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25" r:id="rId3"/>
    <p:sldId id="426" r:id="rId4"/>
    <p:sldId id="334" r:id="rId5"/>
    <p:sldId id="325" r:id="rId6"/>
    <p:sldId id="411" r:id="rId7"/>
    <p:sldId id="412" r:id="rId8"/>
    <p:sldId id="331" r:id="rId9"/>
    <p:sldId id="338" r:id="rId10"/>
    <p:sldId id="372" r:id="rId11"/>
    <p:sldId id="363" r:id="rId12"/>
    <p:sldId id="362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8C21"/>
    <a:srgbClr val="D4A97E"/>
    <a:srgbClr val="E5A147"/>
    <a:srgbClr val="BA761C"/>
    <a:srgbClr val="F2D1A4"/>
    <a:srgbClr val="744A12"/>
    <a:srgbClr val="E4A44E"/>
    <a:srgbClr val="DF932D"/>
    <a:srgbClr val="EAB772"/>
    <a:srgbClr val="E8AB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 userDrawn="1"/>
        </p:nvGrpSpPr>
        <p:grpSpPr>
          <a:xfrm>
            <a:off x="187754" y="104776"/>
            <a:ext cx="602821" cy="574450"/>
            <a:chOff x="655331" y="580606"/>
            <a:chExt cx="3648269" cy="3476571"/>
          </a:xfrm>
        </p:grpSpPr>
        <p:sp>
          <p:nvSpPr>
            <p:cNvPr id="7" name="等腰三角形 6"/>
            <p:cNvSpPr/>
            <p:nvPr/>
          </p:nvSpPr>
          <p:spPr>
            <a:xfrm rot="2981571">
              <a:off x="937247" y="298690"/>
              <a:ext cx="3014905" cy="3578737"/>
            </a:xfrm>
            <a:prstGeom prst="triangle">
              <a:avLst/>
            </a:prstGeom>
            <a:solidFill>
              <a:srgbClr val="E18E1F">
                <a:alpha val="6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等腰三角形 7"/>
            <p:cNvSpPr/>
            <p:nvPr/>
          </p:nvSpPr>
          <p:spPr>
            <a:xfrm rot="2707795">
              <a:off x="1741241" y="1494819"/>
              <a:ext cx="3014905" cy="2109812"/>
            </a:xfrm>
            <a:prstGeom prst="triangle">
              <a:avLst/>
            </a:prstGeom>
            <a:solidFill>
              <a:schemeClr val="tx1">
                <a:lumMod val="50000"/>
                <a:lumOff val="50000"/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9" name="文本框 8"/>
          <p:cNvSpPr txBox="1"/>
          <p:nvPr userDrawn="1"/>
        </p:nvSpPr>
        <p:spPr>
          <a:xfrm>
            <a:off x="870021" y="257175"/>
            <a:ext cx="7130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任务一 客房设备管理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 userDrawn="1"/>
        </p:nvGrpSpPr>
        <p:grpSpPr>
          <a:xfrm>
            <a:off x="187754" y="104776"/>
            <a:ext cx="602821" cy="574450"/>
            <a:chOff x="655331" y="580606"/>
            <a:chExt cx="3648269" cy="3476571"/>
          </a:xfrm>
        </p:grpSpPr>
        <p:sp>
          <p:nvSpPr>
            <p:cNvPr id="7" name="等腰三角形 6"/>
            <p:cNvSpPr/>
            <p:nvPr/>
          </p:nvSpPr>
          <p:spPr>
            <a:xfrm rot="2981571">
              <a:off x="937247" y="298690"/>
              <a:ext cx="3014905" cy="3578737"/>
            </a:xfrm>
            <a:prstGeom prst="triangle">
              <a:avLst/>
            </a:prstGeom>
            <a:solidFill>
              <a:srgbClr val="E18E1F">
                <a:alpha val="6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等腰三角形 7"/>
            <p:cNvSpPr/>
            <p:nvPr/>
          </p:nvSpPr>
          <p:spPr>
            <a:xfrm rot="2707795">
              <a:off x="1741241" y="1494819"/>
              <a:ext cx="3014905" cy="2109812"/>
            </a:xfrm>
            <a:prstGeom prst="triangle">
              <a:avLst/>
            </a:prstGeom>
            <a:solidFill>
              <a:schemeClr val="tx1">
                <a:lumMod val="50000"/>
                <a:lumOff val="50000"/>
                <a:alpha val="6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9" name="文本框 8"/>
          <p:cNvSpPr txBox="1"/>
          <p:nvPr userDrawn="1"/>
        </p:nvSpPr>
        <p:spPr>
          <a:xfrm>
            <a:off x="870021" y="257175"/>
            <a:ext cx="7130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任务二 客房用品管理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D1C9A-104A-4FFD-937D-D27380DFCD8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FEBBF-9389-4860-92FC-4332A9024C47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1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菱形 30"/>
          <p:cNvSpPr/>
          <p:nvPr/>
        </p:nvSpPr>
        <p:spPr>
          <a:xfrm>
            <a:off x="-4242538" y="-2940991"/>
            <a:ext cx="12835136" cy="12835136"/>
          </a:xfrm>
          <a:prstGeom prst="diamond">
            <a:avLst/>
          </a:prstGeom>
          <a:solidFill>
            <a:srgbClr val="E18E1F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 259"/>
          <p:cNvSpPr>
            <a:spLocks noChangeArrowheads="1"/>
          </p:cNvSpPr>
          <p:nvPr/>
        </p:nvSpPr>
        <p:spPr bwMode="auto">
          <a:xfrm>
            <a:off x="494201" y="2133873"/>
            <a:ext cx="6598732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zh-CN" altLang="en-US" sz="7200" b="1" cap="all" dirty="0" smtClean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客房服务与管理</a:t>
            </a:r>
            <a:endParaRPr lang="zh-CN" altLang="en-US" sz="7200" b="1" cap="all" dirty="0">
              <a:solidFill>
                <a:schemeClr val="bg1"/>
              </a:solidFill>
              <a:latin typeface="Impact" panose="020B0806030902050204" pitchFamily="34" charset="0"/>
              <a:cs typeface="Arial" panose="020B0604020202020204" pitchFamily="34" charset="0"/>
            </a:endParaRPr>
          </a:p>
        </p:txBody>
      </p:sp>
      <p:sp>
        <p:nvSpPr>
          <p:cNvPr id="33" name="矩形 259"/>
          <p:cNvSpPr>
            <a:spLocks noChangeArrowheads="1"/>
          </p:cNvSpPr>
          <p:nvPr/>
        </p:nvSpPr>
        <p:spPr bwMode="auto">
          <a:xfrm>
            <a:off x="374092" y="3345429"/>
            <a:ext cx="6838950" cy="276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en-US" altLang="zh-CN" sz="1800" cap="all" dirty="0">
                <a:solidFill>
                  <a:schemeClr val="bg1"/>
                </a:solidFill>
                <a:latin typeface="EU-B2" panose="03000509000000000000" pitchFamily="65" charset="-122"/>
                <a:ea typeface="EU-B2" panose="03000509000000000000" pitchFamily="65" charset="-122"/>
                <a:cs typeface="Arial" panose="020B0604020202020204" pitchFamily="34" charset="0"/>
              </a:rPr>
              <a:t>----------Room service and management----------</a:t>
            </a:r>
            <a:endParaRPr lang="zh-CN" altLang="en-US" sz="1800" cap="all" dirty="0">
              <a:solidFill>
                <a:schemeClr val="bg1"/>
              </a:solidFill>
              <a:latin typeface="EU-B2" panose="03000509000000000000" pitchFamily="65" charset="-122"/>
              <a:ea typeface="EU-B2" panose="03000509000000000000" pitchFamily="65" charset="-122"/>
              <a:cs typeface="Arial" panose="020B0604020202020204" pitchFamily="34" charset="0"/>
            </a:endParaRPr>
          </a:p>
        </p:txBody>
      </p:sp>
      <p:sp>
        <p:nvSpPr>
          <p:cNvPr id="35" name="菱形 34"/>
          <p:cNvSpPr/>
          <p:nvPr/>
        </p:nvSpPr>
        <p:spPr>
          <a:xfrm>
            <a:off x="3062452" y="-7712382"/>
            <a:ext cx="10377688" cy="10377688"/>
          </a:xfrm>
          <a:prstGeom prst="diamond">
            <a:avLst/>
          </a:prstGeom>
          <a:solidFill>
            <a:schemeClr val="tx1">
              <a:lumMod val="50000"/>
              <a:lumOff val="50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菱形 35"/>
          <p:cNvSpPr/>
          <p:nvPr/>
        </p:nvSpPr>
        <p:spPr>
          <a:xfrm>
            <a:off x="9073019" y="2759076"/>
            <a:ext cx="10377688" cy="10377688"/>
          </a:xfrm>
          <a:prstGeom prst="diamond">
            <a:avLst/>
          </a:prstGeom>
          <a:solidFill>
            <a:srgbClr val="E18E1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菱形 36"/>
          <p:cNvSpPr/>
          <p:nvPr/>
        </p:nvSpPr>
        <p:spPr>
          <a:xfrm>
            <a:off x="-1785090" y="5298133"/>
            <a:ext cx="10377688" cy="10377688"/>
          </a:xfrm>
          <a:prstGeom prst="diamond">
            <a:avLst/>
          </a:prstGeom>
          <a:solidFill>
            <a:schemeClr val="tx1">
              <a:lumMod val="50000"/>
              <a:lumOff val="50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7" name="矩形 259"/>
          <p:cNvSpPr>
            <a:spLocks noChangeArrowheads="1"/>
          </p:cNvSpPr>
          <p:nvPr/>
        </p:nvSpPr>
        <p:spPr bwMode="auto">
          <a:xfrm>
            <a:off x="1664450" y="3962200"/>
            <a:ext cx="3478608" cy="845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zh-CN" altLang="en-US" sz="2200" b="1" cap="all" dirty="0" smtClean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人文与旅游学院 </a:t>
            </a:r>
            <a:endParaRPr lang="zh-CN" altLang="en-US" sz="2200" b="1" cap="all" dirty="0" smtClean="0">
              <a:solidFill>
                <a:schemeClr val="bg1"/>
              </a:solidFill>
              <a:latin typeface="Impact" panose="020B080603090205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30000"/>
              </a:lnSpc>
              <a:buNone/>
            </a:pPr>
            <a:r>
              <a:rPr lang="zh-CN" altLang="en-US" sz="2200" b="1" cap="all" dirty="0" smtClean="0">
                <a:solidFill>
                  <a:schemeClr val="bg1"/>
                </a:solidFill>
                <a:latin typeface="Impact" panose="020B0806030902050204" pitchFamily="34" charset="0"/>
                <a:cs typeface="Arial" panose="020B0604020202020204" pitchFamily="34" charset="0"/>
              </a:rPr>
              <a:t>客房教学团队</a:t>
            </a:r>
            <a:endParaRPr lang="zh-CN" altLang="en-US" sz="2200" b="1" cap="all" dirty="0" smtClean="0">
              <a:solidFill>
                <a:schemeClr val="bg1"/>
              </a:solidFill>
              <a:latin typeface="Impact" panose="020B080603090205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99"/>
                            </p:stCondLst>
                            <p:childTnLst>
                              <p:par>
                                <p:cTn id="3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3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 tmFilter="0,0; .5, 1; 1, 1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1" dur="500" tmFilter="0, 0; .2, .5; .8, .5; 1, 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" autoRev="1" fill="hold"/>
                                        <p:tgtEl>
                                          <p:spTgt spid="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bldLvl="0" animBg="1"/>
      <p:bldP spid="32" grpId="0"/>
      <p:bldP spid="32" grpId="1"/>
      <p:bldP spid="33" grpId="0"/>
      <p:bldP spid="33" grpId="1"/>
      <p:bldP spid="35" grpId="0" bldLvl="0" animBg="1"/>
      <p:bldP spid="36" grpId="0" bldLvl="0" animBg="1"/>
      <p:bldP spid="37" grpId="0" bldLvl="0" animBg="1"/>
      <p:bldP spid="47" grpId="0"/>
      <p:bldP spid="47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1554957" y="1535609"/>
            <a:ext cx="9082087" cy="3786782"/>
          </a:xfrm>
          <a:prstGeom prst="roundRect">
            <a:avLst/>
          </a:prstGeom>
          <a:noFill/>
          <a:ln w="38100">
            <a:solidFill>
              <a:srgbClr val="ECB77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2212181" y="1953051"/>
            <a:ext cx="7767638" cy="2951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（一）一次性消耗品的消耗定额制定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一次性消耗品消耗定额的制订方法，是以单房配备量为基础，确定每天需要量，然后根据预测的年平均出租率来制定年度消耗定额。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计算公式为：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en-US" altLang="zh-CN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A=365•b•x•f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　　　　　　　　　　　　　　　　　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式中：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A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表示每项日用品的年度消耗定额；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b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为每间客房每天配备额；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x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为饭店客房总数；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f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为预测的年平均出租率。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433513" y="1626394"/>
            <a:ext cx="9324975" cy="3605212"/>
          </a:xfrm>
          <a:prstGeom prst="rect">
            <a:avLst/>
          </a:prstGeom>
          <a:noFill/>
          <a:ln w="38100">
            <a:solidFill>
              <a:srgbClr val="ECB7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985963" y="1953051"/>
            <a:ext cx="8220074" cy="2951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（二）多次性消耗品的消耗定额制定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多次性消耗品定额的制定基于多次消耗品的年度更新率的确定。其定额的确定方法，应根据饭店的星级或档次规格，确定单房配备数量，然后确定其损耗率，即可制定消耗定额。计算公式为</a:t>
            </a:r>
            <a:r>
              <a:rPr lang="zh-CN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：</a:t>
            </a:r>
            <a:endParaRPr lang="en-US" altLang="zh-CN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 algn="ctr">
              <a:lnSpc>
                <a:spcPct val="150000"/>
              </a:lnSpc>
            </a:pPr>
            <a:r>
              <a:rPr lang="en-US" altLang="zh-CN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A=</a:t>
            </a:r>
            <a:r>
              <a:rPr lang="en-US" altLang="zh-CN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B•x•f•r</a:t>
            </a:r>
            <a:endParaRPr lang="en-US" altLang="zh-CN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式中：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A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表示每项日用品的年度消耗定额；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B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为每间客房每天配备额；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x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为饭店客房总数；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f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为预测的年平均出租率；</a:t>
            </a: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r</a:t>
            </a: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为用品的损耗率。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1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2032621" y="1485899"/>
            <a:ext cx="3376855" cy="2267018"/>
            <a:chOff x="1737346" y="1866899"/>
            <a:chExt cx="3376855" cy="2267018"/>
          </a:xfrm>
        </p:grpSpPr>
        <p:sp>
          <p:nvSpPr>
            <p:cNvPr id="3" name="等腰三角形 2"/>
            <p:cNvSpPr/>
            <p:nvPr/>
          </p:nvSpPr>
          <p:spPr>
            <a:xfrm rot="10800000">
              <a:off x="1737346" y="1866899"/>
              <a:ext cx="3014905" cy="2201027"/>
            </a:xfrm>
            <a:prstGeom prst="triangle">
              <a:avLst/>
            </a:prstGeom>
            <a:solidFill>
              <a:srgbClr val="E18E1F">
                <a:alpha val="9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等腰三角形 3"/>
            <p:cNvSpPr/>
            <p:nvPr/>
          </p:nvSpPr>
          <p:spPr>
            <a:xfrm rot="10800000">
              <a:off x="2099296" y="2024105"/>
              <a:ext cx="3014905" cy="2109812"/>
            </a:xfrm>
            <a:prstGeom prst="triangle">
              <a:avLst/>
            </a:prstGeom>
            <a:solidFill>
              <a:schemeClr val="tx1">
                <a:lumMod val="50000"/>
                <a:lumOff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5" name="文本框 4"/>
          <p:cNvSpPr txBox="1"/>
          <p:nvPr/>
        </p:nvSpPr>
        <p:spPr>
          <a:xfrm>
            <a:off x="3298332" y="1809150"/>
            <a:ext cx="135806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7200" dirty="0" smtClean="0">
                <a:solidFill>
                  <a:schemeClr val="bg1"/>
                </a:solidFill>
              </a:rPr>
              <a:t>07</a:t>
            </a:r>
            <a:endParaRPr lang="zh-CN" altLang="en-US" sz="7200" dirty="0">
              <a:solidFill>
                <a:schemeClr val="bg1"/>
              </a:solidFill>
            </a:endParaRPr>
          </a:p>
        </p:txBody>
      </p:sp>
      <p:sp>
        <p:nvSpPr>
          <p:cNvPr id="26" name="矩形 3"/>
          <p:cNvSpPr/>
          <p:nvPr/>
        </p:nvSpPr>
        <p:spPr>
          <a:xfrm>
            <a:off x="1782" y="0"/>
            <a:ext cx="12190218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  <a:gd name="connsiteX4" fmla="*/ 0 w 12192000"/>
              <a:gd name="connsiteY4" fmla="*/ 0 h 6858000"/>
              <a:gd name="connsiteX0-1" fmla="*/ 0 w 12192000"/>
              <a:gd name="connsiteY0-2" fmla="*/ 0 h 6858000"/>
              <a:gd name="connsiteX1-3" fmla="*/ 4781550 w 12192000"/>
              <a:gd name="connsiteY1-4" fmla="*/ 0 h 6858000"/>
              <a:gd name="connsiteX2-5" fmla="*/ 12192000 w 12192000"/>
              <a:gd name="connsiteY2-6" fmla="*/ 0 h 6858000"/>
              <a:gd name="connsiteX3-7" fmla="*/ 12192000 w 12192000"/>
              <a:gd name="connsiteY3-8" fmla="*/ 6858000 h 6858000"/>
              <a:gd name="connsiteX4-9" fmla="*/ 0 w 12192000"/>
              <a:gd name="connsiteY4-10" fmla="*/ 6858000 h 6858000"/>
              <a:gd name="connsiteX5" fmla="*/ 0 w 12192000"/>
              <a:gd name="connsiteY5" fmla="*/ 0 h 6858000"/>
              <a:gd name="connsiteX0-11" fmla="*/ 0 w 12192000"/>
              <a:gd name="connsiteY0-12" fmla="*/ 0 h 6858000"/>
              <a:gd name="connsiteX1-13" fmla="*/ 4152900 w 12192000"/>
              <a:gd name="connsiteY1-14" fmla="*/ 4286250 h 6858000"/>
              <a:gd name="connsiteX2-15" fmla="*/ 12192000 w 12192000"/>
              <a:gd name="connsiteY2-16" fmla="*/ 0 h 6858000"/>
              <a:gd name="connsiteX3-17" fmla="*/ 12192000 w 12192000"/>
              <a:gd name="connsiteY3-18" fmla="*/ 6858000 h 6858000"/>
              <a:gd name="connsiteX4-19" fmla="*/ 0 w 12192000"/>
              <a:gd name="connsiteY4-20" fmla="*/ 6858000 h 6858000"/>
              <a:gd name="connsiteX5-21" fmla="*/ 0 w 12192000"/>
              <a:gd name="connsiteY5-22" fmla="*/ 0 h 6858000"/>
              <a:gd name="connsiteX0-23" fmla="*/ 0 w 12192000"/>
              <a:gd name="connsiteY0-24" fmla="*/ 0 h 6858000"/>
              <a:gd name="connsiteX1-25" fmla="*/ 2819400 w 12192000"/>
              <a:gd name="connsiteY1-26" fmla="*/ 5010150 h 6858000"/>
              <a:gd name="connsiteX2-27" fmla="*/ 12192000 w 12192000"/>
              <a:gd name="connsiteY2-28" fmla="*/ 0 h 6858000"/>
              <a:gd name="connsiteX3-29" fmla="*/ 12192000 w 12192000"/>
              <a:gd name="connsiteY3-30" fmla="*/ 6858000 h 6858000"/>
              <a:gd name="connsiteX4-31" fmla="*/ 0 w 12192000"/>
              <a:gd name="connsiteY4-32" fmla="*/ 6858000 h 6858000"/>
              <a:gd name="connsiteX5-33" fmla="*/ 0 w 12192000"/>
              <a:gd name="connsiteY5-34" fmla="*/ 0 h 6858000"/>
              <a:gd name="connsiteX0-35" fmla="*/ 0 w 12192000"/>
              <a:gd name="connsiteY0-36" fmla="*/ 0 h 6858000"/>
              <a:gd name="connsiteX1-37" fmla="*/ 2571750 w 12192000"/>
              <a:gd name="connsiteY1-38" fmla="*/ 5238750 h 6858000"/>
              <a:gd name="connsiteX2-39" fmla="*/ 12192000 w 12192000"/>
              <a:gd name="connsiteY2-40" fmla="*/ 0 h 6858000"/>
              <a:gd name="connsiteX3-41" fmla="*/ 12192000 w 12192000"/>
              <a:gd name="connsiteY3-42" fmla="*/ 6858000 h 6858000"/>
              <a:gd name="connsiteX4-43" fmla="*/ 0 w 12192000"/>
              <a:gd name="connsiteY4-44" fmla="*/ 6858000 h 6858000"/>
              <a:gd name="connsiteX5-45" fmla="*/ 0 w 12192000"/>
              <a:gd name="connsiteY5-46" fmla="*/ 0 h 6858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21" y="connsiteY5-22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2571750" y="5238750"/>
                </a:ln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TextBox 76"/>
          <p:cNvSpPr txBox="1"/>
          <p:nvPr/>
        </p:nvSpPr>
        <p:spPr>
          <a:xfrm>
            <a:off x="5096608" y="3861813"/>
            <a:ext cx="692595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6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客房设备用品管理</a:t>
            </a:r>
            <a:endParaRPr lang="zh-CN" altLang="en-US" sz="66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106301" y="4999378"/>
            <a:ext cx="290656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zh-CN" sz="1200" b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Room equipment management</a:t>
            </a:r>
            <a:endParaRPr lang="en-US" altLang="zh-CN" sz="12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" name="等腰三角形 15"/>
          <p:cNvSpPr/>
          <p:nvPr/>
        </p:nvSpPr>
        <p:spPr>
          <a:xfrm rot="5400000">
            <a:off x="4656657" y="5779316"/>
            <a:ext cx="500020" cy="349911"/>
          </a:xfrm>
          <a:prstGeom prst="triangle">
            <a:avLst/>
          </a:prstGeom>
          <a:solidFill>
            <a:schemeClr val="tx1">
              <a:lumMod val="50000"/>
              <a:lumOff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" name="TextBox 76"/>
          <p:cNvSpPr txBox="1"/>
          <p:nvPr/>
        </p:nvSpPr>
        <p:spPr>
          <a:xfrm>
            <a:off x="5273524" y="5761542"/>
            <a:ext cx="27943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客房设备管理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8" name="等腰三角形 17"/>
          <p:cNvSpPr/>
          <p:nvPr/>
        </p:nvSpPr>
        <p:spPr>
          <a:xfrm rot="5400000">
            <a:off x="8339151" y="5779316"/>
            <a:ext cx="500020" cy="349911"/>
          </a:xfrm>
          <a:prstGeom prst="triangle">
            <a:avLst/>
          </a:prstGeom>
          <a:solidFill>
            <a:schemeClr val="tx1">
              <a:lumMod val="50000"/>
              <a:lumOff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" name="TextBox 76"/>
          <p:cNvSpPr txBox="1"/>
          <p:nvPr/>
        </p:nvSpPr>
        <p:spPr>
          <a:xfrm>
            <a:off x="9013605" y="5723438"/>
            <a:ext cx="3008953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r>
              <a:rPr lang="zh-CN" altLang="en-US" sz="2000" b="1" dirty="0">
                <a:solidFill>
                  <a:schemeClr val="accent4"/>
                </a:solidFill>
                <a:effectLst/>
                <a:cs typeface="+mn-ea"/>
                <a:sym typeface="+mn-lt"/>
              </a:rPr>
              <a:t>客房用品管理	</a:t>
            </a:r>
            <a:endParaRPr lang="zh-CN" altLang="en-US" sz="2000" b="1" dirty="0">
              <a:solidFill>
                <a:schemeClr val="accent4"/>
              </a:solidFill>
              <a:effectLst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 tmFilter="0,0; .5, 1; 1, 1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200"/>
                            </p:stCondLst>
                            <p:childTnLst>
                              <p:par>
                                <p:cTn id="32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12" grpId="0" build="p"/>
      <p:bldP spid="12" grpId="1" build="allAtOnce"/>
      <p:bldP spid="15" grpId="0" build="p"/>
      <p:bldP spid="15" grpId="1" build="allAtOnce"/>
      <p:bldP spid="16" grpId="0" bldLvl="0" animBg="1"/>
      <p:bldP spid="17" grpId="0"/>
      <p:bldP spid="18" grpId="0" bldLvl="0" animBg="1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840426" y="2818448"/>
            <a:ext cx="4957805" cy="2879263"/>
            <a:chOff x="2840426" y="2980373"/>
            <a:chExt cx="4957805" cy="2879263"/>
          </a:xfrm>
        </p:grpSpPr>
        <p:sp>
          <p:nvSpPr>
            <p:cNvPr id="3" name="Freeform 7"/>
            <p:cNvSpPr/>
            <p:nvPr/>
          </p:nvSpPr>
          <p:spPr bwMode="auto">
            <a:xfrm>
              <a:off x="3468465" y="2980373"/>
              <a:ext cx="4329766" cy="2701467"/>
            </a:xfrm>
            <a:custGeom>
              <a:avLst/>
              <a:gdLst>
                <a:gd name="T0" fmla="*/ 2349 w 2497"/>
                <a:gd name="T1" fmla="*/ 2 h 1561"/>
                <a:gd name="T2" fmla="*/ 1471 w 2497"/>
                <a:gd name="T3" fmla="*/ 0 h 1561"/>
                <a:gd name="T4" fmla="*/ 1471 w 2497"/>
                <a:gd name="T5" fmla="*/ 1 h 1561"/>
                <a:gd name="T6" fmla="*/ 2001 w 2497"/>
                <a:gd name="T7" fmla="*/ 534 h 1561"/>
                <a:gd name="T8" fmla="*/ 1494 w 2497"/>
                <a:gd name="T9" fmla="*/ 1064 h 1561"/>
                <a:gd name="T10" fmla="*/ 1468 w 2497"/>
                <a:gd name="T11" fmla="*/ 1065 h 1561"/>
                <a:gd name="T12" fmla="*/ 1441 w 2497"/>
                <a:gd name="T13" fmla="*/ 1064 h 1561"/>
                <a:gd name="T14" fmla="*/ 1 w 2497"/>
                <a:gd name="T15" fmla="*/ 1060 h 1561"/>
                <a:gd name="T16" fmla="*/ 0 w 2497"/>
                <a:gd name="T17" fmla="*/ 1556 h 1561"/>
                <a:gd name="T18" fmla="*/ 1453 w 2497"/>
                <a:gd name="T19" fmla="*/ 1560 h 1561"/>
                <a:gd name="T20" fmla="*/ 1453 w 2497"/>
                <a:gd name="T21" fmla="*/ 1560 h 1561"/>
                <a:gd name="T22" fmla="*/ 1466 w 2497"/>
                <a:gd name="T23" fmla="*/ 1560 h 1561"/>
                <a:gd name="T24" fmla="*/ 2347 w 2497"/>
                <a:gd name="T25" fmla="*/ 1067 h 1561"/>
                <a:gd name="T26" fmla="*/ 2497 w 2497"/>
                <a:gd name="T27" fmla="*/ 536 h 1561"/>
                <a:gd name="T28" fmla="*/ 2349 w 2497"/>
                <a:gd name="T29" fmla="*/ 2 h 1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497" h="1561">
                  <a:moveTo>
                    <a:pt x="2349" y="2"/>
                  </a:moveTo>
                  <a:cubicBezTo>
                    <a:pt x="1471" y="0"/>
                    <a:pt x="1471" y="0"/>
                    <a:pt x="1471" y="0"/>
                  </a:cubicBezTo>
                  <a:cubicBezTo>
                    <a:pt x="1471" y="1"/>
                    <a:pt x="1471" y="1"/>
                    <a:pt x="1471" y="1"/>
                  </a:cubicBezTo>
                  <a:cubicBezTo>
                    <a:pt x="1764" y="2"/>
                    <a:pt x="2002" y="241"/>
                    <a:pt x="2001" y="534"/>
                  </a:cubicBezTo>
                  <a:cubicBezTo>
                    <a:pt x="2000" y="819"/>
                    <a:pt x="1775" y="1051"/>
                    <a:pt x="1494" y="1064"/>
                  </a:cubicBezTo>
                  <a:cubicBezTo>
                    <a:pt x="1485" y="1065"/>
                    <a:pt x="1477" y="1065"/>
                    <a:pt x="1468" y="1065"/>
                  </a:cubicBezTo>
                  <a:cubicBezTo>
                    <a:pt x="1459" y="1065"/>
                    <a:pt x="1450" y="1065"/>
                    <a:pt x="1441" y="1064"/>
                  </a:cubicBezTo>
                  <a:cubicBezTo>
                    <a:pt x="1" y="1060"/>
                    <a:pt x="1" y="1060"/>
                    <a:pt x="1" y="1060"/>
                  </a:cubicBezTo>
                  <a:cubicBezTo>
                    <a:pt x="0" y="1556"/>
                    <a:pt x="0" y="1556"/>
                    <a:pt x="0" y="1556"/>
                  </a:cubicBezTo>
                  <a:cubicBezTo>
                    <a:pt x="1453" y="1560"/>
                    <a:pt x="1453" y="1560"/>
                    <a:pt x="1453" y="1560"/>
                  </a:cubicBezTo>
                  <a:cubicBezTo>
                    <a:pt x="1453" y="1560"/>
                    <a:pt x="1453" y="1560"/>
                    <a:pt x="1453" y="1560"/>
                  </a:cubicBezTo>
                  <a:cubicBezTo>
                    <a:pt x="1457" y="1560"/>
                    <a:pt x="1462" y="1560"/>
                    <a:pt x="1466" y="1560"/>
                  </a:cubicBezTo>
                  <a:cubicBezTo>
                    <a:pt x="1838" y="1561"/>
                    <a:pt x="2166" y="1363"/>
                    <a:pt x="2347" y="1067"/>
                  </a:cubicBezTo>
                  <a:cubicBezTo>
                    <a:pt x="2441" y="912"/>
                    <a:pt x="2496" y="730"/>
                    <a:pt x="2497" y="536"/>
                  </a:cubicBezTo>
                  <a:cubicBezTo>
                    <a:pt x="2497" y="341"/>
                    <a:pt x="2443" y="158"/>
                    <a:pt x="2349" y="2"/>
                  </a:cubicBezTo>
                  <a:close/>
                </a:path>
              </a:pathLst>
            </a:custGeom>
            <a:solidFill>
              <a:srgbClr val="E9AF6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4" name="Freeform 9"/>
            <p:cNvSpPr/>
            <p:nvPr/>
          </p:nvSpPr>
          <p:spPr bwMode="auto">
            <a:xfrm>
              <a:off x="2840426" y="4569020"/>
              <a:ext cx="706065" cy="1290616"/>
            </a:xfrm>
            <a:custGeom>
              <a:avLst/>
              <a:gdLst>
                <a:gd name="T0" fmla="*/ 552 w 552"/>
                <a:gd name="T1" fmla="*/ 0 h 1009"/>
                <a:gd name="T2" fmla="*/ 549 w 552"/>
                <a:gd name="T3" fmla="*/ 1009 h 1009"/>
                <a:gd name="T4" fmla="*/ 0 w 552"/>
                <a:gd name="T5" fmla="*/ 503 h 1009"/>
                <a:gd name="T6" fmla="*/ 552 w 552"/>
                <a:gd name="T7" fmla="*/ 0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2" h="1009">
                  <a:moveTo>
                    <a:pt x="552" y="0"/>
                  </a:moveTo>
                  <a:lnTo>
                    <a:pt x="549" y="1009"/>
                  </a:lnTo>
                  <a:lnTo>
                    <a:pt x="0" y="503"/>
                  </a:lnTo>
                  <a:lnTo>
                    <a:pt x="552" y="0"/>
                  </a:lnTo>
                  <a:close/>
                </a:path>
              </a:pathLst>
            </a:custGeom>
            <a:solidFill>
              <a:srgbClr val="E9AF6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grpSp>
          <p:nvGrpSpPr>
            <p:cNvPr id="5" name="组合 4"/>
            <p:cNvGrpSpPr/>
            <p:nvPr/>
          </p:nvGrpSpPr>
          <p:grpSpPr>
            <a:xfrm>
              <a:off x="3460936" y="5033311"/>
              <a:ext cx="3625663" cy="457200"/>
              <a:chOff x="3614043" y="5071992"/>
              <a:chExt cx="3625663" cy="457200"/>
            </a:xfrm>
          </p:grpSpPr>
          <p:grpSp>
            <p:nvGrpSpPr>
              <p:cNvPr id="6" name="组合 5"/>
              <p:cNvGrpSpPr/>
              <p:nvPr/>
            </p:nvGrpSpPr>
            <p:grpSpPr>
              <a:xfrm>
                <a:off x="3614043" y="5071992"/>
                <a:ext cx="640980" cy="457200"/>
                <a:chOff x="-1501405" y="3496059"/>
                <a:chExt cx="640980" cy="457200"/>
              </a:xfrm>
            </p:grpSpPr>
            <p:sp>
              <p:nvSpPr>
                <p:cNvPr id="8" name="Freeform 21"/>
                <p:cNvSpPr/>
                <p:nvPr/>
              </p:nvSpPr>
              <p:spPr bwMode="auto">
                <a:xfrm>
                  <a:off x="-1079500" y="3496059"/>
                  <a:ext cx="219075" cy="457200"/>
                </a:xfrm>
                <a:custGeom>
                  <a:avLst/>
                  <a:gdLst>
                    <a:gd name="T0" fmla="*/ 138 w 138"/>
                    <a:gd name="T1" fmla="*/ 0 h 288"/>
                    <a:gd name="T2" fmla="*/ 0 w 138"/>
                    <a:gd name="T3" fmla="*/ 0 h 288"/>
                    <a:gd name="T4" fmla="*/ 0 w 138"/>
                    <a:gd name="T5" fmla="*/ 32 h 288"/>
                    <a:gd name="T6" fmla="*/ 99 w 138"/>
                    <a:gd name="T7" fmla="*/ 32 h 288"/>
                    <a:gd name="T8" fmla="*/ 99 w 138"/>
                    <a:gd name="T9" fmla="*/ 288 h 288"/>
                    <a:gd name="T10" fmla="*/ 138 w 138"/>
                    <a:gd name="T11" fmla="*/ 288 h 288"/>
                    <a:gd name="T12" fmla="*/ 138 w 138"/>
                    <a:gd name="T13" fmla="*/ 0 h 288"/>
                    <a:gd name="T14" fmla="*/ 138 w 138"/>
                    <a:gd name="T15" fmla="*/ 0 h 288"/>
                    <a:gd name="T16" fmla="*/ 138 w 138"/>
                    <a:gd name="T17" fmla="*/ 0 h 2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38" h="288">
                      <a:moveTo>
                        <a:pt x="138" y="0"/>
                      </a:moveTo>
                      <a:lnTo>
                        <a:pt x="0" y="0"/>
                      </a:lnTo>
                      <a:lnTo>
                        <a:pt x="0" y="32"/>
                      </a:lnTo>
                      <a:lnTo>
                        <a:pt x="99" y="32"/>
                      </a:lnTo>
                      <a:lnTo>
                        <a:pt x="99" y="288"/>
                      </a:lnTo>
                      <a:lnTo>
                        <a:pt x="138" y="288"/>
                      </a:lnTo>
                      <a:lnTo>
                        <a:pt x="138" y="0"/>
                      </a:lnTo>
                      <a:lnTo>
                        <a:pt x="138" y="0"/>
                      </a:lnTo>
                      <a:lnTo>
                        <a:pt x="138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/>
                    <a:ea typeface="微软雅黑" panose="020B0503020204020204" pitchFamily="34" charset="-122"/>
                    <a:cs typeface="+mn-cs"/>
                  </a:endParaRPr>
                </a:p>
              </p:txBody>
            </p:sp>
            <p:sp>
              <p:nvSpPr>
                <p:cNvPr id="9" name="Freeform 13"/>
                <p:cNvSpPr>
                  <a:spLocks noEditPoints="1"/>
                </p:cNvSpPr>
                <p:nvPr/>
              </p:nvSpPr>
              <p:spPr bwMode="auto">
                <a:xfrm>
                  <a:off x="-1501405" y="3522252"/>
                  <a:ext cx="357188" cy="404813"/>
                </a:xfrm>
                <a:custGeom>
                  <a:avLst/>
                  <a:gdLst>
                    <a:gd name="T0" fmla="*/ 153 w 165"/>
                    <a:gd name="T1" fmla="*/ 12 h 186"/>
                    <a:gd name="T2" fmla="*/ 123 w 165"/>
                    <a:gd name="T3" fmla="*/ 0 h 186"/>
                    <a:gd name="T4" fmla="*/ 42 w 165"/>
                    <a:gd name="T5" fmla="*/ 0 h 186"/>
                    <a:gd name="T6" fmla="*/ 12 w 165"/>
                    <a:gd name="T7" fmla="*/ 12 h 186"/>
                    <a:gd name="T8" fmla="*/ 0 w 165"/>
                    <a:gd name="T9" fmla="*/ 42 h 186"/>
                    <a:gd name="T10" fmla="*/ 0 w 165"/>
                    <a:gd name="T11" fmla="*/ 144 h 186"/>
                    <a:gd name="T12" fmla="*/ 12 w 165"/>
                    <a:gd name="T13" fmla="*/ 173 h 186"/>
                    <a:gd name="T14" fmla="*/ 42 w 165"/>
                    <a:gd name="T15" fmla="*/ 186 h 186"/>
                    <a:gd name="T16" fmla="*/ 123 w 165"/>
                    <a:gd name="T17" fmla="*/ 186 h 186"/>
                    <a:gd name="T18" fmla="*/ 153 w 165"/>
                    <a:gd name="T19" fmla="*/ 173 h 186"/>
                    <a:gd name="T20" fmla="*/ 165 w 165"/>
                    <a:gd name="T21" fmla="*/ 144 h 186"/>
                    <a:gd name="T22" fmla="*/ 165 w 165"/>
                    <a:gd name="T23" fmla="*/ 42 h 186"/>
                    <a:gd name="T24" fmla="*/ 153 w 165"/>
                    <a:gd name="T25" fmla="*/ 12 h 186"/>
                    <a:gd name="T26" fmla="*/ 140 w 165"/>
                    <a:gd name="T27" fmla="*/ 140 h 186"/>
                    <a:gd name="T28" fmla="*/ 133 w 165"/>
                    <a:gd name="T29" fmla="*/ 156 h 186"/>
                    <a:gd name="T30" fmla="*/ 117 w 165"/>
                    <a:gd name="T31" fmla="*/ 162 h 186"/>
                    <a:gd name="T32" fmla="*/ 48 w 165"/>
                    <a:gd name="T33" fmla="*/ 162 h 186"/>
                    <a:gd name="T34" fmla="*/ 32 w 165"/>
                    <a:gd name="T35" fmla="*/ 156 h 186"/>
                    <a:gd name="T36" fmla="*/ 25 w 165"/>
                    <a:gd name="T37" fmla="*/ 140 h 186"/>
                    <a:gd name="T38" fmla="*/ 25 w 165"/>
                    <a:gd name="T39" fmla="*/ 45 h 186"/>
                    <a:gd name="T40" fmla="*/ 32 w 165"/>
                    <a:gd name="T41" fmla="*/ 29 h 186"/>
                    <a:gd name="T42" fmla="*/ 48 w 165"/>
                    <a:gd name="T43" fmla="*/ 23 h 186"/>
                    <a:gd name="T44" fmla="*/ 117 w 165"/>
                    <a:gd name="T45" fmla="*/ 23 h 186"/>
                    <a:gd name="T46" fmla="*/ 133 w 165"/>
                    <a:gd name="T47" fmla="*/ 29 h 186"/>
                    <a:gd name="T48" fmla="*/ 140 w 165"/>
                    <a:gd name="T49" fmla="*/ 45 h 186"/>
                    <a:gd name="T50" fmla="*/ 140 w 165"/>
                    <a:gd name="T51" fmla="*/ 140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5" h="186">
                      <a:moveTo>
                        <a:pt x="153" y="12"/>
                      </a:moveTo>
                      <a:cubicBezTo>
                        <a:pt x="145" y="4"/>
                        <a:pt x="135" y="0"/>
                        <a:pt x="123" y="0"/>
                      </a:cubicBezTo>
                      <a:cubicBezTo>
                        <a:pt x="42" y="0"/>
                        <a:pt x="42" y="0"/>
                        <a:pt x="42" y="0"/>
                      </a:cubicBezTo>
                      <a:cubicBezTo>
                        <a:pt x="30" y="0"/>
                        <a:pt x="20" y="4"/>
                        <a:pt x="12" y="12"/>
                      </a:cubicBezTo>
                      <a:cubicBezTo>
                        <a:pt x="4" y="20"/>
                        <a:pt x="0" y="30"/>
                        <a:pt x="0" y="42"/>
                      </a:cubicBezTo>
                      <a:cubicBezTo>
                        <a:pt x="0" y="144"/>
                        <a:pt x="0" y="144"/>
                        <a:pt x="0" y="144"/>
                      </a:cubicBezTo>
                      <a:cubicBezTo>
                        <a:pt x="0" y="155"/>
                        <a:pt x="4" y="165"/>
                        <a:pt x="12" y="173"/>
                      </a:cubicBezTo>
                      <a:cubicBezTo>
                        <a:pt x="20" y="181"/>
                        <a:pt x="30" y="186"/>
                        <a:pt x="42" y="186"/>
                      </a:cubicBezTo>
                      <a:cubicBezTo>
                        <a:pt x="123" y="186"/>
                        <a:pt x="123" y="186"/>
                        <a:pt x="123" y="186"/>
                      </a:cubicBezTo>
                      <a:cubicBezTo>
                        <a:pt x="135" y="186"/>
                        <a:pt x="145" y="181"/>
                        <a:pt x="153" y="173"/>
                      </a:cubicBezTo>
                      <a:cubicBezTo>
                        <a:pt x="161" y="165"/>
                        <a:pt x="165" y="155"/>
                        <a:pt x="165" y="144"/>
                      </a:cubicBezTo>
                      <a:cubicBezTo>
                        <a:pt x="165" y="42"/>
                        <a:pt x="165" y="42"/>
                        <a:pt x="165" y="42"/>
                      </a:cubicBezTo>
                      <a:cubicBezTo>
                        <a:pt x="165" y="30"/>
                        <a:pt x="161" y="20"/>
                        <a:pt x="153" y="12"/>
                      </a:cubicBezTo>
                      <a:close/>
                      <a:moveTo>
                        <a:pt x="140" y="140"/>
                      </a:moveTo>
                      <a:cubicBezTo>
                        <a:pt x="140" y="147"/>
                        <a:pt x="138" y="152"/>
                        <a:pt x="133" y="156"/>
                      </a:cubicBezTo>
                      <a:cubicBezTo>
                        <a:pt x="129" y="160"/>
                        <a:pt x="124" y="162"/>
                        <a:pt x="117" y="162"/>
                      </a:cubicBezTo>
                      <a:cubicBezTo>
                        <a:pt x="48" y="162"/>
                        <a:pt x="48" y="162"/>
                        <a:pt x="48" y="162"/>
                      </a:cubicBezTo>
                      <a:cubicBezTo>
                        <a:pt x="41" y="162"/>
                        <a:pt x="36" y="160"/>
                        <a:pt x="32" y="156"/>
                      </a:cubicBezTo>
                      <a:cubicBezTo>
                        <a:pt x="28" y="152"/>
                        <a:pt x="25" y="147"/>
                        <a:pt x="25" y="140"/>
                      </a:cubicBezTo>
                      <a:cubicBezTo>
                        <a:pt x="25" y="45"/>
                        <a:pt x="25" y="45"/>
                        <a:pt x="25" y="45"/>
                      </a:cubicBezTo>
                      <a:cubicBezTo>
                        <a:pt x="25" y="39"/>
                        <a:pt x="28" y="33"/>
                        <a:pt x="32" y="29"/>
                      </a:cubicBezTo>
                      <a:cubicBezTo>
                        <a:pt x="36" y="25"/>
                        <a:pt x="41" y="23"/>
                        <a:pt x="48" y="23"/>
                      </a:cubicBezTo>
                      <a:cubicBezTo>
                        <a:pt x="117" y="23"/>
                        <a:pt x="117" y="23"/>
                        <a:pt x="117" y="23"/>
                      </a:cubicBezTo>
                      <a:cubicBezTo>
                        <a:pt x="124" y="23"/>
                        <a:pt x="129" y="25"/>
                        <a:pt x="133" y="29"/>
                      </a:cubicBezTo>
                      <a:cubicBezTo>
                        <a:pt x="138" y="33"/>
                        <a:pt x="140" y="39"/>
                        <a:pt x="140" y="45"/>
                      </a:cubicBezTo>
                      <a:lnTo>
                        <a:pt x="140" y="14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/>
                    <a:ea typeface="微软雅黑" panose="020B0503020204020204" pitchFamily="34" charset="-122"/>
                    <a:cs typeface="+mn-cs"/>
                  </a:endParaRPr>
                </a:p>
              </p:txBody>
            </p:sp>
          </p:grpSp>
          <p:sp>
            <p:nvSpPr>
              <p:cNvPr id="7" name="文本框 55"/>
              <p:cNvSpPr txBox="1"/>
              <p:nvPr/>
            </p:nvSpPr>
            <p:spPr>
              <a:xfrm>
                <a:off x="4319739" y="5071992"/>
                <a:ext cx="2919967" cy="3961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 algn="just">
                  <a:lnSpc>
                    <a:spcPct val="120000"/>
                  </a:lnSpc>
                  <a:defRPr/>
                </a:pPr>
                <a:r>
                  <a:rPr lang="zh-CN" altLang="en-US" b="1" dirty="0">
                    <a:solidFill>
                      <a:prstClr val="white"/>
                    </a:solidFill>
                    <a:latin typeface="Arial" panose="020B0604020202020204"/>
                  </a:rPr>
                  <a:t>建立客用品领班责任制</a:t>
                </a:r>
                <a:endParaRPr kumimoji="0" lang="en-US" altLang="zh-CN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</a:endParaRPr>
              </a:p>
            </p:txBody>
          </p:sp>
        </p:grpSp>
      </p:grpSp>
      <p:grpSp>
        <p:nvGrpSpPr>
          <p:cNvPr id="10" name="组合 9"/>
          <p:cNvGrpSpPr/>
          <p:nvPr/>
        </p:nvGrpSpPr>
        <p:grpSpPr>
          <a:xfrm>
            <a:off x="4233369" y="1761908"/>
            <a:ext cx="4811988" cy="2895891"/>
            <a:chOff x="4233369" y="1923833"/>
            <a:chExt cx="4811988" cy="2895891"/>
          </a:xfrm>
        </p:grpSpPr>
        <p:sp>
          <p:nvSpPr>
            <p:cNvPr id="11" name="Freeform 6"/>
            <p:cNvSpPr/>
            <p:nvPr/>
          </p:nvSpPr>
          <p:spPr bwMode="auto">
            <a:xfrm>
              <a:off x="4233369" y="2122094"/>
              <a:ext cx="4267089" cy="2697630"/>
            </a:xfrm>
            <a:custGeom>
              <a:avLst/>
              <a:gdLst>
                <a:gd name="T0" fmla="*/ 1027 w 2461"/>
                <a:gd name="T1" fmla="*/ 496 h 1559"/>
                <a:gd name="T2" fmla="*/ 2459 w 2461"/>
                <a:gd name="T3" fmla="*/ 500 h 1559"/>
                <a:gd name="T4" fmla="*/ 2461 w 2461"/>
                <a:gd name="T5" fmla="*/ 5 h 1559"/>
                <a:gd name="T6" fmla="*/ 1007 w 2461"/>
                <a:gd name="T7" fmla="*/ 0 h 1559"/>
                <a:gd name="T8" fmla="*/ 1007 w 2461"/>
                <a:gd name="T9" fmla="*/ 1 h 1559"/>
                <a:gd name="T10" fmla="*/ 152 w 2461"/>
                <a:gd name="T11" fmla="*/ 492 h 1559"/>
                <a:gd name="T12" fmla="*/ 1 w 2461"/>
                <a:gd name="T13" fmla="*/ 1025 h 1559"/>
                <a:gd name="T14" fmla="*/ 148 w 2461"/>
                <a:gd name="T15" fmla="*/ 1556 h 1559"/>
                <a:gd name="T16" fmla="*/ 1000 w 2461"/>
                <a:gd name="T17" fmla="*/ 1559 h 1559"/>
                <a:gd name="T18" fmla="*/ 496 w 2461"/>
                <a:gd name="T19" fmla="*/ 1026 h 1559"/>
                <a:gd name="T20" fmla="*/ 1027 w 2461"/>
                <a:gd name="T21" fmla="*/ 496 h 1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61" h="1559">
                  <a:moveTo>
                    <a:pt x="1027" y="496"/>
                  </a:moveTo>
                  <a:cubicBezTo>
                    <a:pt x="2459" y="500"/>
                    <a:pt x="2459" y="500"/>
                    <a:pt x="2459" y="500"/>
                  </a:cubicBezTo>
                  <a:cubicBezTo>
                    <a:pt x="2461" y="5"/>
                    <a:pt x="2461" y="5"/>
                    <a:pt x="2461" y="5"/>
                  </a:cubicBezTo>
                  <a:cubicBezTo>
                    <a:pt x="1007" y="0"/>
                    <a:pt x="1007" y="0"/>
                    <a:pt x="1007" y="0"/>
                  </a:cubicBezTo>
                  <a:cubicBezTo>
                    <a:pt x="1007" y="1"/>
                    <a:pt x="1007" y="1"/>
                    <a:pt x="1007" y="1"/>
                  </a:cubicBezTo>
                  <a:cubicBezTo>
                    <a:pt x="646" y="8"/>
                    <a:pt x="329" y="203"/>
                    <a:pt x="152" y="492"/>
                  </a:cubicBezTo>
                  <a:cubicBezTo>
                    <a:pt x="57" y="647"/>
                    <a:pt x="1" y="829"/>
                    <a:pt x="1" y="1025"/>
                  </a:cubicBezTo>
                  <a:cubicBezTo>
                    <a:pt x="0" y="1219"/>
                    <a:pt x="54" y="1401"/>
                    <a:pt x="148" y="1556"/>
                  </a:cubicBezTo>
                  <a:cubicBezTo>
                    <a:pt x="1000" y="1559"/>
                    <a:pt x="1000" y="1559"/>
                    <a:pt x="1000" y="1559"/>
                  </a:cubicBezTo>
                  <a:cubicBezTo>
                    <a:pt x="719" y="1544"/>
                    <a:pt x="495" y="1311"/>
                    <a:pt x="496" y="1026"/>
                  </a:cubicBezTo>
                  <a:cubicBezTo>
                    <a:pt x="497" y="734"/>
                    <a:pt x="735" y="496"/>
                    <a:pt x="1027" y="496"/>
                  </a:cubicBezTo>
                  <a:close/>
                </a:path>
              </a:pathLst>
            </a:custGeom>
            <a:solidFill>
              <a:srgbClr val="E08F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2" name="Freeform 8"/>
            <p:cNvSpPr/>
            <p:nvPr/>
          </p:nvSpPr>
          <p:spPr bwMode="auto">
            <a:xfrm>
              <a:off x="8339292" y="1923833"/>
              <a:ext cx="706065" cy="1290616"/>
            </a:xfrm>
            <a:custGeom>
              <a:avLst/>
              <a:gdLst>
                <a:gd name="T0" fmla="*/ 0 w 552"/>
                <a:gd name="T1" fmla="*/ 1009 h 1009"/>
                <a:gd name="T2" fmla="*/ 3 w 552"/>
                <a:gd name="T3" fmla="*/ 0 h 1009"/>
                <a:gd name="T4" fmla="*/ 552 w 552"/>
                <a:gd name="T5" fmla="*/ 506 h 1009"/>
                <a:gd name="T6" fmla="*/ 0 w 552"/>
                <a:gd name="T7" fmla="*/ 1009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2" h="1009">
                  <a:moveTo>
                    <a:pt x="0" y="1009"/>
                  </a:moveTo>
                  <a:lnTo>
                    <a:pt x="3" y="0"/>
                  </a:lnTo>
                  <a:lnTo>
                    <a:pt x="552" y="506"/>
                  </a:lnTo>
                  <a:lnTo>
                    <a:pt x="0" y="1009"/>
                  </a:lnTo>
                  <a:close/>
                </a:path>
              </a:pathLst>
            </a:custGeom>
            <a:solidFill>
              <a:srgbClr val="E08F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grpSp>
          <p:nvGrpSpPr>
            <p:cNvPr id="13" name="组合 12"/>
            <p:cNvGrpSpPr/>
            <p:nvPr/>
          </p:nvGrpSpPr>
          <p:grpSpPr>
            <a:xfrm>
              <a:off x="4787968" y="2328705"/>
              <a:ext cx="3558607" cy="431449"/>
              <a:chOff x="4941075" y="2367386"/>
              <a:chExt cx="3558607" cy="431449"/>
            </a:xfrm>
          </p:grpSpPr>
          <p:grpSp>
            <p:nvGrpSpPr>
              <p:cNvPr id="14" name="组合 13"/>
              <p:cNvGrpSpPr/>
              <p:nvPr/>
            </p:nvGrpSpPr>
            <p:grpSpPr>
              <a:xfrm>
                <a:off x="7711700" y="2394022"/>
                <a:ext cx="787982" cy="404813"/>
                <a:chOff x="-1501405" y="3514954"/>
                <a:chExt cx="787982" cy="404813"/>
              </a:xfrm>
            </p:grpSpPr>
            <p:sp>
              <p:nvSpPr>
                <p:cNvPr id="16" name="Freeform 12"/>
                <p:cNvSpPr/>
                <p:nvPr/>
              </p:nvSpPr>
              <p:spPr bwMode="auto">
                <a:xfrm>
                  <a:off x="-1049973" y="3516541"/>
                  <a:ext cx="336550" cy="401638"/>
                </a:xfrm>
                <a:custGeom>
                  <a:avLst/>
                  <a:gdLst>
                    <a:gd name="T0" fmla="*/ 113 w 155"/>
                    <a:gd name="T1" fmla="*/ 0 h 185"/>
                    <a:gd name="T2" fmla="*/ 142 w 155"/>
                    <a:gd name="T3" fmla="*/ 12 h 185"/>
                    <a:gd name="T4" fmla="*/ 155 w 155"/>
                    <a:gd name="T5" fmla="*/ 42 h 185"/>
                    <a:gd name="T6" fmla="*/ 155 w 155"/>
                    <a:gd name="T7" fmla="*/ 63 h 185"/>
                    <a:gd name="T8" fmla="*/ 142 w 155"/>
                    <a:gd name="T9" fmla="*/ 92 h 185"/>
                    <a:gd name="T10" fmla="*/ 113 w 155"/>
                    <a:gd name="T11" fmla="*/ 104 h 185"/>
                    <a:gd name="T12" fmla="*/ 48 w 155"/>
                    <a:gd name="T13" fmla="*/ 104 h 185"/>
                    <a:gd name="T14" fmla="*/ 32 w 155"/>
                    <a:gd name="T15" fmla="*/ 111 h 185"/>
                    <a:gd name="T16" fmla="*/ 26 w 155"/>
                    <a:gd name="T17" fmla="*/ 127 h 185"/>
                    <a:gd name="T18" fmla="*/ 26 w 155"/>
                    <a:gd name="T19" fmla="*/ 160 h 185"/>
                    <a:gd name="T20" fmla="*/ 155 w 155"/>
                    <a:gd name="T21" fmla="*/ 160 h 185"/>
                    <a:gd name="T22" fmla="*/ 155 w 155"/>
                    <a:gd name="T23" fmla="*/ 185 h 185"/>
                    <a:gd name="T24" fmla="*/ 0 w 155"/>
                    <a:gd name="T25" fmla="*/ 185 h 185"/>
                    <a:gd name="T26" fmla="*/ 0 w 155"/>
                    <a:gd name="T27" fmla="*/ 123 h 185"/>
                    <a:gd name="T28" fmla="*/ 13 w 155"/>
                    <a:gd name="T29" fmla="*/ 94 h 185"/>
                    <a:gd name="T30" fmla="*/ 42 w 155"/>
                    <a:gd name="T31" fmla="*/ 82 h 185"/>
                    <a:gd name="T32" fmla="*/ 107 w 155"/>
                    <a:gd name="T33" fmla="*/ 82 h 185"/>
                    <a:gd name="T34" fmla="*/ 123 w 155"/>
                    <a:gd name="T35" fmla="*/ 75 h 185"/>
                    <a:gd name="T36" fmla="*/ 129 w 155"/>
                    <a:gd name="T37" fmla="*/ 59 h 185"/>
                    <a:gd name="T38" fmla="*/ 129 w 155"/>
                    <a:gd name="T39" fmla="*/ 45 h 185"/>
                    <a:gd name="T40" fmla="*/ 123 w 155"/>
                    <a:gd name="T41" fmla="*/ 29 h 185"/>
                    <a:gd name="T42" fmla="*/ 107 w 155"/>
                    <a:gd name="T43" fmla="*/ 23 h 185"/>
                    <a:gd name="T44" fmla="*/ 7 w 155"/>
                    <a:gd name="T45" fmla="*/ 23 h 185"/>
                    <a:gd name="T46" fmla="*/ 7 w 155"/>
                    <a:gd name="T47" fmla="*/ 0 h 185"/>
                    <a:gd name="T48" fmla="*/ 113 w 155"/>
                    <a:gd name="T49" fmla="*/ 0 h 1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55" h="185">
                      <a:moveTo>
                        <a:pt x="113" y="0"/>
                      </a:moveTo>
                      <a:cubicBezTo>
                        <a:pt x="124" y="0"/>
                        <a:pt x="134" y="4"/>
                        <a:pt x="142" y="12"/>
                      </a:cubicBezTo>
                      <a:cubicBezTo>
                        <a:pt x="150" y="20"/>
                        <a:pt x="155" y="30"/>
                        <a:pt x="155" y="42"/>
                      </a:cubicBezTo>
                      <a:cubicBezTo>
                        <a:pt x="155" y="63"/>
                        <a:pt x="155" y="63"/>
                        <a:pt x="155" y="63"/>
                      </a:cubicBezTo>
                      <a:cubicBezTo>
                        <a:pt x="155" y="74"/>
                        <a:pt x="150" y="84"/>
                        <a:pt x="142" y="92"/>
                      </a:cubicBezTo>
                      <a:cubicBezTo>
                        <a:pt x="134" y="100"/>
                        <a:pt x="124" y="104"/>
                        <a:pt x="113" y="104"/>
                      </a:cubicBezTo>
                      <a:cubicBezTo>
                        <a:pt x="48" y="104"/>
                        <a:pt x="48" y="104"/>
                        <a:pt x="48" y="104"/>
                      </a:cubicBezTo>
                      <a:cubicBezTo>
                        <a:pt x="42" y="104"/>
                        <a:pt x="36" y="107"/>
                        <a:pt x="32" y="111"/>
                      </a:cubicBezTo>
                      <a:cubicBezTo>
                        <a:pt x="28" y="115"/>
                        <a:pt x="26" y="120"/>
                        <a:pt x="26" y="127"/>
                      </a:cubicBezTo>
                      <a:cubicBezTo>
                        <a:pt x="26" y="160"/>
                        <a:pt x="26" y="160"/>
                        <a:pt x="26" y="160"/>
                      </a:cubicBezTo>
                      <a:cubicBezTo>
                        <a:pt x="155" y="160"/>
                        <a:pt x="155" y="160"/>
                        <a:pt x="155" y="160"/>
                      </a:cubicBezTo>
                      <a:cubicBezTo>
                        <a:pt x="155" y="185"/>
                        <a:pt x="155" y="185"/>
                        <a:pt x="155" y="185"/>
                      </a:cubicBezTo>
                      <a:cubicBezTo>
                        <a:pt x="0" y="185"/>
                        <a:pt x="0" y="185"/>
                        <a:pt x="0" y="185"/>
                      </a:cubicBezTo>
                      <a:cubicBezTo>
                        <a:pt x="0" y="123"/>
                        <a:pt x="0" y="123"/>
                        <a:pt x="0" y="123"/>
                      </a:cubicBezTo>
                      <a:cubicBezTo>
                        <a:pt x="0" y="112"/>
                        <a:pt x="5" y="102"/>
                        <a:pt x="13" y="94"/>
                      </a:cubicBezTo>
                      <a:cubicBezTo>
                        <a:pt x="21" y="86"/>
                        <a:pt x="31" y="82"/>
                        <a:pt x="42" y="82"/>
                      </a:cubicBezTo>
                      <a:cubicBezTo>
                        <a:pt x="107" y="82"/>
                        <a:pt x="107" y="82"/>
                        <a:pt x="107" y="82"/>
                      </a:cubicBezTo>
                      <a:cubicBezTo>
                        <a:pt x="113" y="82"/>
                        <a:pt x="119" y="79"/>
                        <a:pt x="123" y="75"/>
                      </a:cubicBezTo>
                      <a:cubicBezTo>
                        <a:pt x="127" y="71"/>
                        <a:pt x="129" y="66"/>
                        <a:pt x="129" y="59"/>
                      </a:cubicBezTo>
                      <a:cubicBezTo>
                        <a:pt x="129" y="45"/>
                        <a:pt x="129" y="45"/>
                        <a:pt x="129" y="45"/>
                      </a:cubicBezTo>
                      <a:cubicBezTo>
                        <a:pt x="129" y="39"/>
                        <a:pt x="127" y="33"/>
                        <a:pt x="123" y="29"/>
                      </a:cubicBezTo>
                      <a:cubicBezTo>
                        <a:pt x="119" y="25"/>
                        <a:pt x="113" y="23"/>
                        <a:pt x="107" y="23"/>
                      </a:cubicBezTo>
                      <a:cubicBezTo>
                        <a:pt x="7" y="23"/>
                        <a:pt x="7" y="23"/>
                        <a:pt x="7" y="23"/>
                      </a:cubicBezTo>
                      <a:cubicBezTo>
                        <a:pt x="7" y="0"/>
                        <a:pt x="7" y="0"/>
                        <a:pt x="7" y="0"/>
                      </a:cubicBezTo>
                      <a:lnTo>
                        <a:pt x="113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/>
                    <a:ea typeface="微软雅黑" panose="020B0503020204020204" pitchFamily="34" charset="-122"/>
                    <a:cs typeface="+mn-cs"/>
                  </a:endParaRPr>
                </a:p>
              </p:txBody>
            </p:sp>
            <p:sp>
              <p:nvSpPr>
                <p:cNvPr id="17" name="Freeform 13"/>
                <p:cNvSpPr>
                  <a:spLocks noEditPoints="1"/>
                </p:cNvSpPr>
                <p:nvPr/>
              </p:nvSpPr>
              <p:spPr bwMode="auto">
                <a:xfrm>
                  <a:off x="-1501405" y="3514954"/>
                  <a:ext cx="357188" cy="404813"/>
                </a:xfrm>
                <a:custGeom>
                  <a:avLst/>
                  <a:gdLst>
                    <a:gd name="T0" fmla="*/ 153 w 165"/>
                    <a:gd name="T1" fmla="*/ 12 h 186"/>
                    <a:gd name="T2" fmla="*/ 123 w 165"/>
                    <a:gd name="T3" fmla="*/ 0 h 186"/>
                    <a:gd name="T4" fmla="*/ 42 w 165"/>
                    <a:gd name="T5" fmla="*/ 0 h 186"/>
                    <a:gd name="T6" fmla="*/ 12 w 165"/>
                    <a:gd name="T7" fmla="*/ 12 h 186"/>
                    <a:gd name="T8" fmla="*/ 0 w 165"/>
                    <a:gd name="T9" fmla="*/ 42 h 186"/>
                    <a:gd name="T10" fmla="*/ 0 w 165"/>
                    <a:gd name="T11" fmla="*/ 144 h 186"/>
                    <a:gd name="T12" fmla="*/ 12 w 165"/>
                    <a:gd name="T13" fmla="*/ 173 h 186"/>
                    <a:gd name="T14" fmla="*/ 42 w 165"/>
                    <a:gd name="T15" fmla="*/ 186 h 186"/>
                    <a:gd name="T16" fmla="*/ 123 w 165"/>
                    <a:gd name="T17" fmla="*/ 186 h 186"/>
                    <a:gd name="T18" fmla="*/ 153 w 165"/>
                    <a:gd name="T19" fmla="*/ 173 h 186"/>
                    <a:gd name="T20" fmla="*/ 165 w 165"/>
                    <a:gd name="T21" fmla="*/ 144 h 186"/>
                    <a:gd name="T22" fmla="*/ 165 w 165"/>
                    <a:gd name="T23" fmla="*/ 42 h 186"/>
                    <a:gd name="T24" fmla="*/ 153 w 165"/>
                    <a:gd name="T25" fmla="*/ 12 h 186"/>
                    <a:gd name="T26" fmla="*/ 140 w 165"/>
                    <a:gd name="T27" fmla="*/ 140 h 186"/>
                    <a:gd name="T28" fmla="*/ 133 w 165"/>
                    <a:gd name="T29" fmla="*/ 156 h 186"/>
                    <a:gd name="T30" fmla="*/ 117 w 165"/>
                    <a:gd name="T31" fmla="*/ 162 h 186"/>
                    <a:gd name="T32" fmla="*/ 48 w 165"/>
                    <a:gd name="T33" fmla="*/ 162 h 186"/>
                    <a:gd name="T34" fmla="*/ 32 w 165"/>
                    <a:gd name="T35" fmla="*/ 156 h 186"/>
                    <a:gd name="T36" fmla="*/ 25 w 165"/>
                    <a:gd name="T37" fmla="*/ 140 h 186"/>
                    <a:gd name="T38" fmla="*/ 25 w 165"/>
                    <a:gd name="T39" fmla="*/ 45 h 186"/>
                    <a:gd name="T40" fmla="*/ 32 w 165"/>
                    <a:gd name="T41" fmla="*/ 29 h 186"/>
                    <a:gd name="T42" fmla="*/ 48 w 165"/>
                    <a:gd name="T43" fmla="*/ 23 h 186"/>
                    <a:gd name="T44" fmla="*/ 117 w 165"/>
                    <a:gd name="T45" fmla="*/ 23 h 186"/>
                    <a:gd name="T46" fmla="*/ 133 w 165"/>
                    <a:gd name="T47" fmla="*/ 29 h 186"/>
                    <a:gd name="T48" fmla="*/ 140 w 165"/>
                    <a:gd name="T49" fmla="*/ 45 h 186"/>
                    <a:gd name="T50" fmla="*/ 140 w 165"/>
                    <a:gd name="T51" fmla="*/ 140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5" h="186">
                      <a:moveTo>
                        <a:pt x="153" y="12"/>
                      </a:moveTo>
                      <a:cubicBezTo>
                        <a:pt x="145" y="4"/>
                        <a:pt x="135" y="0"/>
                        <a:pt x="123" y="0"/>
                      </a:cubicBezTo>
                      <a:cubicBezTo>
                        <a:pt x="42" y="0"/>
                        <a:pt x="42" y="0"/>
                        <a:pt x="42" y="0"/>
                      </a:cubicBezTo>
                      <a:cubicBezTo>
                        <a:pt x="30" y="0"/>
                        <a:pt x="20" y="4"/>
                        <a:pt x="12" y="12"/>
                      </a:cubicBezTo>
                      <a:cubicBezTo>
                        <a:pt x="4" y="20"/>
                        <a:pt x="0" y="30"/>
                        <a:pt x="0" y="42"/>
                      </a:cubicBezTo>
                      <a:cubicBezTo>
                        <a:pt x="0" y="144"/>
                        <a:pt x="0" y="144"/>
                        <a:pt x="0" y="144"/>
                      </a:cubicBezTo>
                      <a:cubicBezTo>
                        <a:pt x="0" y="155"/>
                        <a:pt x="4" y="165"/>
                        <a:pt x="12" y="173"/>
                      </a:cubicBezTo>
                      <a:cubicBezTo>
                        <a:pt x="20" y="181"/>
                        <a:pt x="30" y="186"/>
                        <a:pt x="42" y="186"/>
                      </a:cubicBezTo>
                      <a:cubicBezTo>
                        <a:pt x="123" y="186"/>
                        <a:pt x="123" y="186"/>
                        <a:pt x="123" y="186"/>
                      </a:cubicBezTo>
                      <a:cubicBezTo>
                        <a:pt x="135" y="186"/>
                        <a:pt x="145" y="181"/>
                        <a:pt x="153" y="173"/>
                      </a:cubicBezTo>
                      <a:cubicBezTo>
                        <a:pt x="161" y="165"/>
                        <a:pt x="165" y="155"/>
                        <a:pt x="165" y="144"/>
                      </a:cubicBezTo>
                      <a:cubicBezTo>
                        <a:pt x="165" y="42"/>
                        <a:pt x="165" y="42"/>
                        <a:pt x="165" y="42"/>
                      </a:cubicBezTo>
                      <a:cubicBezTo>
                        <a:pt x="165" y="30"/>
                        <a:pt x="161" y="20"/>
                        <a:pt x="153" y="12"/>
                      </a:cubicBezTo>
                      <a:close/>
                      <a:moveTo>
                        <a:pt x="140" y="140"/>
                      </a:moveTo>
                      <a:cubicBezTo>
                        <a:pt x="140" y="147"/>
                        <a:pt x="138" y="152"/>
                        <a:pt x="133" y="156"/>
                      </a:cubicBezTo>
                      <a:cubicBezTo>
                        <a:pt x="129" y="160"/>
                        <a:pt x="124" y="162"/>
                        <a:pt x="117" y="162"/>
                      </a:cubicBezTo>
                      <a:cubicBezTo>
                        <a:pt x="48" y="162"/>
                        <a:pt x="48" y="162"/>
                        <a:pt x="48" y="162"/>
                      </a:cubicBezTo>
                      <a:cubicBezTo>
                        <a:pt x="41" y="162"/>
                        <a:pt x="36" y="160"/>
                        <a:pt x="32" y="156"/>
                      </a:cubicBezTo>
                      <a:cubicBezTo>
                        <a:pt x="28" y="152"/>
                        <a:pt x="25" y="147"/>
                        <a:pt x="25" y="140"/>
                      </a:cubicBezTo>
                      <a:cubicBezTo>
                        <a:pt x="25" y="45"/>
                        <a:pt x="25" y="45"/>
                        <a:pt x="25" y="45"/>
                      </a:cubicBezTo>
                      <a:cubicBezTo>
                        <a:pt x="25" y="39"/>
                        <a:pt x="28" y="33"/>
                        <a:pt x="32" y="29"/>
                      </a:cubicBezTo>
                      <a:cubicBezTo>
                        <a:pt x="36" y="25"/>
                        <a:pt x="41" y="23"/>
                        <a:pt x="48" y="23"/>
                      </a:cubicBezTo>
                      <a:cubicBezTo>
                        <a:pt x="117" y="23"/>
                        <a:pt x="117" y="23"/>
                        <a:pt x="117" y="23"/>
                      </a:cubicBezTo>
                      <a:cubicBezTo>
                        <a:pt x="124" y="23"/>
                        <a:pt x="129" y="25"/>
                        <a:pt x="133" y="29"/>
                      </a:cubicBezTo>
                      <a:cubicBezTo>
                        <a:pt x="138" y="33"/>
                        <a:pt x="140" y="39"/>
                        <a:pt x="140" y="45"/>
                      </a:cubicBezTo>
                      <a:lnTo>
                        <a:pt x="140" y="14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/>
                    <a:ea typeface="微软雅黑" panose="020B0503020204020204" pitchFamily="34" charset="-122"/>
                    <a:cs typeface="+mn-cs"/>
                  </a:endParaRPr>
                </a:p>
              </p:txBody>
            </p:sp>
          </p:grpSp>
          <p:sp>
            <p:nvSpPr>
              <p:cNvPr id="15" name="文本框 65"/>
              <p:cNvSpPr txBox="1"/>
              <p:nvPr/>
            </p:nvSpPr>
            <p:spPr>
              <a:xfrm>
                <a:off x="4941075" y="2367386"/>
                <a:ext cx="2770625" cy="3961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 algn="r">
                  <a:lnSpc>
                    <a:spcPct val="120000"/>
                  </a:lnSpc>
                  <a:defRPr/>
                </a:pPr>
                <a:r>
                  <a:rPr lang="zh-CN" altLang="en-US" b="1" dirty="0">
                    <a:solidFill>
                      <a:prstClr val="white"/>
                    </a:solidFill>
                    <a:latin typeface="Arial" panose="020B0604020202020204"/>
                  </a:rPr>
                  <a:t>控制日常客用品消耗量</a:t>
                </a:r>
                <a:endParaRPr kumimoji="0" lang="en-US" altLang="zh-CN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</a:endParaRPr>
              </a:p>
            </p:txBody>
          </p:sp>
        </p:grpSp>
      </p:grpSp>
      <p:sp>
        <p:nvSpPr>
          <p:cNvPr id="18" name="Rectangle 58"/>
          <p:cNvSpPr/>
          <p:nvPr/>
        </p:nvSpPr>
        <p:spPr>
          <a:xfrm>
            <a:off x="1033586" y="3187484"/>
            <a:ext cx="2947966" cy="11726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lnSpc>
                <a:spcPct val="130000"/>
              </a:lnSpc>
              <a:spcBef>
                <a:spcPts val="600"/>
              </a:spcBef>
              <a:defRPr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各楼层应配备专人负责楼层物资用品的领用、保管、发放、汇总以及分析的工作。</a:t>
            </a:r>
            <a:endParaRPr kumimoji="0" lang="zh-CN" altLang="en-US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Rectangle 58"/>
          <p:cNvSpPr/>
          <p:nvPr/>
        </p:nvSpPr>
        <p:spPr>
          <a:xfrm>
            <a:off x="8135966" y="3250785"/>
            <a:ext cx="3180844" cy="185775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>
              <a:lnSpc>
                <a:spcPct val="130000"/>
              </a:lnSpc>
              <a:spcBef>
                <a:spcPts val="600"/>
              </a:spcBef>
              <a:defRPr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</a:rPr>
              <a:t>领班要做好员工的思想工作，并通过现场指挥和督导，减少客用品的浪费和损坏。同时，还要为员工创造不需要使用客房用品的必要条件。</a:t>
            </a:r>
            <a:endParaRPr kumimoji="0" lang="zh-CN" altLang="en-US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193458" y="844455"/>
            <a:ext cx="5719572" cy="66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一、客房用品的流失控制</a:t>
            </a:r>
            <a:endParaRPr lang="zh-CN" altLang="en-US" sz="28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22" name="KSO_Shape"/>
          <p:cNvSpPr/>
          <p:nvPr/>
        </p:nvSpPr>
        <p:spPr bwMode="auto">
          <a:xfrm>
            <a:off x="5459299" y="3083062"/>
            <a:ext cx="1273403" cy="1086637"/>
          </a:xfrm>
          <a:custGeom>
            <a:avLst/>
            <a:gdLst>
              <a:gd name="T0" fmla="*/ 180976 w 1887538"/>
              <a:gd name="T1" fmla="*/ 1590675 h 1609725"/>
              <a:gd name="T2" fmla="*/ 769909 w 1887538"/>
              <a:gd name="T3" fmla="*/ 1505886 h 1609725"/>
              <a:gd name="T4" fmla="*/ 985602 w 1887538"/>
              <a:gd name="T5" fmla="*/ 1464236 h 1609725"/>
              <a:gd name="T6" fmla="*/ 317500 w 1887538"/>
              <a:gd name="T7" fmla="*/ 1423987 h 1609725"/>
              <a:gd name="T8" fmla="*/ 600075 w 1887538"/>
              <a:gd name="T9" fmla="*/ 1346200 h 1609725"/>
              <a:gd name="T10" fmla="*/ 1039813 w 1887538"/>
              <a:gd name="T11" fmla="*/ 1273175 h 1609725"/>
              <a:gd name="T12" fmla="*/ 1676665 w 1887538"/>
              <a:gd name="T13" fmla="*/ 1283060 h 1609725"/>
              <a:gd name="T14" fmla="*/ 122767 w 1887538"/>
              <a:gd name="T15" fmla="*/ 1275589 h 1609725"/>
              <a:gd name="T16" fmla="*/ 1439723 w 1887538"/>
              <a:gd name="T17" fmla="*/ 1248893 h 1609725"/>
              <a:gd name="T18" fmla="*/ 1339851 w 1887538"/>
              <a:gd name="T19" fmla="*/ 1268408 h 1609725"/>
              <a:gd name="T20" fmla="*/ 579726 w 1887538"/>
              <a:gd name="T21" fmla="*/ 1245151 h 1609725"/>
              <a:gd name="T22" fmla="*/ 281368 w 1887538"/>
              <a:gd name="T23" fmla="*/ 1248893 h 1609725"/>
              <a:gd name="T24" fmla="*/ 1754188 w 1887538"/>
              <a:gd name="T25" fmla="*/ 1257418 h 1609725"/>
              <a:gd name="T26" fmla="*/ 168804 w 1887538"/>
              <a:gd name="T27" fmla="*/ 1232438 h 1609725"/>
              <a:gd name="T28" fmla="*/ 927802 w 1887538"/>
              <a:gd name="T29" fmla="*/ 1227740 h 1609725"/>
              <a:gd name="T30" fmla="*/ 817563 w 1887538"/>
              <a:gd name="T31" fmla="*/ 1251539 h 1609725"/>
              <a:gd name="T32" fmla="*/ 573088 w 1887538"/>
              <a:gd name="T33" fmla="*/ 1117600 h 1609725"/>
              <a:gd name="T34" fmla="*/ 1039813 w 1887538"/>
              <a:gd name="T35" fmla="*/ 1073150 h 1609725"/>
              <a:gd name="T36" fmla="*/ 1676665 w 1887538"/>
              <a:gd name="T37" fmla="*/ 1070001 h 1609725"/>
              <a:gd name="T38" fmla="*/ 122767 w 1887538"/>
              <a:gd name="T39" fmla="*/ 1063007 h 1609725"/>
              <a:gd name="T40" fmla="*/ 926231 w 1887538"/>
              <a:gd name="T41" fmla="*/ 1037657 h 1609725"/>
              <a:gd name="T42" fmla="*/ 817563 w 1887538"/>
              <a:gd name="T43" fmla="*/ 1052660 h 1609725"/>
              <a:gd name="T44" fmla="*/ 1736197 w 1887538"/>
              <a:gd name="T45" fmla="*/ 1018652 h 1609725"/>
              <a:gd name="T46" fmla="*/ 1221940 w 1887538"/>
              <a:gd name="T47" fmla="*/ 873125 h 1609725"/>
              <a:gd name="T48" fmla="*/ 1804206 w 1887538"/>
              <a:gd name="T49" fmla="*/ 782108 h 1609725"/>
              <a:gd name="T50" fmla="*/ 223013 w 1887538"/>
              <a:gd name="T51" fmla="*/ 777081 h 1609725"/>
              <a:gd name="T52" fmla="*/ 1752620 w 1887538"/>
              <a:gd name="T53" fmla="*/ 782108 h 1609725"/>
              <a:gd name="T54" fmla="*/ 159786 w 1887538"/>
              <a:gd name="T55" fmla="*/ 768350 h 1609725"/>
              <a:gd name="T56" fmla="*/ 892444 w 1887538"/>
              <a:gd name="T57" fmla="*/ 636776 h 1609725"/>
              <a:gd name="T58" fmla="*/ 1720874 w 1887538"/>
              <a:gd name="T59" fmla="*/ 607483 h 1609725"/>
              <a:gd name="T60" fmla="*/ 147617 w 1887538"/>
              <a:gd name="T61" fmla="*/ 578908 h 1609725"/>
              <a:gd name="T62" fmla="*/ 940880 w 1887538"/>
              <a:gd name="T63" fmla="*/ 457749 h 1609725"/>
              <a:gd name="T64" fmla="*/ 866775 w 1887538"/>
              <a:gd name="T65" fmla="*/ 462081 h 1609725"/>
              <a:gd name="T66" fmla="*/ 912950 w 1887538"/>
              <a:gd name="T67" fmla="*/ 259027 h 1609725"/>
              <a:gd name="T68" fmla="*/ 944431 w 1887538"/>
              <a:gd name="T69" fmla="*/ 252413 h 1609725"/>
              <a:gd name="T70" fmla="*/ 970356 w 1887538"/>
              <a:gd name="T71" fmla="*/ 70115 h 1609725"/>
              <a:gd name="T72" fmla="*/ 963742 w 1887538"/>
              <a:gd name="T73" fmla="*/ 150283 h 1609725"/>
              <a:gd name="T74" fmla="*/ 1011361 w 1887538"/>
              <a:gd name="T75" fmla="*/ 350573 h 1609725"/>
              <a:gd name="T76" fmla="*/ 1032789 w 1887538"/>
              <a:gd name="T77" fmla="*/ 328348 h 1609725"/>
              <a:gd name="T78" fmla="*/ 1053159 w 1887538"/>
              <a:gd name="T79" fmla="*/ 361685 h 1609725"/>
              <a:gd name="T80" fmla="*/ 1197337 w 1887538"/>
              <a:gd name="T81" fmla="*/ 835554 h 1609725"/>
              <a:gd name="T82" fmla="*/ 1222469 w 1887538"/>
              <a:gd name="T83" fmla="*/ 786871 h 1609725"/>
              <a:gd name="T84" fmla="*/ 1238342 w 1887538"/>
              <a:gd name="T85" fmla="*/ 783961 h 1609725"/>
              <a:gd name="T86" fmla="*/ 1264796 w 1887538"/>
              <a:gd name="T87" fmla="*/ 819150 h 1609725"/>
              <a:gd name="T88" fmla="*/ 1646801 w 1887538"/>
              <a:gd name="T89" fmla="*/ 694796 h 1609725"/>
              <a:gd name="T90" fmla="*/ 1679340 w 1887538"/>
              <a:gd name="T91" fmla="*/ 650081 h 1609725"/>
              <a:gd name="T92" fmla="*/ 1729869 w 1887538"/>
              <a:gd name="T93" fmla="*/ 513292 h 1609725"/>
              <a:gd name="T94" fmla="*/ 1756323 w 1887538"/>
              <a:gd name="T95" fmla="*/ 621506 h 1609725"/>
              <a:gd name="T96" fmla="*/ 1817963 w 1887538"/>
              <a:gd name="T97" fmla="*/ 691092 h 1609725"/>
              <a:gd name="T98" fmla="*/ 44444 w 1887538"/>
              <a:gd name="T99" fmla="*/ 836613 h 1609725"/>
              <a:gd name="T100" fmla="*/ 76983 w 1887538"/>
              <a:gd name="T101" fmla="*/ 707761 h 1609725"/>
              <a:gd name="T102" fmla="*/ 149469 w 1887538"/>
              <a:gd name="T103" fmla="*/ 540279 h 1609725"/>
              <a:gd name="T104" fmla="*/ 172220 w 1887538"/>
              <a:gd name="T105" fmla="*/ 558800 h 1609725"/>
              <a:gd name="T106" fmla="*/ 238621 w 1887538"/>
              <a:gd name="T107" fmla="*/ 695325 h 1609725"/>
              <a:gd name="T108" fmla="*/ 281742 w 1887538"/>
              <a:gd name="T109" fmla="*/ 926836 h 1609725"/>
              <a:gd name="T110" fmla="*/ 626181 w 1887538"/>
              <a:gd name="T111" fmla="*/ 815711 h 1609725"/>
              <a:gd name="T112" fmla="*/ 657398 w 1887538"/>
              <a:gd name="T113" fmla="*/ 765440 h 1609725"/>
              <a:gd name="T114" fmla="*/ 686498 w 1887538"/>
              <a:gd name="T115" fmla="*/ 813329 h 1609725"/>
              <a:gd name="T116" fmla="*/ 827766 w 1887538"/>
              <a:gd name="T117" fmla="*/ 381794 h 1609725"/>
              <a:gd name="T118" fmla="*/ 856866 w 1887538"/>
              <a:gd name="T119" fmla="*/ 323585 h 1609725"/>
              <a:gd name="T120" fmla="*/ 877236 w 1887538"/>
              <a:gd name="T121" fmla="*/ 359833 h 1609725"/>
              <a:gd name="T122" fmla="*/ 892844 w 1887538"/>
              <a:gd name="T123" fmla="*/ 239183 h 1609725"/>
              <a:gd name="T124" fmla="*/ 930145 w 1887538"/>
              <a:gd name="T125" fmla="*/ 104775 h 16097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887538" h="1609725">
                <a:moveTo>
                  <a:pt x="1716088" y="1517650"/>
                </a:moveTo>
                <a:lnTo>
                  <a:pt x="1716088" y="1590675"/>
                </a:lnTo>
                <a:lnTo>
                  <a:pt x="1749426" y="1590675"/>
                </a:lnTo>
                <a:lnTo>
                  <a:pt x="1749426" y="1517650"/>
                </a:lnTo>
                <a:lnTo>
                  <a:pt x="1716088" y="1517650"/>
                </a:lnTo>
                <a:close/>
                <a:moveTo>
                  <a:pt x="1570038" y="1517650"/>
                </a:moveTo>
                <a:lnTo>
                  <a:pt x="1570038" y="1590675"/>
                </a:lnTo>
                <a:lnTo>
                  <a:pt x="1603376" y="1590675"/>
                </a:lnTo>
                <a:lnTo>
                  <a:pt x="1603376" y="1517650"/>
                </a:lnTo>
                <a:lnTo>
                  <a:pt x="1570038" y="1517650"/>
                </a:lnTo>
                <a:close/>
                <a:moveTo>
                  <a:pt x="1435100" y="1517650"/>
                </a:moveTo>
                <a:lnTo>
                  <a:pt x="1435100" y="1590675"/>
                </a:lnTo>
                <a:lnTo>
                  <a:pt x="1468438" y="1590675"/>
                </a:lnTo>
                <a:lnTo>
                  <a:pt x="1468438" y="1517650"/>
                </a:lnTo>
                <a:lnTo>
                  <a:pt x="1435100" y="1517650"/>
                </a:lnTo>
                <a:close/>
                <a:moveTo>
                  <a:pt x="1298575" y="1517650"/>
                </a:moveTo>
                <a:lnTo>
                  <a:pt x="1298575" y="1590675"/>
                </a:lnTo>
                <a:lnTo>
                  <a:pt x="1333500" y="1590675"/>
                </a:lnTo>
                <a:lnTo>
                  <a:pt x="1333500" y="1517650"/>
                </a:lnTo>
                <a:lnTo>
                  <a:pt x="1298575" y="1517650"/>
                </a:lnTo>
                <a:close/>
                <a:moveTo>
                  <a:pt x="1196975" y="1517650"/>
                </a:moveTo>
                <a:lnTo>
                  <a:pt x="1196975" y="1590675"/>
                </a:lnTo>
                <a:lnTo>
                  <a:pt x="1227138" y="1590675"/>
                </a:lnTo>
                <a:lnTo>
                  <a:pt x="1227138" y="1517650"/>
                </a:lnTo>
                <a:lnTo>
                  <a:pt x="1196975" y="1517650"/>
                </a:lnTo>
                <a:close/>
                <a:moveTo>
                  <a:pt x="660400" y="1517650"/>
                </a:moveTo>
                <a:lnTo>
                  <a:pt x="660400" y="1590675"/>
                </a:lnTo>
                <a:lnTo>
                  <a:pt x="690563" y="1590675"/>
                </a:lnTo>
                <a:lnTo>
                  <a:pt x="690563" y="1517650"/>
                </a:lnTo>
                <a:lnTo>
                  <a:pt x="660400" y="1517650"/>
                </a:lnTo>
                <a:close/>
                <a:moveTo>
                  <a:pt x="554038" y="1517650"/>
                </a:moveTo>
                <a:lnTo>
                  <a:pt x="554038" y="1590675"/>
                </a:lnTo>
                <a:lnTo>
                  <a:pt x="588963" y="1590675"/>
                </a:lnTo>
                <a:lnTo>
                  <a:pt x="588963" y="1517650"/>
                </a:lnTo>
                <a:lnTo>
                  <a:pt x="554038" y="1517650"/>
                </a:lnTo>
                <a:close/>
                <a:moveTo>
                  <a:pt x="419100" y="1517650"/>
                </a:moveTo>
                <a:lnTo>
                  <a:pt x="419100" y="1590675"/>
                </a:lnTo>
                <a:lnTo>
                  <a:pt x="452438" y="1590675"/>
                </a:lnTo>
                <a:lnTo>
                  <a:pt x="452438" y="1517650"/>
                </a:lnTo>
                <a:lnTo>
                  <a:pt x="419100" y="1517650"/>
                </a:lnTo>
                <a:close/>
                <a:moveTo>
                  <a:pt x="282575" y="1517650"/>
                </a:moveTo>
                <a:lnTo>
                  <a:pt x="282575" y="1590675"/>
                </a:lnTo>
                <a:lnTo>
                  <a:pt x="317500" y="1590675"/>
                </a:lnTo>
                <a:lnTo>
                  <a:pt x="317500" y="1517650"/>
                </a:lnTo>
                <a:lnTo>
                  <a:pt x="282575" y="1517650"/>
                </a:lnTo>
                <a:close/>
                <a:moveTo>
                  <a:pt x="147638" y="1517650"/>
                </a:moveTo>
                <a:lnTo>
                  <a:pt x="147638" y="1590675"/>
                </a:lnTo>
                <a:lnTo>
                  <a:pt x="180976" y="1590675"/>
                </a:lnTo>
                <a:lnTo>
                  <a:pt x="180976" y="1517650"/>
                </a:lnTo>
                <a:lnTo>
                  <a:pt x="147638" y="1517650"/>
                </a:lnTo>
                <a:close/>
                <a:moveTo>
                  <a:pt x="1095244" y="1495425"/>
                </a:moveTo>
                <a:lnTo>
                  <a:pt x="1092347" y="1495687"/>
                </a:lnTo>
                <a:lnTo>
                  <a:pt x="1089713" y="1495948"/>
                </a:lnTo>
                <a:lnTo>
                  <a:pt x="1086816" y="1496733"/>
                </a:lnTo>
                <a:lnTo>
                  <a:pt x="1084182" y="1497779"/>
                </a:lnTo>
                <a:lnTo>
                  <a:pt x="1081812" y="1498825"/>
                </a:lnTo>
                <a:lnTo>
                  <a:pt x="1079442" y="1500132"/>
                </a:lnTo>
                <a:lnTo>
                  <a:pt x="1077335" y="1501701"/>
                </a:lnTo>
                <a:lnTo>
                  <a:pt x="1075228" y="1503794"/>
                </a:lnTo>
                <a:lnTo>
                  <a:pt x="1073121" y="1505886"/>
                </a:lnTo>
                <a:lnTo>
                  <a:pt x="1071541" y="1507978"/>
                </a:lnTo>
                <a:lnTo>
                  <a:pt x="1070224" y="1510331"/>
                </a:lnTo>
                <a:lnTo>
                  <a:pt x="1068907" y="1512685"/>
                </a:lnTo>
                <a:lnTo>
                  <a:pt x="1068117" y="1515300"/>
                </a:lnTo>
                <a:lnTo>
                  <a:pt x="1067327" y="1518177"/>
                </a:lnTo>
                <a:lnTo>
                  <a:pt x="1066800" y="1521054"/>
                </a:lnTo>
                <a:lnTo>
                  <a:pt x="1066800" y="1523930"/>
                </a:lnTo>
                <a:lnTo>
                  <a:pt x="1066800" y="1608138"/>
                </a:lnTo>
                <a:lnTo>
                  <a:pt x="1123950" y="1608138"/>
                </a:lnTo>
                <a:lnTo>
                  <a:pt x="1123950" y="1523930"/>
                </a:lnTo>
                <a:lnTo>
                  <a:pt x="1123687" y="1521054"/>
                </a:lnTo>
                <a:lnTo>
                  <a:pt x="1123424" y="1518177"/>
                </a:lnTo>
                <a:lnTo>
                  <a:pt x="1122633" y="1515300"/>
                </a:lnTo>
                <a:lnTo>
                  <a:pt x="1121843" y="1512685"/>
                </a:lnTo>
                <a:lnTo>
                  <a:pt x="1120527" y="1510331"/>
                </a:lnTo>
                <a:lnTo>
                  <a:pt x="1119210" y="1507978"/>
                </a:lnTo>
                <a:lnTo>
                  <a:pt x="1117630" y="1505886"/>
                </a:lnTo>
                <a:lnTo>
                  <a:pt x="1115523" y="1503794"/>
                </a:lnTo>
                <a:lnTo>
                  <a:pt x="1113416" y="1501701"/>
                </a:lnTo>
                <a:lnTo>
                  <a:pt x="1111309" y="1500132"/>
                </a:lnTo>
                <a:lnTo>
                  <a:pt x="1108938" y="1498825"/>
                </a:lnTo>
                <a:lnTo>
                  <a:pt x="1106568" y="1497779"/>
                </a:lnTo>
                <a:lnTo>
                  <a:pt x="1103935" y="1496733"/>
                </a:lnTo>
                <a:lnTo>
                  <a:pt x="1101038" y="1495948"/>
                </a:lnTo>
                <a:lnTo>
                  <a:pt x="1098141" y="1495687"/>
                </a:lnTo>
                <a:lnTo>
                  <a:pt x="1095244" y="1495425"/>
                </a:lnTo>
                <a:close/>
                <a:moveTo>
                  <a:pt x="792032" y="1495425"/>
                </a:moveTo>
                <a:lnTo>
                  <a:pt x="789135" y="1495687"/>
                </a:lnTo>
                <a:lnTo>
                  <a:pt x="786238" y="1495948"/>
                </a:lnTo>
                <a:lnTo>
                  <a:pt x="783341" y="1496733"/>
                </a:lnTo>
                <a:lnTo>
                  <a:pt x="780970" y="1497779"/>
                </a:lnTo>
                <a:lnTo>
                  <a:pt x="778337" y="1498825"/>
                </a:lnTo>
                <a:lnTo>
                  <a:pt x="775966" y="1500132"/>
                </a:lnTo>
                <a:lnTo>
                  <a:pt x="773596" y="1501701"/>
                </a:lnTo>
                <a:lnTo>
                  <a:pt x="771753" y="1503794"/>
                </a:lnTo>
                <a:lnTo>
                  <a:pt x="769909" y="1505886"/>
                </a:lnTo>
                <a:lnTo>
                  <a:pt x="768329" y="1507978"/>
                </a:lnTo>
                <a:lnTo>
                  <a:pt x="766749" y="1510331"/>
                </a:lnTo>
                <a:lnTo>
                  <a:pt x="765695" y="1512685"/>
                </a:lnTo>
                <a:lnTo>
                  <a:pt x="764642" y="1515300"/>
                </a:lnTo>
                <a:lnTo>
                  <a:pt x="764115" y="1518177"/>
                </a:lnTo>
                <a:lnTo>
                  <a:pt x="763588" y="1521054"/>
                </a:lnTo>
                <a:lnTo>
                  <a:pt x="763588" y="1523930"/>
                </a:lnTo>
                <a:lnTo>
                  <a:pt x="763588" y="1608138"/>
                </a:lnTo>
                <a:lnTo>
                  <a:pt x="820738" y="1608138"/>
                </a:lnTo>
                <a:lnTo>
                  <a:pt x="820738" y="1523930"/>
                </a:lnTo>
                <a:lnTo>
                  <a:pt x="820475" y="1521054"/>
                </a:lnTo>
                <a:lnTo>
                  <a:pt x="819948" y="1518177"/>
                </a:lnTo>
                <a:lnTo>
                  <a:pt x="819421" y="1515300"/>
                </a:lnTo>
                <a:lnTo>
                  <a:pt x="818368" y="1512685"/>
                </a:lnTo>
                <a:lnTo>
                  <a:pt x="817051" y="1510331"/>
                </a:lnTo>
                <a:lnTo>
                  <a:pt x="815471" y="1507978"/>
                </a:lnTo>
                <a:lnTo>
                  <a:pt x="813891" y="1505886"/>
                </a:lnTo>
                <a:lnTo>
                  <a:pt x="812047" y="1503794"/>
                </a:lnTo>
                <a:lnTo>
                  <a:pt x="810204" y="1501701"/>
                </a:lnTo>
                <a:lnTo>
                  <a:pt x="808097" y="1500132"/>
                </a:lnTo>
                <a:lnTo>
                  <a:pt x="805726" y="1498825"/>
                </a:lnTo>
                <a:lnTo>
                  <a:pt x="802829" y="1497779"/>
                </a:lnTo>
                <a:lnTo>
                  <a:pt x="800459" y="1496733"/>
                </a:lnTo>
                <a:lnTo>
                  <a:pt x="797826" y="1495948"/>
                </a:lnTo>
                <a:lnTo>
                  <a:pt x="794929" y="1495687"/>
                </a:lnTo>
                <a:lnTo>
                  <a:pt x="792032" y="1495425"/>
                </a:lnTo>
                <a:close/>
                <a:moveTo>
                  <a:pt x="939209" y="1433512"/>
                </a:moveTo>
                <a:lnTo>
                  <a:pt x="935038" y="1434300"/>
                </a:lnTo>
                <a:lnTo>
                  <a:pt x="930608" y="1435350"/>
                </a:lnTo>
                <a:lnTo>
                  <a:pt x="926698" y="1436926"/>
                </a:lnTo>
                <a:lnTo>
                  <a:pt x="923049" y="1438501"/>
                </a:lnTo>
                <a:lnTo>
                  <a:pt x="919400" y="1440865"/>
                </a:lnTo>
                <a:lnTo>
                  <a:pt x="916012" y="1443228"/>
                </a:lnTo>
                <a:lnTo>
                  <a:pt x="912884" y="1446117"/>
                </a:lnTo>
                <a:lnTo>
                  <a:pt x="910017" y="1449530"/>
                </a:lnTo>
                <a:lnTo>
                  <a:pt x="907672" y="1452681"/>
                </a:lnTo>
                <a:lnTo>
                  <a:pt x="905326" y="1456358"/>
                </a:lnTo>
                <a:lnTo>
                  <a:pt x="903502" y="1460034"/>
                </a:lnTo>
                <a:lnTo>
                  <a:pt x="901938" y="1464236"/>
                </a:lnTo>
                <a:lnTo>
                  <a:pt x="900895" y="1468437"/>
                </a:lnTo>
                <a:lnTo>
                  <a:pt x="900113" y="1472639"/>
                </a:lnTo>
                <a:lnTo>
                  <a:pt x="900113" y="1477365"/>
                </a:lnTo>
                <a:lnTo>
                  <a:pt x="900113" y="1608137"/>
                </a:lnTo>
                <a:lnTo>
                  <a:pt x="987426" y="1608137"/>
                </a:lnTo>
                <a:lnTo>
                  <a:pt x="987426" y="1477365"/>
                </a:lnTo>
                <a:lnTo>
                  <a:pt x="987166" y="1472639"/>
                </a:lnTo>
                <a:lnTo>
                  <a:pt x="986644" y="1468437"/>
                </a:lnTo>
                <a:lnTo>
                  <a:pt x="985602" y="1464236"/>
                </a:lnTo>
                <a:lnTo>
                  <a:pt x="984038" y="1460034"/>
                </a:lnTo>
                <a:lnTo>
                  <a:pt x="982214" y="1456358"/>
                </a:lnTo>
                <a:lnTo>
                  <a:pt x="980128" y="1452681"/>
                </a:lnTo>
                <a:lnTo>
                  <a:pt x="977522" y="1449530"/>
                </a:lnTo>
                <a:lnTo>
                  <a:pt x="974916" y="1446117"/>
                </a:lnTo>
                <a:lnTo>
                  <a:pt x="971527" y="1443228"/>
                </a:lnTo>
                <a:lnTo>
                  <a:pt x="968139" y="1440865"/>
                </a:lnTo>
                <a:lnTo>
                  <a:pt x="964751" y="1438501"/>
                </a:lnTo>
                <a:lnTo>
                  <a:pt x="960841" y="1436926"/>
                </a:lnTo>
                <a:lnTo>
                  <a:pt x="956671" y="1435350"/>
                </a:lnTo>
                <a:lnTo>
                  <a:pt x="952501" y="1434300"/>
                </a:lnTo>
                <a:lnTo>
                  <a:pt x="948331" y="1433512"/>
                </a:lnTo>
                <a:lnTo>
                  <a:pt x="943639" y="1433512"/>
                </a:lnTo>
                <a:lnTo>
                  <a:pt x="939209" y="1433512"/>
                </a:lnTo>
                <a:close/>
                <a:moveTo>
                  <a:pt x="1714500" y="1423987"/>
                </a:moveTo>
                <a:lnTo>
                  <a:pt x="1714500" y="1476375"/>
                </a:lnTo>
                <a:lnTo>
                  <a:pt x="1747838" y="1476375"/>
                </a:lnTo>
                <a:lnTo>
                  <a:pt x="1747838" y="1423987"/>
                </a:lnTo>
                <a:lnTo>
                  <a:pt x="1714500" y="1423987"/>
                </a:lnTo>
                <a:close/>
                <a:moveTo>
                  <a:pt x="1570038" y="1423987"/>
                </a:moveTo>
                <a:lnTo>
                  <a:pt x="1570038" y="1476375"/>
                </a:lnTo>
                <a:lnTo>
                  <a:pt x="1603376" y="1476375"/>
                </a:lnTo>
                <a:lnTo>
                  <a:pt x="1603376" y="1423987"/>
                </a:lnTo>
                <a:lnTo>
                  <a:pt x="1570038" y="1423987"/>
                </a:lnTo>
                <a:close/>
                <a:moveTo>
                  <a:pt x="1435100" y="1423987"/>
                </a:moveTo>
                <a:lnTo>
                  <a:pt x="1435100" y="1476375"/>
                </a:lnTo>
                <a:lnTo>
                  <a:pt x="1468438" y="1476375"/>
                </a:lnTo>
                <a:lnTo>
                  <a:pt x="1468438" y="1423987"/>
                </a:lnTo>
                <a:lnTo>
                  <a:pt x="1435100" y="1423987"/>
                </a:lnTo>
                <a:close/>
                <a:moveTo>
                  <a:pt x="1298575" y="1423987"/>
                </a:moveTo>
                <a:lnTo>
                  <a:pt x="1298575" y="1476375"/>
                </a:lnTo>
                <a:lnTo>
                  <a:pt x="1333500" y="1476375"/>
                </a:lnTo>
                <a:lnTo>
                  <a:pt x="1333500" y="1423987"/>
                </a:lnTo>
                <a:lnTo>
                  <a:pt x="1298575" y="1423987"/>
                </a:lnTo>
                <a:close/>
                <a:moveTo>
                  <a:pt x="554038" y="1423987"/>
                </a:moveTo>
                <a:lnTo>
                  <a:pt x="554038" y="1476375"/>
                </a:lnTo>
                <a:lnTo>
                  <a:pt x="588963" y="1476375"/>
                </a:lnTo>
                <a:lnTo>
                  <a:pt x="588963" y="1423987"/>
                </a:lnTo>
                <a:lnTo>
                  <a:pt x="554038" y="1423987"/>
                </a:lnTo>
                <a:close/>
                <a:moveTo>
                  <a:pt x="419100" y="1423987"/>
                </a:moveTo>
                <a:lnTo>
                  <a:pt x="419100" y="1476375"/>
                </a:lnTo>
                <a:lnTo>
                  <a:pt x="452438" y="1476375"/>
                </a:lnTo>
                <a:lnTo>
                  <a:pt x="452438" y="1423987"/>
                </a:lnTo>
                <a:lnTo>
                  <a:pt x="419100" y="1423987"/>
                </a:lnTo>
                <a:close/>
                <a:moveTo>
                  <a:pt x="282575" y="1423987"/>
                </a:moveTo>
                <a:lnTo>
                  <a:pt x="282575" y="1476375"/>
                </a:lnTo>
                <a:lnTo>
                  <a:pt x="317500" y="1476375"/>
                </a:lnTo>
                <a:lnTo>
                  <a:pt x="317500" y="1423987"/>
                </a:lnTo>
                <a:lnTo>
                  <a:pt x="282575" y="1423987"/>
                </a:lnTo>
                <a:close/>
                <a:moveTo>
                  <a:pt x="146050" y="1423987"/>
                </a:moveTo>
                <a:lnTo>
                  <a:pt x="146050" y="1476375"/>
                </a:lnTo>
                <a:lnTo>
                  <a:pt x="179388" y="1476375"/>
                </a:lnTo>
                <a:lnTo>
                  <a:pt x="179388" y="1423987"/>
                </a:lnTo>
                <a:lnTo>
                  <a:pt x="146050" y="1423987"/>
                </a:lnTo>
                <a:close/>
                <a:moveTo>
                  <a:pt x="1196975" y="1422400"/>
                </a:moveTo>
                <a:lnTo>
                  <a:pt x="1196975" y="1476375"/>
                </a:lnTo>
                <a:lnTo>
                  <a:pt x="1227138" y="1476375"/>
                </a:lnTo>
                <a:lnTo>
                  <a:pt x="1227138" y="1422400"/>
                </a:lnTo>
                <a:lnTo>
                  <a:pt x="1196975" y="1422400"/>
                </a:lnTo>
                <a:close/>
                <a:moveTo>
                  <a:pt x="660400" y="1422400"/>
                </a:moveTo>
                <a:lnTo>
                  <a:pt x="660400" y="1476375"/>
                </a:lnTo>
                <a:lnTo>
                  <a:pt x="690563" y="1476375"/>
                </a:lnTo>
                <a:lnTo>
                  <a:pt x="690563" y="1422400"/>
                </a:lnTo>
                <a:lnTo>
                  <a:pt x="660400" y="1422400"/>
                </a:lnTo>
                <a:close/>
                <a:moveTo>
                  <a:pt x="1620838" y="1287462"/>
                </a:moveTo>
                <a:lnTo>
                  <a:pt x="1620838" y="1346200"/>
                </a:lnTo>
                <a:lnTo>
                  <a:pt x="1641476" y="1346200"/>
                </a:lnTo>
                <a:lnTo>
                  <a:pt x="1641476" y="1287462"/>
                </a:lnTo>
                <a:lnTo>
                  <a:pt x="1620838" y="1287462"/>
                </a:lnTo>
                <a:close/>
                <a:moveTo>
                  <a:pt x="1541463" y="1287462"/>
                </a:moveTo>
                <a:lnTo>
                  <a:pt x="1541463" y="1346200"/>
                </a:lnTo>
                <a:lnTo>
                  <a:pt x="1563688" y="1346200"/>
                </a:lnTo>
                <a:lnTo>
                  <a:pt x="1563688" y="1287462"/>
                </a:lnTo>
                <a:lnTo>
                  <a:pt x="1541463" y="1287462"/>
                </a:lnTo>
                <a:close/>
                <a:moveTo>
                  <a:pt x="1482725" y="1287462"/>
                </a:moveTo>
                <a:lnTo>
                  <a:pt x="1482725" y="1346200"/>
                </a:lnTo>
                <a:lnTo>
                  <a:pt x="1503363" y="1346200"/>
                </a:lnTo>
                <a:lnTo>
                  <a:pt x="1503363" y="1287462"/>
                </a:lnTo>
                <a:lnTo>
                  <a:pt x="1482725" y="1287462"/>
                </a:lnTo>
                <a:close/>
                <a:moveTo>
                  <a:pt x="1404938" y="1287462"/>
                </a:moveTo>
                <a:lnTo>
                  <a:pt x="1404938" y="1346200"/>
                </a:lnTo>
                <a:lnTo>
                  <a:pt x="1425576" y="1346200"/>
                </a:lnTo>
                <a:lnTo>
                  <a:pt x="1425576" y="1287462"/>
                </a:lnTo>
                <a:lnTo>
                  <a:pt x="1404938" y="1287462"/>
                </a:lnTo>
                <a:close/>
                <a:moveTo>
                  <a:pt x="1344613" y="1287462"/>
                </a:moveTo>
                <a:lnTo>
                  <a:pt x="1344613" y="1346200"/>
                </a:lnTo>
                <a:lnTo>
                  <a:pt x="1366838" y="1346200"/>
                </a:lnTo>
                <a:lnTo>
                  <a:pt x="1366838" y="1287462"/>
                </a:lnTo>
                <a:lnTo>
                  <a:pt x="1344613" y="1287462"/>
                </a:lnTo>
                <a:close/>
                <a:moveTo>
                  <a:pt x="1266825" y="1287462"/>
                </a:moveTo>
                <a:lnTo>
                  <a:pt x="1266825" y="1346200"/>
                </a:lnTo>
                <a:lnTo>
                  <a:pt x="1287463" y="1346200"/>
                </a:lnTo>
                <a:lnTo>
                  <a:pt x="1287463" y="1287462"/>
                </a:lnTo>
                <a:lnTo>
                  <a:pt x="1266825" y="1287462"/>
                </a:lnTo>
                <a:close/>
                <a:moveTo>
                  <a:pt x="600075" y="1287462"/>
                </a:moveTo>
                <a:lnTo>
                  <a:pt x="600075" y="1346200"/>
                </a:lnTo>
                <a:lnTo>
                  <a:pt x="620713" y="1346200"/>
                </a:lnTo>
                <a:lnTo>
                  <a:pt x="620713" y="1287462"/>
                </a:lnTo>
                <a:lnTo>
                  <a:pt x="600075" y="1287462"/>
                </a:lnTo>
                <a:close/>
                <a:moveTo>
                  <a:pt x="520700" y="1287462"/>
                </a:moveTo>
                <a:lnTo>
                  <a:pt x="520700" y="1346200"/>
                </a:lnTo>
                <a:lnTo>
                  <a:pt x="542925" y="1346200"/>
                </a:lnTo>
                <a:lnTo>
                  <a:pt x="542925" y="1287462"/>
                </a:lnTo>
                <a:lnTo>
                  <a:pt x="520700" y="1287462"/>
                </a:lnTo>
                <a:close/>
                <a:moveTo>
                  <a:pt x="461963" y="1287462"/>
                </a:moveTo>
                <a:lnTo>
                  <a:pt x="461963" y="1346200"/>
                </a:lnTo>
                <a:lnTo>
                  <a:pt x="482601" y="1346200"/>
                </a:lnTo>
                <a:lnTo>
                  <a:pt x="482601" y="1287462"/>
                </a:lnTo>
                <a:lnTo>
                  <a:pt x="461963" y="1287462"/>
                </a:lnTo>
                <a:close/>
                <a:moveTo>
                  <a:pt x="382588" y="1287462"/>
                </a:moveTo>
                <a:lnTo>
                  <a:pt x="382588" y="1346200"/>
                </a:lnTo>
                <a:lnTo>
                  <a:pt x="404813" y="1346200"/>
                </a:lnTo>
                <a:lnTo>
                  <a:pt x="404813" y="1287462"/>
                </a:lnTo>
                <a:lnTo>
                  <a:pt x="382588" y="1287462"/>
                </a:lnTo>
                <a:close/>
                <a:moveTo>
                  <a:pt x="323850" y="1287462"/>
                </a:moveTo>
                <a:lnTo>
                  <a:pt x="323850" y="1346200"/>
                </a:lnTo>
                <a:lnTo>
                  <a:pt x="346075" y="1346200"/>
                </a:lnTo>
                <a:lnTo>
                  <a:pt x="346075" y="1287462"/>
                </a:lnTo>
                <a:lnTo>
                  <a:pt x="323850" y="1287462"/>
                </a:lnTo>
                <a:close/>
                <a:moveTo>
                  <a:pt x="246063" y="1287462"/>
                </a:moveTo>
                <a:lnTo>
                  <a:pt x="246063" y="1346200"/>
                </a:lnTo>
                <a:lnTo>
                  <a:pt x="266701" y="1346200"/>
                </a:lnTo>
                <a:lnTo>
                  <a:pt x="266701" y="1287462"/>
                </a:lnTo>
                <a:lnTo>
                  <a:pt x="246063" y="1287462"/>
                </a:lnTo>
                <a:close/>
                <a:moveTo>
                  <a:pt x="1196975" y="1281112"/>
                </a:moveTo>
                <a:lnTo>
                  <a:pt x="1196975" y="1347787"/>
                </a:lnTo>
                <a:lnTo>
                  <a:pt x="1227138" y="1347787"/>
                </a:lnTo>
                <a:lnTo>
                  <a:pt x="1227138" y="1281112"/>
                </a:lnTo>
                <a:lnTo>
                  <a:pt x="1196975" y="1281112"/>
                </a:lnTo>
                <a:close/>
                <a:moveTo>
                  <a:pt x="660400" y="1281112"/>
                </a:moveTo>
                <a:lnTo>
                  <a:pt x="660400" y="1347787"/>
                </a:lnTo>
                <a:lnTo>
                  <a:pt x="690563" y="1347787"/>
                </a:lnTo>
                <a:lnTo>
                  <a:pt x="690563" y="1281112"/>
                </a:lnTo>
                <a:lnTo>
                  <a:pt x="660400" y="1281112"/>
                </a:lnTo>
                <a:close/>
                <a:moveTo>
                  <a:pt x="1125538" y="1273175"/>
                </a:moveTo>
                <a:lnTo>
                  <a:pt x="1125538" y="1346200"/>
                </a:lnTo>
                <a:lnTo>
                  <a:pt x="1149351" y="1346200"/>
                </a:lnTo>
                <a:lnTo>
                  <a:pt x="1149351" y="1273175"/>
                </a:lnTo>
                <a:lnTo>
                  <a:pt x="1125538" y="1273175"/>
                </a:lnTo>
                <a:close/>
                <a:moveTo>
                  <a:pt x="1039813" y="1273175"/>
                </a:moveTo>
                <a:lnTo>
                  <a:pt x="1039813" y="1346200"/>
                </a:lnTo>
                <a:lnTo>
                  <a:pt x="1062038" y="1346200"/>
                </a:lnTo>
                <a:lnTo>
                  <a:pt x="1062038" y="1273175"/>
                </a:lnTo>
                <a:lnTo>
                  <a:pt x="1039813" y="1273175"/>
                </a:lnTo>
                <a:close/>
                <a:moveTo>
                  <a:pt x="976313" y="1273175"/>
                </a:moveTo>
                <a:lnTo>
                  <a:pt x="976313" y="1346200"/>
                </a:lnTo>
                <a:lnTo>
                  <a:pt x="998538" y="1346200"/>
                </a:lnTo>
                <a:lnTo>
                  <a:pt x="998538" y="1273175"/>
                </a:lnTo>
                <a:lnTo>
                  <a:pt x="976313" y="1273175"/>
                </a:lnTo>
                <a:close/>
                <a:moveTo>
                  <a:pt x="889000" y="1273175"/>
                </a:moveTo>
                <a:lnTo>
                  <a:pt x="889000" y="1346200"/>
                </a:lnTo>
                <a:lnTo>
                  <a:pt x="912813" y="1346200"/>
                </a:lnTo>
                <a:lnTo>
                  <a:pt x="912813" y="1273175"/>
                </a:lnTo>
                <a:lnTo>
                  <a:pt x="889000" y="1273175"/>
                </a:lnTo>
                <a:close/>
                <a:moveTo>
                  <a:pt x="823913" y="1273175"/>
                </a:moveTo>
                <a:lnTo>
                  <a:pt x="823913" y="1346200"/>
                </a:lnTo>
                <a:lnTo>
                  <a:pt x="847726" y="1346200"/>
                </a:lnTo>
                <a:lnTo>
                  <a:pt x="847726" y="1273175"/>
                </a:lnTo>
                <a:lnTo>
                  <a:pt x="823913" y="1273175"/>
                </a:lnTo>
                <a:close/>
                <a:moveTo>
                  <a:pt x="738188" y="1273175"/>
                </a:moveTo>
                <a:lnTo>
                  <a:pt x="738188" y="1346200"/>
                </a:lnTo>
                <a:lnTo>
                  <a:pt x="762001" y="1346200"/>
                </a:lnTo>
                <a:lnTo>
                  <a:pt x="762001" y="1273175"/>
                </a:lnTo>
                <a:lnTo>
                  <a:pt x="738188" y="1273175"/>
                </a:lnTo>
                <a:close/>
                <a:moveTo>
                  <a:pt x="1770857" y="1271587"/>
                </a:moveTo>
                <a:lnTo>
                  <a:pt x="1769005" y="1271854"/>
                </a:lnTo>
                <a:lnTo>
                  <a:pt x="1767417" y="1272654"/>
                </a:lnTo>
                <a:lnTo>
                  <a:pt x="1765830" y="1273988"/>
                </a:lnTo>
                <a:lnTo>
                  <a:pt x="1764507" y="1275589"/>
                </a:lnTo>
                <a:lnTo>
                  <a:pt x="1763448" y="1277990"/>
                </a:lnTo>
                <a:lnTo>
                  <a:pt x="1762654" y="1280392"/>
                </a:lnTo>
                <a:lnTo>
                  <a:pt x="1762125" y="1283060"/>
                </a:lnTo>
                <a:lnTo>
                  <a:pt x="1762125" y="1285728"/>
                </a:lnTo>
                <a:lnTo>
                  <a:pt x="1762125" y="1335087"/>
                </a:lnTo>
                <a:lnTo>
                  <a:pt x="1779588" y="1335087"/>
                </a:lnTo>
                <a:lnTo>
                  <a:pt x="1779588" y="1285728"/>
                </a:lnTo>
                <a:lnTo>
                  <a:pt x="1779324" y="1283060"/>
                </a:lnTo>
                <a:lnTo>
                  <a:pt x="1778794" y="1280392"/>
                </a:lnTo>
                <a:lnTo>
                  <a:pt x="1778001" y="1277990"/>
                </a:lnTo>
                <a:lnTo>
                  <a:pt x="1776942" y="1275589"/>
                </a:lnTo>
                <a:lnTo>
                  <a:pt x="1775619" y="1273988"/>
                </a:lnTo>
                <a:lnTo>
                  <a:pt x="1774296" y="1272654"/>
                </a:lnTo>
                <a:lnTo>
                  <a:pt x="1772709" y="1271854"/>
                </a:lnTo>
                <a:lnTo>
                  <a:pt x="1770857" y="1271587"/>
                </a:lnTo>
                <a:close/>
                <a:moveTo>
                  <a:pt x="1685396" y="1271587"/>
                </a:moveTo>
                <a:lnTo>
                  <a:pt x="1683280" y="1271854"/>
                </a:lnTo>
                <a:lnTo>
                  <a:pt x="1681692" y="1272654"/>
                </a:lnTo>
                <a:lnTo>
                  <a:pt x="1680105" y="1273988"/>
                </a:lnTo>
                <a:lnTo>
                  <a:pt x="1679046" y="1275589"/>
                </a:lnTo>
                <a:lnTo>
                  <a:pt x="1677988" y="1277990"/>
                </a:lnTo>
                <a:lnTo>
                  <a:pt x="1677194" y="1280392"/>
                </a:lnTo>
                <a:lnTo>
                  <a:pt x="1676665" y="1283060"/>
                </a:lnTo>
                <a:lnTo>
                  <a:pt x="1676400" y="1285728"/>
                </a:lnTo>
                <a:lnTo>
                  <a:pt x="1676400" y="1335087"/>
                </a:lnTo>
                <a:lnTo>
                  <a:pt x="1693863" y="1335087"/>
                </a:lnTo>
                <a:lnTo>
                  <a:pt x="1693863" y="1285728"/>
                </a:lnTo>
                <a:lnTo>
                  <a:pt x="1693599" y="1283060"/>
                </a:lnTo>
                <a:lnTo>
                  <a:pt x="1693334" y="1280392"/>
                </a:lnTo>
                <a:lnTo>
                  <a:pt x="1692540" y="1277990"/>
                </a:lnTo>
                <a:lnTo>
                  <a:pt x="1691482" y="1275589"/>
                </a:lnTo>
                <a:lnTo>
                  <a:pt x="1690159" y="1273988"/>
                </a:lnTo>
                <a:lnTo>
                  <a:pt x="1688571" y="1272654"/>
                </a:lnTo>
                <a:lnTo>
                  <a:pt x="1686984" y="1271854"/>
                </a:lnTo>
                <a:lnTo>
                  <a:pt x="1685396" y="1271587"/>
                </a:lnTo>
                <a:close/>
                <a:moveTo>
                  <a:pt x="200950" y="1271587"/>
                </a:moveTo>
                <a:lnTo>
                  <a:pt x="199126" y="1271854"/>
                </a:lnTo>
                <a:lnTo>
                  <a:pt x="197562" y="1272654"/>
                </a:lnTo>
                <a:lnTo>
                  <a:pt x="196259" y="1273988"/>
                </a:lnTo>
                <a:lnTo>
                  <a:pt x="194955" y="1275589"/>
                </a:lnTo>
                <a:lnTo>
                  <a:pt x="193913" y="1277990"/>
                </a:lnTo>
                <a:lnTo>
                  <a:pt x="193131" y="1280392"/>
                </a:lnTo>
                <a:lnTo>
                  <a:pt x="192610" y="1283060"/>
                </a:lnTo>
                <a:lnTo>
                  <a:pt x="192088" y="1285728"/>
                </a:lnTo>
                <a:lnTo>
                  <a:pt x="192088" y="1335087"/>
                </a:lnTo>
                <a:lnTo>
                  <a:pt x="209551" y="1335087"/>
                </a:lnTo>
                <a:lnTo>
                  <a:pt x="209551" y="1285728"/>
                </a:lnTo>
                <a:lnTo>
                  <a:pt x="209551" y="1283060"/>
                </a:lnTo>
                <a:lnTo>
                  <a:pt x="209030" y="1280392"/>
                </a:lnTo>
                <a:lnTo>
                  <a:pt x="208248" y="1277990"/>
                </a:lnTo>
                <a:lnTo>
                  <a:pt x="207205" y="1275589"/>
                </a:lnTo>
                <a:lnTo>
                  <a:pt x="205642" y="1273988"/>
                </a:lnTo>
                <a:lnTo>
                  <a:pt x="204338" y="1272654"/>
                </a:lnTo>
                <a:lnTo>
                  <a:pt x="202514" y="1271854"/>
                </a:lnTo>
                <a:lnTo>
                  <a:pt x="200950" y="1271587"/>
                </a:lnTo>
                <a:close/>
                <a:moveTo>
                  <a:pt x="116417" y="1271587"/>
                </a:moveTo>
                <a:lnTo>
                  <a:pt x="114830" y="1271854"/>
                </a:lnTo>
                <a:lnTo>
                  <a:pt x="113242" y="1272654"/>
                </a:lnTo>
                <a:lnTo>
                  <a:pt x="111655" y="1273988"/>
                </a:lnTo>
                <a:lnTo>
                  <a:pt x="110332" y="1275589"/>
                </a:lnTo>
                <a:lnTo>
                  <a:pt x="109273" y="1277990"/>
                </a:lnTo>
                <a:lnTo>
                  <a:pt x="108479" y="1280392"/>
                </a:lnTo>
                <a:lnTo>
                  <a:pt x="107950" y="1283060"/>
                </a:lnTo>
                <a:lnTo>
                  <a:pt x="107950" y="1285728"/>
                </a:lnTo>
                <a:lnTo>
                  <a:pt x="107950" y="1335087"/>
                </a:lnTo>
                <a:lnTo>
                  <a:pt x="125413" y="1335087"/>
                </a:lnTo>
                <a:lnTo>
                  <a:pt x="125413" y="1285728"/>
                </a:lnTo>
                <a:lnTo>
                  <a:pt x="125149" y="1283060"/>
                </a:lnTo>
                <a:lnTo>
                  <a:pt x="124619" y="1280392"/>
                </a:lnTo>
                <a:lnTo>
                  <a:pt x="123826" y="1277990"/>
                </a:lnTo>
                <a:lnTo>
                  <a:pt x="122767" y="1275589"/>
                </a:lnTo>
                <a:lnTo>
                  <a:pt x="121180" y="1273988"/>
                </a:lnTo>
                <a:lnTo>
                  <a:pt x="119857" y="1272654"/>
                </a:lnTo>
                <a:lnTo>
                  <a:pt x="118269" y="1271854"/>
                </a:lnTo>
                <a:lnTo>
                  <a:pt x="116417" y="1271587"/>
                </a:lnTo>
                <a:close/>
                <a:moveTo>
                  <a:pt x="1591469" y="1243012"/>
                </a:moveTo>
                <a:lnTo>
                  <a:pt x="1589328" y="1243279"/>
                </a:lnTo>
                <a:lnTo>
                  <a:pt x="1586919" y="1243547"/>
                </a:lnTo>
                <a:lnTo>
                  <a:pt x="1584778" y="1244081"/>
                </a:lnTo>
                <a:lnTo>
                  <a:pt x="1582369" y="1245151"/>
                </a:lnTo>
                <a:lnTo>
                  <a:pt x="1580495" y="1245953"/>
                </a:lnTo>
                <a:lnTo>
                  <a:pt x="1578621" y="1247289"/>
                </a:lnTo>
                <a:lnTo>
                  <a:pt x="1577015" y="1248893"/>
                </a:lnTo>
                <a:lnTo>
                  <a:pt x="1575409" y="1250497"/>
                </a:lnTo>
                <a:lnTo>
                  <a:pt x="1573804" y="1252368"/>
                </a:lnTo>
                <a:lnTo>
                  <a:pt x="1572733" y="1254240"/>
                </a:lnTo>
                <a:lnTo>
                  <a:pt x="1571395" y="1256378"/>
                </a:lnTo>
                <a:lnTo>
                  <a:pt x="1570592" y="1258517"/>
                </a:lnTo>
                <a:lnTo>
                  <a:pt x="1569521" y="1260656"/>
                </a:lnTo>
                <a:lnTo>
                  <a:pt x="1568986" y="1263329"/>
                </a:lnTo>
                <a:lnTo>
                  <a:pt x="1568718" y="1265735"/>
                </a:lnTo>
                <a:lnTo>
                  <a:pt x="1568450" y="1268408"/>
                </a:lnTo>
                <a:lnTo>
                  <a:pt x="1568450" y="1346200"/>
                </a:lnTo>
                <a:lnTo>
                  <a:pt x="1614488" y="1346200"/>
                </a:lnTo>
                <a:lnTo>
                  <a:pt x="1614488" y="1268408"/>
                </a:lnTo>
                <a:lnTo>
                  <a:pt x="1614488" y="1265735"/>
                </a:lnTo>
                <a:lnTo>
                  <a:pt x="1613953" y="1263329"/>
                </a:lnTo>
                <a:lnTo>
                  <a:pt x="1613418" y="1260656"/>
                </a:lnTo>
                <a:lnTo>
                  <a:pt x="1612347" y="1258517"/>
                </a:lnTo>
                <a:lnTo>
                  <a:pt x="1611544" y="1256378"/>
                </a:lnTo>
                <a:lnTo>
                  <a:pt x="1610473" y="1254240"/>
                </a:lnTo>
                <a:lnTo>
                  <a:pt x="1609135" y="1252368"/>
                </a:lnTo>
                <a:lnTo>
                  <a:pt x="1607529" y="1250497"/>
                </a:lnTo>
                <a:lnTo>
                  <a:pt x="1605923" y="1248893"/>
                </a:lnTo>
                <a:lnTo>
                  <a:pt x="1604317" y="1247289"/>
                </a:lnTo>
                <a:lnTo>
                  <a:pt x="1602443" y="1245953"/>
                </a:lnTo>
                <a:lnTo>
                  <a:pt x="1600570" y="1245151"/>
                </a:lnTo>
                <a:lnTo>
                  <a:pt x="1598161" y="1244081"/>
                </a:lnTo>
                <a:lnTo>
                  <a:pt x="1596020" y="1243547"/>
                </a:lnTo>
                <a:lnTo>
                  <a:pt x="1593878" y="1243279"/>
                </a:lnTo>
                <a:lnTo>
                  <a:pt x="1591469" y="1243012"/>
                </a:lnTo>
                <a:close/>
                <a:moveTo>
                  <a:pt x="1454020" y="1243012"/>
                </a:moveTo>
                <a:lnTo>
                  <a:pt x="1451681" y="1243279"/>
                </a:lnTo>
                <a:lnTo>
                  <a:pt x="1449601" y="1243547"/>
                </a:lnTo>
                <a:lnTo>
                  <a:pt x="1447522" y="1244081"/>
                </a:lnTo>
                <a:lnTo>
                  <a:pt x="1445442" y="1245151"/>
                </a:lnTo>
                <a:lnTo>
                  <a:pt x="1443623" y="1245953"/>
                </a:lnTo>
                <a:lnTo>
                  <a:pt x="1441543" y="1247289"/>
                </a:lnTo>
                <a:lnTo>
                  <a:pt x="1439723" y="1248893"/>
                </a:lnTo>
                <a:lnTo>
                  <a:pt x="1438164" y="1250497"/>
                </a:lnTo>
                <a:lnTo>
                  <a:pt x="1436864" y="1252368"/>
                </a:lnTo>
                <a:lnTo>
                  <a:pt x="1435564" y="1254240"/>
                </a:lnTo>
                <a:lnTo>
                  <a:pt x="1434525" y="1256378"/>
                </a:lnTo>
                <a:lnTo>
                  <a:pt x="1433485" y="1258517"/>
                </a:lnTo>
                <a:lnTo>
                  <a:pt x="1432965" y="1260656"/>
                </a:lnTo>
                <a:lnTo>
                  <a:pt x="1432445" y="1263329"/>
                </a:lnTo>
                <a:lnTo>
                  <a:pt x="1431925" y="1265735"/>
                </a:lnTo>
                <a:lnTo>
                  <a:pt x="1431925" y="1268408"/>
                </a:lnTo>
                <a:lnTo>
                  <a:pt x="1431925" y="1346200"/>
                </a:lnTo>
                <a:lnTo>
                  <a:pt x="1476375" y="1346200"/>
                </a:lnTo>
                <a:lnTo>
                  <a:pt x="1476375" y="1268408"/>
                </a:lnTo>
                <a:lnTo>
                  <a:pt x="1476115" y="1265735"/>
                </a:lnTo>
                <a:lnTo>
                  <a:pt x="1475855" y="1263329"/>
                </a:lnTo>
                <a:lnTo>
                  <a:pt x="1475335" y="1260656"/>
                </a:lnTo>
                <a:lnTo>
                  <a:pt x="1474556" y="1258517"/>
                </a:lnTo>
                <a:lnTo>
                  <a:pt x="1473516" y="1256378"/>
                </a:lnTo>
                <a:lnTo>
                  <a:pt x="1472476" y="1254240"/>
                </a:lnTo>
                <a:lnTo>
                  <a:pt x="1471176" y="1252368"/>
                </a:lnTo>
                <a:lnTo>
                  <a:pt x="1469617" y="1250497"/>
                </a:lnTo>
                <a:lnTo>
                  <a:pt x="1468057" y="1248893"/>
                </a:lnTo>
                <a:lnTo>
                  <a:pt x="1466497" y="1247289"/>
                </a:lnTo>
                <a:lnTo>
                  <a:pt x="1464678" y="1245953"/>
                </a:lnTo>
                <a:lnTo>
                  <a:pt x="1462598" y="1245151"/>
                </a:lnTo>
                <a:lnTo>
                  <a:pt x="1460779" y="1244081"/>
                </a:lnTo>
                <a:lnTo>
                  <a:pt x="1458699" y="1243547"/>
                </a:lnTo>
                <a:lnTo>
                  <a:pt x="1456100" y="1243279"/>
                </a:lnTo>
                <a:lnTo>
                  <a:pt x="1454020" y="1243012"/>
                </a:lnTo>
                <a:close/>
                <a:moveTo>
                  <a:pt x="1316967" y="1243012"/>
                </a:moveTo>
                <a:lnTo>
                  <a:pt x="1314544" y="1243279"/>
                </a:lnTo>
                <a:lnTo>
                  <a:pt x="1312121" y="1243547"/>
                </a:lnTo>
                <a:lnTo>
                  <a:pt x="1309967" y="1244081"/>
                </a:lnTo>
                <a:lnTo>
                  <a:pt x="1308082" y="1245151"/>
                </a:lnTo>
                <a:lnTo>
                  <a:pt x="1305929" y="1245953"/>
                </a:lnTo>
                <a:lnTo>
                  <a:pt x="1304044" y="1247289"/>
                </a:lnTo>
                <a:lnTo>
                  <a:pt x="1302429" y="1248893"/>
                </a:lnTo>
                <a:lnTo>
                  <a:pt x="1300544" y="1250497"/>
                </a:lnTo>
                <a:lnTo>
                  <a:pt x="1299198" y="1252368"/>
                </a:lnTo>
                <a:lnTo>
                  <a:pt x="1297852" y="1254240"/>
                </a:lnTo>
                <a:lnTo>
                  <a:pt x="1296775" y="1256378"/>
                </a:lnTo>
                <a:lnTo>
                  <a:pt x="1295698" y="1258517"/>
                </a:lnTo>
                <a:lnTo>
                  <a:pt x="1294890" y="1260656"/>
                </a:lnTo>
                <a:lnTo>
                  <a:pt x="1294352" y="1263329"/>
                </a:lnTo>
                <a:lnTo>
                  <a:pt x="1294082" y="1265735"/>
                </a:lnTo>
                <a:lnTo>
                  <a:pt x="1293813" y="1268408"/>
                </a:lnTo>
                <a:lnTo>
                  <a:pt x="1293813" y="1346200"/>
                </a:lnTo>
                <a:lnTo>
                  <a:pt x="1339851" y="1346200"/>
                </a:lnTo>
                <a:lnTo>
                  <a:pt x="1339851" y="1268408"/>
                </a:lnTo>
                <a:lnTo>
                  <a:pt x="1339851" y="1265735"/>
                </a:lnTo>
                <a:lnTo>
                  <a:pt x="1339582" y="1263329"/>
                </a:lnTo>
                <a:lnTo>
                  <a:pt x="1338774" y="1260656"/>
                </a:lnTo>
                <a:lnTo>
                  <a:pt x="1338236" y="1258517"/>
                </a:lnTo>
                <a:lnTo>
                  <a:pt x="1337159" y="1256378"/>
                </a:lnTo>
                <a:lnTo>
                  <a:pt x="1336082" y="1254240"/>
                </a:lnTo>
                <a:lnTo>
                  <a:pt x="1334736" y="1252368"/>
                </a:lnTo>
                <a:lnTo>
                  <a:pt x="1333390" y="1250497"/>
                </a:lnTo>
                <a:lnTo>
                  <a:pt x="1331774" y="1248893"/>
                </a:lnTo>
                <a:lnTo>
                  <a:pt x="1329621" y="1247289"/>
                </a:lnTo>
                <a:lnTo>
                  <a:pt x="1327736" y="1245953"/>
                </a:lnTo>
                <a:lnTo>
                  <a:pt x="1325851" y="1245151"/>
                </a:lnTo>
                <a:lnTo>
                  <a:pt x="1323698" y="1244081"/>
                </a:lnTo>
                <a:lnTo>
                  <a:pt x="1321544" y="1243547"/>
                </a:lnTo>
                <a:lnTo>
                  <a:pt x="1319390" y="1243279"/>
                </a:lnTo>
                <a:lnTo>
                  <a:pt x="1316967" y="1243012"/>
                </a:lnTo>
                <a:close/>
                <a:moveTo>
                  <a:pt x="570573" y="1243012"/>
                </a:moveTo>
                <a:lnTo>
                  <a:pt x="568419" y="1243279"/>
                </a:lnTo>
                <a:lnTo>
                  <a:pt x="565996" y="1243547"/>
                </a:lnTo>
                <a:lnTo>
                  <a:pt x="563842" y="1244081"/>
                </a:lnTo>
                <a:lnTo>
                  <a:pt x="561957" y="1245151"/>
                </a:lnTo>
                <a:lnTo>
                  <a:pt x="559534" y="1245953"/>
                </a:lnTo>
                <a:lnTo>
                  <a:pt x="557650" y="1247289"/>
                </a:lnTo>
                <a:lnTo>
                  <a:pt x="556034" y="1248893"/>
                </a:lnTo>
                <a:lnTo>
                  <a:pt x="554419" y="1250497"/>
                </a:lnTo>
                <a:lnTo>
                  <a:pt x="553073" y="1252368"/>
                </a:lnTo>
                <a:lnTo>
                  <a:pt x="551727" y="1254240"/>
                </a:lnTo>
                <a:lnTo>
                  <a:pt x="550381" y="1256378"/>
                </a:lnTo>
                <a:lnTo>
                  <a:pt x="549573" y="1258517"/>
                </a:lnTo>
                <a:lnTo>
                  <a:pt x="548765" y="1260656"/>
                </a:lnTo>
                <a:lnTo>
                  <a:pt x="548227" y="1263329"/>
                </a:lnTo>
                <a:lnTo>
                  <a:pt x="547957" y="1265735"/>
                </a:lnTo>
                <a:lnTo>
                  <a:pt x="547688" y="1268408"/>
                </a:lnTo>
                <a:lnTo>
                  <a:pt x="547688" y="1346200"/>
                </a:lnTo>
                <a:lnTo>
                  <a:pt x="593726" y="1346200"/>
                </a:lnTo>
                <a:lnTo>
                  <a:pt x="593726" y="1268408"/>
                </a:lnTo>
                <a:lnTo>
                  <a:pt x="593726" y="1265735"/>
                </a:lnTo>
                <a:lnTo>
                  <a:pt x="593188" y="1263329"/>
                </a:lnTo>
                <a:lnTo>
                  <a:pt x="592649" y="1260656"/>
                </a:lnTo>
                <a:lnTo>
                  <a:pt x="591842" y="1258517"/>
                </a:lnTo>
                <a:lnTo>
                  <a:pt x="591034" y="1256378"/>
                </a:lnTo>
                <a:lnTo>
                  <a:pt x="589688" y="1254240"/>
                </a:lnTo>
                <a:lnTo>
                  <a:pt x="588342" y="1252368"/>
                </a:lnTo>
                <a:lnTo>
                  <a:pt x="586996" y="1250497"/>
                </a:lnTo>
                <a:lnTo>
                  <a:pt x="585380" y="1248893"/>
                </a:lnTo>
                <a:lnTo>
                  <a:pt x="583496" y="1247289"/>
                </a:lnTo>
                <a:lnTo>
                  <a:pt x="581611" y="1245953"/>
                </a:lnTo>
                <a:lnTo>
                  <a:pt x="579726" y="1245151"/>
                </a:lnTo>
                <a:lnTo>
                  <a:pt x="577573" y="1244081"/>
                </a:lnTo>
                <a:lnTo>
                  <a:pt x="575150" y="1243547"/>
                </a:lnTo>
                <a:lnTo>
                  <a:pt x="572996" y="1243279"/>
                </a:lnTo>
                <a:lnTo>
                  <a:pt x="570573" y="1243012"/>
                </a:lnTo>
                <a:close/>
                <a:moveTo>
                  <a:pt x="433258" y="1243012"/>
                </a:moveTo>
                <a:lnTo>
                  <a:pt x="430919" y="1243279"/>
                </a:lnTo>
                <a:lnTo>
                  <a:pt x="428839" y="1243547"/>
                </a:lnTo>
                <a:lnTo>
                  <a:pt x="426760" y="1244081"/>
                </a:lnTo>
                <a:lnTo>
                  <a:pt x="424680" y="1245151"/>
                </a:lnTo>
                <a:lnTo>
                  <a:pt x="422861" y="1245953"/>
                </a:lnTo>
                <a:lnTo>
                  <a:pt x="421041" y="1247289"/>
                </a:lnTo>
                <a:lnTo>
                  <a:pt x="418961" y="1248893"/>
                </a:lnTo>
                <a:lnTo>
                  <a:pt x="417402" y="1250497"/>
                </a:lnTo>
                <a:lnTo>
                  <a:pt x="416102" y="1252368"/>
                </a:lnTo>
                <a:lnTo>
                  <a:pt x="414802" y="1254240"/>
                </a:lnTo>
                <a:lnTo>
                  <a:pt x="413763" y="1256378"/>
                </a:lnTo>
                <a:lnTo>
                  <a:pt x="412983" y="1258517"/>
                </a:lnTo>
                <a:lnTo>
                  <a:pt x="412203" y="1260656"/>
                </a:lnTo>
                <a:lnTo>
                  <a:pt x="411683" y="1263329"/>
                </a:lnTo>
                <a:lnTo>
                  <a:pt x="411163" y="1265735"/>
                </a:lnTo>
                <a:lnTo>
                  <a:pt x="411163" y="1268408"/>
                </a:lnTo>
                <a:lnTo>
                  <a:pt x="411163" y="1346200"/>
                </a:lnTo>
                <a:lnTo>
                  <a:pt x="455613" y="1346200"/>
                </a:lnTo>
                <a:lnTo>
                  <a:pt x="455613" y="1268408"/>
                </a:lnTo>
                <a:lnTo>
                  <a:pt x="455353" y="1265735"/>
                </a:lnTo>
                <a:lnTo>
                  <a:pt x="455093" y="1263329"/>
                </a:lnTo>
                <a:lnTo>
                  <a:pt x="454573" y="1260656"/>
                </a:lnTo>
                <a:lnTo>
                  <a:pt x="453794" y="1258517"/>
                </a:lnTo>
                <a:lnTo>
                  <a:pt x="453014" y="1256378"/>
                </a:lnTo>
                <a:lnTo>
                  <a:pt x="451714" y="1254240"/>
                </a:lnTo>
                <a:lnTo>
                  <a:pt x="450674" y="1252368"/>
                </a:lnTo>
                <a:lnTo>
                  <a:pt x="449115" y="1250497"/>
                </a:lnTo>
                <a:lnTo>
                  <a:pt x="447295" y="1248893"/>
                </a:lnTo>
                <a:lnTo>
                  <a:pt x="445735" y="1247289"/>
                </a:lnTo>
                <a:lnTo>
                  <a:pt x="443916" y="1245953"/>
                </a:lnTo>
                <a:lnTo>
                  <a:pt x="441836" y="1245151"/>
                </a:lnTo>
                <a:lnTo>
                  <a:pt x="440017" y="1244081"/>
                </a:lnTo>
                <a:lnTo>
                  <a:pt x="437937" y="1243547"/>
                </a:lnTo>
                <a:lnTo>
                  <a:pt x="435598" y="1243279"/>
                </a:lnTo>
                <a:lnTo>
                  <a:pt x="433258" y="1243012"/>
                </a:lnTo>
                <a:close/>
                <a:moveTo>
                  <a:pt x="295405" y="1243012"/>
                </a:moveTo>
                <a:lnTo>
                  <a:pt x="293326" y="1243279"/>
                </a:lnTo>
                <a:lnTo>
                  <a:pt x="290726" y="1243547"/>
                </a:lnTo>
                <a:lnTo>
                  <a:pt x="288647" y="1244081"/>
                </a:lnTo>
                <a:lnTo>
                  <a:pt x="286827" y="1245151"/>
                </a:lnTo>
                <a:lnTo>
                  <a:pt x="284748" y="1245953"/>
                </a:lnTo>
                <a:lnTo>
                  <a:pt x="282928" y="1247289"/>
                </a:lnTo>
                <a:lnTo>
                  <a:pt x="281368" y="1248893"/>
                </a:lnTo>
                <a:lnTo>
                  <a:pt x="279809" y="1250497"/>
                </a:lnTo>
                <a:lnTo>
                  <a:pt x="278509" y="1252368"/>
                </a:lnTo>
                <a:lnTo>
                  <a:pt x="276949" y="1254240"/>
                </a:lnTo>
                <a:lnTo>
                  <a:pt x="275910" y="1256378"/>
                </a:lnTo>
                <a:lnTo>
                  <a:pt x="274870" y="1258517"/>
                </a:lnTo>
                <a:lnTo>
                  <a:pt x="274090" y="1260656"/>
                </a:lnTo>
                <a:lnTo>
                  <a:pt x="273570" y="1263329"/>
                </a:lnTo>
                <a:lnTo>
                  <a:pt x="273310" y="1265735"/>
                </a:lnTo>
                <a:lnTo>
                  <a:pt x="273050" y="1268408"/>
                </a:lnTo>
                <a:lnTo>
                  <a:pt x="273050" y="1346200"/>
                </a:lnTo>
                <a:lnTo>
                  <a:pt x="317500" y="1346200"/>
                </a:lnTo>
                <a:lnTo>
                  <a:pt x="317500" y="1268408"/>
                </a:lnTo>
                <a:lnTo>
                  <a:pt x="317500" y="1265735"/>
                </a:lnTo>
                <a:lnTo>
                  <a:pt x="317240" y="1263329"/>
                </a:lnTo>
                <a:lnTo>
                  <a:pt x="316720" y="1260656"/>
                </a:lnTo>
                <a:lnTo>
                  <a:pt x="315941" y="1258517"/>
                </a:lnTo>
                <a:lnTo>
                  <a:pt x="314901" y="1256378"/>
                </a:lnTo>
                <a:lnTo>
                  <a:pt x="313861" y="1254240"/>
                </a:lnTo>
                <a:lnTo>
                  <a:pt x="312561" y="1252368"/>
                </a:lnTo>
                <a:lnTo>
                  <a:pt x="311262" y="1250497"/>
                </a:lnTo>
                <a:lnTo>
                  <a:pt x="309702" y="1248893"/>
                </a:lnTo>
                <a:lnTo>
                  <a:pt x="307882" y="1247289"/>
                </a:lnTo>
                <a:lnTo>
                  <a:pt x="305803" y="1245953"/>
                </a:lnTo>
                <a:lnTo>
                  <a:pt x="303983" y="1245151"/>
                </a:lnTo>
                <a:lnTo>
                  <a:pt x="301904" y="1244081"/>
                </a:lnTo>
                <a:lnTo>
                  <a:pt x="299824" y="1243547"/>
                </a:lnTo>
                <a:lnTo>
                  <a:pt x="297745" y="1243279"/>
                </a:lnTo>
                <a:lnTo>
                  <a:pt x="295405" y="1243012"/>
                </a:lnTo>
                <a:close/>
                <a:moveTo>
                  <a:pt x="1728788" y="1230312"/>
                </a:moveTo>
                <a:lnTo>
                  <a:pt x="1726142" y="1230578"/>
                </a:lnTo>
                <a:lnTo>
                  <a:pt x="1723497" y="1230844"/>
                </a:lnTo>
                <a:lnTo>
                  <a:pt x="1721115" y="1231641"/>
                </a:lnTo>
                <a:lnTo>
                  <a:pt x="1718999" y="1232438"/>
                </a:lnTo>
                <a:lnTo>
                  <a:pt x="1716617" y="1233767"/>
                </a:lnTo>
                <a:lnTo>
                  <a:pt x="1714765" y="1235096"/>
                </a:lnTo>
                <a:lnTo>
                  <a:pt x="1712384" y="1236690"/>
                </a:lnTo>
                <a:lnTo>
                  <a:pt x="1710797" y="1238285"/>
                </a:lnTo>
                <a:lnTo>
                  <a:pt x="1709209" y="1240411"/>
                </a:lnTo>
                <a:lnTo>
                  <a:pt x="1707622" y="1242271"/>
                </a:lnTo>
                <a:lnTo>
                  <a:pt x="1706299" y="1244663"/>
                </a:lnTo>
                <a:lnTo>
                  <a:pt x="1705240" y="1246788"/>
                </a:lnTo>
                <a:lnTo>
                  <a:pt x="1704447" y="1249712"/>
                </a:lnTo>
                <a:lnTo>
                  <a:pt x="1703917" y="1252103"/>
                </a:lnTo>
                <a:lnTo>
                  <a:pt x="1703653" y="1254761"/>
                </a:lnTo>
                <a:lnTo>
                  <a:pt x="1703388" y="1257418"/>
                </a:lnTo>
                <a:lnTo>
                  <a:pt x="1703388" y="1350962"/>
                </a:lnTo>
                <a:lnTo>
                  <a:pt x="1754188" y="1350962"/>
                </a:lnTo>
                <a:lnTo>
                  <a:pt x="1754188" y="1257418"/>
                </a:lnTo>
                <a:lnTo>
                  <a:pt x="1753924" y="1254761"/>
                </a:lnTo>
                <a:lnTo>
                  <a:pt x="1753659" y="1252103"/>
                </a:lnTo>
                <a:lnTo>
                  <a:pt x="1752865" y="1249712"/>
                </a:lnTo>
                <a:lnTo>
                  <a:pt x="1752072" y="1246788"/>
                </a:lnTo>
                <a:lnTo>
                  <a:pt x="1751013" y="1244663"/>
                </a:lnTo>
                <a:lnTo>
                  <a:pt x="1749955" y="1242271"/>
                </a:lnTo>
                <a:lnTo>
                  <a:pt x="1748367" y="1240411"/>
                </a:lnTo>
                <a:lnTo>
                  <a:pt x="1746780" y="1238285"/>
                </a:lnTo>
                <a:lnTo>
                  <a:pt x="1744928" y="1236690"/>
                </a:lnTo>
                <a:lnTo>
                  <a:pt x="1743076" y="1235096"/>
                </a:lnTo>
                <a:lnTo>
                  <a:pt x="1740694" y="1233767"/>
                </a:lnTo>
                <a:lnTo>
                  <a:pt x="1738578" y="1232438"/>
                </a:lnTo>
                <a:lnTo>
                  <a:pt x="1736197" y="1231641"/>
                </a:lnTo>
                <a:lnTo>
                  <a:pt x="1733815" y="1230844"/>
                </a:lnTo>
                <a:lnTo>
                  <a:pt x="1731434" y="1230578"/>
                </a:lnTo>
                <a:lnTo>
                  <a:pt x="1728788" y="1230312"/>
                </a:lnTo>
                <a:close/>
                <a:moveTo>
                  <a:pt x="158750" y="1230312"/>
                </a:moveTo>
                <a:lnTo>
                  <a:pt x="156104" y="1230578"/>
                </a:lnTo>
                <a:lnTo>
                  <a:pt x="153723" y="1230844"/>
                </a:lnTo>
                <a:lnTo>
                  <a:pt x="151342" y="1231641"/>
                </a:lnTo>
                <a:lnTo>
                  <a:pt x="148696" y="1232438"/>
                </a:lnTo>
                <a:lnTo>
                  <a:pt x="146579" y="1233767"/>
                </a:lnTo>
                <a:lnTo>
                  <a:pt x="144463" y="1235096"/>
                </a:lnTo>
                <a:lnTo>
                  <a:pt x="142611" y="1236690"/>
                </a:lnTo>
                <a:lnTo>
                  <a:pt x="140759" y="1238285"/>
                </a:lnTo>
                <a:lnTo>
                  <a:pt x="139171" y="1240411"/>
                </a:lnTo>
                <a:lnTo>
                  <a:pt x="137848" y="1242271"/>
                </a:lnTo>
                <a:lnTo>
                  <a:pt x="136525" y="1244663"/>
                </a:lnTo>
                <a:lnTo>
                  <a:pt x="135202" y="1246788"/>
                </a:lnTo>
                <a:lnTo>
                  <a:pt x="134409" y="1249712"/>
                </a:lnTo>
                <a:lnTo>
                  <a:pt x="133879" y="1252103"/>
                </a:lnTo>
                <a:lnTo>
                  <a:pt x="133350" y="1254761"/>
                </a:lnTo>
                <a:lnTo>
                  <a:pt x="133350" y="1257418"/>
                </a:lnTo>
                <a:lnTo>
                  <a:pt x="133350" y="1350962"/>
                </a:lnTo>
                <a:lnTo>
                  <a:pt x="184150" y="1350962"/>
                </a:lnTo>
                <a:lnTo>
                  <a:pt x="184150" y="1257418"/>
                </a:lnTo>
                <a:lnTo>
                  <a:pt x="184150" y="1254761"/>
                </a:lnTo>
                <a:lnTo>
                  <a:pt x="183621" y="1252103"/>
                </a:lnTo>
                <a:lnTo>
                  <a:pt x="183092" y="1249712"/>
                </a:lnTo>
                <a:lnTo>
                  <a:pt x="182298" y="1246788"/>
                </a:lnTo>
                <a:lnTo>
                  <a:pt x="181240" y="1244663"/>
                </a:lnTo>
                <a:lnTo>
                  <a:pt x="179917" y="1242271"/>
                </a:lnTo>
                <a:lnTo>
                  <a:pt x="178594" y="1240411"/>
                </a:lnTo>
                <a:lnTo>
                  <a:pt x="176742" y="1238285"/>
                </a:lnTo>
                <a:lnTo>
                  <a:pt x="174890" y="1236690"/>
                </a:lnTo>
                <a:lnTo>
                  <a:pt x="173038" y="1235096"/>
                </a:lnTo>
                <a:lnTo>
                  <a:pt x="170921" y="1233767"/>
                </a:lnTo>
                <a:lnTo>
                  <a:pt x="168804" y="1232438"/>
                </a:lnTo>
                <a:lnTo>
                  <a:pt x="166423" y="1231641"/>
                </a:lnTo>
                <a:lnTo>
                  <a:pt x="163777" y="1230844"/>
                </a:lnTo>
                <a:lnTo>
                  <a:pt x="161396" y="1230578"/>
                </a:lnTo>
                <a:lnTo>
                  <a:pt x="158750" y="1230312"/>
                </a:lnTo>
                <a:close/>
                <a:moveTo>
                  <a:pt x="1094582" y="1220787"/>
                </a:moveTo>
                <a:lnTo>
                  <a:pt x="1092251" y="1221054"/>
                </a:lnTo>
                <a:lnTo>
                  <a:pt x="1089660" y="1221322"/>
                </a:lnTo>
                <a:lnTo>
                  <a:pt x="1087070" y="1222124"/>
                </a:lnTo>
                <a:lnTo>
                  <a:pt x="1084998" y="1223194"/>
                </a:lnTo>
                <a:lnTo>
                  <a:pt x="1082926" y="1224531"/>
                </a:lnTo>
                <a:lnTo>
                  <a:pt x="1080854" y="1225868"/>
                </a:lnTo>
                <a:lnTo>
                  <a:pt x="1079041" y="1227740"/>
                </a:lnTo>
                <a:lnTo>
                  <a:pt x="1077487" y="1229611"/>
                </a:lnTo>
                <a:lnTo>
                  <a:pt x="1075933" y="1231751"/>
                </a:lnTo>
                <a:lnTo>
                  <a:pt x="1074379" y="1234425"/>
                </a:lnTo>
                <a:lnTo>
                  <a:pt x="1073083" y="1236831"/>
                </a:lnTo>
                <a:lnTo>
                  <a:pt x="1072047" y="1239505"/>
                </a:lnTo>
                <a:lnTo>
                  <a:pt x="1071270" y="1242179"/>
                </a:lnTo>
                <a:lnTo>
                  <a:pt x="1070493" y="1245121"/>
                </a:lnTo>
                <a:lnTo>
                  <a:pt x="1070234" y="1248330"/>
                </a:lnTo>
                <a:lnTo>
                  <a:pt x="1069975" y="1251539"/>
                </a:lnTo>
                <a:lnTo>
                  <a:pt x="1069975" y="1346200"/>
                </a:lnTo>
                <a:lnTo>
                  <a:pt x="1119188" y="1346200"/>
                </a:lnTo>
                <a:lnTo>
                  <a:pt x="1119188" y="1251539"/>
                </a:lnTo>
                <a:lnTo>
                  <a:pt x="1118929" y="1248330"/>
                </a:lnTo>
                <a:lnTo>
                  <a:pt x="1118670" y="1245121"/>
                </a:lnTo>
                <a:lnTo>
                  <a:pt x="1117893" y="1242179"/>
                </a:lnTo>
                <a:lnTo>
                  <a:pt x="1117116" y="1239505"/>
                </a:lnTo>
                <a:lnTo>
                  <a:pt x="1116080" y="1236831"/>
                </a:lnTo>
                <a:lnTo>
                  <a:pt x="1114785" y="1234425"/>
                </a:lnTo>
                <a:lnTo>
                  <a:pt x="1113231" y="1231751"/>
                </a:lnTo>
                <a:lnTo>
                  <a:pt x="1111936" y="1229611"/>
                </a:lnTo>
                <a:lnTo>
                  <a:pt x="1110123" y="1227740"/>
                </a:lnTo>
                <a:lnTo>
                  <a:pt x="1108310" y="1225868"/>
                </a:lnTo>
                <a:lnTo>
                  <a:pt x="1106237" y="1224531"/>
                </a:lnTo>
                <a:lnTo>
                  <a:pt x="1104165" y="1223194"/>
                </a:lnTo>
                <a:lnTo>
                  <a:pt x="1101834" y="1222124"/>
                </a:lnTo>
                <a:lnTo>
                  <a:pt x="1099503" y="1221322"/>
                </a:lnTo>
                <a:lnTo>
                  <a:pt x="1096913" y="1221054"/>
                </a:lnTo>
                <a:lnTo>
                  <a:pt x="1094582" y="1220787"/>
                </a:lnTo>
                <a:close/>
                <a:moveTo>
                  <a:pt x="943508" y="1220787"/>
                </a:moveTo>
                <a:lnTo>
                  <a:pt x="941152" y="1221054"/>
                </a:lnTo>
                <a:lnTo>
                  <a:pt x="938796" y="1221322"/>
                </a:lnTo>
                <a:lnTo>
                  <a:pt x="936440" y="1222124"/>
                </a:lnTo>
                <a:lnTo>
                  <a:pt x="934084" y="1223194"/>
                </a:lnTo>
                <a:lnTo>
                  <a:pt x="931990" y="1224531"/>
                </a:lnTo>
                <a:lnTo>
                  <a:pt x="929896" y="1225868"/>
                </a:lnTo>
                <a:lnTo>
                  <a:pt x="927802" y="1227740"/>
                </a:lnTo>
                <a:lnTo>
                  <a:pt x="926231" y="1229611"/>
                </a:lnTo>
                <a:lnTo>
                  <a:pt x="924660" y="1231751"/>
                </a:lnTo>
                <a:lnTo>
                  <a:pt x="923090" y="1234425"/>
                </a:lnTo>
                <a:lnTo>
                  <a:pt x="922043" y="1236831"/>
                </a:lnTo>
                <a:lnTo>
                  <a:pt x="920996" y="1239505"/>
                </a:lnTo>
                <a:lnTo>
                  <a:pt x="920210" y="1242179"/>
                </a:lnTo>
                <a:lnTo>
                  <a:pt x="919687" y="1245121"/>
                </a:lnTo>
                <a:lnTo>
                  <a:pt x="919163" y="1248330"/>
                </a:lnTo>
                <a:lnTo>
                  <a:pt x="919163" y="1251539"/>
                </a:lnTo>
                <a:lnTo>
                  <a:pt x="919163" y="1346200"/>
                </a:lnTo>
                <a:lnTo>
                  <a:pt x="968376" y="1346200"/>
                </a:lnTo>
                <a:lnTo>
                  <a:pt x="968376" y="1251539"/>
                </a:lnTo>
                <a:lnTo>
                  <a:pt x="968114" y="1248330"/>
                </a:lnTo>
                <a:lnTo>
                  <a:pt x="967853" y="1245121"/>
                </a:lnTo>
                <a:lnTo>
                  <a:pt x="967329" y="1242179"/>
                </a:lnTo>
                <a:lnTo>
                  <a:pt x="966544" y="1239505"/>
                </a:lnTo>
                <a:lnTo>
                  <a:pt x="965497" y="1236831"/>
                </a:lnTo>
                <a:lnTo>
                  <a:pt x="964188" y="1234425"/>
                </a:lnTo>
                <a:lnTo>
                  <a:pt x="962879" y="1231751"/>
                </a:lnTo>
                <a:lnTo>
                  <a:pt x="961308" y="1229611"/>
                </a:lnTo>
                <a:lnTo>
                  <a:pt x="959214" y="1227740"/>
                </a:lnTo>
                <a:lnTo>
                  <a:pt x="957382" y="1225868"/>
                </a:lnTo>
                <a:lnTo>
                  <a:pt x="955288" y="1224531"/>
                </a:lnTo>
                <a:lnTo>
                  <a:pt x="953194" y="1223194"/>
                </a:lnTo>
                <a:lnTo>
                  <a:pt x="951099" y="1222124"/>
                </a:lnTo>
                <a:lnTo>
                  <a:pt x="948743" y="1221322"/>
                </a:lnTo>
                <a:lnTo>
                  <a:pt x="946387" y="1221054"/>
                </a:lnTo>
                <a:lnTo>
                  <a:pt x="943508" y="1220787"/>
                </a:lnTo>
                <a:close/>
                <a:moveTo>
                  <a:pt x="792827" y="1220787"/>
                </a:moveTo>
                <a:lnTo>
                  <a:pt x="790483" y="1221054"/>
                </a:lnTo>
                <a:lnTo>
                  <a:pt x="787879" y="1221322"/>
                </a:lnTo>
                <a:lnTo>
                  <a:pt x="785536" y="1222124"/>
                </a:lnTo>
                <a:lnTo>
                  <a:pt x="783192" y="1223194"/>
                </a:lnTo>
                <a:lnTo>
                  <a:pt x="781109" y="1224531"/>
                </a:lnTo>
                <a:lnTo>
                  <a:pt x="779286" y="1225868"/>
                </a:lnTo>
                <a:lnTo>
                  <a:pt x="777464" y="1227740"/>
                </a:lnTo>
                <a:lnTo>
                  <a:pt x="775641" y="1229611"/>
                </a:lnTo>
                <a:lnTo>
                  <a:pt x="773818" y="1231751"/>
                </a:lnTo>
                <a:lnTo>
                  <a:pt x="772516" y="1234425"/>
                </a:lnTo>
                <a:lnTo>
                  <a:pt x="771214" y="1236831"/>
                </a:lnTo>
                <a:lnTo>
                  <a:pt x="770173" y="1239505"/>
                </a:lnTo>
                <a:lnTo>
                  <a:pt x="769392" y="1242179"/>
                </a:lnTo>
                <a:lnTo>
                  <a:pt x="768871" y="1245121"/>
                </a:lnTo>
                <a:lnTo>
                  <a:pt x="768350" y="1248330"/>
                </a:lnTo>
                <a:lnTo>
                  <a:pt x="768350" y="1251539"/>
                </a:lnTo>
                <a:lnTo>
                  <a:pt x="768350" y="1346200"/>
                </a:lnTo>
                <a:lnTo>
                  <a:pt x="817563" y="1346200"/>
                </a:lnTo>
                <a:lnTo>
                  <a:pt x="817563" y="1251539"/>
                </a:lnTo>
                <a:lnTo>
                  <a:pt x="817563" y="1248330"/>
                </a:lnTo>
                <a:lnTo>
                  <a:pt x="816782" y="1245121"/>
                </a:lnTo>
                <a:lnTo>
                  <a:pt x="816261" y="1242179"/>
                </a:lnTo>
                <a:lnTo>
                  <a:pt x="815480" y="1239505"/>
                </a:lnTo>
                <a:lnTo>
                  <a:pt x="814439" y="1236831"/>
                </a:lnTo>
                <a:lnTo>
                  <a:pt x="813137" y="1234425"/>
                </a:lnTo>
                <a:lnTo>
                  <a:pt x="811835" y="1231751"/>
                </a:lnTo>
                <a:lnTo>
                  <a:pt x="810272" y="1229611"/>
                </a:lnTo>
                <a:lnTo>
                  <a:pt x="808450" y="1227740"/>
                </a:lnTo>
                <a:lnTo>
                  <a:pt x="806627" y="1225868"/>
                </a:lnTo>
                <a:lnTo>
                  <a:pt x="804804" y="1224531"/>
                </a:lnTo>
                <a:lnTo>
                  <a:pt x="802200" y="1223194"/>
                </a:lnTo>
                <a:lnTo>
                  <a:pt x="800117" y="1222124"/>
                </a:lnTo>
                <a:lnTo>
                  <a:pt x="797774" y="1221322"/>
                </a:lnTo>
                <a:lnTo>
                  <a:pt x="795430" y="1221054"/>
                </a:lnTo>
                <a:lnTo>
                  <a:pt x="792827" y="1220787"/>
                </a:lnTo>
                <a:close/>
                <a:moveTo>
                  <a:pt x="1620838" y="1082675"/>
                </a:moveTo>
                <a:lnTo>
                  <a:pt x="1620838" y="1117600"/>
                </a:lnTo>
                <a:lnTo>
                  <a:pt x="1641476" y="1117600"/>
                </a:lnTo>
                <a:lnTo>
                  <a:pt x="1641476" y="1082675"/>
                </a:lnTo>
                <a:lnTo>
                  <a:pt x="1620838" y="1082675"/>
                </a:lnTo>
                <a:close/>
                <a:moveTo>
                  <a:pt x="1566863" y="1082675"/>
                </a:moveTo>
                <a:lnTo>
                  <a:pt x="1566863" y="1117600"/>
                </a:lnTo>
                <a:lnTo>
                  <a:pt x="1587501" y="1117600"/>
                </a:lnTo>
                <a:lnTo>
                  <a:pt x="1587501" y="1082675"/>
                </a:lnTo>
                <a:lnTo>
                  <a:pt x="1566863" y="1082675"/>
                </a:lnTo>
                <a:close/>
                <a:moveTo>
                  <a:pt x="1484313" y="1082675"/>
                </a:moveTo>
                <a:lnTo>
                  <a:pt x="1484313" y="1117600"/>
                </a:lnTo>
                <a:lnTo>
                  <a:pt x="1504951" y="1117600"/>
                </a:lnTo>
                <a:lnTo>
                  <a:pt x="1504951" y="1082675"/>
                </a:lnTo>
                <a:lnTo>
                  <a:pt x="1484313" y="1082675"/>
                </a:lnTo>
                <a:close/>
                <a:moveTo>
                  <a:pt x="1428750" y="1082675"/>
                </a:moveTo>
                <a:lnTo>
                  <a:pt x="1428750" y="1117600"/>
                </a:lnTo>
                <a:lnTo>
                  <a:pt x="1449388" y="1117600"/>
                </a:lnTo>
                <a:lnTo>
                  <a:pt x="1449388" y="1082675"/>
                </a:lnTo>
                <a:lnTo>
                  <a:pt x="1428750" y="1082675"/>
                </a:lnTo>
                <a:close/>
                <a:moveTo>
                  <a:pt x="1349375" y="1082675"/>
                </a:moveTo>
                <a:lnTo>
                  <a:pt x="1349375" y="1117600"/>
                </a:lnTo>
                <a:lnTo>
                  <a:pt x="1370013" y="1117600"/>
                </a:lnTo>
                <a:lnTo>
                  <a:pt x="1370013" y="1082675"/>
                </a:lnTo>
                <a:lnTo>
                  <a:pt x="1349375" y="1082675"/>
                </a:lnTo>
                <a:close/>
                <a:moveTo>
                  <a:pt x="1293813" y="1082675"/>
                </a:moveTo>
                <a:lnTo>
                  <a:pt x="1293813" y="1117600"/>
                </a:lnTo>
                <a:lnTo>
                  <a:pt x="1314451" y="1117600"/>
                </a:lnTo>
                <a:lnTo>
                  <a:pt x="1314451" y="1082675"/>
                </a:lnTo>
                <a:lnTo>
                  <a:pt x="1293813" y="1082675"/>
                </a:lnTo>
                <a:close/>
                <a:moveTo>
                  <a:pt x="573088" y="1082675"/>
                </a:moveTo>
                <a:lnTo>
                  <a:pt x="573088" y="1117600"/>
                </a:lnTo>
                <a:lnTo>
                  <a:pt x="593726" y="1117600"/>
                </a:lnTo>
                <a:lnTo>
                  <a:pt x="593726" y="1082675"/>
                </a:lnTo>
                <a:lnTo>
                  <a:pt x="573088" y="1082675"/>
                </a:lnTo>
                <a:close/>
                <a:moveTo>
                  <a:pt x="519113" y="1082675"/>
                </a:moveTo>
                <a:lnTo>
                  <a:pt x="519113" y="1117600"/>
                </a:lnTo>
                <a:lnTo>
                  <a:pt x="539751" y="1117600"/>
                </a:lnTo>
                <a:lnTo>
                  <a:pt x="539751" y="1082675"/>
                </a:lnTo>
                <a:lnTo>
                  <a:pt x="519113" y="1082675"/>
                </a:lnTo>
                <a:close/>
                <a:moveTo>
                  <a:pt x="436563" y="1082675"/>
                </a:moveTo>
                <a:lnTo>
                  <a:pt x="436563" y="1117600"/>
                </a:lnTo>
                <a:lnTo>
                  <a:pt x="457201" y="1117600"/>
                </a:lnTo>
                <a:lnTo>
                  <a:pt x="457201" y="1082675"/>
                </a:lnTo>
                <a:lnTo>
                  <a:pt x="436563" y="1082675"/>
                </a:lnTo>
                <a:close/>
                <a:moveTo>
                  <a:pt x="381000" y="1082675"/>
                </a:moveTo>
                <a:lnTo>
                  <a:pt x="381000" y="1117600"/>
                </a:lnTo>
                <a:lnTo>
                  <a:pt x="401638" y="1117600"/>
                </a:lnTo>
                <a:lnTo>
                  <a:pt x="401638" y="1082675"/>
                </a:lnTo>
                <a:lnTo>
                  <a:pt x="381000" y="1082675"/>
                </a:lnTo>
                <a:close/>
                <a:moveTo>
                  <a:pt x="301625" y="1082675"/>
                </a:moveTo>
                <a:lnTo>
                  <a:pt x="301625" y="1117600"/>
                </a:lnTo>
                <a:lnTo>
                  <a:pt x="322263" y="1117600"/>
                </a:lnTo>
                <a:lnTo>
                  <a:pt x="322263" y="1082675"/>
                </a:lnTo>
                <a:lnTo>
                  <a:pt x="301625" y="1082675"/>
                </a:lnTo>
                <a:close/>
                <a:moveTo>
                  <a:pt x="246063" y="1082675"/>
                </a:moveTo>
                <a:lnTo>
                  <a:pt x="246063" y="1117600"/>
                </a:lnTo>
                <a:lnTo>
                  <a:pt x="266701" y="1117600"/>
                </a:lnTo>
                <a:lnTo>
                  <a:pt x="266701" y="1082675"/>
                </a:lnTo>
                <a:lnTo>
                  <a:pt x="246063" y="1082675"/>
                </a:lnTo>
                <a:close/>
                <a:moveTo>
                  <a:pt x="1198563" y="1074737"/>
                </a:moveTo>
                <a:lnTo>
                  <a:pt x="1198563" y="1133475"/>
                </a:lnTo>
                <a:lnTo>
                  <a:pt x="1223963" y="1133475"/>
                </a:lnTo>
                <a:lnTo>
                  <a:pt x="1223963" y="1074737"/>
                </a:lnTo>
                <a:lnTo>
                  <a:pt x="1198563" y="1074737"/>
                </a:lnTo>
                <a:close/>
                <a:moveTo>
                  <a:pt x="661988" y="1074737"/>
                </a:moveTo>
                <a:lnTo>
                  <a:pt x="661988" y="1133475"/>
                </a:lnTo>
                <a:lnTo>
                  <a:pt x="688976" y="1133475"/>
                </a:lnTo>
                <a:lnTo>
                  <a:pt x="688976" y="1074737"/>
                </a:lnTo>
                <a:lnTo>
                  <a:pt x="661988" y="1074737"/>
                </a:lnTo>
                <a:close/>
                <a:moveTo>
                  <a:pt x="1125538" y="1073150"/>
                </a:moveTo>
                <a:lnTo>
                  <a:pt x="1125538" y="1131888"/>
                </a:lnTo>
                <a:lnTo>
                  <a:pt x="1149351" y="1131888"/>
                </a:lnTo>
                <a:lnTo>
                  <a:pt x="1149351" y="1073150"/>
                </a:lnTo>
                <a:lnTo>
                  <a:pt x="1125538" y="1073150"/>
                </a:lnTo>
                <a:close/>
                <a:moveTo>
                  <a:pt x="1039813" y="1073150"/>
                </a:moveTo>
                <a:lnTo>
                  <a:pt x="1039813" y="1131888"/>
                </a:lnTo>
                <a:lnTo>
                  <a:pt x="1062038" y="1131888"/>
                </a:lnTo>
                <a:lnTo>
                  <a:pt x="1062038" y="1073150"/>
                </a:lnTo>
                <a:lnTo>
                  <a:pt x="1039813" y="1073150"/>
                </a:lnTo>
                <a:close/>
                <a:moveTo>
                  <a:pt x="976313" y="1073150"/>
                </a:moveTo>
                <a:lnTo>
                  <a:pt x="976313" y="1131888"/>
                </a:lnTo>
                <a:lnTo>
                  <a:pt x="998538" y="1131888"/>
                </a:lnTo>
                <a:lnTo>
                  <a:pt x="998538" y="1073150"/>
                </a:lnTo>
                <a:lnTo>
                  <a:pt x="976313" y="1073150"/>
                </a:lnTo>
                <a:close/>
                <a:moveTo>
                  <a:pt x="889000" y="1073150"/>
                </a:moveTo>
                <a:lnTo>
                  <a:pt x="889000" y="1131888"/>
                </a:lnTo>
                <a:lnTo>
                  <a:pt x="912813" y="1131888"/>
                </a:lnTo>
                <a:lnTo>
                  <a:pt x="912813" y="1073150"/>
                </a:lnTo>
                <a:lnTo>
                  <a:pt x="889000" y="1073150"/>
                </a:lnTo>
                <a:close/>
                <a:moveTo>
                  <a:pt x="823913" y="1073150"/>
                </a:moveTo>
                <a:lnTo>
                  <a:pt x="823913" y="1131888"/>
                </a:lnTo>
                <a:lnTo>
                  <a:pt x="847726" y="1131888"/>
                </a:lnTo>
                <a:lnTo>
                  <a:pt x="847726" y="1073150"/>
                </a:lnTo>
                <a:lnTo>
                  <a:pt x="823913" y="1073150"/>
                </a:lnTo>
                <a:close/>
                <a:moveTo>
                  <a:pt x="738188" y="1073150"/>
                </a:moveTo>
                <a:lnTo>
                  <a:pt x="738188" y="1131888"/>
                </a:lnTo>
                <a:lnTo>
                  <a:pt x="762001" y="1131888"/>
                </a:lnTo>
                <a:lnTo>
                  <a:pt x="762001" y="1073150"/>
                </a:lnTo>
                <a:lnTo>
                  <a:pt x="738188" y="1073150"/>
                </a:lnTo>
                <a:close/>
                <a:moveTo>
                  <a:pt x="1770857" y="1058862"/>
                </a:moveTo>
                <a:lnTo>
                  <a:pt x="1769005" y="1059121"/>
                </a:lnTo>
                <a:lnTo>
                  <a:pt x="1767417" y="1059898"/>
                </a:lnTo>
                <a:lnTo>
                  <a:pt x="1765830" y="1061194"/>
                </a:lnTo>
                <a:lnTo>
                  <a:pt x="1764507" y="1063007"/>
                </a:lnTo>
                <a:lnTo>
                  <a:pt x="1763448" y="1065338"/>
                </a:lnTo>
                <a:lnTo>
                  <a:pt x="1762654" y="1067411"/>
                </a:lnTo>
                <a:lnTo>
                  <a:pt x="1762125" y="1070001"/>
                </a:lnTo>
                <a:lnTo>
                  <a:pt x="1762125" y="1072851"/>
                </a:lnTo>
                <a:lnTo>
                  <a:pt x="1762125" y="1120775"/>
                </a:lnTo>
                <a:lnTo>
                  <a:pt x="1779588" y="1120775"/>
                </a:lnTo>
                <a:lnTo>
                  <a:pt x="1779588" y="1072851"/>
                </a:lnTo>
                <a:lnTo>
                  <a:pt x="1779324" y="1070001"/>
                </a:lnTo>
                <a:lnTo>
                  <a:pt x="1778794" y="1067411"/>
                </a:lnTo>
                <a:lnTo>
                  <a:pt x="1778001" y="1065338"/>
                </a:lnTo>
                <a:lnTo>
                  <a:pt x="1776942" y="1063007"/>
                </a:lnTo>
                <a:lnTo>
                  <a:pt x="1775619" y="1061194"/>
                </a:lnTo>
                <a:lnTo>
                  <a:pt x="1774296" y="1059898"/>
                </a:lnTo>
                <a:lnTo>
                  <a:pt x="1772709" y="1059121"/>
                </a:lnTo>
                <a:lnTo>
                  <a:pt x="1770857" y="1058862"/>
                </a:lnTo>
                <a:close/>
                <a:moveTo>
                  <a:pt x="1685396" y="1058862"/>
                </a:moveTo>
                <a:lnTo>
                  <a:pt x="1683280" y="1059121"/>
                </a:lnTo>
                <a:lnTo>
                  <a:pt x="1681692" y="1059898"/>
                </a:lnTo>
                <a:lnTo>
                  <a:pt x="1680105" y="1061194"/>
                </a:lnTo>
                <a:lnTo>
                  <a:pt x="1679046" y="1063007"/>
                </a:lnTo>
                <a:lnTo>
                  <a:pt x="1677988" y="1065338"/>
                </a:lnTo>
                <a:lnTo>
                  <a:pt x="1677194" y="1067411"/>
                </a:lnTo>
                <a:lnTo>
                  <a:pt x="1676665" y="1070001"/>
                </a:lnTo>
                <a:lnTo>
                  <a:pt x="1676400" y="1072851"/>
                </a:lnTo>
                <a:lnTo>
                  <a:pt x="1676400" y="1120775"/>
                </a:lnTo>
                <a:lnTo>
                  <a:pt x="1693863" y="1120775"/>
                </a:lnTo>
                <a:lnTo>
                  <a:pt x="1693863" y="1072851"/>
                </a:lnTo>
                <a:lnTo>
                  <a:pt x="1693599" y="1070001"/>
                </a:lnTo>
                <a:lnTo>
                  <a:pt x="1693334" y="1067411"/>
                </a:lnTo>
                <a:lnTo>
                  <a:pt x="1692540" y="1065338"/>
                </a:lnTo>
                <a:lnTo>
                  <a:pt x="1691482" y="1063007"/>
                </a:lnTo>
                <a:lnTo>
                  <a:pt x="1690159" y="1061194"/>
                </a:lnTo>
                <a:lnTo>
                  <a:pt x="1688571" y="1059898"/>
                </a:lnTo>
                <a:lnTo>
                  <a:pt x="1686984" y="1059121"/>
                </a:lnTo>
                <a:lnTo>
                  <a:pt x="1685396" y="1058862"/>
                </a:lnTo>
                <a:close/>
                <a:moveTo>
                  <a:pt x="200950" y="1058862"/>
                </a:moveTo>
                <a:lnTo>
                  <a:pt x="199126" y="1059121"/>
                </a:lnTo>
                <a:lnTo>
                  <a:pt x="197562" y="1059898"/>
                </a:lnTo>
                <a:lnTo>
                  <a:pt x="196259" y="1061194"/>
                </a:lnTo>
                <a:lnTo>
                  <a:pt x="194955" y="1063007"/>
                </a:lnTo>
                <a:lnTo>
                  <a:pt x="193913" y="1065338"/>
                </a:lnTo>
                <a:lnTo>
                  <a:pt x="193131" y="1067411"/>
                </a:lnTo>
                <a:lnTo>
                  <a:pt x="192610" y="1070001"/>
                </a:lnTo>
                <a:lnTo>
                  <a:pt x="192088" y="1072851"/>
                </a:lnTo>
                <a:lnTo>
                  <a:pt x="192088" y="1120775"/>
                </a:lnTo>
                <a:lnTo>
                  <a:pt x="209551" y="1120775"/>
                </a:lnTo>
                <a:lnTo>
                  <a:pt x="209551" y="1072851"/>
                </a:lnTo>
                <a:lnTo>
                  <a:pt x="209551" y="1070001"/>
                </a:lnTo>
                <a:lnTo>
                  <a:pt x="209030" y="1067411"/>
                </a:lnTo>
                <a:lnTo>
                  <a:pt x="208248" y="1065338"/>
                </a:lnTo>
                <a:lnTo>
                  <a:pt x="207205" y="1063007"/>
                </a:lnTo>
                <a:lnTo>
                  <a:pt x="205642" y="1061194"/>
                </a:lnTo>
                <a:lnTo>
                  <a:pt x="204338" y="1059898"/>
                </a:lnTo>
                <a:lnTo>
                  <a:pt x="202514" y="1059121"/>
                </a:lnTo>
                <a:lnTo>
                  <a:pt x="200950" y="1058862"/>
                </a:lnTo>
                <a:close/>
                <a:moveTo>
                  <a:pt x="116417" y="1058862"/>
                </a:moveTo>
                <a:lnTo>
                  <a:pt x="114830" y="1059121"/>
                </a:lnTo>
                <a:lnTo>
                  <a:pt x="113242" y="1059898"/>
                </a:lnTo>
                <a:lnTo>
                  <a:pt x="111655" y="1061194"/>
                </a:lnTo>
                <a:lnTo>
                  <a:pt x="110332" y="1063007"/>
                </a:lnTo>
                <a:lnTo>
                  <a:pt x="109273" y="1065338"/>
                </a:lnTo>
                <a:lnTo>
                  <a:pt x="108479" y="1067411"/>
                </a:lnTo>
                <a:lnTo>
                  <a:pt x="107950" y="1070001"/>
                </a:lnTo>
                <a:lnTo>
                  <a:pt x="107950" y="1072851"/>
                </a:lnTo>
                <a:lnTo>
                  <a:pt x="107950" y="1120775"/>
                </a:lnTo>
                <a:lnTo>
                  <a:pt x="125413" y="1120775"/>
                </a:lnTo>
                <a:lnTo>
                  <a:pt x="125413" y="1072851"/>
                </a:lnTo>
                <a:lnTo>
                  <a:pt x="125149" y="1070001"/>
                </a:lnTo>
                <a:lnTo>
                  <a:pt x="124619" y="1067411"/>
                </a:lnTo>
                <a:lnTo>
                  <a:pt x="123826" y="1065338"/>
                </a:lnTo>
                <a:lnTo>
                  <a:pt x="122767" y="1063007"/>
                </a:lnTo>
                <a:lnTo>
                  <a:pt x="121180" y="1061194"/>
                </a:lnTo>
                <a:lnTo>
                  <a:pt x="119857" y="1059898"/>
                </a:lnTo>
                <a:lnTo>
                  <a:pt x="118269" y="1059121"/>
                </a:lnTo>
                <a:lnTo>
                  <a:pt x="116417" y="1058862"/>
                </a:lnTo>
                <a:close/>
                <a:moveTo>
                  <a:pt x="1092251" y="1030287"/>
                </a:moveTo>
                <a:lnTo>
                  <a:pt x="1089660" y="1030813"/>
                </a:lnTo>
                <a:lnTo>
                  <a:pt x="1087070" y="1031340"/>
                </a:lnTo>
                <a:lnTo>
                  <a:pt x="1084998" y="1032130"/>
                </a:lnTo>
                <a:lnTo>
                  <a:pt x="1082926" y="1033182"/>
                </a:lnTo>
                <a:lnTo>
                  <a:pt x="1080854" y="1034498"/>
                </a:lnTo>
                <a:lnTo>
                  <a:pt x="1079041" y="1036078"/>
                </a:lnTo>
                <a:lnTo>
                  <a:pt x="1077487" y="1037657"/>
                </a:lnTo>
                <a:lnTo>
                  <a:pt x="1075933" y="1039499"/>
                </a:lnTo>
                <a:lnTo>
                  <a:pt x="1074379" y="1041342"/>
                </a:lnTo>
                <a:lnTo>
                  <a:pt x="1073083" y="1043184"/>
                </a:lnTo>
                <a:lnTo>
                  <a:pt x="1072047" y="1045553"/>
                </a:lnTo>
                <a:lnTo>
                  <a:pt x="1071270" y="1047659"/>
                </a:lnTo>
                <a:lnTo>
                  <a:pt x="1070493" y="1050291"/>
                </a:lnTo>
                <a:lnTo>
                  <a:pt x="1070234" y="1052660"/>
                </a:lnTo>
                <a:lnTo>
                  <a:pt x="1069975" y="1055292"/>
                </a:lnTo>
                <a:lnTo>
                  <a:pt x="1069975" y="1131887"/>
                </a:lnTo>
                <a:lnTo>
                  <a:pt x="1119188" y="1131887"/>
                </a:lnTo>
                <a:lnTo>
                  <a:pt x="1119188" y="1055292"/>
                </a:lnTo>
                <a:lnTo>
                  <a:pt x="1118929" y="1052660"/>
                </a:lnTo>
                <a:lnTo>
                  <a:pt x="1118670" y="1050291"/>
                </a:lnTo>
                <a:lnTo>
                  <a:pt x="1117893" y="1047659"/>
                </a:lnTo>
                <a:lnTo>
                  <a:pt x="1117116" y="1045553"/>
                </a:lnTo>
                <a:lnTo>
                  <a:pt x="1116080" y="1043184"/>
                </a:lnTo>
                <a:lnTo>
                  <a:pt x="1114785" y="1041342"/>
                </a:lnTo>
                <a:lnTo>
                  <a:pt x="1113231" y="1039499"/>
                </a:lnTo>
                <a:lnTo>
                  <a:pt x="1111936" y="1037657"/>
                </a:lnTo>
                <a:lnTo>
                  <a:pt x="1110123" y="1036078"/>
                </a:lnTo>
                <a:lnTo>
                  <a:pt x="1108310" y="1034498"/>
                </a:lnTo>
                <a:lnTo>
                  <a:pt x="1106237" y="1033182"/>
                </a:lnTo>
                <a:lnTo>
                  <a:pt x="1104165" y="1032130"/>
                </a:lnTo>
                <a:lnTo>
                  <a:pt x="1101834" y="1031340"/>
                </a:lnTo>
                <a:lnTo>
                  <a:pt x="1099503" y="1030813"/>
                </a:lnTo>
                <a:lnTo>
                  <a:pt x="1096913" y="1030287"/>
                </a:lnTo>
                <a:lnTo>
                  <a:pt x="1094582" y="1030287"/>
                </a:lnTo>
                <a:lnTo>
                  <a:pt x="1092251" y="1030287"/>
                </a:lnTo>
                <a:close/>
                <a:moveTo>
                  <a:pt x="941152" y="1030287"/>
                </a:moveTo>
                <a:lnTo>
                  <a:pt x="938796" y="1030813"/>
                </a:lnTo>
                <a:lnTo>
                  <a:pt x="936440" y="1031340"/>
                </a:lnTo>
                <a:lnTo>
                  <a:pt x="934084" y="1032130"/>
                </a:lnTo>
                <a:lnTo>
                  <a:pt x="931990" y="1033182"/>
                </a:lnTo>
                <a:lnTo>
                  <a:pt x="929896" y="1034498"/>
                </a:lnTo>
                <a:lnTo>
                  <a:pt x="927802" y="1036078"/>
                </a:lnTo>
                <a:lnTo>
                  <a:pt x="926231" y="1037657"/>
                </a:lnTo>
                <a:lnTo>
                  <a:pt x="924660" y="1039499"/>
                </a:lnTo>
                <a:lnTo>
                  <a:pt x="923090" y="1041342"/>
                </a:lnTo>
                <a:lnTo>
                  <a:pt x="922043" y="1043184"/>
                </a:lnTo>
                <a:lnTo>
                  <a:pt x="920996" y="1045553"/>
                </a:lnTo>
                <a:lnTo>
                  <a:pt x="920210" y="1047659"/>
                </a:lnTo>
                <a:lnTo>
                  <a:pt x="919687" y="1050291"/>
                </a:lnTo>
                <a:lnTo>
                  <a:pt x="919163" y="1052660"/>
                </a:lnTo>
                <a:lnTo>
                  <a:pt x="919163" y="1055292"/>
                </a:lnTo>
                <a:lnTo>
                  <a:pt x="919163" y="1131887"/>
                </a:lnTo>
                <a:lnTo>
                  <a:pt x="968376" y="1131887"/>
                </a:lnTo>
                <a:lnTo>
                  <a:pt x="968376" y="1055292"/>
                </a:lnTo>
                <a:lnTo>
                  <a:pt x="968114" y="1052660"/>
                </a:lnTo>
                <a:lnTo>
                  <a:pt x="967853" y="1050291"/>
                </a:lnTo>
                <a:lnTo>
                  <a:pt x="967329" y="1047659"/>
                </a:lnTo>
                <a:lnTo>
                  <a:pt x="966544" y="1045553"/>
                </a:lnTo>
                <a:lnTo>
                  <a:pt x="965497" y="1043184"/>
                </a:lnTo>
                <a:lnTo>
                  <a:pt x="964188" y="1041342"/>
                </a:lnTo>
                <a:lnTo>
                  <a:pt x="962879" y="1039499"/>
                </a:lnTo>
                <a:lnTo>
                  <a:pt x="961308" y="1037657"/>
                </a:lnTo>
                <a:lnTo>
                  <a:pt x="959214" y="1036078"/>
                </a:lnTo>
                <a:lnTo>
                  <a:pt x="957382" y="1034498"/>
                </a:lnTo>
                <a:lnTo>
                  <a:pt x="955288" y="1033182"/>
                </a:lnTo>
                <a:lnTo>
                  <a:pt x="953194" y="1032130"/>
                </a:lnTo>
                <a:lnTo>
                  <a:pt x="951099" y="1031340"/>
                </a:lnTo>
                <a:lnTo>
                  <a:pt x="948743" y="1030813"/>
                </a:lnTo>
                <a:lnTo>
                  <a:pt x="946387" y="1030287"/>
                </a:lnTo>
                <a:lnTo>
                  <a:pt x="943508" y="1030287"/>
                </a:lnTo>
                <a:lnTo>
                  <a:pt x="941152" y="1030287"/>
                </a:lnTo>
                <a:close/>
                <a:moveTo>
                  <a:pt x="790483" y="1030287"/>
                </a:moveTo>
                <a:lnTo>
                  <a:pt x="787879" y="1030813"/>
                </a:lnTo>
                <a:lnTo>
                  <a:pt x="785536" y="1031340"/>
                </a:lnTo>
                <a:lnTo>
                  <a:pt x="783192" y="1032130"/>
                </a:lnTo>
                <a:lnTo>
                  <a:pt x="781109" y="1033182"/>
                </a:lnTo>
                <a:lnTo>
                  <a:pt x="779286" y="1034498"/>
                </a:lnTo>
                <a:lnTo>
                  <a:pt x="777464" y="1036078"/>
                </a:lnTo>
                <a:lnTo>
                  <a:pt x="775641" y="1037657"/>
                </a:lnTo>
                <a:lnTo>
                  <a:pt x="773818" y="1039499"/>
                </a:lnTo>
                <a:lnTo>
                  <a:pt x="772516" y="1041342"/>
                </a:lnTo>
                <a:lnTo>
                  <a:pt x="771214" y="1043184"/>
                </a:lnTo>
                <a:lnTo>
                  <a:pt x="770173" y="1045553"/>
                </a:lnTo>
                <a:lnTo>
                  <a:pt x="769392" y="1047659"/>
                </a:lnTo>
                <a:lnTo>
                  <a:pt x="768871" y="1050291"/>
                </a:lnTo>
                <a:lnTo>
                  <a:pt x="768350" y="1052660"/>
                </a:lnTo>
                <a:lnTo>
                  <a:pt x="768350" y="1055292"/>
                </a:lnTo>
                <a:lnTo>
                  <a:pt x="768350" y="1131887"/>
                </a:lnTo>
                <a:lnTo>
                  <a:pt x="817563" y="1131887"/>
                </a:lnTo>
                <a:lnTo>
                  <a:pt x="817563" y="1055292"/>
                </a:lnTo>
                <a:lnTo>
                  <a:pt x="817563" y="1052660"/>
                </a:lnTo>
                <a:lnTo>
                  <a:pt x="816782" y="1050291"/>
                </a:lnTo>
                <a:lnTo>
                  <a:pt x="816261" y="1047659"/>
                </a:lnTo>
                <a:lnTo>
                  <a:pt x="815480" y="1045553"/>
                </a:lnTo>
                <a:lnTo>
                  <a:pt x="814439" y="1043184"/>
                </a:lnTo>
                <a:lnTo>
                  <a:pt x="813137" y="1041342"/>
                </a:lnTo>
                <a:lnTo>
                  <a:pt x="811835" y="1039499"/>
                </a:lnTo>
                <a:lnTo>
                  <a:pt x="810272" y="1037657"/>
                </a:lnTo>
                <a:lnTo>
                  <a:pt x="808450" y="1036078"/>
                </a:lnTo>
                <a:lnTo>
                  <a:pt x="806627" y="1034498"/>
                </a:lnTo>
                <a:lnTo>
                  <a:pt x="804804" y="1033182"/>
                </a:lnTo>
                <a:lnTo>
                  <a:pt x="802200" y="1032130"/>
                </a:lnTo>
                <a:lnTo>
                  <a:pt x="800117" y="1031340"/>
                </a:lnTo>
                <a:lnTo>
                  <a:pt x="797774" y="1030813"/>
                </a:lnTo>
                <a:lnTo>
                  <a:pt x="795430" y="1030287"/>
                </a:lnTo>
                <a:lnTo>
                  <a:pt x="792827" y="1030287"/>
                </a:lnTo>
                <a:lnTo>
                  <a:pt x="790483" y="1030287"/>
                </a:lnTo>
                <a:close/>
                <a:moveTo>
                  <a:pt x="1726142" y="1017587"/>
                </a:moveTo>
                <a:lnTo>
                  <a:pt x="1723497" y="1018120"/>
                </a:lnTo>
                <a:lnTo>
                  <a:pt x="1721115" y="1018652"/>
                </a:lnTo>
                <a:lnTo>
                  <a:pt x="1718999" y="1019718"/>
                </a:lnTo>
                <a:lnTo>
                  <a:pt x="1716617" y="1020783"/>
                </a:lnTo>
                <a:lnTo>
                  <a:pt x="1714765" y="1022381"/>
                </a:lnTo>
                <a:lnTo>
                  <a:pt x="1712384" y="1023979"/>
                </a:lnTo>
                <a:lnTo>
                  <a:pt x="1710797" y="1025577"/>
                </a:lnTo>
                <a:lnTo>
                  <a:pt x="1709209" y="1027441"/>
                </a:lnTo>
                <a:lnTo>
                  <a:pt x="1707622" y="1029572"/>
                </a:lnTo>
                <a:lnTo>
                  <a:pt x="1706299" y="1031703"/>
                </a:lnTo>
                <a:lnTo>
                  <a:pt x="1705240" y="1034100"/>
                </a:lnTo>
                <a:lnTo>
                  <a:pt x="1704447" y="1036763"/>
                </a:lnTo>
                <a:lnTo>
                  <a:pt x="1703917" y="1039427"/>
                </a:lnTo>
                <a:lnTo>
                  <a:pt x="1703653" y="1042090"/>
                </a:lnTo>
                <a:lnTo>
                  <a:pt x="1703388" y="1044753"/>
                </a:lnTo>
                <a:lnTo>
                  <a:pt x="1703388" y="1138237"/>
                </a:lnTo>
                <a:lnTo>
                  <a:pt x="1754188" y="1138237"/>
                </a:lnTo>
                <a:lnTo>
                  <a:pt x="1754188" y="1044753"/>
                </a:lnTo>
                <a:lnTo>
                  <a:pt x="1753924" y="1042090"/>
                </a:lnTo>
                <a:lnTo>
                  <a:pt x="1753659" y="1039427"/>
                </a:lnTo>
                <a:lnTo>
                  <a:pt x="1752865" y="1036763"/>
                </a:lnTo>
                <a:lnTo>
                  <a:pt x="1752072" y="1034100"/>
                </a:lnTo>
                <a:lnTo>
                  <a:pt x="1751013" y="1031703"/>
                </a:lnTo>
                <a:lnTo>
                  <a:pt x="1749955" y="1029572"/>
                </a:lnTo>
                <a:lnTo>
                  <a:pt x="1748367" y="1027441"/>
                </a:lnTo>
                <a:lnTo>
                  <a:pt x="1746780" y="1025577"/>
                </a:lnTo>
                <a:lnTo>
                  <a:pt x="1744928" y="1023979"/>
                </a:lnTo>
                <a:lnTo>
                  <a:pt x="1743076" y="1022381"/>
                </a:lnTo>
                <a:lnTo>
                  <a:pt x="1740694" y="1020783"/>
                </a:lnTo>
                <a:lnTo>
                  <a:pt x="1738578" y="1019718"/>
                </a:lnTo>
                <a:lnTo>
                  <a:pt x="1736197" y="1018652"/>
                </a:lnTo>
                <a:lnTo>
                  <a:pt x="1733815" y="1018120"/>
                </a:lnTo>
                <a:lnTo>
                  <a:pt x="1731434" y="1017587"/>
                </a:lnTo>
                <a:lnTo>
                  <a:pt x="1728788" y="1017587"/>
                </a:lnTo>
                <a:lnTo>
                  <a:pt x="1726142" y="1017587"/>
                </a:lnTo>
                <a:close/>
                <a:moveTo>
                  <a:pt x="156104" y="1017587"/>
                </a:moveTo>
                <a:lnTo>
                  <a:pt x="153723" y="1018120"/>
                </a:lnTo>
                <a:lnTo>
                  <a:pt x="151342" y="1018652"/>
                </a:lnTo>
                <a:lnTo>
                  <a:pt x="148696" y="1019718"/>
                </a:lnTo>
                <a:lnTo>
                  <a:pt x="146579" y="1020783"/>
                </a:lnTo>
                <a:lnTo>
                  <a:pt x="144463" y="1022381"/>
                </a:lnTo>
                <a:lnTo>
                  <a:pt x="142611" y="1023979"/>
                </a:lnTo>
                <a:lnTo>
                  <a:pt x="140759" y="1025577"/>
                </a:lnTo>
                <a:lnTo>
                  <a:pt x="139171" y="1027441"/>
                </a:lnTo>
                <a:lnTo>
                  <a:pt x="137848" y="1029572"/>
                </a:lnTo>
                <a:lnTo>
                  <a:pt x="136525" y="1031703"/>
                </a:lnTo>
                <a:lnTo>
                  <a:pt x="135202" y="1034100"/>
                </a:lnTo>
                <a:lnTo>
                  <a:pt x="134409" y="1036763"/>
                </a:lnTo>
                <a:lnTo>
                  <a:pt x="133879" y="1039427"/>
                </a:lnTo>
                <a:lnTo>
                  <a:pt x="133350" y="1042090"/>
                </a:lnTo>
                <a:lnTo>
                  <a:pt x="133350" y="1044753"/>
                </a:lnTo>
                <a:lnTo>
                  <a:pt x="133350" y="1138237"/>
                </a:lnTo>
                <a:lnTo>
                  <a:pt x="184150" y="1138237"/>
                </a:lnTo>
                <a:lnTo>
                  <a:pt x="184150" y="1044753"/>
                </a:lnTo>
                <a:lnTo>
                  <a:pt x="184150" y="1042090"/>
                </a:lnTo>
                <a:lnTo>
                  <a:pt x="183621" y="1039427"/>
                </a:lnTo>
                <a:lnTo>
                  <a:pt x="183092" y="1036763"/>
                </a:lnTo>
                <a:lnTo>
                  <a:pt x="182298" y="1034100"/>
                </a:lnTo>
                <a:lnTo>
                  <a:pt x="181240" y="1031703"/>
                </a:lnTo>
                <a:lnTo>
                  <a:pt x="179917" y="1029572"/>
                </a:lnTo>
                <a:lnTo>
                  <a:pt x="178594" y="1027441"/>
                </a:lnTo>
                <a:lnTo>
                  <a:pt x="176742" y="1025577"/>
                </a:lnTo>
                <a:lnTo>
                  <a:pt x="174890" y="1023979"/>
                </a:lnTo>
                <a:lnTo>
                  <a:pt x="173038" y="1022381"/>
                </a:lnTo>
                <a:lnTo>
                  <a:pt x="170921" y="1020783"/>
                </a:lnTo>
                <a:lnTo>
                  <a:pt x="168804" y="1019718"/>
                </a:lnTo>
                <a:lnTo>
                  <a:pt x="166423" y="1018652"/>
                </a:lnTo>
                <a:lnTo>
                  <a:pt x="163777" y="1018120"/>
                </a:lnTo>
                <a:lnTo>
                  <a:pt x="161396" y="1017587"/>
                </a:lnTo>
                <a:lnTo>
                  <a:pt x="158750" y="1017587"/>
                </a:lnTo>
                <a:lnTo>
                  <a:pt x="156104" y="1017587"/>
                </a:lnTo>
                <a:close/>
                <a:moveTo>
                  <a:pt x="1231199" y="861483"/>
                </a:moveTo>
                <a:lnTo>
                  <a:pt x="1229082" y="861748"/>
                </a:lnTo>
                <a:lnTo>
                  <a:pt x="1227231" y="862542"/>
                </a:lnTo>
                <a:lnTo>
                  <a:pt x="1225908" y="863865"/>
                </a:lnTo>
                <a:lnTo>
                  <a:pt x="1224585" y="865452"/>
                </a:lnTo>
                <a:lnTo>
                  <a:pt x="1223262" y="867833"/>
                </a:lnTo>
                <a:lnTo>
                  <a:pt x="1222469" y="870479"/>
                </a:lnTo>
                <a:lnTo>
                  <a:pt x="1221940" y="873125"/>
                </a:lnTo>
                <a:lnTo>
                  <a:pt x="1221940" y="876036"/>
                </a:lnTo>
                <a:lnTo>
                  <a:pt x="1221940" y="925777"/>
                </a:lnTo>
                <a:lnTo>
                  <a:pt x="1240193" y="925777"/>
                </a:lnTo>
                <a:lnTo>
                  <a:pt x="1240193" y="876036"/>
                </a:lnTo>
                <a:lnTo>
                  <a:pt x="1239929" y="873125"/>
                </a:lnTo>
                <a:lnTo>
                  <a:pt x="1239400" y="870479"/>
                </a:lnTo>
                <a:lnTo>
                  <a:pt x="1238606" y="867833"/>
                </a:lnTo>
                <a:lnTo>
                  <a:pt x="1237548" y="865452"/>
                </a:lnTo>
                <a:lnTo>
                  <a:pt x="1236225" y="863865"/>
                </a:lnTo>
                <a:lnTo>
                  <a:pt x="1234638" y="862542"/>
                </a:lnTo>
                <a:lnTo>
                  <a:pt x="1233051" y="861748"/>
                </a:lnTo>
                <a:lnTo>
                  <a:pt x="1231199" y="861483"/>
                </a:lnTo>
                <a:close/>
                <a:moveTo>
                  <a:pt x="655546" y="861483"/>
                </a:moveTo>
                <a:lnTo>
                  <a:pt x="653694" y="861748"/>
                </a:lnTo>
                <a:lnTo>
                  <a:pt x="652107" y="862542"/>
                </a:lnTo>
                <a:lnTo>
                  <a:pt x="650520" y="863865"/>
                </a:lnTo>
                <a:lnTo>
                  <a:pt x="649197" y="865452"/>
                </a:lnTo>
                <a:lnTo>
                  <a:pt x="648139" y="867833"/>
                </a:lnTo>
                <a:lnTo>
                  <a:pt x="646816" y="870479"/>
                </a:lnTo>
                <a:lnTo>
                  <a:pt x="646287" y="873125"/>
                </a:lnTo>
                <a:lnTo>
                  <a:pt x="646287" y="876036"/>
                </a:lnTo>
                <a:lnTo>
                  <a:pt x="646287" y="925777"/>
                </a:lnTo>
                <a:lnTo>
                  <a:pt x="664805" y="925777"/>
                </a:lnTo>
                <a:lnTo>
                  <a:pt x="664805" y="876036"/>
                </a:lnTo>
                <a:lnTo>
                  <a:pt x="664541" y="873125"/>
                </a:lnTo>
                <a:lnTo>
                  <a:pt x="664011" y="870479"/>
                </a:lnTo>
                <a:lnTo>
                  <a:pt x="663218" y="867833"/>
                </a:lnTo>
                <a:lnTo>
                  <a:pt x="662160" y="865452"/>
                </a:lnTo>
                <a:lnTo>
                  <a:pt x="660572" y="863865"/>
                </a:lnTo>
                <a:lnTo>
                  <a:pt x="658985" y="862542"/>
                </a:lnTo>
                <a:lnTo>
                  <a:pt x="657398" y="861748"/>
                </a:lnTo>
                <a:lnTo>
                  <a:pt x="655546" y="861483"/>
                </a:lnTo>
                <a:close/>
                <a:moveTo>
                  <a:pt x="1796534" y="777081"/>
                </a:moveTo>
                <a:lnTo>
                  <a:pt x="1795741" y="777346"/>
                </a:lnTo>
                <a:lnTo>
                  <a:pt x="1794153" y="778404"/>
                </a:lnTo>
                <a:lnTo>
                  <a:pt x="1792566" y="779992"/>
                </a:lnTo>
                <a:lnTo>
                  <a:pt x="1791243" y="782108"/>
                </a:lnTo>
                <a:lnTo>
                  <a:pt x="1790185" y="784490"/>
                </a:lnTo>
                <a:lnTo>
                  <a:pt x="1789392" y="787400"/>
                </a:lnTo>
                <a:lnTo>
                  <a:pt x="1788862" y="790311"/>
                </a:lnTo>
                <a:lnTo>
                  <a:pt x="1788598" y="793486"/>
                </a:lnTo>
                <a:lnTo>
                  <a:pt x="1788598" y="850371"/>
                </a:lnTo>
                <a:lnTo>
                  <a:pt x="1806852" y="850371"/>
                </a:lnTo>
                <a:lnTo>
                  <a:pt x="1806852" y="793486"/>
                </a:lnTo>
                <a:lnTo>
                  <a:pt x="1806587" y="790311"/>
                </a:lnTo>
                <a:lnTo>
                  <a:pt x="1806058" y="787400"/>
                </a:lnTo>
                <a:lnTo>
                  <a:pt x="1805264" y="784490"/>
                </a:lnTo>
                <a:lnTo>
                  <a:pt x="1804206" y="782108"/>
                </a:lnTo>
                <a:lnTo>
                  <a:pt x="1802883" y="779992"/>
                </a:lnTo>
                <a:lnTo>
                  <a:pt x="1801296" y="778404"/>
                </a:lnTo>
                <a:lnTo>
                  <a:pt x="1799709" y="777346"/>
                </a:lnTo>
                <a:lnTo>
                  <a:pt x="1798651" y="777081"/>
                </a:lnTo>
                <a:lnTo>
                  <a:pt x="1797592" y="777081"/>
                </a:lnTo>
                <a:lnTo>
                  <a:pt x="1796534" y="777081"/>
                </a:lnTo>
                <a:close/>
                <a:moveTo>
                  <a:pt x="1672462" y="777081"/>
                </a:moveTo>
                <a:lnTo>
                  <a:pt x="1671668" y="777346"/>
                </a:lnTo>
                <a:lnTo>
                  <a:pt x="1669817" y="778404"/>
                </a:lnTo>
                <a:lnTo>
                  <a:pt x="1668229" y="779992"/>
                </a:lnTo>
                <a:lnTo>
                  <a:pt x="1666907" y="782108"/>
                </a:lnTo>
                <a:lnTo>
                  <a:pt x="1665848" y="784490"/>
                </a:lnTo>
                <a:lnTo>
                  <a:pt x="1665055" y="787400"/>
                </a:lnTo>
                <a:lnTo>
                  <a:pt x="1664526" y="790311"/>
                </a:lnTo>
                <a:lnTo>
                  <a:pt x="1664261" y="793486"/>
                </a:lnTo>
                <a:lnTo>
                  <a:pt x="1664261" y="850371"/>
                </a:lnTo>
                <a:lnTo>
                  <a:pt x="1682515" y="850371"/>
                </a:lnTo>
                <a:lnTo>
                  <a:pt x="1682515" y="793486"/>
                </a:lnTo>
                <a:lnTo>
                  <a:pt x="1682250" y="790311"/>
                </a:lnTo>
                <a:lnTo>
                  <a:pt x="1681721" y="787400"/>
                </a:lnTo>
                <a:lnTo>
                  <a:pt x="1680928" y="784490"/>
                </a:lnTo>
                <a:lnTo>
                  <a:pt x="1679869" y="782108"/>
                </a:lnTo>
                <a:lnTo>
                  <a:pt x="1678547" y="779992"/>
                </a:lnTo>
                <a:lnTo>
                  <a:pt x="1676959" y="778404"/>
                </a:lnTo>
                <a:lnTo>
                  <a:pt x="1675372" y="777346"/>
                </a:lnTo>
                <a:lnTo>
                  <a:pt x="1674314" y="777081"/>
                </a:lnTo>
                <a:lnTo>
                  <a:pt x="1673520" y="777081"/>
                </a:lnTo>
                <a:lnTo>
                  <a:pt x="1672462" y="777081"/>
                </a:lnTo>
                <a:close/>
                <a:moveTo>
                  <a:pt x="220896" y="777081"/>
                </a:moveTo>
                <a:lnTo>
                  <a:pt x="220103" y="777346"/>
                </a:lnTo>
                <a:lnTo>
                  <a:pt x="218516" y="778404"/>
                </a:lnTo>
                <a:lnTo>
                  <a:pt x="216928" y="779992"/>
                </a:lnTo>
                <a:lnTo>
                  <a:pt x="215605" y="782108"/>
                </a:lnTo>
                <a:lnTo>
                  <a:pt x="214547" y="784490"/>
                </a:lnTo>
                <a:lnTo>
                  <a:pt x="213489" y="787400"/>
                </a:lnTo>
                <a:lnTo>
                  <a:pt x="213225" y="790311"/>
                </a:lnTo>
                <a:lnTo>
                  <a:pt x="212960" y="793486"/>
                </a:lnTo>
                <a:lnTo>
                  <a:pt x="212960" y="850371"/>
                </a:lnTo>
                <a:lnTo>
                  <a:pt x="231214" y="850371"/>
                </a:lnTo>
                <a:lnTo>
                  <a:pt x="231214" y="793486"/>
                </a:lnTo>
                <a:lnTo>
                  <a:pt x="230949" y="790311"/>
                </a:lnTo>
                <a:lnTo>
                  <a:pt x="230420" y="787400"/>
                </a:lnTo>
                <a:lnTo>
                  <a:pt x="229626" y="784490"/>
                </a:lnTo>
                <a:lnTo>
                  <a:pt x="228568" y="782108"/>
                </a:lnTo>
                <a:lnTo>
                  <a:pt x="227246" y="779992"/>
                </a:lnTo>
                <a:lnTo>
                  <a:pt x="225658" y="778404"/>
                </a:lnTo>
                <a:lnTo>
                  <a:pt x="224071" y="777346"/>
                </a:lnTo>
                <a:lnTo>
                  <a:pt x="223013" y="777081"/>
                </a:lnTo>
                <a:lnTo>
                  <a:pt x="222219" y="777081"/>
                </a:lnTo>
                <a:lnTo>
                  <a:pt x="220896" y="777081"/>
                </a:lnTo>
                <a:close/>
                <a:moveTo>
                  <a:pt x="96824" y="777081"/>
                </a:moveTo>
                <a:lnTo>
                  <a:pt x="96031" y="777346"/>
                </a:lnTo>
                <a:lnTo>
                  <a:pt x="94443" y="778404"/>
                </a:lnTo>
                <a:lnTo>
                  <a:pt x="92591" y="779992"/>
                </a:lnTo>
                <a:lnTo>
                  <a:pt x="91269" y="782108"/>
                </a:lnTo>
                <a:lnTo>
                  <a:pt x="90211" y="784490"/>
                </a:lnTo>
                <a:lnTo>
                  <a:pt x="89417" y="787400"/>
                </a:lnTo>
                <a:lnTo>
                  <a:pt x="88888" y="790311"/>
                </a:lnTo>
                <a:lnTo>
                  <a:pt x="88623" y="793486"/>
                </a:lnTo>
                <a:lnTo>
                  <a:pt x="88623" y="850371"/>
                </a:lnTo>
                <a:lnTo>
                  <a:pt x="106877" y="850371"/>
                </a:lnTo>
                <a:lnTo>
                  <a:pt x="106877" y="793486"/>
                </a:lnTo>
                <a:lnTo>
                  <a:pt x="106612" y="790311"/>
                </a:lnTo>
                <a:lnTo>
                  <a:pt x="106083" y="787400"/>
                </a:lnTo>
                <a:lnTo>
                  <a:pt x="105290" y="784490"/>
                </a:lnTo>
                <a:lnTo>
                  <a:pt x="104231" y="782108"/>
                </a:lnTo>
                <a:lnTo>
                  <a:pt x="102909" y="779992"/>
                </a:lnTo>
                <a:lnTo>
                  <a:pt x="101321" y="778404"/>
                </a:lnTo>
                <a:lnTo>
                  <a:pt x="99734" y="777346"/>
                </a:lnTo>
                <a:lnTo>
                  <a:pt x="98676" y="777081"/>
                </a:lnTo>
                <a:lnTo>
                  <a:pt x="97882" y="777081"/>
                </a:lnTo>
                <a:lnTo>
                  <a:pt x="96824" y="777081"/>
                </a:lnTo>
                <a:close/>
                <a:moveTo>
                  <a:pt x="1735424" y="768350"/>
                </a:moveTo>
                <a:lnTo>
                  <a:pt x="1733572" y="768615"/>
                </a:lnTo>
                <a:lnTo>
                  <a:pt x="1731720" y="768879"/>
                </a:lnTo>
                <a:lnTo>
                  <a:pt x="1730133" y="769408"/>
                </a:lnTo>
                <a:lnTo>
                  <a:pt x="1728281" y="770202"/>
                </a:lnTo>
                <a:lnTo>
                  <a:pt x="1726429" y="770996"/>
                </a:lnTo>
                <a:lnTo>
                  <a:pt x="1725107" y="772054"/>
                </a:lnTo>
                <a:lnTo>
                  <a:pt x="1723519" y="773377"/>
                </a:lnTo>
                <a:lnTo>
                  <a:pt x="1722197" y="774965"/>
                </a:lnTo>
                <a:lnTo>
                  <a:pt x="1721139" y="776552"/>
                </a:lnTo>
                <a:lnTo>
                  <a:pt x="1720080" y="778140"/>
                </a:lnTo>
                <a:lnTo>
                  <a:pt x="1719022" y="779992"/>
                </a:lnTo>
                <a:lnTo>
                  <a:pt x="1718229" y="782108"/>
                </a:lnTo>
                <a:lnTo>
                  <a:pt x="1717699" y="784225"/>
                </a:lnTo>
                <a:lnTo>
                  <a:pt x="1717170" y="786342"/>
                </a:lnTo>
                <a:lnTo>
                  <a:pt x="1716906" y="788458"/>
                </a:lnTo>
                <a:lnTo>
                  <a:pt x="1716906" y="790575"/>
                </a:lnTo>
                <a:lnTo>
                  <a:pt x="1716906" y="867833"/>
                </a:lnTo>
                <a:lnTo>
                  <a:pt x="1754207" y="867833"/>
                </a:lnTo>
                <a:lnTo>
                  <a:pt x="1754207" y="790575"/>
                </a:lnTo>
                <a:lnTo>
                  <a:pt x="1753942" y="788458"/>
                </a:lnTo>
                <a:lnTo>
                  <a:pt x="1753678" y="786342"/>
                </a:lnTo>
                <a:lnTo>
                  <a:pt x="1753413" y="784225"/>
                </a:lnTo>
                <a:lnTo>
                  <a:pt x="1752620" y="782108"/>
                </a:lnTo>
                <a:lnTo>
                  <a:pt x="1751826" y="779992"/>
                </a:lnTo>
                <a:lnTo>
                  <a:pt x="1751032" y="778140"/>
                </a:lnTo>
                <a:lnTo>
                  <a:pt x="1749974" y="776552"/>
                </a:lnTo>
                <a:lnTo>
                  <a:pt x="1748651" y="774965"/>
                </a:lnTo>
                <a:lnTo>
                  <a:pt x="1747329" y="773377"/>
                </a:lnTo>
                <a:lnTo>
                  <a:pt x="1746006" y="772054"/>
                </a:lnTo>
                <a:lnTo>
                  <a:pt x="1744419" y="770996"/>
                </a:lnTo>
                <a:lnTo>
                  <a:pt x="1742831" y="770202"/>
                </a:lnTo>
                <a:lnTo>
                  <a:pt x="1741244" y="769408"/>
                </a:lnTo>
                <a:lnTo>
                  <a:pt x="1739128" y="768879"/>
                </a:lnTo>
                <a:lnTo>
                  <a:pt x="1737276" y="768615"/>
                </a:lnTo>
                <a:lnTo>
                  <a:pt x="1735424" y="768350"/>
                </a:lnTo>
                <a:close/>
                <a:moveTo>
                  <a:pt x="159786" y="768350"/>
                </a:moveTo>
                <a:lnTo>
                  <a:pt x="157934" y="768615"/>
                </a:lnTo>
                <a:lnTo>
                  <a:pt x="156083" y="768879"/>
                </a:lnTo>
                <a:lnTo>
                  <a:pt x="154495" y="769408"/>
                </a:lnTo>
                <a:lnTo>
                  <a:pt x="152643" y="770202"/>
                </a:lnTo>
                <a:lnTo>
                  <a:pt x="151056" y="770996"/>
                </a:lnTo>
                <a:lnTo>
                  <a:pt x="149469" y="772054"/>
                </a:lnTo>
                <a:lnTo>
                  <a:pt x="147882" y="773377"/>
                </a:lnTo>
                <a:lnTo>
                  <a:pt x="146559" y="774965"/>
                </a:lnTo>
                <a:lnTo>
                  <a:pt x="145501" y="776552"/>
                </a:lnTo>
                <a:lnTo>
                  <a:pt x="144443" y="778140"/>
                </a:lnTo>
                <a:lnTo>
                  <a:pt x="143384" y="779992"/>
                </a:lnTo>
                <a:lnTo>
                  <a:pt x="142855" y="782108"/>
                </a:lnTo>
                <a:lnTo>
                  <a:pt x="142062" y="784225"/>
                </a:lnTo>
                <a:lnTo>
                  <a:pt x="141533" y="786342"/>
                </a:lnTo>
                <a:lnTo>
                  <a:pt x="141268" y="788458"/>
                </a:lnTo>
                <a:lnTo>
                  <a:pt x="141268" y="790575"/>
                </a:lnTo>
                <a:lnTo>
                  <a:pt x="141268" y="867833"/>
                </a:lnTo>
                <a:lnTo>
                  <a:pt x="178569" y="867833"/>
                </a:lnTo>
                <a:lnTo>
                  <a:pt x="178569" y="790575"/>
                </a:lnTo>
                <a:lnTo>
                  <a:pt x="178304" y="788458"/>
                </a:lnTo>
                <a:lnTo>
                  <a:pt x="178040" y="786342"/>
                </a:lnTo>
                <a:lnTo>
                  <a:pt x="177511" y="784225"/>
                </a:lnTo>
                <a:lnTo>
                  <a:pt x="176982" y="782108"/>
                </a:lnTo>
                <a:lnTo>
                  <a:pt x="176188" y="779992"/>
                </a:lnTo>
                <a:lnTo>
                  <a:pt x="175394" y="778140"/>
                </a:lnTo>
                <a:lnTo>
                  <a:pt x="174336" y="776552"/>
                </a:lnTo>
                <a:lnTo>
                  <a:pt x="173014" y="774965"/>
                </a:lnTo>
                <a:lnTo>
                  <a:pt x="171691" y="773377"/>
                </a:lnTo>
                <a:lnTo>
                  <a:pt x="170368" y="772054"/>
                </a:lnTo>
                <a:lnTo>
                  <a:pt x="168781" y="770996"/>
                </a:lnTo>
                <a:lnTo>
                  <a:pt x="167194" y="770202"/>
                </a:lnTo>
                <a:lnTo>
                  <a:pt x="165606" y="769408"/>
                </a:lnTo>
                <a:lnTo>
                  <a:pt x="163490" y="768879"/>
                </a:lnTo>
                <a:lnTo>
                  <a:pt x="161638" y="768615"/>
                </a:lnTo>
                <a:lnTo>
                  <a:pt x="159786" y="768350"/>
                </a:lnTo>
                <a:close/>
                <a:moveTo>
                  <a:pt x="985704" y="625475"/>
                </a:moveTo>
                <a:lnTo>
                  <a:pt x="983826" y="625744"/>
                </a:lnTo>
                <a:lnTo>
                  <a:pt x="981948" y="626551"/>
                </a:lnTo>
                <a:lnTo>
                  <a:pt x="980338" y="627897"/>
                </a:lnTo>
                <a:lnTo>
                  <a:pt x="978996" y="629511"/>
                </a:lnTo>
                <a:lnTo>
                  <a:pt x="977923" y="631664"/>
                </a:lnTo>
                <a:lnTo>
                  <a:pt x="976850" y="634085"/>
                </a:lnTo>
                <a:lnTo>
                  <a:pt x="976313" y="636776"/>
                </a:lnTo>
                <a:lnTo>
                  <a:pt x="976313" y="639736"/>
                </a:lnTo>
                <a:lnTo>
                  <a:pt x="976313" y="688975"/>
                </a:lnTo>
                <a:lnTo>
                  <a:pt x="995363" y="688975"/>
                </a:lnTo>
                <a:lnTo>
                  <a:pt x="995363" y="639736"/>
                </a:lnTo>
                <a:lnTo>
                  <a:pt x="995095" y="636776"/>
                </a:lnTo>
                <a:lnTo>
                  <a:pt x="994558" y="634085"/>
                </a:lnTo>
                <a:lnTo>
                  <a:pt x="993753" y="631664"/>
                </a:lnTo>
                <a:lnTo>
                  <a:pt x="992412" y="629511"/>
                </a:lnTo>
                <a:lnTo>
                  <a:pt x="991070" y="627897"/>
                </a:lnTo>
                <a:lnTo>
                  <a:pt x="989460" y="626551"/>
                </a:lnTo>
                <a:lnTo>
                  <a:pt x="987582" y="625744"/>
                </a:lnTo>
                <a:lnTo>
                  <a:pt x="985704" y="625475"/>
                </a:lnTo>
                <a:close/>
                <a:moveTo>
                  <a:pt x="942841" y="625475"/>
                </a:moveTo>
                <a:lnTo>
                  <a:pt x="940963" y="625744"/>
                </a:lnTo>
                <a:lnTo>
                  <a:pt x="939353" y="626551"/>
                </a:lnTo>
                <a:lnTo>
                  <a:pt x="937743" y="627897"/>
                </a:lnTo>
                <a:lnTo>
                  <a:pt x="936402" y="629511"/>
                </a:lnTo>
                <a:lnTo>
                  <a:pt x="935060" y="631664"/>
                </a:lnTo>
                <a:lnTo>
                  <a:pt x="934255" y="634085"/>
                </a:lnTo>
                <a:lnTo>
                  <a:pt x="933719" y="636776"/>
                </a:lnTo>
                <a:lnTo>
                  <a:pt x="933450" y="639736"/>
                </a:lnTo>
                <a:lnTo>
                  <a:pt x="933450" y="688975"/>
                </a:lnTo>
                <a:lnTo>
                  <a:pt x="952500" y="688975"/>
                </a:lnTo>
                <a:lnTo>
                  <a:pt x="952500" y="639736"/>
                </a:lnTo>
                <a:lnTo>
                  <a:pt x="952500" y="636776"/>
                </a:lnTo>
                <a:lnTo>
                  <a:pt x="951695" y="634085"/>
                </a:lnTo>
                <a:lnTo>
                  <a:pt x="950890" y="631664"/>
                </a:lnTo>
                <a:lnTo>
                  <a:pt x="949817" y="629511"/>
                </a:lnTo>
                <a:lnTo>
                  <a:pt x="948476" y="627897"/>
                </a:lnTo>
                <a:lnTo>
                  <a:pt x="946866" y="626551"/>
                </a:lnTo>
                <a:lnTo>
                  <a:pt x="944719" y="625744"/>
                </a:lnTo>
                <a:lnTo>
                  <a:pt x="942841" y="625475"/>
                </a:lnTo>
                <a:close/>
                <a:moveTo>
                  <a:pt x="901566" y="625475"/>
                </a:moveTo>
                <a:lnTo>
                  <a:pt x="899688" y="625744"/>
                </a:lnTo>
                <a:lnTo>
                  <a:pt x="897810" y="626551"/>
                </a:lnTo>
                <a:lnTo>
                  <a:pt x="896200" y="627897"/>
                </a:lnTo>
                <a:lnTo>
                  <a:pt x="894858" y="629511"/>
                </a:lnTo>
                <a:lnTo>
                  <a:pt x="893785" y="631664"/>
                </a:lnTo>
                <a:lnTo>
                  <a:pt x="892980" y="634085"/>
                </a:lnTo>
                <a:lnTo>
                  <a:pt x="892444" y="636776"/>
                </a:lnTo>
                <a:lnTo>
                  <a:pt x="892175" y="639736"/>
                </a:lnTo>
                <a:lnTo>
                  <a:pt x="892175" y="688975"/>
                </a:lnTo>
                <a:lnTo>
                  <a:pt x="911225" y="688975"/>
                </a:lnTo>
                <a:lnTo>
                  <a:pt x="911225" y="639736"/>
                </a:lnTo>
                <a:lnTo>
                  <a:pt x="910957" y="636776"/>
                </a:lnTo>
                <a:lnTo>
                  <a:pt x="910420" y="634085"/>
                </a:lnTo>
                <a:lnTo>
                  <a:pt x="909615" y="631664"/>
                </a:lnTo>
                <a:lnTo>
                  <a:pt x="908542" y="629511"/>
                </a:lnTo>
                <a:lnTo>
                  <a:pt x="906932" y="627897"/>
                </a:lnTo>
                <a:lnTo>
                  <a:pt x="905322" y="626551"/>
                </a:lnTo>
                <a:lnTo>
                  <a:pt x="903713" y="625744"/>
                </a:lnTo>
                <a:lnTo>
                  <a:pt x="901566" y="625475"/>
                </a:lnTo>
                <a:close/>
                <a:moveTo>
                  <a:pt x="1742302" y="577586"/>
                </a:moveTo>
                <a:lnTo>
                  <a:pt x="1741773" y="578115"/>
                </a:lnTo>
                <a:lnTo>
                  <a:pt x="1740715" y="579438"/>
                </a:lnTo>
                <a:lnTo>
                  <a:pt x="1740186" y="581554"/>
                </a:lnTo>
                <a:lnTo>
                  <a:pt x="1739921" y="584465"/>
                </a:lnTo>
                <a:lnTo>
                  <a:pt x="1739921" y="607483"/>
                </a:lnTo>
                <a:lnTo>
                  <a:pt x="1744948" y="607483"/>
                </a:lnTo>
                <a:lnTo>
                  <a:pt x="1744948" y="584465"/>
                </a:lnTo>
                <a:lnTo>
                  <a:pt x="1744948" y="581554"/>
                </a:lnTo>
                <a:lnTo>
                  <a:pt x="1744419" y="579438"/>
                </a:lnTo>
                <a:lnTo>
                  <a:pt x="1743625" y="578115"/>
                </a:lnTo>
                <a:lnTo>
                  <a:pt x="1743096" y="577586"/>
                </a:lnTo>
                <a:lnTo>
                  <a:pt x="1742567" y="577586"/>
                </a:lnTo>
                <a:lnTo>
                  <a:pt x="1742302" y="577586"/>
                </a:lnTo>
                <a:close/>
                <a:moveTo>
                  <a:pt x="1732249" y="577586"/>
                </a:moveTo>
                <a:lnTo>
                  <a:pt x="1731456" y="578115"/>
                </a:lnTo>
                <a:lnTo>
                  <a:pt x="1730927" y="578644"/>
                </a:lnTo>
                <a:lnTo>
                  <a:pt x="1730398" y="579438"/>
                </a:lnTo>
                <a:lnTo>
                  <a:pt x="1729604" y="581554"/>
                </a:lnTo>
                <a:lnTo>
                  <a:pt x="1729339" y="584465"/>
                </a:lnTo>
                <a:lnTo>
                  <a:pt x="1729339" y="607483"/>
                </a:lnTo>
                <a:lnTo>
                  <a:pt x="1736482" y="607483"/>
                </a:lnTo>
                <a:lnTo>
                  <a:pt x="1736482" y="584465"/>
                </a:lnTo>
                <a:lnTo>
                  <a:pt x="1736218" y="581554"/>
                </a:lnTo>
                <a:lnTo>
                  <a:pt x="1735424" y="579438"/>
                </a:lnTo>
                <a:lnTo>
                  <a:pt x="1734895" y="578644"/>
                </a:lnTo>
                <a:lnTo>
                  <a:pt x="1734366" y="578115"/>
                </a:lnTo>
                <a:lnTo>
                  <a:pt x="1733572" y="577586"/>
                </a:lnTo>
                <a:lnTo>
                  <a:pt x="1732779" y="577586"/>
                </a:lnTo>
                <a:lnTo>
                  <a:pt x="1732249" y="577586"/>
                </a:lnTo>
                <a:close/>
                <a:moveTo>
                  <a:pt x="1722726" y="577586"/>
                </a:moveTo>
                <a:lnTo>
                  <a:pt x="1722197" y="578115"/>
                </a:lnTo>
                <a:lnTo>
                  <a:pt x="1721403" y="579438"/>
                </a:lnTo>
                <a:lnTo>
                  <a:pt x="1720874" y="581554"/>
                </a:lnTo>
                <a:lnTo>
                  <a:pt x="1720874" y="584465"/>
                </a:lnTo>
                <a:lnTo>
                  <a:pt x="1720874" y="607483"/>
                </a:lnTo>
                <a:lnTo>
                  <a:pt x="1725636" y="607483"/>
                </a:lnTo>
                <a:lnTo>
                  <a:pt x="1725636" y="584465"/>
                </a:lnTo>
                <a:lnTo>
                  <a:pt x="1725371" y="581554"/>
                </a:lnTo>
                <a:lnTo>
                  <a:pt x="1724842" y="579438"/>
                </a:lnTo>
                <a:lnTo>
                  <a:pt x="1724049" y="578115"/>
                </a:lnTo>
                <a:lnTo>
                  <a:pt x="1723519" y="577586"/>
                </a:lnTo>
                <a:lnTo>
                  <a:pt x="1723255" y="577586"/>
                </a:lnTo>
                <a:lnTo>
                  <a:pt x="1722726" y="577586"/>
                </a:lnTo>
                <a:close/>
                <a:moveTo>
                  <a:pt x="164813" y="577056"/>
                </a:moveTo>
                <a:lnTo>
                  <a:pt x="164284" y="577586"/>
                </a:lnTo>
                <a:lnTo>
                  <a:pt x="163490" y="578908"/>
                </a:lnTo>
                <a:lnTo>
                  <a:pt x="162961" y="581025"/>
                </a:lnTo>
                <a:lnTo>
                  <a:pt x="162696" y="583936"/>
                </a:lnTo>
                <a:lnTo>
                  <a:pt x="162696" y="606954"/>
                </a:lnTo>
                <a:lnTo>
                  <a:pt x="167723" y="606954"/>
                </a:lnTo>
                <a:lnTo>
                  <a:pt x="167723" y="583936"/>
                </a:lnTo>
                <a:lnTo>
                  <a:pt x="167723" y="581025"/>
                </a:lnTo>
                <a:lnTo>
                  <a:pt x="167194" y="578908"/>
                </a:lnTo>
                <a:lnTo>
                  <a:pt x="166400" y="577586"/>
                </a:lnTo>
                <a:lnTo>
                  <a:pt x="165871" y="577056"/>
                </a:lnTo>
                <a:lnTo>
                  <a:pt x="165342" y="577056"/>
                </a:lnTo>
                <a:lnTo>
                  <a:pt x="164813" y="577056"/>
                </a:lnTo>
                <a:close/>
                <a:moveTo>
                  <a:pt x="155024" y="577056"/>
                </a:moveTo>
                <a:lnTo>
                  <a:pt x="154231" y="577586"/>
                </a:lnTo>
                <a:lnTo>
                  <a:pt x="153702" y="578115"/>
                </a:lnTo>
                <a:lnTo>
                  <a:pt x="153173" y="578908"/>
                </a:lnTo>
                <a:lnTo>
                  <a:pt x="152379" y="581025"/>
                </a:lnTo>
                <a:lnTo>
                  <a:pt x="152114" y="583936"/>
                </a:lnTo>
                <a:lnTo>
                  <a:pt x="152114" y="606954"/>
                </a:lnTo>
                <a:lnTo>
                  <a:pt x="158993" y="606954"/>
                </a:lnTo>
                <a:lnTo>
                  <a:pt x="158993" y="583936"/>
                </a:lnTo>
                <a:lnTo>
                  <a:pt x="158728" y="581025"/>
                </a:lnTo>
                <a:lnTo>
                  <a:pt x="158199" y="578908"/>
                </a:lnTo>
                <a:lnTo>
                  <a:pt x="157670" y="578115"/>
                </a:lnTo>
                <a:lnTo>
                  <a:pt x="156876" y="577586"/>
                </a:lnTo>
                <a:lnTo>
                  <a:pt x="156347" y="577056"/>
                </a:lnTo>
                <a:lnTo>
                  <a:pt x="155553" y="577056"/>
                </a:lnTo>
                <a:lnTo>
                  <a:pt x="155024" y="577056"/>
                </a:lnTo>
                <a:close/>
                <a:moveTo>
                  <a:pt x="145501" y="577056"/>
                </a:moveTo>
                <a:lnTo>
                  <a:pt x="144972" y="577586"/>
                </a:lnTo>
                <a:lnTo>
                  <a:pt x="144178" y="578908"/>
                </a:lnTo>
                <a:lnTo>
                  <a:pt x="143649" y="581025"/>
                </a:lnTo>
                <a:lnTo>
                  <a:pt x="143384" y="583936"/>
                </a:lnTo>
                <a:lnTo>
                  <a:pt x="143384" y="606954"/>
                </a:lnTo>
                <a:lnTo>
                  <a:pt x="148146" y="606954"/>
                </a:lnTo>
                <a:lnTo>
                  <a:pt x="148146" y="583936"/>
                </a:lnTo>
                <a:lnTo>
                  <a:pt x="148146" y="581025"/>
                </a:lnTo>
                <a:lnTo>
                  <a:pt x="147617" y="578908"/>
                </a:lnTo>
                <a:lnTo>
                  <a:pt x="146823" y="577586"/>
                </a:lnTo>
                <a:lnTo>
                  <a:pt x="146294" y="577056"/>
                </a:lnTo>
                <a:lnTo>
                  <a:pt x="145765" y="577056"/>
                </a:lnTo>
                <a:lnTo>
                  <a:pt x="145501" y="577056"/>
                </a:lnTo>
                <a:close/>
                <a:moveTo>
                  <a:pt x="1005022" y="460375"/>
                </a:moveTo>
                <a:lnTo>
                  <a:pt x="1003408" y="460637"/>
                </a:lnTo>
                <a:lnTo>
                  <a:pt x="1001524" y="461160"/>
                </a:lnTo>
                <a:lnTo>
                  <a:pt x="1000448" y="461945"/>
                </a:lnTo>
                <a:lnTo>
                  <a:pt x="999103" y="463252"/>
                </a:lnTo>
                <a:lnTo>
                  <a:pt x="998296" y="464822"/>
                </a:lnTo>
                <a:lnTo>
                  <a:pt x="997488" y="466653"/>
                </a:lnTo>
                <a:lnTo>
                  <a:pt x="996950" y="468484"/>
                </a:lnTo>
                <a:lnTo>
                  <a:pt x="996950" y="470838"/>
                </a:lnTo>
                <a:lnTo>
                  <a:pt x="996950" y="506413"/>
                </a:lnTo>
                <a:lnTo>
                  <a:pt x="1012825" y="506413"/>
                </a:lnTo>
                <a:lnTo>
                  <a:pt x="1012825" y="470838"/>
                </a:lnTo>
                <a:lnTo>
                  <a:pt x="1012556" y="468484"/>
                </a:lnTo>
                <a:lnTo>
                  <a:pt x="1012018" y="466653"/>
                </a:lnTo>
                <a:lnTo>
                  <a:pt x="1011480" y="464822"/>
                </a:lnTo>
                <a:lnTo>
                  <a:pt x="1010404" y="463252"/>
                </a:lnTo>
                <a:lnTo>
                  <a:pt x="1009327" y="461945"/>
                </a:lnTo>
                <a:lnTo>
                  <a:pt x="1007982" y="461160"/>
                </a:lnTo>
                <a:lnTo>
                  <a:pt x="1006637" y="460637"/>
                </a:lnTo>
                <a:lnTo>
                  <a:pt x="1005022" y="460375"/>
                </a:lnTo>
                <a:close/>
                <a:moveTo>
                  <a:pt x="893897" y="460375"/>
                </a:moveTo>
                <a:lnTo>
                  <a:pt x="892283" y="460637"/>
                </a:lnTo>
                <a:lnTo>
                  <a:pt x="890938" y="461160"/>
                </a:lnTo>
                <a:lnTo>
                  <a:pt x="889592" y="461945"/>
                </a:lnTo>
                <a:lnTo>
                  <a:pt x="888247" y="463252"/>
                </a:lnTo>
                <a:lnTo>
                  <a:pt x="887171" y="464822"/>
                </a:lnTo>
                <a:lnTo>
                  <a:pt x="886632" y="466653"/>
                </a:lnTo>
                <a:lnTo>
                  <a:pt x="886094" y="468484"/>
                </a:lnTo>
                <a:lnTo>
                  <a:pt x="885825" y="470838"/>
                </a:lnTo>
                <a:lnTo>
                  <a:pt x="885825" y="506413"/>
                </a:lnTo>
                <a:lnTo>
                  <a:pt x="901700" y="506413"/>
                </a:lnTo>
                <a:lnTo>
                  <a:pt x="901700" y="470838"/>
                </a:lnTo>
                <a:lnTo>
                  <a:pt x="901431" y="468484"/>
                </a:lnTo>
                <a:lnTo>
                  <a:pt x="901162" y="466653"/>
                </a:lnTo>
                <a:lnTo>
                  <a:pt x="900355" y="464822"/>
                </a:lnTo>
                <a:lnTo>
                  <a:pt x="899279" y="463252"/>
                </a:lnTo>
                <a:lnTo>
                  <a:pt x="898202" y="461945"/>
                </a:lnTo>
                <a:lnTo>
                  <a:pt x="896857" y="461160"/>
                </a:lnTo>
                <a:lnTo>
                  <a:pt x="895512" y="460637"/>
                </a:lnTo>
                <a:lnTo>
                  <a:pt x="893897" y="460375"/>
                </a:lnTo>
                <a:close/>
                <a:moveTo>
                  <a:pt x="948670" y="455612"/>
                </a:moveTo>
                <a:lnTo>
                  <a:pt x="945888" y="455879"/>
                </a:lnTo>
                <a:lnTo>
                  <a:pt x="943106" y="456680"/>
                </a:lnTo>
                <a:lnTo>
                  <a:pt x="940880" y="457749"/>
                </a:lnTo>
                <a:lnTo>
                  <a:pt x="938932" y="459351"/>
                </a:lnTo>
                <a:lnTo>
                  <a:pt x="937541" y="461220"/>
                </a:lnTo>
                <a:lnTo>
                  <a:pt x="936150" y="463357"/>
                </a:lnTo>
                <a:lnTo>
                  <a:pt x="935315" y="465760"/>
                </a:lnTo>
                <a:lnTo>
                  <a:pt x="935037" y="468431"/>
                </a:lnTo>
                <a:lnTo>
                  <a:pt x="935037" y="512762"/>
                </a:lnTo>
                <a:lnTo>
                  <a:pt x="962025" y="512762"/>
                </a:lnTo>
                <a:lnTo>
                  <a:pt x="962025" y="468431"/>
                </a:lnTo>
                <a:lnTo>
                  <a:pt x="961747" y="465760"/>
                </a:lnTo>
                <a:lnTo>
                  <a:pt x="960912" y="463357"/>
                </a:lnTo>
                <a:lnTo>
                  <a:pt x="959521" y="461220"/>
                </a:lnTo>
                <a:lnTo>
                  <a:pt x="957852" y="459351"/>
                </a:lnTo>
                <a:lnTo>
                  <a:pt x="955904" y="457749"/>
                </a:lnTo>
                <a:lnTo>
                  <a:pt x="953678" y="456680"/>
                </a:lnTo>
                <a:lnTo>
                  <a:pt x="951174" y="455879"/>
                </a:lnTo>
                <a:lnTo>
                  <a:pt x="948670" y="455612"/>
                </a:lnTo>
                <a:close/>
                <a:moveTo>
                  <a:pt x="1035184" y="449262"/>
                </a:moveTo>
                <a:lnTo>
                  <a:pt x="1033306" y="449529"/>
                </a:lnTo>
                <a:lnTo>
                  <a:pt x="1031428" y="450063"/>
                </a:lnTo>
                <a:lnTo>
                  <a:pt x="1029550" y="451399"/>
                </a:lnTo>
                <a:lnTo>
                  <a:pt x="1028208" y="452734"/>
                </a:lnTo>
                <a:lnTo>
                  <a:pt x="1027135" y="454870"/>
                </a:lnTo>
                <a:lnTo>
                  <a:pt x="1026330" y="457007"/>
                </a:lnTo>
                <a:lnTo>
                  <a:pt x="1025794" y="459410"/>
                </a:lnTo>
                <a:lnTo>
                  <a:pt x="1025525" y="462081"/>
                </a:lnTo>
                <a:lnTo>
                  <a:pt x="1025525" y="506412"/>
                </a:lnTo>
                <a:lnTo>
                  <a:pt x="1044575" y="506412"/>
                </a:lnTo>
                <a:lnTo>
                  <a:pt x="1044575" y="462081"/>
                </a:lnTo>
                <a:lnTo>
                  <a:pt x="1044307" y="459410"/>
                </a:lnTo>
                <a:lnTo>
                  <a:pt x="1043770" y="457007"/>
                </a:lnTo>
                <a:lnTo>
                  <a:pt x="1042965" y="454870"/>
                </a:lnTo>
                <a:lnTo>
                  <a:pt x="1041892" y="452734"/>
                </a:lnTo>
                <a:lnTo>
                  <a:pt x="1040282" y="451399"/>
                </a:lnTo>
                <a:lnTo>
                  <a:pt x="1038941" y="450063"/>
                </a:lnTo>
                <a:lnTo>
                  <a:pt x="1037063" y="449529"/>
                </a:lnTo>
                <a:lnTo>
                  <a:pt x="1035184" y="449262"/>
                </a:lnTo>
                <a:close/>
                <a:moveTo>
                  <a:pt x="857116" y="449262"/>
                </a:moveTo>
                <a:lnTo>
                  <a:pt x="855238" y="449529"/>
                </a:lnTo>
                <a:lnTo>
                  <a:pt x="853628" y="450063"/>
                </a:lnTo>
                <a:lnTo>
                  <a:pt x="852018" y="451399"/>
                </a:lnTo>
                <a:lnTo>
                  <a:pt x="850677" y="452734"/>
                </a:lnTo>
                <a:lnTo>
                  <a:pt x="849335" y="454870"/>
                </a:lnTo>
                <a:lnTo>
                  <a:pt x="848530" y="457007"/>
                </a:lnTo>
                <a:lnTo>
                  <a:pt x="847994" y="459410"/>
                </a:lnTo>
                <a:lnTo>
                  <a:pt x="847725" y="462081"/>
                </a:lnTo>
                <a:lnTo>
                  <a:pt x="847725" y="506412"/>
                </a:lnTo>
                <a:lnTo>
                  <a:pt x="866775" y="506412"/>
                </a:lnTo>
                <a:lnTo>
                  <a:pt x="866775" y="462081"/>
                </a:lnTo>
                <a:lnTo>
                  <a:pt x="866775" y="459410"/>
                </a:lnTo>
                <a:lnTo>
                  <a:pt x="865970" y="457007"/>
                </a:lnTo>
                <a:lnTo>
                  <a:pt x="865165" y="454870"/>
                </a:lnTo>
                <a:lnTo>
                  <a:pt x="864092" y="452734"/>
                </a:lnTo>
                <a:lnTo>
                  <a:pt x="862751" y="451399"/>
                </a:lnTo>
                <a:lnTo>
                  <a:pt x="861141" y="450063"/>
                </a:lnTo>
                <a:lnTo>
                  <a:pt x="858994" y="449529"/>
                </a:lnTo>
                <a:lnTo>
                  <a:pt x="857116" y="449262"/>
                </a:lnTo>
                <a:close/>
                <a:moveTo>
                  <a:pt x="985171" y="258233"/>
                </a:moveTo>
                <a:lnTo>
                  <a:pt x="984377" y="258498"/>
                </a:lnTo>
                <a:lnTo>
                  <a:pt x="983583" y="259027"/>
                </a:lnTo>
                <a:lnTo>
                  <a:pt x="982790" y="259821"/>
                </a:lnTo>
                <a:lnTo>
                  <a:pt x="981996" y="260879"/>
                </a:lnTo>
                <a:lnTo>
                  <a:pt x="981467" y="261938"/>
                </a:lnTo>
                <a:lnTo>
                  <a:pt x="981203" y="263525"/>
                </a:lnTo>
                <a:lnTo>
                  <a:pt x="980938" y="264848"/>
                </a:lnTo>
                <a:lnTo>
                  <a:pt x="980938" y="266700"/>
                </a:lnTo>
                <a:lnTo>
                  <a:pt x="980938" y="320146"/>
                </a:lnTo>
                <a:lnTo>
                  <a:pt x="985171" y="321469"/>
                </a:lnTo>
                <a:lnTo>
                  <a:pt x="989933" y="323056"/>
                </a:lnTo>
                <a:lnTo>
                  <a:pt x="989933" y="266700"/>
                </a:lnTo>
                <a:lnTo>
                  <a:pt x="989668" y="264848"/>
                </a:lnTo>
                <a:lnTo>
                  <a:pt x="989403" y="263525"/>
                </a:lnTo>
                <a:lnTo>
                  <a:pt x="989139" y="261938"/>
                </a:lnTo>
                <a:lnTo>
                  <a:pt x="988610" y="260879"/>
                </a:lnTo>
                <a:lnTo>
                  <a:pt x="987552" y="259821"/>
                </a:lnTo>
                <a:lnTo>
                  <a:pt x="986758" y="259027"/>
                </a:lnTo>
                <a:lnTo>
                  <a:pt x="985964" y="258498"/>
                </a:lnTo>
                <a:lnTo>
                  <a:pt x="985171" y="258233"/>
                </a:lnTo>
                <a:close/>
                <a:moveTo>
                  <a:pt x="911098" y="258233"/>
                </a:moveTo>
                <a:lnTo>
                  <a:pt x="910304" y="258498"/>
                </a:lnTo>
                <a:lnTo>
                  <a:pt x="909510" y="259027"/>
                </a:lnTo>
                <a:lnTo>
                  <a:pt x="908717" y="259821"/>
                </a:lnTo>
                <a:lnTo>
                  <a:pt x="908188" y="260879"/>
                </a:lnTo>
                <a:lnTo>
                  <a:pt x="907659" y="261938"/>
                </a:lnTo>
                <a:lnTo>
                  <a:pt x="907130" y="263525"/>
                </a:lnTo>
                <a:lnTo>
                  <a:pt x="906865" y="264848"/>
                </a:lnTo>
                <a:lnTo>
                  <a:pt x="906865" y="266700"/>
                </a:lnTo>
                <a:lnTo>
                  <a:pt x="906865" y="323056"/>
                </a:lnTo>
                <a:lnTo>
                  <a:pt x="911098" y="321469"/>
                </a:lnTo>
                <a:lnTo>
                  <a:pt x="915595" y="320146"/>
                </a:lnTo>
                <a:lnTo>
                  <a:pt x="915595" y="266700"/>
                </a:lnTo>
                <a:lnTo>
                  <a:pt x="915330" y="264848"/>
                </a:lnTo>
                <a:lnTo>
                  <a:pt x="915066" y="263525"/>
                </a:lnTo>
                <a:lnTo>
                  <a:pt x="914801" y="261938"/>
                </a:lnTo>
                <a:lnTo>
                  <a:pt x="914272" y="260879"/>
                </a:lnTo>
                <a:lnTo>
                  <a:pt x="913743" y="259821"/>
                </a:lnTo>
                <a:lnTo>
                  <a:pt x="912950" y="259027"/>
                </a:lnTo>
                <a:lnTo>
                  <a:pt x="912156" y="258498"/>
                </a:lnTo>
                <a:lnTo>
                  <a:pt x="911098" y="258233"/>
                </a:lnTo>
                <a:close/>
                <a:moveTo>
                  <a:pt x="966652" y="255058"/>
                </a:moveTo>
                <a:lnTo>
                  <a:pt x="965594" y="255323"/>
                </a:lnTo>
                <a:lnTo>
                  <a:pt x="964536" y="255588"/>
                </a:lnTo>
                <a:lnTo>
                  <a:pt x="963478" y="256381"/>
                </a:lnTo>
                <a:lnTo>
                  <a:pt x="962684" y="257704"/>
                </a:lnTo>
                <a:lnTo>
                  <a:pt x="962155" y="259027"/>
                </a:lnTo>
                <a:lnTo>
                  <a:pt x="961626" y="260350"/>
                </a:lnTo>
                <a:lnTo>
                  <a:pt x="961097" y="261938"/>
                </a:lnTo>
                <a:lnTo>
                  <a:pt x="961097" y="263525"/>
                </a:lnTo>
                <a:lnTo>
                  <a:pt x="961097" y="316177"/>
                </a:lnTo>
                <a:lnTo>
                  <a:pt x="966917" y="316971"/>
                </a:lnTo>
                <a:lnTo>
                  <a:pt x="972472" y="318029"/>
                </a:lnTo>
                <a:lnTo>
                  <a:pt x="972472" y="263525"/>
                </a:lnTo>
                <a:lnTo>
                  <a:pt x="972208" y="261938"/>
                </a:lnTo>
                <a:lnTo>
                  <a:pt x="971943" y="260350"/>
                </a:lnTo>
                <a:lnTo>
                  <a:pt x="971414" y="259027"/>
                </a:lnTo>
                <a:lnTo>
                  <a:pt x="970885" y="257704"/>
                </a:lnTo>
                <a:lnTo>
                  <a:pt x="969827" y="256381"/>
                </a:lnTo>
                <a:lnTo>
                  <a:pt x="969033" y="255588"/>
                </a:lnTo>
                <a:lnTo>
                  <a:pt x="967975" y="255323"/>
                </a:lnTo>
                <a:lnTo>
                  <a:pt x="966652" y="255058"/>
                </a:lnTo>
                <a:close/>
                <a:moveTo>
                  <a:pt x="929616" y="255058"/>
                </a:moveTo>
                <a:lnTo>
                  <a:pt x="928558" y="255323"/>
                </a:lnTo>
                <a:lnTo>
                  <a:pt x="927500" y="255588"/>
                </a:lnTo>
                <a:lnTo>
                  <a:pt x="926441" y="256381"/>
                </a:lnTo>
                <a:lnTo>
                  <a:pt x="925648" y="257704"/>
                </a:lnTo>
                <a:lnTo>
                  <a:pt x="924854" y="259027"/>
                </a:lnTo>
                <a:lnTo>
                  <a:pt x="924325" y="260350"/>
                </a:lnTo>
                <a:lnTo>
                  <a:pt x="924061" y="261938"/>
                </a:lnTo>
                <a:lnTo>
                  <a:pt x="924061" y="263525"/>
                </a:lnTo>
                <a:lnTo>
                  <a:pt x="924061" y="318029"/>
                </a:lnTo>
                <a:lnTo>
                  <a:pt x="929616" y="316971"/>
                </a:lnTo>
                <a:lnTo>
                  <a:pt x="935436" y="316177"/>
                </a:lnTo>
                <a:lnTo>
                  <a:pt x="935436" y="263525"/>
                </a:lnTo>
                <a:lnTo>
                  <a:pt x="935436" y="261938"/>
                </a:lnTo>
                <a:lnTo>
                  <a:pt x="935171" y="260350"/>
                </a:lnTo>
                <a:lnTo>
                  <a:pt x="934642" y="259027"/>
                </a:lnTo>
                <a:lnTo>
                  <a:pt x="933849" y="257704"/>
                </a:lnTo>
                <a:lnTo>
                  <a:pt x="933055" y="256381"/>
                </a:lnTo>
                <a:lnTo>
                  <a:pt x="931997" y="255588"/>
                </a:lnTo>
                <a:lnTo>
                  <a:pt x="930674" y="255323"/>
                </a:lnTo>
                <a:lnTo>
                  <a:pt x="929616" y="255058"/>
                </a:lnTo>
                <a:close/>
                <a:moveTo>
                  <a:pt x="948399" y="251090"/>
                </a:moveTo>
                <a:lnTo>
                  <a:pt x="947076" y="251354"/>
                </a:lnTo>
                <a:lnTo>
                  <a:pt x="945489" y="251883"/>
                </a:lnTo>
                <a:lnTo>
                  <a:pt x="944431" y="252413"/>
                </a:lnTo>
                <a:lnTo>
                  <a:pt x="943637" y="253471"/>
                </a:lnTo>
                <a:lnTo>
                  <a:pt x="942843" y="254794"/>
                </a:lnTo>
                <a:lnTo>
                  <a:pt x="942314" y="256117"/>
                </a:lnTo>
                <a:lnTo>
                  <a:pt x="941785" y="257969"/>
                </a:lnTo>
                <a:lnTo>
                  <a:pt x="941785" y="259556"/>
                </a:lnTo>
                <a:lnTo>
                  <a:pt x="941785" y="315913"/>
                </a:lnTo>
                <a:lnTo>
                  <a:pt x="948399" y="315648"/>
                </a:lnTo>
                <a:lnTo>
                  <a:pt x="954748" y="315913"/>
                </a:lnTo>
                <a:lnTo>
                  <a:pt x="954748" y="259556"/>
                </a:lnTo>
                <a:lnTo>
                  <a:pt x="954483" y="257969"/>
                </a:lnTo>
                <a:lnTo>
                  <a:pt x="954219" y="256117"/>
                </a:lnTo>
                <a:lnTo>
                  <a:pt x="953425" y="254794"/>
                </a:lnTo>
                <a:lnTo>
                  <a:pt x="952896" y="253471"/>
                </a:lnTo>
                <a:lnTo>
                  <a:pt x="951838" y="252413"/>
                </a:lnTo>
                <a:lnTo>
                  <a:pt x="950780" y="251883"/>
                </a:lnTo>
                <a:lnTo>
                  <a:pt x="949722" y="251354"/>
                </a:lnTo>
                <a:lnTo>
                  <a:pt x="948399" y="251090"/>
                </a:lnTo>
                <a:close/>
                <a:moveTo>
                  <a:pt x="946547" y="0"/>
                </a:moveTo>
                <a:lnTo>
                  <a:pt x="949457" y="0"/>
                </a:lnTo>
                <a:lnTo>
                  <a:pt x="949457" y="3969"/>
                </a:lnTo>
                <a:lnTo>
                  <a:pt x="950515" y="4498"/>
                </a:lnTo>
                <a:lnTo>
                  <a:pt x="951309" y="5292"/>
                </a:lnTo>
                <a:lnTo>
                  <a:pt x="951838" y="6350"/>
                </a:lnTo>
                <a:lnTo>
                  <a:pt x="952102" y="7673"/>
                </a:lnTo>
                <a:lnTo>
                  <a:pt x="951838" y="8731"/>
                </a:lnTo>
                <a:lnTo>
                  <a:pt x="951309" y="9790"/>
                </a:lnTo>
                <a:lnTo>
                  <a:pt x="950515" y="10848"/>
                </a:lnTo>
                <a:lnTo>
                  <a:pt x="949457" y="11377"/>
                </a:lnTo>
                <a:lnTo>
                  <a:pt x="949457" y="23813"/>
                </a:lnTo>
                <a:lnTo>
                  <a:pt x="953954" y="21696"/>
                </a:lnTo>
                <a:lnTo>
                  <a:pt x="965065" y="18785"/>
                </a:lnTo>
                <a:lnTo>
                  <a:pt x="960568" y="24606"/>
                </a:lnTo>
                <a:lnTo>
                  <a:pt x="959774" y="28310"/>
                </a:lnTo>
                <a:lnTo>
                  <a:pt x="955277" y="32015"/>
                </a:lnTo>
                <a:lnTo>
                  <a:pt x="949457" y="33338"/>
                </a:lnTo>
                <a:lnTo>
                  <a:pt x="949457" y="59002"/>
                </a:lnTo>
                <a:lnTo>
                  <a:pt x="951573" y="59531"/>
                </a:lnTo>
                <a:lnTo>
                  <a:pt x="953425" y="60590"/>
                </a:lnTo>
                <a:lnTo>
                  <a:pt x="955012" y="62177"/>
                </a:lnTo>
                <a:lnTo>
                  <a:pt x="956071" y="63765"/>
                </a:lnTo>
                <a:lnTo>
                  <a:pt x="969033" y="63765"/>
                </a:lnTo>
                <a:lnTo>
                  <a:pt x="970356" y="64029"/>
                </a:lnTo>
                <a:lnTo>
                  <a:pt x="971414" y="64823"/>
                </a:lnTo>
                <a:lnTo>
                  <a:pt x="971943" y="65881"/>
                </a:lnTo>
                <a:lnTo>
                  <a:pt x="972208" y="67204"/>
                </a:lnTo>
                <a:lnTo>
                  <a:pt x="971943" y="68527"/>
                </a:lnTo>
                <a:lnTo>
                  <a:pt x="971414" y="69321"/>
                </a:lnTo>
                <a:lnTo>
                  <a:pt x="970356" y="70115"/>
                </a:lnTo>
                <a:lnTo>
                  <a:pt x="969033" y="70379"/>
                </a:lnTo>
                <a:lnTo>
                  <a:pt x="956335" y="70379"/>
                </a:lnTo>
                <a:lnTo>
                  <a:pt x="955277" y="72760"/>
                </a:lnTo>
                <a:lnTo>
                  <a:pt x="953690" y="74348"/>
                </a:lnTo>
                <a:lnTo>
                  <a:pt x="951838" y="75671"/>
                </a:lnTo>
                <a:lnTo>
                  <a:pt x="950780" y="75935"/>
                </a:lnTo>
                <a:lnTo>
                  <a:pt x="949457" y="76200"/>
                </a:lnTo>
                <a:lnTo>
                  <a:pt x="949457" y="95779"/>
                </a:lnTo>
                <a:lnTo>
                  <a:pt x="951044" y="96308"/>
                </a:lnTo>
                <a:lnTo>
                  <a:pt x="952367" y="96838"/>
                </a:lnTo>
                <a:lnTo>
                  <a:pt x="953690" y="97631"/>
                </a:lnTo>
                <a:lnTo>
                  <a:pt x="954748" y="98425"/>
                </a:lnTo>
                <a:lnTo>
                  <a:pt x="955806" y="99748"/>
                </a:lnTo>
                <a:lnTo>
                  <a:pt x="956600" y="101071"/>
                </a:lnTo>
                <a:lnTo>
                  <a:pt x="957393" y="102394"/>
                </a:lnTo>
                <a:lnTo>
                  <a:pt x="957922" y="103717"/>
                </a:lnTo>
                <a:lnTo>
                  <a:pt x="964007" y="103717"/>
                </a:lnTo>
                <a:lnTo>
                  <a:pt x="965065" y="103981"/>
                </a:lnTo>
                <a:lnTo>
                  <a:pt x="965859" y="104775"/>
                </a:lnTo>
                <a:lnTo>
                  <a:pt x="966388" y="105833"/>
                </a:lnTo>
                <a:lnTo>
                  <a:pt x="966388" y="107156"/>
                </a:lnTo>
                <a:lnTo>
                  <a:pt x="966388" y="108479"/>
                </a:lnTo>
                <a:lnTo>
                  <a:pt x="965859" y="109538"/>
                </a:lnTo>
                <a:lnTo>
                  <a:pt x="965065" y="110067"/>
                </a:lnTo>
                <a:lnTo>
                  <a:pt x="964007" y="110331"/>
                </a:lnTo>
                <a:lnTo>
                  <a:pt x="957658" y="110331"/>
                </a:lnTo>
                <a:lnTo>
                  <a:pt x="957129" y="111654"/>
                </a:lnTo>
                <a:lnTo>
                  <a:pt x="956335" y="112977"/>
                </a:lnTo>
                <a:lnTo>
                  <a:pt x="955542" y="114035"/>
                </a:lnTo>
                <a:lnTo>
                  <a:pt x="954483" y="115094"/>
                </a:lnTo>
                <a:lnTo>
                  <a:pt x="953425" y="116152"/>
                </a:lnTo>
                <a:lnTo>
                  <a:pt x="952102" y="116681"/>
                </a:lnTo>
                <a:lnTo>
                  <a:pt x="951044" y="117210"/>
                </a:lnTo>
                <a:lnTo>
                  <a:pt x="949457" y="117740"/>
                </a:lnTo>
                <a:lnTo>
                  <a:pt x="949457" y="136260"/>
                </a:lnTo>
                <a:lnTo>
                  <a:pt x="950780" y="136525"/>
                </a:lnTo>
                <a:lnTo>
                  <a:pt x="951838" y="136790"/>
                </a:lnTo>
                <a:lnTo>
                  <a:pt x="952632" y="137319"/>
                </a:lnTo>
                <a:lnTo>
                  <a:pt x="953425" y="138113"/>
                </a:lnTo>
                <a:lnTo>
                  <a:pt x="954219" y="138906"/>
                </a:lnTo>
                <a:lnTo>
                  <a:pt x="954748" y="139965"/>
                </a:lnTo>
                <a:lnTo>
                  <a:pt x="955012" y="141023"/>
                </a:lnTo>
                <a:lnTo>
                  <a:pt x="955277" y="142081"/>
                </a:lnTo>
                <a:lnTo>
                  <a:pt x="955012" y="142875"/>
                </a:lnTo>
                <a:lnTo>
                  <a:pt x="954748" y="144198"/>
                </a:lnTo>
                <a:lnTo>
                  <a:pt x="957922" y="146050"/>
                </a:lnTo>
                <a:lnTo>
                  <a:pt x="961097" y="148167"/>
                </a:lnTo>
                <a:lnTo>
                  <a:pt x="963742" y="150283"/>
                </a:lnTo>
                <a:lnTo>
                  <a:pt x="966123" y="152665"/>
                </a:lnTo>
                <a:lnTo>
                  <a:pt x="968504" y="155046"/>
                </a:lnTo>
                <a:lnTo>
                  <a:pt x="970621" y="157956"/>
                </a:lnTo>
                <a:lnTo>
                  <a:pt x="972737" y="160602"/>
                </a:lnTo>
                <a:lnTo>
                  <a:pt x="974853" y="163248"/>
                </a:lnTo>
                <a:lnTo>
                  <a:pt x="978028" y="168804"/>
                </a:lnTo>
                <a:lnTo>
                  <a:pt x="980938" y="174625"/>
                </a:lnTo>
                <a:lnTo>
                  <a:pt x="983319" y="180181"/>
                </a:lnTo>
                <a:lnTo>
                  <a:pt x="985171" y="186002"/>
                </a:lnTo>
                <a:lnTo>
                  <a:pt x="986493" y="191294"/>
                </a:lnTo>
                <a:lnTo>
                  <a:pt x="987552" y="196056"/>
                </a:lnTo>
                <a:lnTo>
                  <a:pt x="988610" y="200819"/>
                </a:lnTo>
                <a:lnTo>
                  <a:pt x="989403" y="204788"/>
                </a:lnTo>
                <a:lnTo>
                  <a:pt x="989933" y="210344"/>
                </a:lnTo>
                <a:lnTo>
                  <a:pt x="989933" y="212460"/>
                </a:lnTo>
                <a:lnTo>
                  <a:pt x="996811" y="218546"/>
                </a:lnTo>
                <a:lnTo>
                  <a:pt x="996811" y="232304"/>
                </a:lnTo>
                <a:lnTo>
                  <a:pt x="999456" y="234685"/>
                </a:lnTo>
                <a:lnTo>
                  <a:pt x="1001837" y="236802"/>
                </a:lnTo>
                <a:lnTo>
                  <a:pt x="1003424" y="239183"/>
                </a:lnTo>
                <a:lnTo>
                  <a:pt x="1004218" y="241300"/>
                </a:lnTo>
                <a:lnTo>
                  <a:pt x="1004747" y="243417"/>
                </a:lnTo>
                <a:lnTo>
                  <a:pt x="1004747" y="245269"/>
                </a:lnTo>
                <a:lnTo>
                  <a:pt x="1004218" y="247121"/>
                </a:lnTo>
                <a:lnTo>
                  <a:pt x="1003424" y="248973"/>
                </a:lnTo>
                <a:lnTo>
                  <a:pt x="1002366" y="250296"/>
                </a:lnTo>
                <a:lnTo>
                  <a:pt x="1001308" y="251619"/>
                </a:lnTo>
                <a:lnTo>
                  <a:pt x="999192" y="254000"/>
                </a:lnTo>
                <a:lnTo>
                  <a:pt x="997340" y="255323"/>
                </a:lnTo>
                <a:lnTo>
                  <a:pt x="996811" y="255852"/>
                </a:lnTo>
                <a:lnTo>
                  <a:pt x="996811" y="327819"/>
                </a:lnTo>
                <a:lnTo>
                  <a:pt x="998398" y="328613"/>
                </a:lnTo>
                <a:lnTo>
                  <a:pt x="999721" y="329671"/>
                </a:lnTo>
                <a:lnTo>
                  <a:pt x="1000779" y="330729"/>
                </a:lnTo>
                <a:lnTo>
                  <a:pt x="1001837" y="331523"/>
                </a:lnTo>
                <a:lnTo>
                  <a:pt x="1002366" y="332581"/>
                </a:lnTo>
                <a:lnTo>
                  <a:pt x="1003160" y="333640"/>
                </a:lnTo>
                <a:lnTo>
                  <a:pt x="1003424" y="335492"/>
                </a:lnTo>
                <a:lnTo>
                  <a:pt x="1005541" y="336021"/>
                </a:lnTo>
                <a:lnTo>
                  <a:pt x="1007128" y="336815"/>
                </a:lnTo>
                <a:lnTo>
                  <a:pt x="1008186" y="337873"/>
                </a:lnTo>
                <a:lnTo>
                  <a:pt x="1008451" y="338402"/>
                </a:lnTo>
                <a:lnTo>
                  <a:pt x="1008715" y="338931"/>
                </a:lnTo>
                <a:lnTo>
                  <a:pt x="1008715" y="347663"/>
                </a:lnTo>
                <a:lnTo>
                  <a:pt x="1009774" y="348192"/>
                </a:lnTo>
                <a:lnTo>
                  <a:pt x="1010567" y="348985"/>
                </a:lnTo>
                <a:lnTo>
                  <a:pt x="1011096" y="349779"/>
                </a:lnTo>
                <a:lnTo>
                  <a:pt x="1011361" y="350573"/>
                </a:lnTo>
                <a:lnTo>
                  <a:pt x="1011361" y="363802"/>
                </a:lnTo>
                <a:lnTo>
                  <a:pt x="1013213" y="364331"/>
                </a:lnTo>
                <a:lnTo>
                  <a:pt x="1013213" y="363802"/>
                </a:lnTo>
                <a:lnTo>
                  <a:pt x="1013213" y="363273"/>
                </a:lnTo>
                <a:lnTo>
                  <a:pt x="1013477" y="361685"/>
                </a:lnTo>
                <a:lnTo>
                  <a:pt x="1014271" y="360892"/>
                </a:lnTo>
                <a:lnTo>
                  <a:pt x="1014535" y="359833"/>
                </a:lnTo>
                <a:lnTo>
                  <a:pt x="1014800" y="358510"/>
                </a:lnTo>
                <a:lnTo>
                  <a:pt x="1014535" y="357981"/>
                </a:lnTo>
                <a:lnTo>
                  <a:pt x="1014535" y="357717"/>
                </a:lnTo>
                <a:lnTo>
                  <a:pt x="1014800" y="357717"/>
                </a:lnTo>
                <a:lnTo>
                  <a:pt x="1014800" y="357452"/>
                </a:lnTo>
                <a:lnTo>
                  <a:pt x="1014800" y="356923"/>
                </a:lnTo>
                <a:lnTo>
                  <a:pt x="1015064" y="356658"/>
                </a:lnTo>
                <a:lnTo>
                  <a:pt x="1015064" y="356923"/>
                </a:lnTo>
                <a:lnTo>
                  <a:pt x="1015329" y="356923"/>
                </a:lnTo>
                <a:lnTo>
                  <a:pt x="1015064" y="357188"/>
                </a:lnTo>
                <a:lnTo>
                  <a:pt x="1015064" y="357717"/>
                </a:lnTo>
                <a:lnTo>
                  <a:pt x="1015329" y="357717"/>
                </a:lnTo>
                <a:lnTo>
                  <a:pt x="1015329" y="357981"/>
                </a:lnTo>
                <a:lnTo>
                  <a:pt x="1015064" y="358510"/>
                </a:lnTo>
                <a:lnTo>
                  <a:pt x="1015329" y="359833"/>
                </a:lnTo>
                <a:lnTo>
                  <a:pt x="1015858" y="360892"/>
                </a:lnTo>
                <a:lnTo>
                  <a:pt x="1016387" y="361950"/>
                </a:lnTo>
                <a:lnTo>
                  <a:pt x="1016916" y="363273"/>
                </a:lnTo>
                <a:lnTo>
                  <a:pt x="1016916" y="363802"/>
                </a:lnTo>
                <a:lnTo>
                  <a:pt x="1016916" y="364067"/>
                </a:lnTo>
                <a:lnTo>
                  <a:pt x="1017181" y="363802"/>
                </a:lnTo>
                <a:lnTo>
                  <a:pt x="1017445" y="361156"/>
                </a:lnTo>
                <a:lnTo>
                  <a:pt x="1017974" y="357981"/>
                </a:lnTo>
                <a:lnTo>
                  <a:pt x="1018768" y="354013"/>
                </a:lnTo>
                <a:lnTo>
                  <a:pt x="1020355" y="350044"/>
                </a:lnTo>
                <a:lnTo>
                  <a:pt x="1021149" y="347927"/>
                </a:lnTo>
                <a:lnTo>
                  <a:pt x="1022472" y="345546"/>
                </a:lnTo>
                <a:lnTo>
                  <a:pt x="1023794" y="343429"/>
                </a:lnTo>
                <a:lnTo>
                  <a:pt x="1025382" y="341313"/>
                </a:lnTo>
                <a:lnTo>
                  <a:pt x="1027234" y="339196"/>
                </a:lnTo>
                <a:lnTo>
                  <a:pt x="1029350" y="337608"/>
                </a:lnTo>
                <a:lnTo>
                  <a:pt x="1029085" y="336815"/>
                </a:lnTo>
                <a:lnTo>
                  <a:pt x="1029085" y="336285"/>
                </a:lnTo>
                <a:lnTo>
                  <a:pt x="1029350" y="335756"/>
                </a:lnTo>
                <a:lnTo>
                  <a:pt x="1029614" y="335492"/>
                </a:lnTo>
                <a:lnTo>
                  <a:pt x="1030144" y="335227"/>
                </a:lnTo>
                <a:lnTo>
                  <a:pt x="1030144" y="334169"/>
                </a:lnTo>
                <a:lnTo>
                  <a:pt x="1030144" y="332317"/>
                </a:lnTo>
                <a:lnTo>
                  <a:pt x="1030673" y="330729"/>
                </a:lnTo>
                <a:lnTo>
                  <a:pt x="1031731" y="329406"/>
                </a:lnTo>
                <a:lnTo>
                  <a:pt x="1032789" y="328348"/>
                </a:lnTo>
                <a:lnTo>
                  <a:pt x="1033847" y="325173"/>
                </a:lnTo>
                <a:lnTo>
                  <a:pt x="1034376" y="323585"/>
                </a:lnTo>
                <a:lnTo>
                  <a:pt x="1034641" y="321469"/>
                </a:lnTo>
                <a:lnTo>
                  <a:pt x="1034112" y="321204"/>
                </a:lnTo>
                <a:lnTo>
                  <a:pt x="1033847" y="320675"/>
                </a:lnTo>
                <a:lnTo>
                  <a:pt x="1034112" y="319881"/>
                </a:lnTo>
                <a:lnTo>
                  <a:pt x="1034641" y="319617"/>
                </a:lnTo>
                <a:lnTo>
                  <a:pt x="1034641" y="318558"/>
                </a:lnTo>
                <a:lnTo>
                  <a:pt x="1034376" y="318294"/>
                </a:lnTo>
                <a:lnTo>
                  <a:pt x="1034376" y="317765"/>
                </a:lnTo>
                <a:lnTo>
                  <a:pt x="1034376" y="317235"/>
                </a:lnTo>
                <a:lnTo>
                  <a:pt x="1034905" y="316971"/>
                </a:lnTo>
                <a:lnTo>
                  <a:pt x="1035435" y="317235"/>
                </a:lnTo>
                <a:lnTo>
                  <a:pt x="1035699" y="317765"/>
                </a:lnTo>
                <a:lnTo>
                  <a:pt x="1035435" y="318294"/>
                </a:lnTo>
                <a:lnTo>
                  <a:pt x="1035170" y="318558"/>
                </a:lnTo>
                <a:lnTo>
                  <a:pt x="1035170" y="319617"/>
                </a:lnTo>
                <a:lnTo>
                  <a:pt x="1035964" y="319881"/>
                </a:lnTo>
                <a:lnTo>
                  <a:pt x="1035964" y="320675"/>
                </a:lnTo>
                <a:lnTo>
                  <a:pt x="1035964" y="321204"/>
                </a:lnTo>
                <a:lnTo>
                  <a:pt x="1035435" y="321469"/>
                </a:lnTo>
                <a:lnTo>
                  <a:pt x="1035699" y="323585"/>
                </a:lnTo>
                <a:lnTo>
                  <a:pt x="1036228" y="325173"/>
                </a:lnTo>
                <a:lnTo>
                  <a:pt x="1037286" y="328348"/>
                </a:lnTo>
                <a:lnTo>
                  <a:pt x="1038345" y="329406"/>
                </a:lnTo>
                <a:lnTo>
                  <a:pt x="1038874" y="330729"/>
                </a:lnTo>
                <a:lnTo>
                  <a:pt x="1039403" y="332581"/>
                </a:lnTo>
                <a:lnTo>
                  <a:pt x="1039667" y="334169"/>
                </a:lnTo>
                <a:lnTo>
                  <a:pt x="1039667" y="335227"/>
                </a:lnTo>
                <a:lnTo>
                  <a:pt x="1039932" y="335492"/>
                </a:lnTo>
                <a:lnTo>
                  <a:pt x="1040196" y="335756"/>
                </a:lnTo>
                <a:lnTo>
                  <a:pt x="1040461" y="336285"/>
                </a:lnTo>
                <a:lnTo>
                  <a:pt x="1040725" y="336815"/>
                </a:lnTo>
                <a:lnTo>
                  <a:pt x="1040461" y="337608"/>
                </a:lnTo>
                <a:lnTo>
                  <a:pt x="1042577" y="339196"/>
                </a:lnTo>
                <a:lnTo>
                  <a:pt x="1044429" y="341313"/>
                </a:lnTo>
                <a:lnTo>
                  <a:pt x="1046281" y="343429"/>
                </a:lnTo>
                <a:lnTo>
                  <a:pt x="1047604" y="345546"/>
                </a:lnTo>
                <a:lnTo>
                  <a:pt x="1048662" y="347927"/>
                </a:lnTo>
                <a:lnTo>
                  <a:pt x="1049720" y="350044"/>
                </a:lnTo>
                <a:lnTo>
                  <a:pt x="1051043" y="354013"/>
                </a:lnTo>
                <a:lnTo>
                  <a:pt x="1052101" y="357981"/>
                </a:lnTo>
                <a:lnTo>
                  <a:pt x="1052365" y="361156"/>
                </a:lnTo>
                <a:lnTo>
                  <a:pt x="1052630" y="363802"/>
                </a:lnTo>
                <a:lnTo>
                  <a:pt x="1052895" y="364067"/>
                </a:lnTo>
                <a:lnTo>
                  <a:pt x="1052895" y="363802"/>
                </a:lnTo>
                <a:lnTo>
                  <a:pt x="1052895" y="363273"/>
                </a:lnTo>
                <a:lnTo>
                  <a:pt x="1053159" y="361685"/>
                </a:lnTo>
                <a:lnTo>
                  <a:pt x="1053953" y="360892"/>
                </a:lnTo>
                <a:lnTo>
                  <a:pt x="1054217" y="359833"/>
                </a:lnTo>
                <a:lnTo>
                  <a:pt x="1054482" y="358510"/>
                </a:lnTo>
                <a:lnTo>
                  <a:pt x="1054217" y="357981"/>
                </a:lnTo>
                <a:lnTo>
                  <a:pt x="1054482" y="357717"/>
                </a:lnTo>
                <a:lnTo>
                  <a:pt x="1054482" y="357452"/>
                </a:lnTo>
                <a:lnTo>
                  <a:pt x="1054482" y="356923"/>
                </a:lnTo>
                <a:lnTo>
                  <a:pt x="1054746" y="356658"/>
                </a:lnTo>
                <a:lnTo>
                  <a:pt x="1054746" y="356923"/>
                </a:lnTo>
                <a:lnTo>
                  <a:pt x="1055011" y="356923"/>
                </a:lnTo>
                <a:lnTo>
                  <a:pt x="1054746" y="357188"/>
                </a:lnTo>
                <a:lnTo>
                  <a:pt x="1054746" y="357717"/>
                </a:lnTo>
                <a:lnTo>
                  <a:pt x="1055011" y="357717"/>
                </a:lnTo>
                <a:lnTo>
                  <a:pt x="1055011" y="357981"/>
                </a:lnTo>
                <a:lnTo>
                  <a:pt x="1054746" y="358510"/>
                </a:lnTo>
                <a:lnTo>
                  <a:pt x="1055011" y="359833"/>
                </a:lnTo>
                <a:lnTo>
                  <a:pt x="1055540" y="360892"/>
                </a:lnTo>
                <a:lnTo>
                  <a:pt x="1056069" y="361950"/>
                </a:lnTo>
                <a:lnTo>
                  <a:pt x="1056334" y="363273"/>
                </a:lnTo>
                <a:lnTo>
                  <a:pt x="1056334" y="363802"/>
                </a:lnTo>
                <a:lnTo>
                  <a:pt x="1056334" y="366183"/>
                </a:lnTo>
                <a:lnTo>
                  <a:pt x="1056598" y="366183"/>
                </a:lnTo>
                <a:lnTo>
                  <a:pt x="1056598" y="374650"/>
                </a:lnTo>
                <a:lnTo>
                  <a:pt x="1056598" y="381794"/>
                </a:lnTo>
                <a:lnTo>
                  <a:pt x="1065064" y="381794"/>
                </a:lnTo>
                <a:lnTo>
                  <a:pt x="1065064" y="391054"/>
                </a:lnTo>
                <a:lnTo>
                  <a:pt x="1063212" y="391054"/>
                </a:lnTo>
                <a:lnTo>
                  <a:pt x="1063212" y="524669"/>
                </a:lnTo>
                <a:lnTo>
                  <a:pt x="1081201" y="524669"/>
                </a:lnTo>
                <a:lnTo>
                  <a:pt x="1070090" y="538427"/>
                </a:lnTo>
                <a:lnTo>
                  <a:pt x="1070090" y="699558"/>
                </a:lnTo>
                <a:lnTo>
                  <a:pt x="1071148" y="700352"/>
                </a:lnTo>
                <a:lnTo>
                  <a:pt x="1071677" y="701146"/>
                </a:lnTo>
                <a:lnTo>
                  <a:pt x="1072206" y="702204"/>
                </a:lnTo>
                <a:lnTo>
                  <a:pt x="1072471" y="703527"/>
                </a:lnTo>
                <a:lnTo>
                  <a:pt x="1072206" y="704586"/>
                </a:lnTo>
                <a:lnTo>
                  <a:pt x="1071677" y="705644"/>
                </a:lnTo>
                <a:lnTo>
                  <a:pt x="1071148" y="706438"/>
                </a:lnTo>
                <a:lnTo>
                  <a:pt x="1070090" y="707231"/>
                </a:lnTo>
                <a:lnTo>
                  <a:pt x="1070090" y="917046"/>
                </a:lnTo>
                <a:lnTo>
                  <a:pt x="1145486" y="951177"/>
                </a:lnTo>
                <a:lnTo>
                  <a:pt x="1190988" y="951177"/>
                </a:lnTo>
                <a:lnTo>
                  <a:pt x="1190988" y="856721"/>
                </a:lnTo>
                <a:lnTo>
                  <a:pt x="1190723" y="856721"/>
                </a:lnTo>
                <a:lnTo>
                  <a:pt x="1190723" y="844815"/>
                </a:lnTo>
                <a:lnTo>
                  <a:pt x="1187020" y="839788"/>
                </a:lnTo>
                <a:lnTo>
                  <a:pt x="1187020" y="835554"/>
                </a:lnTo>
                <a:lnTo>
                  <a:pt x="1197337" y="835554"/>
                </a:lnTo>
                <a:lnTo>
                  <a:pt x="1197337" y="824442"/>
                </a:lnTo>
                <a:lnTo>
                  <a:pt x="1197601" y="824177"/>
                </a:lnTo>
                <a:lnTo>
                  <a:pt x="1197601" y="820738"/>
                </a:lnTo>
                <a:lnTo>
                  <a:pt x="1197337" y="819944"/>
                </a:lnTo>
                <a:lnTo>
                  <a:pt x="1197601" y="819150"/>
                </a:lnTo>
                <a:lnTo>
                  <a:pt x="1197866" y="818356"/>
                </a:lnTo>
                <a:lnTo>
                  <a:pt x="1198395" y="817563"/>
                </a:lnTo>
                <a:lnTo>
                  <a:pt x="1198924" y="817033"/>
                </a:lnTo>
                <a:lnTo>
                  <a:pt x="1199453" y="815711"/>
                </a:lnTo>
                <a:lnTo>
                  <a:pt x="1199982" y="813858"/>
                </a:lnTo>
                <a:lnTo>
                  <a:pt x="1199718" y="813594"/>
                </a:lnTo>
                <a:lnTo>
                  <a:pt x="1199453" y="813329"/>
                </a:lnTo>
                <a:lnTo>
                  <a:pt x="1199718" y="813065"/>
                </a:lnTo>
                <a:lnTo>
                  <a:pt x="1199982" y="813065"/>
                </a:lnTo>
                <a:lnTo>
                  <a:pt x="1199982" y="812536"/>
                </a:lnTo>
                <a:lnTo>
                  <a:pt x="1199982" y="812271"/>
                </a:lnTo>
                <a:lnTo>
                  <a:pt x="1199718" y="812006"/>
                </a:lnTo>
                <a:lnTo>
                  <a:pt x="1199982" y="811742"/>
                </a:lnTo>
                <a:lnTo>
                  <a:pt x="1200247" y="811742"/>
                </a:lnTo>
                <a:lnTo>
                  <a:pt x="1200511" y="811742"/>
                </a:lnTo>
                <a:lnTo>
                  <a:pt x="1200511" y="812006"/>
                </a:lnTo>
                <a:lnTo>
                  <a:pt x="1200247" y="812536"/>
                </a:lnTo>
                <a:lnTo>
                  <a:pt x="1200511" y="813065"/>
                </a:lnTo>
                <a:lnTo>
                  <a:pt x="1200776" y="813065"/>
                </a:lnTo>
                <a:lnTo>
                  <a:pt x="1200776" y="813329"/>
                </a:lnTo>
                <a:lnTo>
                  <a:pt x="1200776" y="813594"/>
                </a:lnTo>
                <a:lnTo>
                  <a:pt x="1200511" y="813858"/>
                </a:lnTo>
                <a:lnTo>
                  <a:pt x="1201040" y="815711"/>
                </a:lnTo>
                <a:lnTo>
                  <a:pt x="1201834" y="817033"/>
                </a:lnTo>
                <a:lnTo>
                  <a:pt x="1202363" y="817563"/>
                </a:lnTo>
                <a:lnTo>
                  <a:pt x="1202892" y="818356"/>
                </a:lnTo>
                <a:lnTo>
                  <a:pt x="1203157" y="819150"/>
                </a:lnTo>
                <a:lnTo>
                  <a:pt x="1203157" y="819944"/>
                </a:lnTo>
                <a:lnTo>
                  <a:pt x="1203157" y="820738"/>
                </a:lnTo>
                <a:lnTo>
                  <a:pt x="1203157" y="821267"/>
                </a:lnTo>
                <a:lnTo>
                  <a:pt x="1203686" y="821002"/>
                </a:lnTo>
                <a:lnTo>
                  <a:pt x="1203686" y="819944"/>
                </a:lnTo>
                <a:lnTo>
                  <a:pt x="1203950" y="817298"/>
                </a:lnTo>
                <a:lnTo>
                  <a:pt x="1204744" y="813329"/>
                </a:lnTo>
                <a:lnTo>
                  <a:pt x="1206067" y="808302"/>
                </a:lnTo>
                <a:lnTo>
                  <a:pt x="1207125" y="805656"/>
                </a:lnTo>
                <a:lnTo>
                  <a:pt x="1208183" y="803011"/>
                </a:lnTo>
                <a:lnTo>
                  <a:pt x="1209771" y="800100"/>
                </a:lnTo>
                <a:lnTo>
                  <a:pt x="1211622" y="797190"/>
                </a:lnTo>
                <a:lnTo>
                  <a:pt x="1213739" y="794279"/>
                </a:lnTo>
                <a:lnTo>
                  <a:pt x="1216384" y="791633"/>
                </a:lnTo>
                <a:lnTo>
                  <a:pt x="1219294" y="789252"/>
                </a:lnTo>
                <a:lnTo>
                  <a:pt x="1222469" y="786871"/>
                </a:lnTo>
                <a:lnTo>
                  <a:pt x="1222204" y="785813"/>
                </a:lnTo>
                <a:lnTo>
                  <a:pt x="1222469" y="785019"/>
                </a:lnTo>
                <a:lnTo>
                  <a:pt x="1222733" y="784490"/>
                </a:lnTo>
                <a:lnTo>
                  <a:pt x="1223262" y="783961"/>
                </a:lnTo>
                <a:lnTo>
                  <a:pt x="1223791" y="783961"/>
                </a:lnTo>
                <a:lnTo>
                  <a:pt x="1223791" y="783167"/>
                </a:lnTo>
                <a:lnTo>
                  <a:pt x="1224850" y="783167"/>
                </a:lnTo>
                <a:lnTo>
                  <a:pt x="1225908" y="781050"/>
                </a:lnTo>
                <a:lnTo>
                  <a:pt x="1226701" y="779992"/>
                </a:lnTo>
                <a:lnTo>
                  <a:pt x="1227495" y="779463"/>
                </a:lnTo>
                <a:lnTo>
                  <a:pt x="1228553" y="777611"/>
                </a:lnTo>
                <a:lnTo>
                  <a:pt x="1229347" y="775758"/>
                </a:lnTo>
                <a:lnTo>
                  <a:pt x="1230141" y="773642"/>
                </a:lnTo>
                <a:lnTo>
                  <a:pt x="1230670" y="770996"/>
                </a:lnTo>
                <a:lnTo>
                  <a:pt x="1229611" y="770467"/>
                </a:lnTo>
                <a:lnTo>
                  <a:pt x="1229347" y="770202"/>
                </a:lnTo>
                <a:lnTo>
                  <a:pt x="1229347" y="769673"/>
                </a:lnTo>
                <a:lnTo>
                  <a:pt x="1229347" y="769408"/>
                </a:lnTo>
                <a:lnTo>
                  <a:pt x="1229611" y="768879"/>
                </a:lnTo>
                <a:lnTo>
                  <a:pt x="1230405" y="768615"/>
                </a:lnTo>
                <a:lnTo>
                  <a:pt x="1230934" y="768350"/>
                </a:lnTo>
                <a:lnTo>
                  <a:pt x="1230934" y="767292"/>
                </a:lnTo>
                <a:lnTo>
                  <a:pt x="1230405" y="766498"/>
                </a:lnTo>
                <a:lnTo>
                  <a:pt x="1230141" y="765969"/>
                </a:lnTo>
                <a:lnTo>
                  <a:pt x="1230141" y="765440"/>
                </a:lnTo>
                <a:lnTo>
                  <a:pt x="1230405" y="765175"/>
                </a:lnTo>
                <a:lnTo>
                  <a:pt x="1230934" y="764911"/>
                </a:lnTo>
                <a:lnTo>
                  <a:pt x="1231199" y="764911"/>
                </a:lnTo>
                <a:lnTo>
                  <a:pt x="1231728" y="764911"/>
                </a:lnTo>
                <a:lnTo>
                  <a:pt x="1231992" y="765175"/>
                </a:lnTo>
                <a:lnTo>
                  <a:pt x="1232257" y="765440"/>
                </a:lnTo>
                <a:lnTo>
                  <a:pt x="1232257" y="765969"/>
                </a:lnTo>
                <a:lnTo>
                  <a:pt x="1232257" y="766498"/>
                </a:lnTo>
                <a:lnTo>
                  <a:pt x="1231728" y="767292"/>
                </a:lnTo>
                <a:lnTo>
                  <a:pt x="1231728" y="768350"/>
                </a:lnTo>
                <a:lnTo>
                  <a:pt x="1232521" y="768879"/>
                </a:lnTo>
                <a:lnTo>
                  <a:pt x="1232786" y="769408"/>
                </a:lnTo>
                <a:lnTo>
                  <a:pt x="1233051" y="769673"/>
                </a:lnTo>
                <a:lnTo>
                  <a:pt x="1232786" y="770467"/>
                </a:lnTo>
                <a:lnTo>
                  <a:pt x="1231992" y="770996"/>
                </a:lnTo>
                <a:lnTo>
                  <a:pt x="1232521" y="773642"/>
                </a:lnTo>
                <a:lnTo>
                  <a:pt x="1233051" y="775758"/>
                </a:lnTo>
                <a:lnTo>
                  <a:pt x="1234109" y="777875"/>
                </a:lnTo>
                <a:lnTo>
                  <a:pt x="1234902" y="779463"/>
                </a:lnTo>
                <a:lnTo>
                  <a:pt x="1236490" y="781315"/>
                </a:lnTo>
                <a:lnTo>
                  <a:pt x="1237548" y="783167"/>
                </a:lnTo>
                <a:lnTo>
                  <a:pt x="1238342" y="783167"/>
                </a:lnTo>
                <a:lnTo>
                  <a:pt x="1238342" y="783961"/>
                </a:lnTo>
                <a:lnTo>
                  <a:pt x="1238871" y="783961"/>
                </a:lnTo>
                <a:lnTo>
                  <a:pt x="1239664" y="784490"/>
                </a:lnTo>
                <a:lnTo>
                  <a:pt x="1239929" y="785019"/>
                </a:lnTo>
                <a:lnTo>
                  <a:pt x="1239929" y="785813"/>
                </a:lnTo>
                <a:lnTo>
                  <a:pt x="1239664" y="786871"/>
                </a:lnTo>
                <a:lnTo>
                  <a:pt x="1243103" y="789252"/>
                </a:lnTo>
                <a:lnTo>
                  <a:pt x="1246013" y="791633"/>
                </a:lnTo>
                <a:lnTo>
                  <a:pt x="1248659" y="794279"/>
                </a:lnTo>
                <a:lnTo>
                  <a:pt x="1250775" y="797190"/>
                </a:lnTo>
                <a:lnTo>
                  <a:pt x="1252362" y="800100"/>
                </a:lnTo>
                <a:lnTo>
                  <a:pt x="1253950" y="803011"/>
                </a:lnTo>
                <a:lnTo>
                  <a:pt x="1255272" y="805656"/>
                </a:lnTo>
                <a:lnTo>
                  <a:pt x="1256331" y="808302"/>
                </a:lnTo>
                <a:lnTo>
                  <a:pt x="1257653" y="813329"/>
                </a:lnTo>
                <a:lnTo>
                  <a:pt x="1258712" y="817298"/>
                </a:lnTo>
                <a:lnTo>
                  <a:pt x="1258976" y="819944"/>
                </a:lnTo>
                <a:lnTo>
                  <a:pt x="1258976" y="821002"/>
                </a:lnTo>
                <a:lnTo>
                  <a:pt x="1259241" y="821267"/>
                </a:lnTo>
                <a:lnTo>
                  <a:pt x="1259241" y="820738"/>
                </a:lnTo>
                <a:lnTo>
                  <a:pt x="1259241" y="819944"/>
                </a:lnTo>
                <a:lnTo>
                  <a:pt x="1259505" y="819150"/>
                </a:lnTo>
                <a:lnTo>
                  <a:pt x="1259770" y="818356"/>
                </a:lnTo>
                <a:lnTo>
                  <a:pt x="1260299" y="817563"/>
                </a:lnTo>
                <a:lnTo>
                  <a:pt x="1260828" y="817033"/>
                </a:lnTo>
                <a:lnTo>
                  <a:pt x="1261357" y="815711"/>
                </a:lnTo>
                <a:lnTo>
                  <a:pt x="1261886" y="813858"/>
                </a:lnTo>
                <a:lnTo>
                  <a:pt x="1261622" y="813594"/>
                </a:lnTo>
                <a:lnTo>
                  <a:pt x="1261357" y="813329"/>
                </a:lnTo>
                <a:lnTo>
                  <a:pt x="1261622" y="813065"/>
                </a:lnTo>
                <a:lnTo>
                  <a:pt x="1261886" y="813065"/>
                </a:lnTo>
                <a:lnTo>
                  <a:pt x="1261886" y="812536"/>
                </a:lnTo>
                <a:lnTo>
                  <a:pt x="1261622" y="812271"/>
                </a:lnTo>
                <a:lnTo>
                  <a:pt x="1261622" y="812006"/>
                </a:lnTo>
                <a:lnTo>
                  <a:pt x="1261886" y="811742"/>
                </a:lnTo>
                <a:lnTo>
                  <a:pt x="1262151" y="811742"/>
                </a:lnTo>
                <a:lnTo>
                  <a:pt x="1262415" y="811742"/>
                </a:lnTo>
                <a:lnTo>
                  <a:pt x="1262415" y="812006"/>
                </a:lnTo>
                <a:lnTo>
                  <a:pt x="1262151" y="812536"/>
                </a:lnTo>
                <a:lnTo>
                  <a:pt x="1262151" y="813065"/>
                </a:lnTo>
                <a:lnTo>
                  <a:pt x="1262680" y="813065"/>
                </a:lnTo>
                <a:lnTo>
                  <a:pt x="1262680" y="813329"/>
                </a:lnTo>
                <a:lnTo>
                  <a:pt x="1262680" y="813594"/>
                </a:lnTo>
                <a:lnTo>
                  <a:pt x="1262415" y="813858"/>
                </a:lnTo>
                <a:lnTo>
                  <a:pt x="1262680" y="815711"/>
                </a:lnTo>
                <a:lnTo>
                  <a:pt x="1263473" y="817033"/>
                </a:lnTo>
                <a:lnTo>
                  <a:pt x="1264003" y="817563"/>
                </a:lnTo>
                <a:lnTo>
                  <a:pt x="1264532" y="818356"/>
                </a:lnTo>
                <a:lnTo>
                  <a:pt x="1264796" y="819150"/>
                </a:lnTo>
                <a:lnTo>
                  <a:pt x="1264796" y="819944"/>
                </a:lnTo>
                <a:lnTo>
                  <a:pt x="1264796" y="820738"/>
                </a:lnTo>
                <a:lnTo>
                  <a:pt x="1264796" y="824177"/>
                </a:lnTo>
                <a:lnTo>
                  <a:pt x="1265061" y="824442"/>
                </a:lnTo>
                <a:lnTo>
                  <a:pt x="1265061" y="835554"/>
                </a:lnTo>
                <a:lnTo>
                  <a:pt x="1275113" y="835554"/>
                </a:lnTo>
                <a:lnTo>
                  <a:pt x="1275113" y="839788"/>
                </a:lnTo>
                <a:lnTo>
                  <a:pt x="1271410" y="844815"/>
                </a:lnTo>
                <a:lnTo>
                  <a:pt x="1271410" y="856721"/>
                </a:lnTo>
                <a:lnTo>
                  <a:pt x="1271145" y="856721"/>
                </a:lnTo>
                <a:lnTo>
                  <a:pt x="1271145" y="954881"/>
                </a:lnTo>
                <a:lnTo>
                  <a:pt x="1290193" y="954881"/>
                </a:lnTo>
                <a:lnTo>
                  <a:pt x="1278817" y="970492"/>
                </a:lnTo>
                <a:lnTo>
                  <a:pt x="1362602" y="970492"/>
                </a:lnTo>
                <a:lnTo>
                  <a:pt x="1362602" y="1003300"/>
                </a:lnTo>
                <a:lnTo>
                  <a:pt x="1388538" y="1003300"/>
                </a:lnTo>
                <a:lnTo>
                  <a:pt x="1388538" y="970492"/>
                </a:lnTo>
                <a:lnTo>
                  <a:pt x="1461503" y="970492"/>
                </a:lnTo>
                <a:lnTo>
                  <a:pt x="1461503" y="993775"/>
                </a:lnTo>
                <a:lnTo>
                  <a:pt x="1558186" y="993775"/>
                </a:lnTo>
                <a:lnTo>
                  <a:pt x="1558186" y="970492"/>
                </a:lnTo>
                <a:lnTo>
                  <a:pt x="1593363" y="970492"/>
                </a:lnTo>
                <a:lnTo>
                  <a:pt x="1593363" y="955146"/>
                </a:lnTo>
                <a:lnTo>
                  <a:pt x="1577754" y="926836"/>
                </a:lnTo>
                <a:lnTo>
                  <a:pt x="1606061" y="926836"/>
                </a:lnTo>
                <a:lnTo>
                  <a:pt x="1606061" y="873654"/>
                </a:lnTo>
                <a:lnTo>
                  <a:pt x="1610294" y="869156"/>
                </a:lnTo>
                <a:lnTo>
                  <a:pt x="1611087" y="856721"/>
                </a:lnTo>
                <a:lnTo>
                  <a:pt x="1615055" y="853017"/>
                </a:lnTo>
                <a:lnTo>
                  <a:pt x="1618495" y="846931"/>
                </a:lnTo>
                <a:lnTo>
                  <a:pt x="1622198" y="836613"/>
                </a:lnTo>
                <a:lnTo>
                  <a:pt x="1622198" y="780256"/>
                </a:lnTo>
                <a:lnTo>
                  <a:pt x="1612410" y="766233"/>
                </a:lnTo>
                <a:lnTo>
                  <a:pt x="1612410" y="755386"/>
                </a:lnTo>
                <a:lnTo>
                  <a:pt x="1639923" y="755386"/>
                </a:lnTo>
                <a:lnTo>
                  <a:pt x="1639923" y="723900"/>
                </a:lnTo>
                <a:lnTo>
                  <a:pt x="1640716" y="723636"/>
                </a:lnTo>
                <a:lnTo>
                  <a:pt x="1640716" y="714640"/>
                </a:lnTo>
                <a:lnTo>
                  <a:pt x="1640716" y="712788"/>
                </a:lnTo>
                <a:lnTo>
                  <a:pt x="1640981" y="710406"/>
                </a:lnTo>
                <a:lnTo>
                  <a:pt x="1641510" y="707761"/>
                </a:lnTo>
                <a:lnTo>
                  <a:pt x="1643097" y="705908"/>
                </a:lnTo>
                <a:lnTo>
                  <a:pt x="1644685" y="704586"/>
                </a:lnTo>
                <a:lnTo>
                  <a:pt x="1645478" y="702733"/>
                </a:lnTo>
                <a:lnTo>
                  <a:pt x="1646272" y="700617"/>
                </a:lnTo>
                <a:lnTo>
                  <a:pt x="1647066" y="698236"/>
                </a:lnTo>
                <a:lnTo>
                  <a:pt x="1647595" y="695325"/>
                </a:lnTo>
                <a:lnTo>
                  <a:pt x="1646801" y="694796"/>
                </a:lnTo>
                <a:lnTo>
                  <a:pt x="1646536" y="694002"/>
                </a:lnTo>
                <a:lnTo>
                  <a:pt x="1646801" y="693738"/>
                </a:lnTo>
                <a:lnTo>
                  <a:pt x="1647066" y="693208"/>
                </a:lnTo>
                <a:lnTo>
                  <a:pt x="1647859" y="692679"/>
                </a:lnTo>
                <a:lnTo>
                  <a:pt x="1647859" y="691356"/>
                </a:lnTo>
                <a:lnTo>
                  <a:pt x="1647330" y="691092"/>
                </a:lnTo>
                <a:lnTo>
                  <a:pt x="1647330" y="690563"/>
                </a:lnTo>
                <a:lnTo>
                  <a:pt x="1647330" y="690033"/>
                </a:lnTo>
                <a:lnTo>
                  <a:pt x="1647595" y="689769"/>
                </a:lnTo>
                <a:lnTo>
                  <a:pt x="1647859" y="689504"/>
                </a:lnTo>
                <a:lnTo>
                  <a:pt x="1648388" y="689504"/>
                </a:lnTo>
                <a:lnTo>
                  <a:pt x="1648917" y="689504"/>
                </a:lnTo>
                <a:lnTo>
                  <a:pt x="1649182" y="689769"/>
                </a:lnTo>
                <a:lnTo>
                  <a:pt x="1649446" y="690033"/>
                </a:lnTo>
                <a:lnTo>
                  <a:pt x="1649446" y="690563"/>
                </a:lnTo>
                <a:lnTo>
                  <a:pt x="1649182" y="691092"/>
                </a:lnTo>
                <a:lnTo>
                  <a:pt x="1648653" y="691621"/>
                </a:lnTo>
                <a:lnTo>
                  <a:pt x="1648653" y="692679"/>
                </a:lnTo>
                <a:lnTo>
                  <a:pt x="1649182" y="692944"/>
                </a:lnTo>
                <a:lnTo>
                  <a:pt x="1649711" y="693208"/>
                </a:lnTo>
                <a:lnTo>
                  <a:pt x="1649976" y="693738"/>
                </a:lnTo>
                <a:lnTo>
                  <a:pt x="1650240" y="694002"/>
                </a:lnTo>
                <a:lnTo>
                  <a:pt x="1649976" y="694531"/>
                </a:lnTo>
                <a:lnTo>
                  <a:pt x="1649711" y="694796"/>
                </a:lnTo>
                <a:lnTo>
                  <a:pt x="1648917" y="695325"/>
                </a:lnTo>
                <a:lnTo>
                  <a:pt x="1649446" y="698236"/>
                </a:lnTo>
                <a:lnTo>
                  <a:pt x="1650240" y="700617"/>
                </a:lnTo>
                <a:lnTo>
                  <a:pt x="1651034" y="702733"/>
                </a:lnTo>
                <a:lnTo>
                  <a:pt x="1651827" y="704321"/>
                </a:lnTo>
                <a:lnTo>
                  <a:pt x="1653415" y="705908"/>
                </a:lnTo>
                <a:lnTo>
                  <a:pt x="1654737" y="707761"/>
                </a:lnTo>
                <a:lnTo>
                  <a:pt x="1655531" y="709877"/>
                </a:lnTo>
                <a:lnTo>
                  <a:pt x="1656060" y="712788"/>
                </a:lnTo>
                <a:lnTo>
                  <a:pt x="1656060" y="714640"/>
                </a:lnTo>
                <a:lnTo>
                  <a:pt x="1656060" y="715963"/>
                </a:lnTo>
                <a:lnTo>
                  <a:pt x="1657118" y="715433"/>
                </a:lnTo>
                <a:lnTo>
                  <a:pt x="1657383" y="712788"/>
                </a:lnTo>
                <a:lnTo>
                  <a:pt x="1657912" y="705115"/>
                </a:lnTo>
                <a:lnTo>
                  <a:pt x="1658706" y="700352"/>
                </a:lnTo>
                <a:lnTo>
                  <a:pt x="1660028" y="694267"/>
                </a:lnTo>
                <a:lnTo>
                  <a:pt x="1661616" y="687917"/>
                </a:lnTo>
                <a:lnTo>
                  <a:pt x="1663732" y="680508"/>
                </a:lnTo>
                <a:lnTo>
                  <a:pt x="1666377" y="673365"/>
                </a:lnTo>
                <a:lnTo>
                  <a:pt x="1669817" y="665692"/>
                </a:lnTo>
                <a:lnTo>
                  <a:pt x="1672197" y="661723"/>
                </a:lnTo>
                <a:lnTo>
                  <a:pt x="1674314" y="658019"/>
                </a:lnTo>
                <a:lnTo>
                  <a:pt x="1676695" y="654050"/>
                </a:lnTo>
                <a:lnTo>
                  <a:pt x="1679340" y="650081"/>
                </a:lnTo>
                <a:lnTo>
                  <a:pt x="1681986" y="646113"/>
                </a:lnTo>
                <a:lnTo>
                  <a:pt x="1685160" y="642408"/>
                </a:lnTo>
                <a:lnTo>
                  <a:pt x="1688599" y="638440"/>
                </a:lnTo>
                <a:lnTo>
                  <a:pt x="1692038" y="635000"/>
                </a:lnTo>
                <a:lnTo>
                  <a:pt x="1695742" y="631561"/>
                </a:lnTo>
                <a:lnTo>
                  <a:pt x="1699975" y="628121"/>
                </a:lnTo>
                <a:lnTo>
                  <a:pt x="1704472" y="624417"/>
                </a:lnTo>
                <a:lnTo>
                  <a:pt x="1708969" y="621506"/>
                </a:lnTo>
                <a:lnTo>
                  <a:pt x="1708440" y="620183"/>
                </a:lnTo>
                <a:lnTo>
                  <a:pt x="1708176" y="618596"/>
                </a:lnTo>
                <a:lnTo>
                  <a:pt x="1708440" y="617802"/>
                </a:lnTo>
                <a:lnTo>
                  <a:pt x="1708440" y="616744"/>
                </a:lnTo>
                <a:lnTo>
                  <a:pt x="1708969" y="615950"/>
                </a:lnTo>
                <a:lnTo>
                  <a:pt x="1709499" y="615156"/>
                </a:lnTo>
                <a:lnTo>
                  <a:pt x="1710292" y="614627"/>
                </a:lnTo>
                <a:lnTo>
                  <a:pt x="1711086" y="614098"/>
                </a:lnTo>
                <a:lnTo>
                  <a:pt x="1711879" y="613569"/>
                </a:lnTo>
                <a:lnTo>
                  <a:pt x="1712938" y="613304"/>
                </a:lnTo>
                <a:lnTo>
                  <a:pt x="1712938" y="577056"/>
                </a:lnTo>
                <a:lnTo>
                  <a:pt x="1712409" y="574411"/>
                </a:lnTo>
                <a:lnTo>
                  <a:pt x="1712409" y="572029"/>
                </a:lnTo>
                <a:lnTo>
                  <a:pt x="1712938" y="568590"/>
                </a:lnTo>
                <a:lnTo>
                  <a:pt x="1713467" y="565150"/>
                </a:lnTo>
                <a:lnTo>
                  <a:pt x="1714260" y="562240"/>
                </a:lnTo>
                <a:lnTo>
                  <a:pt x="1715319" y="559329"/>
                </a:lnTo>
                <a:lnTo>
                  <a:pt x="1716906" y="556683"/>
                </a:lnTo>
                <a:lnTo>
                  <a:pt x="1718493" y="554038"/>
                </a:lnTo>
                <a:lnTo>
                  <a:pt x="1720345" y="551921"/>
                </a:lnTo>
                <a:lnTo>
                  <a:pt x="1722461" y="550333"/>
                </a:lnTo>
                <a:lnTo>
                  <a:pt x="1724842" y="545571"/>
                </a:lnTo>
                <a:lnTo>
                  <a:pt x="1727488" y="540279"/>
                </a:lnTo>
                <a:lnTo>
                  <a:pt x="1728546" y="537104"/>
                </a:lnTo>
                <a:lnTo>
                  <a:pt x="1729339" y="533665"/>
                </a:lnTo>
                <a:lnTo>
                  <a:pt x="1730133" y="530225"/>
                </a:lnTo>
                <a:lnTo>
                  <a:pt x="1730662" y="526521"/>
                </a:lnTo>
                <a:lnTo>
                  <a:pt x="1729604" y="525727"/>
                </a:lnTo>
                <a:lnTo>
                  <a:pt x="1728810" y="524933"/>
                </a:lnTo>
                <a:lnTo>
                  <a:pt x="1728281" y="524140"/>
                </a:lnTo>
                <a:lnTo>
                  <a:pt x="1728017" y="523081"/>
                </a:lnTo>
                <a:lnTo>
                  <a:pt x="1728281" y="521758"/>
                </a:lnTo>
                <a:lnTo>
                  <a:pt x="1729075" y="520700"/>
                </a:lnTo>
                <a:lnTo>
                  <a:pt x="1730133" y="519906"/>
                </a:lnTo>
                <a:lnTo>
                  <a:pt x="1731456" y="519377"/>
                </a:lnTo>
                <a:lnTo>
                  <a:pt x="1731456" y="515938"/>
                </a:lnTo>
                <a:lnTo>
                  <a:pt x="1730927" y="515673"/>
                </a:lnTo>
                <a:lnTo>
                  <a:pt x="1730398" y="514879"/>
                </a:lnTo>
                <a:lnTo>
                  <a:pt x="1729869" y="514350"/>
                </a:lnTo>
                <a:lnTo>
                  <a:pt x="1729869" y="513292"/>
                </a:lnTo>
                <a:lnTo>
                  <a:pt x="1730133" y="512233"/>
                </a:lnTo>
                <a:lnTo>
                  <a:pt x="1730662" y="511175"/>
                </a:lnTo>
                <a:lnTo>
                  <a:pt x="1731456" y="510381"/>
                </a:lnTo>
                <a:lnTo>
                  <a:pt x="1732779" y="510117"/>
                </a:lnTo>
                <a:lnTo>
                  <a:pt x="1733837" y="510381"/>
                </a:lnTo>
                <a:lnTo>
                  <a:pt x="1734630" y="511175"/>
                </a:lnTo>
                <a:lnTo>
                  <a:pt x="1735424" y="512233"/>
                </a:lnTo>
                <a:lnTo>
                  <a:pt x="1735689" y="513292"/>
                </a:lnTo>
                <a:lnTo>
                  <a:pt x="1735424" y="514350"/>
                </a:lnTo>
                <a:lnTo>
                  <a:pt x="1735160" y="515144"/>
                </a:lnTo>
                <a:lnTo>
                  <a:pt x="1734366" y="515673"/>
                </a:lnTo>
                <a:lnTo>
                  <a:pt x="1733572" y="516202"/>
                </a:lnTo>
                <a:lnTo>
                  <a:pt x="1733572" y="519377"/>
                </a:lnTo>
                <a:lnTo>
                  <a:pt x="1735160" y="519906"/>
                </a:lnTo>
                <a:lnTo>
                  <a:pt x="1736218" y="520700"/>
                </a:lnTo>
                <a:lnTo>
                  <a:pt x="1737011" y="521758"/>
                </a:lnTo>
                <a:lnTo>
                  <a:pt x="1737540" y="523081"/>
                </a:lnTo>
                <a:lnTo>
                  <a:pt x="1737276" y="524140"/>
                </a:lnTo>
                <a:lnTo>
                  <a:pt x="1736482" y="525198"/>
                </a:lnTo>
                <a:lnTo>
                  <a:pt x="1735424" y="526256"/>
                </a:lnTo>
                <a:lnTo>
                  <a:pt x="1734366" y="526786"/>
                </a:lnTo>
                <a:lnTo>
                  <a:pt x="1734895" y="530225"/>
                </a:lnTo>
                <a:lnTo>
                  <a:pt x="1735689" y="533665"/>
                </a:lnTo>
                <a:lnTo>
                  <a:pt x="1736482" y="536840"/>
                </a:lnTo>
                <a:lnTo>
                  <a:pt x="1737540" y="539750"/>
                </a:lnTo>
                <a:lnTo>
                  <a:pt x="1739657" y="545306"/>
                </a:lnTo>
                <a:lnTo>
                  <a:pt x="1742302" y="549804"/>
                </a:lnTo>
                <a:lnTo>
                  <a:pt x="1744419" y="551656"/>
                </a:lnTo>
                <a:lnTo>
                  <a:pt x="1746535" y="553508"/>
                </a:lnTo>
                <a:lnTo>
                  <a:pt x="1748387" y="556154"/>
                </a:lnTo>
                <a:lnTo>
                  <a:pt x="1749710" y="558800"/>
                </a:lnTo>
                <a:lnTo>
                  <a:pt x="1751032" y="561711"/>
                </a:lnTo>
                <a:lnTo>
                  <a:pt x="1752090" y="564886"/>
                </a:lnTo>
                <a:lnTo>
                  <a:pt x="1752620" y="568590"/>
                </a:lnTo>
                <a:lnTo>
                  <a:pt x="1752884" y="572029"/>
                </a:lnTo>
                <a:lnTo>
                  <a:pt x="1752620" y="574411"/>
                </a:lnTo>
                <a:lnTo>
                  <a:pt x="1752355" y="577056"/>
                </a:lnTo>
                <a:lnTo>
                  <a:pt x="1752355" y="613304"/>
                </a:lnTo>
                <a:lnTo>
                  <a:pt x="1753413" y="613569"/>
                </a:lnTo>
                <a:lnTo>
                  <a:pt x="1754207" y="614098"/>
                </a:lnTo>
                <a:lnTo>
                  <a:pt x="1755000" y="614627"/>
                </a:lnTo>
                <a:lnTo>
                  <a:pt x="1755794" y="615156"/>
                </a:lnTo>
                <a:lnTo>
                  <a:pt x="1756323" y="615950"/>
                </a:lnTo>
                <a:lnTo>
                  <a:pt x="1756852" y="616744"/>
                </a:lnTo>
                <a:lnTo>
                  <a:pt x="1757117" y="617802"/>
                </a:lnTo>
                <a:lnTo>
                  <a:pt x="1757117" y="618596"/>
                </a:lnTo>
                <a:lnTo>
                  <a:pt x="1757117" y="620183"/>
                </a:lnTo>
                <a:lnTo>
                  <a:pt x="1756323" y="621506"/>
                </a:lnTo>
                <a:lnTo>
                  <a:pt x="1761085" y="624417"/>
                </a:lnTo>
                <a:lnTo>
                  <a:pt x="1765318" y="628121"/>
                </a:lnTo>
                <a:lnTo>
                  <a:pt x="1769286" y="631561"/>
                </a:lnTo>
                <a:lnTo>
                  <a:pt x="1773254" y="635000"/>
                </a:lnTo>
                <a:lnTo>
                  <a:pt x="1776958" y="638440"/>
                </a:lnTo>
                <a:lnTo>
                  <a:pt x="1780132" y="642408"/>
                </a:lnTo>
                <a:lnTo>
                  <a:pt x="1783042" y="646113"/>
                </a:lnTo>
                <a:lnTo>
                  <a:pt x="1786217" y="650081"/>
                </a:lnTo>
                <a:lnTo>
                  <a:pt x="1788862" y="654050"/>
                </a:lnTo>
                <a:lnTo>
                  <a:pt x="1790979" y="658019"/>
                </a:lnTo>
                <a:lnTo>
                  <a:pt x="1793360" y="661723"/>
                </a:lnTo>
                <a:lnTo>
                  <a:pt x="1795212" y="665692"/>
                </a:lnTo>
                <a:lnTo>
                  <a:pt x="1798915" y="673365"/>
                </a:lnTo>
                <a:lnTo>
                  <a:pt x="1801561" y="680508"/>
                </a:lnTo>
                <a:lnTo>
                  <a:pt x="1803677" y="687917"/>
                </a:lnTo>
                <a:lnTo>
                  <a:pt x="1805264" y="694267"/>
                </a:lnTo>
                <a:lnTo>
                  <a:pt x="1806587" y="700352"/>
                </a:lnTo>
                <a:lnTo>
                  <a:pt x="1807381" y="705115"/>
                </a:lnTo>
                <a:lnTo>
                  <a:pt x="1808174" y="712788"/>
                </a:lnTo>
                <a:lnTo>
                  <a:pt x="1808174" y="715433"/>
                </a:lnTo>
                <a:lnTo>
                  <a:pt x="1809497" y="715963"/>
                </a:lnTo>
                <a:lnTo>
                  <a:pt x="1809497" y="714640"/>
                </a:lnTo>
                <a:lnTo>
                  <a:pt x="1809232" y="712788"/>
                </a:lnTo>
                <a:lnTo>
                  <a:pt x="1809497" y="710406"/>
                </a:lnTo>
                <a:lnTo>
                  <a:pt x="1810291" y="707761"/>
                </a:lnTo>
                <a:lnTo>
                  <a:pt x="1811613" y="705908"/>
                </a:lnTo>
                <a:lnTo>
                  <a:pt x="1813201" y="704586"/>
                </a:lnTo>
                <a:lnTo>
                  <a:pt x="1814259" y="702733"/>
                </a:lnTo>
                <a:lnTo>
                  <a:pt x="1815052" y="700617"/>
                </a:lnTo>
                <a:lnTo>
                  <a:pt x="1815846" y="698236"/>
                </a:lnTo>
                <a:lnTo>
                  <a:pt x="1816375" y="695325"/>
                </a:lnTo>
                <a:lnTo>
                  <a:pt x="1815582" y="694796"/>
                </a:lnTo>
                <a:lnTo>
                  <a:pt x="1815317" y="694002"/>
                </a:lnTo>
                <a:lnTo>
                  <a:pt x="1815317" y="693738"/>
                </a:lnTo>
                <a:lnTo>
                  <a:pt x="1815582" y="693208"/>
                </a:lnTo>
                <a:lnTo>
                  <a:pt x="1816640" y="692679"/>
                </a:lnTo>
                <a:lnTo>
                  <a:pt x="1816640" y="691356"/>
                </a:lnTo>
                <a:lnTo>
                  <a:pt x="1816111" y="691092"/>
                </a:lnTo>
                <a:lnTo>
                  <a:pt x="1815846" y="690563"/>
                </a:lnTo>
                <a:lnTo>
                  <a:pt x="1816111" y="690033"/>
                </a:lnTo>
                <a:lnTo>
                  <a:pt x="1816375" y="689769"/>
                </a:lnTo>
                <a:lnTo>
                  <a:pt x="1816640" y="689504"/>
                </a:lnTo>
                <a:lnTo>
                  <a:pt x="1817169" y="689504"/>
                </a:lnTo>
                <a:lnTo>
                  <a:pt x="1817433" y="689504"/>
                </a:lnTo>
                <a:lnTo>
                  <a:pt x="1817698" y="689769"/>
                </a:lnTo>
                <a:lnTo>
                  <a:pt x="1817963" y="690033"/>
                </a:lnTo>
                <a:lnTo>
                  <a:pt x="1818227" y="690563"/>
                </a:lnTo>
                <a:lnTo>
                  <a:pt x="1817963" y="691092"/>
                </a:lnTo>
                <a:lnTo>
                  <a:pt x="1817433" y="691621"/>
                </a:lnTo>
                <a:lnTo>
                  <a:pt x="1817433" y="692679"/>
                </a:lnTo>
                <a:lnTo>
                  <a:pt x="1817963" y="692944"/>
                </a:lnTo>
                <a:lnTo>
                  <a:pt x="1818492" y="693208"/>
                </a:lnTo>
                <a:lnTo>
                  <a:pt x="1818756" y="693738"/>
                </a:lnTo>
                <a:lnTo>
                  <a:pt x="1818756" y="694002"/>
                </a:lnTo>
                <a:lnTo>
                  <a:pt x="1818756" y="694531"/>
                </a:lnTo>
                <a:lnTo>
                  <a:pt x="1818492" y="694796"/>
                </a:lnTo>
                <a:lnTo>
                  <a:pt x="1817698" y="695325"/>
                </a:lnTo>
                <a:lnTo>
                  <a:pt x="1818227" y="698236"/>
                </a:lnTo>
                <a:lnTo>
                  <a:pt x="1818756" y="700617"/>
                </a:lnTo>
                <a:lnTo>
                  <a:pt x="1819550" y="702733"/>
                </a:lnTo>
                <a:lnTo>
                  <a:pt x="1820608" y="704321"/>
                </a:lnTo>
                <a:lnTo>
                  <a:pt x="1822195" y="705908"/>
                </a:lnTo>
                <a:lnTo>
                  <a:pt x="1823518" y="707761"/>
                </a:lnTo>
                <a:lnTo>
                  <a:pt x="1824312" y="709877"/>
                </a:lnTo>
                <a:lnTo>
                  <a:pt x="1824576" y="712788"/>
                </a:lnTo>
                <a:lnTo>
                  <a:pt x="1824312" y="714640"/>
                </a:lnTo>
                <a:lnTo>
                  <a:pt x="1824312" y="723636"/>
                </a:lnTo>
                <a:lnTo>
                  <a:pt x="1825105" y="723900"/>
                </a:lnTo>
                <a:lnTo>
                  <a:pt x="1825105" y="755386"/>
                </a:lnTo>
                <a:lnTo>
                  <a:pt x="1852618" y="755386"/>
                </a:lnTo>
                <a:lnTo>
                  <a:pt x="1852618" y="766233"/>
                </a:lnTo>
                <a:lnTo>
                  <a:pt x="1843094" y="780256"/>
                </a:lnTo>
                <a:lnTo>
                  <a:pt x="1843094" y="836613"/>
                </a:lnTo>
                <a:lnTo>
                  <a:pt x="1846798" y="846931"/>
                </a:lnTo>
                <a:lnTo>
                  <a:pt x="1850502" y="853017"/>
                </a:lnTo>
                <a:lnTo>
                  <a:pt x="1853941" y="856721"/>
                </a:lnTo>
                <a:lnTo>
                  <a:pt x="1854999" y="869156"/>
                </a:lnTo>
                <a:lnTo>
                  <a:pt x="1859496" y="873654"/>
                </a:lnTo>
                <a:lnTo>
                  <a:pt x="1859496" y="926836"/>
                </a:lnTo>
                <a:lnTo>
                  <a:pt x="1887538" y="926836"/>
                </a:lnTo>
                <a:lnTo>
                  <a:pt x="1871930" y="955146"/>
                </a:lnTo>
                <a:lnTo>
                  <a:pt x="1871930" y="970492"/>
                </a:lnTo>
                <a:lnTo>
                  <a:pt x="1887274" y="970492"/>
                </a:lnTo>
                <a:lnTo>
                  <a:pt x="1887274" y="1609725"/>
                </a:lnTo>
                <a:lnTo>
                  <a:pt x="265" y="1609725"/>
                </a:lnTo>
                <a:lnTo>
                  <a:pt x="265" y="970492"/>
                </a:lnTo>
                <a:lnTo>
                  <a:pt x="15608" y="970492"/>
                </a:lnTo>
                <a:lnTo>
                  <a:pt x="15608" y="955146"/>
                </a:lnTo>
                <a:lnTo>
                  <a:pt x="0" y="926836"/>
                </a:lnTo>
                <a:lnTo>
                  <a:pt x="28307" y="926836"/>
                </a:lnTo>
                <a:lnTo>
                  <a:pt x="28307" y="873654"/>
                </a:lnTo>
                <a:lnTo>
                  <a:pt x="32539" y="869156"/>
                </a:lnTo>
                <a:lnTo>
                  <a:pt x="33333" y="856721"/>
                </a:lnTo>
                <a:lnTo>
                  <a:pt x="37301" y="853017"/>
                </a:lnTo>
                <a:lnTo>
                  <a:pt x="40740" y="846931"/>
                </a:lnTo>
                <a:lnTo>
                  <a:pt x="44444" y="836613"/>
                </a:lnTo>
                <a:lnTo>
                  <a:pt x="44444" y="780256"/>
                </a:lnTo>
                <a:lnTo>
                  <a:pt x="34656" y="766233"/>
                </a:lnTo>
                <a:lnTo>
                  <a:pt x="34656" y="755386"/>
                </a:lnTo>
                <a:lnTo>
                  <a:pt x="62169" y="755386"/>
                </a:lnTo>
                <a:lnTo>
                  <a:pt x="62169" y="723900"/>
                </a:lnTo>
                <a:lnTo>
                  <a:pt x="62962" y="723636"/>
                </a:lnTo>
                <a:lnTo>
                  <a:pt x="62962" y="714640"/>
                </a:lnTo>
                <a:lnTo>
                  <a:pt x="62962" y="712788"/>
                </a:lnTo>
                <a:lnTo>
                  <a:pt x="63227" y="710406"/>
                </a:lnTo>
                <a:lnTo>
                  <a:pt x="64020" y="707761"/>
                </a:lnTo>
                <a:lnTo>
                  <a:pt x="65343" y="705908"/>
                </a:lnTo>
                <a:lnTo>
                  <a:pt x="66930" y="704586"/>
                </a:lnTo>
                <a:lnTo>
                  <a:pt x="67724" y="702733"/>
                </a:lnTo>
                <a:lnTo>
                  <a:pt x="68782" y="700617"/>
                </a:lnTo>
                <a:lnTo>
                  <a:pt x="69311" y="698236"/>
                </a:lnTo>
                <a:lnTo>
                  <a:pt x="69840" y="695325"/>
                </a:lnTo>
                <a:lnTo>
                  <a:pt x="69047" y="694796"/>
                </a:lnTo>
                <a:lnTo>
                  <a:pt x="68782" y="694002"/>
                </a:lnTo>
                <a:lnTo>
                  <a:pt x="69047" y="693738"/>
                </a:lnTo>
                <a:lnTo>
                  <a:pt x="69311" y="693208"/>
                </a:lnTo>
                <a:lnTo>
                  <a:pt x="70105" y="692679"/>
                </a:lnTo>
                <a:lnTo>
                  <a:pt x="70105" y="691356"/>
                </a:lnTo>
                <a:lnTo>
                  <a:pt x="69576" y="691092"/>
                </a:lnTo>
                <a:lnTo>
                  <a:pt x="69576" y="690563"/>
                </a:lnTo>
                <a:lnTo>
                  <a:pt x="69576" y="690033"/>
                </a:lnTo>
                <a:lnTo>
                  <a:pt x="69840" y="689769"/>
                </a:lnTo>
                <a:lnTo>
                  <a:pt x="70105" y="689504"/>
                </a:lnTo>
                <a:lnTo>
                  <a:pt x="70634" y="689504"/>
                </a:lnTo>
                <a:lnTo>
                  <a:pt x="71163" y="689504"/>
                </a:lnTo>
                <a:lnTo>
                  <a:pt x="71428" y="689769"/>
                </a:lnTo>
                <a:lnTo>
                  <a:pt x="71692" y="690033"/>
                </a:lnTo>
                <a:lnTo>
                  <a:pt x="71692" y="690563"/>
                </a:lnTo>
                <a:lnTo>
                  <a:pt x="71428" y="691092"/>
                </a:lnTo>
                <a:lnTo>
                  <a:pt x="70899" y="691621"/>
                </a:lnTo>
                <a:lnTo>
                  <a:pt x="70899" y="692679"/>
                </a:lnTo>
                <a:lnTo>
                  <a:pt x="71428" y="692944"/>
                </a:lnTo>
                <a:lnTo>
                  <a:pt x="71957" y="693208"/>
                </a:lnTo>
                <a:lnTo>
                  <a:pt x="72221" y="693738"/>
                </a:lnTo>
                <a:lnTo>
                  <a:pt x="72486" y="694002"/>
                </a:lnTo>
                <a:lnTo>
                  <a:pt x="72221" y="694531"/>
                </a:lnTo>
                <a:lnTo>
                  <a:pt x="71957" y="694796"/>
                </a:lnTo>
                <a:lnTo>
                  <a:pt x="71163" y="695325"/>
                </a:lnTo>
                <a:lnTo>
                  <a:pt x="71692" y="698236"/>
                </a:lnTo>
                <a:lnTo>
                  <a:pt x="72486" y="700617"/>
                </a:lnTo>
                <a:lnTo>
                  <a:pt x="73280" y="702733"/>
                </a:lnTo>
                <a:lnTo>
                  <a:pt x="74073" y="704321"/>
                </a:lnTo>
                <a:lnTo>
                  <a:pt x="75660" y="705908"/>
                </a:lnTo>
                <a:lnTo>
                  <a:pt x="76983" y="707761"/>
                </a:lnTo>
                <a:lnTo>
                  <a:pt x="77777" y="709877"/>
                </a:lnTo>
                <a:lnTo>
                  <a:pt x="78041" y="712788"/>
                </a:lnTo>
                <a:lnTo>
                  <a:pt x="78041" y="714640"/>
                </a:lnTo>
                <a:lnTo>
                  <a:pt x="78041" y="715963"/>
                </a:lnTo>
                <a:lnTo>
                  <a:pt x="79100" y="715433"/>
                </a:lnTo>
                <a:lnTo>
                  <a:pt x="79629" y="712788"/>
                </a:lnTo>
                <a:lnTo>
                  <a:pt x="80422" y="705115"/>
                </a:lnTo>
                <a:lnTo>
                  <a:pt x="81216" y="700352"/>
                </a:lnTo>
                <a:lnTo>
                  <a:pt x="82274" y="694267"/>
                </a:lnTo>
                <a:lnTo>
                  <a:pt x="83861" y="687917"/>
                </a:lnTo>
                <a:lnTo>
                  <a:pt x="85978" y="680508"/>
                </a:lnTo>
                <a:lnTo>
                  <a:pt x="88888" y="673365"/>
                </a:lnTo>
                <a:lnTo>
                  <a:pt x="92062" y="665692"/>
                </a:lnTo>
                <a:lnTo>
                  <a:pt x="94443" y="661723"/>
                </a:lnTo>
                <a:lnTo>
                  <a:pt x="96560" y="658019"/>
                </a:lnTo>
                <a:lnTo>
                  <a:pt x="98941" y="654050"/>
                </a:lnTo>
                <a:lnTo>
                  <a:pt x="101586" y="650081"/>
                </a:lnTo>
                <a:lnTo>
                  <a:pt x="104231" y="646113"/>
                </a:lnTo>
                <a:lnTo>
                  <a:pt x="107406" y="642408"/>
                </a:lnTo>
                <a:lnTo>
                  <a:pt x="110845" y="638440"/>
                </a:lnTo>
                <a:lnTo>
                  <a:pt x="114284" y="635000"/>
                </a:lnTo>
                <a:lnTo>
                  <a:pt x="117988" y="631561"/>
                </a:lnTo>
                <a:lnTo>
                  <a:pt x="122221" y="628121"/>
                </a:lnTo>
                <a:lnTo>
                  <a:pt x="126718" y="624417"/>
                </a:lnTo>
                <a:lnTo>
                  <a:pt x="131215" y="621506"/>
                </a:lnTo>
                <a:lnTo>
                  <a:pt x="130686" y="620183"/>
                </a:lnTo>
                <a:lnTo>
                  <a:pt x="130422" y="618596"/>
                </a:lnTo>
                <a:lnTo>
                  <a:pt x="130686" y="617802"/>
                </a:lnTo>
                <a:lnTo>
                  <a:pt x="130951" y="616744"/>
                </a:lnTo>
                <a:lnTo>
                  <a:pt x="131215" y="615950"/>
                </a:lnTo>
                <a:lnTo>
                  <a:pt x="131744" y="615156"/>
                </a:lnTo>
                <a:lnTo>
                  <a:pt x="132538" y="614627"/>
                </a:lnTo>
                <a:lnTo>
                  <a:pt x="133332" y="614098"/>
                </a:lnTo>
                <a:lnTo>
                  <a:pt x="134125" y="613569"/>
                </a:lnTo>
                <a:lnTo>
                  <a:pt x="135183" y="613304"/>
                </a:lnTo>
                <a:lnTo>
                  <a:pt x="135183" y="577056"/>
                </a:lnTo>
                <a:lnTo>
                  <a:pt x="134654" y="574411"/>
                </a:lnTo>
                <a:lnTo>
                  <a:pt x="134654" y="572029"/>
                </a:lnTo>
                <a:lnTo>
                  <a:pt x="134919" y="568590"/>
                </a:lnTo>
                <a:lnTo>
                  <a:pt x="135448" y="565150"/>
                </a:lnTo>
                <a:lnTo>
                  <a:pt x="136506" y="562240"/>
                </a:lnTo>
                <a:lnTo>
                  <a:pt x="137564" y="559329"/>
                </a:lnTo>
                <a:lnTo>
                  <a:pt x="139152" y="556683"/>
                </a:lnTo>
                <a:lnTo>
                  <a:pt x="140739" y="554038"/>
                </a:lnTo>
                <a:lnTo>
                  <a:pt x="142591" y="551921"/>
                </a:lnTo>
                <a:lnTo>
                  <a:pt x="144707" y="550333"/>
                </a:lnTo>
                <a:lnTo>
                  <a:pt x="147088" y="545571"/>
                </a:lnTo>
                <a:lnTo>
                  <a:pt x="149469" y="540279"/>
                </a:lnTo>
                <a:lnTo>
                  <a:pt x="150792" y="537104"/>
                </a:lnTo>
                <a:lnTo>
                  <a:pt x="151585" y="533665"/>
                </a:lnTo>
                <a:lnTo>
                  <a:pt x="152379" y="530225"/>
                </a:lnTo>
                <a:lnTo>
                  <a:pt x="153173" y="526521"/>
                </a:lnTo>
                <a:lnTo>
                  <a:pt x="151850" y="525727"/>
                </a:lnTo>
                <a:lnTo>
                  <a:pt x="151056" y="524933"/>
                </a:lnTo>
                <a:lnTo>
                  <a:pt x="150527" y="524140"/>
                </a:lnTo>
                <a:lnTo>
                  <a:pt x="149998" y="523081"/>
                </a:lnTo>
                <a:lnTo>
                  <a:pt x="150527" y="521758"/>
                </a:lnTo>
                <a:lnTo>
                  <a:pt x="151321" y="520700"/>
                </a:lnTo>
                <a:lnTo>
                  <a:pt x="152379" y="519906"/>
                </a:lnTo>
                <a:lnTo>
                  <a:pt x="153702" y="519377"/>
                </a:lnTo>
                <a:lnTo>
                  <a:pt x="153702" y="515938"/>
                </a:lnTo>
                <a:lnTo>
                  <a:pt x="153173" y="515673"/>
                </a:lnTo>
                <a:lnTo>
                  <a:pt x="152643" y="514879"/>
                </a:lnTo>
                <a:lnTo>
                  <a:pt x="152114" y="514350"/>
                </a:lnTo>
                <a:lnTo>
                  <a:pt x="152114" y="513292"/>
                </a:lnTo>
                <a:lnTo>
                  <a:pt x="152379" y="512233"/>
                </a:lnTo>
                <a:lnTo>
                  <a:pt x="152908" y="511175"/>
                </a:lnTo>
                <a:lnTo>
                  <a:pt x="153702" y="510381"/>
                </a:lnTo>
                <a:lnTo>
                  <a:pt x="155024" y="510117"/>
                </a:lnTo>
                <a:lnTo>
                  <a:pt x="156083" y="510381"/>
                </a:lnTo>
                <a:lnTo>
                  <a:pt x="157141" y="511175"/>
                </a:lnTo>
                <a:lnTo>
                  <a:pt x="157670" y="512233"/>
                </a:lnTo>
                <a:lnTo>
                  <a:pt x="157934" y="513292"/>
                </a:lnTo>
                <a:lnTo>
                  <a:pt x="157670" y="514350"/>
                </a:lnTo>
                <a:lnTo>
                  <a:pt x="157405" y="515144"/>
                </a:lnTo>
                <a:lnTo>
                  <a:pt x="156612" y="515673"/>
                </a:lnTo>
                <a:lnTo>
                  <a:pt x="155818" y="516202"/>
                </a:lnTo>
                <a:lnTo>
                  <a:pt x="155818" y="519377"/>
                </a:lnTo>
                <a:lnTo>
                  <a:pt x="157405" y="519906"/>
                </a:lnTo>
                <a:lnTo>
                  <a:pt x="158728" y="520700"/>
                </a:lnTo>
                <a:lnTo>
                  <a:pt x="159522" y="521758"/>
                </a:lnTo>
                <a:lnTo>
                  <a:pt x="159786" y="523081"/>
                </a:lnTo>
                <a:lnTo>
                  <a:pt x="159522" y="524140"/>
                </a:lnTo>
                <a:lnTo>
                  <a:pt x="158728" y="525198"/>
                </a:lnTo>
                <a:lnTo>
                  <a:pt x="157670" y="526256"/>
                </a:lnTo>
                <a:lnTo>
                  <a:pt x="156612" y="526786"/>
                </a:lnTo>
                <a:lnTo>
                  <a:pt x="157141" y="530225"/>
                </a:lnTo>
                <a:lnTo>
                  <a:pt x="157934" y="533665"/>
                </a:lnTo>
                <a:lnTo>
                  <a:pt x="158728" y="536840"/>
                </a:lnTo>
                <a:lnTo>
                  <a:pt x="159786" y="539750"/>
                </a:lnTo>
                <a:lnTo>
                  <a:pt x="161903" y="545306"/>
                </a:lnTo>
                <a:lnTo>
                  <a:pt x="164284" y="549804"/>
                </a:lnTo>
                <a:lnTo>
                  <a:pt x="166664" y="551656"/>
                </a:lnTo>
                <a:lnTo>
                  <a:pt x="168781" y="553508"/>
                </a:lnTo>
                <a:lnTo>
                  <a:pt x="170633" y="556154"/>
                </a:lnTo>
                <a:lnTo>
                  <a:pt x="172220" y="558800"/>
                </a:lnTo>
                <a:lnTo>
                  <a:pt x="173278" y="561711"/>
                </a:lnTo>
                <a:lnTo>
                  <a:pt x="174336" y="564886"/>
                </a:lnTo>
                <a:lnTo>
                  <a:pt x="174865" y="568590"/>
                </a:lnTo>
                <a:lnTo>
                  <a:pt x="175130" y="572029"/>
                </a:lnTo>
                <a:lnTo>
                  <a:pt x="174865" y="574411"/>
                </a:lnTo>
                <a:lnTo>
                  <a:pt x="174601" y="577056"/>
                </a:lnTo>
                <a:lnTo>
                  <a:pt x="174601" y="613304"/>
                </a:lnTo>
                <a:lnTo>
                  <a:pt x="175659" y="613569"/>
                </a:lnTo>
                <a:lnTo>
                  <a:pt x="176453" y="614098"/>
                </a:lnTo>
                <a:lnTo>
                  <a:pt x="177246" y="614627"/>
                </a:lnTo>
                <a:lnTo>
                  <a:pt x="177775" y="615156"/>
                </a:lnTo>
                <a:lnTo>
                  <a:pt x="178304" y="615950"/>
                </a:lnTo>
                <a:lnTo>
                  <a:pt x="179098" y="616744"/>
                </a:lnTo>
                <a:lnTo>
                  <a:pt x="179363" y="617802"/>
                </a:lnTo>
                <a:lnTo>
                  <a:pt x="179363" y="618596"/>
                </a:lnTo>
                <a:lnTo>
                  <a:pt x="179363" y="620183"/>
                </a:lnTo>
                <a:lnTo>
                  <a:pt x="178569" y="621506"/>
                </a:lnTo>
                <a:lnTo>
                  <a:pt x="183331" y="624417"/>
                </a:lnTo>
                <a:lnTo>
                  <a:pt x="187564" y="628121"/>
                </a:lnTo>
                <a:lnTo>
                  <a:pt x="191532" y="631561"/>
                </a:lnTo>
                <a:lnTo>
                  <a:pt x="195500" y="635000"/>
                </a:lnTo>
                <a:lnTo>
                  <a:pt x="199204" y="638440"/>
                </a:lnTo>
                <a:lnTo>
                  <a:pt x="202378" y="642408"/>
                </a:lnTo>
                <a:lnTo>
                  <a:pt x="205288" y="646113"/>
                </a:lnTo>
                <a:lnTo>
                  <a:pt x="208463" y="650081"/>
                </a:lnTo>
                <a:lnTo>
                  <a:pt x="211108" y="654050"/>
                </a:lnTo>
                <a:lnTo>
                  <a:pt x="213489" y="658019"/>
                </a:lnTo>
                <a:lnTo>
                  <a:pt x="215605" y="661723"/>
                </a:lnTo>
                <a:lnTo>
                  <a:pt x="217457" y="665692"/>
                </a:lnTo>
                <a:lnTo>
                  <a:pt x="220896" y="673365"/>
                </a:lnTo>
                <a:lnTo>
                  <a:pt x="223806" y="680508"/>
                </a:lnTo>
                <a:lnTo>
                  <a:pt x="225923" y="687917"/>
                </a:lnTo>
                <a:lnTo>
                  <a:pt x="227775" y="694267"/>
                </a:lnTo>
                <a:lnTo>
                  <a:pt x="228833" y="700352"/>
                </a:lnTo>
                <a:lnTo>
                  <a:pt x="229626" y="705115"/>
                </a:lnTo>
                <a:lnTo>
                  <a:pt x="230420" y="712788"/>
                </a:lnTo>
                <a:lnTo>
                  <a:pt x="230420" y="715433"/>
                </a:lnTo>
                <a:lnTo>
                  <a:pt x="231743" y="715963"/>
                </a:lnTo>
                <a:lnTo>
                  <a:pt x="231743" y="714640"/>
                </a:lnTo>
                <a:lnTo>
                  <a:pt x="231478" y="712788"/>
                </a:lnTo>
                <a:lnTo>
                  <a:pt x="231743" y="710406"/>
                </a:lnTo>
                <a:lnTo>
                  <a:pt x="232536" y="707761"/>
                </a:lnTo>
                <a:lnTo>
                  <a:pt x="233859" y="705908"/>
                </a:lnTo>
                <a:lnTo>
                  <a:pt x="235182" y="704586"/>
                </a:lnTo>
                <a:lnTo>
                  <a:pt x="236505" y="702733"/>
                </a:lnTo>
                <a:lnTo>
                  <a:pt x="237298" y="700617"/>
                </a:lnTo>
                <a:lnTo>
                  <a:pt x="238092" y="698236"/>
                </a:lnTo>
                <a:lnTo>
                  <a:pt x="238621" y="695325"/>
                </a:lnTo>
                <a:lnTo>
                  <a:pt x="237827" y="694796"/>
                </a:lnTo>
                <a:lnTo>
                  <a:pt x="237563" y="694002"/>
                </a:lnTo>
                <a:lnTo>
                  <a:pt x="237563" y="693738"/>
                </a:lnTo>
                <a:lnTo>
                  <a:pt x="237827" y="693208"/>
                </a:lnTo>
                <a:lnTo>
                  <a:pt x="238886" y="692679"/>
                </a:lnTo>
                <a:lnTo>
                  <a:pt x="238886" y="691356"/>
                </a:lnTo>
                <a:lnTo>
                  <a:pt x="238356" y="691092"/>
                </a:lnTo>
                <a:lnTo>
                  <a:pt x="238092" y="690563"/>
                </a:lnTo>
                <a:lnTo>
                  <a:pt x="238356" y="690033"/>
                </a:lnTo>
                <a:lnTo>
                  <a:pt x="238621" y="689769"/>
                </a:lnTo>
                <a:lnTo>
                  <a:pt x="238886" y="689504"/>
                </a:lnTo>
                <a:lnTo>
                  <a:pt x="239415" y="689504"/>
                </a:lnTo>
                <a:lnTo>
                  <a:pt x="239679" y="689504"/>
                </a:lnTo>
                <a:lnTo>
                  <a:pt x="240208" y="689769"/>
                </a:lnTo>
                <a:lnTo>
                  <a:pt x="240208" y="690033"/>
                </a:lnTo>
                <a:lnTo>
                  <a:pt x="240473" y="690563"/>
                </a:lnTo>
                <a:lnTo>
                  <a:pt x="240208" y="691092"/>
                </a:lnTo>
                <a:lnTo>
                  <a:pt x="239679" y="691621"/>
                </a:lnTo>
                <a:lnTo>
                  <a:pt x="239679" y="692679"/>
                </a:lnTo>
                <a:lnTo>
                  <a:pt x="240208" y="692944"/>
                </a:lnTo>
                <a:lnTo>
                  <a:pt x="240737" y="693208"/>
                </a:lnTo>
                <a:lnTo>
                  <a:pt x="241002" y="693738"/>
                </a:lnTo>
                <a:lnTo>
                  <a:pt x="241002" y="694002"/>
                </a:lnTo>
                <a:lnTo>
                  <a:pt x="241002" y="694531"/>
                </a:lnTo>
                <a:lnTo>
                  <a:pt x="240737" y="694796"/>
                </a:lnTo>
                <a:lnTo>
                  <a:pt x="239944" y="695325"/>
                </a:lnTo>
                <a:lnTo>
                  <a:pt x="240473" y="698236"/>
                </a:lnTo>
                <a:lnTo>
                  <a:pt x="241002" y="700617"/>
                </a:lnTo>
                <a:lnTo>
                  <a:pt x="242060" y="702733"/>
                </a:lnTo>
                <a:lnTo>
                  <a:pt x="242854" y="704321"/>
                </a:lnTo>
                <a:lnTo>
                  <a:pt x="244441" y="705908"/>
                </a:lnTo>
                <a:lnTo>
                  <a:pt x="245764" y="707761"/>
                </a:lnTo>
                <a:lnTo>
                  <a:pt x="246557" y="709877"/>
                </a:lnTo>
                <a:lnTo>
                  <a:pt x="246822" y="712788"/>
                </a:lnTo>
                <a:lnTo>
                  <a:pt x="246557" y="714640"/>
                </a:lnTo>
                <a:lnTo>
                  <a:pt x="246557" y="723636"/>
                </a:lnTo>
                <a:lnTo>
                  <a:pt x="247351" y="723900"/>
                </a:lnTo>
                <a:lnTo>
                  <a:pt x="247351" y="755386"/>
                </a:lnTo>
                <a:lnTo>
                  <a:pt x="274864" y="755386"/>
                </a:lnTo>
                <a:lnTo>
                  <a:pt x="274864" y="766233"/>
                </a:lnTo>
                <a:lnTo>
                  <a:pt x="265340" y="780256"/>
                </a:lnTo>
                <a:lnTo>
                  <a:pt x="265340" y="836613"/>
                </a:lnTo>
                <a:lnTo>
                  <a:pt x="269044" y="846931"/>
                </a:lnTo>
                <a:lnTo>
                  <a:pt x="272747" y="853017"/>
                </a:lnTo>
                <a:lnTo>
                  <a:pt x="276451" y="856721"/>
                </a:lnTo>
                <a:lnTo>
                  <a:pt x="276980" y="869156"/>
                </a:lnTo>
                <a:lnTo>
                  <a:pt x="281742" y="873654"/>
                </a:lnTo>
                <a:lnTo>
                  <a:pt x="281742" y="926836"/>
                </a:lnTo>
                <a:lnTo>
                  <a:pt x="309784" y="926836"/>
                </a:lnTo>
                <a:lnTo>
                  <a:pt x="294176" y="955146"/>
                </a:lnTo>
                <a:lnTo>
                  <a:pt x="294176" y="970492"/>
                </a:lnTo>
                <a:lnTo>
                  <a:pt x="329116" y="970492"/>
                </a:lnTo>
                <a:lnTo>
                  <a:pt x="329116" y="993775"/>
                </a:lnTo>
                <a:lnTo>
                  <a:pt x="426271" y="993775"/>
                </a:lnTo>
                <a:lnTo>
                  <a:pt x="426271" y="970492"/>
                </a:lnTo>
                <a:lnTo>
                  <a:pt x="498781" y="970492"/>
                </a:lnTo>
                <a:lnTo>
                  <a:pt x="498781" y="1003300"/>
                </a:lnTo>
                <a:lnTo>
                  <a:pt x="524884" y="1003300"/>
                </a:lnTo>
                <a:lnTo>
                  <a:pt x="524884" y="970492"/>
                </a:lnTo>
                <a:lnTo>
                  <a:pt x="608721" y="970492"/>
                </a:lnTo>
                <a:lnTo>
                  <a:pt x="597610" y="954881"/>
                </a:lnTo>
                <a:lnTo>
                  <a:pt x="616129" y="954881"/>
                </a:lnTo>
                <a:lnTo>
                  <a:pt x="616129" y="856721"/>
                </a:lnTo>
                <a:lnTo>
                  <a:pt x="615864" y="856721"/>
                </a:lnTo>
                <a:lnTo>
                  <a:pt x="615864" y="844815"/>
                </a:lnTo>
                <a:lnTo>
                  <a:pt x="612425" y="839788"/>
                </a:lnTo>
                <a:lnTo>
                  <a:pt x="612425" y="835554"/>
                </a:lnTo>
                <a:lnTo>
                  <a:pt x="622742" y="835554"/>
                </a:lnTo>
                <a:lnTo>
                  <a:pt x="622742" y="824442"/>
                </a:lnTo>
                <a:lnTo>
                  <a:pt x="623007" y="824177"/>
                </a:lnTo>
                <a:lnTo>
                  <a:pt x="623007" y="820738"/>
                </a:lnTo>
                <a:lnTo>
                  <a:pt x="622742" y="819944"/>
                </a:lnTo>
                <a:lnTo>
                  <a:pt x="623007" y="819150"/>
                </a:lnTo>
                <a:lnTo>
                  <a:pt x="623271" y="818356"/>
                </a:lnTo>
                <a:lnTo>
                  <a:pt x="623800" y="817563"/>
                </a:lnTo>
                <a:lnTo>
                  <a:pt x="624330" y="817033"/>
                </a:lnTo>
                <a:lnTo>
                  <a:pt x="624859" y="815711"/>
                </a:lnTo>
                <a:lnTo>
                  <a:pt x="625388" y="813858"/>
                </a:lnTo>
                <a:lnTo>
                  <a:pt x="625123" y="813594"/>
                </a:lnTo>
                <a:lnTo>
                  <a:pt x="624859" y="813329"/>
                </a:lnTo>
                <a:lnTo>
                  <a:pt x="625123" y="813065"/>
                </a:lnTo>
                <a:lnTo>
                  <a:pt x="625388" y="813065"/>
                </a:lnTo>
                <a:lnTo>
                  <a:pt x="625388" y="812536"/>
                </a:lnTo>
                <a:lnTo>
                  <a:pt x="625123" y="812006"/>
                </a:lnTo>
                <a:lnTo>
                  <a:pt x="625388" y="811742"/>
                </a:lnTo>
                <a:lnTo>
                  <a:pt x="625652" y="811742"/>
                </a:lnTo>
                <a:lnTo>
                  <a:pt x="625917" y="811742"/>
                </a:lnTo>
                <a:lnTo>
                  <a:pt x="625917" y="812006"/>
                </a:lnTo>
                <a:lnTo>
                  <a:pt x="625917" y="812271"/>
                </a:lnTo>
                <a:lnTo>
                  <a:pt x="625652" y="812536"/>
                </a:lnTo>
                <a:lnTo>
                  <a:pt x="625652" y="813065"/>
                </a:lnTo>
                <a:lnTo>
                  <a:pt x="626181" y="813065"/>
                </a:lnTo>
                <a:lnTo>
                  <a:pt x="626181" y="813329"/>
                </a:lnTo>
                <a:lnTo>
                  <a:pt x="626181" y="813594"/>
                </a:lnTo>
                <a:lnTo>
                  <a:pt x="625917" y="813858"/>
                </a:lnTo>
                <a:lnTo>
                  <a:pt x="626181" y="815711"/>
                </a:lnTo>
                <a:lnTo>
                  <a:pt x="626975" y="817033"/>
                </a:lnTo>
                <a:lnTo>
                  <a:pt x="627504" y="817563"/>
                </a:lnTo>
                <a:lnTo>
                  <a:pt x="628033" y="818356"/>
                </a:lnTo>
                <a:lnTo>
                  <a:pt x="628298" y="819150"/>
                </a:lnTo>
                <a:lnTo>
                  <a:pt x="628298" y="819944"/>
                </a:lnTo>
                <a:lnTo>
                  <a:pt x="628298" y="820738"/>
                </a:lnTo>
                <a:lnTo>
                  <a:pt x="628298" y="821267"/>
                </a:lnTo>
                <a:lnTo>
                  <a:pt x="628827" y="821002"/>
                </a:lnTo>
                <a:lnTo>
                  <a:pt x="628827" y="819944"/>
                </a:lnTo>
                <a:lnTo>
                  <a:pt x="629091" y="817298"/>
                </a:lnTo>
                <a:lnTo>
                  <a:pt x="629885" y="813329"/>
                </a:lnTo>
                <a:lnTo>
                  <a:pt x="631208" y="808302"/>
                </a:lnTo>
                <a:lnTo>
                  <a:pt x="632266" y="805656"/>
                </a:lnTo>
                <a:lnTo>
                  <a:pt x="633589" y="803011"/>
                </a:lnTo>
                <a:lnTo>
                  <a:pt x="635176" y="800100"/>
                </a:lnTo>
                <a:lnTo>
                  <a:pt x="637028" y="797190"/>
                </a:lnTo>
                <a:lnTo>
                  <a:pt x="639144" y="794279"/>
                </a:lnTo>
                <a:lnTo>
                  <a:pt x="641525" y="791633"/>
                </a:lnTo>
                <a:lnTo>
                  <a:pt x="644435" y="789252"/>
                </a:lnTo>
                <a:lnTo>
                  <a:pt x="647874" y="786871"/>
                </a:lnTo>
                <a:lnTo>
                  <a:pt x="647345" y="785813"/>
                </a:lnTo>
                <a:lnTo>
                  <a:pt x="647874" y="785019"/>
                </a:lnTo>
                <a:lnTo>
                  <a:pt x="648139" y="784490"/>
                </a:lnTo>
                <a:lnTo>
                  <a:pt x="648668" y="783961"/>
                </a:lnTo>
                <a:lnTo>
                  <a:pt x="649461" y="783961"/>
                </a:lnTo>
                <a:lnTo>
                  <a:pt x="649461" y="783167"/>
                </a:lnTo>
                <a:lnTo>
                  <a:pt x="650255" y="783167"/>
                </a:lnTo>
                <a:lnTo>
                  <a:pt x="651313" y="781315"/>
                </a:lnTo>
                <a:lnTo>
                  <a:pt x="652901" y="779463"/>
                </a:lnTo>
                <a:lnTo>
                  <a:pt x="653694" y="777875"/>
                </a:lnTo>
                <a:lnTo>
                  <a:pt x="654488" y="775758"/>
                </a:lnTo>
                <a:lnTo>
                  <a:pt x="655281" y="773642"/>
                </a:lnTo>
                <a:lnTo>
                  <a:pt x="655811" y="770996"/>
                </a:lnTo>
                <a:lnTo>
                  <a:pt x="655017" y="770467"/>
                </a:lnTo>
                <a:lnTo>
                  <a:pt x="654752" y="769673"/>
                </a:lnTo>
                <a:lnTo>
                  <a:pt x="654752" y="769408"/>
                </a:lnTo>
                <a:lnTo>
                  <a:pt x="655017" y="768879"/>
                </a:lnTo>
                <a:lnTo>
                  <a:pt x="656075" y="768350"/>
                </a:lnTo>
                <a:lnTo>
                  <a:pt x="656075" y="767292"/>
                </a:lnTo>
                <a:lnTo>
                  <a:pt x="655546" y="766498"/>
                </a:lnTo>
                <a:lnTo>
                  <a:pt x="655281" y="765969"/>
                </a:lnTo>
                <a:lnTo>
                  <a:pt x="655546" y="765440"/>
                </a:lnTo>
                <a:lnTo>
                  <a:pt x="655546" y="765175"/>
                </a:lnTo>
                <a:lnTo>
                  <a:pt x="656075" y="764911"/>
                </a:lnTo>
                <a:lnTo>
                  <a:pt x="656340" y="764911"/>
                </a:lnTo>
                <a:lnTo>
                  <a:pt x="656869" y="764911"/>
                </a:lnTo>
                <a:lnTo>
                  <a:pt x="657133" y="765175"/>
                </a:lnTo>
                <a:lnTo>
                  <a:pt x="657398" y="765440"/>
                </a:lnTo>
                <a:lnTo>
                  <a:pt x="657398" y="765969"/>
                </a:lnTo>
                <a:lnTo>
                  <a:pt x="657133" y="766498"/>
                </a:lnTo>
                <a:lnTo>
                  <a:pt x="656604" y="767292"/>
                </a:lnTo>
                <a:lnTo>
                  <a:pt x="656604" y="768350"/>
                </a:lnTo>
                <a:lnTo>
                  <a:pt x="657398" y="768615"/>
                </a:lnTo>
                <a:lnTo>
                  <a:pt x="657662" y="768879"/>
                </a:lnTo>
                <a:lnTo>
                  <a:pt x="657927" y="769408"/>
                </a:lnTo>
                <a:lnTo>
                  <a:pt x="658191" y="769673"/>
                </a:lnTo>
                <a:lnTo>
                  <a:pt x="657927" y="770202"/>
                </a:lnTo>
                <a:lnTo>
                  <a:pt x="657927" y="770467"/>
                </a:lnTo>
                <a:lnTo>
                  <a:pt x="656869" y="770996"/>
                </a:lnTo>
                <a:lnTo>
                  <a:pt x="657398" y="773642"/>
                </a:lnTo>
                <a:lnTo>
                  <a:pt x="658191" y="775758"/>
                </a:lnTo>
                <a:lnTo>
                  <a:pt x="658985" y="777611"/>
                </a:lnTo>
                <a:lnTo>
                  <a:pt x="659779" y="779463"/>
                </a:lnTo>
                <a:lnTo>
                  <a:pt x="660572" y="779992"/>
                </a:lnTo>
                <a:lnTo>
                  <a:pt x="661366" y="781050"/>
                </a:lnTo>
                <a:lnTo>
                  <a:pt x="662953" y="783167"/>
                </a:lnTo>
                <a:lnTo>
                  <a:pt x="663747" y="783167"/>
                </a:lnTo>
                <a:lnTo>
                  <a:pt x="663747" y="783961"/>
                </a:lnTo>
                <a:lnTo>
                  <a:pt x="664541" y="783961"/>
                </a:lnTo>
                <a:lnTo>
                  <a:pt x="665070" y="784490"/>
                </a:lnTo>
                <a:lnTo>
                  <a:pt x="665334" y="785019"/>
                </a:lnTo>
                <a:lnTo>
                  <a:pt x="665334" y="785813"/>
                </a:lnTo>
                <a:lnTo>
                  <a:pt x="665070" y="786871"/>
                </a:lnTo>
                <a:lnTo>
                  <a:pt x="668509" y="789252"/>
                </a:lnTo>
                <a:lnTo>
                  <a:pt x="671154" y="791633"/>
                </a:lnTo>
                <a:lnTo>
                  <a:pt x="673800" y="794279"/>
                </a:lnTo>
                <a:lnTo>
                  <a:pt x="676181" y="797190"/>
                </a:lnTo>
                <a:lnTo>
                  <a:pt x="678032" y="800100"/>
                </a:lnTo>
                <a:lnTo>
                  <a:pt x="679355" y="803011"/>
                </a:lnTo>
                <a:lnTo>
                  <a:pt x="680678" y="805656"/>
                </a:lnTo>
                <a:lnTo>
                  <a:pt x="681736" y="808302"/>
                </a:lnTo>
                <a:lnTo>
                  <a:pt x="683059" y="813329"/>
                </a:lnTo>
                <a:lnTo>
                  <a:pt x="683852" y="817298"/>
                </a:lnTo>
                <a:lnTo>
                  <a:pt x="684117" y="819944"/>
                </a:lnTo>
                <a:lnTo>
                  <a:pt x="684117" y="821002"/>
                </a:lnTo>
                <a:lnTo>
                  <a:pt x="684382" y="821267"/>
                </a:lnTo>
                <a:lnTo>
                  <a:pt x="684382" y="820738"/>
                </a:lnTo>
                <a:lnTo>
                  <a:pt x="684382" y="819944"/>
                </a:lnTo>
                <a:lnTo>
                  <a:pt x="684646" y="819150"/>
                </a:lnTo>
                <a:lnTo>
                  <a:pt x="684911" y="818356"/>
                </a:lnTo>
                <a:lnTo>
                  <a:pt x="685175" y="817563"/>
                </a:lnTo>
                <a:lnTo>
                  <a:pt x="685704" y="817033"/>
                </a:lnTo>
                <a:lnTo>
                  <a:pt x="686498" y="815711"/>
                </a:lnTo>
                <a:lnTo>
                  <a:pt x="687027" y="813858"/>
                </a:lnTo>
                <a:lnTo>
                  <a:pt x="686762" y="813594"/>
                </a:lnTo>
                <a:lnTo>
                  <a:pt x="686498" y="813329"/>
                </a:lnTo>
                <a:lnTo>
                  <a:pt x="686762" y="813065"/>
                </a:lnTo>
                <a:lnTo>
                  <a:pt x="687027" y="813065"/>
                </a:lnTo>
                <a:lnTo>
                  <a:pt x="687027" y="812536"/>
                </a:lnTo>
                <a:lnTo>
                  <a:pt x="686762" y="812006"/>
                </a:lnTo>
                <a:lnTo>
                  <a:pt x="687027" y="811742"/>
                </a:lnTo>
                <a:lnTo>
                  <a:pt x="687292" y="811742"/>
                </a:lnTo>
                <a:lnTo>
                  <a:pt x="687556" y="811742"/>
                </a:lnTo>
                <a:lnTo>
                  <a:pt x="687556" y="812006"/>
                </a:lnTo>
                <a:lnTo>
                  <a:pt x="687556" y="812271"/>
                </a:lnTo>
                <a:lnTo>
                  <a:pt x="687292" y="812536"/>
                </a:lnTo>
                <a:lnTo>
                  <a:pt x="687292" y="813065"/>
                </a:lnTo>
                <a:lnTo>
                  <a:pt x="687821" y="813065"/>
                </a:lnTo>
                <a:lnTo>
                  <a:pt x="687821" y="813329"/>
                </a:lnTo>
                <a:lnTo>
                  <a:pt x="687821" y="813594"/>
                </a:lnTo>
                <a:lnTo>
                  <a:pt x="687292" y="813858"/>
                </a:lnTo>
                <a:lnTo>
                  <a:pt x="687821" y="815711"/>
                </a:lnTo>
                <a:lnTo>
                  <a:pt x="688350" y="817033"/>
                </a:lnTo>
                <a:lnTo>
                  <a:pt x="689143" y="817563"/>
                </a:lnTo>
                <a:lnTo>
                  <a:pt x="689408" y="818356"/>
                </a:lnTo>
                <a:lnTo>
                  <a:pt x="689937" y="819150"/>
                </a:lnTo>
                <a:lnTo>
                  <a:pt x="689937" y="819944"/>
                </a:lnTo>
                <a:lnTo>
                  <a:pt x="689937" y="820738"/>
                </a:lnTo>
                <a:lnTo>
                  <a:pt x="689937" y="824177"/>
                </a:lnTo>
                <a:lnTo>
                  <a:pt x="690466" y="824442"/>
                </a:lnTo>
                <a:lnTo>
                  <a:pt x="690466" y="835554"/>
                </a:lnTo>
                <a:lnTo>
                  <a:pt x="700254" y="835554"/>
                </a:lnTo>
                <a:lnTo>
                  <a:pt x="700254" y="839788"/>
                </a:lnTo>
                <a:lnTo>
                  <a:pt x="696815" y="844815"/>
                </a:lnTo>
                <a:lnTo>
                  <a:pt x="696815" y="856721"/>
                </a:lnTo>
                <a:lnTo>
                  <a:pt x="696551" y="856721"/>
                </a:lnTo>
                <a:lnTo>
                  <a:pt x="696551" y="951177"/>
                </a:lnTo>
                <a:lnTo>
                  <a:pt x="742053" y="951177"/>
                </a:lnTo>
                <a:lnTo>
                  <a:pt x="817184" y="917046"/>
                </a:lnTo>
                <a:lnTo>
                  <a:pt x="817184" y="707231"/>
                </a:lnTo>
                <a:lnTo>
                  <a:pt x="816390" y="706438"/>
                </a:lnTo>
                <a:lnTo>
                  <a:pt x="815597" y="705644"/>
                </a:lnTo>
                <a:lnTo>
                  <a:pt x="815067" y="704586"/>
                </a:lnTo>
                <a:lnTo>
                  <a:pt x="815067" y="703527"/>
                </a:lnTo>
                <a:lnTo>
                  <a:pt x="815067" y="702204"/>
                </a:lnTo>
                <a:lnTo>
                  <a:pt x="815597" y="701146"/>
                </a:lnTo>
                <a:lnTo>
                  <a:pt x="816390" y="700352"/>
                </a:lnTo>
                <a:lnTo>
                  <a:pt x="817184" y="699558"/>
                </a:lnTo>
                <a:lnTo>
                  <a:pt x="817184" y="538427"/>
                </a:lnTo>
                <a:lnTo>
                  <a:pt x="806337" y="524669"/>
                </a:lnTo>
                <a:lnTo>
                  <a:pt x="829617" y="524669"/>
                </a:lnTo>
                <a:lnTo>
                  <a:pt x="829617" y="391054"/>
                </a:lnTo>
                <a:lnTo>
                  <a:pt x="827766" y="391054"/>
                </a:lnTo>
                <a:lnTo>
                  <a:pt x="827766" y="381794"/>
                </a:lnTo>
                <a:lnTo>
                  <a:pt x="836231" y="381794"/>
                </a:lnTo>
                <a:lnTo>
                  <a:pt x="836231" y="374650"/>
                </a:lnTo>
                <a:lnTo>
                  <a:pt x="836231" y="366183"/>
                </a:lnTo>
                <a:lnTo>
                  <a:pt x="836231" y="363802"/>
                </a:lnTo>
                <a:lnTo>
                  <a:pt x="836231" y="363273"/>
                </a:lnTo>
                <a:lnTo>
                  <a:pt x="836496" y="361950"/>
                </a:lnTo>
                <a:lnTo>
                  <a:pt x="837289" y="360892"/>
                </a:lnTo>
                <a:lnTo>
                  <a:pt x="837554" y="359833"/>
                </a:lnTo>
                <a:lnTo>
                  <a:pt x="837818" y="358510"/>
                </a:lnTo>
                <a:lnTo>
                  <a:pt x="837554" y="357981"/>
                </a:lnTo>
                <a:lnTo>
                  <a:pt x="837818" y="357717"/>
                </a:lnTo>
                <a:lnTo>
                  <a:pt x="837818" y="357188"/>
                </a:lnTo>
                <a:lnTo>
                  <a:pt x="837818" y="356923"/>
                </a:lnTo>
                <a:lnTo>
                  <a:pt x="838083" y="356658"/>
                </a:lnTo>
                <a:lnTo>
                  <a:pt x="838348" y="356923"/>
                </a:lnTo>
                <a:lnTo>
                  <a:pt x="838083" y="357452"/>
                </a:lnTo>
                <a:lnTo>
                  <a:pt x="838083" y="357717"/>
                </a:lnTo>
                <a:lnTo>
                  <a:pt x="838348" y="357717"/>
                </a:lnTo>
                <a:lnTo>
                  <a:pt x="838348" y="357981"/>
                </a:lnTo>
                <a:lnTo>
                  <a:pt x="838083" y="358510"/>
                </a:lnTo>
                <a:lnTo>
                  <a:pt x="838348" y="359833"/>
                </a:lnTo>
                <a:lnTo>
                  <a:pt x="838877" y="360892"/>
                </a:lnTo>
                <a:lnTo>
                  <a:pt x="839670" y="361685"/>
                </a:lnTo>
                <a:lnTo>
                  <a:pt x="839935" y="363273"/>
                </a:lnTo>
                <a:lnTo>
                  <a:pt x="839670" y="363802"/>
                </a:lnTo>
                <a:lnTo>
                  <a:pt x="839670" y="364067"/>
                </a:lnTo>
                <a:lnTo>
                  <a:pt x="839935" y="363802"/>
                </a:lnTo>
                <a:lnTo>
                  <a:pt x="840199" y="361156"/>
                </a:lnTo>
                <a:lnTo>
                  <a:pt x="840728" y="357981"/>
                </a:lnTo>
                <a:lnTo>
                  <a:pt x="841522" y="354013"/>
                </a:lnTo>
                <a:lnTo>
                  <a:pt x="843109" y="350044"/>
                </a:lnTo>
                <a:lnTo>
                  <a:pt x="843903" y="347927"/>
                </a:lnTo>
                <a:lnTo>
                  <a:pt x="845226" y="345546"/>
                </a:lnTo>
                <a:lnTo>
                  <a:pt x="846813" y="343429"/>
                </a:lnTo>
                <a:lnTo>
                  <a:pt x="848400" y="341313"/>
                </a:lnTo>
                <a:lnTo>
                  <a:pt x="850252" y="339196"/>
                </a:lnTo>
                <a:lnTo>
                  <a:pt x="852368" y="337608"/>
                </a:lnTo>
                <a:lnTo>
                  <a:pt x="852104" y="336815"/>
                </a:lnTo>
                <a:lnTo>
                  <a:pt x="852368" y="335756"/>
                </a:lnTo>
                <a:lnTo>
                  <a:pt x="852633" y="335492"/>
                </a:lnTo>
                <a:lnTo>
                  <a:pt x="853162" y="335227"/>
                </a:lnTo>
                <a:lnTo>
                  <a:pt x="853162" y="334169"/>
                </a:lnTo>
                <a:lnTo>
                  <a:pt x="853162" y="332581"/>
                </a:lnTo>
                <a:lnTo>
                  <a:pt x="853691" y="330729"/>
                </a:lnTo>
                <a:lnTo>
                  <a:pt x="854485" y="329406"/>
                </a:lnTo>
                <a:lnTo>
                  <a:pt x="855543" y="328348"/>
                </a:lnTo>
                <a:lnTo>
                  <a:pt x="856601" y="325173"/>
                </a:lnTo>
                <a:lnTo>
                  <a:pt x="856866" y="323585"/>
                </a:lnTo>
                <a:lnTo>
                  <a:pt x="857395" y="321469"/>
                </a:lnTo>
                <a:lnTo>
                  <a:pt x="856866" y="321204"/>
                </a:lnTo>
                <a:lnTo>
                  <a:pt x="856601" y="320675"/>
                </a:lnTo>
                <a:lnTo>
                  <a:pt x="856866" y="319881"/>
                </a:lnTo>
                <a:lnTo>
                  <a:pt x="857395" y="319617"/>
                </a:lnTo>
                <a:lnTo>
                  <a:pt x="857395" y="318558"/>
                </a:lnTo>
                <a:lnTo>
                  <a:pt x="857130" y="318294"/>
                </a:lnTo>
                <a:lnTo>
                  <a:pt x="857130" y="317765"/>
                </a:lnTo>
                <a:lnTo>
                  <a:pt x="857395" y="317235"/>
                </a:lnTo>
                <a:lnTo>
                  <a:pt x="857659" y="316971"/>
                </a:lnTo>
                <a:lnTo>
                  <a:pt x="858188" y="317235"/>
                </a:lnTo>
                <a:lnTo>
                  <a:pt x="858453" y="317765"/>
                </a:lnTo>
                <a:lnTo>
                  <a:pt x="858188" y="318294"/>
                </a:lnTo>
                <a:lnTo>
                  <a:pt x="857924" y="318558"/>
                </a:lnTo>
                <a:lnTo>
                  <a:pt x="857924" y="319617"/>
                </a:lnTo>
                <a:lnTo>
                  <a:pt x="858718" y="319881"/>
                </a:lnTo>
                <a:lnTo>
                  <a:pt x="858982" y="320675"/>
                </a:lnTo>
                <a:lnTo>
                  <a:pt x="858718" y="321204"/>
                </a:lnTo>
                <a:lnTo>
                  <a:pt x="858188" y="321469"/>
                </a:lnTo>
                <a:lnTo>
                  <a:pt x="858453" y="323585"/>
                </a:lnTo>
                <a:lnTo>
                  <a:pt x="858982" y="325173"/>
                </a:lnTo>
                <a:lnTo>
                  <a:pt x="860040" y="328348"/>
                </a:lnTo>
                <a:lnTo>
                  <a:pt x="861098" y="329406"/>
                </a:lnTo>
                <a:lnTo>
                  <a:pt x="861892" y="330729"/>
                </a:lnTo>
                <a:lnTo>
                  <a:pt x="862421" y="332317"/>
                </a:lnTo>
                <a:lnTo>
                  <a:pt x="862686" y="334169"/>
                </a:lnTo>
                <a:lnTo>
                  <a:pt x="862686" y="335227"/>
                </a:lnTo>
                <a:lnTo>
                  <a:pt x="862950" y="335492"/>
                </a:lnTo>
                <a:lnTo>
                  <a:pt x="863479" y="335756"/>
                </a:lnTo>
                <a:lnTo>
                  <a:pt x="863479" y="336285"/>
                </a:lnTo>
                <a:lnTo>
                  <a:pt x="863744" y="336815"/>
                </a:lnTo>
                <a:lnTo>
                  <a:pt x="863479" y="337608"/>
                </a:lnTo>
                <a:lnTo>
                  <a:pt x="865596" y="339196"/>
                </a:lnTo>
                <a:lnTo>
                  <a:pt x="867448" y="341313"/>
                </a:lnTo>
                <a:lnTo>
                  <a:pt x="869035" y="343429"/>
                </a:lnTo>
                <a:lnTo>
                  <a:pt x="870358" y="345546"/>
                </a:lnTo>
                <a:lnTo>
                  <a:pt x="871416" y="347927"/>
                </a:lnTo>
                <a:lnTo>
                  <a:pt x="872474" y="350044"/>
                </a:lnTo>
                <a:lnTo>
                  <a:pt x="873797" y="354013"/>
                </a:lnTo>
                <a:lnTo>
                  <a:pt x="875119" y="357981"/>
                </a:lnTo>
                <a:lnTo>
                  <a:pt x="875649" y="361156"/>
                </a:lnTo>
                <a:lnTo>
                  <a:pt x="875649" y="363802"/>
                </a:lnTo>
                <a:lnTo>
                  <a:pt x="875913" y="364067"/>
                </a:lnTo>
                <a:lnTo>
                  <a:pt x="875913" y="363802"/>
                </a:lnTo>
                <a:lnTo>
                  <a:pt x="875913" y="363273"/>
                </a:lnTo>
                <a:lnTo>
                  <a:pt x="876178" y="361950"/>
                </a:lnTo>
                <a:lnTo>
                  <a:pt x="876971" y="360892"/>
                </a:lnTo>
                <a:lnTo>
                  <a:pt x="877236" y="359833"/>
                </a:lnTo>
                <a:lnTo>
                  <a:pt x="877500" y="358510"/>
                </a:lnTo>
                <a:lnTo>
                  <a:pt x="877236" y="357981"/>
                </a:lnTo>
                <a:lnTo>
                  <a:pt x="877500" y="357717"/>
                </a:lnTo>
                <a:lnTo>
                  <a:pt x="877500" y="357188"/>
                </a:lnTo>
                <a:lnTo>
                  <a:pt x="877500" y="356923"/>
                </a:lnTo>
                <a:lnTo>
                  <a:pt x="877765" y="356658"/>
                </a:lnTo>
                <a:lnTo>
                  <a:pt x="878029" y="356923"/>
                </a:lnTo>
                <a:lnTo>
                  <a:pt x="877765" y="357452"/>
                </a:lnTo>
                <a:lnTo>
                  <a:pt x="877765" y="357717"/>
                </a:lnTo>
                <a:lnTo>
                  <a:pt x="878029" y="357717"/>
                </a:lnTo>
                <a:lnTo>
                  <a:pt x="878029" y="357981"/>
                </a:lnTo>
                <a:lnTo>
                  <a:pt x="877765" y="358510"/>
                </a:lnTo>
                <a:lnTo>
                  <a:pt x="878029" y="359833"/>
                </a:lnTo>
                <a:lnTo>
                  <a:pt x="878559" y="360892"/>
                </a:lnTo>
                <a:lnTo>
                  <a:pt x="879352" y="361685"/>
                </a:lnTo>
                <a:lnTo>
                  <a:pt x="879617" y="363273"/>
                </a:lnTo>
                <a:lnTo>
                  <a:pt x="879352" y="363538"/>
                </a:lnTo>
                <a:lnTo>
                  <a:pt x="881998" y="363008"/>
                </a:lnTo>
                <a:lnTo>
                  <a:pt x="884643" y="362744"/>
                </a:lnTo>
                <a:lnTo>
                  <a:pt x="884643" y="350573"/>
                </a:lnTo>
                <a:lnTo>
                  <a:pt x="884643" y="349779"/>
                </a:lnTo>
                <a:lnTo>
                  <a:pt x="885172" y="348985"/>
                </a:lnTo>
                <a:lnTo>
                  <a:pt x="886230" y="348192"/>
                </a:lnTo>
                <a:lnTo>
                  <a:pt x="887289" y="347663"/>
                </a:lnTo>
                <a:lnTo>
                  <a:pt x="887289" y="338931"/>
                </a:lnTo>
                <a:lnTo>
                  <a:pt x="887289" y="338402"/>
                </a:lnTo>
                <a:lnTo>
                  <a:pt x="887553" y="337873"/>
                </a:lnTo>
                <a:lnTo>
                  <a:pt x="888611" y="336815"/>
                </a:lnTo>
                <a:lnTo>
                  <a:pt x="890728" y="336021"/>
                </a:lnTo>
                <a:lnTo>
                  <a:pt x="892844" y="335492"/>
                </a:lnTo>
                <a:lnTo>
                  <a:pt x="893109" y="333640"/>
                </a:lnTo>
                <a:lnTo>
                  <a:pt x="893638" y="332581"/>
                </a:lnTo>
                <a:lnTo>
                  <a:pt x="894167" y="331523"/>
                </a:lnTo>
                <a:lnTo>
                  <a:pt x="894960" y="330729"/>
                </a:lnTo>
                <a:lnTo>
                  <a:pt x="896019" y="329671"/>
                </a:lnTo>
                <a:lnTo>
                  <a:pt x="897606" y="328613"/>
                </a:lnTo>
                <a:lnTo>
                  <a:pt x="899193" y="327819"/>
                </a:lnTo>
                <a:lnTo>
                  <a:pt x="899193" y="255852"/>
                </a:lnTo>
                <a:lnTo>
                  <a:pt x="898400" y="255323"/>
                </a:lnTo>
                <a:lnTo>
                  <a:pt x="896812" y="254000"/>
                </a:lnTo>
                <a:lnTo>
                  <a:pt x="894696" y="251619"/>
                </a:lnTo>
                <a:lnTo>
                  <a:pt x="893638" y="250296"/>
                </a:lnTo>
                <a:lnTo>
                  <a:pt x="892580" y="248973"/>
                </a:lnTo>
                <a:lnTo>
                  <a:pt x="892050" y="247121"/>
                </a:lnTo>
                <a:lnTo>
                  <a:pt x="891521" y="245269"/>
                </a:lnTo>
                <a:lnTo>
                  <a:pt x="891521" y="243417"/>
                </a:lnTo>
                <a:lnTo>
                  <a:pt x="891786" y="241300"/>
                </a:lnTo>
                <a:lnTo>
                  <a:pt x="892844" y="239183"/>
                </a:lnTo>
                <a:lnTo>
                  <a:pt x="894167" y="236802"/>
                </a:lnTo>
                <a:lnTo>
                  <a:pt x="896283" y="234685"/>
                </a:lnTo>
                <a:lnTo>
                  <a:pt x="899193" y="232304"/>
                </a:lnTo>
                <a:lnTo>
                  <a:pt x="899193" y="218546"/>
                </a:lnTo>
                <a:lnTo>
                  <a:pt x="906336" y="212460"/>
                </a:lnTo>
                <a:lnTo>
                  <a:pt x="906336" y="210344"/>
                </a:lnTo>
                <a:lnTo>
                  <a:pt x="906865" y="204788"/>
                </a:lnTo>
                <a:lnTo>
                  <a:pt x="907394" y="200819"/>
                </a:lnTo>
                <a:lnTo>
                  <a:pt x="908188" y="196056"/>
                </a:lnTo>
                <a:lnTo>
                  <a:pt x="909510" y="191294"/>
                </a:lnTo>
                <a:lnTo>
                  <a:pt x="910833" y="186002"/>
                </a:lnTo>
                <a:lnTo>
                  <a:pt x="912685" y="180181"/>
                </a:lnTo>
                <a:lnTo>
                  <a:pt x="915066" y="174625"/>
                </a:lnTo>
                <a:lnTo>
                  <a:pt x="917976" y="168804"/>
                </a:lnTo>
                <a:lnTo>
                  <a:pt x="921415" y="163248"/>
                </a:lnTo>
                <a:lnTo>
                  <a:pt x="923267" y="160602"/>
                </a:lnTo>
                <a:lnTo>
                  <a:pt x="925119" y="157956"/>
                </a:lnTo>
                <a:lnTo>
                  <a:pt x="927500" y="155046"/>
                </a:lnTo>
                <a:lnTo>
                  <a:pt x="929616" y="152665"/>
                </a:lnTo>
                <a:lnTo>
                  <a:pt x="932526" y="150283"/>
                </a:lnTo>
                <a:lnTo>
                  <a:pt x="935171" y="148167"/>
                </a:lnTo>
                <a:lnTo>
                  <a:pt x="938081" y="146050"/>
                </a:lnTo>
                <a:lnTo>
                  <a:pt x="940991" y="144198"/>
                </a:lnTo>
                <a:lnTo>
                  <a:pt x="940727" y="142081"/>
                </a:lnTo>
                <a:lnTo>
                  <a:pt x="940991" y="141023"/>
                </a:lnTo>
                <a:lnTo>
                  <a:pt x="941256" y="139965"/>
                </a:lnTo>
                <a:lnTo>
                  <a:pt x="941785" y="138906"/>
                </a:lnTo>
                <a:lnTo>
                  <a:pt x="942314" y="138113"/>
                </a:lnTo>
                <a:lnTo>
                  <a:pt x="943108" y="137319"/>
                </a:lnTo>
                <a:lnTo>
                  <a:pt x="944166" y="136790"/>
                </a:lnTo>
                <a:lnTo>
                  <a:pt x="945224" y="136525"/>
                </a:lnTo>
                <a:lnTo>
                  <a:pt x="946547" y="136260"/>
                </a:lnTo>
                <a:lnTo>
                  <a:pt x="946547" y="117740"/>
                </a:lnTo>
                <a:lnTo>
                  <a:pt x="944695" y="117740"/>
                </a:lnTo>
                <a:lnTo>
                  <a:pt x="943108" y="117210"/>
                </a:lnTo>
                <a:lnTo>
                  <a:pt x="941785" y="116417"/>
                </a:lnTo>
                <a:lnTo>
                  <a:pt x="940462" y="115623"/>
                </a:lnTo>
                <a:lnTo>
                  <a:pt x="939404" y="114300"/>
                </a:lnTo>
                <a:lnTo>
                  <a:pt x="938346" y="113242"/>
                </a:lnTo>
                <a:lnTo>
                  <a:pt x="937552" y="111919"/>
                </a:lnTo>
                <a:lnTo>
                  <a:pt x="936759" y="110331"/>
                </a:lnTo>
                <a:lnTo>
                  <a:pt x="932261" y="110331"/>
                </a:lnTo>
                <a:lnTo>
                  <a:pt x="930939" y="110067"/>
                </a:lnTo>
                <a:lnTo>
                  <a:pt x="930145" y="109538"/>
                </a:lnTo>
                <a:lnTo>
                  <a:pt x="929616" y="108479"/>
                </a:lnTo>
                <a:lnTo>
                  <a:pt x="929351" y="107156"/>
                </a:lnTo>
                <a:lnTo>
                  <a:pt x="929616" y="105833"/>
                </a:lnTo>
                <a:lnTo>
                  <a:pt x="930145" y="104775"/>
                </a:lnTo>
                <a:lnTo>
                  <a:pt x="930939" y="103981"/>
                </a:lnTo>
                <a:lnTo>
                  <a:pt x="932261" y="103717"/>
                </a:lnTo>
                <a:lnTo>
                  <a:pt x="936759" y="103717"/>
                </a:lnTo>
                <a:lnTo>
                  <a:pt x="937288" y="102394"/>
                </a:lnTo>
                <a:lnTo>
                  <a:pt x="938081" y="100542"/>
                </a:lnTo>
                <a:lnTo>
                  <a:pt x="939140" y="99219"/>
                </a:lnTo>
                <a:lnTo>
                  <a:pt x="940198" y="98161"/>
                </a:lnTo>
                <a:lnTo>
                  <a:pt x="941521" y="97102"/>
                </a:lnTo>
                <a:lnTo>
                  <a:pt x="943108" y="96308"/>
                </a:lnTo>
                <a:lnTo>
                  <a:pt x="944695" y="96044"/>
                </a:lnTo>
                <a:lnTo>
                  <a:pt x="946547" y="95779"/>
                </a:lnTo>
                <a:lnTo>
                  <a:pt x="946547" y="76200"/>
                </a:lnTo>
                <a:lnTo>
                  <a:pt x="945224" y="75935"/>
                </a:lnTo>
                <a:lnTo>
                  <a:pt x="944166" y="75671"/>
                </a:lnTo>
                <a:lnTo>
                  <a:pt x="942314" y="74348"/>
                </a:lnTo>
                <a:lnTo>
                  <a:pt x="940727" y="72760"/>
                </a:lnTo>
                <a:lnTo>
                  <a:pt x="939669" y="70379"/>
                </a:lnTo>
                <a:lnTo>
                  <a:pt x="926971" y="70379"/>
                </a:lnTo>
                <a:lnTo>
                  <a:pt x="925648" y="70115"/>
                </a:lnTo>
                <a:lnTo>
                  <a:pt x="924590" y="69321"/>
                </a:lnTo>
                <a:lnTo>
                  <a:pt x="923796" y="68527"/>
                </a:lnTo>
                <a:lnTo>
                  <a:pt x="923531" y="67204"/>
                </a:lnTo>
                <a:lnTo>
                  <a:pt x="923796" y="65881"/>
                </a:lnTo>
                <a:lnTo>
                  <a:pt x="924590" y="64823"/>
                </a:lnTo>
                <a:lnTo>
                  <a:pt x="925648" y="64029"/>
                </a:lnTo>
                <a:lnTo>
                  <a:pt x="926971" y="63765"/>
                </a:lnTo>
                <a:lnTo>
                  <a:pt x="939933" y="63765"/>
                </a:lnTo>
                <a:lnTo>
                  <a:pt x="940991" y="62177"/>
                </a:lnTo>
                <a:lnTo>
                  <a:pt x="942579" y="60590"/>
                </a:lnTo>
                <a:lnTo>
                  <a:pt x="944431" y="59531"/>
                </a:lnTo>
                <a:lnTo>
                  <a:pt x="946547" y="59002"/>
                </a:lnTo>
                <a:lnTo>
                  <a:pt x="946547" y="34131"/>
                </a:lnTo>
                <a:lnTo>
                  <a:pt x="937023" y="36513"/>
                </a:lnTo>
                <a:lnTo>
                  <a:pt x="929351" y="34396"/>
                </a:lnTo>
                <a:lnTo>
                  <a:pt x="937023" y="28840"/>
                </a:lnTo>
                <a:lnTo>
                  <a:pt x="941256" y="26723"/>
                </a:lnTo>
                <a:lnTo>
                  <a:pt x="946547" y="25400"/>
                </a:lnTo>
                <a:lnTo>
                  <a:pt x="946547" y="11377"/>
                </a:lnTo>
                <a:lnTo>
                  <a:pt x="945224" y="10848"/>
                </a:lnTo>
                <a:lnTo>
                  <a:pt x="944431" y="9790"/>
                </a:lnTo>
                <a:lnTo>
                  <a:pt x="943901" y="8731"/>
                </a:lnTo>
                <a:lnTo>
                  <a:pt x="943901" y="7673"/>
                </a:lnTo>
                <a:lnTo>
                  <a:pt x="943901" y="6350"/>
                </a:lnTo>
                <a:lnTo>
                  <a:pt x="944431" y="5292"/>
                </a:lnTo>
                <a:lnTo>
                  <a:pt x="945224" y="4498"/>
                </a:lnTo>
                <a:lnTo>
                  <a:pt x="946547" y="3969"/>
                </a:lnTo>
                <a:lnTo>
                  <a:pt x="946547" y="0"/>
                </a:lnTo>
                <a:close/>
              </a:path>
            </a:pathLst>
          </a:custGeom>
          <a:solidFill>
            <a:srgbClr val="E18E1F"/>
          </a:solidFill>
          <a:ln>
            <a:noFill/>
          </a:ln>
        </p:spPr>
        <p:txBody>
          <a:bodyPr anchor="ctr">
            <a:scene3d>
              <a:camera prst="orthographicFront"/>
              <a:lightRig rig="threePt" dir="t"/>
            </a:scene3d>
            <a:sp3d>
              <a:contourClr>
                <a:srgbClr val="FFFFFF"/>
              </a:contourClr>
            </a:sp3d>
          </a:bodyPr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algn="ctr">
              <a:defRPr/>
            </a:pPr>
            <a:endParaRPr lang="zh-CN" alt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1" grpId="0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525044" y="2169220"/>
            <a:ext cx="5141912" cy="3181350"/>
            <a:chOff x="1196975" y="1984375"/>
            <a:chExt cx="5141912" cy="3181350"/>
          </a:xfrm>
          <a:effectLst/>
        </p:grpSpPr>
        <p:sp>
          <p:nvSpPr>
            <p:cNvPr id="3" name="Freeform 9"/>
            <p:cNvSpPr/>
            <p:nvPr/>
          </p:nvSpPr>
          <p:spPr bwMode="auto">
            <a:xfrm>
              <a:off x="3851275" y="1984375"/>
              <a:ext cx="1698625" cy="2473325"/>
            </a:xfrm>
            <a:custGeom>
              <a:avLst/>
              <a:gdLst>
                <a:gd name="T0" fmla="*/ 307 w 1070"/>
                <a:gd name="T1" fmla="*/ 114 h 1558"/>
                <a:gd name="T2" fmla="*/ 248 w 1070"/>
                <a:gd name="T3" fmla="*/ 0 h 1558"/>
                <a:gd name="T4" fmla="*/ 0 w 1070"/>
                <a:gd name="T5" fmla="*/ 496 h 1558"/>
                <a:gd name="T6" fmla="*/ 539 w 1070"/>
                <a:gd name="T7" fmla="*/ 1558 h 1558"/>
                <a:gd name="T8" fmla="*/ 1070 w 1070"/>
                <a:gd name="T9" fmla="*/ 1558 h 1558"/>
                <a:gd name="T10" fmla="*/ 307 w 1070"/>
                <a:gd name="T11" fmla="*/ 114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70" h="1558">
                  <a:moveTo>
                    <a:pt x="307" y="114"/>
                  </a:moveTo>
                  <a:lnTo>
                    <a:pt x="248" y="0"/>
                  </a:lnTo>
                  <a:lnTo>
                    <a:pt x="0" y="496"/>
                  </a:lnTo>
                  <a:lnTo>
                    <a:pt x="539" y="1558"/>
                  </a:lnTo>
                  <a:lnTo>
                    <a:pt x="1070" y="1558"/>
                  </a:lnTo>
                  <a:lnTo>
                    <a:pt x="307" y="114"/>
                  </a:lnTo>
                  <a:close/>
                </a:path>
              </a:pathLst>
            </a:custGeom>
            <a:solidFill>
              <a:srgbClr val="50330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" name="Freeform 10"/>
            <p:cNvSpPr/>
            <p:nvPr/>
          </p:nvSpPr>
          <p:spPr bwMode="auto">
            <a:xfrm>
              <a:off x="1985963" y="1984375"/>
              <a:ext cx="1698625" cy="2473325"/>
            </a:xfrm>
            <a:custGeom>
              <a:avLst/>
              <a:gdLst>
                <a:gd name="T0" fmla="*/ 760 w 1070"/>
                <a:gd name="T1" fmla="*/ 114 h 1558"/>
                <a:gd name="T2" fmla="*/ 819 w 1070"/>
                <a:gd name="T3" fmla="*/ 0 h 1558"/>
                <a:gd name="T4" fmla="*/ 1070 w 1070"/>
                <a:gd name="T5" fmla="*/ 496 h 1558"/>
                <a:gd name="T6" fmla="*/ 531 w 1070"/>
                <a:gd name="T7" fmla="*/ 1558 h 1558"/>
                <a:gd name="T8" fmla="*/ 0 w 1070"/>
                <a:gd name="T9" fmla="*/ 1558 h 1558"/>
                <a:gd name="T10" fmla="*/ 760 w 1070"/>
                <a:gd name="T11" fmla="*/ 114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70" h="1558">
                  <a:moveTo>
                    <a:pt x="760" y="114"/>
                  </a:moveTo>
                  <a:lnTo>
                    <a:pt x="819" y="0"/>
                  </a:lnTo>
                  <a:lnTo>
                    <a:pt x="1070" y="496"/>
                  </a:lnTo>
                  <a:lnTo>
                    <a:pt x="531" y="1558"/>
                  </a:lnTo>
                  <a:lnTo>
                    <a:pt x="0" y="1558"/>
                  </a:lnTo>
                  <a:lnTo>
                    <a:pt x="760" y="114"/>
                  </a:lnTo>
                  <a:close/>
                </a:path>
              </a:pathLst>
            </a:custGeom>
            <a:solidFill>
              <a:srgbClr val="50330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" name="Freeform 5"/>
            <p:cNvSpPr/>
            <p:nvPr/>
          </p:nvSpPr>
          <p:spPr bwMode="auto">
            <a:xfrm>
              <a:off x="1196975" y="1984375"/>
              <a:ext cx="2487612" cy="787400"/>
            </a:xfrm>
            <a:custGeom>
              <a:avLst/>
              <a:gdLst>
                <a:gd name="T0" fmla="*/ 1319 w 1567"/>
                <a:gd name="T1" fmla="*/ 0 h 496"/>
                <a:gd name="T2" fmla="*/ 0 w 1567"/>
                <a:gd name="T3" fmla="*/ 0 h 496"/>
                <a:gd name="T4" fmla="*/ 0 w 1567"/>
                <a:gd name="T5" fmla="*/ 496 h 496"/>
                <a:gd name="T6" fmla="*/ 1567 w 1567"/>
                <a:gd name="T7" fmla="*/ 496 h 496"/>
                <a:gd name="T8" fmla="*/ 1319 w 1567"/>
                <a:gd name="T9" fmla="*/ 0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7" h="496">
                  <a:moveTo>
                    <a:pt x="1319" y="0"/>
                  </a:moveTo>
                  <a:lnTo>
                    <a:pt x="0" y="0"/>
                  </a:lnTo>
                  <a:lnTo>
                    <a:pt x="0" y="496"/>
                  </a:lnTo>
                  <a:lnTo>
                    <a:pt x="1567" y="496"/>
                  </a:lnTo>
                  <a:lnTo>
                    <a:pt x="1319" y="0"/>
                  </a:lnTo>
                  <a:close/>
                </a:path>
              </a:pathLst>
            </a:custGeom>
            <a:solidFill>
              <a:srgbClr val="E2973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6" name="Freeform 6"/>
            <p:cNvSpPr/>
            <p:nvPr/>
          </p:nvSpPr>
          <p:spPr bwMode="auto">
            <a:xfrm>
              <a:off x="3851275" y="1984375"/>
              <a:ext cx="2487612" cy="787400"/>
            </a:xfrm>
            <a:custGeom>
              <a:avLst/>
              <a:gdLst>
                <a:gd name="T0" fmla="*/ 248 w 1567"/>
                <a:gd name="T1" fmla="*/ 0 h 496"/>
                <a:gd name="T2" fmla="*/ 1567 w 1567"/>
                <a:gd name="T3" fmla="*/ 0 h 496"/>
                <a:gd name="T4" fmla="*/ 1567 w 1567"/>
                <a:gd name="T5" fmla="*/ 496 h 496"/>
                <a:gd name="T6" fmla="*/ 0 w 1567"/>
                <a:gd name="T7" fmla="*/ 496 h 496"/>
                <a:gd name="T8" fmla="*/ 248 w 1567"/>
                <a:gd name="T9" fmla="*/ 0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7" h="496">
                  <a:moveTo>
                    <a:pt x="248" y="0"/>
                  </a:moveTo>
                  <a:lnTo>
                    <a:pt x="1567" y="0"/>
                  </a:lnTo>
                  <a:lnTo>
                    <a:pt x="1567" y="496"/>
                  </a:lnTo>
                  <a:lnTo>
                    <a:pt x="0" y="496"/>
                  </a:lnTo>
                  <a:lnTo>
                    <a:pt x="248" y="0"/>
                  </a:lnTo>
                  <a:close/>
                </a:path>
              </a:pathLst>
            </a:custGeom>
            <a:solidFill>
              <a:srgbClr val="E2973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7" name="任意多边形 6"/>
            <p:cNvSpPr/>
            <p:nvPr/>
          </p:nvSpPr>
          <p:spPr bwMode="auto">
            <a:xfrm>
              <a:off x="1985963" y="4460875"/>
              <a:ext cx="3563937" cy="704850"/>
            </a:xfrm>
            <a:custGeom>
              <a:avLst/>
              <a:gdLst>
                <a:gd name="connsiteX0" fmla="*/ 0 w 3563937"/>
                <a:gd name="connsiteY0" fmla="*/ 0 h 704850"/>
                <a:gd name="connsiteX1" fmla="*/ 1785937 w 3563937"/>
                <a:gd name="connsiteY1" fmla="*/ 0 h 704850"/>
                <a:gd name="connsiteX2" fmla="*/ 3563937 w 3563937"/>
                <a:gd name="connsiteY2" fmla="*/ 0 h 704850"/>
                <a:gd name="connsiteX3" fmla="*/ 3078162 w 3563937"/>
                <a:gd name="connsiteY3" fmla="*/ 704850 h 704850"/>
                <a:gd name="connsiteX4" fmla="*/ 1785937 w 3563937"/>
                <a:gd name="connsiteY4" fmla="*/ 704850 h 704850"/>
                <a:gd name="connsiteX5" fmla="*/ 485775 w 3563937"/>
                <a:gd name="connsiteY5" fmla="*/ 704850 h 704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563937" h="704850">
                  <a:moveTo>
                    <a:pt x="0" y="0"/>
                  </a:moveTo>
                  <a:lnTo>
                    <a:pt x="1785937" y="0"/>
                  </a:lnTo>
                  <a:lnTo>
                    <a:pt x="3563937" y="0"/>
                  </a:lnTo>
                  <a:lnTo>
                    <a:pt x="3078162" y="704850"/>
                  </a:lnTo>
                  <a:lnTo>
                    <a:pt x="1785937" y="704850"/>
                  </a:lnTo>
                  <a:lnTo>
                    <a:pt x="485775" y="704850"/>
                  </a:lnTo>
                  <a:close/>
                </a:path>
              </a:pathLst>
            </a:custGeom>
            <a:solidFill>
              <a:srgbClr val="935D15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3649251" y="5460536"/>
            <a:ext cx="4893498" cy="453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每日统计</a:t>
            </a:r>
            <a:endParaRPr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00075" y="2079295"/>
            <a:ext cx="275828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客房用品的发放应根据楼层小库房的配备定额明确一个周期和时间</a:t>
            </a:r>
            <a:endParaRPr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8902981" y="2345438"/>
            <a:ext cx="2727043" cy="4534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定期分析</a:t>
            </a:r>
            <a:endParaRPr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4227182" y="2332019"/>
            <a:ext cx="480155" cy="446310"/>
            <a:chOff x="3110611" y="2329455"/>
            <a:chExt cx="360363" cy="334962"/>
          </a:xfrm>
          <a:solidFill>
            <a:schemeClr val="bg1"/>
          </a:solidFill>
        </p:grpSpPr>
        <p:sp>
          <p:nvSpPr>
            <p:cNvPr id="12" name="Freeform 51"/>
            <p:cNvSpPr>
              <a:spLocks noEditPoints="1"/>
            </p:cNvSpPr>
            <p:nvPr/>
          </p:nvSpPr>
          <p:spPr bwMode="auto">
            <a:xfrm>
              <a:off x="3110611" y="2329455"/>
              <a:ext cx="220662" cy="334962"/>
            </a:xfrm>
            <a:custGeom>
              <a:avLst/>
              <a:gdLst>
                <a:gd name="T0" fmla="*/ 0 w 142"/>
                <a:gd name="T1" fmla="*/ 96 h 217"/>
                <a:gd name="T2" fmla="*/ 142 w 142"/>
                <a:gd name="T3" fmla="*/ 96 h 217"/>
                <a:gd name="T4" fmla="*/ 142 w 142"/>
                <a:gd name="T5" fmla="*/ 120 h 217"/>
                <a:gd name="T6" fmla="*/ 0 w 142"/>
                <a:gd name="T7" fmla="*/ 120 h 217"/>
                <a:gd name="T8" fmla="*/ 0 w 142"/>
                <a:gd name="T9" fmla="*/ 96 h 217"/>
                <a:gd name="T10" fmla="*/ 30 w 142"/>
                <a:gd name="T11" fmla="*/ 120 h 217"/>
                <a:gd name="T12" fmla="*/ 111 w 142"/>
                <a:gd name="T13" fmla="*/ 120 h 217"/>
                <a:gd name="T14" fmla="*/ 111 w 142"/>
                <a:gd name="T15" fmla="*/ 96 h 217"/>
                <a:gd name="T16" fmla="*/ 30 w 142"/>
                <a:gd name="T17" fmla="*/ 96 h 217"/>
                <a:gd name="T18" fmla="*/ 30 w 142"/>
                <a:gd name="T19" fmla="*/ 12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2" h="217">
                  <a:moveTo>
                    <a:pt x="0" y="96"/>
                  </a:moveTo>
                  <a:cubicBezTo>
                    <a:pt x="0" y="0"/>
                    <a:pt x="142" y="0"/>
                    <a:pt x="142" y="96"/>
                  </a:cubicBezTo>
                  <a:cubicBezTo>
                    <a:pt x="142" y="120"/>
                    <a:pt x="142" y="120"/>
                    <a:pt x="142" y="120"/>
                  </a:cubicBezTo>
                  <a:cubicBezTo>
                    <a:pt x="142" y="216"/>
                    <a:pt x="0" y="217"/>
                    <a:pt x="0" y="120"/>
                  </a:cubicBezTo>
                  <a:lnTo>
                    <a:pt x="0" y="96"/>
                  </a:lnTo>
                  <a:close/>
                  <a:moveTo>
                    <a:pt x="30" y="120"/>
                  </a:moveTo>
                  <a:cubicBezTo>
                    <a:pt x="30" y="179"/>
                    <a:pt x="111" y="179"/>
                    <a:pt x="111" y="120"/>
                  </a:cubicBezTo>
                  <a:cubicBezTo>
                    <a:pt x="111" y="96"/>
                    <a:pt x="111" y="96"/>
                    <a:pt x="111" y="96"/>
                  </a:cubicBezTo>
                  <a:cubicBezTo>
                    <a:pt x="111" y="38"/>
                    <a:pt x="30" y="38"/>
                    <a:pt x="30" y="96"/>
                  </a:cubicBezTo>
                  <a:lnTo>
                    <a:pt x="30" y="12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3" name="Freeform 52"/>
            <p:cNvSpPr/>
            <p:nvPr/>
          </p:nvSpPr>
          <p:spPr bwMode="auto">
            <a:xfrm>
              <a:off x="3350324" y="2370730"/>
              <a:ext cx="120650" cy="250825"/>
            </a:xfrm>
            <a:custGeom>
              <a:avLst/>
              <a:gdLst>
                <a:gd name="T0" fmla="*/ 1 w 76"/>
                <a:gd name="T1" fmla="*/ 132 h 158"/>
                <a:gd name="T2" fmla="*/ 25 w 76"/>
                <a:gd name="T3" fmla="*/ 132 h 158"/>
                <a:gd name="T4" fmla="*/ 25 w 76"/>
                <a:gd name="T5" fmla="*/ 27 h 158"/>
                <a:gd name="T6" fmla="*/ 0 w 76"/>
                <a:gd name="T7" fmla="*/ 27 h 158"/>
                <a:gd name="T8" fmla="*/ 0 w 76"/>
                <a:gd name="T9" fmla="*/ 0 h 158"/>
                <a:gd name="T10" fmla="*/ 55 w 76"/>
                <a:gd name="T11" fmla="*/ 0 h 158"/>
                <a:gd name="T12" fmla="*/ 55 w 76"/>
                <a:gd name="T13" fmla="*/ 132 h 158"/>
                <a:gd name="T14" fmla="*/ 76 w 76"/>
                <a:gd name="T15" fmla="*/ 132 h 158"/>
                <a:gd name="T16" fmla="*/ 76 w 76"/>
                <a:gd name="T17" fmla="*/ 158 h 158"/>
                <a:gd name="T18" fmla="*/ 1 w 76"/>
                <a:gd name="T19" fmla="*/ 158 h 158"/>
                <a:gd name="T20" fmla="*/ 1 w 76"/>
                <a:gd name="T21" fmla="*/ 132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" h="158">
                  <a:moveTo>
                    <a:pt x="1" y="132"/>
                  </a:moveTo>
                  <a:lnTo>
                    <a:pt x="25" y="132"/>
                  </a:lnTo>
                  <a:lnTo>
                    <a:pt x="25" y="27"/>
                  </a:lnTo>
                  <a:lnTo>
                    <a:pt x="0" y="27"/>
                  </a:lnTo>
                  <a:lnTo>
                    <a:pt x="0" y="0"/>
                  </a:lnTo>
                  <a:lnTo>
                    <a:pt x="55" y="0"/>
                  </a:lnTo>
                  <a:lnTo>
                    <a:pt x="55" y="132"/>
                  </a:lnTo>
                  <a:lnTo>
                    <a:pt x="76" y="132"/>
                  </a:lnTo>
                  <a:lnTo>
                    <a:pt x="76" y="158"/>
                  </a:lnTo>
                  <a:lnTo>
                    <a:pt x="1" y="158"/>
                  </a:lnTo>
                  <a:lnTo>
                    <a:pt x="1" y="13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5716525" y="4768468"/>
            <a:ext cx="592261" cy="446310"/>
            <a:chOff x="3110611" y="3337517"/>
            <a:chExt cx="444500" cy="334962"/>
          </a:xfrm>
          <a:solidFill>
            <a:schemeClr val="bg1"/>
          </a:solidFill>
        </p:grpSpPr>
        <p:sp>
          <p:nvSpPr>
            <p:cNvPr id="15" name="Freeform 53"/>
            <p:cNvSpPr>
              <a:spLocks noEditPoints="1"/>
            </p:cNvSpPr>
            <p:nvPr/>
          </p:nvSpPr>
          <p:spPr bwMode="auto">
            <a:xfrm>
              <a:off x="3110611" y="3337517"/>
              <a:ext cx="220662" cy="334962"/>
            </a:xfrm>
            <a:custGeom>
              <a:avLst/>
              <a:gdLst>
                <a:gd name="T0" fmla="*/ 0 w 142"/>
                <a:gd name="T1" fmla="*/ 96 h 217"/>
                <a:gd name="T2" fmla="*/ 142 w 142"/>
                <a:gd name="T3" fmla="*/ 96 h 217"/>
                <a:gd name="T4" fmla="*/ 142 w 142"/>
                <a:gd name="T5" fmla="*/ 120 h 217"/>
                <a:gd name="T6" fmla="*/ 0 w 142"/>
                <a:gd name="T7" fmla="*/ 120 h 217"/>
                <a:gd name="T8" fmla="*/ 0 w 142"/>
                <a:gd name="T9" fmla="*/ 96 h 217"/>
                <a:gd name="T10" fmla="*/ 30 w 142"/>
                <a:gd name="T11" fmla="*/ 120 h 217"/>
                <a:gd name="T12" fmla="*/ 111 w 142"/>
                <a:gd name="T13" fmla="*/ 120 h 217"/>
                <a:gd name="T14" fmla="*/ 111 w 142"/>
                <a:gd name="T15" fmla="*/ 96 h 217"/>
                <a:gd name="T16" fmla="*/ 30 w 142"/>
                <a:gd name="T17" fmla="*/ 96 h 217"/>
                <a:gd name="T18" fmla="*/ 30 w 142"/>
                <a:gd name="T19" fmla="*/ 12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2" h="217">
                  <a:moveTo>
                    <a:pt x="0" y="96"/>
                  </a:moveTo>
                  <a:cubicBezTo>
                    <a:pt x="0" y="0"/>
                    <a:pt x="142" y="0"/>
                    <a:pt x="142" y="96"/>
                  </a:cubicBezTo>
                  <a:cubicBezTo>
                    <a:pt x="142" y="120"/>
                    <a:pt x="142" y="120"/>
                    <a:pt x="142" y="120"/>
                  </a:cubicBezTo>
                  <a:cubicBezTo>
                    <a:pt x="142" y="216"/>
                    <a:pt x="0" y="217"/>
                    <a:pt x="0" y="120"/>
                  </a:cubicBezTo>
                  <a:lnTo>
                    <a:pt x="0" y="96"/>
                  </a:lnTo>
                  <a:close/>
                  <a:moveTo>
                    <a:pt x="30" y="120"/>
                  </a:moveTo>
                  <a:cubicBezTo>
                    <a:pt x="30" y="179"/>
                    <a:pt x="111" y="179"/>
                    <a:pt x="111" y="120"/>
                  </a:cubicBezTo>
                  <a:cubicBezTo>
                    <a:pt x="111" y="96"/>
                    <a:pt x="111" y="96"/>
                    <a:pt x="111" y="96"/>
                  </a:cubicBezTo>
                  <a:cubicBezTo>
                    <a:pt x="111" y="39"/>
                    <a:pt x="30" y="38"/>
                    <a:pt x="30" y="96"/>
                  </a:cubicBezTo>
                  <a:lnTo>
                    <a:pt x="30" y="12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6" name="Freeform 54"/>
            <p:cNvSpPr/>
            <p:nvPr/>
          </p:nvSpPr>
          <p:spPr bwMode="auto">
            <a:xfrm>
              <a:off x="3350324" y="3377205"/>
              <a:ext cx="204787" cy="252412"/>
            </a:xfrm>
            <a:custGeom>
              <a:avLst/>
              <a:gdLst>
                <a:gd name="T0" fmla="*/ 1 w 132"/>
                <a:gd name="T1" fmla="*/ 49 h 164"/>
                <a:gd name="T2" fmla="*/ 64 w 132"/>
                <a:gd name="T3" fmla="*/ 0 h 164"/>
                <a:gd name="T4" fmla="*/ 131 w 132"/>
                <a:gd name="T5" fmla="*/ 52 h 164"/>
                <a:gd name="T6" fmla="*/ 66 w 132"/>
                <a:gd name="T7" fmla="*/ 101 h 164"/>
                <a:gd name="T8" fmla="*/ 31 w 132"/>
                <a:gd name="T9" fmla="*/ 122 h 164"/>
                <a:gd name="T10" fmla="*/ 31 w 132"/>
                <a:gd name="T11" fmla="*/ 136 h 164"/>
                <a:gd name="T12" fmla="*/ 132 w 132"/>
                <a:gd name="T13" fmla="*/ 136 h 164"/>
                <a:gd name="T14" fmla="*/ 132 w 132"/>
                <a:gd name="T15" fmla="*/ 164 h 164"/>
                <a:gd name="T16" fmla="*/ 0 w 132"/>
                <a:gd name="T17" fmla="*/ 164 h 164"/>
                <a:gd name="T18" fmla="*/ 0 w 132"/>
                <a:gd name="T19" fmla="*/ 122 h 164"/>
                <a:gd name="T20" fmla="*/ 66 w 132"/>
                <a:gd name="T21" fmla="*/ 73 h 164"/>
                <a:gd name="T22" fmla="*/ 101 w 132"/>
                <a:gd name="T23" fmla="*/ 52 h 164"/>
                <a:gd name="T24" fmla="*/ 64 w 132"/>
                <a:gd name="T25" fmla="*/ 26 h 164"/>
                <a:gd name="T26" fmla="*/ 31 w 132"/>
                <a:gd name="T27" fmla="*/ 49 h 164"/>
                <a:gd name="T28" fmla="*/ 1 w 132"/>
                <a:gd name="T29" fmla="*/ 49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2" h="164">
                  <a:moveTo>
                    <a:pt x="1" y="49"/>
                  </a:moveTo>
                  <a:cubicBezTo>
                    <a:pt x="1" y="15"/>
                    <a:pt x="34" y="0"/>
                    <a:pt x="64" y="0"/>
                  </a:cubicBezTo>
                  <a:cubicBezTo>
                    <a:pt x="96" y="0"/>
                    <a:pt x="131" y="13"/>
                    <a:pt x="131" y="52"/>
                  </a:cubicBezTo>
                  <a:cubicBezTo>
                    <a:pt x="131" y="93"/>
                    <a:pt x="100" y="101"/>
                    <a:pt x="66" y="101"/>
                  </a:cubicBezTo>
                  <a:cubicBezTo>
                    <a:pt x="53" y="101"/>
                    <a:pt x="31" y="104"/>
                    <a:pt x="31" y="122"/>
                  </a:cubicBezTo>
                  <a:cubicBezTo>
                    <a:pt x="31" y="136"/>
                    <a:pt x="31" y="136"/>
                    <a:pt x="31" y="136"/>
                  </a:cubicBezTo>
                  <a:cubicBezTo>
                    <a:pt x="132" y="136"/>
                    <a:pt x="132" y="136"/>
                    <a:pt x="132" y="136"/>
                  </a:cubicBezTo>
                  <a:cubicBezTo>
                    <a:pt x="132" y="164"/>
                    <a:pt x="132" y="164"/>
                    <a:pt x="132" y="164"/>
                  </a:cubicBezTo>
                  <a:cubicBezTo>
                    <a:pt x="0" y="164"/>
                    <a:pt x="0" y="164"/>
                    <a:pt x="0" y="164"/>
                  </a:cubicBezTo>
                  <a:cubicBezTo>
                    <a:pt x="0" y="150"/>
                    <a:pt x="0" y="136"/>
                    <a:pt x="0" y="122"/>
                  </a:cubicBezTo>
                  <a:cubicBezTo>
                    <a:pt x="0" y="84"/>
                    <a:pt x="34" y="73"/>
                    <a:pt x="66" y="73"/>
                  </a:cubicBezTo>
                  <a:cubicBezTo>
                    <a:pt x="78" y="73"/>
                    <a:pt x="101" y="71"/>
                    <a:pt x="101" y="52"/>
                  </a:cubicBezTo>
                  <a:cubicBezTo>
                    <a:pt x="101" y="35"/>
                    <a:pt x="85" y="26"/>
                    <a:pt x="64" y="26"/>
                  </a:cubicBezTo>
                  <a:cubicBezTo>
                    <a:pt x="48" y="26"/>
                    <a:pt x="32" y="35"/>
                    <a:pt x="31" y="49"/>
                  </a:cubicBezTo>
                  <a:lnTo>
                    <a:pt x="1" y="4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7356361" y="2330962"/>
            <a:ext cx="604951" cy="446310"/>
            <a:chOff x="3140774" y="4358280"/>
            <a:chExt cx="454024" cy="334962"/>
          </a:xfrm>
          <a:solidFill>
            <a:schemeClr val="bg1"/>
          </a:solidFill>
        </p:grpSpPr>
        <p:sp>
          <p:nvSpPr>
            <p:cNvPr id="18" name="Freeform 55"/>
            <p:cNvSpPr>
              <a:spLocks noEditPoints="1"/>
            </p:cNvSpPr>
            <p:nvPr/>
          </p:nvSpPr>
          <p:spPr bwMode="auto">
            <a:xfrm>
              <a:off x="3140774" y="4358280"/>
              <a:ext cx="219075" cy="334962"/>
            </a:xfrm>
            <a:custGeom>
              <a:avLst/>
              <a:gdLst>
                <a:gd name="T0" fmla="*/ 0 w 142"/>
                <a:gd name="T1" fmla="*/ 96 h 217"/>
                <a:gd name="T2" fmla="*/ 142 w 142"/>
                <a:gd name="T3" fmla="*/ 96 h 217"/>
                <a:gd name="T4" fmla="*/ 142 w 142"/>
                <a:gd name="T5" fmla="*/ 120 h 217"/>
                <a:gd name="T6" fmla="*/ 0 w 142"/>
                <a:gd name="T7" fmla="*/ 120 h 217"/>
                <a:gd name="T8" fmla="*/ 0 w 142"/>
                <a:gd name="T9" fmla="*/ 96 h 217"/>
                <a:gd name="T10" fmla="*/ 30 w 142"/>
                <a:gd name="T11" fmla="*/ 120 h 217"/>
                <a:gd name="T12" fmla="*/ 112 w 142"/>
                <a:gd name="T13" fmla="*/ 120 h 217"/>
                <a:gd name="T14" fmla="*/ 112 w 142"/>
                <a:gd name="T15" fmla="*/ 96 h 217"/>
                <a:gd name="T16" fmla="*/ 30 w 142"/>
                <a:gd name="T17" fmla="*/ 96 h 217"/>
                <a:gd name="T18" fmla="*/ 30 w 142"/>
                <a:gd name="T19" fmla="*/ 120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2" h="217">
                  <a:moveTo>
                    <a:pt x="0" y="96"/>
                  </a:moveTo>
                  <a:cubicBezTo>
                    <a:pt x="0" y="0"/>
                    <a:pt x="142" y="0"/>
                    <a:pt x="142" y="96"/>
                  </a:cubicBezTo>
                  <a:cubicBezTo>
                    <a:pt x="142" y="120"/>
                    <a:pt x="142" y="120"/>
                    <a:pt x="142" y="120"/>
                  </a:cubicBezTo>
                  <a:cubicBezTo>
                    <a:pt x="142" y="216"/>
                    <a:pt x="0" y="217"/>
                    <a:pt x="0" y="120"/>
                  </a:cubicBezTo>
                  <a:lnTo>
                    <a:pt x="0" y="96"/>
                  </a:lnTo>
                  <a:close/>
                  <a:moveTo>
                    <a:pt x="30" y="120"/>
                  </a:moveTo>
                  <a:cubicBezTo>
                    <a:pt x="30" y="179"/>
                    <a:pt x="112" y="179"/>
                    <a:pt x="112" y="120"/>
                  </a:cubicBezTo>
                  <a:cubicBezTo>
                    <a:pt x="112" y="96"/>
                    <a:pt x="112" y="96"/>
                    <a:pt x="112" y="96"/>
                  </a:cubicBezTo>
                  <a:cubicBezTo>
                    <a:pt x="112" y="39"/>
                    <a:pt x="30" y="38"/>
                    <a:pt x="30" y="96"/>
                  </a:cubicBezTo>
                  <a:lnTo>
                    <a:pt x="30" y="120"/>
                  </a:lnTo>
                  <a:close/>
                </a:path>
              </a:pathLst>
            </a:custGeom>
            <a:grpFill/>
            <a:ln w="7938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9" name="Freeform 56"/>
            <p:cNvSpPr/>
            <p:nvPr/>
          </p:nvSpPr>
          <p:spPr bwMode="auto">
            <a:xfrm>
              <a:off x="3386836" y="4396380"/>
              <a:ext cx="207962" cy="258762"/>
            </a:xfrm>
            <a:custGeom>
              <a:avLst/>
              <a:gdLst>
                <a:gd name="T0" fmla="*/ 43 w 135"/>
                <a:gd name="T1" fmla="*/ 94 h 167"/>
                <a:gd name="T2" fmla="*/ 43 w 135"/>
                <a:gd name="T3" fmla="*/ 69 h 167"/>
                <a:gd name="T4" fmla="*/ 66 w 135"/>
                <a:gd name="T5" fmla="*/ 69 h 167"/>
                <a:gd name="T6" fmla="*/ 100 w 135"/>
                <a:gd name="T7" fmla="*/ 49 h 167"/>
                <a:gd name="T8" fmla="*/ 67 w 135"/>
                <a:gd name="T9" fmla="*/ 28 h 167"/>
                <a:gd name="T10" fmla="*/ 33 w 135"/>
                <a:gd name="T11" fmla="*/ 48 h 167"/>
                <a:gd name="T12" fmla="*/ 3 w 135"/>
                <a:gd name="T13" fmla="*/ 48 h 167"/>
                <a:gd name="T14" fmla="*/ 67 w 135"/>
                <a:gd name="T15" fmla="*/ 0 h 167"/>
                <a:gd name="T16" fmla="*/ 131 w 135"/>
                <a:gd name="T17" fmla="*/ 49 h 167"/>
                <a:gd name="T18" fmla="*/ 108 w 135"/>
                <a:gd name="T19" fmla="*/ 81 h 167"/>
                <a:gd name="T20" fmla="*/ 135 w 135"/>
                <a:gd name="T21" fmla="*/ 115 h 167"/>
                <a:gd name="T22" fmla="*/ 66 w 135"/>
                <a:gd name="T23" fmla="*/ 167 h 167"/>
                <a:gd name="T24" fmla="*/ 0 w 135"/>
                <a:gd name="T25" fmla="*/ 117 h 167"/>
                <a:gd name="T26" fmla="*/ 31 w 135"/>
                <a:gd name="T27" fmla="*/ 117 h 167"/>
                <a:gd name="T28" fmla="*/ 67 w 135"/>
                <a:gd name="T29" fmla="*/ 139 h 167"/>
                <a:gd name="T30" fmla="*/ 103 w 135"/>
                <a:gd name="T31" fmla="*/ 116 h 167"/>
                <a:gd name="T32" fmla="*/ 68 w 135"/>
                <a:gd name="T33" fmla="*/ 94 h 167"/>
                <a:gd name="T34" fmla="*/ 43 w 135"/>
                <a:gd name="T35" fmla="*/ 94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35" h="167">
                  <a:moveTo>
                    <a:pt x="43" y="94"/>
                  </a:moveTo>
                  <a:cubicBezTo>
                    <a:pt x="43" y="69"/>
                    <a:pt x="43" y="69"/>
                    <a:pt x="43" y="69"/>
                  </a:cubicBezTo>
                  <a:cubicBezTo>
                    <a:pt x="66" y="69"/>
                    <a:pt x="66" y="69"/>
                    <a:pt x="66" y="69"/>
                  </a:cubicBezTo>
                  <a:cubicBezTo>
                    <a:pt x="83" y="69"/>
                    <a:pt x="100" y="64"/>
                    <a:pt x="100" y="49"/>
                  </a:cubicBezTo>
                  <a:cubicBezTo>
                    <a:pt x="100" y="40"/>
                    <a:pt x="93" y="28"/>
                    <a:pt x="67" y="28"/>
                  </a:cubicBezTo>
                  <a:cubicBezTo>
                    <a:pt x="53" y="28"/>
                    <a:pt x="33" y="33"/>
                    <a:pt x="33" y="48"/>
                  </a:cubicBezTo>
                  <a:cubicBezTo>
                    <a:pt x="3" y="48"/>
                    <a:pt x="3" y="48"/>
                    <a:pt x="3" y="48"/>
                  </a:cubicBezTo>
                  <a:cubicBezTo>
                    <a:pt x="3" y="13"/>
                    <a:pt x="37" y="0"/>
                    <a:pt x="67" y="0"/>
                  </a:cubicBezTo>
                  <a:cubicBezTo>
                    <a:pt x="98" y="0"/>
                    <a:pt x="131" y="15"/>
                    <a:pt x="131" y="49"/>
                  </a:cubicBezTo>
                  <a:cubicBezTo>
                    <a:pt x="131" y="62"/>
                    <a:pt x="123" y="77"/>
                    <a:pt x="108" y="81"/>
                  </a:cubicBezTo>
                  <a:cubicBezTo>
                    <a:pt x="124" y="86"/>
                    <a:pt x="135" y="102"/>
                    <a:pt x="135" y="115"/>
                  </a:cubicBezTo>
                  <a:cubicBezTo>
                    <a:pt x="135" y="155"/>
                    <a:pt x="98" y="167"/>
                    <a:pt x="66" y="167"/>
                  </a:cubicBezTo>
                  <a:cubicBezTo>
                    <a:pt x="35" y="167"/>
                    <a:pt x="0" y="154"/>
                    <a:pt x="0" y="117"/>
                  </a:cubicBezTo>
                  <a:cubicBezTo>
                    <a:pt x="31" y="117"/>
                    <a:pt x="31" y="117"/>
                    <a:pt x="31" y="117"/>
                  </a:cubicBezTo>
                  <a:cubicBezTo>
                    <a:pt x="31" y="134"/>
                    <a:pt x="53" y="139"/>
                    <a:pt x="67" y="139"/>
                  </a:cubicBezTo>
                  <a:cubicBezTo>
                    <a:pt x="82" y="139"/>
                    <a:pt x="103" y="133"/>
                    <a:pt x="103" y="116"/>
                  </a:cubicBezTo>
                  <a:cubicBezTo>
                    <a:pt x="103" y="106"/>
                    <a:pt x="97" y="94"/>
                    <a:pt x="68" y="94"/>
                  </a:cubicBezTo>
                  <a:lnTo>
                    <a:pt x="43" y="94"/>
                  </a:lnTo>
                  <a:close/>
                </a:path>
              </a:pathLst>
            </a:custGeom>
            <a:grpFill/>
            <a:ln w="7938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sp>
        <p:nvSpPr>
          <p:cNvPr id="21" name="文本框 20"/>
          <p:cNvSpPr txBox="1"/>
          <p:nvPr/>
        </p:nvSpPr>
        <p:spPr>
          <a:xfrm>
            <a:off x="3453750" y="1229469"/>
            <a:ext cx="52845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二、客房用品的发放和使用控制</a:t>
            </a:r>
            <a:endParaRPr lang="zh-CN" altLang="en-US" sz="2800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1501775" y="1742835"/>
          <a:ext cx="4832350" cy="44200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603500"/>
                <a:gridCol w="1133475"/>
                <a:gridCol w="1095375"/>
              </a:tblGrid>
              <a:tr h="540000">
                <a:tc>
                  <a:txBody>
                    <a:bodyPr/>
                    <a:lstStyle/>
                    <a:p>
                      <a:pPr algn="r"/>
                      <a:r>
                        <a:rPr lang="zh-CN" altLang="en-US" dirty="0" smtClean="0"/>
                        <a:t>数目（件）</a:t>
                      </a:r>
                      <a:endParaRPr lang="en-US" altLang="zh-CN" dirty="0" smtClean="0"/>
                    </a:p>
                    <a:p>
                      <a:pPr algn="l"/>
                      <a:r>
                        <a:rPr lang="zh-CN" altLang="en-US" dirty="0" smtClean="0"/>
                        <a:t>物品名称</a:t>
                      </a:r>
                      <a:endParaRPr lang="zh-CN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DD8C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申领数</a:t>
                      </a:r>
                      <a:endParaRPr lang="zh-CN" altLang="en-US" dirty="0"/>
                    </a:p>
                  </a:txBody>
                  <a:tcPr anchor="ctr">
                    <a:solidFill>
                      <a:srgbClr val="DD8C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实发数</a:t>
                      </a:r>
                      <a:endParaRPr lang="zh-CN" altLang="en-US" dirty="0"/>
                    </a:p>
                  </a:txBody>
                  <a:tcPr anchor="ctr">
                    <a:solidFill>
                      <a:srgbClr val="DD8C2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普通信笺</a:t>
                      </a: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航空信笺</a:t>
                      </a: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普通信封</a:t>
                      </a: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航空信封</a:t>
                      </a: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明信片</a:t>
                      </a: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门后指示图</a:t>
                      </a: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便笺纸</a:t>
                      </a: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6426200" y="1742835"/>
          <a:ext cx="4832350" cy="44200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603500"/>
                <a:gridCol w="1133475"/>
                <a:gridCol w="1095375"/>
              </a:tblGrid>
              <a:tr h="540000">
                <a:tc>
                  <a:txBody>
                    <a:bodyPr/>
                    <a:lstStyle/>
                    <a:p>
                      <a:pPr algn="r"/>
                      <a:r>
                        <a:rPr lang="zh-CN" altLang="en-US" dirty="0" smtClean="0"/>
                        <a:t>数目（件）</a:t>
                      </a:r>
                      <a:endParaRPr lang="en-US" altLang="zh-CN" dirty="0" smtClean="0"/>
                    </a:p>
                    <a:p>
                      <a:pPr algn="l"/>
                      <a:r>
                        <a:rPr lang="zh-CN" altLang="en-US" dirty="0" smtClean="0"/>
                        <a:t>物品名称</a:t>
                      </a:r>
                      <a:endParaRPr lang="zh-CN" altLang="en-US" dirty="0"/>
                    </a:p>
                  </a:txBody>
                  <a:tcPr anchor="ctr">
                    <a:lnTlToB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DD8C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申领数</a:t>
                      </a:r>
                      <a:endParaRPr lang="zh-CN" altLang="en-US" dirty="0"/>
                    </a:p>
                  </a:txBody>
                  <a:tcPr anchor="ctr">
                    <a:solidFill>
                      <a:srgbClr val="DD8C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实发数</a:t>
                      </a:r>
                      <a:endParaRPr lang="zh-CN" altLang="en-US" dirty="0"/>
                    </a:p>
                  </a:txBody>
                  <a:tcPr anchor="ctr">
                    <a:solidFill>
                      <a:srgbClr val="DD8C2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火柴</a:t>
                      </a: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水杯</a:t>
                      </a: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小香皂</a:t>
                      </a: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烟缸</a:t>
                      </a: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圆珠笔</a:t>
                      </a: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服务指南</a:t>
                      </a: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门把菜单</a:t>
                      </a: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7" name="组合 6"/>
          <p:cNvGrpSpPr/>
          <p:nvPr/>
        </p:nvGrpSpPr>
        <p:grpSpPr>
          <a:xfrm>
            <a:off x="1590676" y="1247775"/>
            <a:ext cx="2971800" cy="452432"/>
            <a:chOff x="1628776" y="723900"/>
            <a:chExt cx="2971800" cy="452432"/>
          </a:xfrm>
        </p:grpSpPr>
        <p:sp>
          <p:nvSpPr>
            <p:cNvPr id="4" name="文本框 3"/>
            <p:cNvSpPr txBox="1"/>
            <p:nvPr/>
          </p:nvSpPr>
          <p:spPr>
            <a:xfrm>
              <a:off x="1628776" y="723900"/>
              <a:ext cx="800100" cy="452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楼层：</a:t>
              </a:r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cxnSp>
          <p:nvCxnSpPr>
            <p:cNvPr id="6" name="直接连接符 5"/>
            <p:cNvCxnSpPr/>
            <p:nvPr/>
          </p:nvCxnSpPr>
          <p:spPr>
            <a:xfrm>
              <a:off x="2428876" y="1038225"/>
              <a:ext cx="2171700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组合 7"/>
          <p:cNvGrpSpPr/>
          <p:nvPr/>
        </p:nvGrpSpPr>
        <p:grpSpPr>
          <a:xfrm>
            <a:off x="8191501" y="1247775"/>
            <a:ext cx="2971800" cy="416011"/>
            <a:chOff x="1628776" y="723900"/>
            <a:chExt cx="2971800" cy="416011"/>
          </a:xfrm>
        </p:grpSpPr>
        <p:sp>
          <p:nvSpPr>
            <p:cNvPr id="9" name="文本框 8"/>
            <p:cNvSpPr txBox="1"/>
            <p:nvPr/>
          </p:nvSpPr>
          <p:spPr>
            <a:xfrm>
              <a:off x="1628776" y="723900"/>
              <a:ext cx="800100" cy="4160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日期：</a:t>
              </a:r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cxnSp>
          <p:nvCxnSpPr>
            <p:cNvPr id="10" name="直接连接符 9"/>
            <p:cNvCxnSpPr/>
            <p:nvPr/>
          </p:nvCxnSpPr>
          <p:spPr>
            <a:xfrm>
              <a:off x="2428876" y="1038225"/>
              <a:ext cx="2171700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文本框 10"/>
          <p:cNvSpPr txBox="1"/>
          <p:nvPr/>
        </p:nvSpPr>
        <p:spPr>
          <a:xfrm>
            <a:off x="3453750" y="740337"/>
            <a:ext cx="5284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日常消耗品申领单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1501775" y="1447560"/>
          <a:ext cx="4832350" cy="38800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603500"/>
                <a:gridCol w="1133475"/>
                <a:gridCol w="1095375"/>
              </a:tblGrid>
              <a:tr h="540000">
                <a:tc>
                  <a:txBody>
                    <a:bodyPr/>
                    <a:lstStyle/>
                    <a:p>
                      <a:pPr algn="r"/>
                      <a:r>
                        <a:rPr lang="zh-CN" altLang="en-US" dirty="0" smtClean="0"/>
                        <a:t>数目（件）</a:t>
                      </a:r>
                      <a:endParaRPr lang="en-US" altLang="zh-CN" dirty="0" smtClean="0"/>
                    </a:p>
                    <a:p>
                      <a:pPr algn="l"/>
                      <a:r>
                        <a:rPr lang="zh-CN" altLang="en-US" dirty="0" smtClean="0"/>
                        <a:t>物品名称</a:t>
                      </a:r>
                      <a:endParaRPr lang="zh-CN" altLang="en-US" dirty="0"/>
                    </a:p>
                  </a:txBody>
                  <a:tcPr anchor="ctr">
                    <a:lnL w="12700" cap="flat" cmpd="sng" algn="ctr">
                      <a:solidFill>
                        <a:srgbClr val="F2D1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2D1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DD8C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申领数</a:t>
                      </a:r>
                      <a:endParaRPr lang="zh-CN" altLang="en-US" dirty="0"/>
                    </a:p>
                  </a:txBody>
                  <a:tcPr anchor="ctr">
                    <a:lnT w="12700" cap="flat" cmpd="sng" algn="ctr">
                      <a:solidFill>
                        <a:srgbClr val="F2D1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D8C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实发数</a:t>
                      </a:r>
                      <a:endParaRPr lang="zh-CN" altLang="en-US" dirty="0"/>
                    </a:p>
                  </a:txBody>
                  <a:tcPr anchor="ctr">
                    <a:lnR w="12700" cap="flat" cmpd="sng" algn="ctr">
                      <a:solidFill>
                        <a:srgbClr val="F2D1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D1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D8C2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宾客意见书</a:t>
                      </a: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D1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F2D1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住客预订表</a:t>
                      </a: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D1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F2D1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小酒吧账单</a:t>
                      </a: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D1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F2D1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大香皂</a:t>
                      </a: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D1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F2D1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卫生纸</a:t>
                      </a: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D1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F2D1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面巾纸</a:t>
                      </a: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D1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2D1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B w="12700" cap="flat" cmpd="sng" algn="ctr">
                      <a:solidFill>
                        <a:srgbClr val="F2D1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F2D1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2D1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6426200" y="1447560"/>
          <a:ext cx="4832350" cy="38800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603500"/>
                <a:gridCol w="1133475"/>
                <a:gridCol w="1095375"/>
              </a:tblGrid>
              <a:tr h="540000">
                <a:tc>
                  <a:txBody>
                    <a:bodyPr/>
                    <a:lstStyle/>
                    <a:p>
                      <a:pPr algn="r"/>
                      <a:r>
                        <a:rPr lang="zh-CN" altLang="en-US" dirty="0" smtClean="0"/>
                        <a:t>数目（件）</a:t>
                      </a:r>
                      <a:endParaRPr lang="en-US" altLang="zh-CN" dirty="0" smtClean="0"/>
                    </a:p>
                    <a:p>
                      <a:pPr algn="l"/>
                      <a:r>
                        <a:rPr lang="zh-CN" altLang="en-US" dirty="0" smtClean="0"/>
                        <a:t>物品名称</a:t>
                      </a:r>
                      <a:endParaRPr lang="zh-CN" altLang="en-US" dirty="0"/>
                    </a:p>
                  </a:txBody>
                  <a:tcPr anchor="ctr">
                    <a:lnL w="12700" cap="flat" cmpd="sng" algn="ctr">
                      <a:solidFill>
                        <a:srgbClr val="F2D1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2D1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DD8C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申领数</a:t>
                      </a:r>
                      <a:endParaRPr lang="zh-CN" altLang="en-US" dirty="0"/>
                    </a:p>
                  </a:txBody>
                  <a:tcPr anchor="ctr">
                    <a:lnT w="12700" cap="flat" cmpd="sng" algn="ctr">
                      <a:solidFill>
                        <a:srgbClr val="F2D1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D8C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dirty="0" smtClean="0"/>
                        <a:t>实发数</a:t>
                      </a:r>
                      <a:endParaRPr lang="zh-CN" altLang="en-US" dirty="0"/>
                    </a:p>
                  </a:txBody>
                  <a:tcPr anchor="ctr">
                    <a:lnR w="12700" cap="flat" cmpd="sng" algn="ctr">
                      <a:solidFill>
                        <a:srgbClr val="F2D1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D1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D8C21"/>
                    </a:solidFill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干洗单</a:t>
                      </a: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D1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F2D1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湿洗单</a:t>
                      </a: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D1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F2D1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垃圾袋</a:t>
                      </a: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D1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F2D1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浴帽</a:t>
                      </a: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D1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F2D1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浴液</a:t>
                      </a: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D1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F2D1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鞋刷</a:t>
                      </a: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2D1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2D1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B w="12700" cap="flat" cmpd="sng" algn="ctr">
                      <a:solidFill>
                        <a:srgbClr val="F2D1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30000"/>
                        </a:lnSpc>
                      </a:pPr>
                      <a:endParaRPr lang="zh-CN" altLang="en-US" sz="1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F2D1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2D1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7" name="组合 6"/>
          <p:cNvGrpSpPr/>
          <p:nvPr/>
        </p:nvGrpSpPr>
        <p:grpSpPr>
          <a:xfrm>
            <a:off x="1590676" y="5514975"/>
            <a:ext cx="3171824" cy="452432"/>
            <a:chOff x="1628776" y="723900"/>
            <a:chExt cx="3171824" cy="452432"/>
          </a:xfrm>
        </p:grpSpPr>
        <p:sp>
          <p:nvSpPr>
            <p:cNvPr id="4" name="文本框 3"/>
            <p:cNvSpPr txBox="1"/>
            <p:nvPr/>
          </p:nvSpPr>
          <p:spPr>
            <a:xfrm>
              <a:off x="1628776" y="723900"/>
              <a:ext cx="1000124" cy="452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申领者：</a:t>
              </a:r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cxnSp>
          <p:nvCxnSpPr>
            <p:cNvPr id="6" name="直接连接符 5"/>
            <p:cNvCxnSpPr/>
            <p:nvPr/>
          </p:nvCxnSpPr>
          <p:spPr>
            <a:xfrm>
              <a:off x="2628900" y="1038225"/>
              <a:ext cx="2171700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组合 7"/>
          <p:cNvGrpSpPr/>
          <p:nvPr/>
        </p:nvGrpSpPr>
        <p:grpSpPr>
          <a:xfrm>
            <a:off x="7896225" y="5514975"/>
            <a:ext cx="3267076" cy="452432"/>
            <a:chOff x="1333500" y="723900"/>
            <a:chExt cx="3267076" cy="452432"/>
          </a:xfrm>
        </p:grpSpPr>
        <p:sp>
          <p:nvSpPr>
            <p:cNvPr id="9" name="文本框 8"/>
            <p:cNvSpPr txBox="1"/>
            <p:nvPr/>
          </p:nvSpPr>
          <p:spPr>
            <a:xfrm>
              <a:off x="1333500" y="723900"/>
              <a:ext cx="1095376" cy="4524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发放者</a:t>
              </a:r>
              <a:r>
                <a:rPr lang="zh-CN" altLang="en-US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：</a:t>
              </a:r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cxnSp>
          <p:nvCxnSpPr>
            <p:cNvPr id="10" name="直接连接符 9"/>
            <p:cNvCxnSpPr/>
            <p:nvPr/>
          </p:nvCxnSpPr>
          <p:spPr>
            <a:xfrm>
              <a:off x="2428876" y="1038225"/>
              <a:ext cx="2171700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文本框 10"/>
          <p:cNvSpPr txBox="1"/>
          <p:nvPr/>
        </p:nvSpPr>
        <p:spPr>
          <a:xfrm>
            <a:off x="3453750" y="864162"/>
            <a:ext cx="52845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日常消耗品申领单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721518" y="2287341"/>
            <a:ext cx="4564857" cy="2283317"/>
            <a:chOff x="1197768" y="2385231"/>
            <a:chExt cx="4564857" cy="2283317"/>
          </a:xfrm>
        </p:grpSpPr>
        <p:sp>
          <p:nvSpPr>
            <p:cNvPr id="4" name="文本框 3"/>
            <p:cNvSpPr txBox="1"/>
            <p:nvPr/>
          </p:nvSpPr>
          <p:spPr>
            <a:xfrm>
              <a:off x="1197768" y="2964492"/>
              <a:ext cx="4564857" cy="17040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服务员按规定数量和品种为客房配备和添补用品，并在服务员做房报告上做好登记。楼层领班通过服务员做房报告汇总服务员在每房、每客的客用品耗用量。</a:t>
              </a:r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1535374" y="2385231"/>
              <a:ext cx="3889643" cy="5792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（二）每日统计</a:t>
              </a:r>
              <a:endParaRPr lang="zh-CN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2258" y="1330998"/>
            <a:ext cx="5783967" cy="419600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9"/>
          <p:cNvSpPr txBox="1"/>
          <p:nvPr/>
        </p:nvSpPr>
        <p:spPr>
          <a:xfrm>
            <a:off x="981075" y="2140975"/>
            <a:ext cx="2757407" cy="81253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cs typeface="Arial Unicode MS" panose="020B0604020202020204" pitchFamily="34" charset="-122"/>
                <a:sym typeface="Batang" panose="02030600000101010101" charset="-127"/>
              </a:rPr>
              <a:t>根据每日耗量汇总表编制出月度各楼层耗量汇总表。</a:t>
            </a:r>
            <a:endParaRPr lang="en-US" altLang="zh-CN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 Unicode MS" panose="020B0604020202020204" pitchFamily="34" charset="-122"/>
              <a:sym typeface="Batang" panose="02030600000101010101" charset="-127"/>
            </a:endParaRPr>
          </a:p>
        </p:txBody>
      </p:sp>
      <p:sp>
        <p:nvSpPr>
          <p:cNvPr id="3" name="TextBox 49"/>
          <p:cNvSpPr txBox="1"/>
          <p:nvPr/>
        </p:nvSpPr>
        <p:spPr>
          <a:xfrm>
            <a:off x="571501" y="4636589"/>
            <a:ext cx="3166982" cy="81253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cs typeface="Arial Unicode MS" panose="020B0604020202020204" pitchFamily="34" charset="-122"/>
                <a:sym typeface="Batang" panose="02030600000101010101" charset="-127"/>
              </a:rPr>
              <a:t>结合住客率及上月情况，制作每月客用品消耗分析对照表。</a:t>
            </a:r>
            <a:endParaRPr lang="en-US" altLang="zh-CN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 Unicode MS" panose="020B0604020202020204" pitchFamily="34" charset="-122"/>
              <a:sym typeface="Batang" panose="02030600000101010101" charset="-127"/>
            </a:endParaRPr>
          </a:p>
        </p:txBody>
      </p:sp>
      <p:sp>
        <p:nvSpPr>
          <p:cNvPr id="4" name="TextBox 49"/>
          <p:cNvSpPr txBox="1"/>
          <p:nvPr/>
        </p:nvSpPr>
        <p:spPr>
          <a:xfrm>
            <a:off x="8411182" y="2140975"/>
            <a:ext cx="2988686" cy="777457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cs typeface="Arial Unicode MS" panose="020B0604020202020204" pitchFamily="34" charset="-122"/>
                <a:sym typeface="Batang" panose="02030600000101010101" charset="-127"/>
              </a:rPr>
              <a:t>结合年初预算情况，制作月度预算对照表。</a:t>
            </a:r>
            <a:endParaRPr lang="en-US" altLang="zh-CN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 Unicode MS" panose="020B0604020202020204" pitchFamily="34" charset="-122"/>
              <a:sym typeface="Batang" panose="02030600000101010101" charset="-127"/>
            </a:endParaRPr>
          </a:p>
        </p:txBody>
      </p:sp>
      <p:sp>
        <p:nvSpPr>
          <p:cNvPr id="5" name="TextBox 49"/>
          <p:cNvSpPr txBox="1"/>
          <p:nvPr/>
        </p:nvSpPr>
        <p:spPr>
          <a:xfrm>
            <a:off x="8411183" y="4601515"/>
            <a:ext cx="3075968" cy="81253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cs typeface="Arial Unicode MS" panose="020B0604020202020204" pitchFamily="34" charset="-122"/>
                <a:sym typeface="Batang" panose="02030600000101010101" charset="-127"/>
              </a:rPr>
              <a:t>根据控制前后对照，确定每间客房每天的平均消耗额。</a:t>
            </a:r>
            <a:endParaRPr lang="en-US" altLang="zh-CN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 Unicode MS" panose="020B0604020202020204" pitchFamily="34" charset="-122"/>
              <a:sym typeface="Batang" panose="02030600000101010101" charset="-127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3868595" y="1787314"/>
            <a:ext cx="4457103" cy="3991676"/>
            <a:chOff x="3868595" y="1091989"/>
            <a:chExt cx="4457103" cy="3991676"/>
          </a:xfrm>
        </p:grpSpPr>
        <p:sp>
          <p:nvSpPr>
            <p:cNvPr id="7" name="Freeform 5"/>
            <p:cNvSpPr/>
            <p:nvPr/>
          </p:nvSpPr>
          <p:spPr bwMode="auto">
            <a:xfrm>
              <a:off x="6228979" y="1091989"/>
              <a:ext cx="2096719" cy="1864005"/>
            </a:xfrm>
            <a:custGeom>
              <a:avLst/>
              <a:gdLst>
                <a:gd name="T0" fmla="*/ 0 w 1829"/>
                <a:gd name="T1" fmla="*/ 667 h 1626"/>
                <a:gd name="T2" fmla="*/ 504 w 1829"/>
                <a:gd name="T3" fmla="*/ 667 h 1626"/>
                <a:gd name="T4" fmla="*/ 1058 w 1829"/>
                <a:gd name="T5" fmla="*/ 1626 h 1626"/>
                <a:gd name="T6" fmla="*/ 1829 w 1829"/>
                <a:gd name="T7" fmla="*/ 1626 h 1626"/>
                <a:gd name="T8" fmla="*/ 892 w 1829"/>
                <a:gd name="T9" fmla="*/ 0 h 1626"/>
                <a:gd name="T10" fmla="*/ 0 w 1829"/>
                <a:gd name="T11" fmla="*/ 0 h 1626"/>
                <a:gd name="T12" fmla="*/ 0 w 1829"/>
                <a:gd name="T13" fmla="*/ 667 h 1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29" h="1626">
                  <a:moveTo>
                    <a:pt x="0" y="667"/>
                  </a:moveTo>
                  <a:lnTo>
                    <a:pt x="504" y="667"/>
                  </a:lnTo>
                  <a:lnTo>
                    <a:pt x="1058" y="1626"/>
                  </a:lnTo>
                  <a:lnTo>
                    <a:pt x="1829" y="1626"/>
                  </a:lnTo>
                  <a:lnTo>
                    <a:pt x="892" y="0"/>
                  </a:lnTo>
                  <a:lnTo>
                    <a:pt x="0" y="0"/>
                  </a:lnTo>
                  <a:lnTo>
                    <a:pt x="0" y="667"/>
                  </a:lnTo>
                  <a:close/>
                </a:path>
              </a:pathLst>
            </a:custGeom>
            <a:solidFill>
              <a:srgbClr val="E5A14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" name="Freeform 6"/>
            <p:cNvSpPr/>
            <p:nvPr/>
          </p:nvSpPr>
          <p:spPr bwMode="auto">
            <a:xfrm>
              <a:off x="3868595" y="1091989"/>
              <a:ext cx="2100158" cy="1864005"/>
            </a:xfrm>
            <a:custGeom>
              <a:avLst/>
              <a:gdLst>
                <a:gd name="T0" fmla="*/ 774 w 1832"/>
                <a:gd name="T1" fmla="*/ 1626 h 1626"/>
                <a:gd name="T2" fmla="*/ 1325 w 1832"/>
                <a:gd name="T3" fmla="*/ 667 h 1626"/>
                <a:gd name="T4" fmla="*/ 1832 w 1832"/>
                <a:gd name="T5" fmla="*/ 667 h 1626"/>
                <a:gd name="T6" fmla="*/ 1832 w 1832"/>
                <a:gd name="T7" fmla="*/ 0 h 1626"/>
                <a:gd name="T8" fmla="*/ 940 w 1832"/>
                <a:gd name="T9" fmla="*/ 0 h 1626"/>
                <a:gd name="T10" fmla="*/ 0 w 1832"/>
                <a:gd name="T11" fmla="*/ 1626 h 1626"/>
                <a:gd name="T12" fmla="*/ 774 w 1832"/>
                <a:gd name="T13" fmla="*/ 1626 h 1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32" h="1626">
                  <a:moveTo>
                    <a:pt x="774" y="1626"/>
                  </a:moveTo>
                  <a:lnTo>
                    <a:pt x="1325" y="667"/>
                  </a:lnTo>
                  <a:lnTo>
                    <a:pt x="1832" y="667"/>
                  </a:lnTo>
                  <a:lnTo>
                    <a:pt x="1832" y="0"/>
                  </a:lnTo>
                  <a:lnTo>
                    <a:pt x="940" y="0"/>
                  </a:lnTo>
                  <a:lnTo>
                    <a:pt x="0" y="1626"/>
                  </a:lnTo>
                  <a:lnTo>
                    <a:pt x="774" y="1626"/>
                  </a:lnTo>
                  <a:close/>
                </a:path>
              </a:pathLst>
            </a:custGeom>
            <a:solidFill>
              <a:srgbClr val="E08F2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" name="Freeform 7"/>
            <p:cNvSpPr/>
            <p:nvPr/>
          </p:nvSpPr>
          <p:spPr bwMode="auto">
            <a:xfrm>
              <a:off x="3868595" y="3216221"/>
              <a:ext cx="2100158" cy="1867444"/>
            </a:xfrm>
            <a:custGeom>
              <a:avLst/>
              <a:gdLst>
                <a:gd name="T0" fmla="*/ 1832 w 1832"/>
                <a:gd name="T1" fmla="*/ 959 h 1629"/>
                <a:gd name="T2" fmla="*/ 1325 w 1832"/>
                <a:gd name="T3" fmla="*/ 959 h 1629"/>
                <a:gd name="T4" fmla="*/ 774 w 1832"/>
                <a:gd name="T5" fmla="*/ 0 h 1629"/>
                <a:gd name="T6" fmla="*/ 0 w 1832"/>
                <a:gd name="T7" fmla="*/ 0 h 1629"/>
                <a:gd name="T8" fmla="*/ 940 w 1832"/>
                <a:gd name="T9" fmla="*/ 1629 h 1629"/>
                <a:gd name="T10" fmla="*/ 1832 w 1832"/>
                <a:gd name="T11" fmla="*/ 1629 h 1629"/>
                <a:gd name="T12" fmla="*/ 1832 w 1832"/>
                <a:gd name="T13" fmla="*/ 959 h 1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32" h="1629">
                  <a:moveTo>
                    <a:pt x="1832" y="959"/>
                  </a:moveTo>
                  <a:lnTo>
                    <a:pt x="1325" y="959"/>
                  </a:lnTo>
                  <a:lnTo>
                    <a:pt x="774" y="0"/>
                  </a:lnTo>
                  <a:lnTo>
                    <a:pt x="0" y="0"/>
                  </a:lnTo>
                  <a:lnTo>
                    <a:pt x="940" y="1629"/>
                  </a:lnTo>
                  <a:lnTo>
                    <a:pt x="1832" y="1629"/>
                  </a:lnTo>
                  <a:lnTo>
                    <a:pt x="1832" y="959"/>
                  </a:lnTo>
                  <a:close/>
                </a:path>
              </a:pathLst>
            </a:custGeom>
            <a:solidFill>
              <a:srgbClr val="B8741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Freeform 8"/>
            <p:cNvSpPr/>
            <p:nvPr/>
          </p:nvSpPr>
          <p:spPr bwMode="auto">
            <a:xfrm>
              <a:off x="6228979" y="3216221"/>
              <a:ext cx="2096719" cy="1867444"/>
            </a:xfrm>
            <a:custGeom>
              <a:avLst/>
              <a:gdLst>
                <a:gd name="T0" fmla="*/ 1058 w 1829"/>
                <a:gd name="T1" fmla="*/ 0 h 1629"/>
                <a:gd name="T2" fmla="*/ 504 w 1829"/>
                <a:gd name="T3" fmla="*/ 959 h 1629"/>
                <a:gd name="T4" fmla="*/ 0 w 1829"/>
                <a:gd name="T5" fmla="*/ 959 h 1629"/>
                <a:gd name="T6" fmla="*/ 0 w 1829"/>
                <a:gd name="T7" fmla="*/ 1629 h 1629"/>
                <a:gd name="T8" fmla="*/ 892 w 1829"/>
                <a:gd name="T9" fmla="*/ 1629 h 1629"/>
                <a:gd name="T10" fmla="*/ 1829 w 1829"/>
                <a:gd name="T11" fmla="*/ 0 h 1629"/>
                <a:gd name="T12" fmla="*/ 1058 w 1829"/>
                <a:gd name="T13" fmla="*/ 0 h 1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29" h="1629">
                  <a:moveTo>
                    <a:pt x="1058" y="0"/>
                  </a:moveTo>
                  <a:lnTo>
                    <a:pt x="504" y="959"/>
                  </a:lnTo>
                  <a:lnTo>
                    <a:pt x="0" y="959"/>
                  </a:lnTo>
                  <a:lnTo>
                    <a:pt x="0" y="1629"/>
                  </a:lnTo>
                  <a:lnTo>
                    <a:pt x="892" y="1629"/>
                  </a:lnTo>
                  <a:lnTo>
                    <a:pt x="1829" y="0"/>
                  </a:lnTo>
                  <a:lnTo>
                    <a:pt x="1058" y="0"/>
                  </a:lnTo>
                  <a:close/>
                </a:path>
              </a:pathLst>
            </a:custGeom>
            <a:solidFill>
              <a:srgbClr val="E9AF6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文本框 90"/>
            <p:cNvSpPr txBox="1"/>
            <p:nvPr/>
          </p:nvSpPr>
          <p:spPr>
            <a:xfrm>
              <a:off x="5205578" y="2541183"/>
              <a:ext cx="1868621" cy="10898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（三</a:t>
              </a:r>
              <a:r>
                <a:rPr lang="zh-CN" alt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）</a:t>
              </a:r>
              <a:endParaRPr lang="en-US" altLang="zh-CN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 algn="ctr">
                <a:lnSpc>
                  <a:spcPct val="120000"/>
                </a:lnSpc>
              </a:pPr>
              <a:r>
                <a:rPr lang="zh-CN" altLang="en-US" sz="28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定期</a:t>
              </a:r>
              <a:r>
                <a:rPr lang="zh-CN" altLang="en-US" sz="28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分析</a:t>
              </a:r>
              <a:endPara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12" name="TextBox 49"/>
          <p:cNvSpPr txBox="1"/>
          <p:nvPr/>
        </p:nvSpPr>
        <p:spPr>
          <a:xfrm>
            <a:off x="1510290" y="1031164"/>
            <a:ext cx="9171421" cy="417358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Arial Unicode MS" panose="020B0604020202020204" pitchFamily="34" charset="-122"/>
                <a:sym typeface="Batang" panose="02030600000101010101" charset="-127"/>
              </a:rPr>
              <a:t>一般情况下，这种分析应每月做一次。其内容有：</a:t>
            </a:r>
            <a:endParaRPr lang="en-US" altLang="zh-CN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Arial Unicode MS" panose="020B0604020202020204" pitchFamily="34" charset="-122"/>
              <a:sym typeface="Batang" panose="02030600000101010101" charset="-127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3261476" y="1985042"/>
            <a:ext cx="5669049" cy="2735933"/>
            <a:chOff x="4449226" y="1935820"/>
            <a:chExt cx="4016375" cy="1938338"/>
          </a:xfrm>
        </p:grpSpPr>
        <p:sp>
          <p:nvSpPr>
            <p:cNvPr id="3" name="Freeform 26"/>
            <p:cNvSpPr/>
            <p:nvPr/>
          </p:nvSpPr>
          <p:spPr bwMode="auto">
            <a:xfrm>
              <a:off x="5890676" y="1935820"/>
              <a:ext cx="2574925" cy="1938338"/>
            </a:xfrm>
            <a:custGeom>
              <a:avLst/>
              <a:gdLst>
                <a:gd name="T0" fmla="*/ 685 w 685"/>
                <a:gd name="T1" fmla="*/ 514 h 514"/>
                <a:gd name="T2" fmla="*/ 408 w 685"/>
                <a:gd name="T3" fmla="*/ 36 h 514"/>
                <a:gd name="T4" fmla="*/ 345 w 685"/>
                <a:gd name="T5" fmla="*/ 0 h 514"/>
                <a:gd name="T6" fmla="*/ 335 w 685"/>
                <a:gd name="T7" fmla="*/ 0 h 514"/>
                <a:gd name="T8" fmla="*/ 0 w 685"/>
                <a:gd name="T9" fmla="*/ 4 h 514"/>
                <a:gd name="T10" fmla="*/ 294 w 685"/>
                <a:gd name="T11" fmla="*/ 514 h 514"/>
                <a:gd name="T12" fmla="*/ 685 w 685"/>
                <a:gd name="T13" fmla="*/ 514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5" h="514">
                  <a:moveTo>
                    <a:pt x="685" y="514"/>
                  </a:moveTo>
                  <a:cubicBezTo>
                    <a:pt x="408" y="36"/>
                    <a:pt x="408" y="36"/>
                    <a:pt x="408" y="36"/>
                  </a:cubicBezTo>
                  <a:cubicBezTo>
                    <a:pt x="395" y="14"/>
                    <a:pt x="371" y="0"/>
                    <a:pt x="345" y="0"/>
                  </a:cubicBezTo>
                  <a:cubicBezTo>
                    <a:pt x="335" y="0"/>
                    <a:pt x="335" y="0"/>
                    <a:pt x="335" y="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94" y="514"/>
                    <a:pt x="294" y="514"/>
                    <a:pt x="294" y="514"/>
                  </a:cubicBezTo>
                  <a:lnTo>
                    <a:pt x="685" y="514"/>
                  </a:lnTo>
                  <a:close/>
                </a:path>
              </a:pathLst>
            </a:custGeom>
            <a:solidFill>
              <a:srgbClr val="E5A147"/>
            </a:solidFill>
            <a:ln w="6350" cap="flat">
              <a:noFill/>
              <a:prstDash val="solid"/>
              <a:miter lim="800000"/>
            </a:ln>
            <a:effectLst/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" name="Freeform 27"/>
            <p:cNvSpPr/>
            <p:nvPr/>
          </p:nvSpPr>
          <p:spPr bwMode="auto">
            <a:xfrm>
              <a:off x="4449226" y="1935820"/>
              <a:ext cx="2738437" cy="1938338"/>
            </a:xfrm>
            <a:custGeom>
              <a:avLst/>
              <a:gdLst>
                <a:gd name="T0" fmla="*/ 389 w 728"/>
                <a:gd name="T1" fmla="*/ 514 h 514"/>
                <a:gd name="T2" fmla="*/ 665 w 728"/>
                <a:gd name="T3" fmla="*/ 36 h 514"/>
                <a:gd name="T4" fmla="*/ 665 w 728"/>
                <a:gd name="T5" fmla="*/ 36 h 514"/>
                <a:gd name="T6" fmla="*/ 728 w 728"/>
                <a:gd name="T7" fmla="*/ 0 h 514"/>
                <a:gd name="T8" fmla="*/ 339 w 728"/>
                <a:gd name="T9" fmla="*/ 0 h 514"/>
                <a:gd name="T10" fmla="*/ 275 w 728"/>
                <a:gd name="T11" fmla="*/ 36 h 514"/>
                <a:gd name="T12" fmla="*/ 0 w 728"/>
                <a:gd name="T13" fmla="*/ 514 h 514"/>
                <a:gd name="T14" fmla="*/ 389 w 728"/>
                <a:gd name="T15" fmla="*/ 514 h 5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28" h="514">
                  <a:moveTo>
                    <a:pt x="389" y="514"/>
                  </a:moveTo>
                  <a:cubicBezTo>
                    <a:pt x="665" y="36"/>
                    <a:pt x="665" y="36"/>
                    <a:pt x="665" y="36"/>
                  </a:cubicBezTo>
                  <a:cubicBezTo>
                    <a:pt x="665" y="36"/>
                    <a:pt x="665" y="36"/>
                    <a:pt x="665" y="36"/>
                  </a:cubicBezTo>
                  <a:cubicBezTo>
                    <a:pt x="677" y="14"/>
                    <a:pt x="701" y="0"/>
                    <a:pt x="728" y="0"/>
                  </a:cubicBezTo>
                  <a:cubicBezTo>
                    <a:pt x="339" y="0"/>
                    <a:pt x="339" y="0"/>
                    <a:pt x="339" y="0"/>
                  </a:cubicBezTo>
                  <a:cubicBezTo>
                    <a:pt x="313" y="0"/>
                    <a:pt x="288" y="14"/>
                    <a:pt x="275" y="36"/>
                  </a:cubicBezTo>
                  <a:cubicBezTo>
                    <a:pt x="0" y="514"/>
                    <a:pt x="0" y="514"/>
                    <a:pt x="0" y="514"/>
                  </a:cubicBezTo>
                  <a:lnTo>
                    <a:pt x="389" y="514"/>
                  </a:lnTo>
                  <a:close/>
                </a:path>
              </a:pathLst>
            </a:custGeom>
            <a:solidFill>
              <a:srgbClr val="E08F24"/>
            </a:solidFill>
            <a:ln w="6350" cap="flat">
              <a:noFill/>
              <a:prstDash val="solid"/>
              <a:miter lim="800000"/>
            </a:ln>
            <a:effectLst/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5" name="TextBox 49"/>
          <p:cNvSpPr txBox="1"/>
          <p:nvPr/>
        </p:nvSpPr>
        <p:spPr>
          <a:xfrm>
            <a:off x="2276475" y="4931154"/>
            <a:ext cx="3609975" cy="492443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Arial Unicode MS" panose="020B0604020202020204" pitchFamily="34" charset="-122"/>
                <a:sym typeface="Batang" panose="02030600000101010101" charset="-127"/>
              </a:rPr>
              <a:t>一次性消耗品的消耗定额制定</a:t>
            </a:r>
            <a:endParaRPr lang="en-US" altLang="zh-CN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Arial Unicode MS" panose="020B0604020202020204" pitchFamily="34" charset="-122"/>
              <a:sym typeface="Batang" panose="02030600000101010101" charset="-127"/>
            </a:endParaRPr>
          </a:p>
        </p:txBody>
      </p:sp>
      <p:sp>
        <p:nvSpPr>
          <p:cNvPr id="6" name="TextBox 49"/>
          <p:cNvSpPr txBox="1"/>
          <p:nvPr/>
        </p:nvSpPr>
        <p:spPr>
          <a:xfrm>
            <a:off x="6281384" y="4931887"/>
            <a:ext cx="3624616" cy="492443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Arial Unicode MS" panose="020B0604020202020204" pitchFamily="34" charset="-122"/>
                <a:sym typeface="Batang" panose="02030600000101010101" charset="-127"/>
              </a:rPr>
              <a:t>多次性消耗品的消耗定额制定</a:t>
            </a:r>
            <a:endParaRPr lang="en-US" altLang="zh-CN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Arial Unicode MS" panose="020B0604020202020204" pitchFamily="34" charset="-122"/>
              <a:sym typeface="Batang" panose="02030600000101010101" charset="-127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436524" y="2974978"/>
            <a:ext cx="859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b="1" dirty="0" smtClean="0">
                <a:solidFill>
                  <a:schemeClr val="bg1"/>
                </a:solidFill>
                <a:latin typeface="Impact" panose="020B0806030902050204" pitchFamily="34" charset="0"/>
              </a:rPr>
              <a:t>01</a:t>
            </a:r>
            <a:endParaRPr lang="zh-CN" altLang="en-US" sz="5400" b="1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768244" y="2974978"/>
            <a:ext cx="9675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5400" b="1" dirty="0" smtClean="0">
                <a:solidFill>
                  <a:schemeClr val="bg1"/>
                </a:solidFill>
                <a:latin typeface="Impact" panose="020B0806030902050204" pitchFamily="34" charset="0"/>
              </a:rPr>
              <a:t>02</a:t>
            </a:r>
            <a:endParaRPr lang="zh-CN" altLang="en-US" sz="5400" b="1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711182" y="1162375"/>
            <a:ext cx="6769636" cy="660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三、客用品消费定额制定</a:t>
            </a:r>
            <a:endParaRPr lang="zh-CN" altLang="en-US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</p:bldLst>
  </p:timing>
</p:sld>
</file>

<file path=ppt/theme/theme1.xml><?xml version="1.0" encoding="utf-8"?>
<a:theme xmlns:a="http://schemas.openxmlformats.org/drawingml/2006/main" name="Office 主题">
  <a:themeElements>
    <a:clrScheme name="红橙色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Consolas-Verdana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1039</Words>
  <Application>WPS 演示</Application>
  <PresentationFormat>宽屏</PresentationFormat>
  <Paragraphs>165</Paragraphs>
  <Slides>11</Slides>
  <Notes>0</Notes>
  <HiddenSlides>0</HiddenSlides>
  <MMClips>2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30" baseType="lpstr">
      <vt:lpstr>Arial</vt:lpstr>
      <vt:lpstr>宋体</vt:lpstr>
      <vt:lpstr>Wingdings</vt:lpstr>
      <vt:lpstr>微软雅黑</vt:lpstr>
      <vt:lpstr>Calibri</vt:lpstr>
      <vt:lpstr>Impact</vt:lpstr>
      <vt:lpstr>EU-B2</vt:lpstr>
      <vt:lpstr>Arial</vt:lpstr>
      <vt:lpstr>MS PGothic</vt:lpstr>
      <vt:lpstr>Verdana</vt:lpstr>
      <vt:lpstr>Arial Unicode MS</vt:lpstr>
      <vt:lpstr>华文楷体</vt:lpstr>
      <vt:lpstr>Consolas</vt:lpstr>
      <vt:lpstr>FontAwesome</vt:lpstr>
      <vt:lpstr>Segoe Print</vt:lpstr>
      <vt:lpstr>Arial Unicode MS</vt:lpstr>
      <vt:lpstr>Batang</vt:lpstr>
      <vt:lpstr>Arial Black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lo</dc:creator>
  <cp:lastModifiedBy>Yue</cp:lastModifiedBy>
  <cp:revision>277</cp:revision>
  <dcterms:created xsi:type="dcterms:W3CDTF">2018-03-01T07:16:00Z</dcterms:created>
  <dcterms:modified xsi:type="dcterms:W3CDTF">2020-03-30T05:10:03Z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2052-11.1.0.9513</vt:lpwstr>
  </property>
</Properties>
</file>