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24" r:id="rId3"/>
    <p:sldId id="259" r:id="rId4"/>
    <p:sldId id="260" r:id="rId5"/>
    <p:sldId id="262" r:id="rId6"/>
    <p:sldId id="389" r:id="rId7"/>
    <p:sldId id="407" r:id="rId8"/>
    <p:sldId id="340" r:id="rId9"/>
    <p:sldId id="339" r:id="rId10"/>
    <p:sldId id="408" r:id="rId11"/>
    <p:sldId id="343" r:id="rId12"/>
    <p:sldId id="409" r:id="rId13"/>
    <p:sldId id="41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C21"/>
    <a:srgbClr val="D4A97E"/>
    <a:srgbClr val="E5A147"/>
    <a:srgbClr val="BA761C"/>
    <a:srgbClr val="F2D1A4"/>
    <a:srgbClr val="744A12"/>
    <a:srgbClr val="E4A44E"/>
    <a:srgbClr val="DF932D"/>
    <a:srgbClr val="EAB772"/>
    <a:srgbClr val="E8A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任务一 客房设备管理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任务二 客房用品管理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C9A-104A-4FFD-937D-D27380DFCD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EBBF-9389-4860-92FC-4332A9024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-4242538" y="-2940991"/>
            <a:ext cx="12835136" cy="12835136"/>
          </a:xfrm>
          <a:prstGeom prst="diamond">
            <a:avLst/>
          </a:prstGeom>
          <a:solidFill>
            <a:srgbClr val="E18E1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259"/>
          <p:cNvSpPr>
            <a:spLocks noChangeArrowheads="1"/>
          </p:cNvSpPr>
          <p:nvPr/>
        </p:nvSpPr>
        <p:spPr bwMode="auto">
          <a:xfrm>
            <a:off x="494201" y="2133873"/>
            <a:ext cx="65987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7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客房服务与管理</a:t>
            </a:r>
            <a:endParaRPr lang="zh-CN" altLang="en-US" sz="7200" b="1" cap="all" dirty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259"/>
          <p:cNvSpPr>
            <a:spLocks noChangeArrowheads="1"/>
          </p:cNvSpPr>
          <p:nvPr/>
        </p:nvSpPr>
        <p:spPr bwMode="auto">
          <a:xfrm>
            <a:off x="374092" y="3345429"/>
            <a:ext cx="683895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chemeClr val="bg1"/>
                </a:solidFill>
                <a:latin typeface="EU-B2" panose="03000509000000000000" pitchFamily="65" charset="-122"/>
                <a:ea typeface="EU-B2" panose="03000509000000000000" pitchFamily="65" charset="-122"/>
                <a:cs typeface="Arial" panose="020B0604020202020204" pitchFamily="34" charset="0"/>
              </a:rPr>
              <a:t>----------Room service and management----------</a:t>
            </a:r>
            <a:endParaRPr lang="zh-CN" altLang="en-US" sz="1800" cap="all" dirty="0">
              <a:solidFill>
                <a:schemeClr val="bg1"/>
              </a:solidFill>
              <a:latin typeface="EU-B2" panose="03000509000000000000" pitchFamily="65" charset="-122"/>
              <a:ea typeface="EU-B2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5" name="菱形 34"/>
          <p:cNvSpPr/>
          <p:nvPr/>
        </p:nvSpPr>
        <p:spPr>
          <a:xfrm>
            <a:off x="3062452" y="-7712382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菱形 35"/>
          <p:cNvSpPr/>
          <p:nvPr/>
        </p:nvSpPr>
        <p:spPr>
          <a:xfrm>
            <a:off x="9073019" y="2759076"/>
            <a:ext cx="10377688" cy="10377688"/>
          </a:xfrm>
          <a:prstGeom prst="diamond">
            <a:avLst/>
          </a:prstGeom>
          <a:solidFill>
            <a:srgbClr val="E18E1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-1785090" y="5298133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1664450" y="3962200"/>
            <a:ext cx="3478608" cy="8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人文与旅游学院 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客房教学团队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9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/>
      <p:bldP spid="32" grpId="1"/>
      <p:bldP spid="33" grpId="0"/>
      <p:bldP spid="33" grpId="1"/>
      <p:bldP spid="35" grpId="0" bldLvl="0" animBg="1"/>
      <p:bldP spid="36" grpId="0" bldLvl="0" animBg="1"/>
      <p:bldP spid="37" grpId="0" bldLvl="0" animBg="1"/>
      <p:bldP spid="47" grpId="0"/>
      <p:bldP spid="4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0297" y="997082"/>
            <a:ext cx="5582089" cy="5024023"/>
            <a:chOff x="320040" y="1777916"/>
            <a:chExt cx="4978244" cy="4480547"/>
          </a:xfrm>
        </p:grpSpPr>
        <p:grpSp>
          <p:nvGrpSpPr>
            <p:cNvPr id="3" name="组合 2"/>
            <p:cNvGrpSpPr/>
            <p:nvPr/>
          </p:nvGrpSpPr>
          <p:grpSpPr>
            <a:xfrm>
              <a:off x="320040" y="1777916"/>
              <a:ext cx="4978244" cy="4480547"/>
              <a:chOff x="5700684" y="816768"/>
              <a:chExt cx="6208712" cy="5588000"/>
            </a:xfrm>
          </p:grpSpPr>
          <p:sp>
            <p:nvSpPr>
              <p:cNvPr id="10" name="Freeform 5"/>
              <p:cNvSpPr/>
              <p:nvPr/>
            </p:nvSpPr>
            <p:spPr bwMode="auto">
              <a:xfrm>
                <a:off x="5700684" y="2145506"/>
                <a:ext cx="2571750" cy="3290888"/>
              </a:xfrm>
              <a:custGeom>
                <a:avLst/>
                <a:gdLst>
                  <a:gd name="T0" fmla="*/ 821 w 821"/>
                  <a:gd name="T1" fmla="*/ 0 h 1051"/>
                  <a:gd name="T2" fmla="*/ 387 w 821"/>
                  <a:gd name="T3" fmla="*/ 66 h 1051"/>
                  <a:gd name="T4" fmla="*/ 101 w 821"/>
                  <a:gd name="T5" fmla="*/ 248 h 1051"/>
                  <a:gd name="T6" fmla="*/ 25 w 821"/>
                  <a:gd name="T7" fmla="*/ 371 h 1051"/>
                  <a:gd name="T8" fmla="*/ 45 w 821"/>
                  <a:gd name="T9" fmla="*/ 613 h 1051"/>
                  <a:gd name="T10" fmla="*/ 298 w 821"/>
                  <a:gd name="T11" fmla="*/ 1051 h 1051"/>
                  <a:gd name="T12" fmla="*/ 306 w 821"/>
                  <a:gd name="T13" fmla="*/ 783 h 1051"/>
                  <a:gd name="T14" fmla="*/ 585 w 821"/>
                  <a:gd name="T15" fmla="*/ 179 h 1051"/>
                  <a:gd name="T16" fmla="*/ 821 w 821"/>
                  <a:gd name="T17" fmla="*/ 0 h 1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1" h="1051">
                    <a:moveTo>
                      <a:pt x="821" y="0"/>
                    </a:moveTo>
                    <a:cubicBezTo>
                      <a:pt x="701" y="2"/>
                      <a:pt x="539" y="17"/>
                      <a:pt x="387" y="66"/>
                    </a:cubicBezTo>
                    <a:cubicBezTo>
                      <a:pt x="269" y="104"/>
                      <a:pt x="173" y="165"/>
                      <a:pt x="101" y="248"/>
                    </a:cubicBezTo>
                    <a:cubicBezTo>
                      <a:pt x="48" y="310"/>
                      <a:pt x="27" y="363"/>
                      <a:pt x="25" y="371"/>
                    </a:cubicBezTo>
                    <a:cubicBezTo>
                      <a:pt x="0" y="450"/>
                      <a:pt x="9" y="550"/>
                      <a:pt x="45" y="613"/>
                    </a:cubicBezTo>
                    <a:cubicBezTo>
                      <a:pt x="298" y="1051"/>
                      <a:pt x="298" y="1051"/>
                      <a:pt x="298" y="1051"/>
                    </a:cubicBezTo>
                    <a:cubicBezTo>
                      <a:pt x="285" y="978"/>
                      <a:pt x="283" y="889"/>
                      <a:pt x="306" y="783"/>
                    </a:cubicBezTo>
                    <a:cubicBezTo>
                      <a:pt x="371" y="478"/>
                      <a:pt x="564" y="209"/>
                      <a:pt x="585" y="179"/>
                    </a:cubicBezTo>
                    <a:cubicBezTo>
                      <a:pt x="644" y="96"/>
                      <a:pt x="727" y="34"/>
                      <a:pt x="821" y="0"/>
                    </a:cubicBezTo>
                  </a:path>
                </a:pathLst>
              </a:custGeom>
              <a:solidFill>
                <a:srgbClr val="E7A85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Freeform 6"/>
              <p:cNvSpPr/>
              <p:nvPr/>
            </p:nvSpPr>
            <p:spPr bwMode="auto">
              <a:xfrm>
                <a:off x="6135659" y="823118"/>
                <a:ext cx="3671887" cy="1822450"/>
              </a:xfrm>
              <a:custGeom>
                <a:avLst/>
                <a:gdLst>
                  <a:gd name="T0" fmla="*/ 507 w 1172"/>
                  <a:gd name="T1" fmla="*/ 0 h 582"/>
                  <a:gd name="T2" fmla="*/ 453 w 1172"/>
                  <a:gd name="T3" fmla="*/ 4 h 582"/>
                  <a:gd name="T4" fmla="*/ 254 w 1172"/>
                  <a:gd name="T5" fmla="*/ 143 h 582"/>
                  <a:gd name="T6" fmla="*/ 0 w 1172"/>
                  <a:gd name="T7" fmla="*/ 582 h 582"/>
                  <a:gd name="T8" fmla="*/ 237 w 1172"/>
                  <a:gd name="T9" fmla="*/ 454 h 582"/>
                  <a:gd name="T10" fmla="*/ 721 w 1172"/>
                  <a:gd name="T11" fmla="*/ 386 h 582"/>
                  <a:gd name="T12" fmla="*/ 898 w 1172"/>
                  <a:gd name="T13" fmla="*/ 394 h 582"/>
                  <a:gd name="T14" fmla="*/ 1172 w 1172"/>
                  <a:gd name="T15" fmla="*/ 508 h 582"/>
                  <a:gd name="T16" fmla="*/ 898 w 1172"/>
                  <a:gd name="T17" fmla="*/ 166 h 582"/>
                  <a:gd name="T18" fmla="*/ 507 w 1172"/>
                  <a:gd name="T19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72" h="582">
                    <a:moveTo>
                      <a:pt x="507" y="0"/>
                    </a:moveTo>
                    <a:cubicBezTo>
                      <a:pt x="477" y="0"/>
                      <a:pt x="457" y="4"/>
                      <a:pt x="453" y="4"/>
                    </a:cubicBezTo>
                    <a:cubicBezTo>
                      <a:pt x="372" y="23"/>
                      <a:pt x="290" y="80"/>
                      <a:pt x="254" y="143"/>
                    </a:cubicBezTo>
                    <a:cubicBezTo>
                      <a:pt x="0" y="582"/>
                      <a:pt x="0" y="582"/>
                      <a:pt x="0" y="582"/>
                    </a:cubicBezTo>
                    <a:cubicBezTo>
                      <a:pt x="57" y="534"/>
                      <a:pt x="134" y="487"/>
                      <a:pt x="237" y="454"/>
                    </a:cubicBezTo>
                    <a:cubicBezTo>
                      <a:pt x="411" y="397"/>
                      <a:pt x="596" y="386"/>
                      <a:pt x="721" y="386"/>
                    </a:cubicBezTo>
                    <a:cubicBezTo>
                      <a:pt x="812" y="386"/>
                      <a:pt x="879" y="392"/>
                      <a:pt x="898" y="394"/>
                    </a:cubicBezTo>
                    <a:cubicBezTo>
                      <a:pt x="1000" y="403"/>
                      <a:pt x="1095" y="444"/>
                      <a:pt x="1172" y="508"/>
                    </a:cubicBezTo>
                    <a:cubicBezTo>
                      <a:pt x="1108" y="403"/>
                      <a:pt x="1015" y="272"/>
                      <a:pt x="898" y="166"/>
                    </a:cubicBezTo>
                    <a:cubicBezTo>
                      <a:pt x="739" y="22"/>
                      <a:pt x="585" y="0"/>
                      <a:pt x="507" y="0"/>
                    </a:cubicBezTo>
                  </a:path>
                </a:pathLst>
              </a:custGeom>
              <a:solidFill>
                <a:srgbClr val="EDBE7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8304184" y="816768"/>
                <a:ext cx="2617787" cy="3060700"/>
              </a:xfrm>
              <a:custGeom>
                <a:avLst/>
                <a:gdLst>
                  <a:gd name="T0" fmla="*/ 508 w 836"/>
                  <a:gd name="T1" fmla="*/ 0 h 977"/>
                  <a:gd name="T2" fmla="*/ 0 w 836"/>
                  <a:gd name="T3" fmla="*/ 0 h 977"/>
                  <a:gd name="T4" fmla="*/ 230 w 836"/>
                  <a:gd name="T5" fmla="*/ 141 h 977"/>
                  <a:gd name="T6" fmla="*/ 609 w 836"/>
                  <a:gd name="T7" fmla="*/ 675 h 977"/>
                  <a:gd name="T8" fmla="*/ 658 w 836"/>
                  <a:gd name="T9" fmla="*/ 892 h 977"/>
                  <a:gd name="T10" fmla="*/ 651 w 836"/>
                  <a:gd name="T11" fmla="*/ 977 h 977"/>
                  <a:gd name="T12" fmla="*/ 810 w 836"/>
                  <a:gd name="T13" fmla="*/ 570 h 977"/>
                  <a:gd name="T14" fmla="*/ 796 w 836"/>
                  <a:gd name="T15" fmla="*/ 231 h 977"/>
                  <a:gd name="T16" fmla="*/ 728 w 836"/>
                  <a:gd name="T17" fmla="*/ 104 h 977"/>
                  <a:gd name="T18" fmla="*/ 508 w 836"/>
                  <a:gd name="T19" fmla="*/ 0 h 9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36" h="977">
                    <a:moveTo>
                      <a:pt x="50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0" y="25"/>
                      <a:pt x="150" y="68"/>
                      <a:pt x="230" y="141"/>
                    </a:cubicBezTo>
                    <a:cubicBezTo>
                      <a:pt x="443" y="333"/>
                      <a:pt x="574" y="598"/>
                      <a:pt x="609" y="675"/>
                    </a:cubicBezTo>
                    <a:cubicBezTo>
                      <a:pt x="642" y="743"/>
                      <a:pt x="658" y="816"/>
                      <a:pt x="658" y="892"/>
                    </a:cubicBezTo>
                    <a:cubicBezTo>
                      <a:pt x="658" y="921"/>
                      <a:pt x="656" y="949"/>
                      <a:pt x="651" y="977"/>
                    </a:cubicBezTo>
                    <a:cubicBezTo>
                      <a:pt x="711" y="869"/>
                      <a:pt x="777" y="724"/>
                      <a:pt x="810" y="570"/>
                    </a:cubicBezTo>
                    <a:cubicBezTo>
                      <a:pt x="836" y="448"/>
                      <a:pt x="831" y="334"/>
                      <a:pt x="796" y="231"/>
                    </a:cubicBezTo>
                    <a:cubicBezTo>
                      <a:pt x="769" y="154"/>
                      <a:pt x="733" y="110"/>
                      <a:pt x="728" y="104"/>
                    </a:cubicBezTo>
                    <a:cubicBezTo>
                      <a:pt x="671" y="43"/>
                      <a:pt x="581" y="0"/>
                      <a:pt x="508" y="0"/>
                    </a:cubicBezTo>
                  </a:path>
                </a:pathLst>
              </a:custGeom>
              <a:solidFill>
                <a:srgbClr val="935D1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8"/>
              <p:cNvSpPr/>
              <p:nvPr/>
            </p:nvSpPr>
            <p:spPr bwMode="auto">
              <a:xfrm>
                <a:off x="9340821" y="1781968"/>
                <a:ext cx="2568575" cy="3294063"/>
              </a:xfrm>
              <a:custGeom>
                <a:avLst/>
                <a:gdLst>
                  <a:gd name="T0" fmla="*/ 522 w 820"/>
                  <a:gd name="T1" fmla="*/ 0 h 1052"/>
                  <a:gd name="T2" fmla="*/ 515 w 820"/>
                  <a:gd name="T3" fmla="*/ 269 h 1052"/>
                  <a:gd name="T4" fmla="*/ 235 w 820"/>
                  <a:gd name="T5" fmla="*/ 873 h 1052"/>
                  <a:gd name="T6" fmla="*/ 0 w 820"/>
                  <a:gd name="T7" fmla="*/ 1052 h 1052"/>
                  <a:gd name="T8" fmla="*/ 433 w 820"/>
                  <a:gd name="T9" fmla="*/ 986 h 1052"/>
                  <a:gd name="T10" fmla="*/ 796 w 820"/>
                  <a:gd name="T11" fmla="*/ 681 h 1052"/>
                  <a:gd name="T12" fmla="*/ 775 w 820"/>
                  <a:gd name="T13" fmla="*/ 439 h 1052"/>
                  <a:gd name="T14" fmla="*/ 522 w 820"/>
                  <a:gd name="T15" fmla="*/ 0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0" h="1052">
                    <a:moveTo>
                      <a:pt x="522" y="0"/>
                    </a:moveTo>
                    <a:cubicBezTo>
                      <a:pt x="535" y="74"/>
                      <a:pt x="537" y="163"/>
                      <a:pt x="515" y="269"/>
                    </a:cubicBezTo>
                    <a:cubicBezTo>
                      <a:pt x="449" y="574"/>
                      <a:pt x="257" y="843"/>
                      <a:pt x="235" y="873"/>
                    </a:cubicBezTo>
                    <a:cubicBezTo>
                      <a:pt x="176" y="956"/>
                      <a:pt x="93" y="1018"/>
                      <a:pt x="0" y="1052"/>
                    </a:cubicBezTo>
                    <a:cubicBezTo>
                      <a:pt x="119" y="1050"/>
                      <a:pt x="281" y="1035"/>
                      <a:pt x="433" y="986"/>
                    </a:cubicBezTo>
                    <a:cubicBezTo>
                      <a:pt x="715" y="895"/>
                      <a:pt x="791" y="694"/>
                      <a:pt x="796" y="681"/>
                    </a:cubicBezTo>
                    <a:cubicBezTo>
                      <a:pt x="820" y="602"/>
                      <a:pt x="812" y="502"/>
                      <a:pt x="775" y="439"/>
                    </a:cubicBezTo>
                    <a:cubicBezTo>
                      <a:pt x="522" y="0"/>
                      <a:pt x="522" y="0"/>
                      <a:pt x="522" y="0"/>
                    </a:cubicBezTo>
                  </a:path>
                </a:pathLst>
              </a:custGeom>
              <a:solidFill>
                <a:srgbClr val="B2711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Freeform 9"/>
              <p:cNvSpPr/>
              <p:nvPr/>
            </p:nvSpPr>
            <p:spPr bwMode="auto">
              <a:xfrm>
                <a:off x="6575396" y="3344068"/>
                <a:ext cx="2730500" cy="3060700"/>
              </a:xfrm>
              <a:custGeom>
                <a:avLst/>
                <a:gdLst>
                  <a:gd name="T0" fmla="*/ 221 w 872"/>
                  <a:gd name="T1" fmla="*/ 0 h 977"/>
                  <a:gd name="T2" fmla="*/ 62 w 872"/>
                  <a:gd name="T3" fmla="*/ 407 h 977"/>
                  <a:gd name="T4" fmla="*/ 145 w 872"/>
                  <a:gd name="T5" fmla="*/ 873 h 977"/>
                  <a:gd name="T6" fmla="*/ 365 w 872"/>
                  <a:gd name="T7" fmla="*/ 977 h 977"/>
                  <a:gd name="T8" fmla="*/ 872 w 872"/>
                  <a:gd name="T9" fmla="*/ 977 h 977"/>
                  <a:gd name="T10" fmla="*/ 642 w 872"/>
                  <a:gd name="T11" fmla="*/ 836 h 977"/>
                  <a:gd name="T12" fmla="*/ 263 w 872"/>
                  <a:gd name="T13" fmla="*/ 302 h 977"/>
                  <a:gd name="T14" fmla="*/ 214 w 872"/>
                  <a:gd name="T15" fmla="*/ 85 h 977"/>
                  <a:gd name="T16" fmla="*/ 221 w 872"/>
                  <a:gd name="T17" fmla="*/ 0 h 9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72" h="977">
                    <a:moveTo>
                      <a:pt x="221" y="0"/>
                    </a:moveTo>
                    <a:cubicBezTo>
                      <a:pt x="162" y="108"/>
                      <a:pt x="95" y="253"/>
                      <a:pt x="62" y="407"/>
                    </a:cubicBezTo>
                    <a:cubicBezTo>
                      <a:pt x="0" y="697"/>
                      <a:pt x="136" y="863"/>
                      <a:pt x="145" y="873"/>
                    </a:cubicBezTo>
                    <a:cubicBezTo>
                      <a:pt x="201" y="934"/>
                      <a:pt x="292" y="977"/>
                      <a:pt x="365" y="977"/>
                    </a:cubicBezTo>
                    <a:cubicBezTo>
                      <a:pt x="872" y="977"/>
                      <a:pt x="872" y="977"/>
                      <a:pt x="872" y="977"/>
                    </a:cubicBezTo>
                    <a:cubicBezTo>
                      <a:pt x="802" y="952"/>
                      <a:pt x="723" y="909"/>
                      <a:pt x="642" y="836"/>
                    </a:cubicBezTo>
                    <a:cubicBezTo>
                      <a:pt x="429" y="644"/>
                      <a:pt x="298" y="379"/>
                      <a:pt x="263" y="302"/>
                    </a:cubicBezTo>
                    <a:cubicBezTo>
                      <a:pt x="230" y="234"/>
                      <a:pt x="214" y="161"/>
                      <a:pt x="214" y="85"/>
                    </a:cubicBezTo>
                    <a:cubicBezTo>
                      <a:pt x="214" y="56"/>
                      <a:pt x="216" y="28"/>
                      <a:pt x="221" y="0"/>
                    </a:cubicBezTo>
                  </a:path>
                </a:pathLst>
              </a:custGeom>
              <a:solidFill>
                <a:srgbClr val="E29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Freeform 10"/>
              <p:cNvSpPr/>
              <p:nvPr/>
            </p:nvSpPr>
            <p:spPr bwMode="auto">
              <a:xfrm>
                <a:off x="7802534" y="4575968"/>
                <a:ext cx="3670300" cy="1822450"/>
              </a:xfrm>
              <a:custGeom>
                <a:avLst/>
                <a:gdLst>
                  <a:gd name="T0" fmla="*/ 1172 w 1172"/>
                  <a:gd name="T1" fmla="*/ 0 h 582"/>
                  <a:gd name="T2" fmla="*/ 936 w 1172"/>
                  <a:gd name="T3" fmla="*/ 128 h 582"/>
                  <a:gd name="T4" fmla="*/ 451 w 1172"/>
                  <a:gd name="T5" fmla="*/ 196 h 582"/>
                  <a:gd name="T6" fmla="*/ 275 w 1172"/>
                  <a:gd name="T7" fmla="*/ 188 h 582"/>
                  <a:gd name="T8" fmla="*/ 0 w 1172"/>
                  <a:gd name="T9" fmla="*/ 74 h 582"/>
                  <a:gd name="T10" fmla="*/ 274 w 1172"/>
                  <a:gd name="T11" fmla="*/ 416 h 582"/>
                  <a:gd name="T12" fmla="*/ 665 w 1172"/>
                  <a:gd name="T13" fmla="*/ 582 h 582"/>
                  <a:gd name="T14" fmla="*/ 719 w 1172"/>
                  <a:gd name="T15" fmla="*/ 578 h 582"/>
                  <a:gd name="T16" fmla="*/ 919 w 1172"/>
                  <a:gd name="T17" fmla="*/ 439 h 582"/>
                  <a:gd name="T18" fmla="*/ 1172 w 1172"/>
                  <a:gd name="T19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72" h="582">
                    <a:moveTo>
                      <a:pt x="1172" y="0"/>
                    </a:moveTo>
                    <a:cubicBezTo>
                      <a:pt x="1115" y="48"/>
                      <a:pt x="1038" y="95"/>
                      <a:pt x="936" y="128"/>
                    </a:cubicBezTo>
                    <a:cubicBezTo>
                      <a:pt x="761" y="185"/>
                      <a:pt x="576" y="196"/>
                      <a:pt x="451" y="196"/>
                    </a:cubicBezTo>
                    <a:cubicBezTo>
                      <a:pt x="360" y="196"/>
                      <a:pt x="293" y="190"/>
                      <a:pt x="275" y="188"/>
                    </a:cubicBezTo>
                    <a:cubicBezTo>
                      <a:pt x="173" y="179"/>
                      <a:pt x="77" y="138"/>
                      <a:pt x="0" y="74"/>
                    </a:cubicBezTo>
                    <a:cubicBezTo>
                      <a:pt x="64" y="179"/>
                      <a:pt x="157" y="310"/>
                      <a:pt x="274" y="416"/>
                    </a:cubicBezTo>
                    <a:cubicBezTo>
                      <a:pt x="434" y="560"/>
                      <a:pt x="588" y="582"/>
                      <a:pt x="665" y="582"/>
                    </a:cubicBezTo>
                    <a:cubicBezTo>
                      <a:pt x="695" y="582"/>
                      <a:pt x="715" y="578"/>
                      <a:pt x="719" y="578"/>
                    </a:cubicBezTo>
                    <a:cubicBezTo>
                      <a:pt x="800" y="559"/>
                      <a:pt x="882" y="502"/>
                      <a:pt x="919" y="439"/>
                    </a:cubicBezTo>
                    <a:cubicBezTo>
                      <a:pt x="1172" y="0"/>
                      <a:pt x="1172" y="0"/>
                      <a:pt x="1172" y="0"/>
                    </a:cubicBezTo>
                  </a:path>
                </a:pathLst>
              </a:custGeom>
              <a:solidFill>
                <a:srgbClr val="D7881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Rectangle 24"/>
              <p:cNvSpPr>
                <a:spLocks noChangeArrowheads="1"/>
              </p:cNvSpPr>
              <p:nvPr/>
            </p:nvSpPr>
            <p:spPr bwMode="auto">
              <a:xfrm>
                <a:off x="9060692" y="2950984"/>
                <a:ext cx="2933" cy="293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3171872" y="2027920"/>
              <a:ext cx="1392906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20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4299914" y="3708474"/>
              <a:ext cx="954658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36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390995" y="5284142"/>
              <a:ext cx="954658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36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208676" y="5239455"/>
              <a:ext cx="954658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36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34699" y="3655517"/>
              <a:ext cx="954658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36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23651" y="1935846"/>
              <a:ext cx="954658" cy="85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OPTION</a:t>
              </a:r>
              <a:endParaRPr lang="en-US" altLang="zh-CN" sz="36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06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17" name="椭圆 16"/>
          <p:cNvSpPr/>
          <p:nvPr/>
        </p:nvSpPr>
        <p:spPr>
          <a:xfrm>
            <a:off x="9018946" y="2951480"/>
            <a:ext cx="432000" cy="432000"/>
          </a:xfrm>
          <a:prstGeom prst="ellipse">
            <a:avLst/>
          </a:prstGeom>
          <a:solidFill>
            <a:srgbClr val="E29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 smtClean="0">
                <a:latin typeface="Impact" panose="020B0806030902050204" pitchFamily="34" charset="0"/>
              </a:rPr>
              <a:t>4</a:t>
            </a:r>
            <a:endParaRPr lang="zh-CN" altLang="en-US" sz="2000" dirty="0">
              <a:latin typeface="Impact" panose="020B080603090205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504346" y="3669382"/>
            <a:ext cx="432000" cy="432000"/>
          </a:xfrm>
          <a:prstGeom prst="ellipse">
            <a:avLst/>
          </a:prstGeom>
          <a:solidFill>
            <a:srgbClr val="B271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000" dirty="0" smtClean="0">
                <a:latin typeface="Impact" panose="020B0806030902050204" pitchFamily="34" charset="0"/>
              </a:rPr>
              <a:t>2</a:t>
            </a:r>
            <a:endParaRPr lang="zh-CN" altLang="en-US" sz="2000" dirty="0">
              <a:latin typeface="Impact" panose="020B0806030902050204" pitchFamily="34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6504346" y="4351968"/>
            <a:ext cx="432000" cy="432000"/>
          </a:xfrm>
          <a:prstGeom prst="ellipse">
            <a:avLst/>
          </a:prstGeom>
          <a:solidFill>
            <a:srgbClr val="D78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lt1"/>
                </a:solidFill>
                <a:latin typeface="Impact" panose="020B0806030902050204" pitchFamily="34" charset="0"/>
              </a:rPr>
              <a:t>3</a:t>
            </a:r>
            <a:endParaRPr lang="zh-CN" altLang="en-US" sz="2000" dirty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504346" y="3006717"/>
            <a:ext cx="432000" cy="432000"/>
          </a:xfrm>
          <a:prstGeom prst="ellipse">
            <a:avLst/>
          </a:prstGeom>
          <a:solidFill>
            <a:srgbClr val="935D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lt1"/>
                </a:solidFill>
                <a:latin typeface="Impact" panose="020B0806030902050204" pitchFamily="34" charset="0"/>
              </a:rPr>
              <a:t>1</a:t>
            </a:r>
            <a:endParaRPr lang="zh-CN" altLang="en-US" sz="2000" dirty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018946" y="3686003"/>
            <a:ext cx="432000" cy="432000"/>
          </a:xfrm>
          <a:prstGeom prst="ellipse">
            <a:avLst/>
          </a:prstGeom>
          <a:solidFill>
            <a:srgbClr val="E7A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 smtClean="0">
                <a:latin typeface="Impact" panose="020B0806030902050204" pitchFamily="34" charset="0"/>
              </a:rPr>
              <a:t>5</a:t>
            </a:r>
            <a:endParaRPr lang="zh-CN" altLang="en-US" sz="2000" dirty="0">
              <a:latin typeface="Impact" panose="020B0806030902050204" pitchFamily="34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9018946" y="4359289"/>
            <a:ext cx="432000" cy="432000"/>
          </a:xfrm>
          <a:prstGeom prst="ellipse">
            <a:avLst/>
          </a:prstGeom>
          <a:solidFill>
            <a:srgbClr val="EDB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latin typeface="Impact" panose="020B0806030902050204" pitchFamily="34" charset="0"/>
              </a:rPr>
              <a:t>6</a:t>
            </a:r>
            <a:endParaRPr lang="zh-CN" altLang="en-US" sz="2000" dirty="0">
              <a:latin typeface="Impact" panose="020B080603090205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36345" y="3001395"/>
            <a:ext cx="1831106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地毯饰物的清洗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966827" y="3680342"/>
            <a:ext cx="1800623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墙面洗涤和粉饰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36346" y="4359289"/>
            <a:ext cx="183110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常规检查和保养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450946" y="2953142"/>
            <a:ext cx="18798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家具的修饰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450946" y="3686003"/>
            <a:ext cx="208828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窗帘、床罩的洗涤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481428" y="4359289"/>
            <a:ext cx="1962348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油漆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9" name="KSO_Shape"/>
          <p:cNvSpPr/>
          <p:nvPr/>
        </p:nvSpPr>
        <p:spPr bwMode="auto">
          <a:xfrm>
            <a:off x="2280015" y="2471260"/>
            <a:ext cx="1905000" cy="1625600"/>
          </a:xfrm>
          <a:custGeom>
            <a:avLst/>
            <a:gdLst>
              <a:gd name="T0" fmla="*/ 180976 w 1887538"/>
              <a:gd name="T1" fmla="*/ 1590675 h 1609725"/>
              <a:gd name="T2" fmla="*/ 769909 w 1887538"/>
              <a:gd name="T3" fmla="*/ 1505886 h 1609725"/>
              <a:gd name="T4" fmla="*/ 985602 w 1887538"/>
              <a:gd name="T5" fmla="*/ 1464236 h 1609725"/>
              <a:gd name="T6" fmla="*/ 317500 w 1887538"/>
              <a:gd name="T7" fmla="*/ 1423987 h 1609725"/>
              <a:gd name="T8" fmla="*/ 600075 w 1887538"/>
              <a:gd name="T9" fmla="*/ 1346200 h 1609725"/>
              <a:gd name="T10" fmla="*/ 1039813 w 1887538"/>
              <a:gd name="T11" fmla="*/ 1273175 h 1609725"/>
              <a:gd name="T12" fmla="*/ 1676665 w 1887538"/>
              <a:gd name="T13" fmla="*/ 1283060 h 1609725"/>
              <a:gd name="T14" fmla="*/ 122767 w 1887538"/>
              <a:gd name="T15" fmla="*/ 1275589 h 1609725"/>
              <a:gd name="T16" fmla="*/ 1439723 w 1887538"/>
              <a:gd name="T17" fmla="*/ 1248893 h 1609725"/>
              <a:gd name="T18" fmla="*/ 1339851 w 1887538"/>
              <a:gd name="T19" fmla="*/ 1268408 h 1609725"/>
              <a:gd name="T20" fmla="*/ 579726 w 1887538"/>
              <a:gd name="T21" fmla="*/ 1245151 h 1609725"/>
              <a:gd name="T22" fmla="*/ 281368 w 1887538"/>
              <a:gd name="T23" fmla="*/ 1248893 h 1609725"/>
              <a:gd name="T24" fmla="*/ 1754188 w 1887538"/>
              <a:gd name="T25" fmla="*/ 1257418 h 1609725"/>
              <a:gd name="T26" fmla="*/ 168804 w 1887538"/>
              <a:gd name="T27" fmla="*/ 1232438 h 1609725"/>
              <a:gd name="T28" fmla="*/ 927802 w 1887538"/>
              <a:gd name="T29" fmla="*/ 1227740 h 1609725"/>
              <a:gd name="T30" fmla="*/ 817563 w 1887538"/>
              <a:gd name="T31" fmla="*/ 1251539 h 1609725"/>
              <a:gd name="T32" fmla="*/ 573088 w 1887538"/>
              <a:gd name="T33" fmla="*/ 1117600 h 1609725"/>
              <a:gd name="T34" fmla="*/ 1039813 w 1887538"/>
              <a:gd name="T35" fmla="*/ 1073150 h 1609725"/>
              <a:gd name="T36" fmla="*/ 1676665 w 1887538"/>
              <a:gd name="T37" fmla="*/ 1070001 h 1609725"/>
              <a:gd name="T38" fmla="*/ 122767 w 1887538"/>
              <a:gd name="T39" fmla="*/ 1063007 h 1609725"/>
              <a:gd name="T40" fmla="*/ 926231 w 1887538"/>
              <a:gd name="T41" fmla="*/ 1037657 h 1609725"/>
              <a:gd name="T42" fmla="*/ 817563 w 1887538"/>
              <a:gd name="T43" fmla="*/ 1052660 h 1609725"/>
              <a:gd name="T44" fmla="*/ 1736197 w 1887538"/>
              <a:gd name="T45" fmla="*/ 1018652 h 1609725"/>
              <a:gd name="T46" fmla="*/ 1221940 w 1887538"/>
              <a:gd name="T47" fmla="*/ 873125 h 1609725"/>
              <a:gd name="T48" fmla="*/ 1804206 w 1887538"/>
              <a:gd name="T49" fmla="*/ 782108 h 1609725"/>
              <a:gd name="T50" fmla="*/ 223013 w 1887538"/>
              <a:gd name="T51" fmla="*/ 777081 h 1609725"/>
              <a:gd name="T52" fmla="*/ 1752620 w 1887538"/>
              <a:gd name="T53" fmla="*/ 782108 h 1609725"/>
              <a:gd name="T54" fmla="*/ 159786 w 1887538"/>
              <a:gd name="T55" fmla="*/ 768350 h 1609725"/>
              <a:gd name="T56" fmla="*/ 892444 w 1887538"/>
              <a:gd name="T57" fmla="*/ 636776 h 1609725"/>
              <a:gd name="T58" fmla="*/ 1720874 w 1887538"/>
              <a:gd name="T59" fmla="*/ 607483 h 1609725"/>
              <a:gd name="T60" fmla="*/ 147617 w 1887538"/>
              <a:gd name="T61" fmla="*/ 578908 h 1609725"/>
              <a:gd name="T62" fmla="*/ 940880 w 1887538"/>
              <a:gd name="T63" fmla="*/ 457749 h 1609725"/>
              <a:gd name="T64" fmla="*/ 866775 w 1887538"/>
              <a:gd name="T65" fmla="*/ 462081 h 1609725"/>
              <a:gd name="T66" fmla="*/ 912950 w 1887538"/>
              <a:gd name="T67" fmla="*/ 259027 h 1609725"/>
              <a:gd name="T68" fmla="*/ 944431 w 1887538"/>
              <a:gd name="T69" fmla="*/ 252413 h 1609725"/>
              <a:gd name="T70" fmla="*/ 970356 w 1887538"/>
              <a:gd name="T71" fmla="*/ 70115 h 1609725"/>
              <a:gd name="T72" fmla="*/ 963742 w 1887538"/>
              <a:gd name="T73" fmla="*/ 150283 h 1609725"/>
              <a:gd name="T74" fmla="*/ 1011361 w 1887538"/>
              <a:gd name="T75" fmla="*/ 350573 h 1609725"/>
              <a:gd name="T76" fmla="*/ 1032789 w 1887538"/>
              <a:gd name="T77" fmla="*/ 328348 h 1609725"/>
              <a:gd name="T78" fmla="*/ 1053159 w 1887538"/>
              <a:gd name="T79" fmla="*/ 361685 h 1609725"/>
              <a:gd name="T80" fmla="*/ 1197337 w 1887538"/>
              <a:gd name="T81" fmla="*/ 835554 h 1609725"/>
              <a:gd name="T82" fmla="*/ 1222469 w 1887538"/>
              <a:gd name="T83" fmla="*/ 786871 h 1609725"/>
              <a:gd name="T84" fmla="*/ 1238342 w 1887538"/>
              <a:gd name="T85" fmla="*/ 783961 h 1609725"/>
              <a:gd name="T86" fmla="*/ 1264796 w 1887538"/>
              <a:gd name="T87" fmla="*/ 819150 h 1609725"/>
              <a:gd name="T88" fmla="*/ 1646801 w 1887538"/>
              <a:gd name="T89" fmla="*/ 694796 h 1609725"/>
              <a:gd name="T90" fmla="*/ 1679340 w 1887538"/>
              <a:gd name="T91" fmla="*/ 650081 h 1609725"/>
              <a:gd name="T92" fmla="*/ 1729869 w 1887538"/>
              <a:gd name="T93" fmla="*/ 513292 h 1609725"/>
              <a:gd name="T94" fmla="*/ 1756323 w 1887538"/>
              <a:gd name="T95" fmla="*/ 621506 h 1609725"/>
              <a:gd name="T96" fmla="*/ 1817963 w 1887538"/>
              <a:gd name="T97" fmla="*/ 691092 h 1609725"/>
              <a:gd name="T98" fmla="*/ 44444 w 1887538"/>
              <a:gd name="T99" fmla="*/ 836613 h 1609725"/>
              <a:gd name="T100" fmla="*/ 76983 w 1887538"/>
              <a:gd name="T101" fmla="*/ 707761 h 1609725"/>
              <a:gd name="T102" fmla="*/ 149469 w 1887538"/>
              <a:gd name="T103" fmla="*/ 540279 h 1609725"/>
              <a:gd name="T104" fmla="*/ 172220 w 1887538"/>
              <a:gd name="T105" fmla="*/ 558800 h 1609725"/>
              <a:gd name="T106" fmla="*/ 238621 w 1887538"/>
              <a:gd name="T107" fmla="*/ 695325 h 1609725"/>
              <a:gd name="T108" fmla="*/ 281742 w 1887538"/>
              <a:gd name="T109" fmla="*/ 926836 h 1609725"/>
              <a:gd name="T110" fmla="*/ 626181 w 1887538"/>
              <a:gd name="T111" fmla="*/ 815711 h 1609725"/>
              <a:gd name="T112" fmla="*/ 657398 w 1887538"/>
              <a:gd name="T113" fmla="*/ 765440 h 1609725"/>
              <a:gd name="T114" fmla="*/ 686498 w 1887538"/>
              <a:gd name="T115" fmla="*/ 813329 h 1609725"/>
              <a:gd name="T116" fmla="*/ 827766 w 1887538"/>
              <a:gd name="T117" fmla="*/ 381794 h 1609725"/>
              <a:gd name="T118" fmla="*/ 856866 w 1887538"/>
              <a:gd name="T119" fmla="*/ 323585 h 1609725"/>
              <a:gd name="T120" fmla="*/ 877236 w 1887538"/>
              <a:gd name="T121" fmla="*/ 359833 h 1609725"/>
              <a:gd name="T122" fmla="*/ 892844 w 1887538"/>
              <a:gd name="T123" fmla="*/ 239183 h 1609725"/>
              <a:gd name="T124" fmla="*/ 930145 w 1887538"/>
              <a:gd name="T125" fmla="*/ 104775 h 1609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887538" h="1609725">
                <a:moveTo>
                  <a:pt x="1716088" y="1517650"/>
                </a:moveTo>
                <a:lnTo>
                  <a:pt x="1716088" y="1590675"/>
                </a:lnTo>
                <a:lnTo>
                  <a:pt x="1749426" y="1590675"/>
                </a:lnTo>
                <a:lnTo>
                  <a:pt x="1749426" y="1517650"/>
                </a:lnTo>
                <a:lnTo>
                  <a:pt x="1716088" y="1517650"/>
                </a:lnTo>
                <a:close/>
                <a:moveTo>
                  <a:pt x="1570038" y="1517650"/>
                </a:moveTo>
                <a:lnTo>
                  <a:pt x="1570038" y="1590675"/>
                </a:lnTo>
                <a:lnTo>
                  <a:pt x="1603376" y="1590675"/>
                </a:lnTo>
                <a:lnTo>
                  <a:pt x="1603376" y="1517650"/>
                </a:lnTo>
                <a:lnTo>
                  <a:pt x="1570038" y="1517650"/>
                </a:lnTo>
                <a:close/>
                <a:moveTo>
                  <a:pt x="1435100" y="1517650"/>
                </a:moveTo>
                <a:lnTo>
                  <a:pt x="1435100" y="1590675"/>
                </a:lnTo>
                <a:lnTo>
                  <a:pt x="1468438" y="1590675"/>
                </a:lnTo>
                <a:lnTo>
                  <a:pt x="1468438" y="1517650"/>
                </a:lnTo>
                <a:lnTo>
                  <a:pt x="1435100" y="1517650"/>
                </a:lnTo>
                <a:close/>
                <a:moveTo>
                  <a:pt x="1298575" y="1517650"/>
                </a:moveTo>
                <a:lnTo>
                  <a:pt x="1298575" y="1590675"/>
                </a:lnTo>
                <a:lnTo>
                  <a:pt x="1333500" y="1590675"/>
                </a:lnTo>
                <a:lnTo>
                  <a:pt x="1333500" y="1517650"/>
                </a:lnTo>
                <a:lnTo>
                  <a:pt x="1298575" y="1517650"/>
                </a:lnTo>
                <a:close/>
                <a:moveTo>
                  <a:pt x="1196975" y="1517650"/>
                </a:moveTo>
                <a:lnTo>
                  <a:pt x="1196975" y="1590675"/>
                </a:lnTo>
                <a:lnTo>
                  <a:pt x="1227138" y="1590675"/>
                </a:lnTo>
                <a:lnTo>
                  <a:pt x="1227138" y="1517650"/>
                </a:lnTo>
                <a:lnTo>
                  <a:pt x="1196975" y="1517650"/>
                </a:lnTo>
                <a:close/>
                <a:moveTo>
                  <a:pt x="660400" y="1517650"/>
                </a:moveTo>
                <a:lnTo>
                  <a:pt x="660400" y="1590675"/>
                </a:lnTo>
                <a:lnTo>
                  <a:pt x="690563" y="1590675"/>
                </a:lnTo>
                <a:lnTo>
                  <a:pt x="690563" y="1517650"/>
                </a:lnTo>
                <a:lnTo>
                  <a:pt x="660400" y="1517650"/>
                </a:lnTo>
                <a:close/>
                <a:moveTo>
                  <a:pt x="554038" y="1517650"/>
                </a:moveTo>
                <a:lnTo>
                  <a:pt x="554038" y="1590675"/>
                </a:lnTo>
                <a:lnTo>
                  <a:pt x="588963" y="1590675"/>
                </a:lnTo>
                <a:lnTo>
                  <a:pt x="588963" y="1517650"/>
                </a:lnTo>
                <a:lnTo>
                  <a:pt x="554038" y="1517650"/>
                </a:lnTo>
                <a:close/>
                <a:moveTo>
                  <a:pt x="419100" y="1517650"/>
                </a:moveTo>
                <a:lnTo>
                  <a:pt x="419100" y="1590675"/>
                </a:lnTo>
                <a:lnTo>
                  <a:pt x="452438" y="1590675"/>
                </a:lnTo>
                <a:lnTo>
                  <a:pt x="452438" y="1517650"/>
                </a:lnTo>
                <a:lnTo>
                  <a:pt x="419100" y="1517650"/>
                </a:lnTo>
                <a:close/>
                <a:moveTo>
                  <a:pt x="282575" y="1517650"/>
                </a:moveTo>
                <a:lnTo>
                  <a:pt x="282575" y="1590675"/>
                </a:lnTo>
                <a:lnTo>
                  <a:pt x="317500" y="1590675"/>
                </a:lnTo>
                <a:lnTo>
                  <a:pt x="317500" y="1517650"/>
                </a:lnTo>
                <a:lnTo>
                  <a:pt x="282575" y="1517650"/>
                </a:lnTo>
                <a:close/>
                <a:moveTo>
                  <a:pt x="147638" y="1517650"/>
                </a:moveTo>
                <a:lnTo>
                  <a:pt x="147638" y="1590675"/>
                </a:lnTo>
                <a:lnTo>
                  <a:pt x="180976" y="1590675"/>
                </a:lnTo>
                <a:lnTo>
                  <a:pt x="180976" y="1517650"/>
                </a:lnTo>
                <a:lnTo>
                  <a:pt x="147638" y="1517650"/>
                </a:lnTo>
                <a:close/>
                <a:moveTo>
                  <a:pt x="1095244" y="1495425"/>
                </a:moveTo>
                <a:lnTo>
                  <a:pt x="1092347" y="1495687"/>
                </a:lnTo>
                <a:lnTo>
                  <a:pt x="1089713" y="1495948"/>
                </a:lnTo>
                <a:lnTo>
                  <a:pt x="1086816" y="1496733"/>
                </a:lnTo>
                <a:lnTo>
                  <a:pt x="1084182" y="1497779"/>
                </a:lnTo>
                <a:lnTo>
                  <a:pt x="1081812" y="1498825"/>
                </a:lnTo>
                <a:lnTo>
                  <a:pt x="1079442" y="1500132"/>
                </a:lnTo>
                <a:lnTo>
                  <a:pt x="1077335" y="1501701"/>
                </a:lnTo>
                <a:lnTo>
                  <a:pt x="1075228" y="1503794"/>
                </a:lnTo>
                <a:lnTo>
                  <a:pt x="1073121" y="1505886"/>
                </a:lnTo>
                <a:lnTo>
                  <a:pt x="1071541" y="1507978"/>
                </a:lnTo>
                <a:lnTo>
                  <a:pt x="1070224" y="1510331"/>
                </a:lnTo>
                <a:lnTo>
                  <a:pt x="1068907" y="1512685"/>
                </a:lnTo>
                <a:lnTo>
                  <a:pt x="1068117" y="1515300"/>
                </a:lnTo>
                <a:lnTo>
                  <a:pt x="1067327" y="1518177"/>
                </a:lnTo>
                <a:lnTo>
                  <a:pt x="1066800" y="1521054"/>
                </a:lnTo>
                <a:lnTo>
                  <a:pt x="1066800" y="1523930"/>
                </a:lnTo>
                <a:lnTo>
                  <a:pt x="1066800" y="1608138"/>
                </a:lnTo>
                <a:lnTo>
                  <a:pt x="1123950" y="1608138"/>
                </a:lnTo>
                <a:lnTo>
                  <a:pt x="1123950" y="1523930"/>
                </a:lnTo>
                <a:lnTo>
                  <a:pt x="1123687" y="1521054"/>
                </a:lnTo>
                <a:lnTo>
                  <a:pt x="1123424" y="1518177"/>
                </a:lnTo>
                <a:lnTo>
                  <a:pt x="1122633" y="1515300"/>
                </a:lnTo>
                <a:lnTo>
                  <a:pt x="1121843" y="1512685"/>
                </a:lnTo>
                <a:lnTo>
                  <a:pt x="1120527" y="1510331"/>
                </a:lnTo>
                <a:lnTo>
                  <a:pt x="1119210" y="1507978"/>
                </a:lnTo>
                <a:lnTo>
                  <a:pt x="1117630" y="1505886"/>
                </a:lnTo>
                <a:lnTo>
                  <a:pt x="1115523" y="1503794"/>
                </a:lnTo>
                <a:lnTo>
                  <a:pt x="1113416" y="1501701"/>
                </a:lnTo>
                <a:lnTo>
                  <a:pt x="1111309" y="1500132"/>
                </a:lnTo>
                <a:lnTo>
                  <a:pt x="1108938" y="1498825"/>
                </a:lnTo>
                <a:lnTo>
                  <a:pt x="1106568" y="1497779"/>
                </a:lnTo>
                <a:lnTo>
                  <a:pt x="1103935" y="1496733"/>
                </a:lnTo>
                <a:lnTo>
                  <a:pt x="1101038" y="1495948"/>
                </a:lnTo>
                <a:lnTo>
                  <a:pt x="1098141" y="1495687"/>
                </a:lnTo>
                <a:lnTo>
                  <a:pt x="1095244" y="1495425"/>
                </a:lnTo>
                <a:close/>
                <a:moveTo>
                  <a:pt x="792032" y="1495425"/>
                </a:moveTo>
                <a:lnTo>
                  <a:pt x="789135" y="1495687"/>
                </a:lnTo>
                <a:lnTo>
                  <a:pt x="786238" y="1495948"/>
                </a:lnTo>
                <a:lnTo>
                  <a:pt x="783341" y="1496733"/>
                </a:lnTo>
                <a:lnTo>
                  <a:pt x="780970" y="1497779"/>
                </a:lnTo>
                <a:lnTo>
                  <a:pt x="778337" y="1498825"/>
                </a:lnTo>
                <a:lnTo>
                  <a:pt x="775966" y="1500132"/>
                </a:lnTo>
                <a:lnTo>
                  <a:pt x="773596" y="1501701"/>
                </a:lnTo>
                <a:lnTo>
                  <a:pt x="771753" y="1503794"/>
                </a:lnTo>
                <a:lnTo>
                  <a:pt x="769909" y="1505886"/>
                </a:lnTo>
                <a:lnTo>
                  <a:pt x="768329" y="1507978"/>
                </a:lnTo>
                <a:lnTo>
                  <a:pt x="766749" y="1510331"/>
                </a:lnTo>
                <a:lnTo>
                  <a:pt x="765695" y="1512685"/>
                </a:lnTo>
                <a:lnTo>
                  <a:pt x="764642" y="1515300"/>
                </a:lnTo>
                <a:lnTo>
                  <a:pt x="764115" y="1518177"/>
                </a:lnTo>
                <a:lnTo>
                  <a:pt x="763588" y="1521054"/>
                </a:lnTo>
                <a:lnTo>
                  <a:pt x="763588" y="1523930"/>
                </a:lnTo>
                <a:lnTo>
                  <a:pt x="763588" y="1608138"/>
                </a:lnTo>
                <a:lnTo>
                  <a:pt x="820738" y="1608138"/>
                </a:lnTo>
                <a:lnTo>
                  <a:pt x="820738" y="1523930"/>
                </a:lnTo>
                <a:lnTo>
                  <a:pt x="820475" y="1521054"/>
                </a:lnTo>
                <a:lnTo>
                  <a:pt x="819948" y="1518177"/>
                </a:lnTo>
                <a:lnTo>
                  <a:pt x="819421" y="1515300"/>
                </a:lnTo>
                <a:lnTo>
                  <a:pt x="818368" y="1512685"/>
                </a:lnTo>
                <a:lnTo>
                  <a:pt x="817051" y="1510331"/>
                </a:lnTo>
                <a:lnTo>
                  <a:pt x="815471" y="1507978"/>
                </a:lnTo>
                <a:lnTo>
                  <a:pt x="813891" y="1505886"/>
                </a:lnTo>
                <a:lnTo>
                  <a:pt x="812047" y="1503794"/>
                </a:lnTo>
                <a:lnTo>
                  <a:pt x="810204" y="1501701"/>
                </a:lnTo>
                <a:lnTo>
                  <a:pt x="808097" y="1500132"/>
                </a:lnTo>
                <a:lnTo>
                  <a:pt x="805726" y="1498825"/>
                </a:lnTo>
                <a:lnTo>
                  <a:pt x="802829" y="1497779"/>
                </a:lnTo>
                <a:lnTo>
                  <a:pt x="800459" y="1496733"/>
                </a:lnTo>
                <a:lnTo>
                  <a:pt x="797826" y="1495948"/>
                </a:lnTo>
                <a:lnTo>
                  <a:pt x="794929" y="1495687"/>
                </a:lnTo>
                <a:lnTo>
                  <a:pt x="792032" y="1495425"/>
                </a:lnTo>
                <a:close/>
                <a:moveTo>
                  <a:pt x="939209" y="1433512"/>
                </a:moveTo>
                <a:lnTo>
                  <a:pt x="935038" y="1434300"/>
                </a:lnTo>
                <a:lnTo>
                  <a:pt x="930608" y="1435350"/>
                </a:lnTo>
                <a:lnTo>
                  <a:pt x="926698" y="1436926"/>
                </a:lnTo>
                <a:lnTo>
                  <a:pt x="923049" y="1438501"/>
                </a:lnTo>
                <a:lnTo>
                  <a:pt x="919400" y="1440865"/>
                </a:lnTo>
                <a:lnTo>
                  <a:pt x="916012" y="1443228"/>
                </a:lnTo>
                <a:lnTo>
                  <a:pt x="912884" y="1446117"/>
                </a:lnTo>
                <a:lnTo>
                  <a:pt x="910017" y="1449530"/>
                </a:lnTo>
                <a:lnTo>
                  <a:pt x="907672" y="1452681"/>
                </a:lnTo>
                <a:lnTo>
                  <a:pt x="905326" y="1456358"/>
                </a:lnTo>
                <a:lnTo>
                  <a:pt x="903502" y="1460034"/>
                </a:lnTo>
                <a:lnTo>
                  <a:pt x="901938" y="1464236"/>
                </a:lnTo>
                <a:lnTo>
                  <a:pt x="900895" y="1468437"/>
                </a:lnTo>
                <a:lnTo>
                  <a:pt x="900113" y="1472639"/>
                </a:lnTo>
                <a:lnTo>
                  <a:pt x="900113" y="1477365"/>
                </a:lnTo>
                <a:lnTo>
                  <a:pt x="900113" y="1608137"/>
                </a:lnTo>
                <a:lnTo>
                  <a:pt x="987426" y="1608137"/>
                </a:lnTo>
                <a:lnTo>
                  <a:pt x="987426" y="1477365"/>
                </a:lnTo>
                <a:lnTo>
                  <a:pt x="987166" y="1472639"/>
                </a:lnTo>
                <a:lnTo>
                  <a:pt x="986644" y="1468437"/>
                </a:lnTo>
                <a:lnTo>
                  <a:pt x="985602" y="1464236"/>
                </a:lnTo>
                <a:lnTo>
                  <a:pt x="984038" y="1460034"/>
                </a:lnTo>
                <a:lnTo>
                  <a:pt x="982214" y="1456358"/>
                </a:lnTo>
                <a:lnTo>
                  <a:pt x="980128" y="1452681"/>
                </a:lnTo>
                <a:lnTo>
                  <a:pt x="977522" y="1449530"/>
                </a:lnTo>
                <a:lnTo>
                  <a:pt x="974916" y="1446117"/>
                </a:lnTo>
                <a:lnTo>
                  <a:pt x="971527" y="1443228"/>
                </a:lnTo>
                <a:lnTo>
                  <a:pt x="968139" y="1440865"/>
                </a:lnTo>
                <a:lnTo>
                  <a:pt x="964751" y="1438501"/>
                </a:lnTo>
                <a:lnTo>
                  <a:pt x="960841" y="1436926"/>
                </a:lnTo>
                <a:lnTo>
                  <a:pt x="956671" y="1435350"/>
                </a:lnTo>
                <a:lnTo>
                  <a:pt x="952501" y="1434300"/>
                </a:lnTo>
                <a:lnTo>
                  <a:pt x="948331" y="1433512"/>
                </a:lnTo>
                <a:lnTo>
                  <a:pt x="943639" y="1433512"/>
                </a:lnTo>
                <a:lnTo>
                  <a:pt x="939209" y="1433512"/>
                </a:lnTo>
                <a:close/>
                <a:moveTo>
                  <a:pt x="1714500" y="1423987"/>
                </a:moveTo>
                <a:lnTo>
                  <a:pt x="1714500" y="1476375"/>
                </a:lnTo>
                <a:lnTo>
                  <a:pt x="1747838" y="1476375"/>
                </a:lnTo>
                <a:lnTo>
                  <a:pt x="1747838" y="1423987"/>
                </a:lnTo>
                <a:lnTo>
                  <a:pt x="1714500" y="1423987"/>
                </a:lnTo>
                <a:close/>
                <a:moveTo>
                  <a:pt x="1570038" y="1423987"/>
                </a:moveTo>
                <a:lnTo>
                  <a:pt x="1570038" y="1476375"/>
                </a:lnTo>
                <a:lnTo>
                  <a:pt x="1603376" y="1476375"/>
                </a:lnTo>
                <a:lnTo>
                  <a:pt x="1603376" y="1423987"/>
                </a:lnTo>
                <a:lnTo>
                  <a:pt x="1570038" y="1423987"/>
                </a:lnTo>
                <a:close/>
                <a:moveTo>
                  <a:pt x="1435100" y="1423987"/>
                </a:moveTo>
                <a:lnTo>
                  <a:pt x="1435100" y="1476375"/>
                </a:lnTo>
                <a:lnTo>
                  <a:pt x="1468438" y="1476375"/>
                </a:lnTo>
                <a:lnTo>
                  <a:pt x="1468438" y="1423987"/>
                </a:lnTo>
                <a:lnTo>
                  <a:pt x="1435100" y="1423987"/>
                </a:lnTo>
                <a:close/>
                <a:moveTo>
                  <a:pt x="1298575" y="1423987"/>
                </a:moveTo>
                <a:lnTo>
                  <a:pt x="1298575" y="1476375"/>
                </a:lnTo>
                <a:lnTo>
                  <a:pt x="1333500" y="1476375"/>
                </a:lnTo>
                <a:lnTo>
                  <a:pt x="1333500" y="1423987"/>
                </a:lnTo>
                <a:lnTo>
                  <a:pt x="1298575" y="1423987"/>
                </a:lnTo>
                <a:close/>
                <a:moveTo>
                  <a:pt x="554038" y="1423987"/>
                </a:moveTo>
                <a:lnTo>
                  <a:pt x="554038" y="1476375"/>
                </a:lnTo>
                <a:lnTo>
                  <a:pt x="588963" y="1476375"/>
                </a:lnTo>
                <a:lnTo>
                  <a:pt x="588963" y="1423987"/>
                </a:lnTo>
                <a:lnTo>
                  <a:pt x="554038" y="1423987"/>
                </a:lnTo>
                <a:close/>
                <a:moveTo>
                  <a:pt x="419100" y="1423987"/>
                </a:moveTo>
                <a:lnTo>
                  <a:pt x="419100" y="1476375"/>
                </a:lnTo>
                <a:lnTo>
                  <a:pt x="452438" y="1476375"/>
                </a:lnTo>
                <a:lnTo>
                  <a:pt x="452438" y="1423987"/>
                </a:lnTo>
                <a:lnTo>
                  <a:pt x="419100" y="1423987"/>
                </a:lnTo>
                <a:close/>
                <a:moveTo>
                  <a:pt x="282575" y="1423987"/>
                </a:moveTo>
                <a:lnTo>
                  <a:pt x="282575" y="1476375"/>
                </a:lnTo>
                <a:lnTo>
                  <a:pt x="317500" y="1476375"/>
                </a:lnTo>
                <a:lnTo>
                  <a:pt x="317500" y="1423987"/>
                </a:lnTo>
                <a:lnTo>
                  <a:pt x="282575" y="1423987"/>
                </a:lnTo>
                <a:close/>
                <a:moveTo>
                  <a:pt x="146050" y="1423987"/>
                </a:moveTo>
                <a:lnTo>
                  <a:pt x="146050" y="1476375"/>
                </a:lnTo>
                <a:lnTo>
                  <a:pt x="179388" y="1476375"/>
                </a:lnTo>
                <a:lnTo>
                  <a:pt x="179388" y="1423987"/>
                </a:lnTo>
                <a:lnTo>
                  <a:pt x="146050" y="1423987"/>
                </a:lnTo>
                <a:close/>
                <a:moveTo>
                  <a:pt x="1196975" y="1422400"/>
                </a:moveTo>
                <a:lnTo>
                  <a:pt x="1196975" y="1476375"/>
                </a:lnTo>
                <a:lnTo>
                  <a:pt x="1227138" y="1476375"/>
                </a:lnTo>
                <a:lnTo>
                  <a:pt x="1227138" y="1422400"/>
                </a:lnTo>
                <a:lnTo>
                  <a:pt x="1196975" y="1422400"/>
                </a:lnTo>
                <a:close/>
                <a:moveTo>
                  <a:pt x="660400" y="1422400"/>
                </a:moveTo>
                <a:lnTo>
                  <a:pt x="660400" y="1476375"/>
                </a:lnTo>
                <a:lnTo>
                  <a:pt x="690563" y="1476375"/>
                </a:lnTo>
                <a:lnTo>
                  <a:pt x="690563" y="1422400"/>
                </a:lnTo>
                <a:lnTo>
                  <a:pt x="660400" y="1422400"/>
                </a:lnTo>
                <a:close/>
                <a:moveTo>
                  <a:pt x="1620838" y="1287462"/>
                </a:moveTo>
                <a:lnTo>
                  <a:pt x="1620838" y="1346200"/>
                </a:lnTo>
                <a:lnTo>
                  <a:pt x="1641476" y="1346200"/>
                </a:lnTo>
                <a:lnTo>
                  <a:pt x="1641476" y="1287462"/>
                </a:lnTo>
                <a:lnTo>
                  <a:pt x="1620838" y="1287462"/>
                </a:lnTo>
                <a:close/>
                <a:moveTo>
                  <a:pt x="1541463" y="1287462"/>
                </a:moveTo>
                <a:lnTo>
                  <a:pt x="1541463" y="1346200"/>
                </a:lnTo>
                <a:lnTo>
                  <a:pt x="1563688" y="1346200"/>
                </a:lnTo>
                <a:lnTo>
                  <a:pt x="1563688" y="1287462"/>
                </a:lnTo>
                <a:lnTo>
                  <a:pt x="1541463" y="1287462"/>
                </a:lnTo>
                <a:close/>
                <a:moveTo>
                  <a:pt x="1482725" y="1287462"/>
                </a:moveTo>
                <a:lnTo>
                  <a:pt x="1482725" y="1346200"/>
                </a:lnTo>
                <a:lnTo>
                  <a:pt x="1503363" y="1346200"/>
                </a:lnTo>
                <a:lnTo>
                  <a:pt x="1503363" y="1287462"/>
                </a:lnTo>
                <a:lnTo>
                  <a:pt x="1482725" y="1287462"/>
                </a:lnTo>
                <a:close/>
                <a:moveTo>
                  <a:pt x="1404938" y="1287462"/>
                </a:moveTo>
                <a:lnTo>
                  <a:pt x="1404938" y="1346200"/>
                </a:lnTo>
                <a:lnTo>
                  <a:pt x="1425576" y="1346200"/>
                </a:lnTo>
                <a:lnTo>
                  <a:pt x="1425576" y="1287462"/>
                </a:lnTo>
                <a:lnTo>
                  <a:pt x="1404938" y="1287462"/>
                </a:lnTo>
                <a:close/>
                <a:moveTo>
                  <a:pt x="1344613" y="1287462"/>
                </a:moveTo>
                <a:lnTo>
                  <a:pt x="1344613" y="1346200"/>
                </a:lnTo>
                <a:lnTo>
                  <a:pt x="1366838" y="1346200"/>
                </a:lnTo>
                <a:lnTo>
                  <a:pt x="1366838" y="1287462"/>
                </a:lnTo>
                <a:lnTo>
                  <a:pt x="1344613" y="1287462"/>
                </a:lnTo>
                <a:close/>
                <a:moveTo>
                  <a:pt x="1266825" y="1287462"/>
                </a:moveTo>
                <a:lnTo>
                  <a:pt x="1266825" y="1346200"/>
                </a:lnTo>
                <a:lnTo>
                  <a:pt x="1287463" y="1346200"/>
                </a:lnTo>
                <a:lnTo>
                  <a:pt x="1287463" y="1287462"/>
                </a:lnTo>
                <a:lnTo>
                  <a:pt x="1266825" y="1287462"/>
                </a:lnTo>
                <a:close/>
                <a:moveTo>
                  <a:pt x="600075" y="1287462"/>
                </a:moveTo>
                <a:lnTo>
                  <a:pt x="600075" y="1346200"/>
                </a:lnTo>
                <a:lnTo>
                  <a:pt x="620713" y="1346200"/>
                </a:lnTo>
                <a:lnTo>
                  <a:pt x="620713" y="1287462"/>
                </a:lnTo>
                <a:lnTo>
                  <a:pt x="600075" y="1287462"/>
                </a:lnTo>
                <a:close/>
                <a:moveTo>
                  <a:pt x="520700" y="1287462"/>
                </a:moveTo>
                <a:lnTo>
                  <a:pt x="520700" y="1346200"/>
                </a:lnTo>
                <a:lnTo>
                  <a:pt x="542925" y="1346200"/>
                </a:lnTo>
                <a:lnTo>
                  <a:pt x="542925" y="1287462"/>
                </a:lnTo>
                <a:lnTo>
                  <a:pt x="520700" y="1287462"/>
                </a:lnTo>
                <a:close/>
                <a:moveTo>
                  <a:pt x="461963" y="1287462"/>
                </a:moveTo>
                <a:lnTo>
                  <a:pt x="461963" y="1346200"/>
                </a:lnTo>
                <a:lnTo>
                  <a:pt x="482601" y="1346200"/>
                </a:lnTo>
                <a:lnTo>
                  <a:pt x="482601" y="1287462"/>
                </a:lnTo>
                <a:lnTo>
                  <a:pt x="461963" y="1287462"/>
                </a:lnTo>
                <a:close/>
                <a:moveTo>
                  <a:pt x="382588" y="1287462"/>
                </a:moveTo>
                <a:lnTo>
                  <a:pt x="382588" y="1346200"/>
                </a:lnTo>
                <a:lnTo>
                  <a:pt x="404813" y="1346200"/>
                </a:lnTo>
                <a:lnTo>
                  <a:pt x="404813" y="1287462"/>
                </a:lnTo>
                <a:lnTo>
                  <a:pt x="382588" y="1287462"/>
                </a:lnTo>
                <a:close/>
                <a:moveTo>
                  <a:pt x="323850" y="1287462"/>
                </a:moveTo>
                <a:lnTo>
                  <a:pt x="323850" y="1346200"/>
                </a:lnTo>
                <a:lnTo>
                  <a:pt x="346075" y="1346200"/>
                </a:lnTo>
                <a:lnTo>
                  <a:pt x="346075" y="1287462"/>
                </a:lnTo>
                <a:lnTo>
                  <a:pt x="323850" y="1287462"/>
                </a:lnTo>
                <a:close/>
                <a:moveTo>
                  <a:pt x="246063" y="1287462"/>
                </a:moveTo>
                <a:lnTo>
                  <a:pt x="246063" y="1346200"/>
                </a:lnTo>
                <a:lnTo>
                  <a:pt x="266701" y="1346200"/>
                </a:lnTo>
                <a:lnTo>
                  <a:pt x="266701" y="1287462"/>
                </a:lnTo>
                <a:lnTo>
                  <a:pt x="246063" y="1287462"/>
                </a:lnTo>
                <a:close/>
                <a:moveTo>
                  <a:pt x="1196975" y="1281112"/>
                </a:moveTo>
                <a:lnTo>
                  <a:pt x="1196975" y="1347787"/>
                </a:lnTo>
                <a:lnTo>
                  <a:pt x="1227138" y="1347787"/>
                </a:lnTo>
                <a:lnTo>
                  <a:pt x="1227138" y="1281112"/>
                </a:lnTo>
                <a:lnTo>
                  <a:pt x="1196975" y="1281112"/>
                </a:lnTo>
                <a:close/>
                <a:moveTo>
                  <a:pt x="660400" y="1281112"/>
                </a:moveTo>
                <a:lnTo>
                  <a:pt x="660400" y="1347787"/>
                </a:lnTo>
                <a:lnTo>
                  <a:pt x="690563" y="1347787"/>
                </a:lnTo>
                <a:lnTo>
                  <a:pt x="690563" y="1281112"/>
                </a:lnTo>
                <a:lnTo>
                  <a:pt x="660400" y="1281112"/>
                </a:lnTo>
                <a:close/>
                <a:moveTo>
                  <a:pt x="1125538" y="1273175"/>
                </a:moveTo>
                <a:lnTo>
                  <a:pt x="1125538" y="1346200"/>
                </a:lnTo>
                <a:lnTo>
                  <a:pt x="1149351" y="1346200"/>
                </a:lnTo>
                <a:lnTo>
                  <a:pt x="1149351" y="1273175"/>
                </a:lnTo>
                <a:lnTo>
                  <a:pt x="1125538" y="1273175"/>
                </a:lnTo>
                <a:close/>
                <a:moveTo>
                  <a:pt x="1039813" y="1273175"/>
                </a:moveTo>
                <a:lnTo>
                  <a:pt x="1039813" y="1346200"/>
                </a:lnTo>
                <a:lnTo>
                  <a:pt x="1062038" y="1346200"/>
                </a:lnTo>
                <a:lnTo>
                  <a:pt x="1062038" y="1273175"/>
                </a:lnTo>
                <a:lnTo>
                  <a:pt x="1039813" y="1273175"/>
                </a:lnTo>
                <a:close/>
                <a:moveTo>
                  <a:pt x="976313" y="1273175"/>
                </a:moveTo>
                <a:lnTo>
                  <a:pt x="976313" y="1346200"/>
                </a:lnTo>
                <a:lnTo>
                  <a:pt x="998538" y="1346200"/>
                </a:lnTo>
                <a:lnTo>
                  <a:pt x="998538" y="1273175"/>
                </a:lnTo>
                <a:lnTo>
                  <a:pt x="976313" y="1273175"/>
                </a:lnTo>
                <a:close/>
                <a:moveTo>
                  <a:pt x="889000" y="1273175"/>
                </a:moveTo>
                <a:lnTo>
                  <a:pt x="889000" y="1346200"/>
                </a:lnTo>
                <a:lnTo>
                  <a:pt x="912813" y="1346200"/>
                </a:lnTo>
                <a:lnTo>
                  <a:pt x="912813" y="1273175"/>
                </a:lnTo>
                <a:lnTo>
                  <a:pt x="889000" y="1273175"/>
                </a:lnTo>
                <a:close/>
                <a:moveTo>
                  <a:pt x="823913" y="1273175"/>
                </a:moveTo>
                <a:lnTo>
                  <a:pt x="823913" y="1346200"/>
                </a:lnTo>
                <a:lnTo>
                  <a:pt x="847726" y="1346200"/>
                </a:lnTo>
                <a:lnTo>
                  <a:pt x="847726" y="1273175"/>
                </a:lnTo>
                <a:lnTo>
                  <a:pt x="823913" y="1273175"/>
                </a:lnTo>
                <a:close/>
                <a:moveTo>
                  <a:pt x="738188" y="1273175"/>
                </a:moveTo>
                <a:lnTo>
                  <a:pt x="738188" y="1346200"/>
                </a:lnTo>
                <a:lnTo>
                  <a:pt x="762001" y="1346200"/>
                </a:lnTo>
                <a:lnTo>
                  <a:pt x="762001" y="1273175"/>
                </a:lnTo>
                <a:lnTo>
                  <a:pt x="738188" y="1273175"/>
                </a:lnTo>
                <a:close/>
                <a:moveTo>
                  <a:pt x="1770857" y="1271587"/>
                </a:moveTo>
                <a:lnTo>
                  <a:pt x="1769005" y="1271854"/>
                </a:lnTo>
                <a:lnTo>
                  <a:pt x="1767417" y="1272654"/>
                </a:lnTo>
                <a:lnTo>
                  <a:pt x="1765830" y="1273988"/>
                </a:lnTo>
                <a:lnTo>
                  <a:pt x="1764507" y="1275589"/>
                </a:lnTo>
                <a:lnTo>
                  <a:pt x="1763448" y="1277990"/>
                </a:lnTo>
                <a:lnTo>
                  <a:pt x="1762654" y="1280392"/>
                </a:lnTo>
                <a:lnTo>
                  <a:pt x="1762125" y="1283060"/>
                </a:lnTo>
                <a:lnTo>
                  <a:pt x="1762125" y="1285728"/>
                </a:lnTo>
                <a:lnTo>
                  <a:pt x="1762125" y="1335087"/>
                </a:lnTo>
                <a:lnTo>
                  <a:pt x="1779588" y="1335087"/>
                </a:lnTo>
                <a:lnTo>
                  <a:pt x="1779588" y="1285728"/>
                </a:lnTo>
                <a:lnTo>
                  <a:pt x="1779324" y="1283060"/>
                </a:lnTo>
                <a:lnTo>
                  <a:pt x="1778794" y="1280392"/>
                </a:lnTo>
                <a:lnTo>
                  <a:pt x="1778001" y="1277990"/>
                </a:lnTo>
                <a:lnTo>
                  <a:pt x="1776942" y="1275589"/>
                </a:lnTo>
                <a:lnTo>
                  <a:pt x="1775619" y="1273988"/>
                </a:lnTo>
                <a:lnTo>
                  <a:pt x="1774296" y="1272654"/>
                </a:lnTo>
                <a:lnTo>
                  <a:pt x="1772709" y="1271854"/>
                </a:lnTo>
                <a:lnTo>
                  <a:pt x="1770857" y="1271587"/>
                </a:lnTo>
                <a:close/>
                <a:moveTo>
                  <a:pt x="1685396" y="1271587"/>
                </a:moveTo>
                <a:lnTo>
                  <a:pt x="1683280" y="1271854"/>
                </a:lnTo>
                <a:lnTo>
                  <a:pt x="1681692" y="1272654"/>
                </a:lnTo>
                <a:lnTo>
                  <a:pt x="1680105" y="1273988"/>
                </a:lnTo>
                <a:lnTo>
                  <a:pt x="1679046" y="1275589"/>
                </a:lnTo>
                <a:lnTo>
                  <a:pt x="1677988" y="1277990"/>
                </a:lnTo>
                <a:lnTo>
                  <a:pt x="1677194" y="1280392"/>
                </a:lnTo>
                <a:lnTo>
                  <a:pt x="1676665" y="1283060"/>
                </a:lnTo>
                <a:lnTo>
                  <a:pt x="1676400" y="1285728"/>
                </a:lnTo>
                <a:lnTo>
                  <a:pt x="1676400" y="1335087"/>
                </a:lnTo>
                <a:lnTo>
                  <a:pt x="1693863" y="1335087"/>
                </a:lnTo>
                <a:lnTo>
                  <a:pt x="1693863" y="1285728"/>
                </a:lnTo>
                <a:lnTo>
                  <a:pt x="1693599" y="1283060"/>
                </a:lnTo>
                <a:lnTo>
                  <a:pt x="1693334" y="1280392"/>
                </a:lnTo>
                <a:lnTo>
                  <a:pt x="1692540" y="1277990"/>
                </a:lnTo>
                <a:lnTo>
                  <a:pt x="1691482" y="1275589"/>
                </a:lnTo>
                <a:lnTo>
                  <a:pt x="1690159" y="1273988"/>
                </a:lnTo>
                <a:lnTo>
                  <a:pt x="1688571" y="1272654"/>
                </a:lnTo>
                <a:lnTo>
                  <a:pt x="1686984" y="1271854"/>
                </a:lnTo>
                <a:lnTo>
                  <a:pt x="1685396" y="1271587"/>
                </a:lnTo>
                <a:close/>
                <a:moveTo>
                  <a:pt x="200950" y="1271587"/>
                </a:moveTo>
                <a:lnTo>
                  <a:pt x="199126" y="1271854"/>
                </a:lnTo>
                <a:lnTo>
                  <a:pt x="197562" y="1272654"/>
                </a:lnTo>
                <a:lnTo>
                  <a:pt x="196259" y="1273988"/>
                </a:lnTo>
                <a:lnTo>
                  <a:pt x="194955" y="1275589"/>
                </a:lnTo>
                <a:lnTo>
                  <a:pt x="193913" y="1277990"/>
                </a:lnTo>
                <a:lnTo>
                  <a:pt x="193131" y="1280392"/>
                </a:lnTo>
                <a:lnTo>
                  <a:pt x="192610" y="1283060"/>
                </a:lnTo>
                <a:lnTo>
                  <a:pt x="192088" y="1285728"/>
                </a:lnTo>
                <a:lnTo>
                  <a:pt x="192088" y="1335087"/>
                </a:lnTo>
                <a:lnTo>
                  <a:pt x="209551" y="1335087"/>
                </a:lnTo>
                <a:lnTo>
                  <a:pt x="209551" y="1285728"/>
                </a:lnTo>
                <a:lnTo>
                  <a:pt x="209551" y="1283060"/>
                </a:lnTo>
                <a:lnTo>
                  <a:pt x="209030" y="1280392"/>
                </a:lnTo>
                <a:lnTo>
                  <a:pt x="208248" y="1277990"/>
                </a:lnTo>
                <a:lnTo>
                  <a:pt x="207205" y="1275589"/>
                </a:lnTo>
                <a:lnTo>
                  <a:pt x="205642" y="1273988"/>
                </a:lnTo>
                <a:lnTo>
                  <a:pt x="204338" y="1272654"/>
                </a:lnTo>
                <a:lnTo>
                  <a:pt x="202514" y="1271854"/>
                </a:lnTo>
                <a:lnTo>
                  <a:pt x="200950" y="1271587"/>
                </a:lnTo>
                <a:close/>
                <a:moveTo>
                  <a:pt x="116417" y="1271587"/>
                </a:moveTo>
                <a:lnTo>
                  <a:pt x="114830" y="1271854"/>
                </a:lnTo>
                <a:lnTo>
                  <a:pt x="113242" y="1272654"/>
                </a:lnTo>
                <a:lnTo>
                  <a:pt x="111655" y="1273988"/>
                </a:lnTo>
                <a:lnTo>
                  <a:pt x="110332" y="1275589"/>
                </a:lnTo>
                <a:lnTo>
                  <a:pt x="109273" y="1277990"/>
                </a:lnTo>
                <a:lnTo>
                  <a:pt x="108479" y="1280392"/>
                </a:lnTo>
                <a:lnTo>
                  <a:pt x="107950" y="1283060"/>
                </a:lnTo>
                <a:lnTo>
                  <a:pt x="107950" y="1285728"/>
                </a:lnTo>
                <a:lnTo>
                  <a:pt x="107950" y="1335087"/>
                </a:lnTo>
                <a:lnTo>
                  <a:pt x="125413" y="1335087"/>
                </a:lnTo>
                <a:lnTo>
                  <a:pt x="125413" y="1285728"/>
                </a:lnTo>
                <a:lnTo>
                  <a:pt x="125149" y="1283060"/>
                </a:lnTo>
                <a:lnTo>
                  <a:pt x="124619" y="1280392"/>
                </a:lnTo>
                <a:lnTo>
                  <a:pt x="123826" y="1277990"/>
                </a:lnTo>
                <a:lnTo>
                  <a:pt x="122767" y="1275589"/>
                </a:lnTo>
                <a:lnTo>
                  <a:pt x="121180" y="1273988"/>
                </a:lnTo>
                <a:lnTo>
                  <a:pt x="119857" y="1272654"/>
                </a:lnTo>
                <a:lnTo>
                  <a:pt x="118269" y="1271854"/>
                </a:lnTo>
                <a:lnTo>
                  <a:pt x="116417" y="1271587"/>
                </a:lnTo>
                <a:close/>
                <a:moveTo>
                  <a:pt x="1591469" y="1243012"/>
                </a:moveTo>
                <a:lnTo>
                  <a:pt x="1589328" y="1243279"/>
                </a:lnTo>
                <a:lnTo>
                  <a:pt x="1586919" y="1243547"/>
                </a:lnTo>
                <a:lnTo>
                  <a:pt x="1584778" y="1244081"/>
                </a:lnTo>
                <a:lnTo>
                  <a:pt x="1582369" y="1245151"/>
                </a:lnTo>
                <a:lnTo>
                  <a:pt x="1580495" y="1245953"/>
                </a:lnTo>
                <a:lnTo>
                  <a:pt x="1578621" y="1247289"/>
                </a:lnTo>
                <a:lnTo>
                  <a:pt x="1577015" y="1248893"/>
                </a:lnTo>
                <a:lnTo>
                  <a:pt x="1575409" y="1250497"/>
                </a:lnTo>
                <a:lnTo>
                  <a:pt x="1573804" y="1252368"/>
                </a:lnTo>
                <a:lnTo>
                  <a:pt x="1572733" y="1254240"/>
                </a:lnTo>
                <a:lnTo>
                  <a:pt x="1571395" y="1256378"/>
                </a:lnTo>
                <a:lnTo>
                  <a:pt x="1570592" y="1258517"/>
                </a:lnTo>
                <a:lnTo>
                  <a:pt x="1569521" y="1260656"/>
                </a:lnTo>
                <a:lnTo>
                  <a:pt x="1568986" y="1263329"/>
                </a:lnTo>
                <a:lnTo>
                  <a:pt x="1568718" y="1265735"/>
                </a:lnTo>
                <a:lnTo>
                  <a:pt x="1568450" y="1268408"/>
                </a:lnTo>
                <a:lnTo>
                  <a:pt x="1568450" y="1346200"/>
                </a:lnTo>
                <a:lnTo>
                  <a:pt x="1614488" y="1346200"/>
                </a:lnTo>
                <a:lnTo>
                  <a:pt x="1614488" y="1268408"/>
                </a:lnTo>
                <a:lnTo>
                  <a:pt x="1614488" y="1265735"/>
                </a:lnTo>
                <a:lnTo>
                  <a:pt x="1613953" y="1263329"/>
                </a:lnTo>
                <a:lnTo>
                  <a:pt x="1613418" y="1260656"/>
                </a:lnTo>
                <a:lnTo>
                  <a:pt x="1612347" y="1258517"/>
                </a:lnTo>
                <a:lnTo>
                  <a:pt x="1611544" y="1256378"/>
                </a:lnTo>
                <a:lnTo>
                  <a:pt x="1610473" y="1254240"/>
                </a:lnTo>
                <a:lnTo>
                  <a:pt x="1609135" y="1252368"/>
                </a:lnTo>
                <a:lnTo>
                  <a:pt x="1607529" y="1250497"/>
                </a:lnTo>
                <a:lnTo>
                  <a:pt x="1605923" y="1248893"/>
                </a:lnTo>
                <a:lnTo>
                  <a:pt x="1604317" y="1247289"/>
                </a:lnTo>
                <a:lnTo>
                  <a:pt x="1602443" y="1245953"/>
                </a:lnTo>
                <a:lnTo>
                  <a:pt x="1600570" y="1245151"/>
                </a:lnTo>
                <a:lnTo>
                  <a:pt x="1598161" y="1244081"/>
                </a:lnTo>
                <a:lnTo>
                  <a:pt x="1596020" y="1243547"/>
                </a:lnTo>
                <a:lnTo>
                  <a:pt x="1593878" y="1243279"/>
                </a:lnTo>
                <a:lnTo>
                  <a:pt x="1591469" y="1243012"/>
                </a:lnTo>
                <a:close/>
                <a:moveTo>
                  <a:pt x="1454020" y="1243012"/>
                </a:moveTo>
                <a:lnTo>
                  <a:pt x="1451681" y="1243279"/>
                </a:lnTo>
                <a:lnTo>
                  <a:pt x="1449601" y="1243547"/>
                </a:lnTo>
                <a:lnTo>
                  <a:pt x="1447522" y="1244081"/>
                </a:lnTo>
                <a:lnTo>
                  <a:pt x="1445442" y="1245151"/>
                </a:lnTo>
                <a:lnTo>
                  <a:pt x="1443623" y="1245953"/>
                </a:lnTo>
                <a:lnTo>
                  <a:pt x="1441543" y="1247289"/>
                </a:lnTo>
                <a:lnTo>
                  <a:pt x="1439723" y="1248893"/>
                </a:lnTo>
                <a:lnTo>
                  <a:pt x="1438164" y="1250497"/>
                </a:lnTo>
                <a:lnTo>
                  <a:pt x="1436864" y="1252368"/>
                </a:lnTo>
                <a:lnTo>
                  <a:pt x="1435564" y="1254240"/>
                </a:lnTo>
                <a:lnTo>
                  <a:pt x="1434525" y="1256378"/>
                </a:lnTo>
                <a:lnTo>
                  <a:pt x="1433485" y="1258517"/>
                </a:lnTo>
                <a:lnTo>
                  <a:pt x="1432965" y="1260656"/>
                </a:lnTo>
                <a:lnTo>
                  <a:pt x="1432445" y="1263329"/>
                </a:lnTo>
                <a:lnTo>
                  <a:pt x="1431925" y="1265735"/>
                </a:lnTo>
                <a:lnTo>
                  <a:pt x="1431925" y="1268408"/>
                </a:lnTo>
                <a:lnTo>
                  <a:pt x="1431925" y="1346200"/>
                </a:lnTo>
                <a:lnTo>
                  <a:pt x="1476375" y="1346200"/>
                </a:lnTo>
                <a:lnTo>
                  <a:pt x="1476375" y="1268408"/>
                </a:lnTo>
                <a:lnTo>
                  <a:pt x="1476115" y="1265735"/>
                </a:lnTo>
                <a:lnTo>
                  <a:pt x="1475855" y="1263329"/>
                </a:lnTo>
                <a:lnTo>
                  <a:pt x="1475335" y="1260656"/>
                </a:lnTo>
                <a:lnTo>
                  <a:pt x="1474556" y="1258517"/>
                </a:lnTo>
                <a:lnTo>
                  <a:pt x="1473516" y="1256378"/>
                </a:lnTo>
                <a:lnTo>
                  <a:pt x="1472476" y="1254240"/>
                </a:lnTo>
                <a:lnTo>
                  <a:pt x="1471176" y="1252368"/>
                </a:lnTo>
                <a:lnTo>
                  <a:pt x="1469617" y="1250497"/>
                </a:lnTo>
                <a:lnTo>
                  <a:pt x="1468057" y="1248893"/>
                </a:lnTo>
                <a:lnTo>
                  <a:pt x="1466497" y="1247289"/>
                </a:lnTo>
                <a:lnTo>
                  <a:pt x="1464678" y="1245953"/>
                </a:lnTo>
                <a:lnTo>
                  <a:pt x="1462598" y="1245151"/>
                </a:lnTo>
                <a:lnTo>
                  <a:pt x="1460779" y="1244081"/>
                </a:lnTo>
                <a:lnTo>
                  <a:pt x="1458699" y="1243547"/>
                </a:lnTo>
                <a:lnTo>
                  <a:pt x="1456100" y="1243279"/>
                </a:lnTo>
                <a:lnTo>
                  <a:pt x="1454020" y="1243012"/>
                </a:lnTo>
                <a:close/>
                <a:moveTo>
                  <a:pt x="1316967" y="1243012"/>
                </a:moveTo>
                <a:lnTo>
                  <a:pt x="1314544" y="1243279"/>
                </a:lnTo>
                <a:lnTo>
                  <a:pt x="1312121" y="1243547"/>
                </a:lnTo>
                <a:lnTo>
                  <a:pt x="1309967" y="1244081"/>
                </a:lnTo>
                <a:lnTo>
                  <a:pt x="1308082" y="1245151"/>
                </a:lnTo>
                <a:lnTo>
                  <a:pt x="1305929" y="1245953"/>
                </a:lnTo>
                <a:lnTo>
                  <a:pt x="1304044" y="1247289"/>
                </a:lnTo>
                <a:lnTo>
                  <a:pt x="1302429" y="1248893"/>
                </a:lnTo>
                <a:lnTo>
                  <a:pt x="1300544" y="1250497"/>
                </a:lnTo>
                <a:lnTo>
                  <a:pt x="1299198" y="1252368"/>
                </a:lnTo>
                <a:lnTo>
                  <a:pt x="1297852" y="1254240"/>
                </a:lnTo>
                <a:lnTo>
                  <a:pt x="1296775" y="1256378"/>
                </a:lnTo>
                <a:lnTo>
                  <a:pt x="1295698" y="1258517"/>
                </a:lnTo>
                <a:lnTo>
                  <a:pt x="1294890" y="1260656"/>
                </a:lnTo>
                <a:lnTo>
                  <a:pt x="1294352" y="1263329"/>
                </a:lnTo>
                <a:lnTo>
                  <a:pt x="1294082" y="1265735"/>
                </a:lnTo>
                <a:lnTo>
                  <a:pt x="1293813" y="1268408"/>
                </a:lnTo>
                <a:lnTo>
                  <a:pt x="1293813" y="1346200"/>
                </a:lnTo>
                <a:lnTo>
                  <a:pt x="1339851" y="1346200"/>
                </a:lnTo>
                <a:lnTo>
                  <a:pt x="1339851" y="1268408"/>
                </a:lnTo>
                <a:lnTo>
                  <a:pt x="1339851" y="1265735"/>
                </a:lnTo>
                <a:lnTo>
                  <a:pt x="1339582" y="1263329"/>
                </a:lnTo>
                <a:lnTo>
                  <a:pt x="1338774" y="1260656"/>
                </a:lnTo>
                <a:lnTo>
                  <a:pt x="1338236" y="1258517"/>
                </a:lnTo>
                <a:lnTo>
                  <a:pt x="1337159" y="1256378"/>
                </a:lnTo>
                <a:lnTo>
                  <a:pt x="1336082" y="1254240"/>
                </a:lnTo>
                <a:lnTo>
                  <a:pt x="1334736" y="1252368"/>
                </a:lnTo>
                <a:lnTo>
                  <a:pt x="1333390" y="1250497"/>
                </a:lnTo>
                <a:lnTo>
                  <a:pt x="1331774" y="1248893"/>
                </a:lnTo>
                <a:lnTo>
                  <a:pt x="1329621" y="1247289"/>
                </a:lnTo>
                <a:lnTo>
                  <a:pt x="1327736" y="1245953"/>
                </a:lnTo>
                <a:lnTo>
                  <a:pt x="1325851" y="1245151"/>
                </a:lnTo>
                <a:lnTo>
                  <a:pt x="1323698" y="1244081"/>
                </a:lnTo>
                <a:lnTo>
                  <a:pt x="1321544" y="1243547"/>
                </a:lnTo>
                <a:lnTo>
                  <a:pt x="1319390" y="1243279"/>
                </a:lnTo>
                <a:lnTo>
                  <a:pt x="1316967" y="1243012"/>
                </a:lnTo>
                <a:close/>
                <a:moveTo>
                  <a:pt x="570573" y="1243012"/>
                </a:moveTo>
                <a:lnTo>
                  <a:pt x="568419" y="1243279"/>
                </a:lnTo>
                <a:lnTo>
                  <a:pt x="565996" y="1243547"/>
                </a:lnTo>
                <a:lnTo>
                  <a:pt x="563842" y="1244081"/>
                </a:lnTo>
                <a:lnTo>
                  <a:pt x="561957" y="1245151"/>
                </a:lnTo>
                <a:lnTo>
                  <a:pt x="559534" y="1245953"/>
                </a:lnTo>
                <a:lnTo>
                  <a:pt x="557650" y="1247289"/>
                </a:lnTo>
                <a:lnTo>
                  <a:pt x="556034" y="1248893"/>
                </a:lnTo>
                <a:lnTo>
                  <a:pt x="554419" y="1250497"/>
                </a:lnTo>
                <a:lnTo>
                  <a:pt x="553073" y="1252368"/>
                </a:lnTo>
                <a:lnTo>
                  <a:pt x="551727" y="1254240"/>
                </a:lnTo>
                <a:lnTo>
                  <a:pt x="550381" y="1256378"/>
                </a:lnTo>
                <a:lnTo>
                  <a:pt x="549573" y="1258517"/>
                </a:lnTo>
                <a:lnTo>
                  <a:pt x="548765" y="1260656"/>
                </a:lnTo>
                <a:lnTo>
                  <a:pt x="548227" y="1263329"/>
                </a:lnTo>
                <a:lnTo>
                  <a:pt x="547957" y="1265735"/>
                </a:lnTo>
                <a:lnTo>
                  <a:pt x="547688" y="1268408"/>
                </a:lnTo>
                <a:lnTo>
                  <a:pt x="547688" y="1346200"/>
                </a:lnTo>
                <a:lnTo>
                  <a:pt x="593726" y="1346200"/>
                </a:lnTo>
                <a:lnTo>
                  <a:pt x="593726" y="1268408"/>
                </a:lnTo>
                <a:lnTo>
                  <a:pt x="593726" y="1265735"/>
                </a:lnTo>
                <a:lnTo>
                  <a:pt x="593188" y="1263329"/>
                </a:lnTo>
                <a:lnTo>
                  <a:pt x="592649" y="1260656"/>
                </a:lnTo>
                <a:lnTo>
                  <a:pt x="591842" y="1258517"/>
                </a:lnTo>
                <a:lnTo>
                  <a:pt x="591034" y="1256378"/>
                </a:lnTo>
                <a:lnTo>
                  <a:pt x="589688" y="1254240"/>
                </a:lnTo>
                <a:lnTo>
                  <a:pt x="588342" y="1252368"/>
                </a:lnTo>
                <a:lnTo>
                  <a:pt x="586996" y="1250497"/>
                </a:lnTo>
                <a:lnTo>
                  <a:pt x="585380" y="1248893"/>
                </a:lnTo>
                <a:lnTo>
                  <a:pt x="583496" y="1247289"/>
                </a:lnTo>
                <a:lnTo>
                  <a:pt x="581611" y="1245953"/>
                </a:lnTo>
                <a:lnTo>
                  <a:pt x="579726" y="1245151"/>
                </a:lnTo>
                <a:lnTo>
                  <a:pt x="577573" y="1244081"/>
                </a:lnTo>
                <a:lnTo>
                  <a:pt x="575150" y="1243547"/>
                </a:lnTo>
                <a:lnTo>
                  <a:pt x="572996" y="1243279"/>
                </a:lnTo>
                <a:lnTo>
                  <a:pt x="570573" y="1243012"/>
                </a:lnTo>
                <a:close/>
                <a:moveTo>
                  <a:pt x="433258" y="1243012"/>
                </a:moveTo>
                <a:lnTo>
                  <a:pt x="430919" y="1243279"/>
                </a:lnTo>
                <a:lnTo>
                  <a:pt x="428839" y="1243547"/>
                </a:lnTo>
                <a:lnTo>
                  <a:pt x="426760" y="1244081"/>
                </a:lnTo>
                <a:lnTo>
                  <a:pt x="424680" y="1245151"/>
                </a:lnTo>
                <a:lnTo>
                  <a:pt x="422861" y="1245953"/>
                </a:lnTo>
                <a:lnTo>
                  <a:pt x="421041" y="1247289"/>
                </a:lnTo>
                <a:lnTo>
                  <a:pt x="418961" y="1248893"/>
                </a:lnTo>
                <a:lnTo>
                  <a:pt x="417402" y="1250497"/>
                </a:lnTo>
                <a:lnTo>
                  <a:pt x="416102" y="1252368"/>
                </a:lnTo>
                <a:lnTo>
                  <a:pt x="414802" y="1254240"/>
                </a:lnTo>
                <a:lnTo>
                  <a:pt x="413763" y="1256378"/>
                </a:lnTo>
                <a:lnTo>
                  <a:pt x="412983" y="1258517"/>
                </a:lnTo>
                <a:lnTo>
                  <a:pt x="412203" y="1260656"/>
                </a:lnTo>
                <a:lnTo>
                  <a:pt x="411683" y="1263329"/>
                </a:lnTo>
                <a:lnTo>
                  <a:pt x="411163" y="1265735"/>
                </a:lnTo>
                <a:lnTo>
                  <a:pt x="411163" y="1268408"/>
                </a:lnTo>
                <a:lnTo>
                  <a:pt x="411163" y="1346200"/>
                </a:lnTo>
                <a:lnTo>
                  <a:pt x="455613" y="1346200"/>
                </a:lnTo>
                <a:lnTo>
                  <a:pt x="455613" y="1268408"/>
                </a:lnTo>
                <a:lnTo>
                  <a:pt x="455353" y="1265735"/>
                </a:lnTo>
                <a:lnTo>
                  <a:pt x="455093" y="1263329"/>
                </a:lnTo>
                <a:lnTo>
                  <a:pt x="454573" y="1260656"/>
                </a:lnTo>
                <a:lnTo>
                  <a:pt x="453794" y="1258517"/>
                </a:lnTo>
                <a:lnTo>
                  <a:pt x="453014" y="1256378"/>
                </a:lnTo>
                <a:lnTo>
                  <a:pt x="451714" y="1254240"/>
                </a:lnTo>
                <a:lnTo>
                  <a:pt x="450674" y="1252368"/>
                </a:lnTo>
                <a:lnTo>
                  <a:pt x="449115" y="1250497"/>
                </a:lnTo>
                <a:lnTo>
                  <a:pt x="447295" y="1248893"/>
                </a:lnTo>
                <a:lnTo>
                  <a:pt x="445735" y="1247289"/>
                </a:lnTo>
                <a:lnTo>
                  <a:pt x="443916" y="1245953"/>
                </a:lnTo>
                <a:lnTo>
                  <a:pt x="441836" y="1245151"/>
                </a:lnTo>
                <a:lnTo>
                  <a:pt x="440017" y="1244081"/>
                </a:lnTo>
                <a:lnTo>
                  <a:pt x="437937" y="1243547"/>
                </a:lnTo>
                <a:lnTo>
                  <a:pt x="435598" y="1243279"/>
                </a:lnTo>
                <a:lnTo>
                  <a:pt x="433258" y="1243012"/>
                </a:lnTo>
                <a:close/>
                <a:moveTo>
                  <a:pt x="295405" y="1243012"/>
                </a:moveTo>
                <a:lnTo>
                  <a:pt x="293326" y="1243279"/>
                </a:lnTo>
                <a:lnTo>
                  <a:pt x="290726" y="1243547"/>
                </a:lnTo>
                <a:lnTo>
                  <a:pt x="288647" y="1244081"/>
                </a:lnTo>
                <a:lnTo>
                  <a:pt x="286827" y="1245151"/>
                </a:lnTo>
                <a:lnTo>
                  <a:pt x="284748" y="1245953"/>
                </a:lnTo>
                <a:lnTo>
                  <a:pt x="282928" y="1247289"/>
                </a:lnTo>
                <a:lnTo>
                  <a:pt x="281368" y="1248893"/>
                </a:lnTo>
                <a:lnTo>
                  <a:pt x="279809" y="1250497"/>
                </a:lnTo>
                <a:lnTo>
                  <a:pt x="278509" y="1252368"/>
                </a:lnTo>
                <a:lnTo>
                  <a:pt x="276949" y="1254240"/>
                </a:lnTo>
                <a:lnTo>
                  <a:pt x="275910" y="1256378"/>
                </a:lnTo>
                <a:lnTo>
                  <a:pt x="274870" y="1258517"/>
                </a:lnTo>
                <a:lnTo>
                  <a:pt x="274090" y="1260656"/>
                </a:lnTo>
                <a:lnTo>
                  <a:pt x="273570" y="1263329"/>
                </a:lnTo>
                <a:lnTo>
                  <a:pt x="273310" y="1265735"/>
                </a:lnTo>
                <a:lnTo>
                  <a:pt x="273050" y="1268408"/>
                </a:lnTo>
                <a:lnTo>
                  <a:pt x="273050" y="1346200"/>
                </a:lnTo>
                <a:lnTo>
                  <a:pt x="317500" y="1346200"/>
                </a:lnTo>
                <a:lnTo>
                  <a:pt x="317500" y="1268408"/>
                </a:lnTo>
                <a:lnTo>
                  <a:pt x="317500" y="1265735"/>
                </a:lnTo>
                <a:lnTo>
                  <a:pt x="317240" y="1263329"/>
                </a:lnTo>
                <a:lnTo>
                  <a:pt x="316720" y="1260656"/>
                </a:lnTo>
                <a:lnTo>
                  <a:pt x="315941" y="1258517"/>
                </a:lnTo>
                <a:lnTo>
                  <a:pt x="314901" y="1256378"/>
                </a:lnTo>
                <a:lnTo>
                  <a:pt x="313861" y="1254240"/>
                </a:lnTo>
                <a:lnTo>
                  <a:pt x="312561" y="1252368"/>
                </a:lnTo>
                <a:lnTo>
                  <a:pt x="311262" y="1250497"/>
                </a:lnTo>
                <a:lnTo>
                  <a:pt x="309702" y="1248893"/>
                </a:lnTo>
                <a:lnTo>
                  <a:pt x="307882" y="1247289"/>
                </a:lnTo>
                <a:lnTo>
                  <a:pt x="305803" y="1245953"/>
                </a:lnTo>
                <a:lnTo>
                  <a:pt x="303983" y="1245151"/>
                </a:lnTo>
                <a:lnTo>
                  <a:pt x="301904" y="1244081"/>
                </a:lnTo>
                <a:lnTo>
                  <a:pt x="299824" y="1243547"/>
                </a:lnTo>
                <a:lnTo>
                  <a:pt x="297745" y="1243279"/>
                </a:lnTo>
                <a:lnTo>
                  <a:pt x="295405" y="1243012"/>
                </a:lnTo>
                <a:close/>
                <a:moveTo>
                  <a:pt x="1728788" y="1230312"/>
                </a:moveTo>
                <a:lnTo>
                  <a:pt x="1726142" y="1230578"/>
                </a:lnTo>
                <a:lnTo>
                  <a:pt x="1723497" y="1230844"/>
                </a:lnTo>
                <a:lnTo>
                  <a:pt x="1721115" y="1231641"/>
                </a:lnTo>
                <a:lnTo>
                  <a:pt x="1718999" y="1232438"/>
                </a:lnTo>
                <a:lnTo>
                  <a:pt x="1716617" y="1233767"/>
                </a:lnTo>
                <a:lnTo>
                  <a:pt x="1714765" y="1235096"/>
                </a:lnTo>
                <a:lnTo>
                  <a:pt x="1712384" y="1236690"/>
                </a:lnTo>
                <a:lnTo>
                  <a:pt x="1710797" y="1238285"/>
                </a:lnTo>
                <a:lnTo>
                  <a:pt x="1709209" y="1240411"/>
                </a:lnTo>
                <a:lnTo>
                  <a:pt x="1707622" y="1242271"/>
                </a:lnTo>
                <a:lnTo>
                  <a:pt x="1706299" y="1244663"/>
                </a:lnTo>
                <a:lnTo>
                  <a:pt x="1705240" y="1246788"/>
                </a:lnTo>
                <a:lnTo>
                  <a:pt x="1704447" y="1249712"/>
                </a:lnTo>
                <a:lnTo>
                  <a:pt x="1703917" y="1252103"/>
                </a:lnTo>
                <a:lnTo>
                  <a:pt x="1703653" y="1254761"/>
                </a:lnTo>
                <a:lnTo>
                  <a:pt x="1703388" y="1257418"/>
                </a:lnTo>
                <a:lnTo>
                  <a:pt x="1703388" y="1350962"/>
                </a:lnTo>
                <a:lnTo>
                  <a:pt x="1754188" y="1350962"/>
                </a:lnTo>
                <a:lnTo>
                  <a:pt x="1754188" y="1257418"/>
                </a:lnTo>
                <a:lnTo>
                  <a:pt x="1753924" y="1254761"/>
                </a:lnTo>
                <a:lnTo>
                  <a:pt x="1753659" y="1252103"/>
                </a:lnTo>
                <a:lnTo>
                  <a:pt x="1752865" y="1249712"/>
                </a:lnTo>
                <a:lnTo>
                  <a:pt x="1752072" y="1246788"/>
                </a:lnTo>
                <a:lnTo>
                  <a:pt x="1751013" y="1244663"/>
                </a:lnTo>
                <a:lnTo>
                  <a:pt x="1749955" y="1242271"/>
                </a:lnTo>
                <a:lnTo>
                  <a:pt x="1748367" y="1240411"/>
                </a:lnTo>
                <a:lnTo>
                  <a:pt x="1746780" y="1238285"/>
                </a:lnTo>
                <a:lnTo>
                  <a:pt x="1744928" y="1236690"/>
                </a:lnTo>
                <a:lnTo>
                  <a:pt x="1743076" y="1235096"/>
                </a:lnTo>
                <a:lnTo>
                  <a:pt x="1740694" y="1233767"/>
                </a:lnTo>
                <a:lnTo>
                  <a:pt x="1738578" y="1232438"/>
                </a:lnTo>
                <a:lnTo>
                  <a:pt x="1736197" y="1231641"/>
                </a:lnTo>
                <a:lnTo>
                  <a:pt x="1733815" y="1230844"/>
                </a:lnTo>
                <a:lnTo>
                  <a:pt x="1731434" y="1230578"/>
                </a:lnTo>
                <a:lnTo>
                  <a:pt x="1728788" y="1230312"/>
                </a:lnTo>
                <a:close/>
                <a:moveTo>
                  <a:pt x="158750" y="1230312"/>
                </a:moveTo>
                <a:lnTo>
                  <a:pt x="156104" y="1230578"/>
                </a:lnTo>
                <a:lnTo>
                  <a:pt x="153723" y="1230844"/>
                </a:lnTo>
                <a:lnTo>
                  <a:pt x="151342" y="1231641"/>
                </a:lnTo>
                <a:lnTo>
                  <a:pt x="148696" y="1232438"/>
                </a:lnTo>
                <a:lnTo>
                  <a:pt x="146579" y="1233767"/>
                </a:lnTo>
                <a:lnTo>
                  <a:pt x="144463" y="1235096"/>
                </a:lnTo>
                <a:lnTo>
                  <a:pt x="142611" y="1236690"/>
                </a:lnTo>
                <a:lnTo>
                  <a:pt x="140759" y="1238285"/>
                </a:lnTo>
                <a:lnTo>
                  <a:pt x="139171" y="1240411"/>
                </a:lnTo>
                <a:lnTo>
                  <a:pt x="137848" y="1242271"/>
                </a:lnTo>
                <a:lnTo>
                  <a:pt x="136525" y="1244663"/>
                </a:lnTo>
                <a:lnTo>
                  <a:pt x="135202" y="1246788"/>
                </a:lnTo>
                <a:lnTo>
                  <a:pt x="134409" y="1249712"/>
                </a:lnTo>
                <a:lnTo>
                  <a:pt x="133879" y="1252103"/>
                </a:lnTo>
                <a:lnTo>
                  <a:pt x="133350" y="1254761"/>
                </a:lnTo>
                <a:lnTo>
                  <a:pt x="133350" y="1257418"/>
                </a:lnTo>
                <a:lnTo>
                  <a:pt x="133350" y="1350962"/>
                </a:lnTo>
                <a:lnTo>
                  <a:pt x="184150" y="1350962"/>
                </a:lnTo>
                <a:lnTo>
                  <a:pt x="184150" y="1257418"/>
                </a:lnTo>
                <a:lnTo>
                  <a:pt x="184150" y="1254761"/>
                </a:lnTo>
                <a:lnTo>
                  <a:pt x="183621" y="1252103"/>
                </a:lnTo>
                <a:lnTo>
                  <a:pt x="183092" y="1249712"/>
                </a:lnTo>
                <a:lnTo>
                  <a:pt x="182298" y="1246788"/>
                </a:lnTo>
                <a:lnTo>
                  <a:pt x="181240" y="1244663"/>
                </a:lnTo>
                <a:lnTo>
                  <a:pt x="179917" y="1242271"/>
                </a:lnTo>
                <a:lnTo>
                  <a:pt x="178594" y="1240411"/>
                </a:lnTo>
                <a:lnTo>
                  <a:pt x="176742" y="1238285"/>
                </a:lnTo>
                <a:lnTo>
                  <a:pt x="174890" y="1236690"/>
                </a:lnTo>
                <a:lnTo>
                  <a:pt x="173038" y="1235096"/>
                </a:lnTo>
                <a:lnTo>
                  <a:pt x="170921" y="1233767"/>
                </a:lnTo>
                <a:lnTo>
                  <a:pt x="168804" y="1232438"/>
                </a:lnTo>
                <a:lnTo>
                  <a:pt x="166423" y="1231641"/>
                </a:lnTo>
                <a:lnTo>
                  <a:pt x="163777" y="1230844"/>
                </a:lnTo>
                <a:lnTo>
                  <a:pt x="161396" y="1230578"/>
                </a:lnTo>
                <a:lnTo>
                  <a:pt x="158750" y="1230312"/>
                </a:lnTo>
                <a:close/>
                <a:moveTo>
                  <a:pt x="1094582" y="1220787"/>
                </a:moveTo>
                <a:lnTo>
                  <a:pt x="1092251" y="1221054"/>
                </a:lnTo>
                <a:lnTo>
                  <a:pt x="1089660" y="1221322"/>
                </a:lnTo>
                <a:lnTo>
                  <a:pt x="1087070" y="1222124"/>
                </a:lnTo>
                <a:lnTo>
                  <a:pt x="1084998" y="1223194"/>
                </a:lnTo>
                <a:lnTo>
                  <a:pt x="1082926" y="1224531"/>
                </a:lnTo>
                <a:lnTo>
                  <a:pt x="1080854" y="1225868"/>
                </a:lnTo>
                <a:lnTo>
                  <a:pt x="1079041" y="1227740"/>
                </a:lnTo>
                <a:lnTo>
                  <a:pt x="1077487" y="1229611"/>
                </a:lnTo>
                <a:lnTo>
                  <a:pt x="1075933" y="1231751"/>
                </a:lnTo>
                <a:lnTo>
                  <a:pt x="1074379" y="1234425"/>
                </a:lnTo>
                <a:lnTo>
                  <a:pt x="1073083" y="1236831"/>
                </a:lnTo>
                <a:lnTo>
                  <a:pt x="1072047" y="1239505"/>
                </a:lnTo>
                <a:lnTo>
                  <a:pt x="1071270" y="1242179"/>
                </a:lnTo>
                <a:lnTo>
                  <a:pt x="1070493" y="1245121"/>
                </a:lnTo>
                <a:lnTo>
                  <a:pt x="1070234" y="1248330"/>
                </a:lnTo>
                <a:lnTo>
                  <a:pt x="1069975" y="1251539"/>
                </a:lnTo>
                <a:lnTo>
                  <a:pt x="1069975" y="1346200"/>
                </a:lnTo>
                <a:lnTo>
                  <a:pt x="1119188" y="1346200"/>
                </a:lnTo>
                <a:lnTo>
                  <a:pt x="1119188" y="1251539"/>
                </a:lnTo>
                <a:lnTo>
                  <a:pt x="1118929" y="1248330"/>
                </a:lnTo>
                <a:lnTo>
                  <a:pt x="1118670" y="1245121"/>
                </a:lnTo>
                <a:lnTo>
                  <a:pt x="1117893" y="1242179"/>
                </a:lnTo>
                <a:lnTo>
                  <a:pt x="1117116" y="1239505"/>
                </a:lnTo>
                <a:lnTo>
                  <a:pt x="1116080" y="1236831"/>
                </a:lnTo>
                <a:lnTo>
                  <a:pt x="1114785" y="1234425"/>
                </a:lnTo>
                <a:lnTo>
                  <a:pt x="1113231" y="1231751"/>
                </a:lnTo>
                <a:lnTo>
                  <a:pt x="1111936" y="1229611"/>
                </a:lnTo>
                <a:lnTo>
                  <a:pt x="1110123" y="1227740"/>
                </a:lnTo>
                <a:lnTo>
                  <a:pt x="1108310" y="1225868"/>
                </a:lnTo>
                <a:lnTo>
                  <a:pt x="1106237" y="1224531"/>
                </a:lnTo>
                <a:lnTo>
                  <a:pt x="1104165" y="1223194"/>
                </a:lnTo>
                <a:lnTo>
                  <a:pt x="1101834" y="1222124"/>
                </a:lnTo>
                <a:lnTo>
                  <a:pt x="1099503" y="1221322"/>
                </a:lnTo>
                <a:lnTo>
                  <a:pt x="1096913" y="1221054"/>
                </a:lnTo>
                <a:lnTo>
                  <a:pt x="1094582" y="1220787"/>
                </a:lnTo>
                <a:close/>
                <a:moveTo>
                  <a:pt x="943508" y="1220787"/>
                </a:moveTo>
                <a:lnTo>
                  <a:pt x="941152" y="1221054"/>
                </a:lnTo>
                <a:lnTo>
                  <a:pt x="938796" y="1221322"/>
                </a:lnTo>
                <a:lnTo>
                  <a:pt x="936440" y="1222124"/>
                </a:lnTo>
                <a:lnTo>
                  <a:pt x="934084" y="1223194"/>
                </a:lnTo>
                <a:lnTo>
                  <a:pt x="931990" y="1224531"/>
                </a:lnTo>
                <a:lnTo>
                  <a:pt x="929896" y="1225868"/>
                </a:lnTo>
                <a:lnTo>
                  <a:pt x="927802" y="1227740"/>
                </a:lnTo>
                <a:lnTo>
                  <a:pt x="926231" y="1229611"/>
                </a:lnTo>
                <a:lnTo>
                  <a:pt x="924660" y="1231751"/>
                </a:lnTo>
                <a:lnTo>
                  <a:pt x="923090" y="1234425"/>
                </a:lnTo>
                <a:lnTo>
                  <a:pt x="922043" y="1236831"/>
                </a:lnTo>
                <a:lnTo>
                  <a:pt x="920996" y="1239505"/>
                </a:lnTo>
                <a:lnTo>
                  <a:pt x="920210" y="1242179"/>
                </a:lnTo>
                <a:lnTo>
                  <a:pt x="919687" y="1245121"/>
                </a:lnTo>
                <a:lnTo>
                  <a:pt x="919163" y="1248330"/>
                </a:lnTo>
                <a:lnTo>
                  <a:pt x="919163" y="1251539"/>
                </a:lnTo>
                <a:lnTo>
                  <a:pt x="919163" y="1346200"/>
                </a:lnTo>
                <a:lnTo>
                  <a:pt x="968376" y="1346200"/>
                </a:lnTo>
                <a:lnTo>
                  <a:pt x="968376" y="1251539"/>
                </a:lnTo>
                <a:lnTo>
                  <a:pt x="968114" y="1248330"/>
                </a:lnTo>
                <a:lnTo>
                  <a:pt x="967853" y="1245121"/>
                </a:lnTo>
                <a:lnTo>
                  <a:pt x="967329" y="1242179"/>
                </a:lnTo>
                <a:lnTo>
                  <a:pt x="966544" y="1239505"/>
                </a:lnTo>
                <a:lnTo>
                  <a:pt x="965497" y="1236831"/>
                </a:lnTo>
                <a:lnTo>
                  <a:pt x="964188" y="1234425"/>
                </a:lnTo>
                <a:lnTo>
                  <a:pt x="962879" y="1231751"/>
                </a:lnTo>
                <a:lnTo>
                  <a:pt x="961308" y="1229611"/>
                </a:lnTo>
                <a:lnTo>
                  <a:pt x="959214" y="1227740"/>
                </a:lnTo>
                <a:lnTo>
                  <a:pt x="957382" y="1225868"/>
                </a:lnTo>
                <a:lnTo>
                  <a:pt x="955288" y="1224531"/>
                </a:lnTo>
                <a:lnTo>
                  <a:pt x="953194" y="1223194"/>
                </a:lnTo>
                <a:lnTo>
                  <a:pt x="951099" y="1222124"/>
                </a:lnTo>
                <a:lnTo>
                  <a:pt x="948743" y="1221322"/>
                </a:lnTo>
                <a:lnTo>
                  <a:pt x="946387" y="1221054"/>
                </a:lnTo>
                <a:lnTo>
                  <a:pt x="943508" y="1220787"/>
                </a:lnTo>
                <a:close/>
                <a:moveTo>
                  <a:pt x="792827" y="1220787"/>
                </a:moveTo>
                <a:lnTo>
                  <a:pt x="790483" y="1221054"/>
                </a:lnTo>
                <a:lnTo>
                  <a:pt x="787879" y="1221322"/>
                </a:lnTo>
                <a:lnTo>
                  <a:pt x="785536" y="1222124"/>
                </a:lnTo>
                <a:lnTo>
                  <a:pt x="783192" y="1223194"/>
                </a:lnTo>
                <a:lnTo>
                  <a:pt x="781109" y="1224531"/>
                </a:lnTo>
                <a:lnTo>
                  <a:pt x="779286" y="1225868"/>
                </a:lnTo>
                <a:lnTo>
                  <a:pt x="777464" y="1227740"/>
                </a:lnTo>
                <a:lnTo>
                  <a:pt x="775641" y="1229611"/>
                </a:lnTo>
                <a:lnTo>
                  <a:pt x="773818" y="1231751"/>
                </a:lnTo>
                <a:lnTo>
                  <a:pt x="772516" y="1234425"/>
                </a:lnTo>
                <a:lnTo>
                  <a:pt x="771214" y="1236831"/>
                </a:lnTo>
                <a:lnTo>
                  <a:pt x="770173" y="1239505"/>
                </a:lnTo>
                <a:lnTo>
                  <a:pt x="769392" y="1242179"/>
                </a:lnTo>
                <a:lnTo>
                  <a:pt x="768871" y="1245121"/>
                </a:lnTo>
                <a:lnTo>
                  <a:pt x="768350" y="1248330"/>
                </a:lnTo>
                <a:lnTo>
                  <a:pt x="768350" y="1251539"/>
                </a:lnTo>
                <a:lnTo>
                  <a:pt x="768350" y="1346200"/>
                </a:lnTo>
                <a:lnTo>
                  <a:pt x="817563" y="1346200"/>
                </a:lnTo>
                <a:lnTo>
                  <a:pt x="817563" y="1251539"/>
                </a:lnTo>
                <a:lnTo>
                  <a:pt x="817563" y="1248330"/>
                </a:lnTo>
                <a:lnTo>
                  <a:pt x="816782" y="1245121"/>
                </a:lnTo>
                <a:lnTo>
                  <a:pt x="816261" y="1242179"/>
                </a:lnTo>
                <a:lnTo>
                  <a:pt x="815480" y="1239505"/>
                </a:lnTo>
                <a:lnTo>
                  <a:pt x="814439" y="1236831"/>
                </a:lnTo>
                <a:lnTo>
                  <a:pt x="813137" y="1234425"/>
                </a:lnTo>
                <a:lnTo>
                  <a:pt x="811835" y="1231751"/>
                </a:lnTo>
                <a:lnTo>
                  <a:pt x="810272" y="1229611"/>
                </a:lnTo>
                <a:lnTo>
                  <a:pt x="808450" y="1227740"/>
                </a:lnTo>
                <a:lnTo>
                  <a:pt x="806627" y="1225868"/>
                </a:lnTo>
                <a:lnTo>
                  <a:pt x="804804" y="1224531"/>
                </a:lnTo>
                <a:lnTo>
                  <a:pt x="802200" y="1223194"/>
                </a:lnTo>
                <a:lnTo>
                  <a:pt x="800117" y="1222124"/>
                </a:lnTo>
                <a:lnTo>
                  <a:pt x="797774" y="1221322"/>
                </a:lnTo>
                <a:lnTo>
                  <a:pt x="795430" y="1221054"/>
                </a:lnTo>
                <a:lnTo>
                  <a:pt x="792827" y="1220787"/>
                </a:lnTo>
                <a:close/>
                <a:moveTo>
                  <a:pt x="1620838" y="1082675"/>
                </a:moveTo>
                <a:lnTo>
                  <a:pt x="1620838" y="1117600"/>
                </a:lnTo>
                <a:lnTo>
                  <a:pt x="1641476" y="1117600"/>
                </a:lnTo>
                <a:lnTo>
                  <a:pt x="1641476" y="1082675"/>
                </a:lnTo>
                <a:lnTo>
                  <a:pt x="1620838" y="1082675"/>
                </a:lnTo>
                <a:close/>
                <a:moveTo>
                  <a:pt x="1566863" y="1082675"/>
                </a:moveTo>
                <a:lnTo>
                  <a:pt x="1566863" y="1117600"/>
                </a:lnTo>
                <a:lnTo>
                  <a:pt x="1587501" y="1117600"/>
                </a:lnTo>
                <a:lnTo>
                  <a:pt x="1587501" y="1082675"/>
                </a:lnTo>
                <a:lnTo>
                  <a:pt x="1566863" y="1082675"/>
                </a:lnTo>
                <a:close/>
                <a:moveTo>
                  <a:pt x="1484313" y="1082675"/>
                </a:moveTo>
                <a:lnTo>
                  <a:pt x="1484313" y="1117600"/>
                </a:lnTo>
                <a:lnTo>
                  <a:pt x="1504951" y="1117600"/>
                </a:lnTo>
                <a:lnTo>
                  <a:pt x="1504951" y="1082675"/>
                </a:lnTo>
                <a:lnTo>
                  <a:pt x="1484313" y="1082675"/>
                </a:lnTo>
                <a:close/>
                <a:moveTo>
                  <a:pt x="1428750" y="1082675"/>
                </a:moveTo>
                <a:lnTo>
                  <a:pt x="1428750" y="1117600"/>
                </a:lnTo>
                <a:lnTo>
                  <a:pt x="1449388" y="1117600"/>
                </a:lnTo>
                <a:lnTo>
                  <a:pt x="1449388" y="1082675"/>
                </a:lnTo>
                <a:lnTo>
                  <a:pt x="1428750" y="1082675"/>
                </a:lnTo>
                <a:close/>
                <a:moveTo>
                  <a:pt x="1349375" y="1082675"/>
                </a:moveTo>
                <a:lnTo>
                  <a:pt x="1349375" y="1117600"/>
                </a:lnTo>
                <a:lnTo>
                  <a:pt x="1370013" y="1117600"/>
                </a:lnTo>
                <a:lnTo>
                  <a:pt x="1370013" y="1082675"/>
                </a:lnTo>
                <a:lnTo>
                  <a:pt x="1349375" y="1082675"/>
                </a:lnTo>
                <a:close/>
                <a:moveTo>
                  <a:pt x="1293813" y="1082675"/>
                </a:moveTo>
                <a:lnTo>
                  <a:pt x="1293813" y="1117600"/>
                </a:lnTo>
                <a:lnTo>
                  <a:pt x="1314451" y="1117600"/>
                </a:lnTo>
                <a:lnTo>
                  <a:pt x="1314451" y="1082675"/>
                </a:lnTo>
                <a:lnTo>
                  <a:pt x="1293813" y="1082675"/>
                </a:lnTo>
                <a:close/>
                <a:moveTo>
                  <a:pt x="573088" y="1082675"/>
                </a:moveTo>
                <a:lnTo>
                  <a:pt x="573088" y="1117600"/>
                </a:lnTo>
                <a:lnTo>
                  <a:pt x="593726" y="1117600"/>
                </a:lnTo>
                <a:lnTo>
                  <a:pt x="593726" y="1082675"/>
                </a:lnTo>
                <a:lnTo>
                  <a:pt x="573088" y="1082675"/>
                </a:lnTo>
                <a:close/>
                <a:moveTo>
                  <a:pt x="519113" y="1082675"/>
                </a:moveTo>
                <a:lnTo>
                  <a:pt x="519113" y="1117600"/>
                </a:lnTo>
                <a:lnTo>
                  <a:pt x="539751" y="1117600"/>
                </a:lnTo>
                <a:lnTo>
                  <a:pt x="539751" y="1082675"/>
                </a:lnTo>
                <a:lnTo>
                  <a:pt x="519113" y="1082675"/>
                </a:lnTo>
                <a:close/>
                <a:moveTo>
                  <a:pt x="436563" y="1082675"/>
                </a:moveTo>
                <a:lnTo>
                  <a:pt x="436563" y="1117600"/>
                </a:lnTo>
                <a:lnTo>
                  <a:pt x="457201" y="1117600"/>
                </a:lnTo>
                <a:lnTo>
                  <a:pt x="457201" y="1082675"/>
                </a:lnTo>
                <a:lnTo>
                  <a:pt x="436563" y="1082675"/>
                </a:lnTo>
                <a:close/>
                <a:moveTo>
                  <a:pt x="381000" y="1082675"/>
                </a:moveTo>
                <a:lnTo>
                  <a:pt x="381000" y="1117600"/>
                </a:lnTo>
                <a:lnTo>
                  <a:pt x="401638" y="1117600"/>
                </a:lnTo>
                <a:lnTo>
                  <a:pt x="401638" y="1082675"/>
                </a:lnTo>
                <a:lnTo>
                  <a:pt x="381000" y="1082675"/>
                </a:lnTo>
                <a:close/>
                <a:moveTo>
                  <a:pt x="301625" y="1082675"/>
                </a:moveTo>
                <a:lnTo>
                  <a:pt x="301625" y="1117600"/>
                </a:lnTo>
                <a:lnTo>
                  <a:pt x="322263" y="1117600"/>
                </a:lnTo>
                <a:lnTo>
                  <a:pt x="322263" y="1082675"/>
                </a:lnTo>
                <a:lnTo>
                  <a:pt x="301625" y="1082675"/>
                </a:lnTo>
                <a:close/>
                <a:moveTo>
                  <a:pt x="246063" y="1082675"/>
                </a:moveTo>
                <a:lnTo>
                  <a:pt x="246063" y="1117600"/>
                </a:lnTo>
                <a:lnTo>
                  <a:pt x="266701" y="1117600"/>
                </a:lnTo>
                <a:lnTo>
                  <a:pt x="266701" y="1082675"/>
                </a:lnTo>
                <a:lnTo>
                  <a:pt x="246063" y="1082675"/>
                </a:lnTo>
                <a:close/>
                <a:moveTo>
                  <a:pt x="1198563" y="1074737"/>
                </a:moveTo>
                <a:lnTo>
                  <a:pt x="1198563" y="1133475"/>
                </a:lnTo>
                <a:lnTo>
                  <a:pt x="1223963" y="1133475"/>
                </a:lnTo>
                <a:lnTo>
                  <a:pt x="1223963" y="1074737"/>
                </a:lnTo>
                <a:lnTo>
                  <a:pt x="1198563" y="1074737"/>
                </a:lnTo>
                <a:close/>
                <a:moveTo>
                  <a:pt x="661988" y="1074737"/>
                </a:moveTo>
                <a:lnTo>
                  <a:pt x="661988" y="1133475"/>
                </a:lnTo>
                <a:lnTo>
                  <a:pt x="688976" y="1133475"/>
                </a:lnTo>
                <a:lnTo>
                  <a:pt x="688976" y="1074737"/>
                </a:lnTo>
                <a:lnTo>
                  <a:pt x="661988" y="1074737"/>
                </a:lnTo>
                <a:close/>
                <a:moveTo>
                  <a:pt x="1125538" y="1073150"/>
                </a:moveTo>
                <a:lnTo>
                  <a:pt x="1125538" y="1131888"/>
                </a:lnTo>
                <a:lnTo>
                  <a:pt x="1149351" y="1131888"/>
                </a:lnTo>
                <a:lnTo>
                  <a:pt x="1149351" y="1073150"/>
                </a:lnTo>
                <a:lnTo>
                  <a:pt x="1125538" y="1073150"/>
                </a:lnTo>
                <a:close/>
                <a:moveTo>
                  <a:pt x="1039813" y="1073150"/>
                </a:moveTo>
                <a:lnTo>
                  <a:pt x="1039813" y="1131888"/>
                </a:lnTo>
                <a:lnTo>
                  <a:pt x="1062038" y="1131888"/>
                </a:lnTo>
                <a:lnTo>
                  <a:pt x="1062038" y="1073150"/>
                </a:lnTo>
                <a:lnTo>
                  <a:pt x="1039813" y="1073150"/>
                </a:lnTo>
                <a:close/>
                <a:moveTo>
                  <a:pt x="976313" y="1073150"/>
                </a:moveTo>
                <a:lnTo>
                  <a:pt x="976313" y="1131888"/>
                </a:lnTo>
                <a:lnTo>
                  <a:pt x="998538" y="1131888"/>
                </a:lnTo>
                <a:lnTo>
                  <a:pt x="998538" y="1073150"/>
                </a:lnTo>
                <a:lnTo>
                  <a:pt x="976313" y="1073150"/>
                </a:lnTo>
                <a:close/>
                <a:moveTo>
                  <a:pt x="889000" y="1073150"/>
                </a:moveTo>
                <a:lnTo>
                  <a:pt x="889000" y="1131888"/>
                </a:lnTo>
                <a:lnTo>
                  <a:pt x="912813" y="1131888"/>
                </a:lnTo>
                <a:lnTo>
                  <a:pt x="912813" y="1073150"/>
                </a:lnTo>
                <a:lnTo>
                  <a:pt x="889000" y="1073150"/>
                </a:lnTo>
                <a:close/>
                <a:moveTo>
                  <a:pt x="823913" y="1073150"/>
                </a:moveTo>
                <a:lnTo>
                  <a:pt x="823913" y="1131888"/>
                </a:lnTo>
                <a:lnTo>
                  <a:pt x="847726" y="1131888"/>
                </a:lnTo>
                <a:lnTo>
                  <a:pt x="847726" y="1073150"/>
                </a:lnTo>
                <a:lnTo>
                  <a:pt x="823913" y="1073150"/>
                </a:lnTo>
                <a:close/>
                <a:moveTo>
                  <a:pt x="738188" y="1073150"/>
                </a:moveTo>
                <a:lnTo>
                  <a:pt x="738188" y="1131888"/>
                </a:lnTo>
                <a:lnTo>
                  <a:pt x="762001" y="1131888"/>
                </a:lnTo>
                <a:lnTo>
                  <a:pt x="762001" y="1073150"/>
                </a:lnTo>
                <a:lnTo>
                  <a:pt x="738188" y="1073150"/>
                </a:lnTo>
                <a:close/>
                <a:moveTo>
                  <a:pt x="1770857" y="1058862"/>
                </a:moveTo>
                <a:lnTo>
                  <a:pt x="1769005" y="1059121"/>
                </a:lnTo>
                <a:lnTo>
                  <a:pt x="1767417" y="1059898"/>
                </a:lnTo>
                <a:lnTo>
                  <a:pt x="1765830" y="1061194"/>
                </a:lnTo>
                <a:lnTo>
                  <a:pt x="1764507" y="1063007"/>
                </a:lnTo>
                <a:lnTo>
                  <a:pt x="1763448" y="1065338"/>
                </a:lnTo>
                <a:lnTo>
                  <a:pt x="1762654" y="1067411"/>
                </a:lnTo>
                <a:lnTo>
                  <a:pt x="1762125" y="1070001"/>
                </a:lnTo>
                <a:lnTo>
                  <a:pt x="1762125" y="1072851"/>
                </a:lnTo>
                <a:lnTo>
                  <a:pt x="1762125" y="1120775"/>
                </a:lnTo>
                <a:lnTo>
                  <a:pt x="1779588" y="1120775"/>
                </a:lnTo>
                <a:lnTo>
                  <a:pt x="1779588" y="1072851"/>
                </a:lnTo>
                <a:lnTo>
                  <a:pt x="1779324" y="1070001"/>
                </a:lnTo>
                <a:lnTo>
                  <a:pt x="1778794" y="1067411"/>
                </a:lnTo>
                <a:lnTo>
                  <a:pt x="1778001" y="1065338"/>
                </a:lnTo>
                <a:lnTo>
                  <a:pt x="1776942" y="1063007"/>
                </a:lnTo>
                <a:lnTo>
                  <a:pt x="1775619" y="1061194"/>
                </a:lnTo>
                <a:lnTo>
                  <a:pt x="1774296" y="1059898"/>
                </a:lnTo>
                <a:lnTo>
                  <a:pt x="1772709" y="1059121"/>
                </a:lnTo>
                <a:lnTo>
                  <a:pt x="1770857" y="1058862"/>
                </a:lnTo>
                <a:close/>
                <a:moveTo>
                  <a:pt x="1685396" y="1058862"/>
                </a:moveTo>
                <a:lnTo>
                  <a:pt x="1683280" y="1059121"/>
                </a:lnTo>
                <a:lnTo>
                  <a:pt x="1681692" y="1059898"/>
                </a:lnTo>
                <a:lnTo>
                  <a:pt x="1680105" y="1061194"/>
                </a:lnTo>
                <a:lnTo>
                  <a:pt x="1679046" y="1063007"/>
                </a:lnTo>
                <a:lnTo>
                  <a:pt x="1677988" y="1065338"/>
                </a:lnTo>
                <a:lnTo>
                  <a:pt x="1677194" y="1067411"/>
                </a:lnTo>
                <a:lnTo>
                  <a:pt x="1676665" y="1070001"/>
                </a:lnTo>
                <a:lnTo>
                  <a:pt x="1676400" y="1072851"/>
                </a:lnTo>
                <a:lnTo>
                  <a:pt x="1676400" y="1120775"/>
                </a:lnTo>
                <a:lnTo>
                  <a:pt x="1693863" y="1120775"/>
                </a:lnTo>
                <a:lnTo>
                  <a:pt x="1693863" y="1072851"/>
                </a:lnTo>
                <a:lnTo>
                  <a:pt x="1693599" y="1070001"/>
                </a:lnTo>
                <a:lnTo>
                  <a:pt x="1693334" y="1067411"/>
                </a:lnTo>
                <a:lnTo>
                  <a:pt x="1692540" y="1065338"/>
                </a:lnTo>
                <a:lnTo>
                  <a:pt x="1691482" y="1063007"/>
                </a:lnTo>
                <a:lnTo>
                  <a:pt x="1690159" y="1061194"/>
                </a:lnTo>
                <a:lnTo>
                  <a:pt x="1688571" y="1059898"/>
                </a:lnTo>
                <a:lnTo>
                  <a:pt x="1686984" y="1059121"/>
                </a:lnTo>
                <a:lnTo>
                  <a:pt x="1685396" y="1058862"/>
                </a:lnTo>
                <a:close/>
                <a:moveTo>
                  <a:pt x="200950" y="1058862"/>
                </a:moveTo>
                <a:lnTo>
                  <a:pt x="199126" y="1059121"/>
                </a:lnTo>
                <a:lnTo>
                  <a:pt x="197562" y="1059898"/>
                </a:lnTo>
                <a:lnTo>
                  <a:pt x="196259" y="1061194"/>
                </a:lnTo>
                <a:lnTo>
                  <a:pt x="194955" y="1063007"/>
                </a:lnTo>
                <a:lnTo>
                  <a:pt x="193913" y="1065338"/>
                </a:lnTo>
                <a:lnTo>
                  <a:pt x="193131" y="1067411"/>
                </a:lnTo>
                <a:lnTo>
                  <a:pt x="192610" y="1070001"/>
                </a:lnTo>
                <a:lnTo>
                  <a:pt x="192088" y="1072851"/>
                </a:lnTo>
                <a:lnTo>
                  <a:pt x="192088" y="1120775"/>
                </a:lnTo>
                <a:lnTo>
                  <a:pt x="209551" y="1120775"/>
                </a:lnTo>
                <a:lnTo>
                  <a:pt x="209551" y="1072851"/>
                </a:lnTo>
                <a:lnTo>
                  <a:pt x="209551" y="1070001"/>
                </a:lnTo>
                <a:lnTo>
                  <a:pt x="209030" y="1067411"/>
                </a:lnTo>
                <a:lnTo>
                  <a:pt x="208248" y="1065338"/>
                </a:lnTo>
                <a:lnTo>
                  <a:pt x="207205" y="1063007"/>
                </a:lnTo>
                <a:lnTo>
                  <a:pt x="205642" y="1061194"/>
                </a:lnTo>
                <a:lnTo>
                  <a:pt x="204338" y="1059898"/>
                </a:lnTo>
                <a:lnTo>
                  <a:pt x="202514" y="1059121"/>
                </a:lnTo>
                <a:lnTo>
                  <a:pt x="200950" y="1058862"/>
                </a:lnTo>
                <a:close/>
                <a:moveTo>
                  <a:pt x="116417" y="1058862"/>
                </a:moveTo>
                <a:lnTo>
                  <a:pt x="114830" y="1059121"/>
                </a:lnTo>
                <a:lnTo>
                  <a:pt x="113242" y="1059898"/>
                </a:lnTo>
                <a:lnTo>
                  <a:pt x="111655" y="1061194"/>
                </a:lnTo>
                <a:lnTo>
                  <a:pt x="110332" y="1063007"/>
                </a:lnTo>
                <a:lnTo>
                  <a:pt x="109273" y="1065338"/>
                </a:lnTo>
                <a:lnTo>
                  <a:pt x="108479" y="1067411"/>
                </a:lnTo>
                <a:lnTo>
                  <a:pt x="107950" y="1070001"/>
                </a:lnTo>
                <a:lnTo>
                  <a:pt x="107950" y="1072851"/>
                </a:lnTo>
                <a:lnTo>
                  <a:pt x="107950" y="1120775"/>
                </a:lnTo>
                <a:lnTo>
                  <a:pt x="125413" y="1120775"/>
                </a:lnTo>
                <a:lnTo>
                  <a:pt x="125413" y="1072851"/>
                </a:lnTo>
                <a:lnTo>
                  <a:pt x="125149" y="1070001"/>
                </a:lnTo>
                <a:lnTo>
                  <a:pt x="124619" y="1067411"/>
                </a:lnTo>
                <a:lnTo>
                  <a:pt x="123826" y="1065338"/>
                </a:lnTo>
                <a:lnTo>
                  <a:pt x="122767" y="1063007"/>
                </a:lnTo>
                <a:lnTo>
                  <a:pt x="121180" y="1061194"/>
                </a:lnTo>
                <a:lnTo>
                  <a:pt x="119857" y="1059898"/>
                </a:lnTo>
                <a:lnTo>
                  <a:pt x="118269" y="1059121"/>
                </a:lnTo>
                <a:lnTo>
                  <a:pt x="116417" y="1058862"/>
                </a:lnTo>
                <a:close/>
                <a:moveTo>
                  <a:pt x="1092251" y="1030287"/>
                </a:moveTo>
                <a:lnTo>
                  <a:pt x="1089660" y="1030813"/>
                </a:lnTo>
                <a:lnTo>
                  <a:pt x="1087070" y="1031340"/>
                </a:lnTo>
                <a:lnTo>
                  <a:pt x="1084998" y="1032130"/>
                </a:lnTo>
                <a:lnTo>
                  <a:pt x="1082926" y="1033182"/>
                </a:lnTo>
                <a:lnTo>
                  <a:pt x="1080854" y="1034498"/>
                </a:lnTo>
                <a:lnTo>
                  <a:pt x="1079041" y="1036078"/>
                </a:lnTo>
                <a:lnTo>
                  <a:pt x="1077487" y="1037657"/>
                </a:lnTo>
                <a:lnTo>
                  <a:pt x="1075933" y="1039499"/>
                </a:lnTo>
                <a:lnTo>
                  <a:pt x="1074379" y="1041342"/>
                </a:lnTo>
                <a:lnTo>
                  <a:pt x="1073083" y="1043184"/>
                </a:lnTo>
                <a:lnTo>
                  <a:pt x="1072047" y="1045553"/>
                </a:lnTo>
                <a:lnTo>
                  <a:pt x="1071270" y="1047659"/>
                </a:lnTo>
                <a:lnTo>
                  <a:pt x="1070493" y="1050291"/>
                </a:lnTo>
                <a:lnTo>
                  <a:pt x="1070234" y="1052660"/>
                </a:lnTo>
                <a:lnTo>
                  <a:pt x="1069975" y="1055292"/>
                </a:lnTo>
                <a:lnTo>
                  <a:pt x="1069975" y="1131887"/>
                </a:lnTo>
                <a:lnTo>
                  <a:pt x="1119188" y="1131887"/>
                </a:lnTo>
                <a:lnTo>
                  <a:pt x="1119188" y="1055292"/>
                </a:lnTo>
                <a:lnTo>
                  <a:pt x="1118929" y="1052660"/>
                </a:lnTo>
                <a:lnTo>
                  <a:pt x="1118670" y="1050291"/>
                </a:lnTo>
                <a:lnTo>
                  <a:pt x="1117893" y="1047659"/>
                </a:lnTo>
                <a:lnTo>
                  <a:pt x="1117116" y="1045553"/>
                </a:lnTo>
                <a:lnTo>
                  <a:pt x="1116080" y="1043184"/>
                </a:lnTo>
                <a:lnTo>
                  <a:pt x="1114785" y="1041342"/>
                </a:lnTo>
                <a:lnTo>
                  <a:pt x="1113231" y="1039499"/>
                </a:lnTo>
                <a:lnTo>
                  <a:pt x="1111936" y="1037657"/>
                </a:lnTo>
                <a:lnTo>
                  <a:pt x="1110123" y="1036078"/>
                </a:lnTo>
                <a:lnTo>
                  <a:pt x="1108310" y="1034498"/>
                </a:lnTo>
                <a:lnTo>
                  <a:pt x="1106237" y="1033182"/>
                </a:lnTo>
                <a:lnTo>
                  <a:pt x="1104165" y="1032130"/>
                </a:lnTo>
                <a:lnTo>
                  <a:pt x="1101834" y="1031340"/>
                </a:lnTo>
                <a:lnTo>
                  <a:pt x="1099503" y="1030813"/>
                </a:lnTo>
                <a:lnTo>
                  <a:pt x="1096913" y="1030287"/>
                </a:lnTo>
                <a:lnTo>
                  <a:pt x="1094582" y="1030287"/>
                </a:lnTo>
                <a:lnTo>
                  <a:pt x="1092251" y="1030287"/>
                </a:lnTo>
                <a:close/>
                <a:moveTo>
                  <a:pt x="941152" y="1030287"/>
                </a:moveTo>
                <a:lnTo>
                  <a:pt x="938796" y="1030813"/>
                </a:lnTo>
                <a:lnTo>
                  <a:pt x="936440" y="1031340"/>
                </a:lnTo>
                <a:lnTo>
                  <a:pt x="934084" y="1032130"/>
                </a:lnTo>
                <a:lnTo>
                  <a:pt x="931990" y="1033182"/>
                </a:lnTo>
                <a:lnTo>
                  <a:pt x="929896" y="1034498"/>
                </a:lnTo>
                <a:lnTo>
                  <a:pt x="927802" y="1036078"/>
                </a:lnTo>
                <a:lnTo>
                  <a:pt x="926231" y="1037657"/>
                </a:lnTo>
                <a:lnTo>
                  <a:pt x="924660" y="1039499"/>
                </a:lnTo>
                <a:lnTo>
                  <a:pt x="923090" y="1041342"/>
                </a:lnTo>
                <a:lnTo>
                  <a:pt x="922043" y="1043184"/>
                </a:lnTo>
                <a:lnTo>
                  <a:pt x="920996" y="1045553"/>
                </a:lnTo>
                <a:lnTo>
                  <a:pt x="920210" y="1047659"/>
                </a:lnTo>
                <a:lnTo>
                  <a:pt x="919687" y="1050291"/>
                </a:lnTo>
                <a:lnTo>
                  <a:pt x="919163" y="1052660"/>
                </a:lnTo>
                <a:lnTo>
                  <a:pt x="919163" y="1055292"/>
                </a:lnTo>
                <a:lnTo>
                  <a:pt x="919163" y="1131887"/>
                </a:lnTo>
                <a:lnTo>
                  <a:pt x="968376" y="1131887"/>
                </a:lnTo>
                <a:lnTo>
                  <a:pt x="968376" y="1055292"/>
                </a:lnTo>
                <a:lnTo>
                  <a:pt x="968114" y="1052660"/>
                </a:lnTo>
                <a:lnTo>
                  <a:pt x="967853" y="1050291"/>
                </a:lnTo>
                <a:lnTo>
                  <a:pt x="967329" y="1047659"/>
                </a:lnTo>
                <a:lnTo>
                  <a:pt x="966544" y="1045553"/>
                </a:lnTo>
                <a:lnTo>
                  <a:pt x="965497" y="1043184"/>
                </a:lnTo>
                <a:lnTo>
                  <a:pt x="964188" y="1041342"/>
                </a:lnTo>
                <a:lnTo>
                  <a:pt x="962879" y="1039499"/>
                </a:lnTo>
                <a:lnTo>
                  <a:pt x="961308" y="1037657"/>
                </a:lnTo>
                <a:lnTo>
                  <a:pt x="959214" y="1036078"/>
                </a:lnTo>
                <a:lnTo>
                  <a:pt x="957382" y="1034498"/>
                </a:lnTo>
                <a:lnTo>
                  <a:pt x="955288" y="1033182"/>
                </a:lnTo>
                <a:lnTo>
                  <a:pt x="953194" y="1032130"/>
                </a:lnTo>
                <a:lnTo>
                  <a:pt x="951099" y="1031340"/>
                </a:lnTo>
                <a:lnTo>
                  <a:pt x="948743" y="1030813"/>
                </a:lnTo>
                <a:lnTo>
                  <a:pt x="946387" y="1030287"/>
                </a:lnTo>
                <a:lnTo>
                  <a:pt x="943508" y="1030287"/>
                </a:lnTo>
                <a:lnTo>
                  <a:pt x="941152" y="1030287"/>
                </a:lnTo>
                <a:close/>
                <a:moveTo>
                  <a:pt x="790483" y="1030287"/>
                </a:moveTo>
                <a:lnTo>
                  <a:pt x="787879" y="1030813"/>
                </a:lnTo>
                <a:lnTo>
                  <a:pt x="785536" y="1031340"/>
                </a:lnTo>
                <a:lnTo>
                  <a:pt x="783192" y="1032130"/>
                </a:lnTo>
                <a:lnTo>
                  <a:pt x="781109" y="1033182"/>
                </a:lnTo>
                <a:lnTo>
                  <a:pt x="779286" y="1034498"/>
                </a:lnTo>
                <a:lnTo>
                  <a:pt x="777464" y="1036078"/>
                </a:lnTo>
                <a:lnTo>
                  <a:pt x="775641" y="1037657"/>
                </a:lnTo>
                <a:lnTo>
                  <a:pt x="773818" y="1039499"/>
                </a:lnTo>
                <a:lnTo>
                  <a:pt x="772516" y="1041342"/>
                </a:lnTo>
                <a:lnTo>
                  <a:pt x="771214" y="1043184"/>
                </a:lnTo>
                <a:lnTo>
                  <a:pt x="770173" y="1045553"/>
                </a:lnTo>
                <a:lnTo>
                  <a:pt x="769392" y="1047659"/>
                </a:lnTo>
                <a:lnTo>
                  <a:pt x="768871" y="1050291"/>
                </a:lnTo>
                <a:lnTo>
                  <a:pt x="768350" y="1052660"/>
                </a:lnTo>
                <a:lnTo>
                  <a:pt x="768350" y="1055292"/>
                </a:lnTo>
                <a:lnTo>
                  <a:pt x="768350" y="1131887"/>
                </a:lnTo>
                <a:lnTo>
                  <a:pt x="817563" y="1131887"/>
                </a:lnTo>
                <a:lnTo>
                  <a:pt x="817563" y="1055292"/>
                </a:lnTo>
                <a:lnTo>
                  <a:pt x="817563" y="1052660"/>
                </a:lnTo>
                <a:lnTo>
                  <a:pt x="816782" y="1050291"/>
                </a:lnTo>
                <a:lnTo>
                  <a:pt x="816261" y="1047659"/>
                </a:lnTo>
                <a:lnTo>
                  <a:pt x="815480" y="1045553"/>
                </a:lnTo>
                <a:lnTo>
                  <a:pt x="814439" y="1043184"/>
                </a:lnTo>
                <a:lnTo>
                  <a:pt x="813137" y="1041342"/>
                </a:lnTo>
                <a:lnTo>
                  <a:pt x="811835" y="1039499"/>
                </a:lnTo>
                <a:lnTo>
                  <a:pt x="810272" y="1037657"/>
                </a:lnTo>
                <a:lnTo>
                  <a:pt x="808450" y="1036078"/>
                </a:lnTo>
                <a:lnTo>
                  <a:pt x="806627" y="1034498"/>
                </a:lnTo>
                <a:lnTo>
                  <a:pt x="804804" y="1033182"/>
                </a:lnTo>
                <a:lnTo>
                  <a:pt x="802200" y="1032130"/>
                </a:lnTo>
                <a:lnTo>
                  <a:pt x="800117" y="1031340"/>
                </a:lnTo>
                <a:lnTo>
                  <a:pt x="797774" y="1030813"/>
                </a:lnTo>
                <a:lnTo>
                  <a:pt x="795430" y="1030287"/>
                </a:lnTo>
                <a:lnTo>
                  <a:pt x="792827" y="1030287"/>
                </a:lnTo>
                <a:lnTo>
                  <a:pt x="790483" y="1030287"/>
                </a:lnTo>
                <a:close/>
                <a:moveTo>
                  <a:pt x="1726142" y="1017587"/>
                </a:moveTo>
                <a:lnTo>
                  <a:pt x="1723497" y="1018120"/>
                </a:lnTo>
                <a:lnTo>
                  <a:pt x="1721115" y="1018652"/>
                </a:lnTo>
                <a:lnTo>
                  <a:pt x="1718999" y="1019718"/>
                </a:lnTo>
                <a:lnTo>
                  <a:pt x="1716617" y="1020783"/>
                </a:lnTo>
                <a:lnTo>
                  <a:pt x="1714765" y="1022381"/>
                </a:lnTo>
                <a:lnTo>
                  <a:pt x="1712384" y="1023979"/>
                </a:lnTo>
                <a:lnTo>
                  <a:pt x="1710797" y="1025577"/>
                </a:lnTo>
                <a:lnTo>
                  <a:pt x="1709209" y="1027441"/>
                </a:lnTo>
                <a:lnTo>
                  <a:pt x="1707622" y="1029572"/>
                </a:lnTo>
                <a:lnTo>
                  <a:pt x="1706299" y="1031703"/>
                </a:lnTo>
                <a:lnTo>
                  <a:pt x="1705240" y="1034100"/>
                </a:lnTo>
                <a:lnTo>
                  <a:pt x="1704447" y="1036763"/>
                </a:lnTo>
                <a:lnTo>
                  <a:pt x="1703917" y="1039427"/>
                </a:lnTo>
                <a:lnTo>
                  <a:pt x="1703653" y="1042090"/>
                </a:lnTo>
                <a:lnTo>
                  <a:pt x="1703388" y="1044753"/>
                </a:lnTo>
                <a:lnTo>
                  <a:pt x="1703388" y="1138237"/>
                </a:lnTo>
                <a:lnTo>
                  <a:pt x="1754188" y="1138237"/>
                </a:lnTo>
                <a:lnTo>
                  <a:pt x="1754188" y="1044753"/>
                </a:lnTo>
                <a:lnTo>
                  <a:pt x="1753924" y="1042090"/>
                </a:lnTo>
                <a:lnTo>
                  <a:pt x="1753659" y="1039427"/>
                </a:lnTo>
                <a:lnTo>
                  <a:pt x="1752865" y="1036763"/>
                </a:lnTo>
                <a:lnTo>
                  <a:pt x="1752072" y="1034100"/>
                </a:lnTo>
                <a:lnTo>
                  <a:pt x="1751013" y="1031703"/>
                </a:lnTo>
                <a:lnTo>
                  <a:pt x="1749955" y="1029572"/>
                </a:lnTo>
                <a:lnTo>
                  <a:pt x="1748367" y="1027441"/>
                </a:lnTo>
                <a:lnTo>
                  <a:pt x="1746780" y="1025577"/>
                </a:lnTo>
                <a:lnTo>
                  <a:pt x="1744928" y="1023979"/>
                </a:lnTo>
                <a:lnTo>
                  <a:pt x="1743076" y="1022381"/>
                </a:lnTo>
                <a:lnTo>
                  <a:pt x="1740694" y="1020783"/>
                </a:lnTo>
                <a:lnTo>
                  <a:pt x="1738578" y="1019718"/>
                </a:lnTo>
                <a:lnTo>
                  <a:pt x="1736197" y="1018652"/>
                </a:lnTo>
                <a:lnTo>
                  <a:pt x="1733815" y="1018120"/>
                </a:lnTo>
                <a:lnTo>
                  <a:pt x="1731434" y="1017587"/>
                </a:lnTo>
                <a:lnTo>
                  <a:pt x="1728788" y="1017587"/>
                </a:lnTo>
                <a:lnTo>
                  <a:pt x="1726142" y="1017587"/>
                </a:lnTo>
                <a:close/>
                <a:moveTo>
                  <a:pt x="156104" y="1017587"/>
                </a:moveTo>
                <a:lnTo>
                  <a:pt x="153723" y="1018120"/>
                </a:lnTo>
                <a:lnTo>
                  <a:pt x="151342" y="1018652"/>
                </a:lnTo>
                <a:lnTo>
                  <a:pt x="148696" y="1019718"/>
                </a:lnTo>
                <a:lnTo>
                  <a:pt x="146579" y="1020783"/>
                </a:lnTo>
                <a:lnTo>
                  <a:pt x="144463" y="1022381"/>
                </a:lnTo>
                <a:lnTo>
                  <a:pt x="142611" y="1023979"/>
                </a:lnTo>
                <a:lnTo>
                  <a:pt x="140759" y="1025577"/>
                </a:lnTo>
                <a:lnTo>
                  <a:pt x="139171" y="1027441"/>
                </a:lnTo>
                <a:lnTo>
                  <a:pt x="137848" y="1029572"/>
                </a:lnTo>
                <a:lnTo>
                  <a:pt x="136525" y="1031703"/>
                </a:lnTo>
                <a:lnTo>
                  <a:pt x="135202" y="1034100"/>
                </a:lnTo>
                <a:lnTo>
                  <a:pt x="134409" y="1036763"/>
                </a:lnTo>
                <a:lnTo>
                  <a:pt x="133879" y="1039427"/>
                </a:lnTo>
                <a:lnTo>
                  <a:pt x="133350" y="1042090"/>
                </a:lnTo>
                <a:lnTo>
                  <a:pt x="133350" y="1044753"/>
                </a:lnTo>
                <a:lnTo>
                  <a:pt x="133350" y="1138237"/>
                </a:lnTo>
                <a:lnTo>
                  <a:pt x="184150" y="1138237"/>
                </a:lnTo>
                <a:lnTo>
                  <a:pt x="184150" y="1044753"/>
                </a:lnTo>
                <a:lnTo>
                  <a:pt x="184150" y="1042090"/>
                </a:lnTo>
                <a:lnTo>
                  <a:pt x="183621" y="1039427"/>
                </a:lnTo>
                <a:lnTo>
                  <a:pt x="183092" y="1036763"/>
                </a:lnTo>
                <a:lnTo>
                  <a:pt x="182298" y="1034100"/>
                </a:lnTo>
                <a:lnTo>
                  <a:pt x="181240" y="1031703"/>
                </a:lnTo>
                <a:lnTo>
                  <a:pt x="179917" y="1029572"/>
                </a:lnTo>
                <a:lnTo>
                  <a:pt x="178594" y="1027441"/>
                </a:lnTo>
                <a:lnTo>
                  <a:pt x="176742" y="1025577"/>
                </a:lnTo>
                <a:lnTo>
                  <a:pt x="174890" y="1023979"/>
                </a:lnTo>
                <a:lnTo>
                  <a:pt x="173038" y="1022381"/>
                </a:lnTo>
                <a:lnTo>
                  <a:pt x="170921" y="1020783"/>
                </a:lnTo>
                <a:lnTo>
                  <a:pt x="168804" y="1019718"/>
                </a:lnTo>
                <a:lnTo>
                  <a:pt x="166423" y="1018652"/>
                </a:lnTo>
                <a:lnTo>
                  <a:pt x="163777" y="1018120"/>
                </a:lnTo>
                <a:lnTo>
                  <a:pt x="161396" y="1017587"/>
                </a:lnTo>
                <a:lnTo>
                  <a:pt x="158750" y="1017587"/>
                </a:lnTo>
                <a:lnTo>
                  <a:pt x="156104" y="1017587"/>
                </a:lnTo>
                <a:close/>
                <a:moveTo>
                  <a:pt x="1231199" y="861483"/>
                </a:moveTo>
                <a:lnTo>
                  <a:pt x="1229082" y="861748"/>
                </a:lnTo>
                <a:lnTo>
                  <a:pt x="1227231" y="862542"/>
                </a:lnTo>
                <a:lnTo>
                  <a:pt x="1225908" y="863865"/>
                </a:lnTo>
                <a:lnTo>
                  <a:pt x="1224585" y="865452"/>
                </a:lnTo>
                <a:lnTo>
                  <a:pt x="1223262" y="867833"/>
                </a:lnTo>
                <a:lnTo>
                  <a:pt x="1222469" y="870479"/>
                </a:lnTo>
                <a:lnTo>
                  <a:pt x="1221940" y="873125"/>
                </a:lnTo>
                <a:lnTo>
                  <a:pt x="1221940" y="876036"/>
                </a:lnTo>
                <a:lnTo>
                  <a:pt x="1221940" y="925777"/>
                </a:lnTo>
                <a:lnTo>
                  <a:pt x="1240193" y="925777"/>
                </a:lnTo>
                <a:lnTo>
                  <a:pt x="1240193" y="876036"/>
                </a:lnTo>
                <a:lnTo>
                  <a:pt x="1239929" y="873125"/>
                </a:lnTo>
                <a:lnTo>
                  <a:pt x="1239400" y="870479"/>
                </a:lnTo>
                <a:lnTo>
                  <a:pt x="1238606" y="867833"/>
                </a:lnTo>
                <a:lnTo>
                  <a:pt x="1237548" y="865452"/>
                </a:lnTo>
                <a:lnTo>
                  <a:pt x="1236225" y="863865"/>
                </a:lnTo>
                <a:lnTo>
                  <a:pt x="1234638" y="862542"/>
                </a:lnTo>
                <a:lnTo>
                  <a:pt x="1233051" y="861748"/>
                </a:lnTo>
                <a:lnTo>
                  <a:pt x="1231199" y="861483"/>
                </a:lnTo>
                <a:close/>
                <a:moveTo>
                  <a:pt x="655546" y="861483"/>
                </a:moveTo>
                <a:lnTo>
                  <a:pt x="653694" y="861748"/>
                </a:lnTo>
                <a:lnTo>
                  <a:pt x="652107" y="862542"/>
                </a:lnTo>
                <a:lnTo>
                  <a:pt x="650520" y="863865"/>
                </a:lnTo>
                <a:lnTo>
                  <a:pt x="649197" y="865452"/>
                </a:lnTo>
                <a:lnTo>
                  <a:pt x="648139" y="867833"/>
                </a:lnTo>
                <a:lnTo>
                  <a:pt x="646816" y="870479"/>
                </a:lnTo>
                <a:lnTo>
                  <a:pt x="646287" y="873125"/>
                </a:lnTo>
                <a:lnTo>
                  <a:pt x="646287" y="876036"/>
                </a:lnTo>
                <a:lnTo>
                  <a:pt x="646287" y="925777"/>
                </a:lnTo>
                <a:lnTo>
                  <a:pt x="664805" y="925777"/>
                </a:lnTo>
                <a:lnTo>
                  <a:pt x="664805" y="876036"/>
                </a:lnTo>
                <a:lnTo>
                  <a:pt x="664541" y="873125"/>
                </a:lnTo>
                <a:lnTo>
                  <a:pt x="664011" y="870479"/>
                </a:lnTo>
                <a:lnTo>
                  <a:pt x="663218" y="867833"/>
                </a:lnTo>
                <a:lnTo>
                  <a:pt x="662160" y="865452"/>
                </a:lnTo>
                <a:lnTo>
                  <a:pt x="660572" y="863865"/>
                </a:lnTo>
                <a:lnTo>
                  <a:pt x="658985" y="862542"/>
                </a:lnTo>
                <a:lnTo>
                  <a:pt x="657398" y="861748"/>
                </a:lnTo>
                <a:lnTo>
                  <a:pt x="655546" y="861483"/>
                </a:lnTo>
                <a:close/>
                <a:moveTo>
                  <a:pt x="1796534" y="777081"/>
                </a:moveTo>
                <a:lnTo>
                  <a:pt x="1795741" y="777346"/>
                </a:lnTo>
                <a:lnTo>
                  <a:pt x="1794153" y="778404"/>
                </a:lnTo>
                <a:lnTo>
                  <a:pt x="1792566" y="779992"/>
                </a:lnTo>
                <a:lnTo>
                  <a:pt x="1791243" y="782108"/>
                </a:lnTo>
                <a:lnTo>
                  <a:pt x="1790185" y="784490"/>
                </a:lnTo>
                <a:lnTo>
                  <a:pt x="1789392" y="787400"/>
                </a:lnTo>
                <a:lnTo>
                  <a:pt x="1788862" y="790311"/>
                </a:lnTo>
                <a:lnTo>
                  <a:pt x="1788598" y="793486"/>
                </a:lnTo>
                <a:lnTo>
                  <a:pt x="1788598" y="850371"/>
                </a:lnTo>
                <a:lnTo>
                  <a:pt x="1806852" y="850371"/>
                </a:lnTo>
                <a:lnTo>
                  <a:pt x="1806852" y="793486"/>
                </a:lnTo>
                <a:lnTo>
                  <a:pt x="1806587" y="790311"/>
                </a:lnTo>
                <a:lnTo>
                  <a:pt x="1806058" y="787400"/>
                </a:lnTo>
                <a:lnTo>
                  <a:pt x="1805264" y="784490"/>
                </a:lnTo>
                <a:lnTo>
                  <a:pt x="1804206" y="782108"/>
                </a:lnTo>
                <a:lnTo>
                  <a:pt x="1802883" y="779992"/>
                </a:lnTo>
                <a:lnTo>
                  <a:pt x="1801296" y="778404"/>
                </a:lnTo>
                <a:lnTo>
                  <a:pt x="1799709" y="777346"/>
                </a:lnTo>
                <a:lnTo>
                  <a:pt x="1798651" y="777081"/>
                </a:lnTo>
                <a:lnTo>
                  <a:pt x="1797592" y="777081"/>
                </a:lnTo>
                <a:lnTo>
                  <a:pt x="1796534" y="777081"/>
                </a:lnTo>
                <a:close/>
                <a:moveTo>
                  <a:pt x="1672462" y="777081"/>
                </a:moveTo>
                <a:lnTo>
                  <a:pt x="1671668" y="777346"/>
                </a:lnTo>
                <a:lnTo>
                  <a:pt x="1669817" y="778404"/>
                </a:lnTo>
                <a:lnTo>
                  <a:pt x="1668229" y="779992"/>
                </a:lnTo>
                <a:lnTo>
                  <a:pt x="1666907" y="782108"/>
                </a:lnTo>
                <a:lnTo>
                  <a:pt x="1665848" y="784490"/>
                </a:lnTo>
                <a:lnTo>
                  <a:pt x="1665055" y="787400"/>
                </a:lnTo>
                <a:lnTo>
                  <a:pt x="1664526" y="790311"/>
                </a:lnTo>
                <a:lnTo>
                  <a:pt x="1664261" y="793486"/>
                </a:lnTo>
                <a:lnTo>
                  <a:pt x="1664261" y="850371"/>
                </a:lnTo>
                <a:lnTo>
                  <a:pt x="1682515" y="850371"/>
                </a:lnTo>
                <a:lnTo>
                  <a:pt x="1682515" y="793486"/>
                </a:lnTo>
                <a:lnTo>
                  <a:pt x="1682250" y="790311"/>
                </a:lnTo>
                <a:lnTo>
                  <a:pt x="1681721" y="787400"/>
                </a:lnTo>
                <a:lnTo>
                  <a:pt x="1680928" y="784490"/>
                </a:lnTo>
                <a:lnTo>
                  <a:pt x="1679869" y="782108"/>
                </a:lnTo>
                <a:lnTo>
                  <a:pt x="1678547" y="779992"/>
                </a:lnTo>
                <a:lnTo>
                  <a:pt x="1676959" y="778404"/>
                </a:lnTo>
                <a:lnTo>
                  <a:pt x="1675372" y="777346"/>
                </a:lnTo>
                <a:lnTo>
                  <a:pt x="1674314" y="777081"/>
                </a:lnTo>
                <a:lnTo>
                  <a:pt x="1673520" y="777081"/>
                </a:lnTo>
                <a:lnTo>
                  <a:pt x="1672462" y="777081"/>
                </a:lnTo>
                <a:close/>
                <a:moveTo>
                  <a:pt x="220896" y="777081"/>
                </a:moveTo>
                <a:lnTo>
                  <a:pt x="220103" y="777346"/>
                </a:lnTo>
                <a:lnTo>
                  <a:pt x="218516" y="778404"/>
                </a:lnTo>
                <a:lnTo>
                  <a:pt x="216928" y="779992"/>
                </a:lnTo>
                <a:lnTo>
                  <a:pt x="215605" y="782108"/>
                </a:lnTo>
                <a:lnTo>
                  <a:pt x="214547" y="784490"/>
                </a:lnTo>
                <a:lnTo>
                  <a:pt x="213489" y="787400"/>
                </a:lnTo>
                <a:lnTo>
                  <a:pt x="213225" y="790311"/>
                </a:lnTo>
                <a:lnTo>
                  <a:pt x="212960" y="793486"/>
                </a:lnTo>
                <a:lnTo>
                  <a:pt x="212960" y="850371"/>
                </a:lnTo>
                <a:lnTo>
                  <a:pt x="231214" y="850371"/>
                </a:lnTo>
                <a:lnTo>
                  <a:pt x="231214" y="793486"/>
                </a:lnTo>
                <a:lnTo>
                  <a:pt x="230949" y="790311"/>
                </a:lnTo>
                <a:lnTo>
                  <a:pt x="230420" y="787400"/>
                </a:lnTo>
                <a:lnTo>
                  <a:pt x="229626" y="784490"/>
                </a:lnTo>
                <a:lnTo>
                  <a:pt x="228568" y="782108"/>
                </a:lnTo>
                <a:lnTo>
                  <a:pt x="227246" y="779992"/>
                </a:lnTo>
                <a:lnTo>
                  <a:pt x="225658" y="778404"/>
                </a:lnTo>
                <a:lnTo>
                  <a:pt x="224071" y="777346"/>
                </a:lnTo>
                <a:lnTo>
                  <a:pt x="223013" y="777081"/>
                </a:lnTo>
                <a:lnTo>
                  <a:pt x="222219" y="777081"/>
                </a:lnTo>
                <a:lnTo>
                  <a:pt x="220896" y="777081"/>
                </a:lnTo>
                <a:close/>
                <a:moveTo>
                  <a:pt x="96824" y="777081"/>
                </a:moveTo>
                <a:lnTo>
                  <a:pt x="96031" y="777346"/>
                </a:lnTo>
                <a:lnTo>
                  <a:pt x="94443" y="778404"/>
                </a:lnTo>
                <a:lnTo>
                  <a:pt x="92591" y="779992"/>
                </a:lnTo>
                <a:lnTo>
                  <a:pt x="91269" y="782108"/>
                </a:lnTo>
                <a:lnTo>
                  <a:pt x="90211" y="784490"/>
                </a:lnTo>
                <a:lnTo>
                  <a:pt x="89417" y="787400"/>
                </a:lnTo>
                <a:lnTo>
                  <a:pt x="88888" y="790311"/>
                </a:lnTo>
                <a:lnTo>
                  <a:pt x="88623" y="793486"/>
                </a:lnTo>
                <a:lnTo>
                  <a:pt x="88623" y="850371"/>
                </a:lnTo>
                <a:lnTo>
                  <a:pt x="106877" y="850371"/>
                </a:lnTo>
                <a:lnTo>
                  <a:pt x="106877" y="793486"/>
                </a:lnTo>
                <a:lnTo>
                  <a:pt x="106612" y="790311"/>
                </a:lnTo>
                <a:lnTo>
                  <a:pt x="106083" y="787400"/>
                </a:lnTo>
                <a:lnTo>
                  <a:pt x="105290" y="784490"/>
                </a:lnTo>
                <a:lnTo>
                  <a:pt x="104231" y="782108"/>
                </a:lnTo>
                <a:lnTo>
                  <a:pt x="102909" y="779992"/>
                </a:lnTo>
                <a:lnTo>
                  <a:pt x="101321" y="778404"/>
                </a:lnTo>
                <a:lnTo>
                  <a:pt x="99734" y="777346"/>
                </a:lnTo>
                <a:lnTo>
                  <a:pt x="98676" y="777081"/>
                </a:lnTo>
                <a:lnTo>
                  <a:pt x="97882" y="777081"/>
                </a:lnTo>
                <a:lnTo>
                  <a:pt x="96824" y="777081"/>
                </a:lnTo>
                <a:close/>
                <a:moveTo>
                  <a:pt x="1735424" y="768350"/>
                </a:moveTo>
                <a:lnTo>
                  <a:pt x="1733572" y="768615"/>
                </a:lnTo>
                <a:lnTo>
                  <a:pt x="1731720" y="768879"/>
                </a:lnTo>
                <a:lnTo>
                  <a:pt x="1730133" y="769408"/>
                </a:lnTo>
                <a:lnTo>
                  <a:pt x="1728281" y="770202"/>
                </a:lnTo>
                <a:lnTo>
                  <a:pt x="1726429" y="770996"/>
                </a:lnTo>
                <a:lnTo>
                  <a:pt x="1725107" y="772054"/>
                </a:lnTo>
                <a:lnTo>
                  <a:pt x="1723519" y="773377"/>
                </a:lnTo>
                <a:lnTo>
                  <a:pt x="1722197" y="774965"/>
                </a:lnTo>
                <a:lnTo>
                  <a:pt x="1721139" y="776552"/>
                </a:lnTo>
                <a:lnTo>
                  <a:pt x="1720080" y="778140"/>
                </a:lnTo>
                <a:lnTo>
                  <a:pt x="1719022" y="779992"/>
                </a:lnTo>
                <a:lnTo>
                  <a:pt x="1718229" y="782108"/>
                </a:lnTo>
                <a:lnTo>
                  <a:pt x="1717699" y="784225"/>
                </a:lnTo>
                <a:lnTo>
                  <a:pt x="1717170" y="786342"/>
                </a:lnTo>
                <a:lnTo>
                  <a:pt x="1716906" y="788458"/>
                </a:lnTo>
                <a:lnTo>
                  <a:pt x="1716906" y="790575"/>
                </a:lnTo>
                <a:lnTo>
                  <a:pt x="1716906" y="867833"/>
                </a:lnTo>
                <a:lnTo>
                  <a:pt x="1754207" y="867833"/>
                </a:lnTo>
                <a:lnTo>
                  <a:pt x="1754207" y="790575"/>
                </a:lnTo>
                <a:lnTo>
                  <a:pt x="1753942" y="788458"/>
                </a:lnTo>
                <a:lnTo>
                  <a:pt x="1753678" y="786342"/>
                </a:lnTo>
                <a:lnTo>
                  <a:pt x="1753413" y="784225"/>
                </a:lnTo>
                <a:lnTo>
                  <a:pt x="1752620" y="782108"/>
                </a:lnTo>
                <a:lnTo>
                  <a:pt x="1751826" y="779992"/>
                </a:lnTo>
                <a:lnTo>
                  <a:pt x="1751032" y="778140"/>
                </a:lnTo>
                <a:lnTo>
                  <a:pt x="1749974" y="776552"/>
                </a:lnTo>
                <a:lnTo>
                  <a:pt x="1748651" y="774965"/>
                </a:lnTo>
                <a:lnTo>
                  <a:pt x="1747329" y="773377"/>
                </a:lnTo>
                <a:lnTo>
                  <a:pt x="1746006" y="772054"/>
                </a:lnTo>
                <a:lnTo>
                  <a:pt x="1744419" y="770996"/>
                </a:lnTo>
                <a:lnTo>
                  <a:pt x="1742831" y="770202"/>
                </a:lnTo>
                <a:lnTo>
                  <a:pt x="1741244" y="769408"/>
                </a:lnTo>
                <a:lnTo>
                  <a:pt x="1739128" y="768879"/>
                </a:lnTo>
                <a:lnTo>
                  <a:pt x="1737276" y="768615"/>
                </a:lnTo>
                <a:lnTo>
                  <a:pt x="1735424" y="768350"/>
                </a:lnTo>
                <a:close/>
                <a:moveTo>
                  <a:pt x="159786" y="768350"/>
                </a:moveTo>
                <a:lnTo>
                  <a:pt x="157934" y="768615"/>
                </a:lnTo>
                <a:lnTo>
                  <a:pt x="156083" y="768879"/>
                </a:lnTo>
                <a:lnTo>
                  <a:pt x="154495" y="769408"/>
                </a:lnTo>
                <a:lnTo>
                  <a:pt x="152643" y="770202"/>
                </a:lnTo>
                <a:lnTo>
                  <a:pt x="151056" y="770996"/>
                </a:lnTo>
                <a:lnTo>
                  <a:pt x="149469" y="772054"/>
                </a:lnTo>
                <a:lnTo>
                  <a:pt x="147882" y="773377"/>
                </a:lnTo>
                <a:lnTo>
                  <a:pt x="146559" y="774965"/>
                </a:lnTo>
                <a:lnTo>
                  <a:pt x="145501" y="776552"/>
                </a:lnTo>
                <a:lnTo>
                  <a:pt x="144443" y="778140"/>
                </a:lnTo>
                <a:lnTo>
                  <a:pt x="143384" y="779992"/>
                </a:lnTo>
                <a:lnTo>
                  <a:pt x="142855" y="782108"/>
                </a:lnTo>
                <a:lnTo>
                  <a:pt x="142062" y="784225"/>
                </a:lnTo>
                <a:lnTo>
                  <a:pt x="141533" y="786342"/>
                </a:lnTo>
                <a:lnTo>
                  <a:pt x="141268" y="788458"/>
                </a:lnTo>
                <a:lnTo>
                  <a:pt x="141268" y="790575"/>
                </a:lnTo>
                <a:lnTo>
                  <a:pt x="141268" y="867833"/>
                </a:lnTo>
                <a:lnTo>
                  <a:pt x="178569" y="867833"/>
                </a:lnTo>
                <a:lnTo>
                  <a:pt x="178569" y="790575"/>
                </a:lnTo>
                <a:lnTo>
                  <a:pt x="178304" y="788458"/>
                </a:lnTo>
                <a:lnTo>
                  <a:pt x="178040" y="786342"/>
                </a:lnTo>
                <a:lnTo>
                  <a:pt x="177511" y="784225"/>
                </a:lnTo>
                <a:lnTo>
                  <a:pt x="176982" y="782108"/>
                </a:lnTo>
                <a:lnTo>
                  <a:pt x="176188" y="779992"/>
                </a:lnTo>
                <a:lnTo>
                  <a:pt x="175394" y="778140"/>
                </a:lnTo>
                <a:lnTo>
                  <a:pt x="174336" y="776552"/>
                </a:lnTo>
                <a:lnTo>
                  <a:pt x="173014" y="774965"/>
                </a:lnTo>
                <a:lnTo>
                  <a:pt x="171691" y="773377"/>
                </a:lnTo>
                <a:lnTo>
                  <a:pt x="170368" y="772054"/>
                </a:lnTo>
                <a:lnTo>
                  <a:pt x="168781" y="770996"/>
                </a:lnTo>
                <a:lnTo>
                  <a:pt x="167194" y="770202"/>
                </a:lnTo>
                <a:lnTo>
                  <a:pt x="165606" y="769408"/>
                </a:lnTo>
                <a:lnTo>
                  <a:pt x="163490" y="768879"/>
                </a:lnTo>
                <a:lnTo>
                  <a:pt x="161638" y="768615"/>
                </a:lnTo>
                <a:lnTo>
                  <a:pt x="159786" y="768350"/>
                </a:lnTo>
                <a:close/>
                <a:moveTo>
                  <a:pt x="985704" y="625475"/>
                </a:moveTo>
                <a:lnTo>
                  <a:pt x="983826" y="625744"/>
                </a:lnTo>
                <a:lnTo>
                  <a:pt x="981948" y="626551"/>
                </a:lnTo>
                <a:lnTo>
                  <a:pt x="980338" y="627897"/>
                </a:lnTo>
                <a:lnTo>
                  <a:pt x="978996" y="629511"/>
                </a:lnTo>
                <a:lnTo>
                  <a:pt x="977923" y="631664"/>
                </a:lnTo>
                <a:lnTo>
                  <a:pt x="976850" y="634085"/>
                </a:lnTo>
                <a:lnTo>
                  <a:pt x="976313" y="636776"/>
                </a:lnTo>
                <a:lnTo>
                  <a:pt x="976313" y="639736"/>
                </a:lnTo>
                <a:lnTo>
                  <a:pt x="976313" y="688975"/>
                </a:lnTo>
                <a:lnTo>
                  <a:pt x="995363" y="688975"/>
                </a:lnTo>
                <a:lnTo>
                  <a:pt x="995363" y="639736"/>
                </a:lnTo>
                <a:lnTo>
                  <a:pt x="995095" y="636776"/>
                </a:lnTo>
                <a:lnTo>
                  <a:pt x="994558" y="634085"/>
                </a:lnTo>
                <a:lnTo>
                  <a:pt x="993753" y="631664"/>
                </a:lnTo>
                <a:lnTo>
                  <a:pt x="992412" y="629511"/>
                </a:lnTo>
                <a:lnTo>
                  <a:pt x="991070" y="627897"/>
                </a:lnTo>
                <a:lnTo>
                  <a:pt x="989460" y="626551"/>
                </a:lnTo>
                <a:lnTo>
                  <a:pt x="987582" y="625744"/>
                </a:lnTo>
                <a:lnTo>
                  <a:pt x="985704" y="625475"/>
                </a:lnTo>
                <a:close/>
                <a:moveTo>
                  <a:pt x="942841" y="625475"/>
                </a:moveTo>
                <a:lnTo>
                  <a:pt x="940963" y="625744"/>
                </a:lnTo>
                <a:lnTo>
                  <a:pt x="939353" y="626551"/>
                </a:lnTo>
                <a:lnTo>
                  <a:pt x="937743" y="627897"/>
                </a:lnTo>
                <a:lnTo>
                  <a:pt x="936402" y="629511"/>
                </a:lnTo>
                <a:lnTo>
                  <a:pt x="935060" y="631664"/>
                </a:lnTo>
                <a:lnTo>
                  <a:pt x="934255" y="634085"/>
                </a:lnTo>
                <a:lnTo>
                  <a:pt x="933719" y="636776"/>
                </a:lnTo>
                <a:lnTo>
                  <a:pt x="933450" y="639736"/>
                </a:lnTo>
                <a:lnTo>
                  <a:pt x="933450" y="688975"/>
                </a:lnTo>
                <a:lnTo>
                  <a:pt x="952500" y="688975"/>
                </a:lnTo>
                <a:lnTo>
                  <a:pt x="952500" y="639736"/>
                </a:lnTo>
                <a:lnTo>
                  <a:pt x="952500" y="636776"/>
                </a:lnTo>
                <a:lnTo>
                  <a:pt x="951695" y="634085"/>
                </a:lnTo>
                <a:lnTo>
                  <a:pt x="950890" y="631664"/>
                </a:lnTo>
                <a:lnTo>
                  <a:pt x="949817" y="629511"/>
                </a:lnTo>
                <a:lnTo>
                  <a:pt x="948476" y="627897"/>
                </a:lnTo>
                <a:lnTo>
                  <a:pt x="946866" y="626551"/>
                </a:lnTo>
                <a:lnTo>
                  <a:pt x="944719" y="625744"/>
                </a:lnTo>
                <a:lnTo>
                  <a:pt x="942841" y="625475"/>
                </a:lnTo>
                <a:close/>
                <a:moveTo>
                  <a:pt x="901566" y="625475"/>
                </a:moveTo>
                <a:lnTo>
                  <a:pt x="899688" y="625744"/>
                </a:lnTo>
                <a:lnTo>
                  <a:pt x="897810" y="626551"/>
                </a:lnTo>
                <a:lnTo>
                  <a:pt x="896200" y="627897"/>
                </a:lnTo>
                <a:lnTo>
                  <a:pt x="894858" y="629511"/>
                </a:lnTo>
                <a:lnTo>
                  <a:pt x="893785" y="631664"/>
                </a:lnTo>
                <a:lnTo>
                  <a:pt x="892980" y="634085"/>
                </a:lnTo>
                <a:lnTo>
                  <a:pt x="892444" y="636776"/>
                </a:lnTo>
                <a:lnTo>
                  <a:pt x="892175" y="639736"/>
                </a:lnTo>
                <a:lnTo>
                  <a:pt x="892175" y="688975"/>
                </a:lnTo>
                <a:lnTo>
                  <a:pt x="911225" y="688975"/>
                </a:lnTo>
                <a:lnTo>
                  <a:pt x="911225" y="639736"/>
                </a:lnTo>
                <a:lnTo>
                  <a:pt x="910957" y="636776"/>
                </a:lnTo>
                <a:lnTo>
                  <a:pt x="910420" y="634085"/>
                </a:lnTo>
                <a:lnTo>
                  <a:pt x="909615" y="631664"/>
                </a:lnTo>
                <a:lnTo>
                  <a:pt x="908542" y="629511"/>
                </a:lnTo>
                <a:lnTo>
                  <a:pt x="906932" y="627897"/>
                </a:lnTo>
                <a:lnTo>
                  <a:pt x="905322" y="626551"/>
                </a:lnTo>
                <a:lnTo>
                  <a:pt x="903713" y="625744"/>
                </a:lnTo>
                <a:lnTo>
                  <a:pt x="901566" y="625475"/>
                </a:lnTo>
                <a:close/>
                <a:moveTo>
                  <a:pt x="1742302" y="577586"/>
                </a:moveTo>
                <a:lnTo>
                  <a:pt x="1741773" y="578115"/>
                </a:lnTo>
                <a:lnTo>
                  <a:pt x="1740715" y="579438"/>
                </a:lnTo>
                <a:lnTo>
                  <a:pt x="1740186" y="581554"/>
                </a:lnTo>
                <a:lnTo>
                  <a:pt x="1739921" y="584465"/>
                </a:lnTo>
                <a:lnTo>
                  <a:pt x="1739921" y="607483"/>
                </a:lnTo>
                <a:lnTo>
                  <a:pt x="1744948" y="607483"/>
                </a:lnTo>
                <a:lnTo>
                  <a:pt x="1744948" y="584465"/>
                </a:lnTo>
                <a:lnTo>
                  <a:pt x="1744948" y="581554"/>
                </a:lnTo>
                <a:lnTo>
                  <a:pt x="1744419" y="579438"/>
                </a:lnTo>
                <a:lnTo>
                  <a:pt x="1743625" y="578115"/>
                </a:lnTo>
                <a:lnTo>
                  <a:pt x="1743096" y="577586"/>
                </a:lnTo>
                <a:lnTo>
                  <a:pt x="1742567" y="577586"/>
                </a:lnTo>
                <a:lnTo>
                  <a:pt x="1742302" y="577586"/>
                </a:lnTo>
                <a:close/>
                <a:moveTo>
                  <a:pt x="1732249" y="577586"/>
                </a:moveTo>
                <a:lnTo>
                  <a:pt x="1731456" y="578115"/>
                </a:lnTo>
                <a:lnTo>
                  <a:pt x="1730927" y="578644"/>
                </a:lnTo>
                <a:lnTo>
                  <a:pt x="1730398" y="579438"/>
                </a:lnTo>
                <a:lnTo>
                  <a:pt x="1729604" y="581554"/>
                </a:lnTo>
                <a:lnTo>
                  <a:pt x="1729339" y="584465"/>
                </a:lnTo>
                <a:lnTo>
                  <a:pt x="1729339" y="607483"/>
                </a:lnTo>
                <a:lnTo>
                  <a:pt x="1736482" y="607483"/>
                </a:lnTo>
                <a:lnTo>
                  <a:pt x="1736482" y="584465"/>
                </a:lnTo>
                <a:lnTo>
                  <a:pt x="1736218" y="581554"/>
                </a:lnTo>
                <a:lnTo>
                  <a:pt x="1735424" y="579438"/>
                </a:lnTo>
                <a:lnTo>
                  <a:pt x="1734895" y="578644"/>
                </a:lnTo>
                <a:lnTo>
                  <a:pt x="1734366" y="578115"/>
                </a:lnTo>
                <a:lnTo>
                  <a:pt x="1733572" y="577586"/>
                </a:lnTo>
                <a:lnTo>
                  <a:pt x="1732779" y="577586"/>
                </a:lnTo>
                <a:lnTo>
                  <a:pt x="1732249" y="577586"/>
                </a:lnTo>
                <a:close/>
                <a:moveTo>
                  <a:pt x="1722726" y="577586"/>
                </a:moveTo>
                <a:lnTo>
                  <a:pt x="1722197" y="578115"/>
                </a:lnTo>
                <a:lnTo>
                  <a:pt x="1721403" y="579438"/>
                </a:lnTo>
                <a:lnTo>
                  <a:pt x="1720874" y="581554"/>
                </a:lnTo>
                <a:lnTo>
                  <a:pt x="1720874" y="584465"/>
                </a:lnTo>
                <a:lnTo>
                  <a:pt x="1720874" y="607483"/>
                </a:lnTo>
                <a:lnTo>
                  <a:pt x="1725636" y="607483"/>
                </a:lnTo>
                <a:lnTo>
                  <a:pt x="1725636" y="584465"/>
                </a:lnTo>
                <a:lnTo>
                  <a:pt x="1725371" y="581554"/>
                </a:lnTo>
                <a:lnTo>
                  <a:pt x="1724842" y="579438"/>
                </a:lnTo>
                <a:lnTo>
                  <a:pt x="1724049" y="578115"/>
                </a:lnTo>
                <a:lnTo>
                  <a:pt x="1723519" y="577586"/>
                </a:lnTo>
                <a:lnTo>
                  <a:pt x="1723255" y="577586"/>
                </a:lnTo>
                <a:lnTo>
                  <a:pt x="1722726" y="577586"/>
                </a:lnTo>
                <a:close/>
                <a:moveTo>
                  <a:pt x="164813" y="577056"/>
                </a:moveTo>
                <a:lnTo>
                  <a:pt x="164284" y="577586"/>
                </a:lnTo>
                <a:lnTo>
                  <a:pt x="163490" y="578908"/>
                </a:lnTo>
                <a:lnTo>
                  <a:pt x="162961" y="581025"/>
                </a:lnTo>
                <a:lnTo>
                  <a:pt x="162696" y="583936"/>
                </a:lnTo>
                <a:lnTo>
                  <a:pt x="162696" y="606954"/>
                </a:lnTo>
                <a:lnTo>
                  <a:pt x="167723" y="606954"/>
                </a:lnTo>
                <a:lnTo>
                  <a:pt x="167723" y="583936"/>
                </a:lnTo>
                <a:lnTo>
                  <a:pt x="167723" y="581025"/>
                </a:lnTo>
                <a:lnTo>
                  <a:pt x="167194" y="578908"/>
                </a:lnTo>
                <a:lnTo>
                  <a:pt x="166400" y="577586"/>
                </a:lnTo>
                <a:lnTo>
                  <a:pt x="165871" y="577056"/>
                </a:lnTo>
                <a:lnTo>
                  <a:pt x="165342" y="577056"/>
                </a:lnTo>
                <a:lnTo>
                  <a:pt x="164813" y="577056"/>
                </a:lnTo>
                <a:close/>
                <a:moveTo>
                  <a:pt x="155024" y="577056"/>
                </a:moveTo>
                <a:lnTo>
                  <a:pt x="154231" y="577586"/>
                </a:lnTo>
                <a:lnTo>
                  <a:pt x="153702" y="578115"/>
                </a:lnTo>
                <a:lnTo>
                  <a:pt x="153173" y="578908"/>
                </a:lnTo>
                <a:lnTo>
                  <a:pt x="152379" y="581025"/>
                </a:lnTo>
                <a:lnTo>
                  <a:pt x="152114" y="583936"/>
                </a:lnTo>
                <a:lnTo>
                  <a:pt x="152114" y="606954"/>
                </a:lnTo>
                <a:lnTo>
                  <a:pt x="158993" y="606954"/>
                </a:lnTo>
                <a:lnTo>
                  <a:pt x="158993" y="583936"/>
                </a:lnTo>
                <a:lnTo>
                  <a:pt x="158728" y="581025"/>
                </a:lnTo>
                <a:lnTo>
                  <a:pt x="158199" y="578908"/>
                </a:lnTo>
                <a:lnTo>
                  <a:pt x="157670" y="578115"/>
                </a:lnTo>
                <a:lnTo>
                  <a:pt x="156876" y="577586"/>
                </a:lnTo>
                <a:lnTo>
                  <a:pt x="156347" y="577056"/>
                </a:lnTo>
                <a:lnTo>
                  <a:pt x="155553" y="577056"/>
                </a:lnTo>
                <a:lnTo>
                  <a:pt x="155024" y="577056"/>
                </a:lnTo>
                <a:close/>
                <a:moveTo>
                  <a:pt x="145501" y="577056"/>
                </a:moveTo>
                <a:lnTo>
                  <a:pt x="144972" y="577586"/>
                </a:lnTo>
                <a:lnTo>
                  <a:pt x="144178" y="578908"/>
                </a:lnTo>
                <a:lnTo>
                  <a:pt x="143649" y="581025"/>
                </a:lnTo>
                <a:lnTo>
                  <a:pt x="143384" y="583936"/>
                </a:lnTo>
                <a:lnTo>
                  <a:pt x="143384" y="606954"/>
                </a:lnTo>
                <a:lnTo>
                  <a:pt x="148146" y="606954"/>
                </a:lnTo>
                <a:lnTo>
                  <a:pt x="148146" y="583936"/>
                </a:lnTo>
                <a:lnTo>
                  <a:pt x="148146" y="581025"/>
                </a:lnTo>
                <a:lnTo>
                  <a:pt x="147617" y="578908"/>
                </a:lnTo>
                <a:lnTo>
                  <a:pt x="146823" y="577586"/>
                </a:lnTo>
                <a:lnTo>
                  <a:pt x="146294" y="577056"/>
                </a:lnTo>
                <a:lnTo>
                  <a:pt x="145765" y="577056"/>
                </a:lnTo>
                <a:lnTo>
                  <a:pt x="145501" y="577056"/>
                </a:lnTo>
                <a:close/>
                <a:moveTo>
                  <a:pt x="1005022" y="460375"/>
                </a:moveTo>
                <a:lnTo>
                  <a:pt x="1003408" y="460637"/>
                </a:lnTo>
                <a:lnTo>
                  <a:pt x="1001524" y="461160"/>
                </a:lnTo>
                <a:lnTo>
                  <a:pt x="1000448" y="461945"/>
                </a:lnTo>
                <a:lnTo>
                  <a:pt x="999103" y="463252"/>
                </a:lnTo>
                <a:lnTo>
                  <a:pt x="998296" y="464822"/>
                </a:lnTo>
                <a:lnTo>
                  <a:pt x="997488" y="466653"/>
                </a:lnTo>
                <a:lnTo>
                  <a:pt x="996950" y="468484"/>
                </a:lnTo>
                <a:lnTo>
                  <a:pt x="996950" y="470838"/>
                </a:lnTo>
                <a:lnTo>
                  <a:pt x="996950" y="506413"/>
                </a:lnTo>
                <a:lnTo>
                  <a:pt x="1012825" y="506413"/>
                </a:lnTo>
                <a:lnTo>
                  <a:pt x="1012825" y="470838"/>
                </a:lnTo>
                <a:lnTo>
                  <a:pt x="1012556" y="468484"/>
                </a:lnTo>
                <a:lnTo>
                  <a:pt x="1012018" y="466653"/>
                </a:lnTo>
                <a:lnTo>
                  <a:pt x="1011480" y="464822"/>
                </a:lnTo>
                <a:lnTo>
                  <a:pt x="1010404" y="463252"/>
                </a:lnTo>
                <a:lnTo>
                  <a:pt x="1009327" y="461945"/>
                </a:lnTo>
                <a:lnTo>
                  <a:pt x="1007982" y="461160"/>
                </a:lnTo>
                <a:lnTo>
                  <a:pt x="1006637" y="460637"/>
                </a:lnTo>
                <a:lnTo>
                  <a:pt x="1005022" y="460375"/>
                </a:lnTo>
                <a:close/>
                <a:moveTo>
                  <a:pt x="893897" y="460375"/>
                </a:moveTo>
                <a:lnTo>
                  <a:pt x="892283" y="460637"/>
                </a:lnTo>
                <a:lnTo>
                  <a:pt x="890938" y="461160"/>
                </a:lnTo>
                <a:lnTo>
                  <a:pt x="889592" y="461945"/>
                </a:lnTo>
                <a:lnTo>
                  <a:pt x="888247" y="463252"/>
                </a:lnTo>
                <a:lnTo>
                  <a:pt x="887171" y="464822"/>
                </a:lnTo>
                <a:lnTo>
                  <a:pt x="886632" y="466653"/>
                </a:lnTo>
                <a:lnTo>
                  <a:pt x="886094" y="468484"/>
                </a:lnTo>
                <a:lnTo>
                  <a:pt x="885825" y="470838"/>
                </a:lnTo>
                <a:lnTo>
                  <a:pt x="885825" y="506413"/>
                </a:lnTo>
                <a:lnTo>
                  <a:pt x="901700" y="506413"/>
                </a:lnTo>
                <a:lnTo>
                  <a:pt x="901700" y="470838"/>
                </a:lnTo>
                <a:lnTo>
                  <a:pt x="901431" y="468484"/>
                </a:lnTo>
                <a:lnTo>
                  <a:pt x="901162" y="466653"/>
                </a:lnTo>
                <a:lnTo>
                  <a:pt x="900355" y="464822"/>
                </a:lnTo>
                <a:lnTo>
                  <a:pt x="899279" y="463252"/>
                </a:lnTo>
                <a:lnTo>
                  <a:pt x="898202" y="461945"/>
                </a:lnTo>
                <a:lnTo>
                  <a:pt x="896857" y="461160"/>
                </a:lnTo>
                <a:lnTo>
                  <a:pt x="895512" y="460637"/>
                </a:lnTo>
                <a:lnTo>
                  <a:pt x="893897" y="460375"/>
                </a:lnTo>
                <a:close/>
                <a:moveTo>
                  <a:pt x="948670" y="455612"/>
                </a:moveTo>
                <a:lnTo>
                  <a:pt x="945888" y="455879"/>
                </a:lnTo>
                <a:lnTo>
                  <a:pt x="943106" y="456680"/>
                </a:lnTo>
                <a:lnTo>
                  <a:pt x="940880" y="457749"/>
                </a:lnTo>
                <a:lnTo>
                  <a:pt x="938932" y="459351"/>
                </a:lnTo>
                <a:lnTo>
                  <a:pt x="937541" y="461220"/>
                </a:lnTo>
                <a:lnTo>
                  <a:pt x="936150" y="463357"/>
                </a:lnTo>
                <a:lnTo>
                  <a:pt x="935315" y="465760"/>
                </a:lnTo>
                <a:lnTo>
                  <a:pt x="935037" y="468431"/>
                </a:lnTo>
                <a:lnTo>
                  <a:pt x="935037" y="512762"/>
                </a:lnTo>
                <a:lnTo>
                  <a:pt x="962025" y="512762"/>
                </a:lnTo>
                <a:lnTo>
                  <a:pt x="962025" y="468431"/>
                </a:lnTo>
                <a:lnTo>
                  <a:pt x="961747" y="465760"/>
                </a:lnTo>
                <a:lnTo>
                  <a:pt x="960912" y="463357"/>
                </a:lnTo>
                <a:lnTo>
                  <a:pt x="959521" y="461220"/>
                </a:lnTo>
                <a:lnTo>
                  <a:pt x="957852" y="459351"/>
                </a:lnTo>
                <a:lnTo>
                  <a:pt x="955904" y="457749"/>
                </a:lnTo>
                <a:lnTo>
                  <a:pt x="953678" y="456680"/>
                </a:lnTo>
                <a:lnTo>
                  <a:pt x="951174" y="455879"/>
                </a:lnTo>
                <a:lnTo>
                  <a:pt x="948670" y="455612"/>
                </a:lnTo>
                <a:close/>
                <a:moveTo>
                  <a:pt x="1035184" y="449262"/>
                </a:moveTo>
                <a:lnTo>
                  <a:pt x="1033306" y="449529"/>
                </a:lnTo>
                <a:lnTo>
                  <a:pt x="1031428" y="450063"/>
                </a:lnTo>
                <a:lnTo>
                  <a:pt x="1029550" y="451399"/>
                </a:lnTo>
                <a:lnTo>
                  <a:pt x="1028208" y="452734"/>
                </a:lnTo>
                <a:lnTo>
                  <a:pt x="1027135" y="454870"/>
                </a:lnTo>
                <a:lnTo>
                  <a:pt x="1026330" y="457007"/>
                </a:lnTo>
                <a:lnTo>
                  <a:pt x="1025794" y="459410"/>
                </a:lnTo>
                <a:lnTo>
                  <a:pt x="1025525" y="462081"/>
                </a:lnTo>
                <a:lnTo>
                  <a:pt x="1025525" y="506412"/>
                </a:lnTo>
                <a:lnTo>
                  <a:pt x="1044575" y="506412"/>
                </a:lnTo>
                <a:lnTo>
                  <a:pt x="1044575" y="462081"/>
                </a:lnTo>
                <a:lnTo>
                  <a:pt x="1044307" y="459410"/>
                </a:lnTo>
                <a:lnTo>
                  <a:pt x="1043770" y="457007"/>
                </a:lnTo>
                <a:lnTo>
                  <a:pt x="1042965" y="454870"/>
                </a:lnTo>
                <a:lnTo>
                  <a:pt x="1041892" y="452734"/>
                </a:lnTo>
                <a:lnTo>
                  <a:pt x="1040282" y="451399"/>
                </a:lnTo>
                <a:lnTo>
                  <a:pt x="1038941" y="450063"/>
                </a:lnTo>
                <a:lnTo>
                  <a:pt x="1037063" y="449529"/>
                </a:lnTo>
                <a:lnTo>
                  <a:pt x="1035184" y="449262"/>
                </a:lnTo>
                <a:close/>
                <a:moveTo>
                  <a:pt x="857116" y="449262"/>
                </a:moveTo>
                <a:lnTo>
                  <a:pt x="855238" y="449529"/>
                </a:lnTo>
                <a:lnTo>
                  <a:pt x="853628" y="450063"/>
                </a:lnTo>
                <a:lnTo>
                  <a:pt x="852018" y="451399"/>
                </a:lnTo>
                <a:lnTo>
                  <a:pt x="850677" y="452734"/>
                </a:lnTo>
                <a:lnTo>
                  <a:pt x="849335" y="454870"/>
                </a:lnTo>
                <a:lnTo>
                  <a:pt x="848530" y="457007"/>
                </a:lnTo>
                <a:lnTo>
                  <a:pt x="847994" y="459410"/>
                </a:lnTo>
                <a:lnTo>
                  <a:pt x="847725" y="462081"/>
                </a:lnTo>
                <a:lnTo>
                  <a:pt x="847725" y="506412"/>
                </a:lnTo>
                <a:lnTo>
                  <a:pt x="866775" y="506412"/>
                </a:lnTo>
                <a:lnTo>
                  <a:pt x="866775" y="462081"/>
                </a:lnTo>
                <a:lnTo>
                  <a:pt x="866775" y="459410"/>
                </a:lnTo>
                <a:lnTo>
                  <a:pt x="865970" y="457007"/>
                </a:lnTo>
                <a:lnTo>
                  <a:pt x="865165" y="454870"/>
                </a:lnTo>
                <a:lnTo>
                  <a:pt x="864092" y="452734"/>
                </a:lnTo>
                <a:lnTo>
                  <a:pt x="862751" y="451399"/>
                </a:lnTo>
                <a:lnTo>
                  <a:pt x="861141" y="450063"/>
                </a:lnTo>
                <a:lnTo>
                  <a:pt x="858994" y="449529"/>
                </a:lnTo>
                <a:lnTo>
                  <a:pt x="857116" y="449262"/>
                </a:lnTo>
                <a:close/>
                <a:moveTo>
                  <a:pt x="985171" y="258233"/>
                </a:moveTo>
                <a:lnTo>
                  <a:pt x="984377" y="258498"/>
                </a:lnTo>
                <a:lnTo>
                  <a:pt x="983583" y="259027"/>
                </a:lnTo>
                <a:lnTo>
                  <a:pt x="982790" y="259821"/>
                </a:lnTo>
                <a:lnTo>
                  <a:pt x="981996" y="260879"/>
                </a:lnTo>
                <a:lnTo>
                  <a:pt x="981467" y="261938"/>
                </a:lnTo>
                <a:lnTo>
                  <a:pt x="981203" y="263525"/>
                </a:lnTo>
                <a:lnTo>
                  <a:pt x="980938" y="264848"/>
                </a:lnTo>
                <a:lnTo>
                  <a:pt x="980938" y="266700"/>
                </a:lnTo>
                <a:lnTo>
                  <a:pt x="980938" y="320146"/>
                </a:lnTo>
                <a:lnTo>
                  <a:pt x="985171" y="321469"/>
                </a:lnTo>
                <a:lnTo>
                  <a:pt x="989933" y="323056"/>
                </a:lnTo>
                <a:lnTo>
                  <a:pt x="989933" y="266700"/>
                </a:lnTo>
                <a:lnTo>
                  <a:pt x="989668" y="264848"/>
                </a:lnTo>
                <a:lnTo>
                  <a:pt x="989403" y="263525"/>
                </a:lnTo>
                <a:lnTo>
                  <a:pt x="989139" y="261938"/>
                </a:lnTo>
                <a:lnTo>
                  <a:pt x="988610" y="260879"/>
                </a:lnTo>
                <a:lnTo>
                  <a:pt x="987552" y="259821"/>
                </a:lnTo>
                <a:lnTo>
                  <a:pt x="986758" y="259027"/>
                </a:lnTo>
                <a:lnTo>
                  <a:pt x="985964" y="258498"/>
                </a:lnTo>
                <a:lnTo>
                  <a:pt x="985171" y="258233"/>
                </a:lnTo>
                <a:close/>
                <a:moveTo>
                  <a:pt x="911098" y="258233"/>
                </a:moveTo>
                <a:lnTo>
                  <a:pt x="910304" y="258498"/>
                </a:lnTo>
                <a:lnTo>
                  <a:pt x="909510" y="259027"/>
                </a:lnTo>
                <a:lnTo>
                  <a:pt x="908717" y="259821"/>
                </a:lnTo>
                <a:lnTo>
                  <a:pt x="908188" y="260879"/>
                </a:lnTo>
                <a:lnTo>
                  <a:pt x="907659" y="261938"/>
                </a:lnTo>
                <a:lnTo>
                  <a:pt x="907130" y="263525"/>
                </a:lnTo>
                <a:lnTo>
                  <a:pt x="906865" y="264848"/>
                </a:lnTo>
                <a:lnTo>
                  <a:pt x="906865" y="266700"/>
                </a:lnTo>
                <a:lnTo>
                  <a:pt x="906865" y="323056"/>
                </a:lnTo>
                <a:lnTo>
                  <a:pt x="911098" y="321469"/>
                </a:lnTo>
                <a:lnTo>
                  <a:pt x="915595" y="320146"/>
                </a:lnTo>
                <a:lnTo>
                  <a:pt x="915595" y="266700"/>
                </a:lnTo>
                <a:lnTo>
                  <a:pt x="915330" y="264848"/>
                </a:lnTo>
                <a:lnTo>
                  <a:pt x="915066" y="263525"/>
                </a:lnTo>
                <a:lnTo>
                  <a:pt x="914801" y="261938"/>
                </a:lnTo>
                <a:lnTo>
                  <a:pt x="914272" y="260879"/>
                </a:lnTo>
                <a:lnTo>
                  <a:pt x="913743" y="259821"/>
                </a:lnTo>
                <a:lnTo>
                  <a:pt x="912950" y="259027"/>
                </a:lnTo>
                <a:lnTo>
                  <a:pt x="912156" y="258498"/>
                </a:lnTo>
                <a:lnTo>
                  <a:pt x="911098" y="258233"/>
                </a:lnTo>
                <a:close/>
                <a:moveTo>
                  <a:pt x="966652" y="255058"/>
                </a:moveTo>
                <a:lnTo>
                  <a:pt x="965594" y="255323"/>
                </a:lnTo>
                <a:lnTo>
                  <a:pt x="964536" y="255588"/>
                </a:lnTo>
                <a:lnTo>
                  <a:pt x="963478" y="256381"/>
                </a:lnTo>
                <a:lnTo>
                  <a:pt x="962684" y="257704"/>
                </a:lnTo>
                <a:lnTo>
                  <a:pt x="962155" y="259027"/>
                </a:lnTo>
                <a:lnTo>
                  <a:pt x="961626" y="260350"/>
                </a:lnTo>
                <a:lnTo>
                  <a:pt x="961097" y="261938"/>
                </a:lnTo>
                <a:lnTo>
                  <a:pt x="961097" y="263525"/>
                </a:lnTo>
                <a:lnTo>
                  <a:pt x="961097" y="316177"/>
                </a:lnTo>
                <a:lnTo>
                  <a:pt x="966917" y="316971"/>
                </a:lnTo>
                <a:lnTo>
                  <a:pt x="972472" y="318029"/>
                </a:lnTo>
                <a:lnTo>
                  <a:pt x="972472" y="263525"/>
                </a:lnTo>
                <a:lnTo>
                  <a:pt x="972208" y="261938"/>
                </a:lnTo>
                <a:lnTo>
                  <a:pt x="971943" y="260350"/>
                </a:lnTo>
                <a:lnTo>
                  <a:pt x="971414" y="259027"/>
                </a:lnTo>
                <a:lnTo>
                  <a:pt x="970885" y="257704"/>
                </a:lnTo>
                <a:lnTo>
                  <a:pt x="969827" y="256381"/>
                </a:lnTo>
                <a:lnTo>
                  <a:pt x="969033" y="255588"/>
                </a:lnTo>
                <a:lnTo>
                  <a:pt x="967975" y="255323"/>
                </a:lnTo>
                <a:lnTo>
                  <a:pt x="966652" y="255058"/>
                </a:lnTo>
                <a:close/>
                <a:moveTo>
                  <a:pt x="929616" y="255058"/>
                </a:moveTo>
                <a:lnTo>
                  <a:pt x="928558" y="255323"/>
                </a:lnTo>
                <a:lnTo>
                  <a:pt x="927500" y="255588"/>
                </a:lnTo>
                <a:lnTo>
                  <a:pt x="926441" y="256381"/>
                </a:lnTo>
                <a:lnTo>
                  <a:pt x="925648" y="257704"/>
                </a:lnTo>
                <a:lnTo>
                  <a:pt x="924854" y="259027"/>
                </a:lnTo>
                <a:lnTo>
                  <a:pt x="924325" y="260350"/>
                </a:lnTo>
                <a:lnTo>
                  <a:pt x="924061" y="261938"/>
                </a:lnTo>
                <a:lnTo>
                  <a:pt x="924061" y="263525"/>
                </a:lnTo>
                <a:lnTo>
                  <a:pt x="924061" y="318029"/>
                </a:lnTo>
                <a:lnTo>
                  <a:pt x="929616" y="316971"/>
                </a:lnTo>
                <a:lnTo>
                  <a:pt x="935436" y="316177"/>
                </a:lnTo>
                <a:lnTo>
                  <a:pt x="935436" y="263525"/>
                </a:lnTo>
                <a:lnTo>
                  <a:pt x="935436" y="261938"/>
                </a:lnTo>
                <a:lnTo>
                  <a:pt x="935171" y="260350"/>
                </a:lnTo>
                <a:lnTo>
                  <a:pt x="934642" y="259027"/>
                </a:lnTo>
                <a:lnTo>
                  <a:pt x="933849" y="257704"/>
                </a:lnTo>
                <a:lnTo>
                  <a:pt x="933055" y="256381"/>
                </a:lnTo>
                <a:lnTo>
                  <a:pt x="931997" y="255588"/>
                </a:lnTo>
                <a:lnTo>
                  <a:pt x="930674" y="255323"/>
                </a:lnTo>
                <a:lnTo>
                  <a:pt x="929616" y="255058"/>
                </a:lnTo>
                <a:close/>
                <a:moveTo>
                  <a:pt x="948399" y="251090"/>
                </a:moveTo>
                <a:lnTo>
                  <a:pt x="947076" y="251354"/>
                </a:lnTo>
                <a:lnTo>
                  <a:pt x="945489" y="251883"/>
                </a:lnTo>
                <a:lnTo>
                  <a:pt x="944431" y="252413"/>
                </a:lnTo>
                <a:lnTo>
                  <a:pt x="943637" y="253471"/>
                </a:lnTo>
                <a:lnTo>
                  <a:pt x="942843" y="254794"/>
                </a:lnTo>
                <a:lnTo>
                  <a:pt x="942314" y="256117"/>
                </a:lnTo>
                <a:lnTo>
                  <a:pt x="941785" y="257969"/>
                </a:lnTo>
                <a:lnTo>
                  <a:pt x="941785" y="259556"/>
                </a:lnTo>
                <a:lnTo>
                  <a:pt x="941785" y="315913"/>
                </a:lnTo>
                <a:lnTo>
                  <a:pt x="948399" y="315648"/>
                </a:lnTo>
                <a:lnTo>
                  <a:pt x="954748" y="315913"/>
                </a:lnTo>
                <a:lnTo>
                  <a:pt x="954748" y="259556"/>
                </a:lnTo>
                <a:lnTo>
                  <a:pt x="954483" y="257969"/>
                </a:lnTo>
                <a:lnTo>
                  <a:pt x="954219" y="256117"/>
                </a:lnTo>
                <a:lnTo>
                  <a:pt x="953425" y="254794"/>
                </a:lnTo>
                <a:lnTo>
                  <a:pt x="952896" y="253471"/>
                </a:lnTo>
                <a:lnTo>
                  <a:pt x="951838" y="252413"/>
                </a:lnTo>
                <a:lnTo>
                  <a:pt x="950780" y="251883"/>
                </a:lnTo>
                <a:lnTo>
                  <a:pt x="949722" y="251354"/>
                </a:lnTo>
                <a:lnTo>
                  <a:pt x="948399" y="251090"/>
                </a:lnTo>
                <a:close/>
                <a:moveTo>
                  <a:pt x="946547" y="0"/>
                </a:moveTo>
                <a:lnTo>
                  <a:pt x="949457" y="0"/>
                </a:lnTo>
                <a:lnTo>
                  <a:pt x="949457" y="3969"/>
                </a:lnTo>
                <a:lnTo>
                  <a:pt x="950515" y="4498"/>
                </a:lnTo>
                <a:lnTo>
                  <a:pt x="951309" y="5292"/>
                </a:lnTo>
                <a:lnTo>
                  <a:pt x="951838" y="6350"/>
                </a:lnTo>
                <a:lnTo>
                  <a:pt x="952102" y="7673"/>
                </a:lnTo>
                <a:lnTo>
                  <a:pt x="951838" y="8731"/>
                </a:lnTo>
                <a:lnTo>
                  <a:pt x="951309" y="9790"/>
                </a:lnTo>
                <a:lnTo>
                  <a:pt x="950515" y="10848"/>
                </a:lnTo>
                <a:lnTo>
                  <a:pt x="949457" y="11377"/>
                </a:lnTo>
                <a:lnTo>
                  <a:pt x="949457" y="23813"/>
                </a:lnTo>
                <a:lnTo>
                  <a:pt x="953954" y="21696"/>
                </a:lnTo>
                <a:lnTo>
                  <a:pt x="965065" y="18785"/>
                </a:lnTo>
                <a:lnTo>
                  <a:pt x="960568" y="24606"/>
                </a:lnTo>
                <a:lnTo>
                  <a:pt x="959774" y="28310"/>
                </a:lnTo>
                <a:lnTo>
                  <a:pt x="955277" y="32015"/>
                </a:lnTo>
                <a:lnTo>
                  <a:pt x="949457" y="33338"/>
                </a:lnTo>
                <a:lnTo>
                  <a:pt x="949457" y="59002"/>
                </a:lnTo>
                <a:lnTo>
                  <a:pt x="951573" y="59531"/>
                </a:lnTo>
                <a:lnTo>
                  <a:pt x="953425" y="60590"/>
                </a:lnTo>
                <a:lnTo>
                  <a:pt x="955012" y="62177"/>
                </a:lnTo>
                <a:lnTo>
                  <a:pt x="956071" y="63765"/>
                </a:lnTo>
                <a:lnTo>
                  <a:pt x="969033" y="63765"/>
                </a:lnTo>
                <a:lnTo>
                  <a:pt x="970356" y="64029"/>
                </a:lnTo>
                <a:lnTo>
                  <a:pt x="971414" y="64823"/>
                </a:lnTo>
                <a:lnTo>
                  <a:pt x="971943" y="65881"/>
                </a:lnTo>
                <a:lnTo>
                  <a:pt x="972208" y="67204"/>
                </a:lnTo>
                <a:lnTo>
                  <a:pt x="971943" y="68527"/>
                </a:lnTo>
                <a:lnTo>
                  <a:pt x="971414" y="69321"/>
                </a:lnTo>
                <a:lnTo>
                  <a:pt x="970356" y="70115"/>
                </a:lnTo>
                <a:lnTo>
                  <a:pt x="969033" y="70379"/>
                </a:lnTo>
                <a:lnTo>
                  <a:pt x="956335" y="70379"/>
                </a:lnTo>
                <a:lnTo>
                  <a:pt x="955277" y="72760"/>
                </a:lnTo>
                <a:lnTo>
                  <a:pt x="953690" y="74348"/>
                </a:lnTo>
                <a:lnTo>
                  <a:pt x="951838" y="75671"/>
                </a:lnTo>
                <a:lnTo>
                  <a:pt x="950780" y="75935"/>
                </a:lnTo>
                <a:lnTo>
                  <a:pt x="949457" y="76200"/>
                </a:lnTo>
                <a:lnTo>
                  <a:pt x="949457" y="95779"/>
                </a:lnTo>
                <a:lnTo>
                  <a:pt x="951044" y="96308"/>
                </a:lnTo>
                <a:lnTo>
                  <a:pt x="952367" y="96838"/>
                </a:lnTo>
                <a:lnTo>
                  <a:pt x="953690" y="97631"/>
                </a:lnTo>
                <a:lnTo>
                  <a:pt x="954748" y="98425"/>
                </a:lnTo>
                <a:lnTo>
                  <a:pt x="955806" y="99748"/>
                </a:lnTo>
                <a:lnTo>
                  <a:pt x="956600" y="101071"/>
                </a:lnTo>
                <a:lnTo>
                  <a:pt x="957393" y="102394"/>
                </a:lnTo>
                <a:lnTo>
                  <a:pt x="957922" y="103717"/>
                </a:lnTo>
                <a:lnTo>
                  <a:pt x="964007" y="103717"/>
                </a:lnTo>
                <a:lnTo>
                  <a:pt x="965065" y="103981"/>
                </a:lnTo>
                <a:lnTo>
                  <a:pt x="965859" y="104775"/>
                </a:lnTo>
                <a:lnTo>
                  <a:pt x="966388" y="105833"/>
                </a:lnTo>
                <a:lnTo>
                  <a:pt x="966388" y="107156"/>
                </a:lnTo>
                <a:lnTo>
                  <a:pt x="966388" y="108479"/>
                </a:lnTo>
                <a:lnTo>
                  <a:pt x="965859" y="109538"/>
                </a:lnTo>
                <a:lnTo>
                  <a:pt x="965065" y="110067"/>
                </a:lnTo>
                <a:lnTo>
                  <a:pt x="964007" y="110331"/>
                </a:lnTo>
                <a:lnTo>
                  <a:pt x="957658" y="110331"/>
                </a:lnTo>
                <a:lnTo>
                  <a:pt x="957129" y="111654"/>
                </a:lnTo>
                <a:lnTo>
                  <a:pt x="956335" y="112977"/>
                </a:lnTo>
                <a:lnTo>
                  <a:pt x="955542" y="114035"/>
                </a:lnTo>
                <a:lnTo>
                  <a:pt x="954483" y="115094"/>
                </a:lnTo>
                <a:lnTo>
                  <a:pt x="953425" y="116152"/>
                </a:lnTo>
                <a:lnTo>
                  <a:pt x="952102" y="116681"/>
                </a:lnTo>
                <a:lnTo>
                  <a:pt x="951044" y="117210"/>
                </a:lnTo>
                <a:lnTo>
                  <a:pt x="949457" y="117740"/>
                </a:lnTo>
                <a:lnTo>
                  <a:pt x="949457" y="136260"/>
                </a:lnTo>
                <a:lnTo>
                  <a:pt x="950780" y="136525"/>
                </a:lnTo>
                <a:lnTo>
                  <a:pt x="951838" y="136790"/>
                </a:lnTo>
                <a:lnTo>
                  <a:pt x="952632" y="137319"/>
                </a:lnTo>
                <a:lnTo>
                  <a:pt x="953425" y="138113"/>
                </a:lnTo>
                <a:lnTo>
                  <a:pt x="954219" y="138906"/>
                </a:lnTo>
                <a:lnTo>
                  <a:pt x="954748" y="139965"/>
                </a:lnTo>
                <a:lnTo>
                  <a:pt x="955012" y="141023"/>
                </a:lnTo>
                <a:lnTo>
                  <a:pt x="955277" y="142081"/>
                </a:lnTo>
                <a:lnTo>
                  <a:pt x="955012" y="142875"/>
                </a:lnTo>
                <a:lnTo>
                  <a:pt x="954748" y="144198"/>
                </a:lnTo>
                <a:lnTo>
                  <a:pt x="957922" y="146050"/>
                </a:lnTo>
                <a:lnTo>
                  <a:pt x="961097" y="148167"/>
                </a:lnTo>
                <a:lnTo>
                  <a:pt x="963742" y="150283"/>
                </a:lnTo>
                <a:lnTo>
                  <a:pt x="966123" y="152665"/>
                </a:lnTo>
                <a:lnTo>
                  <a:pt x="968504" y="155046"/>
                </a:lnTo>
                <a:lnTo>
                  <a:pt x="970621" y="157956"/>
                </a:lnTo>
                <a:lnTo>
                  <a:pt x="972737" y="160602"/>
                </a:lnTo>
                <a:lnTo>
                  <a:pt x="974853" y="163248"/>
                </a:lnTo>
                <a:lnTo>
                  <a:pt x="978028" y="168804"/>
                </a:lnTo>
                <a:lnTo>
                  <a:pt x="980938" y="174625"/>
                </a:lnTo>
                <a:lnTo>
                  <a:pt x="983319" y="180181"/>
                </a:lnTo>
                <a:lnTo>
                  <a:pt x="985171" y="186002"/>
                </a:lnTo>
                <a:lnTo>
                  <a:pt x="986493" y="191294"/>
                </a:lnTo>
                <a:lnTo>
                  <a:pt x="987552" y="196056"/>
                </a:lnTo>
                <a:lnTo>
                  <a:pt x="988610" y="200819"/>
                </a:lnTo>
                <a:lnTo>
                  <a:pt x="989403" y="204788"/>
                </a:lnTo>
                <a:lnTo>
                  <a:pt x="989933" y="210344"/>
                </a:lnTo>
                <a:lnTo>
                  <a:pt x="989933" y="212460"/>
                </a:lnTo>
                <a:lnTo>
                  <a:pt x="996811" y="218546"/>
                </a:lnTo>
                <a:lnTo>
                  <a:pt x="996811" y="232304"/>
                </a:lnTo>
                <a:lnTo>
                  <a:pt x="999456" y="234685"/>
                </a:lnTo>
                <a:lnTo>
                  <a:pt x="1001837" y="236802"/>
                </a:lnTo>
                <a:lnTo>
                  <a:pt x="1003424" y="239183"/>
                </a:lnTo>
                <a:lnTo>
                  <a:pt x="1004218" y="241300"/>
                </a:lnTo>
                <a:lnTo>
                  <a:pt x="1004747" y="243417"/>
                </a:lnTo>
                <a:lnTo>
                  <a:pt x="1004747" y="245269"/>
                </a:lnTo>
                <a:lnTo>
                  <a:pt x="1004218" y="247121"/>
                </a:lnTo>
                <a:lnTo>
                  <a:pt x="1003424" y="248973"/>
                </a:lnTo>
                <a:lnTo>
                  <a:pt x="1002366" y="250296"/>
                </a:lnTo>
                <a:lnTo>
                  <a:pt x="1001308" y="251619"/>
                </a:lnTo>
                <a:lnTo>
                  <a:pt x="999192" y="254000"/>
                </a:lnTo>
                <a:lnTo>
                  <a:pt x="997340" y="255323"/>
                </a:lnTo>
                <a:lnTo>
                  <a:pt x="996811" y="255852"/>
                </a:lnTo>
                <a:lnTo>
                  <a:pt x="996811" y="327819"/>
                </a:lnTo>
                <a:lnTo>
                  <a:pt x="998398" y="328613"/>
                </a:lnTo>
                <a:lnTo>
                  <a:pt x="999721" y="329671"/>
                </a:lnTo>
                <a:lnTo>
                  <a:pt x="1000779" y="330729"/>
                </a:lnTo>
                <a:lnTo>
                  <a:pt x="1001837" y="331523"/>
                </a:lnTo>
                <a:lnTo>
                  <a:pt x="1002366" y="332581"/>
                </a:lnTo>
                <a:lnTo>
                  <a:pt x="1003160" y="333640"/>
                </a:lnTo>
                <a:lnTo>
                  <a:pt x="1003424" y="335492"/>
                </a:lnTo>
                <a:lnTo>
                  <a:pt x="1005541" y="336021"/>
                </a:lnTo>
                <a:lnTo>
                  <a:pt x="1007128" y="336815"/>
                </a:lnTo>
                <a:lnTo>
                  <a:pt x="1008186" y="337873"/>
                </a:lnTo>
                <a:lnTo>
                  <a:pt x="1008451" y="338402"/>
                </a:lnTo>
                <a:lnTo>
                  <a:pt x="1008715" y="338931"/>
                </a:lnTo>
                <a:lnTo>
                  <a:pt x="1008715" y="347663"/>
                </a:lnTo>
                <a:lnTo>
                  <a:pt x="1009774" y="348192"/>
                </a:lnTo>
                <a:lnTo>
                  <a:pt x="1010567" y="348985"/>
                </a:lnTo>
                <a:lnTo>
                  <a:pt x="1011096" y="349779"/>
                </a:lnTo>
                <a:lnTo>
                  <a:pt x="1011361" y="350573"/>
                </a:lnTo>
                <a:lnTo>
                  <a:pt x="1011361" y="363802"/>
                </a:lnTo>
                <a:lnTo>
                  <a:pt x="1013213" y="364331"/>
                </a:lnTo>
                <a:lnTo>
                  <a:pt x="1013213" y="363802"/>
                </a:lnTo>
                <a:lnTo>
                  <a:pt x="1013213" y="363273"/>
                </a:lnTo>
                <a:lnTo>
                  <a:pt x="1013477" y="361685"/>
                </a:lnTo>
                <a:lnTo>
                  <a:pt x="1014271" y="360892"/>
                </a:lnTo>
                <a:lnTo>
                  <a:pt x="1014535" y="359833"/>
                </a:lnTo>
                <a:lnTo>
                  <a:pt x="1014800" y="358510"/>
                </a:lnTo>
                <a:lnTo>
                  <a:pt x="1014535" y="357981"/>
                </a:lnTo>
                <a:lnTo>
                  <a:pt x="1014535" y="357717"/>
                </a:lnTo>
                <a:lnTo>
                  <a:pt x="1014800" y="357717"/>
                </a:lnTo>
                <a:lnTo>
                  <a:pt x="1014800" y="357452"/>
                </a:lnTo>
                <a:lnTo>
                  <a:pt x="1014800" y="356923"/>
                </a:lnTo>
                <a:lnTo>
                  <a:pt x="1015064" y="356658"/>
                </a:lnTo>
                <a:lnTo>
                  <a:pt x="1015064" y="356923"/>
                </a:lnTo>
                <a:lnTo>
                  <a:pt x="1015329" y="356923"/>
                </a:lnTo>
                <a:lnTo>
                  <a:pt x="1015064" y="357188"/>
                </a:lnTo>
                <a:lnTo>
                  <a:pt x="1015064" y="357717"/>
                </a:lnTo>
                <a:lnTo>
                  <a:pt x="1015329" y="357717"/>
                </a:lnTo>
                <a:lnTo>
                  <a:pt x="1015329" y="357981"/>
                </a:lnTo>
                <a:lnTo>
                  <a:pt x="1015064" y="358510"/>
                </a:lnTo>
                <a:lnTo>
                  <a:pt x="1015329" y="359833"/>
                </a:lnTo>
                <a:lnTo>
                  <a:pt x="1015858" y="360892"/>
                </a:lnTo>
                <a:lnTo>
                  <a:pt x="1016387" y="361950"/>
                </a:lnTo>
                <a:lnTo>
                  <a:pt x="1016916" y="363273"/>
                </a:lnTo>
                <a:lnTo>
                  <a:pt x="1016916" y="363802"/>
                </a:lnTo>
                <a:lnTo>
                  <a:pt x="1016916" y="364067"/>
                </a:lnTo>
                <a:lnTo>
                  <a:pt x="1017181" y="363802"/>
                </a:lnTo>
                <a:lnTo>
                  <a:pt x="1017445" y="361156"/>
                </a:lnTo>
                <a:lnTo>
                  <a:pt x="1017974" y="357981"/>
                </a:lnTo>
                <a:lnTo>
                  <a:pt x="1018768" y="354013"/>
                </a:lnTo>
                <a:lnTo>
                  <a:pt x="1020355" y="350044"/>
                </a:lnTo>
                <a:lnTo>
                  <a:pt x="1021149" y="347927"/>
                </a:lnTo>
                <a:lnTo>
                  <a:pt x="1022472" y="345546"/>
                </a:lnTo>
                <a:lnTo>
                  <a:pt x="1023794" y="343429"/>
                </a:lnTo>
                <a:lnTo>
                  <a:pt x="1025382" y="341313"/>
                </a:lnTo>
                <a:lnTo>
                  <a:pt x="1027234" y="339196"/>
                </a:lnTo>
                <a:lnTo>
                  <a:pt x="1029350" y="337608"/>
                </a:lnTo>
                <a:lnTo>
                  <a:pt x="1029085" y="336815"/>
                </a:lnTo>
                <a:lnTo>
                  <a:pt x="1029085" y="336285"/>
                </a:lnTo>
                <a:lnTo>
                  <a:pt x="1029350" y="335756"/>
                </a:lnTo>
                <a:lnTo>
                  <a:pt x="1029614" y="335492"/>
                </a:lnTo>
                <a:lnTo>
                  <a:pt x="1030144" y="335227"/>
                </a:lnTo>
                <a:lnTo>
                  <a:pt x="1030144" y="334169"/>
                </a:lnTo>
                <a:lnTo>
                  <a:pt x="1030144" y="332317"/>
                </a:lnTo>
                <a:lnTo>
                  <a:pt x="1030673" y="330729"/>
                </a:lnTo>
                <a:lnTo>
                  <a:pt x="1031731" y="329406"/>
                </a:lnTo>
                <a:lnTo>
                  <a:pt x="1032789" y="328348"/>
                </a:lnTo>
                <a:lnTo>
                  <a:pt x="1033847" y="325173"/>
                </a:lnTo>
                <a:lnTo>
                  <a:pt x="1034376" y="323585"/>
                </a:lnTo>
                <a:lnTo>
                  <a:pt x="1034641" y="321469"/>
                </a:lnTo>
                <a:lnTo>
                  <a:pt x="1034112" y="321204"/>
                </a:lnTo>
                <a:lnTo>
                  <a:pt x="1033847" y="320675"/>
                </a:lnTo>
                <a:lnTo>
                  <a:pt x="1034112" y="319881"/>
                </a:lnTo>
                <a:lnTo>
                  <a:pt x="1034641" y="319617"/>
                </a:lnTo>
                <a:lnTo>
                  <a:pt x="1034641" y="318558"/>
                </a:lnTo>
                <a:lnTo>
                  <a:pt x="1034376" y="318294"/>
                </a:lnTo>
                <a:lnTo>
                  <a:pt x="1034376" y="317765"/>
                </a:lnTo>
                <a:lnTo>
                  <a:pt x="1034376" y="317235"/>
                </a:lnTo>
                <a:lnTo>
                  <a:pt x="1034905" y="316971"/>
                </a:lnTo>
                <a:lnTo>
                  <a:pt x="1035435" y="317235"/>
                </a:lnTo>
                <a:lnTo>
                  <a:pt x="1035699" y="317765"/>
                </a:lnTo>
                <a:lnTo>
                  <a:pt x="1035435" y="318294"/>
                </a:lnTo>
                <a:lnTo>
                  <a:pt x="1035170" y="318558"/>
                </a:lnTo>
                <a:lnTo>
                  <a:pt x="1035170" y="319617"/>
                </a:lnTo>
                <a:lnTo>
                  <a:pt x="1035964" y="319881"/>
                </a:lnTo>
                <a:lnTo>
                  <a:pt x="1035964" y="320675"/>
                </a:lnTo>
                <a:lnTo>
                  <a:pt x="1035964" y="321204"/>
                </a:lnTo>
                <a:lnTo>
                  <a:pt x="1035435" y="321469"/>
                </a:lnTo>
                <a:lnTo>
                  <a:pt x="1035699" y="323585"/>
                </a:lnTo>
                <a:lnTo>
                  <a:pt x="1036228" y="325173"/>
                </a:lnTo>
                <a:lnTo>
                  <a:pt x="1037286" y="328348"/>
                </a:lnTo>
                <a:lnTo>
                  <a:pt x="1038345" y="329406"/>
                </a:lnTo>
                <a:lnTo>
                  <a:pt x="1038874" y="330729"/>
                </a:lnTo>
                <a:lnTo>
                  <a:pt x="1039403" y="332581"/>
                </a:lnTo>
                <a:lnTo>
                  <a:pt x="1039667" y="334169"/>
                </a:lnTo>
                <a:lnTo>
                  <a:pt x="1039667" y="335227"/>
                </a:lnTo>
                <a:lnTo>
                  <a:pt x="1039932" y="335492"/>
                </a:lnTo>
                <a:lnTo>
                  <a:pt x="1040196" y="335756"/>
                </a:lnTo>
                <a:lnTo>
                  <a:pt x="1040461" y="336285"/>
                </a:lnTo>
                <a:lnTo>
                  <a:pt x="1040725" y="336815"/>
                </a:lnTo>
                <a:lnTo>
                  <a:pt x="1040461" y="337608"/>
                </a:lnTo>
                <a:lnTo>
                  <a:pt x="1042577" y="339196"/>
                </a:lnTo>
                <a:lnTo>
                  <a:pt x="1044429" y="341313"/>
                </a:lnTo>
                <a:lnTo>
                  <a:pt x="1046281" y="343429"/>
                </a:lnTo>
                <a:lnTo>
                  <a:pt x="1047604" y="345546"/>
                </a:lnTo>
                <a:lnTo>
                  <a:pt x="1048662" y="347927"/>
                </a:lnTo>
                <a:lnTo>
                  <a:pt x="1049720" y="350044"/>
                </a:lnTo>
                <a:lnTo>
                  <a:pt x="1051043" y="354013"/>
                </a:lnTo>
                <a:lnTo>
                  <a:pt x="1052101" y="357981"/>
                </a:lnTo>
                <a:lnTo>
                  <a:pt x="1052365" y="361156"/>
                </a:lnTo>
                <a:lnTo>
                  <a:pt x="1052630" y="363802"/>
                </a:lnTo>
                <a:lnTo>
                  <a:pt x="1052895" y="364067"/>
                </a:lnTo>
                <a:lnTo>
                  <a:pt x="1052895" y="363802"/>
                </a:lnTo>
                <a:lnTo>
                  <a:pt x="1052895" y="363273"/>
                </a:lnTo>
                <a:lnTo>
                  <a:pt x="1053159" y="361685"/>
                </a:lnTo>
                <a:lnTo>
                  <a:pt x="1053953" y="360892"/>
                </a:lnTo>
                <a:lnTo>
                  <a:pt x="1054217" y="359833"/>
                </a:lnTo>
                <a:lnTo>
                  <a:pt x="1054482" y="358510"/>
                </a:lnTo>
                <a:lnTo>
                  <a:pt x="1054217" y="357981"/>
                </a:lnTo>
                <a:lnTo>
                  <a:pt x="1054482" y="357717"/>
                </a:lnTo>
                <a:lnTo>
                  <a:pt x="1054482" y="357452"/>
                </a:lnTo>
                <a:lnTo>
                  <a:pt x="1054482" y="356923"/>
                </a:lnTo>
                <a:lnTo>
                  <a:pt x="1054746" y="356658"/>
                </a:lnTo>
                <a:lnTo>
                  <a:pt x="1054746" y="356923"/>
                </a:lnTo>
                <a:lnTo>
                  <a:pt x="1055011" y="356923"/>
                </a:lnTo>
                <a:lnTo>
                  <a:pt x="1054746" y="357188"/>
                </a:lnTo>
                <a:lnTo>
                  <a:pt x="1054746" y="357717"/>
                </a:lnTo>
                <a:lnTo>
                  <a:pt x="1055011" y="357717"/>
                </a:lnTo>
                <a:lnTo>
                  <a:pt x="1055011" y="357981"/>
                </a:lnTo>
                <a:lnTo>
                  <a:pt x="1054746" y="358510"/>
                </a:lnTo>
                <a:lnTo>
                  <a:pt x="1055011" y="359833"/>
                </a:lnTo>
                <a:lnTo>
                  <a:pt x="1055540" y="360892"/>
                </a:lnTo>
                <a:lnTo>
                  <a:pt x="1056069" y="361950"/>
                </a:lnTo>
                <a:lnTo>
                  <a:pt x="1056334" y="363273"/>
                </a:lnTo>
                <a:lnTo>
                  <a:pt x="1056334" y="363802"/>
                </a:lnTo>
                <a:lnTo>
                  <a:pt x="1056334" y="366183"/>
                </a:lnTo>
                <a:lnTo>
                  <a:pt x="1056598" y="366183"/>
                </a:lnTo>
                <a:lnTo>
                  <a:pt x="1056598" y="374650"/>
                </a:lnTo>
                <a:lnTo>
                  <a:pt x="1056598" y="381794"/>
                </a:lnTo>
                <a:lnTo>
                  <a:pt x="1065064" y="381794"/>
                </a:lnTo>
                <a:lnTo>
                  <a:pt x="1065064" y="391054"/>
                </a:lnTo>
                <a:lnTo>
                  <a:pt x="1063212" y="391054"/>
                </a:lnTo>
                <a:lnTo>
                  <a:pt x="1063212" y="524669"/>
                </a:lnTo>
                <a:lnTo>
                  <a:pt x="1081201" y="524669"/>
                </a:lnTo>
                <a:lnTo>
                  <a:pt x="1070090" y="538427"/>
                </a:lnTo>
                <a:lnTo>
                  <a:pt x="1070090" y="699558"/>
                </a:lnTo>
                <a:lnTo>
                  <a:pt x="1071148" y="700352"/>
                </a:lnTo>
                <a:lnTo>
                  <a:pt x="1071677" y="701146"/>
                </a:lnTo>
                <a:lnTo>
                  <a:pt x="1072206" y="702204"/>
                </a:lnTo>
                <a:lnTo>
                  <a:pt x="1072471" y="703527"/>
                </a:lnTo>
                <a:lnTo>
                  <a:pt x="1072206" y="704586"/>
                </a:lnTo>
                <a:lnTo>
                  <a:pt x="1071677" y="705644"/>
                </a:lnTo>
                <a:lnTo>
                  <a:pt x="1071148" y="706438"/>
                </a:lnTo>
                <a:lnTo>
                  <a:pt x="1070090" y="707231"/>
                </a:lnTo>
                <a:lnTo>
                  <a:pt x="1070090" y="917046"/>
                </a:lnTo>
                <a:lnTo>
                  <a:pt x="1145486" y="951177"/>
                </a:lnTo>
                <a:lnTo>
                  <a:pt x="1190988" y="951177"/>
                </a:lnTo>
                <a:lnTo>
                  <a:pt x="1190988" y="856721"/>
                </a:lnTo>
                <a:lnTo>
                  <a:pt x="1190723" y="856721"/>
                </a:lnTo>
                <a:lnTo>
                  <a:pt x="1190723" y="844815"/>
                </a:lnTo>
                <a:lnTo>
                  <a:pt x="1187020" y="839788"/>
                </a:lnTo>
                <a:lnTo>
                  <a:pt x="1187020" y="835554"/>
                </a:lnTo>
                <a:lnTo>
                  <a:pt x="1197337" y="835554"/>
                </a:lnTo>
                <a:lnTo>
                  <a:pt x="1197337" y="824442"/>
                </a:lnTo>
                <a:lnTo>
                  <a:pt x="1197601" y="824177"/>
                </a:lnTo>
                <a:lnTo>
                  <a:pt x="1197601" y="820738"/>
                </a:lnTo>
                <a:lnTo>
                  <a:pt x="1197337" y="819944"/>
                </a:lnTo>
                <a:lnTo>
                  <a:pt x="1197601" y="819150"/>
                </a:lnTo>
                <a:lnTo>
                  <a:pt x="1197866" y="818356"/>
                </a:lnTo>
                <a:lnTo>
                  <a:pt x="1198395" y="817563"/>
                </a:lnTo>
                <a:lnTo>
                  <a:pt x="1198924" y="817033"/>
                </a:lnTo>
                <a:lnTo>
                  <a:pt x="1199453" y="815711"/>
                </a:lnTo>
                <a:lnTo>
                  <a:pt x="1199982" y="813858"/>
                </a:lnTo>
                <a:lnTo>
                  <a:pt x="1199718" y="813594"/>
                </a:lnTo>
                <a:lnTo>
                  <a:pt x="1199453" y="813329"/>
                </a:lnTo>
                <a:lnTo>
                  <a:pt x="1199718" y="813065"/>
                </a:lnTo>
                <a:lnTo>
                  <a:pt x="1199982" y="813065"/>
                </a:lnTo>
                <a:lnTo>
                  <a:pt x="1199982" y="812536"/>
                </a:lnTo>
                <a:lnTo>
                  <a:pt x="1199982" y="812271"/>
                </a:lnTo>
                <a:lnTo>
                  <a:pt x="1199718" y="812006"/>
                </a:lnTo>
                <a:lnTo>
                  <a:pt x="1199982" y="811742"/>
                </a:lnTo>
                <a:lnTo>
                  <a:pt x="1200247" y="811742"/>
                </a:lnTo>
                <a:lnTo>
                  <a:pt x="1200511" y="811742"/>
                </a:lnTo>
                <a:lnTo>
                  <a:pt x="1200511" y="812006"/>
                </a:lnTo>
                <a:lnTo>
                  <a:pt x="1200247" y="812536"/>
                </a:lnTo>
                <a:lnTo>
                  <a:pt x="1200511" y="813065"/>
                </a:lnTo>
                <a:lnTo>
                  <a:pt x="1200776" y="813065"/>
                </a:lnTo>
                <a:lnTo>
                  <a:pt x="1200776" y="813329"/>
                </a:lnTo>
                <a:lnTo>
                  <a:pt x="1200776" y="813594"/>
                </a:lnTo>
                <a:lnTo>
                  <a:pt x="1200511" y="813858"/>
                </a:lnTo>
                <a:lnTo>
                  <a:pt x="1201040" y="815711"/>
                </a:lnTo>
                <a:lnTo>
                  <a:pt x="1201834" y="817033"/>
                </a:lnTo>
                <a:lnTo>
                  <a:pt x="1202363" y="817563"/>
                </a:lnTo>
                <a:lnTo>
                  <a:pt x="1202892" y="818356"/>
                </a:lnTo>
                <a:lnTo>
                  <a:pt x="1203157" y="819150"/>
                </a:lnTo>
                <a:lnTo>
                  <a:pt x="1203157" y="819944"/>
                </a:lnTo>
                <a:lnTo>
                  <a:pt x="1203157" y="820738"/>
                </a:lnTo>
                <a:lnTo>
                  <a:pt x="1203157" y="821267"/>
                </a:lnTo>
                <a:lnTo>
                  <a:pt x="1203686" y="821002"/>
                </a:lnTo>
                <a:lnTo>
                  <a:pt x="1203686" y="819944"/>
                </a:lnTo>
                <a:lnTo>
                  <a:pt x="1203950" y="817298"/>
                </a:lnTo>
                <a:lnTo>
                  <a:pt x="1204744" y="813329"/>
                </a:lnTo>
                <a:lnTo>
                  <a:pt x="1206067" y="808302"/>
                </a:lnTo>
                <a:lnTo>
                  <a:pt x="1207125" y="805656"/>
                </a:lnTo>
                <a:lnTo>
                  <a:pt x="1208183" y="803011"/>
                </a:lnTo>
                <a:lnTo>
                  <a:pt x="1209771" y="800100"/>
                </a:lnTo>
                <a:lnTo>
                  <a:pt x="1211622" y="797190"/>
                </a:lnTo>
                <a:lnTo>
                  <a:pt x="1213739" y="794279"/>
                </a:lnTo>
                <a:lnTo>
                  <a:pt x="1216384" y="791633"/>
                </a:lnTo>
                <a:lnTo>
                  <a:pt x="1219294" y="789252"/>
                </a:lnTo>
                <a:lnTo>
                  <a:pt x="1222469" y="786871"/>
                </a:lnTo>
                <a:lnTo>
                  <a:pt x="1222204" y="785813"/>
                </a:lnTo>
                <a:lnTo>
                  <a:pt x="1222469" y="785019"/>
                </a:lnTo>
                <a:lnTo>
                  <a:pt x="1222733" y="784490"/>
                </a:lnTo>
                <a:lnTo>
                  <a:pt x="1223262" y="783961"/>
                </a:lnTo>
                <a:lnTo>
                  <a:pt x="1223791" y="783961"/>
                </a:lnTo>
                <a:lnTo>
                  <a:pt x="1223791" y="783167"/>
                </a:lnTo>
                <a:lnTo>
                  <a:pt x="1224850" y="783167"/>
                </a:lnTo>
                <a:lnTo>
                  <a:pt x="1225908" y="781050"/>
                </a:lnTo>
                <a:lnTo>
                  <a:pt x="1226701" y="779992"/>
                </a:lnTo>
                <a:lnTo>
                  <a:pt x="1227495" y="779463"/>
                </a:lnTo>
                <a:lnTo>
                  <a:pt x="1228553" y="777611"/>
                </a:lnTo>
                <a:lnTo>
                  <a:pt x="1229347" y="775758"/>
                </a:lnTo>
                <a:lnTo>
                  <a:pt x="1230141" y="773642"/>
                </a:lnTo>
                <a:lnTo>
                  <a:pt x="1230670" y="770996"/>
                </a:lnTo>
                <a:lnTo>
                  <a:pt x="1229611" y="770467"/>
                </a:lnTo>
                <a:lnTo>
                  <a:pt x="1229347" y="770202"/>
                </a:lnTo>
                <a:lnTo>
                  <a:pt x="1229347" y="769673"/>
                </a:lnTo>
                <a:lnTo>
                  <a:pt x="1229347" y="769408"/>
                </a:lnTo>
                <a:lnTo>
                  <a:pt x="1229611" y="768879"/>
                </a:lnTo>
                <a:lnTo>
                  <a:pt x="1230405" y="768615"/>
                </a:lnTo>
                <a:lnTo>
                  <a:pt x="1230934" y="768350"/>
                </a:lnTo>
                <a:lnTo>
                  <a:pt x="1230934" y="767292"/>
                </a:lnTo>
                <a:lnTo>
                  <a:pt x="1230405" y="766498"/>
                </a:lnTo>
                <a:lnTo>
                  <a:pt x="1230141" y="765969"/>
                </a:lnTo>
                <a:lnTo>
                  <a:pt x="1230141" y="765440"/>
                </a:lnTo>
                <a:lnTo>
                  <a:pt x="1230405" y="765175"/>
                </a:lnTo>
                <a:lnTo>
                  <a:pt x="1230934" y="764911"/>
                </a:lnTo>
                <a:lnTo>
                  <a:pt x="1231199" y="764911"/>
                </a:lnTo>
                <a:lnTo>
                  <a:pt x="1231728" y="764911"/>
                </a:lnTo>
                <a:lnTo>
                  <a:pt x="1231992" y="765175"/>
                </a:lnTo>
                <a:lnTo>
                  <a:pt x="1232257" y="765440"/>
                </a:lnTo>
                <a:lnTo>
                  <a:pt x="1232257" y="765969"/>
                </a:lnTo>
                <a:lnTo>
                  <a:pt x="1232257" y="766498"/>
                </a:lnTo>
                <a:lnTo>
                  <a:pt x="1231728" y="767292"/>
                </a:lnTo>
                <a:lnTo>
                  <a:pt x="1231728" y="768350"/>
                </a:lnTo>
                <a:lnTo>
                  <a:pt x="1232521" y="768879"/>
                </a:lnTo>
                <a:lnTo>
                  <a:pt x="1232786" y="769408"/>
                </a:lnTo>
                <a:lnTo>
                  <a:pt x="1233051" y="769673"/>
                </a:lnTo>
                <a:lnTo>
                  <a:pt x="1232786" y="770467"/>
                </a:lnTo>
                <a:lnTo>
                  <a:pt x="1231992" y="770996"/>
                </a:lnTo>
                <a:lnTo>
                  <a:pt x="1232521" y="773642"/>
                </a:lnTo>
                <a:lnTo>
                  <a:pt x="1233051" y="775758"/>
                </a:lnTo>
                <a:lnTo>
                  <a:pt x="1234109" y="777875"/>
                </a:lnTo>
                <a:lnTo>
                  <a:pt x="1234902" y="779463"/>
                </a:lnTo>
                <a:lnTo>
                  <a:pt x="1236490" y="781315"/>
                </a:lnTo>
                <a:lnTo>
                  <a:pt x="1237548" y="783167"/>
                </a:lnTo>
                <a:lnTo>
                  <a:pt x="1238342" y="783167"/>
                </a:lnTo>
                <a:lnTo>
                  <a:pt x="1238342" y="783961"/>
                </a:lnTo>
                <a:lnTo>
                  <a:pt x="1238871" y="783961"/>
                </a:lnTo>
                <a:lnTo>
                  <a:pt x="1239664" y="784490"/>
                </a:lnTo>
                <a:lnTo>
                  <a:pt x="1239929" y="785019"/>
                </a:lnTo>
                <a:lnTo>
                  <a:pt x="1239929" y="785813"/>
                </a:lnTo>
                <a:lnTo>
                  <a:pt x="1239664" y="786871"/>
                </a:lnTo>
                <a:lnTo>
                  <a:pt x="1243103" y="789252"/>
                </a:lnTo>
                <a:lnTo>
                  <a:pt x="1246013" y="791633"/>
                </a:lnTo>
                <a:lnTo>
                  <a:pt x="1248659" y="794279"/>
                </a:lnTo>
                <a:lnTo>
                  <a:pt x="1250775" y="797190"/>
                </a:lnTo>
                <a:lnTo>
                  <a:pt x="1252362" y="800100"/>
                </a:lnTo>
                <a:lnTo>
                  <a:pt x="1253950" y="803011"/>
                </a:lnTo>
                <a:lnTo>
                  <a:pt x="1255272" y="805656"/>
                </a:lnTo>
                <a:lnTo>
                  <a:pt x="1256331" y="808302"/>
                </a:lnTo>
                <a:lnTo>
                  <a:pt x="1257653" y="813329"/>
                </a:lnTo>
                <a:lnTo>
                  <a:pt x="1258712" y="817298"/>
                </a:lnTo>
                <a:lnTo>
                  <a:pt x="1258976" y="819944"/>
                </a:lnTo>
                <a:lnTo>
                  <a:pt x="1258976" y="821002"/>
                </a:lnTo>
                <a:lnTo>
                  <a:pt x="1259241" y="821267"/>
                </a:lnTo>
                <a:lnTo>
                  <a:pt x="1259241" y="820738"/>
                </a:lnTo>
                <a:lnTo>
                  <a:pt x="1259241" y="819944"/>
                </a:lnTo>
                <a:lnTo>
                  <a:pt x="1259505" y="819150"/>
                </a:lnTo>
                <a:lnTo>
                  <a:pt x="1259770" y="818356"/>
                </a:lnTo>
                <a:lnTo>
                  <a:pt x="1260299" y="817563"/>
                </a:lnTo>
                <a:lnTo>
                  <a:pt x="1260828" y="817033"/>
                </a:lnTo>
                <a:lnTo>
                  <a:pt x="1261357" y="815711"/>
                </a:lnTo>
                <a:lnTo>
                  <a:pt x="1261886" y="813858"/>
                </a:lnTo>
                <a:lnTo>
                  <a:pt x="1261622" y="813594"/>
                </a:lnTo>
                <a:lnTo>
                  <a:pt x="1261357" y="813329"/>
                </a:lnTo>
                <a:lnTo>
                  <a:pt x="1261622" y="813065"/>
                </a:lnTo>
                <a:lnTo>
                  <a:pt x="1261886" y="813065"/>
                </a:lnTo>
                <a:lnTo>
                  <a:pt x="1261886" y="812536"/>
                </a:lnTo>
                <a:lnTo>
                  <a:pt x="1261622" y="812271"/>
                </a:lnTo>
                <a:lnTo>
                  <a:pt x="1261622" y="812006"/>
                </a:lnTo>
                <a:lnTo>
                  <a:pt x="1261886" y="811742"/>
                </a:lnTo>
                <a:lnTo>
                  <a:pt x="1262151" y="811742"/>
                </a:lnTo>
                <a:lnTo>
                  <a:pt x="1262415" y="811742"/>
                </a:lnTo>
                <a:lnTo>
                  <a:pt x="1262415" y="812006"/>
                </a:lnTo>
                <a:lnTo>
                  <a:pt x="1262151" y="812536"/>
                </a:lnTo>
                <a:lnTo>
                  <a:pt x="1262151" y="813065"/>
                </a:lnTo>
                <a:lnTo>
                  <a:pt x="1262680" y="813065"/>
                </a:lnTo>
                <a:lnTo>
                  <a:pt x="1262680" y="813329"/>
                </a:lnTo>
                <a:lnTo>
                  <a:pt x="1262680" y="813594"/>
                </a:lnTo>
                <a:lnTo>
                  <a:pt x="1262415" y="813858"/>
                </a:lnTo>
                <a:lnTo>
                  <a:pt x="1262680" y="815711"/>
                </a:lnTo>
                <a:lnTo>
                  <a:pt x="1263473" y="817033"/>
                </a:lnTo>
                <a:lnTo>
                  <a:pt x="1264003" y="817563"/>
                </a:lnTo>
                <a:lnTo>
                  <a:pt x="1264532" y="818356"/>
                </a:lnTo>
                <a:lnTo>
                  <a:pt x="1264796" y="819150"/>
                </a:lnTo>
                <a:lnTo>
                  <a:pt x="1264796" y="819944"/>
                </a:lnTo>
                <a:lnTo>
                  <a:pt x="1264796" y="820738"/>
                </a:lnTo>
                <a:lnTo>
                  <a:pt x="1264796" y="824177"/>
                </a:lnTo>
                <a:lnTo>
                  <a:pt x="1265061" y="824442"/>
                </a:lnTo>
                <a:lnTo>
                  <a:pt x="1265061" y="835554"/>
                </a:lnTo>
                <a:lnTo>
                  <a:pt x="1275113" y="835554"/>
                </a:lnTo>
                <a:lnTo>
                  <a:pt x="1275113" y="839788"/>
                </a:lnTo>
                <a:lnTo>
                  <a:pt x="1271410" y="844815"/>
                </a:lnTo>
                <a:lnTo>
                  <a:pt x="1271410" y="856721"/>
                </a:lnTo>
                <a:lnTo>
                  <a:pt x="1271145" y="856721"/>
                </a:lnTo>
                <a:lnTo>
                  <a:pt x="1271145" y="954881"/>
                </a:lnTo>
                <a:lnTo>
                  <a:pt x="1290193" y="954881"/>
                </a:lnTo>
                <a:lnTo>
                  <a:pt x="1278817" y="970492"/>
                </a:lnTo>
                <a:lnTo>
                  <a:pt x="1362602" y="970492"/>
                </a:lnTo>
                <a:lnTo>
                  <a:pt x="1362602" y="1003300"/>
                </a:lnTo>
                <a:lnTo>
                  <a:pt x="1388538" y="1003300"/>
                </a:lnTo>
                <a:lnTo>
                  <a:pt x="1388538" y="970492"/>
                </a:lnTo>
                <a:lnTo>
                  <a:pt x="1461503" y="970492"/>
                </a:lnTo>
                <a:lnTo>
                  <a:pt x="1461503" y="993775"/>
                </a:lnTo>
                <a:lnTo>
                  <a:pt x="1558186" y="993775"/>
                </a:lnTo>
                <a:lnTo>
                  <a:pt x="1558186" y="970492"/>
                </a:lnTo>
                <a:lnTo>
                  <a:pt x="1593363" y="970492"/>
                </a:lnTo>
                <a:lnTo>
                  <a:pt x="1593363" y="955146"/>
                </a:lnTo>
                <a:lnTo>
                  <a:pt x="1577754" y="926836"/>
                </a:lnTo>
                <a:lnTo>
                  <a:pt x="1606061" y="926836"/>
                </a:lnTo>
                <a:lnTo>
                  <a:pt x="1606061" y="873654"/>
                </a:lnTo>
                <a:lnTo>
                  <a:pt x="1610294" y="869156"/>
                </a:lnTo>
                <a:lnTo>
                  <a:pt x="1611087" y="856721"/>
                </a:lnTo>
                <a:lnTo>
                  <a:pt x="1615055" y="853017"/>
                </a:lnTo>
                <a:lnTo>
                  <a:pt x="1618495" y="846931"/>
                </a:lnTo>
                <a:lnTo>
                  <a:pt x="1622198" y="836613"/>
                </a:lnTo>
                <a:lnTo>
                  <a:pt x="1622198" y="780256"/>
                </a:lnTo>
                <a:lnTo>
                  <a:pt x="1612410" y="766233"/>
                </a:lnTo>
                <a:lnTo>
                  <a:pt x="1612410" y="755386"/>
                </a:lnTo>
                <a:lnTo>
                  <a:pt x="1639923" y="755386"/>
                </a:lnTo>
                <a:lnTo>
                  <a:pt x="1639923" y="723900"/>
                </a:lnTo>
                <a:lnTo>
                  <a:pt x="1640716" y="723636"/>
                </a:lnTo>
                <a:lnTo>
                  <a:pt x="1640716" y="714640"/>
                </a:lnTo>
                <a:lnTo>
                  <a:pt x="1640716" y="712788"/>
                </a:lnTo>
                <a:lnTo>
                  <a:pt x="1640981" y="710406"/>
                </a:lnTo>
                <a:lnTo>
                  <a:pt x="1641510" y="707761"/>
                </a:lnTo>
                <a:lnTo>
                  <a:pt x="1643097" y="705908"/>
                </a:lnTo>
                <a:lnTo>
                  <a:pt x="1644685" y="704586"/>
                </a:lnTo>
                <a:lnTo>
                  <a:pt x="1645478" y="702733"/>
                </a:lnTo>
                <a:lnTo>
                  <a:pt x="1646272" y="700617"/>
                </a:lnTo>
                <a:lnTo>
                  <a:pt x="1647066" y="698236"/>
                </a:lnTo>
                <a:lnTo>
                  <a:pt x="1647595" y="695325"/>
                </a:lnTo>
                <a:lnTo>
                  <a:pt x="1646801" y="694796"/>
                </a:lnTo>
                <a:lnTo>
                  <a:pt x="1646536" y="694002"/>
                </a:lnTo>
                <a:lnTo>
                  <a:pt x="1646801" y="693738"/>
                </a:lnTo>
                <a:lnTo>
                  <a:pt x="1647066" y="693208"/>
                </a:lnTo>
                <a:lnTo>
                  <a:pt x="1647859" y="692679"/>
                </a:lnTo>
                <a:lnTo>
                  <a:pt x="1647859" y="691356"/>
                </a:lnTo>
                <a:lnTo>
                  <a:pt x="1647330" y="691092"/>
                </a:lnTo>
                <a:lnTo>
                  <a:pt x="1647330" y="690563"/>
                </a:lnTo>
                <a:lnTo>
                  <a:pt x="1647330" y="690033"/>
                </a:lnTo>
                <a:lnTo>
                  <a:pt x="1647595" y="689769"/>
                </a:lnTo>
                <a:lnTo>
                  <a:pt x="1647859" y="689504"/>
                </a:lnTo>
                <a:lnTo>
                  <a:pt x="1648388" y="689504"/>
                </a:lnTo>
                <a:lnTo>
                  <a:pt x="1648917" y="689504"/>
                </a:lnTo>
                <a:lnTo>
                  <a:pt x="1649182" y="689769"/>
                </a:lnTo>
                <a:lnTo>
                  <a:pt x="1649446" y="690033"/>
                </a:lnTo>
                <a:lnTo>
                  <a:pt x="1649446" y="690563"/>
                </a:lnTo>
                <a:lnTo>
                  <a:pt x="1649182" y="691092"/>
                </a:lnTo>
                <a:lnTo>
                  <a:pt x="1648653" y="691621"/>
                </a:lnTo>
                <a:lnTo>
                  <a:pt x="1648653" y="692679"/>
                </a:lnTo>
                <a:lnTo>
                  <a:pt x="1649182" y="692944"/>
                </a:lnTo>
                <a:lnTo>
                  <a:pt x="1649711" y="693208"/>
                </a:lnTo>
                <a:lnTo>
                  <a:pt x="1649976" y="693738"/>
                </a:lnTo>
                <a:lnTo>
                  <a:pt x="1650240" y="694002"/>
                </a:lnTo>
                <a:lnTo>
                  <a:pt x="1649976" y="694531"/>
                </a:lnTo>
                <a:lnTo>
                  <a:pt x="1649711" y="694796"/>
                </a:lnTo>
                <a:lnTo>
                  <a:pt x="1648917" y="695325"/>
                </a:lnTo>
                <a:lnTo>
                  <a:pt x="1649446" y="698236"/>
                </a:lnTo>
                <a:lnTo>
                  <a:pt x="1650240" y="700617"/>
                </a:lnTo>
                <a:lnTo>
                  <a:pt x="1651034" y="702733"/>
                </a:lnTo>
                <a:lnTo>
                  <a:pt x="1651827" y="704321"/>
                </a:lnTo>
                <a:lnTo>
                  <a:pt x="1653415" y="705908"/>
                </a:lnTo>
                <a:lnTo>
                  <a:pt x="1654737" y="707761"/>
                </a:lnTo>
                <a:lnTo>
                  <a:pt x="1655531" y="709877"/>
                </a:lnTo>
                <a:lnTo>
                  <a:pt x="1656060" y="712788"/>
                </a:lnTo>
                <a:lnTo>
                  <a:pt x="1656060" y="714640"/>
                </a:lnTo>
                <a:lnTo>
                  <a:pt x="1656060" y="715963"/>
                </a:lnTo>
                <a:lnTo>
                  <a:pt x="1657118" y="715433"/>
                </a:lnTo>
                <a:lnTo>
                  <a:pt x="1657383" y="712788"/>
                </a:lnTo>
                <a:lnTo>
                  <a:pt x="1657912" y="705115"/>
                </a:lnTo>
                <a:lnTo>
                  <a:pt x="1658706" y="700352"/>
                </a:lnTo>
                <a:lnTo>
                  <a:pt x="1660028" y="694267"/>
                </a:lnTo>
                <a:lnTo>
                  <a:pt x="1661616" y="687917"/>
                </a:lnTo>
                <a:lnTo>
                  <a:pt x="1663732" y="680508"/>
                </a:lnTo>
                <a:lnTo>
                  <a:pt x="1666377" y="673365"/>
                </a:lnTo>
                <a:lnTo>
                  <a:pt x="1669817" y="665692"/>
                </a:lnTo>
                <a:lnTo>
                  <a:pt x="1672197" y="661723"/>
                </a:lnTo>
                <a:lnTo>
                  <a:pt x="1674314" y="658019"/>
                </a:lnTo>
                <a:lnTo>
                  <a:pt x="1676695" y="654050"/>
                </a:lnTo>
                <a:lnTo>
                  <a:pt x="1679340" y="650081"/>
                </a:lnTo>
                <a:lnTo>
                  <a:pt x="1681986" y="646113"/>
                </a:lnTo>
                <a:lnTo>
                  <a:pt x="1685160" y="642408"/>
                </a:lnTo>
                <a:lnTo>
                  <a:pt x="1688599" y="638440"/>
                </a:lnTo>
                <a:lnTo>
                  <a:pt x="1692038" y="635000"/>
                </a:lnTo>
                <a:lnTo>
                  <a:pt x="1695742" y="631561"/>
                </a:lnTo>
                <a:lnTo>
                  <a:pt x="1699975" y="628121"/>
                </a:lnTo>
                <a:lnTo>
                  <a:pt x="1704472" y="624417"/>
                </a:lnTo>
                <a:lnTo>
                  <a:pt x="1708969" y="621506"/>
                </a:lnTo>
                <a:lnTo>
                  <a:pt x="1708440" y="620183"/>
                </a:lnTo>
                <a:lnTo>
                  <a:pt x="1708176" y="618596"/>
                </a:lnTo>
                <a:lnTo>
                  <a:pt x="1708440" y="617802"/>
                </a:lnTo>
                <a:lnTo>
                  <a:pt x="1708440" y="616744"/>
                </a:lnTo>
                <a:lnTo>
                  <a:pt x="1708969" y="615950"/>
                </a:lnTo>
                <a:lnTo>
                  <a:pt x="1709499" y="615156"/>
                </a:lnTo>
                <a:lnTo>
                  <a:pt x="1710292" y="614627"/>
                </a:lnTo>
                <a:lnTo>
                  <a:pt x="1711086" y="614098"/>
                </a:lnTo>
                <a:lnTo>
                  <a:pt x="1711879" y="613569"/>
                </a:lnTo>
                <a:lnTo>
                  <a:pt x="1712938" y="613304"/>
                </a:lnTo>
                <a:lnTo>
                  <a:pt x="1712938" y="577056"/>
                </a:lnTo>
                <a:lnTo>
                  <a:pt x="1712409" y="574411"/>
                </a:lnTo>
                <a:lnTo>
                  <a:pt x="1712409" y="572029"/>
                </a:lnTo>
                <a:lnTo>
                  <a:pt x="1712938" y="568590"/>
                </a:lnTo>
                <a:lnTo>
                  <a:pt x="1713467" y="565150"/>
                </a:lnTo>
                <a:lnTo>
                  <a:pt x="1714260" y="562240"/>
                </a:lnTo>
                <a:lnTo>
                  <a:pt x="1715319" y="559329"/>
                </a:lnTo>
                <a:lnTo>
                  <a:pt x="1716906" y="556683"/>
                </a:lnTo>
                <a:lnTo>
                  <a:pt x="1718493" y="554038"/>
                </a:lnTo>
                <a:lnTo>
                  <a:pt x="1720345" y="551921"/>
                </a:lnTo>
                <a:lnTo>
                  <a:pt x="1722461" y="550333"/>
                </a:lnTo>
                <a:lnTo>
                  <a:pt x="1724842" y="545571"/>
                </a:lnTo>
                <a:lnTo>
                  <a:pt x="1727488" y="540279"/>
                </a:lnTo>
                <a:lnTo>
                  <a:pt x="1728546" y="537104"/>
                </a:lnTo>
                <a:lnTo>
                  <a:pt x="1729339" y="533665"/>
                </a:lnTo>
                <a:lnTo>
                  <a:pt x="1730133" y="530225"/>
                </a:lnTo>
                <a:lnTo>
                  <a:pt x="1730662" y="526521"/>
                </a:lnTo>
                <a:lnTo>
                  <a:pt x="1729604" y="525727"/>
                </a:lnTo>
                <a:lnTo>
                  <a:pt x="1728810" y="524933"/>
                </a:lnTo>
                <a:lnTo>
                  <a:pt x="1728281" y="524140"/>
                </a:lnTo>
                <a:lnTo>
                  <a:pt x="1728017" y="523081"/>
                </a:lnTo>
                <a:lnTo>
                  <a:pt x="1728281" y="521758"/>
                </a:lnTo>
                <a:lnTo>
                  <a:pt x="1729075" y="520700"/>
                </a:lnTo>
                <a:lnTo>
                  <a:pt x="1730133" y="519906"/>
                </a:lnTo>
                <a:lnTo>
                  <a:pt x="1731456" y="519377"/>
                </a:lnTo>
                <a:lnTo>
                  <a:pt x="1731456" y="515938"/>
                </a:lnTo>
                <a:lnTo>
                  <a:pt x="1730927" y="515673"/>
                </a:lnTo>
                <a:lnTo>
                  <a:pt x="1730398" y="514879"/>
                </a:lnTo>
                <a:lnTo>
                  <a:pt x="1729869" y="514350"/>
                </a:lnTo>
                <a:lnTo>
                  <a:pt x="1729869" y="513292"/>
                </a:lnTo>
                <a:lnTo>
                  <a:pt x="1730133" y="512233"/>
                </a:lnTo>
                <a:lnTo>
                  <a:pt x="1730662" y="511175"/>
                </a:lnTo>
                <a:lnTo>
                  <a:pt x="1731456" y="510381"/>
                </a:lnTo>
                <a:lnTo>
                  <a:pt x="1732779" y="510117"/>
                </a:lnTo>
                <a:lnTo>
                  <a:pt x="1733837" y="510381"/>
                </a:lnTo>
                <a:lnTo>
                  <a:pt x="1734630" y="511175"/>
                </a:lnTo>
                <a:lnTo>
                  <a:pt x="1735424" y="512233"/>
                </a:lnTo>
                <a:lnTo>
                  <a:pt x="1735689" y="513292"/>
                </a:lnTo>
                <a:lnTo>
                  <a:pt x="1735424" y="514350"/>
                </a:lnTo>
                <a:lnTo>
                  <a:pt x="1735160" y="515144"/>
                </a:lnTo>
                <a:lnTo>
                  <a:pt x="1734366" y="515673"/>
                </a:lnTo>
                <a:lnTo>
                  <a:pt x="1733572" y="516202"/>
                </a:lnTo>
                <a:lnTo>
                  <a:pt x="1733572" y="519377"/>
                </a:lnTo>
                <a:lnTo>
                  <a:pt x="1735160" y="519906"/>
                </a:lnTo>
                <a:lnTo>
                  <a:pt x="1736218" y="520700"/>
                </a:lnTo>
                <a:lnTo>
                  <a:pt x="1737011" y="521758"/>
                </a:lnTo>
                <a:lnTo>
                  <a:pt x="1737540" y="523081"/>
                </a:lnTo>
                <a:lnTo>
                  <a:pt x="1737276" y="524140"/>
                </a:lnTo>
                <a:lnTo>
                  <a:pt x="1736482" y="525198"/>
                </a:lnTo>
                <a:lnTo>
                  <a:pt x="1735424" y="526256"/>
                </a:lnTo>
                <a:lnTo>
                  <a:pt x="1734366" y="526786"/>
                </a:lnTo>
                <a:lnTo>
                  <a:pt x="1734895" y="530225"/>
                </a:lnTo>
                <a:lnTo>
                  <a:pt x="1735689" y="533665"/>
                </a:lnTo>
                <a:lnTo>
                  <a:pt x="1736482" y="536840"/>
                </a:lnTo>
                <a:lnTo>
                  <a:pt x="1737540" y="539750"/>
                </a:lnTo>
                <a:lnTo>
                  <a:pt x="1739657" y="545306"/>
                </a:lnTo>
                <a:lnTo>
                  <a:pt x="1742302" y="549804"/>
                </a:lnTo>
                <a:lnTo>
                  <a:pt x="1744419" y="551656"/>
                </a:lnTo>
                <a:lnTo>
                  <a:pt x="1746535" y="553508"/>
                </a:lnTo>
                <a:lnTo>
                  <a:pt x="1748387" y="556154"/>
                </a:lnTo>
                <a:lnTo>
                  <a:pt x="1749710" y="558800"/>
                </a:lnTo>
                <a:lnTo>
                  <a:pt x="1751032" y="561711"/>
                </a:lnTo>
                <a:lnTo>
                  <a:pt x="1752090" y="564886"/>
                </a:lnTo>
                <a:lnTo>
                  <a:pt x="1752620" y="568590"/>
                </a:lnTo>
                <a:lnTo>
                  <a:pt x="1752884" y="572029"/>
                </a:lnTo>
                <a:lnTo>
                  <a:pt x="1752620" y="574411"/>
                </a:lnTo>
                <a:lnTo>
                  <a:pt x="1752355" y="577056"/>
                </a:lnTo>
                <a:lnTo>
                  <a:pt x="1752355" y="613304"/>
                </a:lnTo>
                <a:lnTo>
                  <a:pt x="1753413" y="613569"/>
                </a:lnTo>
                <a:lnTo>
                  <a:pt x="1754207" y="614098"/>
                </a:lnTo>
                <a:lnTo>
                  <a:pt x="1755000" y="614627"/>
                </a:lnTo>
                <a:lnTo>
                  <a:pt x="1755794" y="615156"/>
                </a:lnTo>
                <a:lnTo>
                  <a:pt x="1756323" y="615950"/>
                </a:lnTo>
                <a:lnTo>
                  <a:pt x="1756852" y="616744"/>
                </a:lnTo>
                <a:lnTo>
                  <a:pt x="1757117" y="617802"/>
                </a:lnTo>
                <a:lnTo>
                  <a:pt x="1757117" y="618596"/>
                </a:lnTo>
                <a:lnTo>
                  <a:pt x="1757117" y="620183"/>
                </a:lnTo>
                <a:lnTo>
                  <a:pt x="1756323" y="621506"/>
                </a:lnTo>
                <a:lnTo>
                  <a:pt x="1761085" y="624417"/>
                </a:lnTo>
                <a:lnTo>
                  <a:pt x="1765318" y="628121"/>
                </a:lnTo>
                <a:lnTo>
                  <a:pt x="1769286" y="631561"/>
                </a:lnTo>
                <a:lnTo>
                  <a:pt x="1773254" y="635000"/>
                </a:lnTo>
                <a:lnTo>
                  <a:pt x="1776958" y="638440"/>
                </a:lnTo>
                <a:lnTo>
                  <a:pt x="1780132" y="642408"/>
                </a:lnTo>
                <a:lnTo>
                  <a:pt x="1783042" y="646113"/>
                </a:lnTo>
                <a:lnTo>
                  <a:pt x="1786217" y="650081"/>
                </a:lnTo>
                <a:lnTo>
                  <a:pt x="1788862" y="654050"/>
                </a:lnTo>
                <a:lnTo>
                  <a:pt x="1790979" y="658019"/>
                </a:lnTo>
                <a:lnTo>
                  <a:pt x="1793360" y="661723"/>
                </a:lnTo>
                <a:lnTo>
                  <a:pt x="1795212" y="665692"/>
                </a:lnTo>
                <a:lnTo>
                  <a:pt x="1798915" y="673365"/>
                </a:lnTo>
                <a:lnTo>
                  <a:pt x="1801561" y="680508"/>
                </a:lnTo>
                <a:lnTo>
                  <a:pt x="1803677" y="687917"/>
                </a:lnTo>
                <a:lnTo>
                  <a:pt x="1805264" y="694267"/>
                </a:lnTo>
                <a:lnTo>
                  <a:pt x="1806587" y="700352"/>
                </a:lnTo>
                <a:lnTo>
                  <a:pt x="1807381" y="705115"/>
                </a:lnTo>
                <a:lnTo>
                  <a:pt x="1808174" y="712788"/>
                </a:lnTo>
                <a:lnTo>
                  <a:pt x="1808174" y="715433"/>
                </a:lnTo>
                <a:lnTo>
                  <a:pt x="1809497" y="715963"/>
                </a:lnTo>
                <a:lnTo>
                  <a:pt x="1809497" y="714640"/>
                </a:lnTo>
                <a:lnTo>
                  <a:pt x="1809232" y="712788"/>
                </a:lnTo>
                <a:lnTo>
                  <a:pt x="1809497" y="710406"/>
                </a:lnTo>
                <a:lnTo>
                  <a:pt x="1810291" y="707761"/>
                </a:lnTo>
                <a:lnTo>
                  <a:pt x="1811613" y="705908"/>
                </a:lnTo>
                <a:lnTo>
                  <a:pt x="1813201" y="704586"/>
                </a:lnTo>
                <a:lnTo>
                  <a:pt x="1814259" y="702733"/>
                </a:lnTo>
                <a:lnTo>
                  <a:pt x="1815052" y="700617"/>
                </a:lnTo>
                <a:lnTo>
                  <a:pt x="1815846" y="698236"/>
                </a:lnTo>
                <a:lnTo>
                  <a:pt x="1816375" y="695325"/>
                </a:lnTo>
                <a:lnTo>
                  <a:pt x="1815582" y="694796"/>
                </a:lnTo>
                <a:lnTo>
                  <a:pt x="1815317" y="694002"/>
                </a:lnTo>
                <a:lnTo>
                  <a:pt x="1815317" y="693738"/>
                </a:lnTo>
                <a:lnTo>
                  <a:pt x="1815582" y="693208"/>
                </a:lnTo>
                <a:lnTo>
                  <a:pt x="1816640" y="692679"/>
                </a:lnTo>
                <a:lnTo>
                  <a:pt x="1816640" y="691356"/>
                </a:lnTo>
                <a:lnTo>
                  <a:pt x="1816111" y="691092"/>
                </a:lnTo>
                <a:lnTo>
                  <a:pt x="1815846" y="690563"/>
                </a:lnTo>
                <a:lnTo>
                  <a:pt x="1816111" y="690033"/>
                </a:lnTo>
                <a:lnTo>
                  <a:pt x="1816375" y="689769"/>
                </a:lnTo>
                <a:lnTo>
                  <a:pt x="1816640" y="689504"/>
                </a:lnTo>
                <a:lnTo>
                  <a:pt x="1817169" y="689504"/>
                </a:lnTo>
                <a:lnTo>
                  <a:pt x="1817433" y="689504"/>
                </a:lnTo>
                <a:lnTo>
                  <a:pt x="1817698" y="689769"/>
                </a:lnTo>
                <a:lnTo>
                  <a:pt x="1817963" y="690033"/>
                </a:lnTo>
                <a:lnTo>
                  <a:pt x="1818227" y="690563"/>
                </a:lnTo>
                <a:lnTo>
                  <a:pt x="1817963" y="691092"/>
                </a:lnTo>
                <a:lnTo>
                  <a:pt x="1817433" y="691621"/>
                </a:lnTo>
                <a:lnTo>
                  <a:pt x="1817433" y="692679"/>
                </a:lnTo>
                <a:lnTo>
                  <a:pt x="1817963" y="692944"/>
                </a:lnTo>
                <a:lnTo>
                  <a:pt x="1818492" y="693208"/>
                </a:lnTo>
                <a:lnTo>
                  <a:pt x="1818756" y="693738"/>
                </a:lnTo>
                <a:lnTo>
                  <a:pt x="1818756" y="694002"/>
                </a:lnTo>
                <a:lnTo>
                  <a:pt x="1818756" y="694531"/>
                </a:lnTo>
                <a:lnTo>
                  <a:pt x="1818492" y="694796"/>
                </a:lnTo>
                <a:lnTo>
                  <a:pt x="1817698" y="695325"/>
                </a:lnTo>
                <a:lnTo>
                  <a:pt x="1818227" y="698236"/>
                </a:lnTo>
                <a:lnTo>
                  <a:pt x="1818756" y="700617"/>
                </a:lnTo>
                <a:lnTo>
                  <a:pt x="1819550" y="702733"/>
                </a:lnTo>
                <a:lnTo>
                  <a:pt x="1820608" y="704321"/>
                </a:lnTo>
                <a:lnTo>
                  <a:pt x="1822195" y="705908"/>
                </a:lnTo>
                <a:lnTo>
                  <a:pt x="1823518" y="707761"/>
                </a:lnTo>
                <a:lnTo>
                  <a:pt x="1824312" y="709877"/>
                </a:lnTo>
                <a:lnTo>
                  <a:pt x="1824576" y="712788"/>
                </a:lnTo>
                <a:lnTo>
                  <a:pt x="1824312" y="714640"/>
                </a:lnTo>
                <a:lnTo>
                  <a:pt x="1824312" y="723636"/>
                </a:lnTo>
                <a:lnTo>
                  <a:pt x="1825105" y="723900"/>
                </a:lnTo>
                <a:lnTo>
                  <a:pt x="1825105" y="755386"/>
                </a:lnTo>
                <a:lnTo>
                  <a:pt x="1852618" y="755386"/>
                </a:lnTo>
                <a:lnTo>
                  <a:pt x="1852618" y="766233"/>
                </a:lnTo>
                <a:lnTo>
                  <a:pt x="1843094" y="780256"/>
                </a:lnTo>
                <a:lnTo>
                  <a:pt x="1843094" y="836613"/>
                </a:lnTo>
                <a:lnTo>
                  <a:pt x="1846798" y="846931"/>
                </a:lnTo>
                <a:lnTo>
                  <a:pt x="1850502" y="853017"/>
                </a:lnTo>
                <a:lnTo>
                  <a:pt x="1853941" y="856721"/>
                </a:lnTo>
                <a:lnTo>
                  <a:pt x="1854999" y="869156"/>
                </a:lnTo>
                <a:lnTo>
                  <a:pt x="1859496" y="873654"/>
                </a:lnTo>
                <a:lnTo>
                  <a:pt x="1859496" y="926836"/>
                </a:lnTo>
                <a:lnTo>
                  <a:pt x="1887538" y="926836"/>
                </a:lnTo>
                <a:lnTo>
                  <a:pt x="1871930" y="955146"/>
                </a:lnTo>
                <a:lnTo>
                  <a:pt x="1871930" y="970492"/>
                </a:lnTo>
                <a:lnTo>
                  <a:pt x="1887274" y="970492"/>
                </a:lnTo>
                <a:lnTo>
                  <a:pt x="1887274" y="1609725"/>
                </a:lnTo>
                <a:lnTo>
                  <a:pt x="265" y="1609725"/>
                </a:lnTo>
                <a:lnTo>
                  <a:pt x="265" y="970492"/>
                </a:lnTo>
                <a:lnTo>
                  <a:pt x="15608" y="970492"/>
                </a:lnTo>
                <a:lnTo>
                  <a:pt x="15608" y="955146"/>
                </a:lnTo>
                <a:lnTo>
                  <a:pt x="0" y="926836"/>
                </a:lnTo>
                <a:lnTo>
                  <a:pt x="28307" y="926836"/>
                </a:lnTo>
                <a:lnTo>
                  <a:pt x="28307" y="873654"/>
                </a:lnTo>
                <a:lnTo>
                  <a:pt x="32539" y="869156"/>
                </a:lnTo>
                <a:lnTo>
                  <a:pt x="33333" y="856721"/>
                </a:lnTo>
                <a:lnTo>
                  <a:pt x="37301" y="853017"/>
                </a:lnTo>
                <a:lnTo>
                  <a:pt x="40740" y="846931"/>
                </a:lnTo>
                <a:lnTo>
                  <a:pt x="44444" y="836613"/>
                </a:lnTo>
                <a:lnTo>
                  <a:pt x="44444" y="780256"/>
                </a:lnTo>
                <a:lnTo>
                  <a:pt x="34656" y="766233"/>
                </a:lnTo>
                <a:lnTo>
                  <a:pt x="34656" y="755386"/>
                </a:lnTo>
                <a:lnTo>
                  <a:pt x="62169" y="755386"/>
                </a:lnTo>
                <a:lnTo>
                  <a:pt x="62169" y="723900"/>
                </a:lnTo>
                <a:lnTo>
                  <a:pt x="62962" y="723636"/>
                </a:lnTo>
                <a:lnTo>
                  <a:pt x="62962" y="714640"/>
                </a:lnTo>
                <a:lnTo>
                  <a:pt x="62962" y="712788"/>
                </a:lnTo>
                <a:lnTo>
                  <a:pt x="63227" y="710406"/>
                </a:lnTo>
                <a:lnTo>
                  <a:pt x="64020" y="707761"/>
                </a:lnTo>
                <a:lnTo>
                  <a:pt x="65343" y="705908"/>
                </a:lnTo>
                <a:lnTo>
                  <a:pt x="66930" y="704586"/>
                </a:lnTo>
                <a:lnTo>
                  <a:pt x="67724" y="702733"/>
                </a:lnTo>
                <a:lnTo>
                  <a:pt x="68782" y="700617"/>
                </a:lnTo>
                <a:lnTo>
                  <a:pt x="69311" y="698236"/>
                </a:lnTo>
                <a:lnTo>
                  <a:pt x="69840" y="695325"/>
                </a:lnTo>
                <a:lnTo>
                  <a:pt x="69047" y="694796"/>
                </a:lnTo>
                <a:lnTo>
                  <a:pt x="68782" y="694002"/>
                </a:lnTo>
                <a:lnTo>
                  <a:pt x="69047" y="693738"/>
                </a:lnTo>
                <a:lnTo>
                  <a:pt x="69311" y="693208"/>
                </a:lnTo>
                <a:lnTo>
                  <a:pt x="70105" y="692679"/>
                </a:lnTo>
                <a:lnTo>
                  <a:pt x="70105" y="691356"/>
                </a:lnTo>
                <a:lnTo>
                  <a:pt x="69576" y="691092"/>
                </a:lnTo>
                <a:lnTo>
                  <a:pt x="69576" y="690563"/>
                </a:lnTo>
                <a:lnTo>
                  <a:pt x="69576" y="690033"/>
                </a:lnTo>
                <a:lnTo>
                  <a:pt x="69840" y="689769"/>
                </a:lnTo>
                <a:lnTo>
                  <a:pt x="70105" y="689504"/>
                </a:lnTo>
                <a:lnTo>
                  <a:pt x="70634" y="689504"/>
                </a:lnTo>
                <a:lnTo>
                  <a:pt x="71163" y="689504"/>
                </a:lnTo>
                <a:lnTo>
                  <a:pt x="71428" y="689769"/>
                </a:lnTo>
                <a:lnTo>
                  <a:pt x="71692" y="690033"/>
                </a:lnTo>
                <a:lnTo>
                  <a:pt x="71692" y="690563"/>
                </a:lnTo>
                <a:lnTo>
                  <a:pt x="71428" y="691092"/>
                </a:lnTo>
                <a:lnTo>
                  <a:pt x="70899" y="691621"/>
                </a:lnTo>
                <a:lnTo>
                  <a:pt x="70899" y="692679"/>
                </a:lnTo>
                <a:lnTo>
                  <a:pt x="71428" y="692944"/>
                </a:lnTo>
                <a:lnTo>
                  <a:pt x="71957" y="693208"/>
                </a:lnTo>
                <a:lnTo>
                  <a:pt x="72221" y="693738"/>
                </a:lnTo>
                <a:lnTo>
                  <a:pt x="72486" y="694002"/>
                </a:lnTo>
                <a:lnTo>
                  <a:pt x="72221" y="694531"/>
                </a:lnTo>
                <a:lnTo>
                  <a:pt x="71957" y="694796"/>
                </a:lnTo>
                <a:lnTo>
                  <a:pt x="71163" y="695325"/>
                </a:lnTo>
                <a:lnTo>
                  <a:pt x="71692" y="698236"/>
                </a:lnTo>
                <a:lnTo>
                  <a:pt x="72486" y="700617"/>
                </a:lnTo>
                <a:lnTo>
                  <a:pt x="73280" y="702733"/>
                </a:lnTo>
                <a:lnTo>
                  <a:pt x="74073" y="704321"/>
                </a:lnTo>
                <a:lnTo>
                  <a:pt x="75660" y="705908"/>
                </a:lnTo>
                <a:lnTo>
                  <a:pt x="76983" y="707761"/>
                </a:lnTo>
                <a:lnTo>
                  <a:pt x="77777" y="709877"/>
                </a:lnTo>
                <a:lnTo>
                  <a:pt x="78041" y="712788"/>
                </a:lnTo>
                <a:lnTo>
                  <a:pt x="78041" y="714640"/>
                </a:lnTo>
                <a:lnTo>
                  <a:pt x="78041" y="715963"/>
                </a:lnTo>
                <a:lnTo>
                  <a:pt x="79100" y="715433"/>
                </a:lnTo>
                <a:lnTo>
                  <a:pt x="79629" y="712788"/>
                </a:lnTo>
                <a:lnTo>
                  <a:pt x="80422" y="705115"/>
                </a:lnTo>
                <a:lnTo>
                  <a:pt x="81216" y="700352"/>
                </a:lnTo>
                <a:lnTo>
                  <a:pt x="82274" y="694267"/>
                </a:lnTo>
                <a:lnTo>
                  <a:pt x="83861" y="687917"/>
                </a:lnTo>
                <a:lnTo>
                  <a:pt x="85978" y="680508"/>
                </a:lnTo>
                <a:lnTo>
                  <a:pt x="88888" y="673365"/>
                </a:lnTo>
                <a:lnTo>
                  <a:pt x="92062" y="665692"/>
                </a:lnTo>
                <a:lnTo>
                  <a:pt x="94443" y="661723"/>
                </a:lnTo>
                <a:lnTo>
                  <a:pt x="96560" y="658019"/>
                </a:lnTo>
                <a:lnTo>
                  <a:pt x="98941" y="654050"/>
                </a:lnTo>
                <a:lnTo>
                  <a:pt x="101586" y="650081"/>
                </a:lnTo>
                <a:lnTo>
                  <a:pt x="104231" y="646113"/>
                </a:lnTo>
                <a:lnTo>
                  <a:pt x="107406" y="642408"/>
                </a:lnTo>
                <a:lnTo>
                  <a:pt x="110845" y="638440"/>
                </a:lnTo>
                <a:lnTo>
                  <a:pt x="114284" y="635000"/>
                </a:lnTo>
                <a:lnTo>
                  <a:pt x="117988" y="631561"/>
                </a:lnTo>
                <a:lnTo>
                  <a:pt x="122221" y="628121"/>
                </a:lnTo>
                <a:lnTo>
                  <a:pt x="126718" y="624417"/>
                </a:lnTo>
                <a:lnTo>
                  <a:pt x="131215" y="621506"/>
                </a:lnTo>
                <a:lnTo>
                  <a:pt x="130686" y="620183"/>
                </a:lnTo>
                <a:lnTo>
                  <a:pt x="130422" y="618596"/>
                </a:lnTo>
                <a:lnTo>
                  <a:pt x="130686" y="617802"/>
                </a:lnTo>
                <a:lnTo>
                  <a:pt x="130951" y="616744"/>
                </a:lnTo>
                <a:lnTo>
                  <a:pt x="131215" y="615950"/>
                </a:lnTo>
                <a:lnTo>
                  <a:pt x="131744" y="615156"/>
                </a:lnTo>
                <a:lnTo>
                  <a:pt x="132538" y="614627"/>
                </a:lnTo>
                <a:lnTo>
                  <a:pt x="133332" y="614098"/>
                </a:lnTo>
                <a:lnTo>
                  <a:pt x="134125" y="613569"/>
                </a:lnTo>
                <a:lnTo>
                  <a:pt x="135183" y="613304"/>
                </a:lnTo>
                <a:lnTo>
                  <a:pt x="135183" y="577056"/>
                </a:lnTo>
                <a:lnTo>
                  <a:pt x="134654" y="574411"/>
                </a:lnTo>
                <a:lnTo>
                  <a:pt x="134654" y="572029"/>
                </a:lnTo>
                <a:lnTo>
                  <a:pt x="134919" y="568590"/>
                </a:lnTo>
                <a:lnTo>
                  <a:pt x="135448" y="565150"/>
                </a:lnTo>
                <a:lnTo>
                  <a:pt x="136506" y="562240"/>
                </a:lnTo>
                <a:lnTo>
                  <a:pt x="137564" y="559329"/>
                </a:lnTo>
                <a:lnTo>
                  <a:pt x="139152" y="556683"/>
                </a:lnTo>
                <a:lnTo>
                  <a:pt x="140739" y="554038"/>
                </a:lnTo>
                <a:lnTo>
                  <a:pt x="142591" y="551921"/>
                </a:lnTo>
                <a:lnTo>
                  <a:pt x="144707" y="550333"/>
                </a:lnTo>
                <a:lnTo>
                  <a:pt x="147088" y="545571"/>
                </a:lnTo>
                <a:lnTo>
                  <a:pt x="149469" y="540279"/>
                </a:lnTo>
                <a:lnTo>
                  <a:pt x="150792" y="537104"/>
                </a:lnTo>
                <a:lnTo>
                  <a:pt x="151585" y="533665"/>
                </a:lnTo>
                <a:lnTo>
                  <a:pt x="152379" y="530225"/>
                </a:lnTo>
                <a:lnTo>
                  <a:pt x="153173" y="526521"/>
                </a:lnTo>
                <a:lnTo>
                  <a:pt x="151850" y="525727"/>
                </a:lnTo>
                <a:lnTo>
                  <a:pt x="151056" y="524933"/>
                </a:lnTo>
                <a:lnTo>
                  <a:pt x="150527" y="524140"/>
                </a:lnTo>
                <a:lnTo>
                  <a:pt x="149998" y="523081"/>
                </a:lnTo>
                <a:lnTo>
                  <a:pt x="150527" y="521758"/>
                </a:lnTo>
                <a:lnTo>
                  <a:pt x="151321" y="520700"/>
                </a:lnTo>
                <a:lnTo>
                  <a:pt x="152379" y="519906"/>
                </a:lnTo>
                <a:lnTo>
                  <a:pt x="153702" y="519377"/>
                </a:lnTo>
                <a:lnTo>
                  <a:pt x="153702" y="515938"/>
                </a:lnTo>
                <a:lnTo>
                  <a:pt x="153173" y="515673"/>
                </a:lnTo>
                <a:lnTo>
                  <a:pt x="152643" y="514879"/>
                </a:lnTo>
                <a:lnTo>
                  <a:pt x="152114" y="514350"/>
                </a:lnTo>
                <a:lnTo>
                  <a:pt x="152114" y="513292"/>
                </a:lnTo>
                <a:lnTo>
                  <a:pt x="152379" y="512233"/>
                </a:lnTo>
                <a:lnTo>
                  <a:pt x="152908" y="511175"/>
                </a:lnTo>
                <a:lnTo>
                  <a:pt x="153702" y="510381"/>
                </a:lnTo>
                <a:lnTo>
                  <a:pt x="155024" y="510117"/>
                </a:lnTo>
                <a:lnTo>
                  <a:pt x="156083" y="510381"/>
                </a:lnTo>
                <a:lnTo>
                  <a:pt x="157141" y="511175"/>
                </a:lnTo>
                <a:lnTo>
                  <a:pt x="157670" y="512233"/>
                </a:lnTo>
                <a:lnTo>
                  <a:pt x="157934" y="513292"/>
                </a:lnTo>
                <a:lnTo>
                  <a:pt x="157670" y="514350"/>
                </a:lnTo>
                <a:lnTo>
                  <a:pt x="157405" y="515144"/>
                </a:lnTo>
                <a:lnTo>
                  <a:pt x="156612" y="515673"/>
                </a:lnTo>
                <a:lnTo>
                  <a:pt x="155818" y="516202"/>
                </a:lnTo>
                <a:lnTo>
                  <a:pt x="155818" y="519377"/>
                </a:lnTo>
                <a:lnTo>
                  <a:pt x="157405" y="519906"/>
                </a:lnTo>
                <a:lnTo>
                  <a:pt x="158728" y="520700"/>
                </a:lnTo>
                <a:lnTo>
                  <a:pt x="159522" y="521758"/>
                </a:lnTo>
                <a:lnTo>
                  <a:pt x="159786" y="523081"/>
                </a:lnTo>
                <a:lnTo>
                  <a:pt x="159522" y="524140"/>
                </a:lnTo>
                <a:lnTo>
                  <a:pt x="158728" y="525198"/>
                </a:lnTo>
                <a:lnTo>
                  <a:pt x="157670" y="526256"/>
                </a:lnTo>
                <a:lnTo>
                  <a:pt x="156612" y="526786"/>
                </a:lnTo>
                <a:lnTo>
                  <a:pt x="157141" y="530225"/>
                </a:lnTo>
                <a:lnTo>
                  <a:pt x="157934" y="533665"/>
                </a:lnTo>
                <a:lnTo>
                  <a:pt x="158728" y="536840"/>
                </a:lnTo>
                <a:lnTo>
                  <a:pt x="159786" y="539750"/>
                </a:lnTo>
                <a:lnTo>
                  <a:pt x="161903" y="545306"/>
                </a:lnTo>
                <a:lnTo>
                  <a:pt x="164284" y="549804"/>
                </a:lnTo>
                <a:lnTo>
                  <a:pt x="166664" y="551656"/>
                </a:lnTo>
                <a:lnTo>
                  <a:pt x="168781" y="553508"/>
                </a:lnTo>
                <a:lnTo>
                  <a:pt x="170633" y="556154"/>
                </a:lnTo>
                <a:lnTo>
                  <a:pt x="172220" y="558800"/>
                </a:lnTo>
                <a:lnTo>
                  <a:pt x="173278" y="561711"/>
                </a:lnTo>
                <a:lnTo>
                  <a:pt x="174336" y="564886"/>
                </a:lnTo>
                <a:lnTo>
                  <a:pt x="174865" y="568590"/>
                </a:lnTo>
                <a:lnTo>
                  <a:pt x="175130" y="572029"/>
                </a:lnTo>
                <a:lnTo>
                  <a:pt x="174865" y="574411"/>
                </a:lnTo>
                <a:lnTo>
                  <a:pt x="174601" y="577056"/>
                </a:lnTo>
                <a:lnTo>
                  <a:pt x="174601" y="613304"/>
                </a:lnTo>
                <a:lnTo>
                  <a:pt x="175659" y="613569"/>
                </a:lnTo>
                <a:lnTo>
                  <a:pt x="176453" y="614098"/>
                </a:lnTo>
                <a:lnTo>
                  <a:pt x="177246" y="614627"/>
                </a:lnTo>
                <a:lnTo>
                  <a:pt x="177775" y="615156"/>
                </a:lnTo>
                <a:lnTo>
                  <a:pt x="178304" y="615950"/>
                </a:lnTo>
                <a:lnTo>
                  <a:pt x="179098" y="616744"/>
                </a:lnTo>
                <a:lnTo>
                  <a:pt x="179363" y="617802"/>
                </a:lnTo>
                <a:lnTo>
                  <a:pt x="179363" y="618596"/>
                </a:lnTo>
                <a:lnTo>
                  <a:pt x="179363" y="620183"/>
                </a:lnTo>
                <a:lnTo>
                  <a:pt x="178569" y="621506"/>
                </a:lnTo>
                <a:lnTo>
                  <a:pt x="183331" y="624417"/>
                </a:lnTo>
                <a:lnTo>
                  <a:pt x="187564" y="628121"/>
                </a:lnTo>
                <a:lnTo>
                  <a:pt x="191532" y="631561"/>
                </a:lnTo>
                <a:lnTo>
                  <a:pt x="195500" y="635000"/>
                </a:lnTo>
                <a:lnTo>
                  <a:pt x="199204" y="638440"/>
                </a:lnTo>
                <a:lnTo>
                  <a:pt x="202378" y="642408"/>
                </a:lnTo>
                <a:lnTo>
                  <a:pt x="205288" y="646113"/>
                </a:lnTo>
                <a:lnTo>
                  <a:pt x="208463" y="650081"/>
                </a:lnTo>
                <a:lnTo>
                  <a:pt x="211108" y="654050"/>
                </a:lnTo>
                <a:lnTo>
                  <a:pt x="213489" y="658019"/>
                </a:lnTo>
                <a:lnTo>
                  <a:pt x="215605" y="661723"/>
                </a:lnTo>
                <a:lnTo>
                  <a:pt x="217457" y="665692"/>
                </a:lnTo>
                <a:lnTo>
                  <a:pt x="220896" y="673365"/>
                </a:lnTo>
                <a:lnTo>
                  <a:pt x="223806" y="680508"/>
                </a:lnTo>
                <a:lnTo>
                  <a:pt x="225923" y="687917"/>
                </a:lnTo>
                <a:lnTo>
                  <a:pt x="227775" y="694267"/>
                </a:lnTo>
                <a:lnTo>
                  <a:pt x="228833" y="700352"/>
                </a:lnTo>
                <a:lnTo>
                  <a:pt x="229626" y="705115"/>
                </a:lnTo>
                <a:lnTo>
                  <a:pt x="230420" y="712788"/>
                </a:lnTo>
                <a:lnTo>
                  <a:pt x="230420" y="715433"/>
                </a:lnTo>
                <a:lnTo>
                  <a:pt x="231743" y="715963"/>
                </a:lnTo>
                <a:lnTo>
                  <a:pt x="231743" y="714640"/>
                </a:lnTo>
                <a:lnTo>
                  <a:pt x="231478" y="712788"/>
                </a:lnTo>
                <a:lnTo>
                  <a:pt x="231743" y="710406"/>
                </a:lnTo>
                <a:lnTo>
                  <a:pt x="232536" y="707761"/>
                </a:lnTo>
                <a:lnTo>
                  <a:pt x="233859" y="705908"/>
                </a:lnTo>
                <a:lnTo>
                  <a:pt x="235182" y="704586"/>
                </a:lnTo>
                <a:lnTo>
                  <a:pt x="236505" y="702733"/>
                </a:lnTo>
                <a:lnTo>
                  <a:pt x="237298" y="700617"/>
                </a:lnTo>
                <a:lnTo>
                  <a:pt x="238092" y="698236"/>
                </a:lnTo>
                <a:lnTo>
                  <a:pt x="238621" y="695325"/>
                </a:lnTo>
                <a:lnTo>
                  <a:pt x="237827" y="694796"/>
                </a:lnTo>
                <a:lnTo>
                  <a:pt x="237563" y="694002"/>
                </a:lnTo>
                <a:lnTo>
                  <a:pt x="237563" y="693738"/>
                </a:lnTo>
                <a:lnTo>
                  <a:pt x="237827" y="693208"/>
                </a:lnTo>
                <a:lnTo>
                  <a:pt x="238886" y="692679"/>
                </a:lnTo>
                <a:lnTo>
                  <a:pt x="238886" y="691356"/>
                </a:lnTo>
                <a:lnTo>
                  <a:pt x="238356" y="691092"/>
                </a:lnTo>
                <a:lnTo>
                  <a:pt x="238092" y="690563"/>
                </a:lnTo>
                <a:lnTo>
                  <a:pt x="238356" y="690033"/>
                </a:lnTo>
                <a:lnTo>
                  <a:pt x="238621" y="689769"/>
                </a:lnTo>
                <a:lnTo>
                  <a:pt x="238886" y="689504"/>
                </a:lnTo>
                <a:lnTo>
                  <a:pt x="239415" y="689504"/>
                </a:lnTo>
                <a:lnTo>
                  <a:pt x="239679" y="689504"/>
                </a:lnTo>
                <a:lnTo>
                  <a:pt x="240208" y="689769"/>
                </a:lnTo>
                <a:lnTo>
                  <a:pt x="240208" y="690033"/>
                </a:lnTo>
                <a:lnTo>
                  <a:pt x="240473" y="690563"/>
                </a:lnTo>
                <a:lnTo>
                  <a:pt x="240208" y="691092"/>
                </a:lnTo>
                <a:lnTo>
                  <a:pt x="239679" y="691621"/>
                </a:lnTo>
                <a:lnTo>
                  <a:pt x="239679" y="692679"/>
                </a:lnTo>
                <a:lnTo>
                  <a:pt x="240208" y="692944"/>
                </a:lnTo>
                <a:lnTo>
                  <a:pt x="240737" y="693208"/>
                </a:lnTo>
                <a:lnTo>
                  <a:pt x="241002" y="693738"/>
                </a:lnTo>
                <a:lnTo>
                  <a:pt x="241002" y="694002"/>
                </a:lnTo>
                <a:lnTo>
                  <a:pt x="241002" y="694531"/>
                </a:lnTo>
                <a:lnTo>
                  <a:pt x="240737" y="694796"/>
                </a:lnTo>
                <a:lnTo>
                  <a:pt x="239944" y="695325"/>
                </a:lnTo>
                <a:lnTo>
                  <a:pt x="240473" y="698236"/>
                </a:lnTo>
                <a:lnTo>
                  <a:pt x="241002" y="700617"/>
                </a:lnTo>
                <a:lnTo>
                  <a:pt x="242060" y="702733"/>
                </a:lnTo>
                <a:lnTo>
                  <a:pt x="242854" y="704321"/>
                </a:lnTo>
                <a:lnTo>
                  <a:pt x="244441" y="705908"/>
                </a:lnTo>
                <a:lnTo>
                  <a:pt x="245764" y="707761"/>
                </a:lnTo>
                <a:lnTo>
                  <a:pt x="246557" y="709877"/>
                </a:lnTo>
                <a:lnTo>
                  <a:pt x="246822" y="712788"/>
                </a:lnTo>
                <a:lnTo>
                  <a:pt x="246557" y="714640"/>
                </a:lnTo>
                <a:lnTo>
                  <a:pt x="246557" y="723636"/>
                </a:lnTo>
                <a:lnTo>
                  <a:pt x="247351" y="723900"/>
                </a:lnTo>
                <a:lnTo>
                  <a:pt x="247351" y="755386"/>
                </a:lnTo>
                <a:lnTo>
                  <a:pt x="274864" y="755386"/>
                </a:lnTo>
                <a:lnTo>
                  <a:pt x="274864" y="766233"/>
                </a:lnTo>
                <a:lnTo>
                  <a:pt x="265340" y="780256"/>
                </a:lnTo>
                <a:lnTo>
                  <a:pt x="265340" y="836613"/>
                </a:lnTo>
                <a:lnTo>
                  <a:pt x="269044" y="846931"/>
                </a:lnTo>
                <a:lnTo>
                  <a:pt x="272747" y="853017"/>
                </a:lnTo>
                <a:lnTo>
                  <a:pt x="276451" y="856721"/>
                </a:lnTo>
                <a:lnTo>
                  <a:pt x="276980" y="869156"/>
                </a:lnTo>
                <a:lnTo>
                  <a:pt x="281742" y="873654"/>
                </a:lnTo>
                <a:lnTo>
                  <a:pt x="281742" y="926836"/>
                </a:lnTo>
                <a:lnTo>
                  <a:pt x="309784" y="926836"/>
                </a:lnTo>
                <a:lnTo>
                  <a:pt x="294176" y="955146"/>
                </a:lnTo>
                <a:lnTo>
                  <a:pt x="294176" y="970492"/>
                </a:lnTo>
                <a:lnTo>
                  <a:pt x="329116" y="970492"/>
                </a:lnTo>
                <a:lnTo>
                  <a:pt x="329116" y="993775"/>
                </a:lnTo>
                <a:lnTo>
                  <a:pt x="426271" y="993775"/>
                </a:lnTo>
                <a:lnTo>
                  <a:pt x="426271" y="970492"/>
                </a:lnTo>
                <a:lnTo>
                  <a:pt x="498781" y="970492"/>
                </a:lnTo>
                <a:lnTo>
                  <a:pt x="498781" y="1003300"/>
                </a:lnTo>
                <a:lnTo>
                  <a:pt x="524884" y="1003300"/>
                </a:lnTo>
                <a:lnTo>
                  <a:pt x="524884" y="970492"/>
                </a:lnTo>
                <a:lnTo>
                  <a:pt x="608721" y="970492"/>
                </a:lnTo>
                <a:lnTo>
                  <a:pt x="597610" y="954881"/>
                </a:lnTo>
                <a:lnTo>
                  <a:pt x="616129" y="954881"/>
                </a:lnTo>
                <a:lnTo>
                  <a:pt x="616129" y="856721"/>
                </a:lnTo>
                <a:lnTo>
                  <a:pt x="615864" y="856721"/>
                </a:lnTo>
                <a:lnTo>
                  <a:pt x="615864" y="844815"/>
                </a:lnTo>
                <a:lnTo>
                  <a:pt x="612425" y="839788"/>
                </a:lnTo>
                <a:lnTo>
                  <a:pt x="612425" y="835554"/>
                </a:lnTo>
                <a:lnTo>
                  <a:pt x="622742" y="835554"/>
                </a:lnTo>
                <a:lnTo>
                  <a:pt x="622742" y="824442"/>
                </a:lnTo>
                <a:lnTo>
                  <a:pt x="623007" y="824177"/>
                </a:lnTo>
                <a:lnTo>
                  <a:pt x="623007" y="820738"/>
                </a:lnTo>
                <a:lnTo>
                  <a:pt x="622742" y="819944"/>
                </a:lnTo>
                <a:lnTo>
                  <a:pt x="623007" y="819150"/>
                </a:lnTo>
                <a:lnTo>
                  <a:pt x="623271" y="818356"/>
                </a:lnTo>
                <a:lnTo>
                  <a:pt x="623800" y="817563"/>
                </a:lnTo>
                <a:lnTo>
                  <a:pt x="624330" y="817033"/>
                </a:lnTo>
                <a:lnTo>
                  <a:pt x="624859" y="815711"/>
                </a:lnTo>
                <a:lnTo>
                  <a:pt x="625388" y="813858"/>
                </a:lnTo>
                <a:lnTo>
                  <a:pt x="625123" y="813594"/>
                </a:lnTo>
                <a:lnTo>
                  <a:pt x="624859" y="813329"/>
                </a:lnTo>
                <a:lnTo>
                  <a:pt x="625123" y="813065"/>
                </a:lnTo>
                <a:lnTo>
                  <a:pt x="625388" y="813065"/>
                </a:lnTo>
                <a:lnTo>
                  <a:pt x="625388" y="812536"/>
                </a:lnTo>
                <a:lnTo>
                  <a:pt x="625123" y="812006"/>
                </a:lnTo>
                <a:lnTo>
                  <a:pt x="625388" y="811742"/>
                </a:lnTo>
                <a:lnTo>
                  <a:pt x="625652" y="811742"/>
                </a:lnTo>
                <a:lnTo>
                  <a:pt x="625917" y="811742"/>
                </a:lnTo>
                <a:lnTo>
                  <a:pt x="625917" y="812006"/>
                </a:lnTo>
                <a:lnTo>
                  <a:pt x="625917" y="812271"/>
                </a:lnTo>
                <a:lnTo>
                  <a:pt x="625652" y="812536"/>
                </a:lnTo>
                <a:lnTo>
                  <a:pt x="625652" y="813065"/>
                </a:lnTo>
                <a:lnTo>
                  <a:pt x="626181" y="813065"/>
                </a:lnTo>
                <a:lnTo>
                  <a:pt x="626181" y="813329"/>
                </a:lnTo>
                <a:lnTo>
                  <a:pt x="626181" y="813594"/>
                </a:lnTo>
                <a:lnTo>
                  <a:pt x="625917" y="813858"/>
                </a:lnTo>
                <a:lnTo>
                  <a:pt x="626181" y="815711"/>
                </a:lnTo>
                <a:lnTo>
                  <a:pt x="626975" y="817033"/>
                </a:lnTo>
                <a:lnTo>
                  <a:pt x="627504" y="817563"/>
                </a:lnTo>
                <a:lnTo>
                  <a:pt x="628033" y="818356"/>
                </a:lnTo>
                <a:lnTo>
                  <a:pt x="628298" y="819150"/>
                </a:lnTo>
                <a:lnTo>
                  <a:pt x="628298" y="819944"/>
                </a:lnTo>
                <a:lnTo>
                  <a:pt x="628298" y="820738"/>
                </a:lnTo>
                <a:lnTo>
                  <a:pt x="628298" y="821267"/>
                </a:lnTo>
                <a:lnTo>
                  <a:pt x="628827" y="821002"/>
                </a:lnTo>
                <a:lnTo>
                  <a:pt x="628827" y="819944"/>
                </a:lnTo>
                <a:lnTo>
                  <a:pt x="629091" y="817298"/>
                </a:lnTo>
                <a:lnTo>
                  <a:pt x="629885" y="813329"/>
                </a:lnTo>
                <a:lnTo>
                  <a:pt x="631208" y="808302"/>
                </a:lnTo>
                <a:lnTo>
                  <a:pt x="632266" y="805656"/>
                </a:lnTo>
                <a:lnTo>
                  <a:pt x="633589" y="803011"/>
                </a:lnTo>
                <a:lnTo>
                  <a:pt x="635176" y="800100"/>
                </a:lnTo>
                <a:lnTo>
                  <a:pt x="637028" y="797190"/>
                </a:lnTo>
                <a:lnTo>
                  <a:pt x="639144" y="794279"/>
                </a:lnTo>
                <a:lnTo>
                  <a:pt x="641525" y="791633"/>
                </a:lnTo>
                <a:lnTo>
                  <a:pt x="644435" y="789252"/>
                </a:lnTo>
                <a:lnTo>
                  <a:pt x="647874" y="786871"/>
                </a:lnTo>
                <a:lnTo>
                  <a:pt x="647345" y="785813"/>
                </a:lnTo>
                <a:lnTo>
                  <a:pt x="647874" y="785019"/>
                </a:lnTo>
                <a:lnTo>
                  <a:pt x="648139" y="784490"/>
                </a:lnTo>
                <a:lnTo>
                  <a:pt x="648668" y="783961"/>
                </a:lnTo>
                <a:lnTo>
                  <a:pt x="649461" y="783961"/>
                </a:lnTo>
                <a:lnTo>
                  <a:pt x="649461" y="783167"/>
                </a:lnTo>
                <a:lnTo>
                  <a:pt x="650255" y="783167"/>
                </a:lnTo>
                <a:lnTo>
                  <a:pt x="651313" y="781315"/>
                </a:lnTo>
                <a:lnTo>
                  <a:pt x="652901" y="779463"/>
                </a:lnTo>
                <a:lnTo>
                  <a:pt x="653694" y="777875"/>
                </a:lnTo>
                <a:lnTo>
                  <a:pt x="654488" y="775758"/>
                </a:lnTo>
                <a:lnTo>
                  <a:pt x="655281" y="773642"/>
                </a:lnTo>
                <a:lnTo>
                  <a:pt x="655811" y="770996"/>
                </a:lnTo>
                <a:lnTo>
                  <a:pt x="655017" y="770467"/>
                </a:lnTo>
                <a:lnTo>
                  <a:pt x="654752" y="769673"/>
                </a:lnTo>
                <a:lnTo>
                  <a:pt x="654752" y="769408"/>
                </a:lnTo>
                <a:lnTo>
                  <a:pt x="655017" y="768879"/>
                </a:lnTo>
                <a:lnTo>
                  <a:pt x="656075" y="768350"/>
                </a:lnTo>
                <a:lnTo>
                  <a:pt x="656075" y="767292"/>
                </a:lnTo>
                <a:lnTo>
                  <a:pt x="655546" y="766498"/>
                </a:lnTo>
                <a:lnTo>
                  <a:pt x="655281" y="765969"/>
                </a:lnTo>
                <a:lnTo>
                  <a:pt x="655546" y="765440"/>
                </a:lnTo>
                <a:lnTo>
                  <a:pt x="655546" y="765175"/>
                </a:lnTo>
                <a:lnTo>
                  <a:pt x="656075" y="764911"/>
                </a:lnTo>
                <a:lnTo>
                  <a:pt x="656340" y="764911"/>
                </a:lnTo>
                <a:lnTo>
                  <a:pt x="656869" y="764911"/>
                </a:lnTo>
                <a:lnTo>
                  <a:pt x="657133" y="765175"/>
                </a:lnTo>
                <a:lnTo>
                  <a:pt x="657398" y="765440"/>
                </a:lnTo>
                <a:lnTo>
                  <a:pt x="657398" y="765969"/>
                </a:lnTo>
                <a:lnTo>
                  <a:pt x="657133" y="766498"/>
                </a:lnTo>
                <a:lnTo>
                  <a:pt x="656604" y="767292"/>
                </a:lnTo>
                <a:lnTo>
                  <a:pt x="656604" y="768350"/>
                </a:lnTo>
                <a:lnTo>
                  <a:pt x="657398" y="768615"/>
                </a:lnTo>
                <a:lnTo>
                  <a:pt x="657662" y="768879"/>
                </a:lnTo>
                <a:lnTo>
                  <a:pt x="657927" y="769408"/>
                </a:lnTo>
                <a:lnTo>
                  <a:pt x="658191" y="769673"/>
                </a:lnTo>
                <a:lnTo>
                  <a:pt x="657927" y="770202"/>
                </a:lnTo>
                <a:lnTo>
                  <a:pt x="657927" y="770467"/>
                </a:lnTo>
                <a:lnTo>
                  <a:pt x="656869" y="770996"/>
                </a:lnTo>
                <a:lnTo>
                  <a:pt x="657398" y="773642"/>
                </a:lnTo>
                <a:lnTo>
                  <a:pt x="658191" y="775758"/>
                </a:lnTo>
                <a:lnTo>
                  <a:pt x="658985" y="777611"/>
                </a:lnTo>
                <a:lnTo>
                  <a:pt x="659779" y="779463"/>
                </a:lnTo>
                <a:lnTo>
                  <a:pt x="660572" y="779992"/>
                </a:lnTo>
                <a:lnTo>
                  <a:pt x="661366" y="781050"/>
                </a:lnTo>
                <a:lnTo>
                  <a:pt x="662953" y="783167"/>
                </a:lnTo>
                <a:lnTo>
                  <a:pt x="663747" y="783167"/>
                </a:lnTo>
                <a:lnTo>
                  <a:pt x="663747" y="783961"/>
                </a:lnTo>
                <a:lnTo>
                  <a:pt x="664541" y="783961"/>
                </a:lnTo>
                <a:lnTo>
                  <a:pt x="665070" y="784490"/>
                </a:lnTo>
                <a:lnTo>
                  <a:pt x="665334" y="785019"/>
                </a:lnTo>
                <a:lnTo>
                  <a:pt x="665334" y="785813"/>
                </a:lnTo>
                <a:lnTo>
                  <a:pt x="665070" y="786871"/>
                </a:lnTo>
                <a:lnTo>
                  <a:pt x="668509" y="789252"/>
                </a:lnTo>
                <a:lnTo>
                  <a:pt x="671154" y="791633"/>
                </a:lnTo>
                <a:lnTo>
                  <a:pt x="673800" y="794279"/>
                </a:lnTo>
                <a:lnTo>
                  <a:pt x="676181" y="797190"/>
                </a:lnTo>
                <a:lnTo>
                  <a:pt x="678032" y="800100"/>
                </a:lnTo>
                <a:lnTo>
                  <a:pt x="679355" y="803011"/>
                </a:lnTo>
                <a:lnTo>
                  <a:pt x="680678" y="805656"/>
                </a:lnTo>
                <a:lnTo>
                  <a:pt x="681736" y="808302"/>
                </a:lnTo>
                <a:lnTo>
                  <a:pt x="683059" y="813329"/>
                </a:lnTo>
                <a:lnTo>
                  <a:pt x="683852" y="817298"/>
                </a:lnTo>
                <a:lnTo>
                  <a:pt x="684117" y="819944"/>
                </a:lnTo>
                <a:lnTo>
                  <a:pt x="684117" y="821002"/>
                </a:lnTo>
                <a:lnTo>
                  <a:pt x="684382" y="821267"/>
                </a:lnTo>
                <a:lnTo>
                  <a:pt x="684382" y="820738"/>
                </a:lnTo>
                <a:lnTo>
                  <a:pt x="684382" y="819944"/>
                </a:lnTo>
                <a:lnTo>
                  <a:pt x="684646" y="819150"/>
                </a:lnTo>
                <a:lnTo>
                  <a:pt x="684911" y="818356"/>
                </a:lnTo>
                <a:lnTo>
                  <a:pt x="685175" y="817563"/>
                </a:lnTo>
                <a:lnTo>
                  <a:pt x="685704" y="817033"/>
                </a:lnTo>
                <a:lnTo>
                  <a:pt x="686498" y="815711"/>
                </a:lnTo>
                <a:lnTo>
                  <a:pt x="687027" y="813858"/>
                </a:lnTo>
                <a:lnTo>
                  <a:pt x="686762" y="813594"/>
                </a:lnTo>
                <a:lnTo>
                  <a:pt x="686498" y="813329"/>
                </a:lnTo>
                <a:lnTo>
                  <a:pt x="686762" y="813065"/>
                </a:lnTo>
                <a:lnTo>
                  <a:pt x="687027" y="813065"/>
                </a:lnTo>
                <a:lnTo>
                  <a:pt x="687027" y="812536"/>
                </a:lnTo>
                <a:lnTo>
                  <a:pt x="686762" y="812006"/>
                </a:lnTo>
                <a:lnTo>
                  <a:pt x="687027" y="811742"/>
                </a:lnTo>
                <a:lnTo>
                  <a:pt x="687292" y="811742"/>
                </a:lnTo>
                <a:lnTo>
                  <a:pt x="687556" y="811742"/>
                </a:lnTo>
                <a:lnTo>
                  <a:pt x="687556" y="812006"/>
                </a:lnTo>
                <a:lnTo>
                  <a:pt x="687556" y="812271"/>
                </a:lnTo>
                <a:lnTo>
                  <a:pt x="687292" y="812536"/>
                </a:lnTo>
                <a:lnTo>
                  <a:pt x="687292" y="813065"/>
                </a:lnTo>
                <a:lnTo>
                  <a:pt x="687821" y="813065"/>
                </a:lnTo>
                <a:lnTo>
                  <a:pt x="687821" y="813329"/>
                </a:lnTo>
                <a:lnTo>
                  <a:pt x="687821" y="813594"/>
                </a:lnTo>
                <a:lnTo>
                  <a:pt x="687292" y="813858"/>
                </a:lnTo>
                <a:lnTo>
                  <a:pt x="687821" y="815711"/>
                </a:lnTo>
                <a:lnTo>
                  <a:pt x="688350" y="817033"/>
                </a:lnTo>
                <a:lnTo>
                  <a:pt x="689143" y="817563"/>
                </a:lnTo>
                <a:lnTo>
                  <a:pt x="689408" y="818356"/>
                </a:lnTo>
                <a:lnTo>
                  <a:pt x="689937" y="819150"/>
                </a:lnTo>
                <a:lnTo>
                  <a:pt x="689937" y="819944"/>
                </a:lnTo>
                <a:lnTo>
                  <a:pt x="689937" y="820738"/>
                </a:lnTo>
                <a:lnTo>
                  <a:pt x="689937" y="824177"/>
                </a:lnTo>
                <a:lnTo>
                  <a:pt x="690466" y="824442"/>
                </a:lnTo>
                <a:lnTo>
                  <a:pt x="690466" y="835554"/>
                </a:lnTo>
                <a:lnTo>
                  <a:pt x="700254" y="835554"/>
                </a:lnTo>
                <a:lnTo>
                  <a:pt x="700254" y="839788"/>
                </a:lnTo>
                <a:lnTo>
                  <a:pt x="696815" y="844815"/>
                </a:lnTo>
                <a:lnTo>
                  <a:pt x="696815" y="856721"/>
                </a:lnTo>
                <a:lnTo>
                  <a:pt x="696551" y="856721"/>
                </a:lnTo>
                <a:lnTo>
                  <a:pt x="696551" y="951177"/>
                </a:lnTo>
                <a:lnTo>
                  <a:pt x="742053" y="951177"/>
                </a:lnTo>
                <a:lnTo>
                  <a:pt x="817184" y="917046"/>
                </a:lnTo>
                <a:lnTo>
                  <a:pt x="817184" y="707231"/>
                </a:lnTo>
                <a:lnTo>
                  <a:pt x="816390" y="706438"/>
                </a:lnTo>
                <a:lnTo>
                  <a:pt x="815597" y="705644"/>
                </a:lnTo>
                <a:lnTo>
                  <a:pt x="815067" y="704586"/>
                </a:lnTo>
                <a:lnTo>
                  <a:pt x="815067" y="703527"/>
                </a:lnTo>
                <a:lnTo>
                  <a:pt x="815067" y="702204"/>
                </a:lnTo>
                <a:lnTo>
                  <a:pt x="815597" y="701146"/>
                </a:lnTo>
                <a:lnTo>
                  <a:pt x="816390" y="700352"/>
                </a:lnTo>
                <a:lnTo>
                  <a:pt x="817184" y="699558"/>
                </a:lnTo>
                <a:lnTo>
                  <a:pt x="817184" y="538427"/>
                </a:lnTo>
                <a:lnTo>
                  <a:pt x="806337" y="524669"/>
                </a:lnTo>
                <a:lnTo>
                  <a:pt x="829617" y="524669"/>
                </a:lnTo>
                <a:lnTo>
                  <a:pt x="829617" y="391054"/>
                </a:lnTo>
                <a:lnTo>
                  <a:pt x="827766" y="391054"/>
                </a:lnTo>
                <a:lnTo>
                  <a:pt x="827766" y="381794"/>
                </a:lnTo>
                <a:lnTo>
                  <a:pt x="836231" y="381794"/>
                </a:lnTo>
                <a:lnTo>
                  <a:pt x="836231" y="374650"/>
                </a:lnTo>
                <a:lnTo>
                  <a:pt x="836231" y="366183"/>
                </a:lnTo>
                <a:lnTo>
                  <a:pt x="836231" y="363802"/>
                </a:lnTo>
                <a:lnTo>
                  <a:pt x="836231" y="363273"/>
                </a:lnTo>
                <a:lnTo>
                  <a:pt x="836496" y="361950"/>
                </a:lnTo>
                <a:lnTo>
                  <a:pt x="837289" y="360892"/>
                </a:lnTo>
                <a:lnTo>
                  <a:pt x="837554" y="359833"/>
                </a:lnTo>
                <a:lnTo>
                  <a:pt x="837818" y="358510"/>
                </a:lnTo>
                <a:lnTo>
                  <a:pt x="837554" y="357981"/>
                </a:lnTo>
                <a:lnTo>
                  <a:pt x="837818" y="357717"/>
                </a:lnTo>
                <a:lnTo>
                  <a:pt x="837818" y="357188"/>
                </a:lnTo>
                <a:lnTo>
                  <a:pt x="837818" y="356923"/>
                </a:lnTo>
                <a:lnTo>
                  <a:pt x="838083" y="356658"/>
                </a:lnTo>
                <a:lnTo>
                  <a:pt x="838348" y="356923"/>
                </a:lnTo>
                <a:lnTo>
                  <a:pt x="838083" y="357452"/>
                </a:lnTo>
                <a:lnTo>
                  <a:pt x="838083" y="357717"/>
                </a:lnTo>
                <a:lnTo>
                  <a:pt x="838348" y="357717"/>
                </a:lnTo>
                <a:lnTo>
                  <a:pt x="838348" y="357981"/>
                </a:lnTo>
                <a:lnTo>
                  <a:pt x="838083" y="358510"/>
                </a:lnTo>
                <a:lnTo>
                  <a:pt x="838348" y="359833"/>
                </a:lnTo>
                <a:lnTo>
                  <a:pt x="838877" y="360892"/>
                </a:lnTo>
                <a:lnTo>
                  <a:pt x="839670" y="361685"/>
                </a:lnTo>
                <a:lnTo>
                  <a:pt x="839935" y="363273"/>
                </a:lnTo>
                <a:lnTo>
                  <a:pt x="839670" y="363802"/>
                </a:lnTo>
                <a:lnTo>
                  <a:pt x="839670" y="364067"/>
                </a:lnTo>
                <a:lnTo>
                  <a:pt x="839935" y="363802"/>
                </a:lnTo>
                <a:lnTo>
                  <a:pt x="840199" y="361156"/>
                </a:lnTo>
                <a:lnTo>
                  <a:pt x="840728" y="357981"/>
                </a:lnTo>
                <a:lnTo>
                  <a:pt x="841522" y="354013"/>
                </a:lnTo>
                <a:lnTo>
                  <a:pt x="843109" y="350044"/>
                </a:lnTo>
                <a:lnTo>
                  <a:pt x="843903" y="347927"/>
                </a:lnTo>
                <a:lnTo>
                  <a:pt x="845226" y="345546"/>
                </a:lnTo>
                <a:lnTo>
                  <a:pt x="846813" y="343429"/>
                </a:lnTo>
                <a:lnTo>
                  <a:pt x="848400" y="341313"/>
                </a:lnTo>
                <a:lnTo>
                  <a:pt x="850252" y="339196"/>
                </a:lnTo>
                <a:lnTo>
                  <a:pt x="852368" y="337608"/>
                </a:lnTo>
                <a:lnTo>
                  <a:pt x="852104" y="336815"/>
                </a:lnTo>
                <a:lnTo>
                  <a:pt x="852368" y="335756"/>
                </a:lnTo>
                <a:lnTo>
                  <a:pt x="852633" y="335492"/>
                </a:lnTo>
                <a:lnTo>
                  <a:pt x="853162" y="335227"/>
                </a:lnTo>
                <a:lnTo>
                  <a:pt x="853162" y="334169"/>
                </a:lnTo>
                <a:lnTo>
                  <a:pt x="853162" y="332581"/>
                </a:lnTo>
                <a:lnTo>
                  <a:pt x="853691" y="330729"/>
                </a:lnTo>
                <a:lnTo>
                  <a:pt x="854485" y="329406"/>
                </a:lnTo>
                <a:lnTo>
                  <a:pt x="855543" y="328348"/>
                </a:lnTo>
                <a:lnTo>
                  <a:pt x="856601" y="325173"/>
                </a:lnTo>
                <a:lnTo>
                  <a:pt x="856866" y="323585"/>
                </a:lnTo>
                <a:lnTo>
                  <a:pt x="857395" y="321469"/>
                </a:lnTo>
                <a:lnTo>
                  <a:pt x="856866" y="321204"/>
                </a:lnTo>
                <a:lnTo>
                  <a:pt x="856601" y="320675"/>
                </a:lnTo>
                <a:lnTo>
                  <a:pt x="856866" y="319881"/>
                </a:lnTo>
                <a:lnTo>
                  <a:pt x="857395" y="319617"/>
                </a:lnTo>
                <a:lnTo>
                  <a:pt x="857395" y="318558"/>
                </a:lnTo>
                <a:lnTo>
                  <a:pt x="857130" y="318294"/>
                </a:lnTo>
                <a:lnTo>
                  <a:pt x="857130" y="317765"/>
                </a:lnTo>
                <a:lnTo>
                  <a:pt x="857395" y="317235"/>
                </a:lnTo>
                <a:lnTo>
                  <a:pt x="857659" y="316971"/>
                </a:lnTo>
                <a:lnTo>
                  <a:pt x="858188" y="317235"/>
                </a:lnTo>
                <a:lnTo>
                  <a:pt x="858453" y="317765"/>
                </a:lnTo>
                <a:lnTo>
                  <a:pt x="858188" y="318294"/>
                </a:lnTo>
                <a:lnTo>
                  <a:pt x="857924" y="318558"/>
                </a:lnTo>
                <a:lnTo>
                  <a:pt x="857924" y="319617"/>
                </a:lnTo>
                <a:lnTo>
                  <a:pt x="858718" y="319881"/>
                </a:lnTo>
                <a:lnTo>
                  <a:pt x="858982" y="320675"/>
                </a:lnTo>
                <a:lnTo>
                  <a:pt x="858718" y="321204"/>
                </a:lnTo>
                <a:lnTo>
                  <a:pt x="858188" y="321469"/>
                </a:lnTo>
                <a:lnTo>
                  <a:pt x="858453" y="323585"/>
                </a:lnTo>
                <a:lnTo>
                  <a:pt x="858982" y="325173"/>
                </a:lnTo>
                <a:lnTo>
                  <a:pt x="860040" y="328348"/>
                </a:lnTo>
                <a:lnTo>
                  <a:pt x="861098" y="329406"/>
                </a:lnTo>
                <a:lnTo>
                  <a:pt x="861892" y="330729"/>
                </a:lnTo>
                <a:lnTo>
                  <a:pt x="862421" y="332317"/>
                </a:lnTo>
                <a:lnTo>
                  <a:pt x="862686" y="334169"/>
                </a:lnTo>
                <a:lnTo>
                  <a:pt x="862686" y="335227"/>
                </a:lnTo>
                <a:lnTo>
                  <a:pt x="862950" y="335492"/>
                </a:lnTo>
                <a:lnTo>
                  <a:pt x="863479" y="335756"/>
                </a:lnTo>
                <a:lnTo>
                  <a:pt x="863479" y="336285"/>
                </a:lnTo>
                <a:lnTo>
                  <a:pt x="863744" y="336815"/>
                </a:lnTo>
                <a:lnTo>
                  <a:pt x="863479" y="337608"/>
                </a:lnTo>
                <a:lnTo>
                  <a:pt x="865596" y="339196"/>
                </a:lnTo>
                <a:lnTo>
                  <a:pt x="867448" y="341313"/>
                </a:lnTo>
                <a:lnTo>
                  <a:pt x="869035" y="343429"/>
                </a:lnTo>
                <a:lnTo>
                  <a:pt x="870358" y="345546"/>
                </a:lnTo>
                <a:lnTo>
                  <a:pt x="871416" y="347927"/>
                </a:lnTo>
                <a:lnTo>
                  <a:pt x="872474" y="350044"/>
                </a:lnTo>
                <a:lnTo>
                  <a:pt x="873797" y="354013"/>
                </a:lnTo>
                <a:lnTo>
                  <a:pt x="875119" y="357981"/>
                </a:lnTo>
                <a:lnTo>
                  <a:pt x="875649" y="361156"/>
                </a:lnTo>
                <a:lnTo>
                  <a:pt x="875649" y="363802"/>
                </a:lnTo>
                <a:lnTo>
                  <a:pt x="875913" y="364067"/>
                </a:lnTo>
                <a:lnTo>
                  <a:pt x="875913" y="363802"/>
                </a:lnTo>
                <a:lnTo>
                  <a:pt x="875913" y="363273"/>
                </a:lnTo>
                <a:lnTo>
                  <a:pt x="876178" y="361950"/>
                </a:lnTo>
                <a:lnTo>
                  <a:pt x="876971" y="360892"/>
                </a:lnTo>
                <a:lnTo>
                  <a:pt x="877236" y="359833"/>
                </a:lnTo>
                <a:lnTo>
                  <a:pt x="877500" y="358510"/>
                </a:lnTo>
                <a:lnTo>
                  <a:pt x="877236" y="357981"/>
                </a:lnTo>
                <a:lnTo>
                  <a:pt x="877500" y="357717"/>
                </a:lnTo>
                <a:lnTo>
                  <a:pt x="877500" y="357188"/>
                </a:lnTo>
                <a:lnTo>
                  <a:pt x="877500" y="356923"/>
                </a:lnTo>
                <a:lnTo>
                  <a:pt x="877765" y="356658"/>
                </a:lnTo>
                <a:lnTo>
                  <a:pt x="878029" y="356923"/>
                </a:lnTo>
                <a:lnTo>
                  <a:pt x="877765" y="357452"/>
                </a:lnTo>
                <a:lnTo>
                  <a:pt x="877765" y="357717"/>
                </a:lnTo>
                <a:lnTo>
                  <a:pt x="878029" y="357717"/>
                </a:lnTo>
                <a:lnTo>
                  <a:pt x="878029" y="357981"/>
                </a:lnTo>
                <a:lnTo>
                  <a:pt x="877765" y="358510"/>
                </a:lnTo>
                <a:lnTo>
                  <a:pt x="878029" y="359833"/>
                </a:lnTo>
                <a:lnTo>
                  <a:pt x="878559" y="360892"/>
                </a:lnTo>
                <a:lnTo>
                  <a:pt x="879352" y="361685"/>
                </a:lnTo>
                <a:lnTo>
                  <a:pt x="879617" y="363273"/>
                </a:lnTo>
                <a:lnTo>
                  <a:pt x="879352" y="363538"/>
                </a:lnTo>
                <a:lnTo>
                  <a:pt x="881998" y="363008"/>
                </a:lnTo>
                <a:lnTo>
                  <a:pt x="884643" y="362744"/>
                </a:lnTo>
                <a:lnTo>
                  <a:pt x="884643" y="350573"/>
                </a:lnTo>
                <a:lnTo>
                  <a:pt x="884643" y="349779"/>
                </a:lnTo>
                <a:lnTo>
                  <a:pt x="885172" y="348985"/>
                </a:lnTo>
                <a:lnTo>
                  <a:pt x="886230" y="348192"/>
                </a:lnTo>
                <a:lnTo>
                  <a:pt x="887289" y="347663"/>
                </a:lnTo>
                <a:lnTo>
                  <a:pt x="887289" y="338931"/>
                </a:lnTo>
                <a:lnTo>
                  <a:pt x="887289" y="338402"/>
                </a:lnTo>
                <a:lnTo>
                  <a:pt x="887553" y="337873"/>
                </a:lnTo>
                <a:lnTo>
                  <a:pt x="888611" y="336815"/>
                </a:lnTo>
                <a:lnTo>
                  <a:pt x="890728" y="336021"/>
                </a:lnTo>
                <a:lnTo>
                  <a:pt x="892844" y="335492"/>
                </a:lnTo>
                <a:lnTo>
                  <a:pt x="893109" y="333640"/>
                </a:lnTo>
                <a:lnTo>
                  <a:pt x="893638" y="332581"/>
                </a:lnTo>
                <a:lnTo>
                  <a:pt x="894167" y="331523"/>
                </a:lnTo>
                <a:lnTo>
                  <a:pt x="894960" y="330729"/>
                </a:lnTo>
                <a:lnTo>
                  <a:pt x="896019" y="329671"/>
                </a:lnTo>
                <a:lnTo>
                  <a:pt x="897606" y="328613"/>
                </a:lnTo>
                <a:lnTo>
                  <a:pt x="899193" y="327819"/>
                </a:lnTo>
                <a:lnTo>
                  <a:pt x="899193" y="255852"/>
                </a:lnTo>
                <a:lnTo>
                  <a:pt x="898400" y="255323"/>
                </a:lnTo>
                <a:lnTo>
                  <a:pt x="896812" y="254000"/>
                </a:lnTo>
                <a:lnTo>
                  <a:pt x="894696" y="251619"/>
                </a:lnTo>
                <a:lnTo>
                  <a:pt x="893638" y="250296"/>
                </a:lnTo>
                <a:lnTo>
                  <a:pt x="892580" y="248973"/>
                </a:lnTo>
                <a:lnTo>
                  <a:pt x="892050" y="247121"/>
                </a:lnTo>
                <a:lnTo>
                  <a:pt x="891521" y="245269"/>
                </a:lnTo>
                <a:lnTo>
                  <a:pt x="891521" y="243417"/>
                </a:lnTo>
                <a:lnTo>
                  <a:pt x="891786" y="241300"/>
                </a:lnTo>
                <a:lnTo>
                  <a:pt x="892844" y="239183"/>
                </a:lnTo>
                <a:lnTo>
                  <a:pt x="894167" y="236802"/>
                </a:lnTo>
                <a:lnTo>
                  <a:pt x="896283" y="234685"/>
                </a:lnTo>
                <a:lnTo>
                  <a:pt x="899193" y="232304"/>
                </a:lnTo>
                <a:lnTo>
                  <a:pt x="899193" y="218546"/>
                </a:lnTo>
                <a:lnTo>
                  <a:pt x="906336" y="212460"/>
                </a:lnTo>
                <a:lnTo>
                  <a:pt x="906336" y="210344"/>
                </a:lnTo>
                <a:lnTo>
                  <a:pt x="906865" y="204788"/>
                </a:lnTo>
                <a:lnTo>
                  <a:pt x="907394" y="200819"/>
                </a:lnTo>
                <a:lnTo>
                  <a:pt x="908188" y="196056"/>
                </a:lnTo>
                <a:lnTo>
                  <a:pt x="909510" y="191294"/>
                </a:lnTo>
                <a:lnTo>
                  <a:pt x="910833" y="186002"/>
                </a:lnTo>
                <a:lnTo>
                  <a:pt x="912685" y="180181"/>
                </a:lnTo>
                <a:lnTo>
                  <a:pt x="915066" y="174625"/>
                </a:lnTo>
                <a:lnTo>
                  <a:pt x="917976" y="168804"/>
                </a:lnTo>
                <a:lnTo>
                  <a:pt x="921415" y="163248"/>
                </a:lnTo>
                <a:lnTo>
                  <a:pt x="923267" y="160602"/>
                </a:lnTo>
                <a:lnTo>
                  <a:pt x="925119" y="157956"/>
                </a:lnTo>
                <a:lnTo>
                  <a:pt x="927500" y="155046"/>
                </a:lnTo>
                <a:lnTo>
                  <a:pt x="929616" y="152665"/>
                </a:lnTo>
                <a:lnTo>
                  <a:pt x="932526" y="150283"/>
                </a:lnTo>
                <a:lnTo>
                  <a:pt x="935171" y="148167"/>
                </a:lnTo>
                <a:lnTo>
                  <a:pt x="938081" y="146050"/>
                </a:lnTo>
                <a:lnTo>
                  <a:pt x="940991" y="144198"/>
                </a:lnTo>
                <a:lnTo>
                  <a:pt x="940727" y="142081"/>
                </a:lnTo>
                <a:lnTo>
                  <a:pt x="940991" y="141023"/>
                </a:lnTo>
                <a:lnTo>
                  <a:pt x="941256" y="139965"/>
                </a:lnTo>
                <a:lnTo>
                  <a:pt x="941785" y="138906"/>
                </a:lnTo>
                <a:lnTo>
                  <a:pt x="942314" y="138113"/>
                </a:lnTo>
                <a:lnTo>
                  <a:pt x="943108" y="137319"/>
                </a:lnTo>
                <a:lnTo>
                  <a:pt x="944166" y="136790"/>
                </a:lnTo>
                <a:lnTo>
                  <a:pt x="945224" y="136525"/>
                </a:lnTo>
                <a:lnTo>
                  <a:pt x="946547" y="136260"/>
                </a:lnTo>
                <a:lnTo>
                  <a:pt x="946547" y="117740"/>
                </a:lnTo>
                <a:lnTo>
                  <a:pt x="944695" y="117740"/>
                </a:lnTo>
                <a:lnTo>
                  <a:pt x="943108" y="117210"/>
                </a:lnTo>
                <a:lnTo>
                  <a:pt x="941785" y="116417"/>
                </a:lnTo>
                <a:lnTo>
                  <a:pt x="940462" y="115623"/>
                </a:lnTo>
                <a:lnTo>
                  <a:pt x="939404" y="114300"/>
                </a:lnTo>
                <a:lnTo>
                  <a:pt x="938346" y="113242"/>
                </a:lnTo>
                <a:lnTo>
                  <a:pt x="937552" y="111919"/>
                </a:lnTo>
                <a:lnTo>
                  <a:pt x="936759" y="110331"/>
                </a:lnTo>
                <a:lnTo>
                  <a:pt x="932261" y="110331"/>
                </a:lnTo>
                <a:lnTo>
                  <a:pt x="930939" y="110067"/>
                </a:lnTo>
                <a:lnTo>
                  <a:pt x="930145" y="109538"/>
                </a:lnTo>
                <a:lnTo>
                  <a:pt x="929616" y="108479"/>
                </a:lnTo>
                <a:lnTo>
                  <a:pt x="929351" y="107156"/>
                </a:lnTo>
                <a:lnTo>
                  <a:pt x="929616" y="105833"/>
                </a:lnTo>
                <a:lnTo>
                  <a:pt x="930145" y="104775"/>
                </a:lnTo>
                <a:lnTo>
                  <a:pt x="930939" y="103981"/>
                </a:lnTo>
                <a:lnTo>
                  <a:pt x="932261" y="103717"/>
                </a:lnTo>
                <a:lnTo>
                  <a:pt x="936759" y="103717"/>
                </a:lnTo>
                <a:lnTo>
                  <a:pt x="937288" y="102394"/>
                </a:lnTo>
                <a:lnTo>
                  <a:pt x="938081" y="100542"/>
                </a:lnTo>
                <a:lnTo>
                  <a:pt x="939140" y="99219"/>
                </a:lnTo>
                <a:lnTo>
                  <a:pt x="940198" y="98161"/>
                </a:lnTo>
                <a:lnTo>
                  <a:pt x="941521" y="97102"/>
                </a:lnTo>
                <a:lnTo>
                  <a:pt x="943108" y="96308"/>
                </a:lnTo>
                <a:lnTo>
                  <a:pt x="944695" y="96044"/>
                </a:lnTo>
                <a:lnTo>
                  <a:pt x="946547" y="95779"/>
                </a:lnTo>
                <a:lnTo>
                  <a:pt x="946547" y="76200"/>
                </a:lnTo>
                <a:lnTo>
                  <a:pt x="945224" y="75935"/>
                </a:lnTo>
                <a:lnTo>
                  <a:pt x="944166" y="75671"/>
                </a:lnTo>
                <a:lnTo>
                  <a:pt x="942314" y="74348"/>
                </a:lnTo>
                <a:lnTo>
                  <a:pt x="940727" y="72760"/>
                </a:lnTo>
                <a:lnTo>
                  <a:pt x="939669" y="70379"/>
                </a:lnTo>
                <a:lnTo>
                  <a:pt x="926971" y="70379"/>
                </a:lnTo>
                <a:lnTo>
                  <a:pt x="925648" y="70115"/>
                </a:lnTo>
                <a:lnTo>
                  <a:pt x="924590" y="69321"/>
                </a:lnTo>
                <a:lnTo>
                  <a:pt x="923796" y="68527"/>
                </a:lnTo>
                <a:lnTo>
                  <a:pt x="923531" y="67204"/>
                </a:lnTo>
                <a:lnTo>
                  <a:pt x="923796" y="65881"/>
                </a:lnTo>
                <a:lnTo>
                  <a:pt x="924590" y="64823"/>
                </a:lnTo>
                <a:lnTo>
                  <a:pt x="925648" y="64029"/>
                </a:lnTo>
                <a:lnTo>
                  <a:pt x="926971" y="63765"/>
                </a:lnTo>
                <a:lnTo>
                  <a:pt x="939933" y="63765"/>
                </a:lnTo>
                <a:lnTo>
                  <a:pt x="940991" y="62177"/>
                </a:lnTo>
                <a:lnTo>
                  <a:pt x="942579" y="60590"/>
                </a:lnTo>
                <a:lnTo>
                  <a:pt x="944431" y="59531"/>
                </a:lnTo>
                <a:lnTo>
                  <a:pt x="946547" y="59002"/>
                </a:lnTo>
                <a:lnTo>
                  <a:pt x="946547" y="34131"/>
                </a:lnTo>
                <a:lnTo>
                  <a:pt x="937023" y="36513"/>
                </a:lnTo>
                <a:lnTo>
                  <a:pt x="929351" y="34396"/>
                </a:lnTo>
                <a:lnTo>
                  <a:pt x="937023" y="28840"/>
                </a:lnTo>
                <a:lnTo>
                  <a:pt x="941256" y="26723"/>
                </a:lnTo>
                <a:lnTo>
                  <a:pt x="946547" y="25400"/>
                </a:lnTo>
                <a:lnTo>
                  <a:pt x="946547" y="11377"/>
                </a:lnTo>
                <a:lnTo>
                  <a:pt x="945224" y="10848"/>
                </a:lnTo>
                <a:lnTo>
                  <a:pt x="944431" y="9790"/>
                </a:lnTo>
                <a:lnTo>
                  <a:pt x="943901" y="8731"/>
                </a:lnTo>
                <a:lnTo>
                  <a:pt x="943901" y="7673"/>
                </a:lnTo>
                <a:lnTo>
                  <a:pt x="943901" y="6350"/>
                </a:lnTo>
                <a:lnTo>
                  <a:pt x="944431" y="5292"/>
                </a:lnTo>
                <a:lnTo>
                  <a:pt x="945224" y="4498"/>
                </a:lnTo>
                <a:lnTo>
                  <a:pt x="946547" y="3969"/>
                </a:lnTo>
                <a:lnTo>
                  <a:pt x="946547" y="0"/>
                </a:lnTo>
                <a:close/>
              </a:path>
            </a:pathLst>
          </a:custGeom>
          <a:solidFill>
            <a:srgbClr val="E18E1F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0" name="文本框 39"/>
          <p:cNvSpPr txBox="1"/>
          <p:nvPr/>
        </p:nvSpPr>
        <p:spPr>
          <a:xfrm>
            <a:off x="7893165" y="1864868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1. 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常规修整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134678" y="2264978"/>
            <a:ext cx="503694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常规修整具体包括：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>
          <a:xfrm>
            <a:off x="1897979" y="3502951"/>
            <a:ext cx="8396042" cy="1059544"/>
            <a:chOff x="1598200" y="3210716"/>
            <a:chExt cx="2654331" cy="334965"/>
          </a:xfrm>
        </p:grpSpPr>
        <p:sp>
          <p:nvSpPr>
            <p:cNvPr id="3" name="Freeform 18"/>
            <p:cNvSpPr/>
            <p:nvPr/>
          </p:nvSpPr>
          <p:spPr bwMode="auto">
            <a:xfrm>
              <a:off x="1598200" y="3217069"/>
              <a:ext cx="431800" cy="328612"/>
            </a:xfrm>
            <a:custGeom>
              <a:avLst/>
              <a:gdLst>
                <a:gd name="T0" fmla="*/ 90 w 236"/>
                <a:gd name="T1" fmla="*/ 0 h 180"/>
                <a:gd name="T2" fmla="*/ 155 w 236"/>
                <a:gd name="T3" fmla="*/ 0 h 180"/>
                <a:gd name="T4" fmla="*/ 219 w 236"/>
                <a:gd name="T5" fmla="*/ 26 h 180"/>
                <a:gd name="T6" fmla="*/ 236 w 236"/>
                <a:gd name="T7" fmla="*/ 51 h 180"/>
                <a:gd name="T8" fmla="*/ 187 w 236"/>
                <a:gd name="T9" fmla="*/ 51 h 180"/>
                <a:gd name="T10" fmla="*/ 155 w 236"/>
                <a:gd name="T11" fmla="*/ 40 h 180"/>
                <a:gd name="T12" fmla="*/ 90 w 236"/>
                <a:gd name="T13" fmla="*/ 40 h 180"/>
                <a:gd name="T14" fmla="*/ 55 w 236"/>
                <a:gd name="T15" fmla="*/ 55 h 180"/>
                <a:gd name="T16" fmla="*/ 40 w 236"/>
                <a:gd name="T17" fmla="*/ 90 h 180"/>
                <a:gd name="T18" fmla="*/ 40 w 236"/>
                <a:gd name="T19" fmla="*/ 90 h 180"/>
                <a:gd name="T20" fmla="*/ 55 w 236"/>
                <a:gd name="T21" fmla="*/ 125 h 180"/>
                <a:gd name="T22" fmla="*/ 90 w 236"/>
                <a:gd name="T23" fmla="*/ 140 h 180"/>
                <a:gd name="T24" fmla="*/ 155 w 236"/>
                <a:gd name="T25" fmla="*/ 140 h 180"/>
                <a:gd name="T26" fmla="*/ 187 w 236"/>
                <a:gd name="T27" fmla="*/ 128 h 180"/>
                <a:gd name="T28" fmla="*/ 236 w 236"/>
                <a:gd name="T29" fmla="*/ 128 h 180"/>
                <a:gd name="T30" fmla="*/ 219 w 236"/>
                <a:gd name="T31" fmla="*/ 153 h 180"/>
                <a:gd name="T32" fmla="*/ 155 w 236"/>
                <a:gd name="T33" fmla="*/ 180 h 180"/>
                <a:gd name="T34" fmla="*/ 90 w 236"/>
                <a:gd name="T35" fmla="*/ 180 h 180"/>
                <a:gd name="T36" fmla="*/ 27 w 236"/>
                <a:gd name="T37" fmla="*/ 153 h 180"/>
                <a:gd name="T38" fmla="*/ 0 w 236"/>
                <a:gd name="T39" fmla="*/ 90 h 180"/>
                <a:gd name="T40" fmla="*/ 0 w 236"/>
                <a:gd name="T41" fmla="*/ 90 h 180"/>
                <a:gd name="T42" fmla="*/ 27 w 236"/>
                <a:gd name="T43" fmla="*/ 26 h 180"/>
                <a:gd name="T44" fmla="*/ 90 w 236"/>
                <a:gd name="T4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180">
                  <a:moveTo>
                    <a:pt x="90" y="0"/>
                  </a:moveTo>
                  <a:cubicBezTo>
                    <a:pt x="155" y="0"/>
                    <a:pt x="155" y="0"/>
                    <a:pt x="155" y="0"/>
                  </a:cubicBezTo>
                  <a:cubicBezTo>
                    <a:pt x="180" y="0"/>
                    <a:pt x="202" y="10"/>
                    <a:pt x="219" y="26"/>
                  </a:cubicBezTo>
                  <a:cubicBezTo>
                    <a:pt x="226" y="34"/>
                    <a:pt x="232" y="42"/>
                    <a:pt x="236" y="51"/>
                  </a:cubicBezTo>
                  <a:cubicBezTo>
                    <a:pt x="187" y="51"/>
                    <a:pt x="187" y="51"/>
                    <a:pt x="187" y="51"/>
                  </a:cubicBezTo>
                  <a:cubicBezTo>
                    <a:pt x="178" y="44"/>
                    <a:pt x="167" y="40"/>
                    <a:pt x="155" y="40"/>
                  </a:cubicBezTo>
                  <a:cubicBezTo>
                    <a:pt x="90" y="40"/>
                    <a:pt x="90" y="40"/>
                    <a:pt x="90" y="40"/>
                  </a:cubicBezTo>
                  <a:cubicBezTo>
                    <a:pt x="76" y="40"/>
                    <a:pt x="64" y="46"/>
                    <a:pt x="55" y="55"/>
                  </a:cubicBezTo>
                  <a:cubicBezTo>
                    <a:pt x="46" y="64"/>
                    <a:pt x="40" y="76"/>
                    <a:pt x="40" y="90"/>
                  </a:cubicBezTo>
                  <a:cubicBezTo>
                    <a:pt x="40" y="90"/>
                    <a:pt x="40" y="90"/>
                    <a:pt x="40" y="90"/>
                  </a:cubicBezTo>
                  <a:cubicBezTo>
                    <a:pt x="40" y="104"/>
                    <a:pt x="46" y="116"/>
                    <a:pt x="55" y="125"/>
                  </a:cubicBezTo>
                  <a:cubicBezTo>
                    <a:pt x="64" y="134"/>
                    <a:pt x="76" y="140"/>
                    <a:pt x="90" y="140"/>
                  </a:cubicBezTo>
                  <a:cubicBezTo>
                    <a:pt x="155" y="140"/>
                    <a:pt x="155" y="140"/>
                    <a:pt x="155" y="140"/>
                  </a:cubicBezTo>
                  <a:cubicBezTo>
                    <a:pt x="167" y="140"/>
                    <a:pt x="178" y="135"/>
                    <a:pt x="187" y="128"/>
                  </a:cubicBezTo>
                  <a:cubicBezTo>
                    <a:pt x="236" y="128"/>
                    <a:pt x="236" y="128"/>
                    <a:pt x="236" y="128"/>
                  </a:cubicBezTo>
                  <a:cubicBezTo>
                    <a:pt x="232" y="138"/>
                    <a:pt x="226" y="146"/>
                    <a:pt x="219" y="153"/>
                  </a:cubicBezTo>
                  <a:cubicBezTo>
                    <a:pt x="202" y="170"/>
                    <a:pt x="180" y="180"/>
                    <a:pt x="155" y="180"/>
                  </a:cubicBezTo>
                  <a:cubicBezTo>
                    <a:pt x="90" y="180"/>
                    <a:pt x="90" y="180"/>
                    <a:pt x="90" y="180"/>
                  </a:cubicBezTo>
                  <a:cubicBezTo>
                    <a:pt x="65" y="180"/>
                    <a:pt x="43" y="170"/>
                    <a:pt x="27" y="153"/>
                  </a:cubicBezTo>
                  <a:cubicBezTo>
                    <a:pt x="10" y="137"/>
                    <a:pt x="0" y="115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5"/>
                    <a:pt x="10" y="43"/>
                    <a:pt x="27" y="26"/>
                  </a:cubicBezTo>
                  <a:cubicBezTo>
                    <a:pt x="43" y="10"/>
                    <a:pt x="65" y="0"/>
                    <a:pt x="90" y="0"/>
                  </a:cubicBezTo>
                  <a:close/>
                </a:path>
              </a:pathLst>
            </a:custGeom>
            <a:solidFill>
              <a:srgbClr val="794C1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Freeform 19"/>
            <p:cNvSpPr/>
            <p:nvPr/>
          </p:nvSpPr>
          <p:spPr bwMode="auto">
            <a:xfrm>
              <a:off x="3822318" y="3210716"/>
              <a:ext cx="430213" cy="328612"/>
            </a:xfrm>
            <a:custGeom>
              <a:avLst/>
              <a:gdLst>
                <a:gd name="T0" fmla="*/ 81 w 236"/>
                <a:gd name="T1" fmla="*/ 0 h 180"/>
                <a:gd name="T2" fmla="*/ 146 w 236"/>
                <a:gd name="T3" fmla="*/ 0 h 180"/>
                <a:gd name="T4" fmla="*/ 209 w 236"/>
                <a:gd name="T5" fmla="*/ 26 h 180"/>
                <a:gd name="T6" fmla="*/ 236 w 236"/>
                <a:gd name="T7" fmla="*/ 90 h 180"/>
                <a:gd name="T8" fmla="*/ 236 w 236"/>
                <a:gd name="T9" fmla="*/ 90 h 180"/>
                <a:gd name="T10" fmla="*/ 209 w 236"/>
                <a:gd name="T11" fmla="*/ 153 h 180"/>
                <a:gd name="T12" fmla="*/ 146 w 236"/>
                <a:gd name="T13" fmla="*/ 180 h 180"/>
                <a:gd name="T14" fmla="*/ 81 w 236"/>
                <a:gd name="T15" fmla="*/ 180 h 180"/>
                <a:gd name="T16" fmla="*/ 17 w 236"/>
                <a:gd name="T17" fmla="*/ 153 h 180"/>
                <a:gd name="T18" fmla="*/ 0 w 236"/>
                <a:gd name="T19" fmla="*/ 128 h 180"/>
                <a:gd name="T20" fmla="*/ 49 w 236"/>
                <a:gd name="T21" fmla="*/ 128 h 180"/>
                <a:gd name="T22" fmla="*/ 81 w 236"/>
                <a:gd name="T23" fmla="*/ 140 h 180"/>
                <a:gd name="T24" fmla="*/ 146 w 236"/>
                <a:gd name="T25" fmla="*/ 140 h 180"/>
                <a:gd name="T26" fmla="*/ 181 w 236"/>
                <a:gd name="T27" fmla="*/ 125 h 180"/>
                <a:gd name="T28" fmla="*/ 196 w 236"/>
                <a:gd name="T29" fmla="*/ 90 h 180"/>
                <a:gd name="T30" fmla="*/ 196 w 236"/>
                <a:gd name="T31" fmla="*/ 90 h 180"/>
                <a:gd name="T32" fmla="*/ 181 w 236"/>
                <a:gd name="T33" fmla="*/ 55 h 180"/>
                <a:gd name="T34" fmla="*/ 146 w 236"/>
                <a:gd name="T35" fmla="*/ 40 h 180"/>
                <a:gd name="T36" fmla="*/ 81 w 236"/>
                <a:gd name="T37" fmla="*/ 40 h 180"/>
                <a:gd name="T38" fmla="*/ 49 w 236"/>
                <a:gd name="T39" fmla="*/ 51 h 180"/>
                <a:gd name="T40" fmla="*/ 0 w 236"/>
                <a:gd name="T41" fmla="*/ 51 h 180"/>
                <a:gd name="T42" fmla="*/ 17 w 236"/>
                <a:gd name="T43" fmla="*/ 26 h 180"/>
                <a:gd name="T44" fmla="*/ 81 w 236"/>
                <a:gd name="T4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180">
                  <a:moveTo>
                    <a:pt x="81" y="0"/>
                  </a:moveTo>
                  <a:cubicBezTo>
                    <a:pt x="146" y="0"/>
                    <a:pt x="146" y="0"/>
                    <a:pt x="146" y="0"/>
                  </a:cubicBezTo>
                  <a:cubicBezTo>
                    <a:pt x="170" y="0"/>
                    <a:pt x="193" y="10"/>
                    <a:pt x="209" y="26"/>
                  </a:cubicBezTo>
                  <a:cubicBezTo>
                    <a:pt x="226" y="43"/>
                    <a:pt x="236" y="65"/>
                    <a:pt x="236" y="90"/>
                  </a:cubicBezTo>
                  <a:cubicBezTo>
                    <a:pt x="236" y="90"/>
                    <a:pt x="236" y="90"/>
                    <a:pt x="236" y="90"/>
                  </a:cubicBezTo>
                  <a:cubicBezTo>
                    <a:pt x="236" y="115"/>
                    <a:pt x="226" y="137"/>
                    <a:pt x="209" y="153"/>
                  </a:cubicBezTo>
                  <a:cubicBezTo>
                    <a:pt x="193" y="170"/>
                    <a:pt x="170" y="180"/>
                    <a:pt x="146" y="180"/>
                  </a:cubicBezTo>
                  <a:cubicBezTo>
                    <a:pt x="81" y="180"/>
                    <a:pt x="81" y="180"/>
                    <a:pt x="81" y="180"/>
                  </a:cubicBezTo>
                  <a:cubicBezTo>
                    <a:pt x="56" y="180"/>
                    <a:pt x="33" y="170"/>
                    <a:pt x="17" y="153"/>
                  </a:cubicBezTo>
                  <a:cubicBezTo>
                    <a:pt x="10" y="146"/>
                    <a:pt x="4" y="138"/>
                    <a:pt x="0" y="128"/>
                  </a:cubicBezTo>
                  <a:cubicBezTo>
                    <a:pt x="49" y="128"/>
                    <a:pt x="49" y="128"/>
                    <a:pt x="49" y="128"/>
                  </a:cubicBezTo>
                  <a:cubicBezTo>
                    <a:pt x="58" y="135"/>
                    <a:pt x="69" y="140"/>
                    <a:pt x="81" y="140"/>
                  </a:cubicBezTo>
                  <a:cubicBezTo>
                    <a:pt x="146" y="140"/>
                    <a:pt x="146" y="140"/>
                    <a:pt x="146" y="140"/>
                  </a:cubicBezTo>
                  <a:cubicBezTo>
                    <a:pt x="159" y="140"/>
                    <a:pt x="172" y="134"/>
                    <a:pt x="181" y="125"/>
                  </a:cubicBezTo>
                  <a:cubicBezTo>
                    <a:pt x="190" y="116"/>
                    <a:pt x="196" y="104"/>
                    <a:pt x="196" y="90"/>
                  </a:cubicBezTo>
                  <a:cubicBezTo>
                    <a:pt x="196" y="90"/>
                    <a:pt x="196" y="90"/>
                    <a:pt x="196" y="90"/>
                  </a:cubicBezTo>
                  <a:cubicBezTo>
                    <a:pt x="196" y="76"/>
                    <a:pt x="190" y="64"/>
                    <a:pt x="181" y="55"/>
                  </a:cubicBezTo>
                  <a:cubicBezTo>
                    <a:pt x="172" y="46"/>
                    <a:pt x="159" y="40"/>
                    <a:pt x="146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69" y="40"/>
                    <a:pt x="58" y="44"/>
                    <a:pt x="49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4" y="42"/>
                    <a:pt x="10" y="34"/>
                    <a:pt x="17" y="26"/>
                  </a:cubicBezTo>
                  <a:cubicBezTo>
                    <a:pt x="33" y="10"/>
                    <a:pt x="56" y="0"/>
                    <a:pt x="81" y="0"/>
                  </a:cubicBezTo>
                  <a:close/>
                </a:path>
              </a:pathLst>
            </a:custGeom>
            <a:solidFill>
              <a:srgbClr val="EEC18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" name="Freeform 20"/>
            <p:cNvSpPr/>
            <p:nvPr/>
          </p:nvSpPr>
          <p:spPr bwMode="auto">
            <a:xfrm>
              <a:off x="1898238" y="3347244"/>
              <a:ext cx="363538" cy="66675"/>
            </a:xfrm>
            <a:custGeom>
              <a:avLst/>
              <a:gdLst>
                <a:gd name="T0" fmla="*/ 19 w 199"/>
                <a:gd name="T1" fmla="*/ 0 h 37"/>
                <a:gd name="T2" fmla="*/ 181 w 199"/>
                <a:gd name="T3" fmla="*/ 0 h 37"/>
                <a:gd name="T4" fmla="*/ 199 w 199"/>
                <a:gd name="T5" fmla="*/ 19 h 37"/>
                <a:gd name="T6" fmla="*/ 199 w 199"/>
                <a:gd name="T7" fmla="*/ 19 h 37"/>
                <a:gd name="T8" fmla="*/ 181 w 199"/>
                <a:gd name="T9" fmla="*/ 37 h 37"/>
                <a:gd name="T10" fmla="*/ 19 w 199"/>
                <a:gd name="T11" fmla="*/ 37 h 37"/>
                <a:gd name="T12" fmla="*/ 0 w 199"/>
                <a:gd name="T13" fmla="*/ 19 h 37"/>
                <a:gd name="T14" fmla="*/ 0 w 199"/>
                <a:gd name="T15" fmla="*/ 19 h 37"/>
                <a:gd name="T16" fmla="*/ 19 w 199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37">
                  <a:moveTo>
                    <a:pt x="19" y="0"/>
                  </a:moveTo>
                  <a:cubicBezTo>
                    <a:pt x="181" y="0"/>
                    <a:pt x="181" y="0"/>
                    <a:pt x="181" y="0"/>
                  </a:cubicBezTo>
                  <a:cubicBezTo>
                    <a:pt x="191" y="0"/>
                    <a:pt x="199" y="9"/>
                    <a:pt x="199" y="19"/>
                  </a:cubicBezTo>
                  <a:cubicBezTo>
                    <a:pt x="199" y="19"/>
                    <a:pt x="199" y="19"/>
                    <a:pt x="199" y="19"/>
                  </a:cubicBezTo>
                  <a:cubicBezTo>
                    <a:pt x="199" y="29"/>
                    <a:pt x="191" y="37"/>
                    <a:pt x="18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Freeform 12"/>
            <p:cNvSpPr/>
            <p:nvPr/>
          </p:nvSpPr>
          <p:spPr bwMode="auto">
            <a:xfrm>
              <a:off x="2123719" y="3217069"/>
              <a:ext cx="412637" cy="328612"/>
            </a:xfrm>
            <a:custGeom>
              <a:avLst/>
              <a:gdLst>
                <a:gd name="connsiteX0" fmla="*/ 0 w 497538"/>
                <a:gd name="connsiteY0" fmla="*/ 282250 h 396225"/>
                <a:gd name="connsiteX1" fmla="*/ 108213 w 497538"/>
                <a:gd name="connsiteY1" fmla="*/ 282250 h 396225"/>
                <a:gd name="connsiteX2" fmla="*/ 140065 w 497538"/>
                <a:gd name="connsiteY2" fmla="*/ 300746 h 396225"/>
                <a:gd name="connsiteX3" fmla="*/ 177706 w 497538"/>
                <a:gd name="connsiteY3" fmla="*/ 308175 h 396225"/>
                <a:gd name="connsiteX4" fmla="*/ 320577 w 497538"/>
                <a:gd name="connsiteY4" fmla="*/ 308175 h 396225"/>
                <a:gd name="connsiteX5" fmla="*/ 362339 w 497538"/>
                <a:gd name="connsiteY5" fmla="*/ 299095 h 396225"/>
                <a:gd name="connsiteX6" fmla="*/ 387086 w 497538"/>
                <a:gd name="connsiteY6" fmla="*/ 282250 h 396225"/>
                <a:gd name="connsiteX7" fmla="*/ 497538 w 497538"/>
                <a:gd name="connsiteY7" fmla="*/ 282250 h 396225"/>
                <a:gd name="connsiteX8" fmla="*/ 459052 w 497538"/>
                <a:gd name="connsiteY8" fmla="*/ 336791 h 396225"/>
                <a:gd name="connsiteX9" fmla="*/ 320577 w 497538"/>
                <a:gd name="connsiteY9" fmla="*/ 396225 h 396225"/>
                <a:gd name="connsiteX10" fmla="*/ 177706 w 497538"/>
                <a:gd name="connsiteY10" fmla="*/ 396225 h 396225"/>
                <a:gd name="connsiteX11" fmla="*/ 37033 w 497538"/>
                <a:gd name="connsiteY11" fmla="*/ 336791 h 396225"/>
                <a:gd name="connsiteX12" fmla="*/ 177706 w 497538"/>
                <a:gd name="connsiteY12" fmla="*/ 0 h 396225"/>
                <a:gd name="connsiteX13" fmla="*/ 320577 w 497538"/>
                <a:gd name="connsiteY13" fmla="*/ 0 h 396225"/>
                <a:gd name="connsiteX14" fmla="*/ 459052 w 497538"/>
                <a:gd name="connsiteY14" fmla="*/ 57233 h 396225"/>
                <a:gd name="connsiteX15" fmla="*/ 495711 w 497538"/>
                <a:gd name="connsiteY15" fmla="*/ 110801 h 396225"/>
                <a:gd name="connsiteX16" fmla="*/ 382423 w 497538"/>
                <a:gd name="connsiteY16" fmla="*/ 110801 h 396225"/>
                <a:gd name="connsiteX17" fmla="*/ 362339 w 497538"/>
                <a:gd name="connsiteY17" fmla="*/ 97130 h 396225"/>
                <a:gd name="connsiteX18" fmla="*/ 320577 w 497538"/>
                <a:gd name="connsiteY18" fmla="*/ 88050 h 396225"/>
                <a:gd name="connsiteX19" fmla="*/ 177706 w 497538"/>
                <a:gd name="connsiteY19" fmla="*/ 88050 h 396225"/>
                <a:gd name="connsiteX20" fmla="*/ 140065 w 497538"/>
                <a:gd name="connsiteY20" fmla="*/ 94379 h 396225"/>
                <a:gd name="connsiteX21" fmla="*/ 110044 w 497538"/>
                <a:gd name="connsiteY21" fmla="*/ 110801 h 396225"/>
                <a:gd name="connsiteX22" fmla="*/ 660 w 497538"/>
                <a:gd name="connsiteY22" fmla="*/ 110801 h 396225"/>
                <a:gd name="connsiteX23" fmla="*/ 37033 w 497538"/>
                <a:gd name="connsiteY23" fmla="*/ 57233 h 396225"/>
                <a:gd name="connsiteX24" fmla="*/ 177706 w 497538"/>
                <a:gd name="connsiteY24" fmla="*/ 0 h 39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97538" h="396225">
                  <a:moveTo>
                    <a:pt x="0" y="282250"/>
                  </a:moveTo>
                  <a:lnTo>
                    <a:pt x="108213" y="282250"/>
                  </a:lnTo>
                  <a:lnTo>
                    <a:pt x="140065" y="300746"/>
                  </a:lnTo>
                  <a:cubicBezTo>
                    <a:pt x="151880" y="305424"/>
                    <a:pt x="164518" y="308175"/>
                    <a:pt x="177706" y="308175"/>
                  </a:cubicBezTo>
                  <a:cubicBezTo>
                    <a:pt x="320577" y="308175"/>
                    <a:pt x="320577" y="308175"/>
                    <a:pt x="320577" y="308175"/>
                  </a:cubicBezTo>
                  <a:cubicBezTo>
                    <a:pt x="334864" y="308175"/>
                    <a:pt x="349151" y="304873"/>
                    <a:pt x="362339" y="299095"/>
                  </a:cubicBezTo>
                  <a:lnTo>
                    <a:pt x="387086" y="282250"/>
                  </a:lnTo>
                  <a:lnTo>
                    <a:pt x="497538" y="282250"/>
                  </a:lnTo>
                  <a:lnTo>
                    <a:pt x="459052" y="336791"/>
                  </a:lnTo>
                  <a:cubicBezTo>
                    <a:pt x="423884" y="374213"/>
                    <a:pt x="373329" y="396225"/>
                    <a:pt x="320577" y="396225"/>
                  </a:cubicBezTo>
                  <a:cubicBezTo>
                    <a:pt x="177706" y="396225"/>
                    <a:pt x="177706" y="396225"/>
                    <a:pt x="177706" y="396225"/>
                  </a:cubicBezTo>
                  <a:cubicBezTo>
                    <a:pt x="122756" y="396225"/>
                    <a:pt x="72202" y="374213"/>
                    <a:pt x="37033" y="336791"/>
                  </a:cubicBezTo>
                  <a:close/>
                  <a:moveTo>
                    <a:pt x="177706" y="0"/>
                  </a:moveTo>
                  <a:cubicBezTo>
                    <a:pt x="320577" y="0"/>
                    <a:pt x="320577" y="0"/>
                    <a:pt x="320577" y="0"/>
                  </a:cubicBezTo>
                  <a:cubicBezTo>
                    <a:pt x="373329" y="0"/>
                    <a:pt x="423884" y="22013"/>
                    <a:pt x="459052" y="57233"/>
                  </a:cubicBezTo>
                  <a:lnTo>
                    <a:pt x="495711" y="110801"/>
                  </a:lnTo>
                  <a:lnTo>
                    <a:pt x="382423" y="110801"/>
                  </a:lnTo>
                  <a:lnTo>
                    <a:pt x="362339" y="97130"/>
                  </a:lnTo>
                  <a:cubicBezTo>
                    <a:pt x="349151" y="91352"/>
                    <a:pt x="334864" y="88050"/>
                    <a:pt x="320577" y="88050"/>
                  </a:cubicBezTo>
                  <a:cubicBezTo>
                    <a:pt x="177706" y="88050"/>
                    <a:pt x="177706" y="88050"/>
                    <a:pt x="177706" y="88050"/>
                  </a:cubicBezTo>
                  <a:cubicBezTo>
                    <a:pt x="164518" y="88050"/>
                    <a:pt x="151880" y="90251"/>
                    <a:pt x="140065" y="94379"/>
                  </a:cubicBezTo>
                  <a:lnTo>
                    <a:pt x="110044" y="110801"/>
                  </a:lnTo>
                  <a:lnTo>
                    <a:pt x="660" y="110801"/>
                  </a:lnTo>
                  <a:lnTo>
                    <a:pt x="37033" y="57233"/>
                  </a:lnTo>
                  <a:cubicBezTo>
                    <a:pt x="72202" y="22013"/>
                    <a:pt x="122756" y="0"/>
                    <a:pt x="177706" y="0"/>
                  </a:cubicBezTo>
                  <a:close/>
                </a:path>
              </a:pathLst>
            </a:custGeom>
            <a:solidFill>
              <a:srgbClr val="B874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Freeform 20"/>
            <p:cNvSpPr/>
            <p:nvPr/>
          </p:nvSpPr>
          <p:spPr bwMode="auto">
            <a:xfrm>
              <a:off x="2422113" y="3347243"/>
              <a:ext cx="363538" cy="66675"/>
            </a:xfrm>
            <a:custGeom>
              <a:avLst/>
              <a:gdLst>
                <a:gd name="T0" fmla="*/ 19 w 199"/>
                <a:gd name="T1" fmla="*/ 0 h 37"/>
                <a:gd name="T2" fmla="*/ 181 w 199"/>
                <a:gd name="T3" fmla="*/ 0 h 37"/>
                <a:gd name="T4" fmla="*/ 199 w 199"/>
                <a:gd name="T5" fmla="*/ 19 h 37"/>
                <a:gd name="T6" fmla="*/ 199 w 199"/>
                <a:gd name="T7" fmla="*/ 19 h 37"/>
                <a:gd name="T8" fmla="*/ 181 w 199"/>
                <a:gd name="T9" fmla="*/ 37 h 37"/>
                <a:gd name="T10" fmla="*/ 19 w 199"/>
                <a:gd name="T11" fmla="*/ 37 h 37"/>
                <a:gd name="T12" fmla="*/ 0 w 199"/>
                <a:gd name="T13" fmla="*/ 19 h 37"/>
                <a:gd name="T14" fmla="*/ 0 w 199"/>
                <a:gd name="T15" fmla="*/ 19 h 37"/>
                <a:gd name="T16" fmla="*/ 19 w 199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37">
                  <a:moveTo>
                    <a:pt x="19" y="0"/>
                  </a:moveTo>
                  <a:cubicBezTo>
                    <a:pt x="181" y="0"/>
                    <a:pt x="181" y="0"/>
                    <a:pt x="181" y="0"/>
                  </a:cubicBezTo>
                  <a:cubicBezTo>
                    <a:pt x="191" y="0"/>
                    <a:pt x="199" y="9"/>
                    <a:pt x="199" y="19"/>
                  </a:cubicBezTo>
                  <a:cubicBezTo>
                    <a:pt x="199" y="19"/>
                    <a:pt x="199" y="19"/>
                    <a:pt x="199" y="19"/>
                  </a:cubicBezTo>
                  <a:cubicBezTo>
                    <a:pt x="199" y="29"/>
                    <a:pt x="191" y="37"/>
                    <a:pt x="18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Freeform 14"/>
            <p:cNvSpPr/>
            <p:nvPr/>
          </p:nvSpPr>
          <p:spPr bwMode="auto">
            <a:xfrm>
              <a:off x="2696693" y="3217069"/>
              <a:ext cx="412637" cy="328612"/>
            </a:xfrm>
            <a:custGeom>
              <a:avLst/>
              <a:gdLst>
                <a:gd name="connsiteX0" fmla="*/ 0 w 497538"/>
                <a:gd name="connsiteY0" fmla="*/ 282250 h 396225"/>
                <a:gd name="connsiteX1" fmla="*/ 108213 w 497538"/>
                <a:gd name="connsiteY1" fmla="*/ 282250 h 396225"/>
                <a:gd name="connsiteX2" fmla="*/ 140065 w 497538"/>
                <a:gd name="connsiteY2" fmla="*/ 300746 h 396225"/>
                <a:gd name="connsiteX3" fmla="*/ 177706 w 497538"/>
                <a:gd name="connsiteY3" fmla="*/ 308175 h 396225"/>
                <a:gd name="connsiteX4" fmla="*/ 320577 w 497538"/>
                <a:gd name="connsiteY4" fmla="*/ 308175 h 396225"/>
                <a:gd name="connsiteX5" fmla="*/ 362339 w 497538"/>
                <a:gd name="connsiteY5" fmla="*/ 299095 h 396225"/>
                <a:gd name="connsiteX6" fmla="*/ 387086 w 497538"/>
                <a:gd name="connsiteY6" fmla="*/ 282250 h 396225"/>
                <a:gd name="connsiteX7" fmla="*/ 497538 w 497538"/>
                <a:gd name="connsiteY7" fmla="*/ 282250 h 396225"/>
                <a:gd name="connsiteX8" fmla="*/ 459052 w 497538"/>
                <a:gd name="connsiteY8" fmla="*/ 336791 h 396225"/>
                <a:gd name="connsiteX9" fmla="*/ 320577 w 497538"/>
                <a:gd name="connsiteY9" fmla="*/ 396225 h 396225"/>
                <a:gd name="connsiteX10" fmla="*/ 177706 w 497538"/>
                <a:gd name="connsiteY10" fmla="*/ 396225 h 396225"/>
                <a:gd name="connsiteX11" fmla="*/ 37033 w 497538"/>
                <a:gd name="connsiteY11" fmla="*/ 336791 h 396225"/>
                <a:gd name="connsiteX12" fmla="*/ 177706 w 497538"/>
                <a:gd name="connsiteY12" fmla="*/ 0 h 396225"/>
                <a:gd name="connsiteX13" fmla="*/ 320577 w 497538"/>
                <a:gd name="connsiteY13" fmla="*/ 0 h 396225"/>
                <a:gd name="connsiteX14" fmla="*/ 459052 w 497538"/>
                <a:gd name="connsiteY14" fmla="*/ 57233 h 396225"/>
                <a:gd name="connsiteX15" fmla="*/ 495711 w 497538"/>
                <a:gd name="connsiteY15" fmla="*/ 110801 h 396225"/>
                <a:gd name="connsiteX16" fmla="*/ 382423 w 497538"/>
                <a:gd name="connsiteY16" fmla="*/ 110801 h 396225"/>
                <a:gd name="connsiteX17" fmla="*/ 362339 w 497538"/>
                <a:gd name="connsiteY17" fmla="*/ 97130 h 396225"/>
                <a:gd name="connsiteX18" fmla="*/ 320577 w 497538"/>
                <a:gd name="connsiteY18" fmla="*/ 88050 h 396225"/>
                <a:gd name="connsiteX19" fmla="*/ 177706 w 497538"/>
                <a:gd name="connsiteY19" fmla="*/ 88050 h 396225"/>
                <a:gd name="connsiteX20" fmla="*/ 140065 w 497538"/>
                <a:gd name="connsiteY20" fmla="*/ 94379 h 396225"/>
                <a:gd name="connsiteX21" fmla="*/ 110044 w 497538"/>
                <a:gd name="connsiteY21" fmla="*/ 110801 h 396225"/>
                <a:gd name="connsiteX22" fmla="*/ 660 w 497538"/>
                <a:gd name="connsiteY22" fmla="*/ 110801 h 396225"/>
                <a:gd name="connsiteX23" fmla="*/ 37033 w 497538"/>
                <a:gd name="connsiteY23" fmla="*/ 57233 h 396225"/>
                <a:gd name="connsiteX24" fmla="*/ 177706 w 497538"/>
                <a:gd name="connsiteY24" fmla="*/ 0 h 39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97538" h="396225">
                  <a:moveTo>
                    <a:pt x="0" y="282250"/>
                  </a:moveTo>
                  <a:lnTo>
                    <a:pt x="108213" y="282250"/>
                  </a:lnTo>
                  <a:lnTo>
                    <a:pt x="140065" y="300746"/>
                  </a:lnTo>
                  <a:cubicBezTo>
                    <a:pt x="151880" y="305424"/>
                    <a:pt x="164518" y="308175"/>
                    <a:pt x="177706" y="308175"/>
                  </a:cubicBezTo>
                  <a:cubicBezTo>
                    <a:pt x="320577" y="308175"/>
                    <a:pt x="320577" y="308175"/>
                    <a:pt x="320577" y="308175"/>
                  </a:cubicBezTo>
                  <a:cubicBezTo>
                    <a:pt x="334864" y="308175"/>
                    <a:pt x="349151" y="304873"/>
                    <a:pt x="362339" y="299095"/>
                  </a:cubicBezTo>
                  <a:lnTo>
                    <a:pt x="387086" y="282250"/>
                  </a:lnTo>
                  <a:lnTo>
                    <a:pt x="497538" y="282250"/>
                  </a:lnTo>
                  <a:lnTo>
                    <a:pt x="459052" y="336791"/>
                  </a:lnTo>
                  <a:cubicBezTo>
                    <a:pt x="423884" y="374213"/>
                    <a:pt x="373329" y="396225"/>
                    <a:pt x="320577" y="396225"/>
                  </a:cubicBezTo>
                  <a:cubicBezTo>
                    <a:pt x="177706" y="396225"/>
                    <a:pt x="177706" y="396225"/>
                    <a:pt x="177706" y="396225"/>
                  </a:cubicBezTo>
                  <a:cubicBezTo>
                    <a:pt x="122756" y="396225"/>
                    <a:pt x="72202" y="374213"/>
                    <a:pt x="37033" y="336791"/>
                  </a:cubicBezTo>
                  <a:close/>
                  <a:moveTo>
                    <a:pt x="177706" y="0"/>
                  </a:moveTo>
                  <a:cubicBezTo>
                    <a:pt x="320577" y="0"/>
                    <a:pt x="320577" y="0"/>
                    <a:pt x="320577" y="0"/>
                  </a:cubicBezTo>
                  <a:cubicBezTo>
                    <a:pt x="373329" y="0"/>
                    <a:pt x="423884" y="22013"/>
                    <a:pt x="459052" y="57233"/>
                  </a:cubicBezTo>
                  <a:lnTo>
                    <a:pt x="495711" y="110801"/>
                  </a:lnTo>
                  <a:lnTo>
                    <a:pt x="382423" y="110801"/>
                  </a:lnTo>
                  <a:lnTo>
                    <a:pt x="362339" y="97130"/>
                  </a:lnTo>
                  <a:cubicBezTo>
                    <a:pt x="349151" y="91352"/>
                    <a:pt x="334864" y="88050"/>
                    <a:pt x="320577" y="88050"/>
                  </a:cubicBezTo>
                  <a:cubicBezTo>
                    <a:pt x="177706" y="88050"/>
                    <a:pt x="177706" y="88050"/>
                    <a:pt x="177706" y="88050"/>
                  </a:cubicBezTo>
                  <a:cubicBezTo>
                    <a:pt x="164518" y="88050"/>
                    <a:pt x="151880" y="90251"/>
                    <a:pt x="140065" y="94379"/>
                  </a:cubicBezTo>
                  <a:lnTo>
                    <a:pt x="110044" y="110801"/>
                  </a:lnTo>
                  <a:lnTo>
                    <a:pt x="660" y="110801"/>
                  </a:lnTo>
                  <a:lnTo>
                    <a:pt x="37033" y="57233"/>
                  </a:lnTo>
                  <a:cubicBezTo>
                    <a:pt x="72202" y="22013"/>
                    <a:pt x="122756" y="0"/>
                    <a:pt x="177706" y="0"/>
                  </a:cubicBez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Freeform 15"/>
            <p:cNvSpPr/>
            <p:nvPr/>
          </p:nvSpPr>
          <p:spPr bwMode="auto">
            <a:xfrm>
              <a:off x="3234778" y="3217069"/>
              <a:ext cx="412637" cy="328612"/>
            </a:xfrm>
            <a:custGeom>
              <a:avLst/>
              <a:gdLst>
                <a:gd name="connsiteX0" fmla="*/ 0 w 497538"/>
                <a:gd name="connsiteY0" fmla="*/ 282250 h 396225"/>
                <a:gd name="connsiteX1" fmla="*/ 108213 w 497538"/>
                <a:gd name="connsiteY1" fmla="*/ 282250 h 396225"/>
                <a:gd name="connsiteX2" fmla="*/ 140065 w 497538"/>
                <a:gd name="connsiteY2" fmla="*/ 300746 h 396225"/>
                <a:gd name="connsiteX3" fmla="*/ 177706 w 497538"/>
                <a:gd name="connsiteY3" fmla="*/ 308175 h 396225"/>
                <a:gd name="connsiteX4" fmla="*/ 320577 w 497538"/>
                <a:gd name="connsiteY4" fmla="*/ 308175 h 396225"/>
                <a:gd name="connsiteX5" fmla="*/ 362339 w 497538"/>
                <a:gd name="connsiteY5" fmla="*/ 299095 h 396225"/>
                <a:gd name="connsiteX6" fmla="*/ 387086 w 497538"/>
                <a:gd name="connsiteY6" fmla="*/ 282250 h 396225"/>
                <a:gd name="connsiteX7" fmla="*/ 497538 w 497538"/>
                <a:gd name="connsiteY7" fmla="*/ 282250 h 396225"/>
                <a:gd name="connsiteX8" fmla="*/ 459052 w 497538"/>
                <a:gd name="connsiteY8" fmla="*/ 336791 h 396225"/>
                <a:gd name="connsiteX9" fmla="*/ 320577 w 497538"/>
                <a:gd name="connsiteY9" fmla="*/ 396225 h 396225"/>
                <a:gd name="connsiteX10" fmla="*/ 177706 w 497538"/>
                <a:gd name="connsiteY10" fmla="*/ 396225 h 396225"/>
                <a:gd name="connsiteX11" fmla="*/ 37033 w 497538"/>
                <a:gd name="connsiteY11" fmla="*/ 336791 h 396225"/>
                <a:gd name="connsiteX12" fmla="*/ 177706 w 497538"/>
                <a:gd name="connsiteY12" fmla="*/ 0 h 396225"/>
                <a:gd name="connsiteX13" fmla="*/ 320577 w 497538"/>
                <a:gd name="connsiteY13" fmla="*/ 0 h 396225"/>
                <a:gd name="connsiteX14" fmla="*/ 459052 w 497538"/>
                <a:gd name="connsiteY14" fmla="*/ 57233 h 396225"/>
                <a:gd name="connsiteX15" fmla="*/ 495711 w 497538"/>
                <a:gd name="connsiteY15" fmla="*/ 110801 h 396225"/>
                <a:gd name="connsiteX16" fmla="*/ 382423 w 497538"/>
                <a:gd name="connsiteY16" fmla="*/ 110801 h 396225"/>
                <a:gd name="connsiteX17" fmla="*/ 362339 w 497538"/>
                <a:gd name="connsiteY17" fmla="*/ 97130 h 396225"/>
                <a:gd name="connsiteX18" fmla="*/ 320577 w 497538"/>
                <a:gd name="connsiteY18" fmla="*/ 88050 h 396225"/>
                <a:gd name="connsiteX19" fmla="*/ 177706 w 497538"/>
                <a:gd name="connsiteY19" fmla="*/ 88050 h 396225"/>
                <a:gd name="connsiteX20" fmla="*/ 140065 w 497538"/>
                <a:gd name="connsiteY20" fmla="*/ 94379 h 396225"/>
                <a:gd name="connsiteX21" fmla="*/ 110044 w 497538"/>
                <a:gd name="connsiteY21" fmla="*/ 110801 h 396225"/>
                <a:gd name="connsiteX22" fmla="*/ 660 w 497538"/>
                <a:gd name="connsiteY22" fmla="*/ 110801 h 396225"/>
                <a:gd name="connsiteX23" fmla="*/ 37033 w 497538"/>
                <a:gd name="connsiteY23" fmla="*/ 57233 h 396225"/>
                <a:gd name="connsiteX24" fmla="*/ 177706 w 497538"/>
                <a:gd name="connsiteY24" fmla="*/ 0 h 39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97538" h="396225">
                  <a:moveTo>
                    <a:pt x="0" y="282250"/>
                  </a:moveTo>
                  <a:lnTo>
                    <a:pt x="108213" y="282250"/>
                  </a:lnTo>
                  <a:lnTo>
                    <a:pt x="140065" y="300746"/>
                  </a:lnTo>
                  <a:cubicBezTo>
                    <a:pt x="151880" y="305424"/>
                    <a:pt x="164518" y="308175"/>
                    <a:pt x="177706" y="308175"/>
                  </a:cubicBezTo>
                  <a:cubicBezTo>
                    <a:pt x="320577" y="308175"/>
                    <a:pt x="320577" y="308175"/>
                    <a:pt x="320577" y="308175"/>
                  </a:cubicBezTo>
                  <a:cubicBezTo>
                    <a:pt x="334864" y="308175"/>
                    <a:pt x="349151" y="304873"/>
                    <a:pt x="362339" y="299095"/>
                  </a:cubicBezTo>
                  <a:lnTo>
                    <a:pt x="387086" y="282250"/>
                  </a:lnTo>
                  <a:lnTo>
                    <a:pt x="497538" y="282250"/>
                  </a:lnTo>
                  <a:lnTo>
                    <a:pt x="459052" y="336791"/>
                  </a:lnTo>
                  <a:cubicBezTo>
                    <a:pt x="423884" y="374213"/>
                    <a:pt x="373329" y="396225"/>
                    <a:pt x="320577" y="396225"/>
                  </a:cubicBezTo>
                  <a:cubicBezTo>
                    <a:pt x="177706" y="396225"/>
                    <a:pt x="177706" y="396225"/>
                    <a:pt x="177706" y="396225"/>
                  </a:cubicBezTo>
                  <a:cubicBezTo>
                    <a:pt x="122756" y="396225"/>
                    <a:pt x="72202" y="374213"/>
                    <a:pt x="37033" y="336791"/>
                  </a:cubicBezTo>
                  <a:close/>
                  <a:moveTo>
                    <a:pt x="177706" y="0"/>
                  </a:moveTo>
                  <a:cubicBezTo>
                    <a:pt x="320577" y="0"/>
                    <a:pt x="320577" y="0"/>
                    <a:pt x="320577" y="0"/>
                  </a:cubicBezTo>
                  <a:cubicBezTo>
                    <a:pt x="373329" y="0"/>
                    <a:pt x="423884" y="22013"/>
                    <a:pt x="459052" y="57233"/>
                  </a:cubicBezTo>
                  <a:lnTo>
                    <a:pt x="495711" y="110801"/>
                  </a:lnTo>
                  <a:lnTo>
                    <a:pt x="382423" y="110801"/>
                  </a:lnTo>
                  <a:lnTo>
                    <a:pt x="362339" y="97130"/>
                  </a:lnTo>
                  <a:cubicBezTo>
                    <a:pt x="349151" y="91352"/>
                    <a:pt x="334864" y="88050"/>
                    <a:pt x="320577" y="88050"/>
                  </a:cubicBezTo>
                  <a:cubicBezTo>
                    <a:pt x="177706" y="88050"/>
                    <a:pt x="177706" y="88050"/>
                    <a:pt x="177706" y="88050"/>
                  </a:cubicBezTo>
                  <a:cubicBezTo>
                    <a:pt x="164518" y="88050"/>
                    <a:pt x="151880" y="90251"/>
                    <a:pt x="140065" y="94379"/>
                  </a:cubicBezTo>
                  <a:lnTo>
                    <a:pt x="110044" y="110801"/>
                  </a:lnTo>
                  <a:lnTo>
                    <a:pt x="660" y="110801"/>
                  </a:lnTo>
                  <a:lnTo>
                    <a:pt x="37033" y="57233"/>
                  </a:lnTo>
                  <a:cubicBezTo>
                    <a:pt x="72202" y="22013"/>
                    <a:pt x="122756" y="0"/>
                    <a:pt x="177706" y="0"/>
                  </a:cubicBezTo>
                  <a:close/>
                </a:path>
              </a:pathLst>
            </a:custGeom>
            <a:solidFill>
              <a:srgbClr val="E5A1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Freeform 20"/>
            <p:cNvSpPr/>
            <p:nvPr/>
          </p:nvSpPr>
          <p:spPr bwMode="auto">
            <a:xfrm>
              <a:off x="2999963" y="3341686"/>
              <a:ext cx="363538" cy="66675"/>
            </a:xfrm>
            <a:custGeom>
              <a:avLst/>
              <a:gdLst>
                <a:gd name="T0" fmla="*/ 19 w 199"/>
                <a:gd name="T1" fmla="*/ 0 h 37"/>
                <a:gd name="T2" fmla="*/ 181 w 199"/>
                <a:gd name="T3" fmla="*/ 0 h 37"/>
                <a:gd name="T4" fmla="*/ 199 w 199"/>
                <a:gd name="T5" fmla="*/ 19 h 37"/>
                <a:gd name="T6" fmla="*/ 199 w 199"/>
                <a:gd name="T7" fmla="*/ 19 h 37"/>
                <a:gd name="T8" fmla="*/ 181 w 199"/>
                <a:gd name="T9" fmla="*/ 37 h 37"/>
                <a:gd name="T10" fmla="*/ 19 w 199"/>
                <a:gd name="T11" fmla="*/ 37 h 37"/>
                <a:gd name="T12" fmla="*/ 0 w 199"/>
                <a:gd name="T13" fmla="*/ 19 h 37"/>
                <a:gd name="T14" fmla="*/ 0 w 199"/>
                <a:gd name="T15" fmla="*/ 19 h 37"/>
                <a:gd name="T16" fmla="*/ 19 w 199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37">
                  <a:moveTo>
                    <a:pt x="19" y="0"/>
                  </a:moveTo>
                  <a:cubicBezTo>
                    <a:pt x="181" y="0"/>
                    <a:pt x="181" y="0"/>
                    <a:pt x="181" y="0"/>
                  </a:cubicBezTo>
                  <a:cubicBezTo>
                    <a:pt x="191" y="0"/>
                    <a:pt x="199" y="9"/>
                    <a:pt x="199" y="19"/>
                  </a:cubicBezTo>
                  <a:cubicBezTo>
                    <a:pt x="199" y="19"/>
                    <a:pt x="199" y="19"/>
                    <a:pt x="199" y="19"/>
                  </a:cubicBezTo>
                  <a:cubicBezTo>
                    <a:pt x="199" y="29"/>
                    <a:pt x="191" y="37"/>
                    <a:pt x="18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Freeform 20"/>
            <p:cNvSpPr/>
            <p:nvPr/>
          </p:nvSpPr>
          <p:spPr bwMode="auto">
            <a:xfrm>
              <a:off x="3518694" y="3341685"/>
              <a:ext cx="363538" cy="66675"/>
            </a:xfrm>
            <a:custGeom>
              <a:avLst/>
              <a:gdLst>
                <a:gd name="T0" fmla="*/ 19 w 199"/>
                <a:gd name="T1" fmla="*/ 0 h 37"/>
                <a:gd name="T2" fmla="*/ 181 w 199"/>
                <a:gd name="T3" fmla="*/ 0 h 37"/>
                <a:gd name="T4" fmla="*/ 199 w 199"/>
                <a:gd name="T5" fmla="*/ 19 h 37"/>
                <a:gd name="T6" fmla="*/ 199 w 199"/>
                <a:gd name="T7" fmla="*/ 19 h 37"/>
                <a:gd name="T8" fmla="*/ 181 w 199"/>
                <a:gd name="T9" fmla="*/ 37 h 37"/>
                <a:gd name="T10" fmla="*/ 19 w 199"/>
                <a:gd name="T11" fmla="*/ 37 h 37"/>
                <a:gd name="T12" fmla="*/ 0 w 199"/>
                <a:gd name="T13" fmla="*/ 19 h 37"/>
                <a:gd name="T14" fmla="*/ 0 w 199"/>
                <a:gd name="T15" fmla="*/ 19 h 37"/>
                <a:gd name="T16" fmla="*/ 19 w 199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37">
                  <a:moveTo>
                    <a:pt x="19" y="0"/>
                  </a:moveTo>
                  <a:cubicBezTo>
                    <a:pt x="181" y="0"/>
                    <a:pt x="181" y="0"/>
                    <a:pt x="181" y="0"/>
                  </a:cubicBezTo>
                  <a:cubicBezTo>
                    <a:pt x="191" y="0"/>
                    <a:pt x="199" y="9"/>
                    <a:pt x="199" y="19"/>
                  </a:cubicBezTo>
                  <a:cubicBezTo>
                    <a:pt x="199" y="19"/>
                    <a:pt x="199" y="19"/>
                    <a:pt x="199" y="19"/>
                  </a:cubicBezTo>
                  <a:cubicBezTo>
                    <a:pt x="199" y="29"/>
                    <a:pt x="191" y="37"/>
                    <a:pt x="18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2" name="Title 20"/>
          <p:cNvSpPr txBox="1"/>
          <p:nvPr/>
        </p:nvSpPr>
        <p:spPr bwMode="auto">
          <a:xfrm>
            <a:off x="1340369" y="2910647"/>
            <a:ext cx="2481065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更换地毯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itle 20"/>
          <p:cNvSpPr txBox="1"/>
          <p:nvPr/>
        </p:nvSpPr>
        <p:spPr bwMode="auto">
          <a:xfrm>
            <a:off x="4181124" y="2908465"/>
            <a:ext cx="36883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沙发布、靠垫等于装饰品的更新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itle 20"/>
          <p:cNvSpPr txBox="1"/>
          <p:nvPr/>
        </p:nvSpPr>
        <p:spPr bwMode="auto">
          <a:xfrm>
            <a:off x="2889002" y="4850167"/>
            <a:ext cx="2647773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更换墙纸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itle 20"/>
          <p:cNvSpPr txBox="1"/>
          <p:nvPr/>
        </p:nvSpPr>
        <p:spPr bwMode="auto">
          <a:xfrm>
            <a:off x="6493028" y="4850167"/>
            <a:ext cx="2468612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窗帘、帷幔的更换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itle 20"/>
          <p:cNvSpPr txBox="1"/>
          <p:nvPr/>
        </p:nvSpPr>
        <p:spPr bwMode="auto">
          <a:xfrm>
            <a:off x="8401081" y="2924110"/>
            <a:ext cx="2425052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床罩的更换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02630" y="2001712"/>
            <a:ext cx="6586740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客房使用达到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年时，即应当实行更新计划，具体包括：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292080" y="1405141"/>
            <a:ext cx="3607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2. 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部分更新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48665" y="1747573"/>
            <a:ext cx="8453071" cy="3584403"/>
            <a:chOff x="841279" y="1204648"/>
            <a:chExt cx="8453071" cy="3584403"/>
          </a:xfrm>
        </p:grpSpPr>
        <p:sp>
          <p:nvSpPr>
            <p:cNvPr id="3" name="Forma libre 3533"/>
            <p:cNvSpPr/>
            <p:nvPr/>
          </p:nvSpPr>
          <p:spPr bwMode="auto">
            <a:xfrm rot="18869976">
              <a:off x="6728302" y="1385947"/>
              <a:ext cx="2747348" cy="2384749"/>
            </a:xfrm>
            <a:custGeom>
              <a:avLst/>
              <a:gdLst>
                <a:gd name="connsiteX0" fmla="*/ 3418833 w 5495333"/>
                <a:gd name="connsiteY0" fmla="*/ 122137 h 4770050"/>
                <a:gd name="connsiteX1" fmla="*/ 5378240 w 5495333"/>
                <a:gd name="connsiteY1" fmla="*/ 2116072 h 4770050"/>
                <a:gd name="connsiteX2" fmla="*/ 5373196 w 5495333"/>
                <a:gd name="connsiteY2" fmla="*/ 2693550 h 4770050"/>
                <a:gd name="connsiteX3" fmla="*/ 5373196 w 5495333"/>
                <a:gd name="connsiteY3" fmla="*/ 2693551 h 4770050"/>
                <a:gd name="connsiteX4" fmla="*/ 5373196 w 5495333"/>
                <a:gd name="connsiteY4" fmla="*/ 2693551 h 4770050"/>
                <a:gd name="connsiteX5" fmla="*/ 3379261 w 5495333"/>
                <a:gd name="connsiteY5" fmla="*/ 4652957 h 4770050"/>
                <a:gd name="connsiteX6" fmla="*/ 2801781 w 5495333"/>
                <a:gd name="connsiteY6" fmla="*/ 4647913 h 4770050"/>
                <a:gd name="connsiteX7" fmla="*/ 2806826 w 5495333"/>
                <a:gd name="connsiteY7" fmla="*/ 4070435 h 4770050"/>
                <a:gd name="connsiteX8" fmla="*/ 3209199 w 5495333"/>
                <a:gd name="connsiteY8" fmla="*/ 3675029 h 4770050"/>
                <a:gd name="connsiteX9" fmla="*/ 0 w 5495333"/>
                <a:gd name="connsiteY9" fmla="*/ 3675029 h 4770050"/>
                <a:gd name="connsiteX10" fmla="*/ 0 w 5495333"/>
                <a:gd name="connsiteY10" fmla="*/ 1176629 h 4770050"/>
                <a:gd name="connsiteX11" fmla="*/ 3310021 w 5495333"/>
                <a:gd name="connsiteY11" fmla="*/ 1176630 h 4770050"/>
                <a:gd name="connsiteX12" fmla="*/ 2836310 w 5495333"/>
                <a:gd name="connsiteY12" fmla="*/ 694572 h 4770050"/>
                <a:gd name="connsiteX13" fmla="*/ 2841354 w 5495333"/>
                <a:gd name="connsiteY13" fmla="*/ 117093 h 4770050"/>
                <a:gd name="connsiteX14" fmla="*/ 3418833 w 5495333"/>
                <a:gd name="connsiteY14" fmla="*/ 122137 h 477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495333" h="4770050">
                  <a:moveTo>
                    <a:pt x="3418833" y="122137"/>
                  </a:moveTo>
                  <a:lnTo>
                    <a:pt x="5378240" y="2116072"/>
                  </a:lnTo>
                  <a:cubicBezTo>
                    <a:pt x="5536314" y="2276931"/>
                    <a:pt x="5534055" y="2535477"/>
                    <a:pt x="5373196" y="2693550"/>
                  </a:cubicBezTo>
                  <a:lnTo>
                    <a:pt x="5373196" y="2693551"/>
                  </a:lnTo>
                  <a:lnTo>
                    <a:pt x="5373196" y="2693551"/>
                  </a:lnTo>
                  <a:lnTo>
                    <a:pt x="3379261" y="4652957"/>
                  </a:lnTo>
                  <a:cubicBezTo>
                    <a:pt x="3218402" y="4811031"/>
                    <a:pt x="2959855" y="4808772"/>
                    <a:pt x="2801781" y="4647913"/>
                  </a:cubicBezTo>
                  <a:cubicBezTo>
                    <a:pt x="2643708" y="4487054"/>
                    <a:pt x="2645967" y="4228508"/>
                    <a:pt x="2806826" y="4070435"/>
                  </a:cubicBezTo>
                  <a:lnTo>
                    <a:pt x="3209199" y="3675029"/>
                  </a:lnTo>
                  <a:lnTo>
                    <a:pt x="0" y="3675029"/>
                  </a:lnTo>
                  <a:lnTo>
                    <a:pt x="0" y="1176629"/>
                  </a:lnTo>
                  <a:lnTo>
                    <a:pt x="3310021" y="1176630"/>
                  </a:lnTo>
                  <a:lnTo>
                    <a:pt x="2836310" y="694572"/>
                  </a:lnTo>
                  <a:cubicBezTo>
                    <a:pt x="2678237" y="533713"/>
                    <a:pt x="2680495" y="275166"/>
                    <a:pt x="2841354" y="117093"/>
                  </a:cubicBezTo>
                  <a:cubicBezTo>
                    <a:pt x="3002213" y="-40981"/>
                    <a:pt x="3260759" y="-38723"/>
                    <a:pt x="3418833" y="122137"/>
                  </a:cubicBezTo>
                  <a:close/>
                </a:path>
              </a:pathLst>
            </a:custGeom>
            <a:solidFill>
              <a:srgbClr val="935D15"/>
            </a:solidFill>
            <a:ln w="28575">
              <a:noFill/>
            </a:ln>
            <a:effectLst/>
          </p:spPr>
          <p:txBody>
            <a:bodyPr lIns="0" tIns="0" rIns="0" bIns="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Recortar y redondear rectángulo de esquina sencilla 5029"/>
            <p:cNvSpPr>
              <a:spLocks noChangeAspect="1"/>
            </p:cNvSpPr>
            <p:nvPr/>
          </p:nvSpPr>
          <p:spPr bwMode="auto">
            <a:xfrm rot="2736277">
              <a:off x="4936876" y="2519302"/>
              <a:ext cx="1248291" cy="124829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D7881F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27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</a:t>
              </a: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" name="Recortar y redondear rectángulo de esquina sencilla 3528"/>
            <p:cNvSpPr>
              <a:spLocks noChangeAspect="1"/>
            </p:cNvSpPr>
            <p:nvPr/>
          </p:nvSpPr>
          <p:spPr bwMode="auto">
            <a:xfrm rot="18863723" flipV="1">
              <a:off x="5970859" y="3540760"/>
              <a:ext cx="1248291" cy="124829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B2711A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81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</a:t>
              </a: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Redondear rectángulo de esquina del mismo lado 5030"/>
            <p:cNvSpPr/>
            <p:nvPr/>
          </p:nvSpPr>
          <p:spPr bwMode="auto">
            <a:xfrm rot="18923391">
              <a:off x="841279" y="2517989"/>
              <a:ext cx="1249055" cy="125945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1CD9D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189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</a:t>
              </a:r>
              <a:endPara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Recortar y redondear rectángulo de esquina sencilla 3534"/>
            <p:cNvSpPr>
              <a:spLocks noChangeAspect="1"/>
            </p:cNvSpPr>
            <p:nvPr/>
          </p:nvSpPr>
          <p:spPr bwMode="auto">
            <a:xfrm rot="2736277">
              <a:off x="2868907" y="2519302"/>
              <a:ext cx="1248291" cy="124829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E6A650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27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</a:t>
              </a: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Recortar y redondear rectángulo de esquina sencilla 3535"/>
            <p:cNvSpPr>
              <a:spLocks noChangeAspect="1"/>
            </p:cNvSpPr>
            <p:nvPr/>
          </p:nvSpPr>
          <p:spPr bwMode="auto">
            <a:xfrm rot="18863723" flipV="1">
              <a:off x="1834922" y="3540759"/>
              <a:ext cx="1248291" cy="124829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EDBE7F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81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</a:t>
              </a: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Recortar y redondear rectángulo de esquina sencilla 3527"/>
            <p:cNvSpPr>
              <a:spLocks noChangeAspect="1"/>
            </p:cNvSpPr>
            <p:nvPr/>
          </p:nvSpPr>
          <p:spPr bwMode="auto">
            <a:xfrm rot="18863723" flipV="1">
              <a:off x="3902891" y="3540760"/>
              <a:ext cx="1248291" cy="124829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E29732"/>
            </a:solidFill>
            <a:ln w="28575">
              <a:noFill/>
            </a:ln>
            <a:effectLst/>
          </p:spPr>
          <p:txBody>
            <a:bodyPr lIns="0" tIns="0" rIns="0" bIns="0" rtlCol="0" anchor="ctr">
              <a:scene3d>
                <a:camera prst="orthographicFront">
                  <a:rot lat="0" lon="0" rev="8100000"/>
                </a:camera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s-ES" sz="3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ontAwesome" pitchFamily="2" charset="0"/>
                  <a:ea typeface="微软雅黑" panose="020B0503020204020204" pitchFamily="34" charset="-122"/>
                  <a:cs typeface="+mn-cs"/>
                </a:rPr>
                <a:t></a:t>
              </a:r>
              <a:endParaRPr kumimoji="0" lang="es-ES" sz="3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ontAwesome" pitchFamily="2" charset="0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 rot="2700000">
              <a:off x="2223854" y="3945151"/>
              <a:ext cx="451482" cy="340223"/>
              <a:chOff x="3110611" y="3337517"/>
              <a:chExt cx="444500" cy="334962"/>
            </a:xfrm>
            <a:solidFill>
              <a:schemeClr val="bg1"/>
            </a:solidFill>
          </p:grpSpPr>
          <p:sp>
            <p:nvSpPr>
              <p:cNvPr id="29" name="Freeform 53"/>
              <p:cNvSpPr>
                <a:spLocks noEditPoints="1"/>
              </p:cNvSpPr>
              <p:nvPr/>
            </p:nvSpPr>
            <p:spPr bwMode="auto">
              <a:xfrm>
                <a:off x="3110611" y="3337517"/>
                <a:ext cx="220662" cy="334962"/>
              </a:xfrm>
              <a:custGeom>
                <a:avLst/>
                <a:gdLst>
                  <a:gd name="T0" fmla="*/ 0 w 142"/>
                  <a:gd name="T1" fmla="*/ 96 h 217"/>
                  <a:gd name="T2" fmla="*/ 142 w 142"/>
                  <a:gd name="T3" fmla="*/ 96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6 h 217"/>
                  <a:gd name="T10" fmla="*/ 30 w 142"/>
                  <a:gd name="T11" fmla="*/ 120 h 217"/>
                  <a:gd name="T12" fmla="*/ 111 w 142"/>
                  <a:gd name="T13" fmla="*/ 120 h 217"/>
                  <a:gd name="T14" fmla="*/ 111 w 142"/>
                  <a:gd name="T15" fmla="*/ 96 h 217"/>
                  <a:gd name="T16" fmla="*/ 30 w 142"/>
                  <a:gd name="T17" fmla="*/ 96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6"/>
                    </a:moveTo>
                    <a:cubicBezTo>
                      <a:pt x="0" y="0"/>
                      <a:pt x="142" y="0"/>
                      <a:pt x="142" y="96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6"/>
                      <a:pt x="0" y="217"/>
                      <a:pt x="0" y="120"/>
                    </a:cubicBezTo>
                    <a:lnTo>
                      <a:pt x="0" y="96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1" y="179"/>
                      <a:pt x="111" y="120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1" y="39"/>
                      <a:pt x="30" y="38"/>
                      <a:pt x="30" y="96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" name="Freeform 54"/>
              <p:cNvSpPr/>
              <p:nvPr/>
            </p:nvSpPr>
            <p:spPr bwMode="auto">
              <a:xfrm>
                <a:off x="3350324" y="3377205"/>
                <a:ext cx="204787" cy="252412"/>
              </a:xfrm>
              <a:custGeom>
                <a:avLst/>
                <a:gdLst>
                  <a:gd name="T0" fmla="*/ 1 w 132"/>
                  <a:gd name="T1" fmla="*/ 49 h 164"/>
                  <a:gd name="T2" fmla="*/ 64 w 132"/>
                  <a:gd name="T3" fmla="*/ 0 h 164"/>
                  <a:gd name="T4" fmla="*/ 131 w 132"/>
                  <a:gd name="T5" fmla="*/ 52 h 164"/>
                  <a:gd name="T6" fmla="*/ 66 w 132"/>
                  <a:gd name="T7" fmla="*/ 101 h 164"/>
                  <a:gd name="T8" fmla="*/ 31 w 132"/>
                  <a:gd name="T9" fmla="*/ 122 h 164"/>
                  <a:gd name="T10" fmla="*/ 31 w 132"/>
                  <a:gd name="T11" fmla="*/ 136 h 164"/>
                  <a:gd name="T12" fmla="*/ 132 w 132"/>
                  <a:gd name="T13" fmla="*/ 136 h 164"/>
                  <a:gd name="T14" fmla="*/ 132 w 132"/>
                  <a:gd name="T15" fmla="*/ 164 h 164"/>
                  <a:gd name="T16" fmla="*/ 0 w 132"/>
                  <a:gd name="T17" fmla="*/ 164 h 164"/>
                  <a:gd name="T18" fmla="*/ 0 w 132"/>
                  <a:gd name="T19" fmla="*/ 122 h 164"/>
                  <a:gd name="T20" fmla="*/ 66 w 132"/>
                  <a:gd name="T21" fmla="*/ 73 h 164"/>
                  <a:gd name="T22" fmla="*/ 101 w 132"/>
                  <a:gd name="T23" fmla="*/ 52 h 164"/>
                  <a:gd name="T24" fmla="*/ 64 w 132"/>
                  <a:gd name="T25" fmla="*/ 26 h 164"/>
                  <a:gd name="T26" fmla="*/ 31 w 132"/>
                  <a:gd name="T27" fmla="*/ 49 h 164"/>
                  <a:gd name="T28" fmla="*/ 1 w 132"/>
                  <a:gd name="T29" fmla="*/ 49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64">
                    <a:moveTo>
                      <a:pt x="1" y="49"/>
                    </a:moveTo>
                    <a:cubicBezTo>
                      <a:pt x="1" y="15"/>
                      <a:pt x="34" y="0"/>
                      <a:pt x="64" y="0"/>
                    </a:cubicBezTo>
                    <a:cubicBezTo>
                      <a:pt x="96" y="0"/>
                      <a:pt x="131" y="13"/>
                      <a:pt x="131" y="52"/>
                    </a:cubicBezTo>
                    <a:cubicBezTo>
                      <a:pt x="131" y="93"/>
                      <a:pt x="100" y="101"/>
                      <a:pt x="66" y="101"/>
                    </a:cubicBezTo>
                    <a:cubicBezTo>
                      <a:pt x="53" y="101"/>
                      <a:pt x="31" y="104"/>
                      <a:pt x="31" y="122"/>
                    </a:cubicBezTo>
                    <a:cubicBezTo>
                      <a:pt x="31" y="136"/>
                      <a:pt x="31" y="136"/>
                      <a:pt x="31" y="136"/>
                    </a:cubicBezTo>
                    <a:cubicBezTo>
                      <a:pt x="132" y="136"/>
                      <a:pt x="132" y="136"/>
                      <a:pt x="132" y="136"/>
                    </a:cubicBezTo>
                    <a:cubicBezTo>
                      <a:pt x="132" y="164"/>
                      <a:pt x="132" y="164"/>
                      <a:pt x="132" y="164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0" y="150"/>
                      <a:pt x="0" y="136"/>
                      <a:pt x="0" y="122"/>
                    </a:cubicBezTo>
                    <a:cubicBezTo>
                      <a:pt x="0" y="84"/>
                      <a:pt x="34" y="73"/>
                      <a:pt x="66" y="73"/>
                    </a:cubicBezTo>
                    <a:cubicBezTo>
                      <a:pt x="78" y="73"/>
                      <a:pt x="101" y="71"/>
                      <a:pt x="101" y="52"/>
                    </a:cubicBezTo>
                    <a:cubicBezTo>
                      <a:pt x="101" y="35"/>
                      <a:pt x="85" y="26"/>
                      <a:pt x="64" y="26"/>
                    </a:cubicBezTo>
                    <a:cubicBezTo>
                      <a:pt x="48" y="26"/>
                      <a:pt x="32" y="35"/>
                      <a:pt x="31" y="49"/>
                    </a:cubicBezTo>
                    <a:lnTo>
                      <a:pt x="1" y="4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rot="2700000">
              <a:off x="4266635" y="3927204"/>
              <a:ext cx="472443" cy="340223"/>
              <a:chOff x="8699501" y="2347801"/>
              <a:chExt cx="465137" cy="334962"/>
            </a:xfrm>
            <a:solidFill>
              <a:schemeClr val="bg1"/>
            </a:solidFill>
          </p:grpSpPr>
          <p:sp>
            <p:nvSpPr>
              <p:cNvPr id="27" name="Freeform 57"/>
              <p:cNvSpPr>
                <a:spLocks noEditPoints="1"/>
              </p:cNvSpPr>
              <p:nvPr/>
            </p:nvSpPr>
            <p:spPr bwMode="auto">
              <a:xfrm>
                <a:off x="8699501" y="2347801"/>
                <a:ext cx="220662" cy="334962"/>
              </a:xfrm>
              <a:custGeom>
                <a:avLst/>
                <a:gdLst>
                  <a:gd name="T0" fmla="*/ 0 w 142"/>
                  <a:gd name="T1" fmla="*/ 97 h 217"/>
                  <a:gd name="T2" fmla="*/ 142 w 142"/>
                  <a:gd name="T3" fmla="*/ 97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7 h 217"/>
                  <a:gd name="T10" fmla="*/ 30 w 142"/>
                  <a:gd name="T11" fmla="*/ 120 h 217"/>
                  <a:gd name="T12" fmla="*/ 112 w 142"/>
                  <a:gd name="T13" fmla="*/ 120 h 217"/>
                  <a:gd name="T14" fmla="*/ 112 w 142"/>
                  <a:gd name="T15" fmla="*/ 97 h 217"/>
                  <a:gd name="T16" fmla="*/ 30 w 142"/>
                  <a:gd name="T17" fmla="*/ 97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7"/>
                    </a:moveTo>
                    <a:cubicBezTo>
                      <a:pt x="0" y="0"/>
                      <a:pt x="142" y="0"/>
                      <a:pt x="142" y="97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7"/>
                      <a:pt x="0" y="217"/>
                      <a:pt x="0" y="120"/>
                    </a:cubicBezTo>
                    <a:lnTo>
                      <a:pt x="0" y="97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2" y="179"/>
                      <a:pt x="112" y="120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2" y="39"/>
                      <a:pt x="30" y="38"/>
                      <a:pt x="30" y="97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8" name="Freeform 58"/>
              <p:cNvSpPr>
                <a:spLocks noEditPoints="1"/>
              </p:cNvSpPr>
              <p:nvPr/>
            </p:nvSpPr>
            <p:spPr bwMode="auto">
              <a:xfrm>
                <a:off x="8950326" y="2390664"/>
                <a:ext cx="214312" cy="250825"/>
              </a:xfrm>
              <a:custGeom>
                <a:avLst/>
                <a:gdLst>
                  <a:gd name="T0" fmla="*/ 117 w 135"/>
                  <a:gd name="T1" fmla="*/ 0 h 158"/>
                  <a:gd name="T2" fmla="*/ 117 w 135"/>
                  <a:gd name="T3" fmla="*/ 98 h 158"/>
                  <a:gd name="T4" fmla="*/ 135 w 135"/>
                  <a:gd name="T5" fmla="*/ 98 h 158"/>
                  <a:gd name="T6" fmla="*/ 135 w 135"/>
                  <a:gd name="T7" fmla="*/ 127 h 158"/>
                  <a:gd name="T8" fmla="*/ 117 w 135"/>
                  <a:gd name="T9" fmla="*/ 127 h 158"/>
                  <a:gd name="T10" fmla="*/ 117 w 135"/>
                  <a:gd name="T11" fmla="*/ 158 h 158"/>
                  <a:gd name="T12" fmla="*/ 87 w 135"/>
                  <a:gd name="T13" fmla="*/ 158 h 158"/>
                  <a:gd name="T14" fmla="*/ 87 w 135"/>
                  <a:gd name="T15" fmla="*/ 127 h 158"/>
                  <a:gd name="T16" fmla="*/ 2 w 135"/>
                  <a:gd name="T17" fmla="*/ 127 h 158"/>
                  <a:gd name="T18" fmla="*/ 0 w 135"/>
                  <a:gd name="T19" fmla="*/ 97 h 158"/>
                  <a:gd name="T20" fmla="*/ 72 w 135"/>
                  <a:gd name="T21" fmla="*/ 0 h 158"/>
                  <a:gd name="T22" fmla="*/ 117 w 135"/>
                  <a:gd name="T23" fmla="*/ 0 h 158"/>
                  <a:gd name="T24" fmla="*/ 87 w 135"/>
                  <a:gd name="T25" fmla="*/ 98 h 158"/>
                  <a:gd name="T26" fmla="*/ 87 w 135"/>
                  <a:gd name="T27" fmla="*/ 25 h 158"/>
                  <a:gd name="T28" fmla="*/ 34 w 135"/>
                  <a:gd name="T29" fmla="*/ 98 h 158"/>
                  <a:gd name="T30" fmla="*/ 87 w 135"/>
                  <a:gd name="T31" fmla="*/ 9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5" h="158">
                    <a:moveTo>
                      <a:pt x="117" y="0"/>
                    </a:moveTo>
                    <a:lnTo>
                      <a:pt x="117" y="98"/>
                    </a:lnTo>
                    <a:lnTo>
                      <a:pt x="135" y="98"/>
                    </a:lnTo>
                    <a:lnTo>
                      <a:pt x="135" y="127"/>
                    </a:lnTo>
                    <a:lnTo>
                      <a:pt x="117" y="127"/>
                    </a:lnTo>
                    <a:lnTo>
                      <a:pt x="117" y="158"/>
                    </a:lnTo>
                    <a:lnTo>
                      <a:pt x="87" y="158"/>
                    </a:lnTo>
                    <a:lnTo>
                      <a:pt x="87" y="127"/>
                    </a:lnTo>
                    <a:lnTo>
                      <a:pt x="2" y="127"/>
                    </a:lnTo>
                    <a:lnTo>
                      <a:pt x="0" y="97"/>
                    </a:lnTo>
                    <a:lnTo>
                      <a:pt x="72" y="0"/>
                    </a:lnTo>
                    <a:lnTo>
                      <a:pt x="117" y="0"/>
                    </a:lnTo>
                    <a:close/>
                    <a:moveTo>
                      <a:pt x="87" y="98"/>
                    </a:moveTo>
                    <a:lnTo>
                      <a:pt x="87" y="25"/>
                    </a:lnTo>
                    <a:lnTo>
                      <a:pt x="34" y="98"/>
                    </a:lnTo>
                    <a:lnTo>
                      <a:pt x="87" y="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 rot="2700000">
              <a:off x="5306038" y="3002010"/>
              <a:ext cx="464381" cy="340223"/>
              <a:chOff x="8699501" y="3355864"/>
              <a:chExt cx="457200" cy="334962"/>
            </a:xfrm>
            <a:solidFill>
              <a:schemeClr val="bg1"/>
            </a:solidFill>
          </p:grpSpPr>
          <p:sp>
            <p:nvSpPr>
              <p:cNvPr id="25" name="Freeform 59"/>
              <p:cNvSpPr>
                <a:spLocks noEditPoints="1"/>
              </p:cNvSpPr>
              <p:nvPr/>
            </p:nvSpPr>
            <p:spPr bwMode="auto">
              <a:xfrm>
                <a:off x="8699501" y="3355864"/>
                <a:ext cx="220662" cy="334962"/>
              </a:xfrm>
              <a:custGeom>
                <a:avLst/>
                <a:gdLst>
                  <a:gd name="T0" fmla="*/ 0 w 142"/>
                  <a:gd name="T1" fmla="*/ 97 h 217"/>
                  <a:gd name="T2" fmla="*/ 142 w 142"/>
                  <a:gd name="T3" fmla="*/ 97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7 h 217"/>
                  <a:gd name="T10" fmla="*/ 30 w 142"/>
                  <a:gd name="T11" fmla="*/ 120 h 217"/>
                  <a:gd name="T12" fmla="*/ 112 w 142"/>
                  <a:gd name="T13" fmla="*/ 120 h 217"/>
                  <a:gd name="T14" fmla="*/ 112 w 142"/>
                  <a:gd name="T15" fmla="*/ 97 h 217"/>
                  <a:gd name="T16" fmla="*/ 30 w 142"/>
                  <a:gd name="T17" fmla="*/ 97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7"/>
                    </a:moveTo>
                    <a:cubicBezTo>
                      <a:pt x="0" y="0"/>
                      <a:pt x="142" y="0"/>
                      <a:pt x="142" y="97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7"/>
                      <a:pt x="0" y="217"/>
                      <a:pt x="0" y="120"/>
                    </a:cubicBezTo>
                    <a:lnTo>
                      <a:pt x="0" y="97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2" y="179"/>
                      <a:pt x="112" y="120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2" y="39"/>
                      <a:pt x="30" y="38"/>
                      <a:pt x="30" y="97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6" name="Freeform 60"/>
              <p:cNvSpPr/>
              <p:nvPr/>
            </p:nvSpPr>
            <p:spPr bwMode="auto">
              <a:xfrm>
                <a:off x="8955089" y="3398726"/>
                <a:ext cx="201612" cy="254000"/>
              </a:xfrm>
              <a:custGeom>
                <a:avLst/>
                <a:gdLst>
                  <a:gd name="T0" fmla="*/ 121 w 130"/>
                  <a:gd name="T1" fmla="*/ 29 h 164"/>
                  <a:gd name="T2" fmla="*/ 33 w 130"/>
                  <a:gd name="T3" fmla="*/ 29 h 164"/>
                  <a:gd name="T4" fmla="*/ 33 w 130"/>
                  <a:gd name="T5" fmla="*/ 57 h 164"/>
                  <a:gd name="T6" fmla="*/ 65 w 130"/>
                  <a:gd name="T7" fmla="*/ 57 h 164"/>
                  <a:gd name="T8" fmla="*/ 130 w 130"/>
                  <a:gd name="T9" fmla="*/ 109 h 164"/>
                  <a:gd name="T10" fmla="*/ 67 w 130"/>
                  <a:gd name="T11" fmla="*/ 164 h 164"/>
                  <a:gd name="T12" fmla="*/ 0 w 130"/>
                  <a:gd name="T13" fmla="*/ 113 h 164"/>
                  <a:gd name="T14" fmla="*/ 30 w 130"/>
                  <a:gd name="T15" fmla="*/ 113 h 164"/>
                  <a:gd name="T16" fmla="*/ 66 w 130"/>
                  <a:gd name="T17" fmla="*/ 135 h 164"/>
                  <a:gd name="T18" fmla="*/ 100 w 130"/>
                  <a:gd name="T19" fmla="*/ 109 h 164"/>
                  <a:gd name="T20" fmla="*/ 65 w 130"/>
                  <a:gd name="T21" fmla="*/ 86 h 164"/>
                  <a:gd name="T22" fmla="*/ 4 w 130"/>
                  <a:gd name="T23" fmla="*/ 86 h 164"/>
                  <a:gd name="T24" fmla="*/ 4 w 130"/>
                  <a:gd name="T25" fmla="*/ 0 h 164"/>
                  <a:gd name="T26" fmla="*/ 121 w 130"/>
                  <a:gd name="T27" fmla="*/ 0 h 164"/>
                  <a:gd name="T28" fmla="*/ 121 w 130"/>
                  <a:gd name="T29" fmla="*/ 29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0" h="164">
                    <a:moveTo>
                      <a:pt x="121" y="29"/>
                    </a:moveTo>
                    <a:cubicBezTo>
                      <a:pt x="33" y="29"/>
                      <a:pt x="33" y="29"/>
                      <a:pt x="33" y="29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99" y="57"/>
                      <a:pt x="130" y="71"/>
                      <a:pt x="130" y="109"/>
                    </a:cubicBezTo>
                    <a:cubicBezTo>
                      <a:pt x="130" y="146"/>
                      <a:pt x="99" y="164"/>
                      <a:pt x="67" y="164"/>
                    </a:cubicBezTo>
                    <a:cubicBezTo>
                      <a:pt x="31" y="164"/>
                      <a:pt x="0" y="151"/>
                      <a:pt x="0" y="113"/>
                    </a:cubicBezTo>
                    <a:cubicBezTo>
                      <a:pt x="30" y="113"/>
                      <a:pt x="30" y="113"/>
                      <a:pt x="30" y="113"/>
                    </a:cubicBezTo>
                    <a:cubicBezTo>
                      <a:pt x="30" y="131"/>
                      <a:pt x="51" y="135"/>
                      <a:pt x="66" y="135"/>
                    </a:cubicBezTo>
                    <a:cubicBezTo>
                      <a:pt x="81" y="135"/>
                      <a:pt x="100" y="129"/>
                      <a:pt x="100" y="109"/>
                    </a:cubicBezTo>
                    <a:cubicBezTo>
                      <a:pt x="100" y="91"/>
                      <a:pt x="82" y="86"/>
                      <a:pt x="65" y="86"/>
                    </a:cubicBezTo>
                    <a:cubicBezTo>
                      <a:pt x="4" y="86"/>
                      <a:pt x="4" y="86"/>
                      <a:pt x="4" y="86"/>
                    </a:cubicBezTo>
                    <a:cubicBezTo>
                      <a:pt x="4" y="56"/>
                      <a:pt x="4" y="29"/>
                      <a:pt x="4" y="0"/>
                    </a:cubicBezTo>
                    <a:cubicBezTo>
                      <a:pt x="121" y="0"/>
                      <a:pt x="121" y="0"/>
                      <a:pt x="121" y="0"/>
                    </a:cubicBezTo>
                    <a:lnTo>
                      <a:pt x="121" y="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 rot="2700000">
              <a:off x="3240922" y="3000879"/>
              <a:ext cx="461155" cy="340223"/>
              <a:chOff x="3140774" y="4358280"/>
              <a:chExt cx="454024" cy="334962"/>
            </a:xfrm>
            <a:solidFill>
              <a:schemeClr val="bg1"/>
            </a:solidFill>
          </p:grpSpPr>
          <p:sp>
            <p:nvSpPr>
              <p:cNvPr id="23" name="Freeform 55"/>
              <p:cNvSpPr>
                <a:spLocks noEditPoints="1"/>
              </p:cNvSpPr>
              <p:nvPr/>
            </p:nvSpPr>
            <p:spPr bwMode="auto">
              <a:xfrm>
                <a:off x="3140774" y="4358280"/>
                <a:ext cx="219075" cy="334962"/>
              </a:xfrm>
              <a:custGeom>
                <a:avLst/>
                <a:gdLst>
                  <a:gd name="T0" fmla="*/ 0 w 142"/>
                  <a:gd name="T1" fmla="*/ 96 h 217"/>
                  <a:gd name="T2" fmla="*/ 142 w 142"/>
                  <a:gd name="T3" fmla="*/ 96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6 h 217"/>
                  <a:gd name="T10" fmla="*/ 30 w 142"/>
                  <a:gd name="T11" fmla="*/ 120 h 217"/>
                  <a:gd name="T12" fmla="*/ 112 w 142"/>
                  <a:gd name="T13" fmla="*/ 120 h 217"/>
                  <a:gd name="T14" fmla="*/ 112 w 142"/>
                  <a:gd name="T15" fmla="*/ 96 h 217"/>
                  <a:gd name="T16" fmla="*/ 30 w 142"/>
                  <a:gd name="T17" fmla="*/ 96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6"/>
                    </a:moveTo>
                    <a:cubicBezTo>
                      <a:pt x="0" y="0"/>
                      <a:pt x="142" y="0"/>
                      <a:pt x="142" y="96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6"/>
                      <a:pt x="0" y="217"/>
                      <a:pt x="0" y="120"/>
                    </a:cubicBezTo>
                    <a:lnTo>
                      <a:pt x="0" y="96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2" y="179"/>
                      <a:pt x="112" y="120"/>
                    </a:cubicBezTo>
                    <a:cubicBezTo>
                      <a:pt x="112" y="96"/>
                      <a:pt x="112" y="96"/>
                      <a:pt x="112" y="96"/>
                    </a:cubicBezTo>
                    <a:cubicBezTo>
                      <a:pt x="112" y="39"/>
                      <a:pt x="30" y="38"/>
                      <a:pt x="30" y="96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56"/>
              <p:cNvSpPr/>
              <p:nvPr/>
            </p:nvSpPr>
            <p:spPr bwMode="auto">
              <a:xfrm>
                <a:off x="3386836" y="4396380"/>
                <a:ext cx="207962" cy="258762"/>
              </a:xfrm>
              <a:custGeom>
                <a:avLst/>
                <a:gdLst>
                  <a:gd name="T0" fmla="*/ 43 w 135"/>
                  <a:gd name="T1" fmla="*/ 94 h 167"/>
                  <a:gd name="T2" fmla="*/ 43 w 135"/>
                  <a:gd name="T3" fmla="*/ 69 h 167"/>
                  <a:gd name="T4" fmla="*/ 66 w 135"/>
                  <a:gd name="T5" fmla="*/ 69 h 167"/>
                  <a:gd name="T6" fmla="*/ 100 w 135"/>
                  <a:gd name="T7" fmla="*/ 49 h 167"/>
                  <a:gd name="T8" fmla="*/ 67 w 135"/>
                  <a:gd name="T9" fmla="*/ 28 h 167"/>
                  <a:gd name="T10" fmla="*/ 33 w 135"/>
                  <a:gd name="T11" fmla="*/ 48 h 167"/>
                  <a:gd name="T12" fmla="*/ 3 w 135"/>
                  <a:gd name="T13" fmla="*/ 48 h 167"/>
                  <a:gd name="T14" fmla="*/ 67 w 135"/>
                  <a:gd name="T15" fmla="*/ 0 h 167"/>
                  <a:gd name="T16" fmla="*/ 131 w 135"/>
                  <a:gd name="T17" fmla="*/ 49 h 167"/>
                  <a:gd name="T18" fmla="*/ 108 w 135"/>
                  <a:gd name="T19" fmla="*/ 81 h 167"/>
                  <a:gd name="T20" fmla="*/ 135 w 135"/>
                  <a:gd name="T21" fmla="*/ 115 h 167"/>
                  <a:gd name="T22" fmla="*/ 66 w 135"/>
                  <a:gd name="T23" fmla="*/ 167 h 167"/>
                  <a:gd name="T24" fmla="*/ 0 w 135"/>
                  <a:gd name="T25" fmla="*/ 117 h 167"/>
                  <a:gd name="T26" fmla="*/ 31 w 135"/>
                  <a:gd name="T27" fmla="*/ 117 h 167"/>
                  <a:gd name="T28" fmla="*/ 67 w 135"/>
                  <a:gd name="T29" fmla="*/ 139 h 167"/>
                  <a:gd name="T30" fmla="*/ 103 w 135"/>
                  <a:gd name="T31" fmla="*/ 116 h 167"/>
                  <a:gd name="T32" fmla="*/ 68 w 135"/>
                  <a:gd name="T33" fmla="*/ 94 h 167"/>
                  <a:gd name="T34" fmla="*/ 43 w 135"/>
                  <a:gd name="T35" fmla="*/ 9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" h="167">
                    <a:moveTo>
                      <a:pt x="43" y="94"/>
                    </a:moveTo>
                    <a:cubicBezTo>
                      <a:pt x="43" y="69"/>
                      <a:pt x="43" y="69"/>
                      <a:pt x="43" y="69"/>
                    </a:cubicBezTo>
                    <a:cubicBezTo>
                      <a:pt x="66" y="69"/>
                      <a:pt x="66" y="69"/>
                      <a:pt x="66" y="69"/>
                    </a:cubicBezTo>
                    <a:cubicBezTo>
                      <a:pt x="83" y="69"/>
                      <a:pt x="100" y="64"/>
                      <a:pt x="100" y="49"/>
                    </a:cubicBezTo>
                    <a:cubicBezTo>
                      <a:pt x="100" y="40"/>
                      <a:pt x="93" y="28"/>
                      <a:pt x="67" y="28"/>
                    </a:cubicBezTo>
                    <a:cubicBezTo>
                      <a:pt x="53" y="28"/>
                      <a:pt x="33" y="33"/>
                      <a:pt x="33" y="48"/>
                    </a:cubicBezTo>
                    <a:cubicBezTo>
                      <a:pt x="3" y="48"/>
                      <a:pt x="3" y="48"/>
                      <a:pt x="3" y="48"/>
                    </a:cubicBezTo>
                    <a:cubicBezTo>
                      <a:pt x="3" y="13"/>
                      <a:pt x="37" y="0"/>
                      <a:pt x="67" y="0"/>
                    </a:cubicBezTo>
                    <a:cubicBezTo>
                      <a:pt x="98" y="0"/>
                      <a:pt x="131" y="15"/>
                      <a:pt x="131" y="49"/>
                    </a:cubicBezTo>
                    <a:cubicBezTo>
                      <a:pt x="131" y="62"/>
                      <a:pt x="123" y="77"/>
                      <a:pt x="108" y="81"/>
                    </a:cubicBezTo>
                    <a:cubicBezTo>
                      <a:pt x="124" y="86"/>
                      <a:pt x="135" y="102"/>
                      <a:pt x="135" y="115"/>
                    </a:cubicBezTo>
                    <a:cubicBezTo>
                      <a:pt x="135" y="155"/>
                      <a:pt x="98" y="167"/>
                      <a:pt x="66" y="167"/>
                    </a:cubicBezTo>
                    <a:cubicBezTo>
                      <a:pt x="35" y="167"/>
                      <a:pt x="0" y="154"/>
                      <a:pt x="0" y="117"/>
                    </a:cubicBezTo>
                    <a:cubicBezTo>
                      <a:pt x="31" y="117"/>
                      <a:pt x="31" y="117"/>
                      <a:pt x="31" y="117"/>
                    </a:cubicBezTo>
                    <a:cubicBezTo>
                      <a:pt x="31" y="134"/>
                      <a:pt x="53" y="139"/>
                      <a:pt x="67" y="139"/>
                    </a:cubicBezTo>
                    <a:cubicBezTo>
                      <a:pt x="82" y="139"/>
                      <a:pt x="103" y="133"/>
                      <a:pt x="103" y="116"/>
                    </a:cubicBezTo>
                    <a:cubicBezTo>
                      <a:pt x="103" y="106"/>
                      <a:pt x="97" y="94"/>
                      <a:pt x="68" y="94"/>
                    </a:cubicBezTo>
                    <a:lnTo>
                      <a:pt x="43" y="9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 rot="2700000">
              <a:off x="1310360" y="2942048"/>
              <a:ext cx="366023" cy="340223"/>
              <a:chOff x="3110611" y="2329455"/>
              <a:chExt cx="360363" cy="334962"/>
            </a:xfrm>
            <a:solidFill>
              <a:schemeClr val="bg1"/>
            </a:solidFill>
          </p:grpSpPr>
          <p:sp>
            <p:nvSpPr>
              <p:cNvPr id="21" name="Freeform 51"/>
              <p:cNvSpPr>
                <a:spLocks noEditPoints="1"/>
              </p:cNvSpPr>
              <p:nvPr/>
            </p:nvSpPr>
            <p:spPr bwMode="auto">
              <a:xfrm>
                <a:off x="3110611" y="2329455"/>
                <a:ext cx="220662" cy="334962"/>
              </a:xfrm>
              <a:custGeom>
                <a:avLst/>
                <a:gdLst>
                  <a:gd name="T0" fmla="*/ 0 w 142"/>
                  <a:gd name="T1" fmla="*/ 96 h 217"/>
                  <a:gd name="T2" fmla="*/ 142 w 142"/>
                  <a:gd name="T3" fmla="*/ 96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6 h 217"/>
                  <a:gd name="T10" fmla="*/ 30 w 142"/>
                  <a:gd name="T11" fmla="*/ 120 h 217"/>
                  <a:gd name="T12" fmla="*/ 111 w 142"/>
                  <a:gd name="T13" fmla="*/ 120 h 217"/>
                  <a:gd name="T14" fmla="*/ 111 w 142"/>
                  <a:gd name="T15" fmla="*/ 96 h 217"/>
                  <a:gd name="T16" fmla="*/ 30 w 142"/>
                  <a:gd name="T17" fmla="*/ 96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6"/>
                    </a:moveTo>
                    <a:cubicBezTo>
                      <a:pt x="0" y="0"/>
                      <a:pt x="142" y="0"/>
                      <a:pt x="142" y="96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6"/>
                      <a:pt x="0" y="217"/>
                      <a:pt x="0" y="120"/>
                    </a:cubicBezTo>
                    <a:lnTo>
                      <a:pt x="0" y="96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1" y="179"/>
                      <a:pt x="111" y="120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1" y="38"/>
                      <a:pt x="30" y="38"/>
                      <a:pt x="30" y="96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52"/>
              <p:cNvSpPr/>
              <p:nvPr/>
            </p:nvSpPr>
            <p:spPr bwMode="auto">
              <a:xfrm>
                <a:off x="3350324" y="2370730"/>
                <a:ext cx="120650" cy="250825"/>
              </a:xfrm>
              <a:custGeom>
                <a:avLst/>
                <a:gdLst>
                  <a:gd name="T0" fmla="*/ 1 w 76"/>
                  <a:gd name="T1" fmla="*/ 132 h 158"/>
                  <a:gd name="T2" fmla="*/ 25 w 76"/>
                  <a:gd name="T3" fmla="*/ 132 h 158"/>
                  <a:gd name="T4" fmla="*/ 25 w 76"/>
                  <a:gd name="T5" fmla="*/ 27 h 158"/>
                  <a:gd name="T6" fmla="*/ 0 w 76"/>
                  <a:gd name="T7" fmla="*/ 27 h 158"/>
                  <a:gd name="T8" fmla="*/ 0 w 76"/>
                  <a:gd name="T9" fmla="*/ 0 h 158"/>
                  <a:gd name="T10" fmla="*/ 55 w 76"/>
                  <a:gd name="T11" fmla="*/ 0 h 158"/>
                  <a:gd name="T12" fmla="*/ 55 w 76"/>
                  <a:gd name="T13" fmla="*/ 132 h 158"/>
                  <a:gd name="T14" fmla="*/ 76 w 76"/>
                  <a:gd name="T15" fmla="*/ 132 h 158"/>
                  <a:gd name="T16" fmla="*/ 76 w 76"/>
                  <a:gd name="T17" fmla="*/ 158 h 158"/>
                  <a:gd name="T18" fmla="*/ 1 w 76"/>
                  <a:gd name="T19" fmla="*/ 158 h 158"/>
                  <a:gd name="T20" fmla="*/ 1 w 76"/>
                  <a:gd name="T21" fmla="*/ 132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6" h="158">
                    <a:moveTo>
                      <a:pt x="1" y="132"/>
                    </a:moveTo>
                    <a:lnTo>
                      <a:pt x="25" y="132"/>
                    </a:lnTo>
                    <a:lnTo>
                      <a:pt x="25" y="27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55" y="0"/>
                    </a:lnTo>
                    <a:lnTo>
                      <a:pt x="55" y="132"/>
                    </a:lnTo>
                    <a:lnTo>
                      <a:pt x="76" y="132"/>
                    </a:lnTo>
                    <a:lnTo>
                      <a:pt x="76" y="158"/>
                    </a:lnTo>
                    <a:lnTo>
                      <a:pt x="1" y="158"/>
                    </a:lnTo>
                    <a:lnTo>
                      <a:pt x="1" y="1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 rot="2700000">
              <a:off x="6332658" y="3935840"/>
              <a:ext cx="474056" cy="340223"/>
              <a:chOff x="8699501" y="4376626"/>
              <a:chExt cx="466725" cy="334962"/>
            </a:xfrm>
            <a:solidFill>
              <a:schemeClr val="bg1"/>
            </a:solidFill>
          </p:grpSpPr>
          <p:sp>
            <p:nvSpPr>
              <p:cNvPr id="19" name="Freeform 61"/>
              <p:cNvSpPr>
                <a:spLocks noEditPoints="1"/>
              </p:cNvSpPr>
              <p:nvPr/>
            </p:nvSpPr>
            <p:spPr bwMode="auto">
              <a:xfrm>
                <a:off x="8699501" y="4376626"/>
                <a:ext cx="220662" cy="334962"/>
              </a:xfrm>
              <a:custGeom>
                <a:avLst/>
                <a:gdLst>
                  <a:gd name="T0" fmla="*/ 0 w 142"/>
                  <a:gd name="T1" fmla="*/ 97 h 217"/>
                  <a:gd name="T2" fmla="*/ 142 w 142"/>
                  <a:gd name="T3" fmla="*/ 97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7 h 217"/>
                  <a:gd name="T10" fmla="*/ 30 w 142"/>
                  <a:gd name="T11" fmla="*/ 120 h 217"/>
                  <a:gd name="T12" fmla="*/ 112 w 142"/>
                  <a:gd name="T13" fmla="*/ 120 h 217"/>
                  <a:gd name="T14" fmla="*/ 112 w 142"/>
                  <a:gd name="T15" fmla="*/ 97 h 217"/>
                  <a:gd name="T16" fmla="*/ 30 w 142"/>
                  <a:gd name="T17" fmla="*/ 97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7"/>
                    </a:moveTo>
                    <a:cubicBezTo>
                      <a:pt x="0" y="0"/>
                      <a:pt x="142" y="0"/>
                      <a:pt x="142" y="97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7"/>
                      <a:pt x="0" y="217"/>
                      <a:pt x="0" y="120"/>
                    </a:cubicBezTo>
                    <a:lnTo>
                      <a:pt x="0" y="97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2" y="179"/>
                      <a:pt x="112" y="120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2" y="39"/>
                      <a:pt x="30" y="38"/>
                      <a:pt x="30" y="97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62"/>
              <p:cNvSpPr>
                <a:spLocks noEditPoints="1"/>
              </p:cNvSpPr>
              <p:nvPr/>
            </p:nvSpPr>
            <p:spPr bwMode="auto">
              <a:xfrm>
                <a:off x="8956676" y="4414726"/>
                <a:ext cx="209550" cy="257175"/>
              </a:xfrm>
              <a:custGeom>
                <a:avLst/>
                <a:gdLst>
                  <a:gd name="T0" fmla="*/ 30 w 135"/>
                  <a:gd name="T1" fmla="*/ 53 h 167"/>
                  <a:gd name="T2" fmla="*/ 30 w 135"/>
                  <a:gd name="T3" fmla="*/ 77 h 167"/>
                  <a:gd name="T4" fmla="*/ 68 w 135"/>
                  <a:gd name="T5" fmla="*/ 60 h 167"/>
                  <a:gd name="T6" fmla="*/ 135 w 135"/>
                  <a:gd name="T7" fmla="*/ 114 h 167"/>
                  <a:gd name="T8" fmla="*/ 68 w 135"/>
                  <a:gd name="T9" fmla="*/ 167 h 167"/>
                  <a:gd name="T10" fmla="*/ 0 w 135"/>
                  <a:gd name="T11" fmla="*/ 113 h 167"/>
                  <a:gd name="T12" fmla="*/ 0 w 135"/>
                  <a:gd name="T13" fmla="*/ 53 h 167"/>
                  <a:gd name="T14" fmla="*/ 67 w 135"/>
                  <a:gd name="T15" fmla="*/ 0 h 167"/>
                  <a:gd name="T16" fmla="*/ 133 w 135"/>
                  <a:gd name="T17" fmla="*/ 48 h 167"/>
                  <a:gd name="T18" fmla="*/ 103 w 135"/>
                  <a:gd name="T19" fmla="*/ 48 h 167"/>
                  <a:gd name="T20" fmla="*/ 67 w 135"/>
                  <a:gd name="T21" fmla="*/ 26 h 167"/>
                  <a:gd name="T22" fmla="*/ 30 w 135"/>
                  <a:gd name="T23" fmla="*/ 54 h 167"/>
                  <a:gd name="T24" fmla="*/ 30 w 135"/>
                  <a:gd name="T25" fmla="*/ 53 h 167"/>
                  <a:gd name="T26" fmla="*/ 105 w 135"/>
                  <a:gd name="T27" fmla="*/ 114 h 167"/>
                  <a:gd name="T28" fmla="*/ 68 w 135"/>
                  <a:gd name="T29" fmla="*/ 86 h 167"/>
                  <a:gd name="T30" fmla="*/ 30 w 135"/>
                  <a:gd name="T31" fmla="*/ 114 h 167"/>
                  <a:gd name="T32" fmla="*/ 68 w 135"/>
                  <a:gd name="T33" fmla="*/ 140 h 167"/>
                  <a:gd name="T34" fmla="*/ 105 w 135"/>
                  <a:gd name="T35" fmla="*/ 11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" h="167">
                    <a:moveTo>
                      <a:pt x="30" y="53"/>
                    </a:moveTo>
                    <a:cubicBezTo>
                      <a:pt x="30" y="77"/>
                      <a:pt x="30" y="77"/>
                      <a:pt x="30" y="77"/>
                    </a:cubicBezTo>
                    <a:cubicBezTo>
                      <a:pt x="38" y="66"/>
                      <a:pt x="55" y="60"/>
                      <a:pt x="68" y="60"/>
                    </a:cubicBezTo>
                    <a:cubicBezTo>
                      <a:pt x="101" y="60"/>
                      <a:pt x="135" y="73"/>
                      <a:pt x="135" y="114"/>
                    </a:cubicBezTo>
                    <a:cubicBezTo>
                      <a:pt x="135" y="150"/>
                      <a:pt x="100" y="167"/>
                      <a:pt x="68" y="167"/>
                    </a:cubicBezTo>
                    <a:cubicBezTo>
                      <a:pt x="35" y="167"/>
                      <a:pt x="0" y="150"/>
                      <a:pt x="0" y="11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17"/>
                      <a:pt x="33" y="0"/>
                      <a:pt x="67" y="0"/>
                    </a:cubicBezTo>
                    <a:cubicBezTo>
                      <a:pt x="102" y="0"/>
                      <a:pt x="133" y="14"/>
                      <a:pt x="133" y="48"/>
                    </a:cubicBezTo>
                    <a:cubicBezTo>
                      <a:pt x="103" y="48"/>
                      <a:pt x="103" y="48"/>
                      <a:pt x="103" y="48"/>
                    </a:cubicBezTo>
                    <a:cubicBezTo>
                      <a:pt x="103" y="33"/>
                      <a:pt x="85" y="26"/>
                      <a:pt x="67" y="26"/>
                    </a:cubicBezTo>
                    <a:cubicBezTo>
                      <a:pt x="49" y="26"/>
                      <a:pt x="30" y="36"/>
                      <a:pt x="30" y="54"/>
                    </a:cubicBezTo>
                    <a:lnTo>
                      <a:pt x="30" y="53"/>
                    </a:lnTo>
                    <a:close/>
                    <a:moveTo>
                      <a:pt x="105" y="114"/>
                    </a:moveTo>
                    <a:cubicBezTo>
                      <a:pt x="105" y="96"/>
                      <a:pt x="88" y="86"/>
                      <a:pt x="68" y="86"/>
                    </a:cubicBezTo>
                    <a:cubicBezTo>
                      <a:pt x="48" y="86"/>
                      <a:pt x="30" y="96"/>
                      <a:pt x="30" y="114"/>
                    </a:cubicBezTo>
                    <a:cubicBezTo>
                      <a:pt x="31" y="132"/>
                      <a:pt x="48" y="140"/>
                      <a:pt x="68" y="140"/>
                    </a:cubicBezTo>
                    <a:cubicBezTo>
                      <a:pt x="87" y="140"/>
                      <a:pt x="105" y="132"/>
                      <a:pt x="105" y="1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 rot="18900000">
              <a:off x="7480101" y="2836937"/>
              <a:ext cx="438197" cy="340223"/>
              <a:chOff x="9838483" y="4729532"/>
              <a:chExt cx="431419" cy="334962"/>
            </a:xfrm>
            <a:solidFill>
              <a:schemeClr val="bg1"/>
            </a:solidFill>
          </p:grpSpPr>
          <p:sp>
            <p:nvSpPr>
              <p:cNvPr id="17" name="Freeform 74"/>
              <p:cNvSpPr>
                <a:spLocks noChangeAspect="1"/>
              </p:cNvSpPr>
              <p:nvPr/>
            </p:nvSpPr>
            <p:spPr bwMode="auto">
              <a:xfrm>
                <a:off x="10082958" y="4771013"/>
                <a:ext cx="186944" cy="252000"/>
              </a:xfrm>
              <a:custGeom>
                <a:avLst/>
                <a:gdLst>
                  <a:gd name="T0" fmla="*/ 26 w 250"/>
                  <a:gd name="T1" fmla="*/ 337 h 337"/>
                  <a:gd name="T2" fmla="*/ 163 w 250"/>
                  <a:gd name="T3" fmla="*/ 60 h 337"/>
                  <a:gd name="T4" fmla="*/ 0 w 250"/>
                  <a:gd name="T5" fmla="*/ 60 h 337"/>
                  <a:gd name="T6" fmla="*/ 0 w 250"/>
                  <a:gd name="T7" fmla="*/ 0 h 337"/>
                  <a:gd name="T8" fmla="*/ 246 w 250"/>
                  <a:gd name="T9" fmla="*/ 0 h 337"/>
                  <a:gd name="T10" fmla="*/ 250 w 250"/>
                  <a:gd name="T11" fmla="*/ 34 h 337"/>
                  <a:gd name="T12" fmla="*/ 98 w 250"/>
                  <a:gd name="T13" fmla="*/ 337 h 337"/>
                  <a:gd name="T14" fmla="*/ 26 w 250"/>
                  <a:gd name="T15" fmla="*/ 337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0" h="337">
                    <a:moveTo>
                      <a:pt x="26" y="337"/>
                    </a:moveTo>
                    <a:lnTo>
                      <a:pt x="163" y="60"/>
                    </a:lnTo>
                    <a:lnTo>
                      <a:pt x="0" y="60"/>
                    </a:lnTo>
                    <a:lnTo>
                      <a:pt x="0" y="0"/>
                    </a:lnTo>
                    <a:lnTo>
                      <a:pt x="246" y="0"/>
                    </a:lnTo>
                    <a:lnTo>
                      <a:pt x="250" y="34"/>
                    </a:lnTo>
                    <a:lnTo>
                      <a:pt x="98" y="337"/>
                    </a:lnTo>
                    <a:lnTo>
                      <a:pt x="26" y="3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57"/>
              <p:cNvSpPr>
                <a:spLocks noEditPoints="1"/>
              </p:cNvSpPr>
              <p:nvPr/>
            </p:nvSpPr>
            <p:spPr bwMode="auto">
              <a:xfrm>
                <a:off x="9838483" y="4729532"/>
                <a:ext cx="220662" cy="334962"/>
              </a:xfrm>
              <a:custGeom>
                <a:avLst/>
                <a:gdLst>
                  <a:gd name="T0" fmla="*/ 0 w 142"/>
                  <a:gd name="T1" fmla="*/ 97 h 217"/>
                  <a:gd name="T2" fmla="*/ 142 w 142"/>
                  <a:gd name="T3" fmla="*/ 97 h 217"/>
                  <a:gd name="T4" fmla="*/ 142 w 142"/>
                  <a:gd name="T5" fmla="*/ 120 h 217"/>
                  <a:gd name="T6" fmla="*/ 0 w 142"/>
                  <a:gd name="T7" fmla="*/ 120 h 217"/>
                  <a:gd name="T8" fmla="*/ 0 w 142"/>
                  <a:gd name="T9" fmla="*/ 97 h 217"/>
                  <a:gd name="T10" fmla="*/ 30 w 142"/>
                  <a:gd name="T11" fmla="*/ 120 h 217"/>
                  <a:gd name="T12" fmla="*/ 112 w 142"/>
                  <a:gd name="T13" fmla="*/ 120 h 217"/>
                  <a:gd name="T14" fmla="*/ 112 w 142"/>
                  <a:gd name="T15" fmla="*/ 97 h 217"/>
                  <a:gd name="T16" fmla="*/ 30 w 142"/>
                  <a:gd name="T17" fmla="*/ 97 h 217"/>
                  <a:gd name="T18" fmla="*/ 30 w 142"/>
                  <a:gd name="T19" fmla="*/ 12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217">
                    <a:moveTo>
                      <a:pt x="0" y="97"/>
                    </a:moveTo>
                    <a:cubicBezTo>
                      <a:pt x="0" y="0"/>
                      <a:pt x="142" y="0"/>
                      <a:pt x="142" y="97"/>
                    </a:cubicBezTo>
                    <a:cubicBezTo>
                      <a:pt x="142" y="120"/>
                      <a:pt x="142" y="120"/>
                      <a:pt x="142" y="120"/>
                    </a:cubicBezTo>
                    <a:cubicBezTo>
                      <a:pt x="142" y="217"/>
                      <a:pt x="0" y="217"/>
                      <a:pt x="0" y="120"/>
                    </a:cubicBezTo>
                    <a:lnTo>
                      <a:pt x="0" y="97"/>
                    </a:lnTo>
                    <a:close/>
                    <a:moveTo>
                      <a:pt x="30" y="120"/>
                    </a:moveTo>
                    <a:cubicBezTo>
                      <a:pt x="30" y="179"/>
                      <a:pt x="112" y="179"/>
                      <a:pt x="112" y="120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2" y="39"/>
                      <a:pt x="30" y="38"/>
                      <a:pt x="30" y="97"/>
                    </a:cubicBezTo>
                    <a:lnTo>
                      <a:pt x="30" y="1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sp>
        <p:nvSpPr>
          <p:cNvPr id="31" name="Title 20"/>
          <p:cNvSpPr txBox="1"/>
          <p:nvPr/>
        </p:nvSpPr>
        <p:spPr bwMode="auto">
          <a:xfrm>
            <a:off x="9767102" y="2275321"/>
            <a:ext cx="1719645" cy="132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卫生间设备的更新，包括墙面和地面材料、灯具和水暖器件等。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itle 20"/>
          <p:cNvSpPr txBox="1"/>
          <p:nvPr/>
        </p:nvSpPr>
        <p:spPr bwMode="auto">
          <a:xfrm>
            <a:off x="1962182" y="5476062"/>
            <a:ext cx="1547677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弹簧床垫和床架的更新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itle 20"/>
          <p:cNvSpPr txBox="1"/>
          <p:nvPr/>
        </p:nvSpPr>
        <p:spPr bwMode="auto">
          <a:xfrm>
            <a:off x="3878897" y="5468989"/>
            <a:ext cx="1973717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灯具、镜子和画框等装饰品的更新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itle 20"/>
          <p:cNvSpPr txBox="1"/>
          <p:nvPr/>
        </p:nvSpPr>
        <p:spPr bwMode="auto">
          <a:xfrm>
            <a:off x="6060201" y="5466274"/>
            <a:ext cx="2194744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墙纸或油漆的更新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itle 20"/>
          <p:cNvSpPr txBox="1"/>
          <p:nvPr/>
        </p:nvSpPr>
        <p:spPr bwMode="auto">
          <a:xfrm>
            <a:off x="721756" y="2493883"/>
            <a:ext cx="2046783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just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橱柜、桌子的更新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itle 20"/>
          <p:cNvSpPr txBox="1"/>
          <p:nvPr/>
        </p:nvSpPr>
        <p:spPr bwMode="auto">
          <a:xfrm>
            <a:off x="2910061" y="2462142"/>
            <a:ext cx="2261402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座椅、床头板的更新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itle 20"/>
          <p:cNvSpPr txBox="1"/>
          <p:nvPr/>
        </p:nvSpPr>
        <p:spPr bwMode="auto">
          <a:xfrm>
            <a:off x="5345374" y="2492010"/>
            <a:ext cx="1548779" cy="30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地毯的更新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094578" y="721599"/>
            <a:ext cx="600284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3. 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全面更新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490264" y="1304708"/>
            <a:ext cx="72114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它要求对客房陈设、布置和格调进行全面彻底的改变，具体包括：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032621" y="1485899"/>
            <a:ext cx="3376855" cy="2267018"/>
            <a:chOff x="1737346" y="1866899"/>
            <a:chExt cx="3376855" cy="2267018"/>
          </a:xfrm>
        </p:grpSpPr>
        <p:sp>
          <p:nvSpPr>
            <p:cNvPr id="3" name="等腰三角形 2"/>
            <p:cNvSpPr/>
            <p:nvPr/>
          </p:nvSpPr>
          <p:spPr>
            <a:xfrm rot="10800000">
              <a:off x="1737346" y="1866899"/>
              <a:ext cx="3014905" cy="2201027"/>
            </a:xfrm>
            <a:prstGeom prst="triangle">
              <a:avLst/>
            </a:prstGeom>
            <a:solidFill>
              <a:srgbClr val="E18E1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等腰三角形 3"/>
            <p:cNvSpPr/>
            <p:nvPr/>
          </p:nvSpPr>
          <p:spPr>
            <a:xfrm rot="10800000">
              <a:off x="2099296" y="2024105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298332" y="1809150"/>
            <a:ext cx="1358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</a:rPr>
              <a:t>07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26" name="矩形 3"/>
          <p:cNvSpPr/>
          <p:nvPr/>
        </p:nvSpPr>
        <p:spPr>
          <a:xfrm>
            <a:off x="1782" y="0"/>
            <a:ext cx="1219021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0 w 12192000"/>
              <a:gd name="connsiteY0-2" fmla="*/ 0 h 6858000"/>
              <a:gd name="connsiteX1-3" fmla="*/ 4781550 w 12192000"/>
              <a:gd name="connsiteY1-4" fmla="*/ 0 h 6858000"/>
              <a:gd name="connsiteX2-5" fmla="*/ 12192000 w 12192000"/>
              <a:gd name="connsiteY2-6" fmla="*/ 0 h 6858000"/>
              <a:gd name="connsiteX3-7" fmla="*/ 12192000 w 12192000"/>
              <a:gd name="connsiteY3-8" fmla="*/ 6858000 h 6858000"/>
              <a:gd name="connsiteX4-9" fmla="*/ 0 w 12192000"/>
              <a:gd name="connsiteY4-10" fmla="*/ 6858000 h 6858000"/>
              <a:gd name="connsiteX5" fmla="*/ 0 w 12192000"/>
              <a:gd name="connsiteY5" fmla="*/ 0 h 6858000"/>
              <a:gd name="connsiteX0-11" fmla="*/ 0 w 12192000"/>
              <a:gd name="connsiteY0-12" fmla="*/ 0 h 6858000"/>
              <a:gd name="connsiteX1-13" fmla="*/ 4152900 w 12192000"/>
              <a:gd name="connsiteY1-14" fmla="*/ 4286250 h 6858000"/>
              <a:gd name="connsiteX2-15" fmla="*/ 12192000 w 12192000"/>
              <a:gd name="connsiteY2-16" fmla="*/ 0 h 6858000"/>
              <a:gd name="connsiteX3-17" fmla="*/ 12192000 w 12192000"/>
              <a:gd name="connsiteY3-18" fmla="*/ 6858000 h 6858000"/>
              <a:gd name="connsiteX4-19" fmla="*/ 0 w 12192000"/>
              <a:gd name="connsiteY4-20" fmla="*/ 6858000 h 6858000"/>
              <a:gd name="connsiteX5-21" fmla="*/ 0 w 12192000"/>
              <a:gd name="connsiteY5-22" fmla="*/ 0 h 6858000"/>
              <a:gd name="connsiteX0-23" fmla="*/ 0 w 12192000"/>
              <a:gd name="connsiteY0-24" fmla="*/ 0 h 6858000"/>
              <a:gd name="connsiteX1-25" fmla="*/ 2819400 w 12192000"/>
              <a:gd name="connsiteY1-26" fmla="*/ 5010150 h 6858000"/>
              <a:gd name="connsiteX2-27" fmla="*/ 12192000 w 12192000"/>
              <a:gd name="connsiteY2-28" fmla="*/ 0 h 6858000"/>
              <a:gd name="connsiteX3-29" fmla="*/ 12192000 w 12192000"/>
              <a:gd name="connsiteY3-30" fmla="*/ 6858000 h 6858000"/>
              <a:gd name="connsiteX4-31" fmla="*/ 0 w 12192000"/>
              <a:gd name="connsiteY4-32" fmla="*/ 6858000 h 6858000"/>
              <a:gd name="connsiteX5-33" fmla="*/ 0 w 12192000"/>
              <a:gd name="connsiteY5-34" fmla="*/ 0 h 6858000"/>
              <a:gd name="connsiteX0-35" fmla="*/ 0 w 12192000"/>
              <a:gd name="connsiteY0-36" fmla="*/ 0 h 6858000"/>
              <a:gd name="connsiteX1-37" fmla="*/ 2571750 w 12192000"/>
              <a:gd name="connsiteY1-38" fmla="*/ 5238750 h 6858000"/>
              <a:gd name="connsiteX2-39" fmla="*/ 12192000 w 12192000"/>
              <a:gd name="connsiteY2-40" fmla="*/ 0 h 6858000"/>
              <a:gd name="connsiteX3-41" fmla="*/ 12192000 w 12192000"/>
              <a:gd name="connsiteY3-42" fmla="*/ 6858000 h 6858000"/>
              <a:gd name="connsiteX4-43" fmla="*/ 0 w 12192000"/>
              <a:gd name="connsiteY4-44" fmla="*/ 6858000 h 6858000"/>
              <a:gd name="connsiteX5-45" fmla="*/ 0 w 12192000"/>
              <a:gd name="connsiteY5-4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2571750" y="523875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76"/>
          <p:cNvSpPr txBox="1"/>
          <p:nvPr/>
        </p:nvSpPr>
        <p:spPr>
          <a:xfrm>
            <a:off x="5096608" y="3861813"/>
            <a:ext cx="692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客房设备用品管理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106301" y="4999378"/>
            <a:ext cx="29065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2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Room equipment management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5400000">
            <a:off x="4656657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76"/>
          <p:cNvSpPr txBox="1"/>
          <p:nvPr/>
        </p:nvSpPr>
        <p:spPr>
          <a:xfrm>
            <a:off x="5273524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effectLst/>
                <a:cs typeface="+mn-ea"/>
                <a:sym typeface="+mn-lt"/>
              </a:rPr>
              <a:t>客房设备管理</a:t>
            </a:r>
            <a:endParaRPr lang="zh-CN" altLang="en-US" sz="2000" b="1" dirty="0">
              <a:solidFill>
                <a:schemeClr val="accent4"/>
              </a:solidFill>
              <a:effectLst/>
              <a:cs typeface="+mn-ea"/>
              <a:sym typeface="+mn-lt"/>
            </a:endParaRPr>
          </a:p>
        </p:txBody>
      </p:sp>
      <p:sp>
        <p:nvSpPr>
          <p:cNvPr id="18" name="等腰三角形 17"/>
          <p:cNvSpPr/>
          <p:nvPr/>
        </p:nvSpPr>
        <p:spPr>
          <a:xfrm rot="5400000">
            <a:off x="8339151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76"/>
          <p:cNvSpPr txBox="1"/>
          <p:nvPr/>
        </p:nvSpPr>
        <p:spPr>
          <a:xfrm>
            <a:off x="9013605" y="5723438"/>
            <a:ext cx="3008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客房用品管理	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2" grpId="0" build="p"/>
      <p:bldP spid="12" grpId="1" build="allAtOnce"/>
      <p:bldP spid="15" grpId="0" build="p"/>
      <p:bldP spid="15" grpId="1" build="allAtOnce"/>
      <p:bldP spid="16" grpId="0" animBg="1"/>
      <p:bldP spid="17" grpId="0"/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479675" y="1181709"/>
            <a:ext cx="646030" cy="644333"/>
            <a:chOff x="7460039" y="1375766"/>
            <a:chExt cx="1428337" cy="1424584"/>
          </a:xfrm>
        </p:grpSpPr>
        <p:sp>
          <p:nvSpPr>
            <p:cNvPr id="7" name="等腰三角形 6"/>
            <p:cNvSpPr/>
            <p:nvPr/>
          </p:nvSpPr>
          <p:spPr>
            <a:xfrm rot="5400000">
              <a:off x="7677626" y="1589600"/>
              <a:ext cx="1424584" cy="996916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3499384">
              <a:off x="7543011" y="1561418"/>
              <a:ext cx="887335" cy="1053279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290980" y="1273044"/>
            <a:ext cx="203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学习目标：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90979" y="1734709"/>
            <a:ext cx="6818221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掌握客房设备和用品的管理方法，树立成本控制与服务品质控制协调统一的意识。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90980" y="3024323"/>
            <a:ext cx="203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学习重点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90980" y="3485988"/>
            <a:ext cx="7089153" cy="45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客房设备用品管理的主要内容和方法。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90980" y="4452380"/>
            <a:ext cx="203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学习难点：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290980" y="4914045"/>
            <a:ext cx="5963087" cy="45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客房设备管理。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479675" y="2932988"/>
            <a:ext cx="646030" cy="644333"/>
            <a:chOff x="7460039" y="1375766"/>
            <a:chExt cx="1428337" cy="1424584"/>
          </a:xfrm>
        </p:grpSpPr>
        <p:sp>
          <p:nvSpPr>
            <p:cNvPr id="16" name="等腰三角形 15"/>
            <p:cNvSpPr/>
            <p:nvPr/>
          </p:nvSpPr>
          <p:spPr>
            <a:xfrm rot="5400000">
              <a:off x="7677626" y="1589600"/>
              <a:ext cx="1424584" cy="996916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等腰三角形 16"/>
            <p:cNvSpPr/>
            <p:nvPr/>
          </p:nvSpPr>
          <p:spPr>
            <a:xfrm rot="3499384">
              <a:off x="7543011" y="1561418"/>
              <a:ext cx="887335" cy="1053279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479675" y="4361045"/>
            <a:ext cx="646030" cy="644333"/>
            <a:chOff x="7460039" y="1375766"/>
            <a:chExt cx="1428337" cy="1424584"/>
          </a:xfrm>
        </p:grpSpPr>
        <p:sp>
          <p:nvSpPr>
            <p:cNvPr id="19" name="等腰三角形 18"/>
            <p:cNvSpPr/>
            <p:nvPr/>
          </p:nvSpPr>
          <p:spPr>
            <a:xfrm rot="5400000">
              <a:off x="7677626" y="1589600"/>
              <a:ext cx="1424584" cy="996916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等腰三角形 19"/>
            <p:cNvSpPr/>
            <p:nvPr/>
          </p:nvSpPr>
          <p:spPr>
            <a:xfrm rot="3499384">
              <a:off x="7543011" y="1561418"/>
              <a:ext cx="887335" cy="1053279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35437" y="3915559"/>
            <a:ext cx="2170815" cy="2417793"/>
            <a:chOff x="4935437" y="3552373"/>
            <a:chExt cx="2170815" cy="2417793"/>
          </a:xfrm>
        </p:grpSpPr>
        <p:sp>
          <p:nvSpPr>
            <p:cNvPr id="3" name="Freeform 5"/>
            <p:cNvSpPr/>
            <p:nvPr/>
          </p:nvSpPr>
          <p:spPr bwMode="auto">
            <a:xfrm>
              <a:off x="5992247" y="3552373"/>
              <a:ext cx="54595" cy="201483"/>
            </a:xfrm>
            <a:custGeom>
              <a:avLst/>
              <a:gdLst>
                <a:gd name="T0" fmla="*/ 9 w 18"/>
                <a:gd name="T1" fmla="*/ 67 h 67"/>
                <a:gd name="T2" fmla="*/ 9 w 18"/>
                <a:gd name="T3" fmla="*/ 67 h 67"/>
                <a:gd name="T4" fmla="*/ 0 w 18"/>
                <a:gd name="T5" fmla="*/ 58 h 67"/>
                <a:gd name="T6" fmla="*/ 0 w 18"/>
                <a:gd name="T7" fmla="*/ 9 h 67"/>
                <a:gd name="T8" fmla="*/ 9 w 18"/>
                <a:gd name="T9" fmla="*/ 0 h 67"/>
                <a:gd name="T10" fmla="*/ 9 w 18"/>
                <a:gd name="T11" fmla="*/ 0 h 67"/>
                <a:gd name="T12" fmla="*/ 18 w 18"/>
                <a:gd name="T13" fmla="*/ 9 h 67"/>
                <a:gd name="T14" fmla="*/ 18 w 18"/>
                <a:gd name="T15" fmla="*/ 58 h 67"/>
                <a:gd name="T16" fmla="*/ 9 w 18"/>
                <a:gd name="T1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67">
                  <a:moveTo>
                    <a:pt x="9" y="67"/>
                  </a:moveTo>
                  <a:cubicBezTo>
                    <a:pt x="9" y="67"/>
                    <a:pt x="9" y="67"/>
                    <a:pt x="9" y="67"/>
                  </a:cubicBezTo>
                  <a:cubicBezTo>
                    <a:pt x="4" y="67"/>
                    <a:pt x="0" y="63"/>
                    <a:pt x="0" y="5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63"/>
                    <a:pt x="14" y="67"/>
                    <a:pt x="9" y="67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6306820" y="3678461"/>
              <a:ext cx="87093" cy="135188"/>
            </a:xfrm>
            <a:custGeom>
              <a:avLst/>
              <a:gdLst>
                <a:gd name="T0" fmla="*/ 7 w 29"/>
                <a:gd name="T1" fmla="*/ 43 h 45"/>
                <a:gd name="T2" fmla="*/ 7 w 29"/>
                <a:gd name="T3" fmla="*/ 43 h 45"/>
                <a:gd name="T4" fmla="*/ 2 w 29"/>
                <a:gd name="T5" fmla="*/ 32 h 45"/>
                <a:gd name="T6" fmla="*/ 11 w 29"/>
                <a:gd name="T7" fmla="*/ 7 h 45"/>
                <a:gd name="T8" fmla="*/ 22 w 29"/>
                <a:gd name="T9" fmla="*/ 2 h 45"/>
                <a:gd name="T10" fmla="*/ 22 w 29"/>
                <a:gd name="T11" fmla="*/ 2 h 45"/>
                <a:gd name="T12" fmla="*/ 28 w 29"/>
                <a:gd name="T13" fmla="*/ 13 h 45"/>
                <a:gd name="T14" fmla="*/ 19 w 29"/>
                <a:gd name="T15" fmla="*/ 38 h 45"/>
                <a:gd name="T16" fmla="*/ 7 w 29"/>
                <a:gd name="T17" fmla="*/ 4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45">
                  <a:moveTo>
                    <a:pt x="7" y="43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2" y="42"/>
                    <a:pt x="0" y="36"/>
                    <a:pt x="2" y="32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2"/>
                    <a:pt x="18" y="0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7" y="3"/>
                    <a:pt x="29" y="9"/>
                    <a:pt x="28" y="13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7" y="43"/>
                    <a:pt x="12" y="45"/>
                    <a:pt x="7" y="43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6584996" y="3801951"/>
              <a:ext cx="155987" cy="172886"/>
            </a:xfrm>
            <a:custGeom>
              <a:avLst/>
              <a:gdLst>
                <a:gd name="T0" fmla="*/ 4 w 52"/>
                <a:gd name="T1" fmla="*/ 54 h 58"/>
                <a:gd name="T2" fmla="*/ 4 w 52"/>
                <a:gd name="T3" fmla="*/ 54 h 58"/>
                <a:gd name="T4" fmla="*/ 3 w 52"/>
                <a:gd name="T5" fmla="*/ 42 h 58"/>
                <a:gd name="T6" fmla="*/ 35 w 52"/>
                <a:gd name="T7" fmla="*/ 5 h 58"/>
                <a:gd name="T8" fmla="*/ 47 w 52"/>
                <a:gd name="T9" fmla="*/ 3 h 58"/>
                <a:gd name="T10" fmla="*/ 47 w 52"/>
                <a:gd name="T11" fmla="*/ 3 h 58"/>
                <a:gd name="T12" fmla="*/ 48 w 52"/>
                <a:gd name="T13" fmla="*/ 16 h 58"/>
                <a:gd name="T14" fmla="*/ 17 w 52"/>
                <a:gd name="T15" fmla="*/ 53 h 58"/>
                <a:gd name="T16" fmla="*/ 4 w 52"/>
                <a:gd name="T17" fmla="*/ 5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8">
                  <a:moveTo>
                    <a:pt x="4" y="54"/>
                  </a:moveTo>
                  <a:cubicBezTo>
                    <a:pt x="4" y="54"/>
                    <a:pt x="4" y="54"/>
                    <a:pt x="4" y="54"/>
                  </a:cubicBezTo>
                  <a:cubicBezTo>
                    <a:pt x="1" y="51"/>
                    <a:pt x="0" y="46"/>
                    <a:pt x="3" y="4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8" y="1"/>
                    <a:pt x="44" y="0"/>
                    <a:pt x="47" y="3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51" y="7"/>
                    <a:pt x="52" y="12"/>
                    <a:pt x="48" y="16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4" y="57"/>
                    <a:pt x="8" y="58"/>
                    <a:pt x="4" y="54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6791678" y="4124324"/>
              <a:ext cx="123490" cy="96192"/>
            </a:xfrm>
            <a:custGeom>
              <a:avLst/>
              <a:gdLst>
                <a:gd name="T0" fmla="*/ 2 w 41"/>
                <a:gd name="T1" fmla="*/ 27 h 32"/>
                <a:gd name="T2" fmla="*/ 2 w 41"/>
                <a:gd name="T3" fmla="*/ 27 h 32"/>
                <a:gd name="T4" fmla="*/ 6 w 41"/>
                <a:gd name="T5" fmla="*/ 14 h 32"/>
                <a:gd name="T6" fmla="*/ 26 w 41"/>
                <a:gd name="T7" fmla="*/ 3 h 32"/>
                <a:gd name="T8" fmla="*/ 38 w 41"/>
                <a:gd name="T9" fmla="*/ 6 h 32"/>
                <a:gd name="T10" fmla="*/ 38 w 41"/>
                <a:gd name="T11" fmla="*/ 6 h 32"/>
                <a:gd name="T12" fmla="*/ 35 w 41"/>
                <a:gd name="T13" fmla="*/ 18 h 32"/>
                <a:gd name="T14" fmla="*/ 15 w 41"/>
                <a:gd name="T15" fmla="*/ 30 h 32"/>
                <a:gd name="T16" fmla="*/ 2 w 41"/>
                <a:gd name="T17" fmla="*/ 2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2">
                  <a:moveTo>
                    <a:pt x="2" y="27"/>
                  </a:moveTo>
                  <a:cubicBezTo>
                    <a:pt x="2" y="27"/>
                    <a:pt x="2" y="27"/>
                    <a:pt x="2" y="27"/>
                  </a:cubicBezTo>
                  <a:cubicBezTo>
                    <a:pt x="0" y="22"/>
                    <a:pt x="1" y="17"/>
                    <a:pt x="6" y="14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30" y="0"/>
                    <a:pt x="36" y="2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41" y="10"/>
                    <a:pt x="39" y="16"/>
                    <a:pt x="35" y="18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1" y="32"/>
                    <a:pt x="5" y="31"/>
                    <a:pt x="2" y="27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Freeform 9"/>
            <p:cNvSpPr/>
            <p:nvPr/>
          </p:nvSpPr>
          <p:spPr bwMode="auto">
            <a:xfrm>
              <a:off x="6902169" y="4438897"/>
              <a:ext cx="204083" cy="84493"/>
            </a:xfrm>
            <a:custGeom>
              <a:avLst/>
              <a:gdLst>
                <a:gd name="T0" fmla="*/ 1 w 68"/>
                <a:gd name="T1" fmla="*/ 20 h 28"/>
                <a:gd name="T2" fmla="*/ 1 w 68"/>
                <a:gd name="T3" fmla="*/ 20 h 28"/>
                <a:gd name="T4" fmla="*/ 8 w 68"/>
                <a:gd name="T5" fmla="*/ 9 h 28"/>
                <a:gd name="T6" fmla="*/ 56 w 68"/>
                <a:gd name="T7" fmla="*/ 1 h 28"/>
                <a:gd name="T8" fmla="*/ 67 w 68"/>
                <a:gd name="T9" fmla="*/ 8 h 28"/>
                <a:gd name="T10" fmla="*/ 67 w 68"/>
                <a:gd name="T11" fmla="*/ 8 h 28"/>
                <a:gd name="T12" fmla="*/ 59 w 68"/>
                <a:gd name="T13" fmla="*/ 19 h 28"/>
                <a:gd name="T14" fmla="*/ 12 w 68"/>
                <a:gd name="T15" fmla="*/ 27 h 28"/>
                <a:gd name="T16" fmla="*/ 1 w 68"/>
                <a:gd name="T17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28"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0" y="15"/>
                    <a:pt x="3" y="10"/>
                    <a:pt x="8" y="9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1" y="0"/>
                    <a:pt x="66" y="3"/>
                    <a:pt x="67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8" y="13"/>
                    <a:pt x="64" y="18"/>
                    <a:pt x="59" y="19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7" y="28"/>
                    <a:pt x="2" y="25"/>
                    <a:pt x="1" y="20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Freeform 10"/>
            <p:cNvSpPr/>
            <p:nvPr/>
          </p:nvSpPr>
          <p:spPr bwMode="auto">
            <a:xfrm>
              <a:off x="6902169" y="4787267"/>
              <a:ext cx="105291" cy="64994"/>
            </a:xfrm>
            <a:custGeom>
              <a:avLst/>
              <a:gdLst>
                <a:gd name="T0" fmla="*/ 23 w 35"/>
                <a:gd name="T1" fmla="*/ 21 h 22"/>
                <a:gd name="T2" fmla="*/ 8 w 35"/>
                <a:gd name="T3" fmla="*/ 19 h 22"/>
                <a:gd name="T4" fmla="*/ 1 w 35"/>
                <a:gd name="T5" fmla="*/ 8 h 22"/>
                <a:gd name="T6" fmla="*/ 1 w 35"/>
                <a:gd name="T7" fmla="*/ 8 h 22"/>
                <a:gd name="T8" fmla="*/ 11 w 35"/>
                <a:gd name="T9" fmla="*/ 1 h 22"/>
                <a:gd name="T10" fmla="*/ 26 w 35"/>
                <a:gd name="T11" fmla="*/ 3 h 22"/>
                <a:gd name="T12" fmla="*/ 34 w 35"/>
                <a:gd name="T13" fmla="*/ 14 h 22"/>
                <a:gd name="T14" fmla="*/ 34 w 35"/>
                <a:gd name="T15" fmla="*/ 14 h 22"/>
                <a:gd name="T16" fmla="*/ 23 w 35"/>
                <a:gd name="T17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2">
                  <a:moveTo>
                    <a:pt x="23" y="21"/>
                  </a:moveTo>
                  <a:cubicBezTo>
                    <a:pt x="8" y="19"/>
                    <a:pt x="8" y="19"/>
                    <a:pt x="8" y="19"/>
                  </a:cubicBezTo>
                  <a:cubicBezTo>
                    <a:pt x="3" y="18"/>
                    <a:pt x="0" y="13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3"/>
                    <a:pt x="6" y="0"/>
                    <a:pt x="11" y="1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31" y="4"/>
                    <a:pt x="35" y="9"/>
                    <a:pt x="34" y="14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3" y="19"/>
                    <a:pt x="28" y="22"/>
                    <a:pt x="23" y="21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Freeform 11"/>
            <p:cNvSpPr/>
            <p:nvPr/>
          </p:nvSpPr>
          <p:spPr bwMode="auto">
            <a:xfrm>
              <a:off x="6789078" y="5086242"/>
              <a:ext cx="188484" cy="135188"/>
            </a:xfrm>
            <a:custGeom>
              <a:avLst/>
              <a:gdLst>
                <a:gd name="T0" fmla="*/ 48 w 63"/>
                <a:gd name="T1" fmla="*/ 43 h 45"/>
                <a:gd name="T2" fmla="*/ 6 w 63"/>
                <a:gd name="T3" fmla="*/ 18 h 45"/>
                <a:gd name="T4" fmla="*/ 3 w 63"/>
                <a:gd name="T5" fmla="*/ 6 h 45"/>
                <a:gd name="T6" fmla="*/ 3 w 63"/>
                <a:gd name="T7" fmla="*/ 6 h 45"/>
                <a:gd name="T8" fmla="*/ 15 w 63"/>
                <a:gd name="T9" fmla="*/ 3 h 45"/>
                <a:gd name="T10" fmla="*/ 57 w 63"/>
                <a:gd name="T11" fmla="*/ 27 h 45"/>
                <a:gd name="T12" fmla="*/ 61 w 63"/>
                <a:gd name="T13" fmla="*/ 40 h 45"/>
                <a:gd name="T14" fmla="*/ 61 w 63"/>
                <a:gd name="T15" fmla="*/ 40 h 45"/>
                <a:gd name="T16" fmla="*/ 48 w 63"/>
                <a:gd name="T17" fmla="*/ 4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45">
                  <a:moveTo>
                    <a:pt x="48" y="43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2" y="16"/>
                    <a:pt x="0" y="10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5" y="2"/>
                    <a:pt x="11" y="0"/>
                    <a:pt x="15" y="3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62" y="30"/>
                    <a:pt x="63" y="35"/>
                    <a:pt x="61" y="40"/>
                  </a:cubicBezTo>
                  <a:cubicBezTo>
                    <a:pt x="61" y="40"/>
                    <a:pt x="61" y="40"/>
                    <a:pt x="61" y="40"/>
                  </a:cubicBezTo>
                  <a:cubicBezTo>
                    <a:pt x="58" y="44"/>
                    <a:pt x="53" y="45"/>
                    <a:pt x="48" y="43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Freeform 12"/>
            <p:cNvSpPr/>
            <p:nvPr/>
          </p:nvSpPr>
          <p:spPr bwMode="auto">
            <a:xfrm>
              <a:off x="6582396" y="5334520"/>
              <a:ext cx="98792" cy="105291"/>
            </a:xfrm>
            <a:custGeom>
              <a:avLst/>
              <a:gdLst>
                <a:gd name="T0" fmla="*/ 16 w 33"/>
                <a:gd name="T1" fmla="*/ 31 h 35"/>
                <a:gd name="T2" fmla="*/ 3 w 33"/>
                <a:gd name="T3" fmla="*/ 16 h 35"/>
                <a:gd name="T4" fmla="*/ 5 w 33"/>
                <a:gd name="T5" fmla="*/ 3 h 35"/>
                <a:gd name="T6" fmla="*/ 5 w 33"/>
                <a:gd name="T7" fmla="*/ 3 h 35"/>
                <a:gd name="T8" fmla="*/ 17 w 33"/>
                <a:gd name="T9" fmla="*/ 4 h 35"/>
                <a:gd name="T10" fmla="*/ 30 w 33"/>
                <a:gd name="T11" fmla="*/ 19 h 35"/>
                <a:gd name="T12" fmla="*/ 29 w 33"/>
                <a:gd name="T13" fmla="*/ 32 h 35"/>
                <a:gd name="T14" fmla="*/ 29 w 33"/>
                <a:gd name="T15" fmla="*/ 32 h 35"/>
                <a:gd name="T16" fmla="*/ 16 w 33"/>
                <a:gd name="T17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35">
                  <a:moveTo>
                    <a:pt x="16" y="31"/>
                  </a:moveTo>
                  <a:cubicBezTo>
                    <a:pt x="3" y="16"/>
                    <a:pt x="3" y="16"/>
                    <a:pt x="3" y="16"/>
                  </a:cubicBezTo>
                  <a:cubicBezTo>
                    <a:pt x="0" y="12"/>
                    <a:pt x="1" y="6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8" y="0"/>
                    <a:pt x="14" y="0"/>
                    <a:pt x="17" y="4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3" y="23"/>
                    <a:pt x="33" y="29"/>
                    <a:pt x="29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25" y="35"/>
                    <a:pt x="19" y="34"/>
                    <a:pt x="16" y="31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Freeform 13"/>
            <p:cNvSpPr/>
            <p:nvPr/>
          </p:nvSpPr>
          <p:spPr bwMode="auto">
            <a:xfrm>
              <a:off x="5348801" y="5329320"/>
              <a:ext cx="105291" cy="110491"/>
            </a:xfrm>
            <a:custGeom>
              <a:avLst/>
              <a:gdLst>
                <a:gd name="T0" fmla="*/ 5 w 35"/>
                <a:gd name="T1" fmla="*/ 34 h 37"/>
                <a:gd name="T2" fmla="*/ 5 w 35"/>
                <a:gd name="T3" fmla="*/ 34 h 37"/>
                <a:gd name="T4" fmla="*/ 4 w 35"/>
                <a:gd name="T5" fmla="*/ 21 h 37"/>
                <a:gd name="T6" fmla="*/ 18 w 35"/>
                <a:gd name="T7" fmla="*/ 4 h 37"/>
                <a:gd name="T8" fmla="*/ 30 w 35"/>
                <a:gd name="T9" fmla="*/ 3 h 37"/>
                <a:gd name="T10" fmla="*/ 30 w 35"/>
                <a:gd name="T11" fmla="*/ 3 h 37"/>
                <a:gd name="T12" fmla="*/ 31 w 35"/>
                <a:gd name="T13" fmla="*/ 16 h 37"/>
                <a:gd name="T14" fmla="*/ 17 w 35"/>
                <a:gd name="T15" fmla="*/ 33 h 37"/>
                <a:gd name="T16" fmla="*/ 5 w 35"/>
                <a:gd name="T1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37">
                  <a:moveTo>
                    <a:pt x="5" y="34"/>
                  </a:moveTo>
                  <a:cubicBezTo>
                    <a:pt x="5" y="34"/>
                    <a:pt x="5" y="34"/>
                    <a:pt x="5" y="34"/>
                  </a:cubicBezTo>
                  <a:cubicBezTo>
                    <a:pt x="1" y="31"/>
                    <a:pt x="0" y="25"/>
                    <a:pt x="4" y="21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21" y="1"/>
                    <a:pt x="26" y="0"/>
                    <a:pt x="30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4" y="7"/>
                    <a:pt x="35" y="12"/>
                    <a:pt x="31" y="16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4" y="37"/>
                    <a:pt x="8" y="37"/>
                    <a:pt x="5" y="34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Freeform 14"/>
            <p:cNvSpPr/>
            <p:nvPr/>
          </p:nvSpPr>
          <p:spPr bwMode="auto">
            <a:xfrm>
              <a:off x="5058926" y="5079742"/>
              <a:ext cx="188484" cy="135188"/>
            </a:xfrm>
            <a:custGeom>
              <a:avLst/>
              <a:gdLst>
                <a:gd name="T0" fmla="*/ 3 w 63"/>
                <a:gd name="T1" fmla="*/ 39 h 45"/>
                <a:gd name="T2" fmla="*/ 3 w 63"/>
                <a:gd name="T3" fmla="*/ 39 h 45"/>
                <a:gd name="T4" fmla="*/ 6 w 63"/>
                <a:gd name="T5" fmla="*/ 27 h 45"/>
                <a:gd name="T6" fmla="*/ 48 w 63"/>
                <a:gd name="T7" fmla="*/ 3 h 45"/>
                <a:gd name="T8" fmla="*/ 61 w 63"/>
                <a:gd name="T9" fmla="*/ 6 h 45"/>
                <a:gd name="T10" fmla="*/ 61 w 63"/>
                <a:gd name="T11" fmla="*/ 6 h 45"/>
                <a:gd name="T12" fmla="*/ 57 w 63"/>
                <a:gd name="T13" fmla="*/ 18 h 45"/>
                <a:gd name="T14" fmla="*/ 15 w 63"/>
                <a:gd name="T15" fmla="*/ 43 h 45"/>
                <a:gd name="T16" fmla="*/ 3 w 63"/>
                <a:gd name="T17" fmla="*/ 3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45">
                  <a:moveTo>
                    <a:pt x="3" y="39"/>
                  </a:moveTo>
                  <a:cubicBezTo>
                    <a:pt x="3" y="39"/>
                    <a:pt x="3" y="39"/>
                    <a:pt x="3" y="39"/>
                  </a:cubicBezTo>
                  <a:cubicBezTo>
                    <a:pt x="0" y="35"/>
                    <a:pt x="2" y="29"/>
                    <a:pt x="6" y="27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53" y="0"/>
                    <a:pt x="58" y="2"/>
                    <a:pt x="61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3" y="10"/>
                    <a:pt x="62" y="16"/>
                    <a:pt x="57" y="18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1" y="45"/>
                    <a:pt x="5" y="44"/>
                    <a:pt x="3" y="39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Freeform 15"/>
            <p:cNvSpPr/>
            <p:nvPr/>
          </p:nvSpPr>
          <p:spPr bwMode="auto">
            <a:xfrm>
              <a:off x="4990032" y="4780767"/>
              <a:ext cx="146888" cy="71494"/>
            </a:xfrm>
            <a:custGeom>
              <a:avLst/>
              <a:gdLst>
                <a:gd name="T0" fmla="*/ 1 w 49"/>
                <a:gd name="T1" fmla="*/ 16 h 24"/>
                <a:gd name="T2" fmla="*/ 1 w 49"/>
                <a:gd name="T3" fmla="*/ 16 h 24"/>
                <a:gd name="T4" fmla="*/ 9 w 49"/>
                <a:gd name="T5" fmla="*/ 5 h 24"/>
                <a:gd name="T6" fmla="*/ 38 w 49"/>
                <a:gd name="T7" fmla="*/ 0 h 24"/>
                <a:gd name="T8" fmla="*/ 48 w 49"/>
                <a:gd name="T9" fmla="*/ 8 h 24"/>
                <a:gd name="T10" fmla="*/ 48 w 49"/>
                <a:gd name="T11" fmla="*/ 8 h 24"/>
                <a:gd name="T12" fmla="*/ 41 w 49"/>
                <a:gd name="T13" fmla="*/ 18 h 24"/>
                <a:gd name="T14" fmla="*/ 12 w 49"/>
                <a:gd name="T15" fmla="*/ 23 h 24"/>
                <a:gd name="T16" fmla="*/ 1 w 49"/>
                <a:gd name="T17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"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1"/>
                    <a:pt x="4" y="6"/>
                    <a:pt x="9" y="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3" y="0"/>
                    <a:pt x="48" y="3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9" y="13"/>
                    <a:pt x="46" y="17"/>
                    <a:pt x="41" y="18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7" y="24"/>
                    <a:pt x="2" y="21"/>
                    <a:pt x="1" y="16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Freeform 16"/>
            <p:cNvSpPr/>
            <p:nvPr/>
          </p:nvSpPr>
          <p:spPr bwMode="auto">
            <a:xfrm>
              <a:off x="4935437" y="4429797"/>
              <a:ext cx="204083" cy="87093"/>
            </a:xfrm>
            <a:custGeom>
              <a:avLst/>
              <a:gdLst>
                <a:gd name="T0" fmla="*/ 56 w 68"/>
                <a:gd name="T1" fmla="*/ 28 h 29"/>
                <a:gd name="T2" fmla="*/ 9 w 68"/>
                <a:gd name="T3" fmla="*/ 19 h 29"/>
                <a:gd name="T4" fmla="*/ 1 w 68"/>
                <a:gd name="T5" fmla="*/ 9 h 29"/>
                <a:gd name="T6" fmla="*/ 1 w 68"/>
                <a:gd name="T7" fmla="*/ 9 h 29"/>
                <a:gd name="T8" fmla="*/ 12 w 68"/>
                <a:gd name="T9" fmla="*/ 1 h 29"/>
                <a:gd name="T10" fmla="*/ 60 w 68"/>
                <a:gd name="T11" fmla="*/ 10 h 29"/>
                <a:gd name="T12" fmla="*/ 67 w 68"/>
                <a:gd name="T13" fmla="*/ 20 h 29"/>
                <a:gd name="T14" fmla="*/ 67 w 68"/>
                <a:gd name="T15" fmla="*/ 20 h 29"/>
                <a:gd name="T16" fmla="*/ 56 w 68"/>
                <a:gd name="T17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29">
                  <a:moveTo>
                    <a:pt x="56" y="28"/>
                  </a:moveTo>
                  <a:cubicBezTo>
                    <a:pt x="9" y="19"/>
                    <a:pt x="9" y="19"/>
                    <a:pt x="9" y="19"/>
                  </a:cubicBezTo>
                  <a:cubicBezTo>
                    <a:pt x="4" y="18"/>
                    <a:pt x="0" y="13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4"/>
                    <a:pt x="7" y="0"/>
                    <a:pt x="12" y="1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5" y="11"/>
                    <a:pt x="68" y="16"/>
                    <a:pt x="67" y="20"/>
                  </a:cubicBezTo>
                  <a:cubicBezTo>
                    <a:pt x="67" y="20"/>
                    <a:pt x="67" y="20"/>
                    <a:pt x="67" y="20"/>
                  </a:cubicBezTo>
                  <a:cubicBezTo>
                    <a:pt x="66" y="25"/>
                    <a:pt x="61" y="29"/>
                    <a:pt x="56" y="28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Freeform 17"/>
            <p:cNvSpPr/>
            <p:nvPr/>
          </p:nvSpPr>
          <p:spPr bwMode="auto">
            <a:xfrm>
              <a:off x="5127820" y="4116524"/>
              <a:ext cx="126090" cy="98792"/>
            </a:xfrm>
            <a:custGeom>
              <a:avLst/>
              <a:gdLst>
                <a:gd name="T0" fmla="*/ 27 w 42"/>
                <a:gd name="T1" fmla="*/ 31 h 33"/>
                <a:gd name="T2" fmla="*/ 6 w 42"/>
                <a:gd name="T3" fmla="*/ 18 h 33"/>
                <a:gd name="T4" fmla="*/ 2 w 42"/>
                <a:gd name="T5" fmla="*/ 6 h 33"/>
                <a:gd name="T6" fmla="*/ 2 w 42"/>
                <a:gd name="T7" fmla="*/ 6 h 33"/>
                <a:gd name="T8" fmla="*/ 15 w 42"/>
                <a:gd name="T9" fmla="*/ 3 h 33"/>
                <a:gd name="T10" fmla="*/ 36 w 42"/>
                <a:gd name="T11" fmla="*/ 15 h 33"/>
                <a:gd name="T12" fmla="*/ 39 w 42"/>
                <a:gd name="T13" fmla="*/ 28 h 33"/>
                <a:gd name="T14" fmla="*/ 39 w 42"/>
                <a:gd name="T15" fmla="*/ 28 h 33"/>
                <a:gd name="T16" fmla="*/ 27 w 42"/>
                <a:gd name="T17" fmla="*/ 3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33">
                  <a:moveTo>
                    <a:pt x="27" y="31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1" y="16"/>
                    <a:pt x="0" y="10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5" y="2"/>
                    <a:pt x="10" y="0"/>
                    <a:pt x="15" y="3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40" y="18"/>
                    <a:pt x="42" y="23"/>
                    <a:pt x="39" y="28"/>
                  </a:cubicBezTo>
                  <a:cubicBezTo>
                    <a:pt x="39" y="28"/>
                    <a:pt x="39" y="28"/>
                    <a:pt x="39" y="28"/>
                  </a:cubicBezTo>
                  <a:cubicBezTo>
                    <a:pt x="37" y="32"/>
                    <a:pt x="31" y="33"/>
                    <a:pt x="27" y="31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Freeform 18"/>
            <p:cNvSpPr/>
            <p:nvPr/>
          </p:nvSpPr>
          <p:spPr bwMode="auto">
            <a:xfrm>
              <a:off x="5307205" y="3798051"/>
              <a:ext cx="152087" cy="171585"/>
            </a:xfrm>
            <a:custGeom>
              <a:avLst/>
              <a:gdLst>
                <a:gd name="T0" fmla="*/ 34 w 51"/>
                <a:gd name="T1" fmla="*/ 53 h 57"/>
                <a:gd name="T2" fmla="*/ 3 w 51"/>
                <a:gd name="T3" fmla="*/ 15 h 57"/>
                <a:gd name="T4" fmla="*/ 4 w 51"/>
                <a:gd name="T5" fmla="*/ 3 h 57"/>
                <a:gd name="T6" fmla="*/ 4 w 51"/>
                <a:gd name="T7" fmla="*/ 3 h 57"/>
                <a:gd name="T8" fmla="*/ 17 w 51"/>
                <a:gd name="T9" fmla="*/ 4 h 57"/>
                <a:gd name="T10" fmla="*/ 48 w 51"/>
                <a:gd name="T11" fmla="*/ 41 h 57"/>
                <a:gd name="T12" fmla="*/ 47 w 51"/>
                <a:gd name="T13" fmla="*/ 54 h 57"/>
                <a:gd name="T14" fmla="*/ 47 w 51"/>
                <a:gd name="T15" fmla="*/ 54 h 57"/>
                <a:gd name="T16" fmla="*/ 34 w 51"/>
                <a:gd name="T17" fmla="*/ 5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7">
                  <a:moveTo>
                    <a:pt x="34" y="53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0" y="12"/>
                    <a:pt x="0" y="6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0"/>
                    <a:pt x="14" y="0"/>
                    <a:pt x="17" y="4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51" y="45"/>
                    <a:pt x="51" y="51"/>
                    <a:pt x="47" y="54"/>
                  </a:cubicBezTo>
                  <a:cubicBezTo>
                    <a:pt x="47" y="54"/>
                    <a:pt x="47" y="54"/>
                    <a:pt x="47" y="54"/>
                  </a:cubicBezTo>
                  <a:cubicBezTo>
                    <a:pt x="43" y="57"/>
                    <a:pt x="37" y="57"/>
                    <a:pt x="34" y="53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Freeform 19"/>
            <p:cNvSpPr/>
            <p:nvPr/>
          </p:nvSpPr>
          <p:spPr bwMode="auto">
            <a:xfrm>
              <a:off x="5663374" y="3678461"/>
              <a:ext cx="77993" cy="132589"/>
            </a:xfrm>
            <a:custGeom>
              <a:avLst/>
              <a:gdLst>
                <a:gd name="T0" fmla="*/ 7 w 26"/>
                <a:gd name="T1" fmla="*/ 36 h 44"/>
                <a:gd name="T2" fmla="*/ 1 w 26"/>
                <a:gd name="T3" fmla="*/ 13 h 44"/>
                <a:gd name="T4" fmla="*/ 7 w 26"/>
                <a:gd name="T5" fmla="*/ 2 h 44"/>
                <a:gd name="T6" fmla="*/ 7 w 26"/>
                <a:gd name="T7" fmla="*/ 2 h 44"/>
                <a:gd name="T8" fmla="*/ 19 w 26"/>
                <a:gd name="T9" fmla="*/ 8 h 44"/>
                <a:gd name="T10" fmla="*/ 25 w 26"/>
                <a:gd name="T11" fmla="*/ 31 h 44"/>
                <a:gd name="T12" fmla="*/ 19 w 26"/>
                <a:gd name="T13" fmla="*/ 42 h 44"/>
                <a:gd name="T14" fmla="*/ 19 w 26"/>
                <a:gd name="T15" fmla="*/ 42 h 44"/>
                <a:gd name="T16" fmla="*/ 7 w 26"/>
                <a:gd name="T17" fmla="*/ 3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44">
                  <a:moveTo>
                    <a:pt x="7" y="36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0" y="8"/>
                    <a:pt x="3" y="3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2" y="0"/>
                    <a:pt x="17" y="3"/>
                    <a:pt x="19" y="8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6" y="36"/>
                    <a:pt x="23" y="41"/>
                    <a:pt x="19" y="42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4" y="44"/>
                    <a:pt x="9" y="41"/>
                    <a:pt x="7" y="36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Freeform 20"/>
            <p:cNvSpPr/>
            <p:nvPr/>
          </p:nvSpPr>
          <p:spPr bwMode="auto">
            <a:xfrm>
              <a:off x="5304605" y="3965737"/>
              <a:ext cx="1468875" cy="1572866"/>
            </a:xfrm>
            <a:custGeom>
              <a:avLst/>
              <a:gdLst>
                <a:gd name="T0" fmla="*/ 156 w 491"/>
                <a:gd name="T1" fmla="*/ 525 h 525"/>
                <a:gd name="T2" fmla="*/ 111 w 491"/>
                <a:gd name="T3" fmla="*/ 405 h 525"/>
                <a:gd name="T4" fmla="*/ 44 w 491"/>
                <a:gd name="T5" fmla="*/ 150 h 525"/>
                <a:gd name="T6" fmla="*/ 245 w 491"/>
                <a:gd name="T7" fmla="*/ 0 h 525"/>
                <a:gd name="T8" fmla="*/ 447 w 491"/>
                <a:gd name="T9" fmla="*/ 150 h 525"/>
                <a:gd name="T10" fmla="*/ 379 w 491"/>
                <a:gd name="T11" fmla="*/ 405 h 525"/>
                <a:gd name="T12" fmla="*/ 334 w 491"/>
                <a:gd name="T13" fmla="*/ 525 h 525"/>
                <a:gd name="T14" fmla="*/ 156 w 491"/>
                <a:gd name="T15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1" h="525">
                  <a:moveTo>
                    <a:pt x="156" y="525"/>
                  </a:moveTo>
                  <a:cubicBezTo>
                    <a:pt x="156" y="525"/>
                    <a:pt x="151" y="459"/>
                    <a:pt x="111" y="405"/>
                  </a:cubicBezTo>
                  <a:cubicBezTo>
                    <a:pt x="111" y="405"/>
                    <a:pt x="0" y="329"/>
                    <a:pt x="44" y="150"/>
                  </a:cubicBezTo>
                  <a:cubicBezTo>
                    <a:pt x="44" y="150"/>
                    <a:pt x="87" y="4"/>
                    <a:pt x="245" y="0"/>
                  </a:cubicBezTo>
                  <a:cubicBezTo>
                    <a:pt x="403" y="4"/>
                    <a:pt x="447" y="150"/>
                    <a:pt x="447" y="150"/>
                  </a:cubicBezTo>
                  <a:cubicBezTo>
                    <a:pt x="491" y="329"/>
                    <a:pt x="379" y="405"/>
                    <a:pt x="379" y="405"/>
                  </a:cubicBezTo>
                  <a:cubicBezTo>
                    <a:pt x="339" y="459"/>
                    <a:pt x="334" y="525"/>
                    <a:pt x="334" y="525"/>
                  </a:cubicBezTo>
                  <a:lnTo>
                    <a:pt x="156" y="525"/>
                  </a:ln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Freeform 21"/>
            <p:cNvSpPr/>
            <p:nvPr/>
          </p:nvSpPr>
          <p:spPr bwMode="auto">
            <a:xfrm>
              <a:off x="5725769" y="4921155"/>
              <a:ext cx="266478" cy="614848"/>
            </a:xfrm>
            <a:custGeom>
              <a:avLst/>
              <a:gdLst>
                <a:gd name="T0" fmla="*/ 77 w 89"/>
                <a:gd name="T1" fmla="*/ 205 h 205"/>
                <a:gd name="T2" fmla="*/ 77 w 89"/>
                <a:gd name="T3" fmla="*/ 205 h 205"/>
                <a:gd name="T4" fmla="*/ 74 w 89"/>
                <a:gd name="T5" fmla="*/ 202 h 205"/>
                <a:gd name="T6" fmla="*/ 3 w 89"/>
                <a:gd name="T7" fmla="*/ 6 h 205"/>
                <a:gd name="T8" fmla="*/ 1 w 89"/>
                <a:gd name="T9" fmla="*/ 3 h 205"/>
                <a:gd name="T10" fmla="*/ 5 w 89"/>
                <a:gd name="T11" fmla="*/ 1 h 205"/>
                <a:gd name="T12" fmla="*/ 80 w 89"/>
                <a:gd name="T13" fmla="*/ 202 h 205"/>
                <a:gd name="T14" fmla="*/ 77 w 89"/>
                <a:gd name="T1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05">
                  <a:moveTo>
                    <a:pt x="77" y="205"/>
                  </a:moveTo>
                  <a:cubicBezTo>
                    <a:pt x="77" y="205"/>
                    <a:pt x="77" y="205"/>
                    <a:pt x="77" y="205"/>
                  </a:cubicBezTo>
                  <a:cubicBezTo>
                    <a:pt x="76" y="205"/>
                    <a:pt x="74" y="204"/>
                    <a:pt x="74" y="202"/>
                  </a:cubicBezTo>
                  <a:cubicBezTo>
                    <a:pt x="75" y="200"/>
                    <a:pt x="83" y="34"/>
                    <a:pt x="3" y="6"/>
                  </a:cubicBezTo>
                  <a:cubicBezTo>
                    <a:pt x="1" y="6"/>
                    <a:pt x="0" y="4"/>
                    <a:pt x="1" y="3"/>
                  </a:cubicBezTo>
                  <a:cubicBezTo>
                    <a:pt x="1" y="1"/>
                    <a:pt x="3" y="0"/>
                    <a:pt x="5" y="1"/>
                  </a:cubicBezTo>
                  <a:cubicBezTo>
                    <a:pt x="89" y="29"/>
                    <a:pt x="81" y="195"/>
                    <a:pt x="80" y="202"/>
                  </a:cubicBezTo>
                  <a:cubicBezTo>
                    <a:pt x="80" y="204"/>
                    <a:pt x="79" y="205"/>
                    <a:pt x="77" y="2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Freeform 22"/>
            <p:cNvSpPr/>
            <p:nvPr/>
          </p:nvSpPr>
          <p:spPr bwMode="auto">
            <a:xfrm>
              <a:off x="6070240" y="4906857"/>
              <a:ext cx="275576" cy="634346"/>
            </a:xfrm>
            <a:custGeom>
              <a:avLst/>
              <a:gdLst>
                <a:gd name="T0" fmla="*/ 17 w 92"/>
                <a:gd name="T1" fmla="*/ 212 h 212"/>
                <a:gd name="T2" fmla="*/ 14 w 92"/>
                <a:gd name="T3" fmla="*/ 209 h 212"/>
                <a:gd name="T4" fmla="*/ 87 w 92"/>
                <a:gd name="T5" fmla="*/ 1 h 212"/>
                <a:gd name="T6" fmla="*/ 91 w 92"/>
                <a:gd name="T7" fmla="*/ 1 h 212"/>
                <a:gd name="T8" fmla="*/ 91 w 92"/>
                <a:gd name="T9" fmla="*/ 5 h 212"/>
                <a:gd name="T10" fmla="*/ 20 w 92"/>
                <a:gd name="T11" fmla="*/ 209 h 212"/>
                <a:gd name="T12" fmla="*/ 18 w 92"/>
                <a:gd name="T13" fmla="*/ 212 h 212"/>
                <a:gd name="T14" fmla="*/ 17 w 92"/>
                <a:gd name="T1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212">
                  <a:moveTo>
                    <a:pt x="17" y="212"/>
                  </a:moveTo>
                  <a:cubicBezTo>
                    <a:pt x="16" y="212"/>
                    <a:pt x="14" y="211"/>
                    <a:pt x="14" y="209"/>
                  </a:cubicBezTo>
                  <a:cubicBezTo>
                    <a:pt x="14" y="208"/>
                    <a:pt x="0" y="76"/>
                    <a:pt x="87" y="1"/>
                  </a:cubicBezTo>
                  <a:cubicBezTo>
                    <a:pt x="88" y="0"/>
                    <a:pt x="90" y="0"/>
                    <a:pt x="91" y="1"/>
                  </a:cubicBezTo>
                  <a:cubicBezTo>
                    <a:pt x="92" y="2"/>
                    <a:pt x="92" y="4"/>
                    <a:pt x="91" y="5"/>
                  </a:cubicBezTo>
                  <a:cubicBezTo>
                    <a:pt x="6" y="79"/>
                    <a:pt x="20" y="207"/>
                    <a:pt x="20" y="209"/>
                  </a:cubicBezTo>
                  <a:cubicBezTo>
                    <a:pt x="20" y="210"/>
                    <a:pt x="19" y="212"/>
                    <a:pt x="18" y="212"/>
                  </a:cubicBezTo>
                  <a:cubicBezTo>
                    <a:pt x="17" y="212"/>
                    <a:pt x="17" y="212"/>
                    <a:pt x="17" y="2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Freeform 23"/>
            <p:cNvSpPr/>
            <p:nvPr/>
          </p:nvSpPr>
          <p:spPr bwMode="auto">
            <a:xfrm>
              <a:off x="5833660" y="4912056"/>
              <a:ext cx="428963" cy="105291"/>
            </a:xfrm>
            <a:custGeom>
              <a:avLst/>
              <a:gdLst>
                <a:gd name="T0" fmla="*/ 112 w 143"/>
                <a:gd name="T1" fmla="*/ 35 h 35"/>
                <a:gd name="T2" fmla="*/ 107 w 143"/>
                <a:gd name="T3" fmla="*/ 34 h 35"/>
                <a:gd name="T4" fmla="*/ 99 w 143"/>
                <a:gd name="T5" fmla="*/ 20 h 35"/>
                <a:gd name="T6" fmla="*/ 95 w 143"/>
                <a:gd name="T7" fmla="*/ 11 h 35"/>
                <a:gd name="T8" fmla="*/ 85 w 143"/>
                <a:gd name="T9" fmla="*/ 19 h 35"/>
                <a:gd name="T10" fmla="*/ 76 w 143"/>
                <a:gd name="T11" fmla="*/ 30 h 35"/>
                <a:gd name="T12" fmla="*/ 67 w 143"/>
                <a:gd name="T13" fmla="*/ 29 h 35"/>
                <a:gd name="T14" fmla="*/ 61 w 143"/>
                <a:gd name="T15" fmla="*/ 17 h 35"/>
                <a:gd name="T16" fmla="*/ 58 w 143"/>
                <a:gd name="T17" fmla="*/ 9 h 35"/>
                <a:gd name="T18" fmla="*/ 51 w 143"/>
                <a:gd name="T19" fmla="*/ 7 h 35"/>
                <a:gd name="T20" fmla="*/ 46 w 143"/>
                <a:gd name="T21" fmla="*/ 15 h 35"/>
                <a:gd name="T22" fmla="*/ 40 w 143"/>
                <a:gd name="T23" fmla="*/ 24 h 35"/>
                <a:gd name="T24" fmla="*/ 27 w 143"/>
                <a:gd name="T25" fmla="*/ 29 h 35"/>
                <a:gd name="T26" fmla="*/ 23 w 143"/>
                <a:gd name="T27" fmla="*/ 22 h 35"/>
                <a:gd name="T28" fmla="*/ 19 w 143"/>
                <a:gd name="T29" fmla="*/ 15 h 35"/>
                <a:gd name="T30" fmla="*/ 10 w 143"/>
                <a:gd name="T31" fmla="*/ 15 h 35"/>
                <a:gd name="T32" fmla="*/ 7 w 143"/>
                <a:gd name="T33" fmla="*/ 29 h 35"/>
                <a:gd name="T34" fmla="*/ 4 w 143"/>
                <a:gd name="T35" fmla="*/ 32 h 35"/>
                <a:gd name="T36" fmla="*/ 1 w 143"/>
                <a:gd name="T37" fmla="*/ 29 h 35"/>
                <a:gd name="T38" fmla="*/ 7 w 143"/>
                <a:gd name="T39" fmla="*/ 10 h 35"/>
                <a:gd name="T40" fmla="*/ 21 w 143"/>
                <a:gd name="T41" fmla="*/ 10 h 35"/>
                <a:gd name="T42" fmla="*/ 29 w 143"/>
                <a:gd name="T43" fmla="*/ 21 h 35"/>
                <a:gd name="T44" fmla="*/ 30 w 143"/>
                <a:gd name="T45" fmla="*/ 24 h 35"/>
                <a:gd name="T46" fmla="*/ 36 w 143"/>
                <a:gd name="T47" fmla="*/ 19 h 35"/>
                <a:gd name="T48" fmla="*/ 40 w 143"/>
                <a:gd name="T49" fmla="*/ 12 h 35"/>
                <a:gd name="T50" fmla="*/ 49 w 143"/>
                <a:gd name="T51" fmla="*/ 1 h 35"/>
                <a:gd name="T52" fmla="*/ 60 w 143"/>
                <a:gd name="T53" fmla="*/ 3 h 35"/>
                <a:gd name="T54" fmla="*/ 67 w 143"/>
                <a:gd name="T55" fmla="*/ 16 h 35"/>
                <a:gd name="T56" fmla="*/ 70 w 143"/>
                <a:gd name="T57" fmla="*/ 24 h 35"/>
                <a:gd name="T58" fmla="*/ 75 w 143"/>
                <a:gd name="T59" fmla="*/ 25 h 35"/>
                <a:gd name="T60" fmla="*/ 79 w 143"/>
                <a:gd name="T61" fmla="*/ 17 h 35"/>
                <a:gd name="T62" fmla="*/ 97 w 143"/>
                <a:gd name="T63" fmla="*/ 5 h 35"/>
                <a:gd name="T64" fmla="*/ 105 w 143"/>
                <a:gd name="T65" fmla="*/ 19 h 35"/>
                <a:gd name="T66" fmla="*/ 109 w 143"/>
                <a:gd name="T67" fmla="*/ 28 h 35"/>
                <a:gd name="T68" fmla="*/ 113 w 143"/>
                <a:gd name="T69" fmla="*/ 28 h 35"/>
                <a:gd name="T70" fmla="*/ 116 w 143"/>
                <a:gd name="T71" fmla="*/ 22 h 35"/>
                <a:gd name="T72" fmla="*/ 124 w 143"/>
                <a:gd name="T73" fmla="*/ 10 h 35"/>
                <a:gd name="T74" fmla="*/ 135 w 143"/>
                <a:gd name="T75" fmla="*/ 11 h 35"/>
                <a:gd name="T76" fmla="*/ 143 w 143"/>
                <a:gd name="T77" fmla="*/ 29 h 35"/>
                <a:gd name="T78" fmla="*/ 140 w 143"/>
                <a:gd name="T79" fmla="*/ 32 h 35"/>
                <a:gd name="T80" fmla="*/ 137 w 143"/>
                <a:gd name="T81" fmla="*/ 29 h 35"/>
                <a:gd name="T82" fmla="*/ 132 w 143"/>
                <a:gd name="T83" fmla="*/ 16 h 35"/>
                <a:gd name="T84" fmla="*/ 126 w 143"/>
                <a:gd name="T85" fmla="*/ 15 h 35"/>
                <a:gd name="T86" fmla="*/ 122 w 143"/>
                <a:gd name="T87" fmla="*/ 23 h 35"/>
                <a:gd name="T88" fmla="*/ 116 w 143"/>
                <a:gd name="T89" fmla="*/ 34 h 35"/>
                <a:gd name="T90" fmla="*/ 112 w 143"/>
                <a:gd name="T9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35">
                  <a:moveTo>
                    <a:pt x="112" y="35"/>
                  </a:moveTo>
                  <a:cubicBezTo>
                    <a:pt x="111" y="35"/>
                    <a:pt x="109" y="34"/>
                    <a:pt x="107" y="34"/>
                  </a:cubicBezTo>
                  <a:cubicBezTo>
                    <a:pt x="101" y="31"/>
                    <a:pt x="100" y="25"/>
                    <a:pt x="99" y="20"/>
                  </a:cubicBezTo>
                  <a:cubicBezTo>
                    <a:pt x="99" y="15"/>
                    <a:pt x="98" y="12"/>
                    <a:pt x="95" y="11"/>
                  </a:cubicBezTo>
                  <a:cubicBezTo>
                    <a:pt x="89" y="9"/>
                    <a:pt x="87" y="12"/>
                    <a:pt x="85" y="19"/>
                  </a:cubicBezTo>
                  <a:cubicBezTo>
                    <a:pt x="83" y="24"/>
                    <a:pt x="82" y="29"/>
                    <a:pt x="76" y="30"/>
                  </a:cubicBezTo>
                  <a:cubicBezTo>
                    <a:pt x="73" y="31"/>
                    <a:pt x="70" y="31"/>
                    <a:pt x="67" y="29"/>
                  </a:cubicBezTo>
                  <a:cubicBezTo>
                    <a:pt x="63" y="27"/>
                    <a:pt x="62" y="22"/>
                    <a:pt x="61" y="17"/>
                  </a:cubicBezTo>
                  <a:cubicBezTo>
                    <a:pt x="60" y="13"/>
                    <a:pt x="60" y="10"/>
                    <a:pt x="58" y="9"/>
                  </a:cubicBezTo>
                  <a:cubicBezTo>
                    <a:pt x="55" y="7"/>
                    <a:pt x="53" y="6"/>
                    <a:pt x="51" y="7"/>
                  </a:cubicBezTo>
                  <a:cubicBezTo>
                    <a:pt x="49" y="8"/>
                    <a:pt x="47" y="11"/>
                    <a:pt x="46" y="15"/>
                  </a:cubicBezTo>
                  <a:cubicBezTo>
                    <a:pt x="44" y="18"/>
                    <a:pt x="43" y="22"/>
                    <a:pt x="40" y="24"/>
                  </a:cubicBezTo>
                  <a:cubicBezTo>
                    <a:pt x="34" y="29"/>
                    <a:pt x="30" y="31"/>
                    <a:pt x="27" y="29"/>
                  </a:cubicBezTo>
                  <a:cubicBezTo>
                    <a:pt x="24" y="28"/>
                    <a:pt x="24" y="25"/>
                    <a:pt x="23" y="22"/>
                  </a:cubicBezTo>
                  <a:cubicBezTo>
                    <a:pt x="22" y="19"/>
                    <a:pt x="22" y="16"/>
                    <a:pt x="19" y="15"/>
                  </a:cubicBezTo>
                  <a:cubicBezTo>
                    <a:pt x="15" y="14"/>
                    <a:pt x="12" y="14"/>
                    <a:pt x="10" y="15"/>
                  </a:cubicBezTo>
                  <a:cubicBezTo>
                    <a:pt x="8" y="17"/>
                    <a:pt x="6" y="22"/>
                    <a:pt x="7" y="29"/>
                  </a:cubicBezTo>
                  <a:cubicBezTo>
                    <a:pt x="7" y="31"/>
                    <a:pt x="5" y="32"/>
                    <a:pt x="4" y="32"/>
                  </a:cubicBezTo>
                  <a:cubicBezTo>
                    <a:pt x="2" y="32"/>
                    <a:pt x="1" y="31"/>
                    <a:pt x="1" y="29"/>
                  </a:cubicBezTo>
                  <a:cubicBezTo>
                    <a:pt x="0" y="20"/>
                    <a:pt x="2" y="14"/>
                    <a:pt x="7" y="10"/>
                  </a:cubicBezTo>
                  <a:cubicBezTo>
                    <a:pt x="10" y="9"/>
                    <a:pt x="14" y="7"/>
                    <a:pt x="21" y="10"/>
                  </a:cubicBezTo>
                  <a:cubicBezTo>
                    <a:pt x="27" y="12"/>
                    <a:pt x="28" y="18"/>
                    <a:pt x="29" y="21"/>
                  </a:cubicBezTo>
                  <a:cubicBezTo>
                    <a:pt x="29" y="22"/>
                    <a:pt x="29" y="23"/>
                    <a:pt x="30" y="24"/>
                  </a:cubicBezTo>
                  <a:cubicBezTo>
                    <a:pt x="30" y="23"/>
                    <a:pt x="32" y="23"/>
                    <a:pt x="36" y="19"/>
                  </a:cubicBezTo>
                  <a:cubicBezTo>
                    <a:pt x="38" y="18"/>
                    <a:pt x="39" y="15"/>
                    <a:pt x="40" y="12"/>
                  </a:cubicBezTo>
                  <a:cubicBezTo>
                    <a:pt x="42" y="8"/>
                    <a:pt x="44" y="3"/>
                    <a:pt x="49" y="1"/>
                  </a:cubicBezTo>
                  <a:cubicBezTo>
                    <a:pt x="52" y="0"/>
                    <a:pt x="56" y="1"/>
                    <a:pt x="60" y="3"/>
                  </a:cubicBezTo>
                  <a:cubicBezTo>
                    <a:pt x="65" y="6"/>
                    <a:pt x="66" y="11"/>
                    <a:pt x="67" y="16"/>
                  </a:cubicBezTo>
                  <a:cubicBezTo>
                    <a:pt x="68" y="19"/>
                    <a:pt x="68" y="23"/>
                    <a:pt x="70" y="24"/>
                  </a:cubicBezTo>
                  <a:cubicBezTo>
                    <a:pt x="71" y="25"/>
                    <a:pt x="73" y="25"/>
                    <a:pt x="75" y="25"/>
                  </a:cubicBezTo>
                  <a:cubicBezTo>
                    <a:pt x="77" y="24"/>
                    <a:pt x="78" y="21"/>
                    <a:pt x="79" y="17"/>
                  </a:cubicBezTo>
                  <a:cubicBezTo>
                    <a:pt x="81" y="11"/>
                    <a:pt x="85" y="2"/>
                    <a:pt x="97" y="5"/>
                  </a:cubicBezTo>
                  <a:cubicBezTo>
                    <a:pt x="104" y="8"/>
                    <a:pt x="105" y="14"/>
                    <a:pt x="105" y="19"/>
                  </a:cubicBezTo>
                  <a:cubicBezTo>
                    <a:pt x="106" y="24"/>
                    <a:pt x="106" y="27"/>
                    <a:pt x="109" y="28"/>
                  </a:cubicBezTo>
                  <a:cubicBezTo>
                    <a:pt x="110" y="28"/>
                    <a:pt x="112" y="29"/>
                    <a:pt x="113" y="28"/>
                  </a:cubicBezTo>
                  <a:cubicBezTo>
                    <a:pt x="115" y="28"/>
                    <a:pt x="115" y="25"/>
                    <a:pt x="116" y="22"/>
                  </a:cubicBezTo>
                  <a:cubicBezTo>
                    <a:pt x="117" y="17"/>
                    <a:pt x="119" y="12"/>
                    <a:pt x="124" y="10"/>
                  </a:cubicBezTo>
                  <a:cubicBezTo>
                    <a:pt x="129" y="8"/>
                    <a:pt x="133" y="10"/>
                    <a:pt x="135" y="11"/>
                  </a:cubicBezTo>
                  <a:cubicBezTo>
                    <a:pt x="142" y="16"/>
                    <a:pt x="143" y="27"/>
                    <a:pt x="143" y="29"/>
                  </a:cubicBezTo>
                  <a:cubicBezTo>
                    <a:pt x="143" y="31"/>
                    <a:pt x="141" y="32"/>
                    <a:pt x="140" y="32"/>
                  </a:cubicBezTo>
                  <a:cubicBezTo>
                    <a:pt x="138" y="32"/>
                    <a:pt x="137" y="31"/>
                    <a:pt x="137" y="29"/>
                  </a:cubicBezTo>
                  <a:cubicBezTo>
                    <a:pt x="137" y="26"/>
                    <a:pt x="136" y="19"/>
                    <a:pt x="132" y="16"/>
                  </a:cubicBezTo>
                  <a:cubicBezTo>
                    <a:pt x="131" y="15"/>
                    <a:pt x="129" y="14"/>
                    <a:pt x="126" y="15"/>
                  </a:cubicBezTo>
                  <a:cubicBezTo>
                    <a:pt x="124" y="16"/>
                    <a:pt x="123" y="19"/>
                    <a:pt x="122" y="23"/>
                  </a:cubicBezTo>
                  <a:cubicBezTo>
                    <a:pt x="121" y="27"/>
                    <a:pt x="120" y="32"/>
                    <a:pt x="116" y="34"/>
                  </a:cubicBezTo>
                  <a:cubicBezTo>
                    <a:pt x="115" y="34"/>
                    <a:pt x="113" y="35"/>
                    <a:pt x="112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Freeform 24"/>
            <p:cNvSpPr/>
            <p:nvPr/>
          </p:nvSpPr>
          <p:spPr bwMode="auto">
            <a:xfrm>
              <a:off x="5821961" y="5814179"/>
              <a:ext cx="436763" cy="155987"/>
            </a:xfrm>
            <a:custGeom>
              <a:avLst/>
              <a:gdLst>
                <a:gd name="T0" fmla="*/ 144 w 146"/>
                <a:gd name="T1" fmla="*/ 3 h 52"/>
                <a:gd name="T2" fmla="*/ 73 w 146"/>
                <a:gd name="T3" fmla="*/ 0 h 52"/>
                <a:gd name="T4" fmla="*/ 2 w 146"/>
                <a:gd name="T5" fmla="*/ 3 h 52"/>
                <a:gd name="T6" fmla="*/ 18 w 146"/>
                <a:gd name="T7" fmla="*/ 34 h 52"/>
                <a:gd name="T8" fmla="*/ 73 w 146"/>
                <a:gd name="T9" fmla="*/ 52 h 52"/>
                <a:gd name="T10" fmla="*/ 127 w 146"/>
                <a:gd name="T11" fmla="*/ 34 h 52"/>
                <a:gd name="T12" fmla="*/ 144 w 146"/>
                <a:gd name="T13" fmla="*/ 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52">
                  <a:moveTo>
                    <a:pt x="144" y="3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10"/>
                    <a:pt x="8" y="27"/>
                    <a:pt x="18" y="34"/>
                  </a:cubicBezTo>
                  <a:cubicBezTo>
                    <a:pt x="29" y="41"/>
                    <a:pt x="46" y="52"/>
                    <a:pt x="73" y="52"/>
                  </a:cubicBezTo>
                  <a:cubicBezTo>
                    <a:pt x="100" y="52"/>
                    <a:pt x="117" y="41"/>
                    <a:pt x="127" y="34"/>
                  </a:cubicBezTo>
                  <a:cubicBezTo>
                    <a:pt x="138" y="27"/>
                    <a:pt x="146" y="10"/>
                    <a:pt x="144" y="3"/>
                  </a:cubicBezTo>
                  <a:close/>
                </a:path>
              </a:pathLst>
            </a:custGeom>
            <a:solidFill>
              <a:srgbClr val="ECB97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Freeform 25"/>
            <p:cNvSpPr/>
            <p:nvPr/>
          </p:nvSpPr>
          <p:spPr bwMode="auto">
            <a:xfrm>
              <a:off x="5762166" y="5536003"/>
              <a:ext cx="551153" cy="298974"/>
            </a:xfrm>
            <a:custGeom>
              <a:avLst/>
              <a:gdLst>
                <a:gd name="T0" fmla="*/ 175 w 184"/>
                <a:gd name="T1" fmla="*/ 100 h 100"/>
                <a:gd name="T2" fmla="*/ 9 w 184"/>
                <a:gd name="T3" fmla="*/ 100 h 100"/>
                <a:gd name="T4" fmla="*/ 0 w 184"/>
                <a:gd name="T5" fmla="*/ 92 h 100"/>
                <a:gd name="T6" fmla="*/ 0 w 184"/>
                <a:gd name="T7" fmla="*/ 9 h 100"/>
                <a:gd name="T8" fmla="*/ 9 w 184"/>
                <a:gd name="T9" fmla="*/ 0 h 100"/>
                <a:gd name="T10" fmla="*/ 175 w 184"/>
                <a:gd name="T11" fmla="*/ 0 h 100"/>
                <a:gd name="T12" fmla="*/ 184 w 184"/>
                <a:gd name="T13" fmla="*/ 9 h 100"/>
                <a:gd name="T14" fmla="*/ 184 w 184"/>
                <a:gd name="T15" fmla="*/ 92 h 100"/>
                <a:gd name="T16" fmla="*/ 175 w 184"/>
                <a:gd name="T17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00">
                  <a:moveTo>
                    <a:pt x="175" y="100"/>
                  </a:moveTo>
                  <a:cubicBezTo>
                    <a:pt x="9" y="100"/>
                    <a:pt x="9" y="100"/>
                    <a:pt x="9" y="100"/>
                  </a:cubicBezTo>
                  <a:cubicBezTo>
                    <a:pt x="4" y="100"/>
                    <a:pt x="0" y="96"/>
                    <a:pt x="0" y="9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80" y="0"/>
                    <a:pt x="184" y="4"/>
                    <a:pt x="184" y="9"/>
                  </a:cubicBezTo>
                  <a:cubicBezTo>
                    <a:pt x="184" y="92"/>
                    <a:pt x="184" y="92"/>
                    <a:pt x="184" y="92"/>
                  </a:cubicBezTo>
                  <a:cubicBezTo>
                    <a:pt x="184" y="96"/>
                    <a:pt x="180" y="100"/>
                    <a:pt x="175" y="100"/>
                  </a:cubicBezTo>
                  <a:close/>
                </a:path>
              </a:pathLst>
            </a:custGeom>
            <a:solidFill>
              <a:srgbClr val="ECB97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Freeform 26"/>
            <p:cNvSpPr/>
            <p:nvPr/>
          </p:nvSpPr>
          <p:spPr bwMode="auto">
            <a:xfrm>
              <a:off x="5743967" y="5523004"/>
              <a:ext cx="583651" cy="63695"/>
            </a:xfrm>
            <a:custGeom>
              <a:avLst/>
              <a:gdLst>
                <a:gd name="T0" fmla="*/ 187 w 195"/>
                <a:gd name="T1" fmla="*/ 21 h 21"/>
                <a:gd name="T2" fmla="*/ 7 w 195"/>
                <a:gd name="T3" fmla="*/ 21 h 21"/>
                <a:gd name="T4" fmla="*/ 0 w 195"/>
                <a:gd name="T5" fmla="*/ 14 h 21"/>
                <a:gd name="T6" fmla="*/ 0 w 195"/>
                <a:gd name="T7" fmla="*/ 7 h 21"/>
                <a:gd name="T8" fmla="*/ 7 w 195"/>
                <a:gd name="T9" fmla="*/ 0 h 21"/>
                <a:gd name="T10" fmla="*/ 187 w 195"/>
                <a:gd name="T11" fmla="*/ 0 h 21"/>
                <a:gd name="T12" fmla="*/ 195 w 195"/>
                <a:gd name="T13" fmla="*/ 7 h 21"/>
                <a:gd name="T14" fmla="*/ 195 w 195"/>
                <a:gd name="T15" fmla="*/ 14 h 21"/>
                <a:gd name="T16" fmla="*/ 187 w 195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21">
                  <a:moveTo>
                    <a:pt x="18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3" y="21"/>
                    <a:pt x="0" y="18"/>
                    <a:pt x="0" y="1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1" y="0"/>
                    <a:pt x="195" y="3"/>
                    <a:pt x="195" y="7"/>
                  </a:cubicBezTo>
                  <a:cubicBezTo>
                    <a:pt x="195" y="14"/>
                    <a:pt x="195" y="14"/>
                    <a:pt x="195" y="14"/>
                  </a:cubicBezTo>
                  <a:cubicBezTo>
                    <a:pt x="195" y="18"/>
                    <a:pt x="191" y="21"/>
                    <a:pt x="187" y="21"/>
                  </a:cubicBezTo>
                  <a:close/>
                </a:path>
              </a:pathLst>
            </a:custGeom>
            <a:solidFill>
              <a:srgbClr val="68410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Freeform 27"/>
            <p:cNvSpPr/>
            <p:nvPr/>
          </p:nvSpPr>
          <p:spPr bwMode="auto">
            <a:xfrm>
              <a:off x="5747868" y="5610096"/>
              <a:ext cx="579750" cy="63695"/>
            </a:xfrm>
            <a:custGeom>
              <a:avLst/>
              <a:gdLst>
                <a:gd name="T0" fmla="*/ 187 w 194"/>
                <a:gd name="T1" fmla="*/ 21 h 21"/>
                <a:gd name="T2" fmla="*/ 7 w 194"/>
                <a:gd name="T3" fmla="*/ 21 h 21"/>
                <a:gd name="T4" fmla="*/ 0 w 194"/>
                <a:gd name="T5" fmla="*/ 14 h 21"/>
                <a:gd name="T6" fmla="*/ 0 w 194"/>
                <a:gd name="T7" fmla="*/ 7 h 21"/>
                <a:gd name="T8" fmla="*/ 7 w 194"/>
                <a:gd name="T9" fmla="*/ 0 h 21"/>
                <a:gd name="T10" fmla="*/ 187 w 194"/>
                <a:gd name="T11" fmla="*/ 0 h 21"/>
                <a:gd name="T12" fmla="*/ 194 w 194"/>
                <a:gd name="T13" fmla="*/ 7 h 21"/>
                <a:gd name="T14" fmla="*/ 194 w 194"/>
                <a:gd name="T15" fmla="*/ 14 h 21"/>
                <a:gd name="T16" fmla="*/ 187 w 194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21">
                  <a:moveTo>
                    <a:pt x="18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3" y="21"/>
                    <a:pt x="0" y="18"/>
                    <a:pt x="0" y="1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1" y="0"/>
                    <a:pt x="194" y="3"/>
                    <a:pt x="194" y="7"/>
                  </a:cubicBezTo>
                  <a:cubicBezTo>
                    <a:pt x="194" y="14"/>
                    <a:pt x="194" y="14"/>
                    <a:pt x="194" y="14"/>
                  </a:cubicBezTo>
                  <a:cubicBezTo>
                    <a:pt x="194" y="18"/>
                    <a:pt x="191" y="21"/>
                    <a:pt x="187" y="21"/>
                  </a:cubicBezTo>
                  <a:close/>
                </a:path>
              </a:pathLst>
            </a:custGeom>
            <a:solidFill>
              <a:srgbClr val="68410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5747868" y="5697189"/>
              <a:ext cx="583651" cy="62395"/>
            </a:xfrm>
            <a:custGeom>
              <a:avLst/>
              <a:gdLst>
                <a:gd name="T0" fmla="*/ 187 w 195"/>
                <a:gd name="T1" fmla="*/ 21 h 21"/>
                <a:gd name="T2" fmla="*/ 7 w 195"/>
                <a:gd name="T3" fmla="*/ 21 h 21"/>
                <a:gd name="T4" fmla="*/ 0 w 195"/>
                <a:gd name="T5" fmla="*/ 14 h 21"/>
                <a:gd name="T6" fmla="*/ 0 w 195"/>
                <a:gd name="T7" fmla="*/ 7 h 21"/>
                <a:gd name="T8" fmla="*/ 7 w 195"/>
                <a:gd name="T9" fmla="*/ 0 h 21"/>
                <a:gd name="T10" fmla="*/ 187 w 195"/>
                <a:gd name="T11" fmla="*/ 0 h 21"/>
                <a:gd name="T12" fmla="*/ 195 w 195"/>
                <a:gd name="T13" fmla="*/ 7 h 21"/>
                <a:gd name="T14" fmla="*/ 195 w 195"/>
                <a:gd name="T15" fmla="*/ 14 h 21"/>
                <a:gd name="T16" fmla="*/ 187 w 195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21">
                  <a:moveTo>
                    <a:pt x="18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3" y="21"/>
                    <a:pt x="0" y="18"/>
                    <a:pt x="0" y="1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2" y="0"/>
                    <a:pt x="195" y="3"/>
                    <a:pt x="195" y="7"/>
                  </a:cubicBezTo>
                  <a:cubicBezTo>
                    <a:pt x="195" y="14"/>
                    <a:pt x="195" y="14"/>
                    <a:pt x="195" y="14"/>
                  </a:cubicBezTo>
                  <a:cubicBezTo>
                    <a:pt x="195" y="18"/>
                    <a:pt x="192" y="21"/>
                    <a:pt x="187" y="21"/>
                  </a:cubicBezTo>
                  <a:close/>
                </a:path>
              </a:pathLst>
            </a:custGeom>
            <a:solidFill>
              <a:srgbClr val="68410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Freeform 29"/>
            <p:cNvSpPr/>
            <p:nvPr/>
          </p:nvSpPr>
          <p:spPr bwMode="auto">
            <a:xfrm>
              <a:off x="5750467" y="5784281"/>
              <a:ext cx="581051" cy="62395"/>
            </a:xfrm>
            <a:custGeom>
              <a:avLst/>
              <a:gdLst>
                <a:gd name="T0" fmla="*/ 187 w 194"/>
                <a:gd name="T1" fmla="*/ 21 h 21"/>
                <a:gd name="T2" fmla="*/ 7 w 194"/>
                <a:gd name="T3" fmla="*/ 21 h 21"/>
                <a:gd name="T4" fmla="*/ 0 w 194"/>
                <a:gd name="T5" fmla="*/ 14 h 21"/>
                <a:gd name="T6" fmla="*/ 0 w 194"/>
                <a:gd name="T7" fmla="*/ 7 h 21"/>
                <a:gd name="T8" fmla="*/ 7 w 194"/>
                <a:gd name="T9" fmla="*/ 0 h 21"/>
                <a:gd name="T10" fmla="*/ 187 w 194"/>
                <a:gd name="T11" fmla="*/ 0 h 21"/>
                <a:gd name="T12" fmla="*/ 194 w 194"/>
                <a:gd name="T13" fmla="*/ 7 h 21"/>
                <a:gd name="T14" fmla="*/ 194 w 194"/>
                <a:gd name="T15" fmla="*/ 14 h 21"/>
                <a:gd name="T16" fmla="*/ 187 w 194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21">
                  <a:moveTo>
                    <a:pt x="18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3" y="21"/>
                    <a:pt x="0" y="18"/>
                    <a:pt x="0" y="1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1" y="0"/>
                    <a:pt x="194" y="3"/>
                    <a:pt x="194" y="7"/>
                  </a:cubicBezTo>
                  <a:cubicBezTo>
                    <a:pt x="194" y="14"/>
                    <a:pt x="194" y="14"/>
                    <a:pt x="194" y="14"/>
                  </a:cubicBezTo>
                  <a:cubicBezTo>
                    <a:pt x="194" y="18"/>
                    <a:pt x="191" y="21"/>
                    <a:pt x="187" y="21"/>
                  </a:cubicBezTo>
                  <a:close/>
                </a:path>
              </a:pathLst>
            </a:custGeom>
            <a:solidFill>
              <a:srgbClr val="68410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8" name="Line 122"/>
          <p:cNvSpPr>
            <a:spLocks noChangeShapeType="1"/>
          </p:cNvSpPr>
          <p:nvPr/>
        </p:nvSpPr>
        <p:spPr bwMode="auto">
          <a:xfrm flipH="1">
            <a:off x="3696643" y="5413680"/>
            <a:ext cx="1056810" cy="0"/>
          </a:xfrm>
          <a:prstGeom prst="line">
            <a:avLst/>
          </a:prstGeom>
          <a:noFill/>
          <a:ln w="14288" cap="flat">
            <a:solidFill>
              <a:schemeClr val="bg1">
                <a:lumMod val="50000"/>
              </a:schemeClr>
            </a:solidFill>
            <a:prstDash val="dash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Line 124"/>
          <p:cNvSpPr>
            <a:spLocks noChangeShapeType="1"/>
          </p:cNvSpPr>
          <p:nvPr/>
        </p:nvSpPr>
        <p:spPr bwMode="auto">
          <a:xfrm flipH="1">
            <a:off x="7361029" y="5378583"/>
            <a:ext cx="1056810" cy="0"/>
          </a:xfrm>
          <a:prstGeom prst="line">
            <a:avLst/>
          </a:prstGeom>
          <a:noFill/>
          <a:ln w="14288" cap="flat">
            <a:solidFill>
              <a:schemeClr val="bg1">
                <a:lumMod val="50000"/>
              </a:schemeClr>
            </a:solidFill>
            <a:prstDash val="dash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Freeform 125"/>
          <p:cNvSpPr/>
          <p:nvPr/>
        </p:nvSpPr>
        <p:spPr bwMode="auto">
          <a:xfrm>
            <a:off x="3777236" y="3295511"/>
            <a:ext cx="1511771" cy="506957"/>
          </a:xfrm>
          <a:custGeom>
            <a:avLst/>
            <a:gdLst>
              <a:gd name="T0" fmla="*/ 1163 w 1163"/>
              <a:gd name="T1" fmla="*/ 390 h 390"/>
              <a:gd name="T2" fmla="*/ 624 w 1163"/>
              <a:gd name="T3" fmla="*/ 0 h 390"/>
              <a:gd name="T4" fmla="*/ 0 w 1163"/>
              <a:gd name="T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3" h="390">
                <a:moveTo>
                  <a:pt x="1163" y="390"/>
                </a:moveTo>
                <a:lnTo>
                  <a:pt x="624" y="0"/>
                </a:lnTo>
                <a:lnTo>
                  <a:pt x="0" y="0"/>
                </a:lnTo>
              </a:path>
            </a:pathLst>
          </a:custGeom>
          <a:noFill/>
          <a:ln w="14288" cap="flat">
            <a:solidFill>
              <a:schemeClr val="bg1">
                <a:lumMod val="50000"/>
              </a:schemeClr>
            </a:solidFill>
            <a:prstDash val="dash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Freeform 126"/>
          <p:cNvSpPr/>
          <p:nvPr/>
        </p:nvSpPr>
        <p:spPr bwMode="auto">
          <a:xfrm>
            <a:off x="6687687" y="3295511"/>
            <a:ext cx="1511771" cy="506957"/>
          </a:xfrm>
          <a:custGeom>
            <a:avLst/>
            <a:gdLst>
              <a:gd name="T0" fmla="*/ 0 w 1163"/>
              <a:gd name="T1" fmla="*/ 390 h 390"/>
              <a:gd name="T2" fmla="*/ 539 w 1163"/>
              <a:gd name="T3" fmla="*/ 0 h 390"/>
              <a:gd name="T4" fmla="*/ 1163 w 1163"/>
              <a:gd name="T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3" h="390">
                <a:moveTo>
                  <a:pt x="0" y="390"/>
                </a:moveTo>
                <a:lnTo>
                  <a:pt x="539" y="0"/>
                </a:lnTo>
                <a:lnTo>
                  <a:pt x="1163" y="0"/>
                </a:lnTo>
              </a:path>
            </a:pathLst>
          </a:custGeom>
          <a:noFill/>
          <a:ln w="14288" cap="flat">
            <a:solidFill>
              <a:schemeClr val="bg1">
                <a:lumMod val="50000"/>
              </a:schemeClr>
            </a:solidFill>
            <a:prstDash val="dash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Line 127"/>
          <p:cNvSpPr>
            <a:spLocks noChangeShapeType="1"/>
          </p:cNvSpPr>
          <p:nvPr/>
        </p:nvSpPr>
        <p:spPr bwMode="auto">
          <a:xfrm flipV="1">
            <a:off x="6020240" y="2895600"/>
            <a:ext cx="0" cy="870472"/>
          </a:xfrm>
          <a:prstGeom prst="line">
            <a:avLst/>
          </a:prstGeom>
          <a:noFill/>
          <a:ln w="14288" cap="flat">
            <a:solidFill>
              <a:schemeClr val="bg1">
                <a:lumMod val="50000"/>
              </a:schemeClr>
            </a:solidFill>
            <a:prstDash val="dash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3" name="Title 20"/>
          <p:cNvSpPr txBox="1"/>
          <p:nvPr/>
        </p:nvSpPr>
        <p:spPr bwMode="auto">
          <a:xfrm>
            <a:off x="4074446" y="1629152"/>
            <a:ext cx="4043108" cy="108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3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lnSpc>
                <a:spcPct val="13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安全是住店客人的基本要求，配置客户家具设备时一定要充分考虑到安全问题。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itle 20"/>
          <p:cNvSpPr txBox="1"/>
          <p:nvPr/>
        </p:nvSpPr>
        <p:spPr bwMode="auto">
          <a:xfrm>
            <a:off x="1303867" y="2772898"/>
            <a:ext cx="2274408" cy="104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r">
              <a:lnSpc>
                <a:spcPct val="130000"/>
              </a:lnSpc>
              <a:defRPr/>
            </a:pPr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协调性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r">
              <a:lnSpc>
                <a:spcPct val="13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客房家具设备的配置必须具有配套协调性。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itle 20"/>
          <p:cNvSpPr txBox="1"/>
          <p:nvPr/>
        </p:nvSpPr>
        <p:spPr bwMode="auto">
          <a:xfrm>
            <a:off x="8417840" y="2755362"/>
            <a:ext cx="1987694" cy="108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lnSpc>
                <a:spcPct val="13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特色性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客房是产品，也应该具有一定的特色。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itle 20"/>
          <p:cNvSpPr txBox="1"/>
          <p:nvPr/>
        </p:nvSpPr>
        <p:spPr bwMode="auto">
          <a:xfrm>
            <a:off x="533400" y="4675921"/>
            <a:ext cx="2805278" cy="14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r">
              <a:lnSpc>
                <a:spcPct val="13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针对性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3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客房产品的设计要有针对性，必须以市场需求为导向，以适应市场需求为目的。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itle 20"/>
          <p:cNvSpPr txBox="1"/>
          <p:nvPr/>
        </p:nvSpPr>
        <p:spPr bwMode="auto">
          <a:xfrm>
            <a:off x="8546779" y="4687874"/>
            <a:ext cx="3027154" cy="144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lnSpc>
                <a:spcPct val="13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实用性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客房内的家具设备应当坚固耐用、使用方便，并能使客人在使用过程中得到某种享受。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716590" y="356946"/>
            <a:ext cx="475882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一、客房设备的选择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9" name="文本框 43"/>
          <p:cNvSpPr txBox="1"/>
          <p:nvPr/>
        </p:nvSpPr>
        <p:spPr>
          <a:xfrm>
            <a:off x="3090598" y="1011893"/>
            <a:ext cx="60108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客房设备的选择应当考虑到以下几个方面：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61870" y="1383456"/>
            <a:ext cx="4268261" cy="3877414"/>
            <a:chOff x="8870012" y="3350068"/>
            <a:chExt cx="2617788" cy="2378075"/>
          </a:xfrm>
          <a:gradFill flip="none" rotWithShape="1">
            <a:gsLst>
              <a:gs pos="0">
                <a:srgbClr val="EAB772"/>
              </a:gs>
              <a:gs pos="29000">
                <a:srgbClr val="DF932D"/>
              </a:gs>
              <a:gs pos="60000">
                <a:srgbClr val="DD8C21"/>
              </a:gs>
              <a:gs pos="100000">
                <a:srgbClr val="BA761C"/>
              </a:gs>
            </a:gsLst>
            <a:lin ang="5400000" scaled="1"/>
            <a:tileRect/>
          </a:gradFill>
          <a:effectLst>
            <a:outerShdw blurRad="254000" dist="38100" dir="2700000" sx="102000" sy="102000" algn="tl" rotWithShape="0">
              <a:prstClr val="black">
                <a:alpha val="32000"/>
              </a:prstClr>
            </a:outerShdw>
          </a:effectLst>
        </p:grpSpPr>
        <p:sp>
          <p:nvSpPr>
            <p:cNvPr id="3" name="Freeform 22"/>
            <p:cNvSpPr>
              <a:spLocks noEditPoints="1"/>
            </p:cNvSpPr>
            <p:nvPr/>
          </p:nvSpPr>
          <p:spPr bwMode="auto">
            <a:xfrm>
              <a:off x="8870012" y="3350068"/>
              <a:ext cx="2617788" cy="2378075"/>
            </a:xfrm>
            <a:custGeom>
              <a:avLst/>
              <a:gdLst>
                <a:gd name="T0" fmla="*/ 527 w 695"/>
                <a:gd name="T1" fmla="*/ 34 h 631"/>
                <a:gd name="T2" fmla="*/ 579 w 695"/>
                <a:gd name="T3" fmla="*/ 23 h 631"/>
                <a:gd name="T4" fmla="*/ 594 w 695"/>
                <a:gd name="T5" fmla="*/ 28 h 631"/>
                <a:gd name="T6" fmla="*/ 636 w 695"/>
                <a:gd name="T7" fmla="*/ 50 h 631"/>
                <a:gd name="T8" fmla="*/ 662 w 695"/>
                <a:gd name="T9" fmla="*/ 79 h 631"/>
                <a:gd name="T10" fmla="*/ 657 w 695"/>
                <a:gd name="T11" fmla="*/ 110 h 631"/>
                <a:gd name="T12" fmla="*/ 680 w 695"/>
                <a:gd name="T13" fmla="*/ 141 h 631"/>
                <a:gd name="T14" fmla="*/ 659 w 695"/>
                <a:gd name="T15" fmla="*/ 170 h 631"/>
                <a:gd name="T16" fmla="*/ 660 w 695"/>
                <a:gd name="T17" fmla="*/ 223 h 631"/>
                <a:gd name="T18" fmla="*/ 642 w 695"/>
                <a:gd name="T19" fmla="*/ 257 h 631"/>
                <a:gd name="T20" fmla="*/ 610 w 695"/>
                <a:gd name="T21" fmla="*/ 311 h 631"/>
                <a:gd name="T22" fmla="*/ 590 w 695"/>
                <a:gd name="T23" fmla="*/ 344 h 631"/>
                <a:gd name="T24" fmla="*/ 544 w 695"/>
                <a:gd name="T25" fmla="*/ 385 h 631"/>
                <a:gd name="T26" fmla="*/ 516 w 695"/>
                <a:gd name="T27" fmla="*/ 433 h 631"/>
                <a:gd name="T28" fmla="*/ 484 w 695"/>
                <a:gd name="T29" fmla="*/ 487 h 631"/>
                <a:gd name="T30" fmla="*/ 481 w 695"/>
                <a:gd name="T31" fmla="*/ 528 h 631"/>
                <a:gd name="T32" fmla="*/ 459 w 695"/>
                <a:gd name="T33" fmla="*/ 558 h 631"/>
                <a:gd name="T34" fmla="*/ 423 w 695"/>
                <a:gd name="T35" fmla="*/ 589 h 631"/>
                <a:gd name="T36" fmla="*/ 405 w 695"/>
                <a:gd name="T37" fmla="*/ 580 h 631"/>
                <a:gd name="T38" fmla="*/ 366 w 695"/>
                <a:gd name="T39" fmla="*/ 614 h 631"/>
                <a:gd name="T40" fmla="*/ 349 w 695"/>
                <a:gd name="T41" fmla="*/ 616 h 631"/>
                <a:gd name="T42" fmla="*/ 304 w 695"/>
                <a:gd name="T43" fmla="*/ 608 h 631"/>
                <a:gd name="T44" fmla="*/ 270 w 695"/>
                <a:gd name="T45" fmla="*/ 589 h 631"/>
                <a:gd name="T46" fmla="*/ 270 w 695"/>
                <a:gd name="T47" fmla="*/ 589 h 631"/>
                <a:gd name="T48" fmla="*/ 242 w 695"/>
                <a:gd name="T49" fmla="*/ 562 h 631"/>
                <a:gd name="T50" fmla="*/ 213 w 695"/>
                <a:gd name="T51" fmla="*/ 526 h 631"/>
                <a:gd name="T52" fmla="*/ 193 w 695"/>
                <a:gd name="T53" fmla="*/ 491 h 631"/>
                <a:gd name="T54" fmla="*/ 173 w 695"/>
                <a:gd name="T55" fmla="*/ 457 h 631"/>
                <a:gd name="T56" fmla="*/ 141 w 695"/>
                <a:gd name="T57" fmla="*/ 404 h 631"/>
                <a:gd name="T58" fmla="*/ 97 w 695"/>
                <a:gd name="T59" fmla="*/ 330 h 631"/>
                <a:gd name="T60" fmla="*/ 64 w 695"/>
                <a:gd name="T61" fmla="*/ 276 h 631"/>
                <a:gd name="T62" fmla="*/ 44 w 695"/>
                <a:gd name="T63" fmla="*/ 241 h 631"/>
                <a:gd name="T64" fmla="*/ 41 w 695"/>
                <a:gd name="T65" fmla="*/ 189 h 631"/>
                <a:gd name="T66" fmla="*/ 17 w 695"/>
                <a:gd name="T67" fmla="*/ 163 h 631"/>
                <a:gd name="T68" fmla="*/ 34 w 695"/>
                <a:gd name="T69" fmla="*/ 134 h 631"/>
                <a:gd name="T70" fmla="*/ 23 w 695"/>
                <a:gd name="T71" fmla="*/ 99 h 631"/>
                <a:gd name="T72" fmla="*/ 55 w 695"/>
                <a:gd name="T73" fmla="*/ 80 h 631"/>
                <a:gd name="T74" fmla="*/ 81 w 695"/>
                <a:gd name="T75" fmla="*/ 36 h 631"/>
                <a:gd name="T76" fmla="*/ 117 w 695"/>
                <a:gd name="T77" fmla="*/ 23 h 631"/>
                <a:gd name="T78" fmla="*/ 157 w 695"/>
                <a:gd name="T79" fmla="*/ 18 h 631"/>
                <a:gd name="T80" fmla="*/ 215 w 695"/>
                <a:gd name="T81" fmla="*/ 33 h 631"/>
                <a:gd name="T82" fmla="*/ 340 w 695"/>
                <a:gd name="T83" fmla="*/ 33 h 631"/>
                <a:gd name="T84" fmla="*/ 465 w 695"/>
                <a:gd name="T85" fmla="*/ 33 h 631"/>
                <a:gd name="T86" fmla="*/ 180 w 695"/>
                <a:gd name="T87" fmla="*/ 0 h 631"/>
                <a:gd name="T88" fmla="*/ 51 w 695"/>
                <a:gd name="T89" fmla="*/ 38 h 631"/>
                <a:gd name="T90" fmla="*/ 1 w 695"/>
                <a:gd name="T91" fmla="*/ 163 h 631"/>
                <a:gd name="T92" fmla="*/ 43 w 695"/>
                <a:gd name="T93" fmla="*/ 269 h 631"/>
                <a:gd name="T94" fmla="*/ 84 w 695"/>
                <a:gd name="T95" fmla="*/ 337 h 631"/>
                <a:gd name="T96" fmla="*/ 179 w 695"/>
                <a:gd name="T97" fmla="*/ 498 h 631"/>
                <a:gd name="T98" fmla="*/ 213 w 695"/>
                <a:gd name="T99" fmla="*/ 553 h 631"/>
                <a:gd name="T100" fmla="*/ 322 w 695"/>
                <a:gd name="T101" fmla="*/ 628 h 631"/>
                <a:gd name="T102" fmla="*/ 452 w 695"/>
                <a:gd name="T103" fmla="*/ 582 h 631"/>
                <a:gd name="T104" fmla="*/ 517 w 695"/>
                <a:gd name="T105" fmla="*/ 497 h 631"/>
                <a:gd name="T106" fmla="*/ 559 w 695"/>
                <a:gd name="T107" fmla="*/ 426 h 631"/>
                <a:gd name="T108" fmla="*/ 654 w 695"/>
                <a:gd name="T109" fmla="*/ 263 h 631"/>
                <a:gd name="T110" fmla="*/ 695 w 695"/>
                <a:gd name="T111" fmla="*/ 138 h 631"/>
                <a:gd name="T112" fmla="*/ 560 w 695"/>
                <a:gd name="T113" fmla="*/ 6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95" h="631">
                  <a:moveTo>
                    <a:pt x="465" y="33"/>
                  </a:moveTo>
                  <a:cubicBezTo>
                    <a:pt x="470" y="15"/>
                    <a:pt x="470" y="15"/>
                    <a:pt x="470" y="15"/>
                  </a:cubicBezTo>
                  <a:cubicBezTo>
                    <a:pt x="493" y="15"/>
                    <a:pt x="493" y="15"/>
                    <a:pt x="493" y="15"/>
                  </a:cubicBezTo>
                  <a:cubicBezTo>
                    <a:pt x="517" y="15"/>
                    <a:pt x="517" y="15"/>
                    <a:pt x="517" y="15"/>
                  </a:cubicBezTo>
                  <a:cubicBezTo>
                    <a:pt x="517" y="17"/>
                    <a:pt x="517" y="17"/>
                    <a:pt x="517" y="17"/>
                  </a:cubicBezTo>
                  <a:cubicBezTo>
                    <a:pt x="518" y="22"/>
                    <a:pt x="519" y="28"/>
                    <a:pt x="521" y="34"/>
                  </a:cubicBezTo>
                  <a:cubicBezTo>
                    <a:pt x="521" y="34"/>
                    <a:pt x="522" y="34"/>
                    <a:pt x="523" y="34"/>
                  </a:cubicBezTo>
                  <a:cubicBezTo>
                    <a:pt x="524" y="34"/>
                    <a:pt x="526" y="34"/>
                    <a:pt x="527" y="34"/>
                  </a:cubicBezTo>
                  <a:cubicBezTo>
                    <a:pt x="529" y="28"/>
                    <a:pt x="530" y="23"/>
                    <a:pt x="532" y="17"/>
                  </a:cubicBezTo>
                  <a:cubicBezTo>
                    <a:pt x="532" y="16"/>
                    <a:pt x="532" y="16"/>
                    <a:pt x="532" y="16"/>
                  </a:cubicBezTo>
                  <a:cubicBezTo>
                    <a:pt x="534" y="16"/>
                    <a:pt x="534" y="16"/>
                    <a:pt x="534" y="16"/>
                  </a:cubicBezTo>
                  <a:cubicBezTo>
                    <a:pt x="541" y="16"/>
                    <a:pt x="548" y="17"/>
                    <a:pt x="555" y="18"/>
                  </a:cubicBezTo>
                  <a:cubicBezTo>
                    <a:pt x="556" y="17"/>
                    <a:pt x="556" y="17"/>
                    <a:pt x="556" y="17"/>
                  </a:cubicBezTo>
                  <a:cubicBezTo>
                    <a:pt x="557" y="18"/>
                    <a:pt x="557" y="18"/>
                    <a:pt x="557" y="18"/>
                  </a:cubicBezTo>
                  <a:cubicBezTo>
                    <a:pt x="563" y="19"/>
                    <a:pt x="570" y="21"/>
                    <a:pt x="577" y="22"/>
                  </a:cubicBezTo>
                  <a:cubicBezTo>
                    <a:pt x="579" y="23"/>
                    <a:pt x="579" y="23"/>
                    <a:pt x="579" y="23"/>
                  </a:cubicBezTo>
                  <a:cubicBezTo>
                    <a:pt x="579" y="24"/>
                    <a:pt x="579" y="24"/>
                    <a:pt x="579" y="24"/>
                  </a:cubicBezTo>
                  <a:cubicBezTo>
                    <a:pt x="579" y="30"/>
                    <a:pt x="578" y="36"/>
                    <a:pt x="578" y="42"/>
                  </a:cubicBezTo>
                  <a:cubicBezTo>
                    <a:pt x="579" y="42"/>
                    <a:pt x="579" y="42"/>
                    <a:pt x="580" y="42"/>
                  </a:cubicBezTo>
                  <a:cubicBezTo>
                    <a:pt x="580" y="42"/>
                    <a:pt x="580" y="42"/>
                    <a:pt x="580" y="42"/>
                  </a:cubicBezTo>
                  <a:cubicBezTo>
                    <a:pt x="580" y="42"/>
                    <a:pt x="580" y="42"/>
                    <a:pt x="580" y="42"/>
                  </a:cubicBezTo>
                  <a:cubicBezTo>
                    <a:pt x="581" y="43"/>
                    <a:pt x="582" y="43"/>
                    <a:pt x="584" y="43"/>
                  </a:cubicBezTo>
                  <a:cubicBezTo>
                    <a:pt x="587" y="39"/>
                    <a:pt x="590" y="34"/>
                    <a:pt x="593" y="29"/>
                  </a:cubicBezTo>
                  <a:cubicBezTo>
                    <a:pt x="594" y="28"/>
                    <a:pt x="594" y="28"/>
                    <a:pt x="594" y="28"/>
                  </a:cubicBezTo>
                  <a:cubicBezTo>
                    <a:pt x="595" y="28"/>
                    <a:pt x="595" y="28"/>
                    <a:pt x="595" y="28"/>
                  </a:cubicBezTo>
                  <a:cubicBezTo>
                    <a:pt x="602" y="30"/>
                    <a:pt x="608" y="33"/>
                    <a:pt x="615" y="37"/>
                  </a:cubicBezTo>
                  <a:cubicBezTo>
                    <a:pt x="615" y="37"/>
                    <a:pt x="615" y="37"/>
                    <a:pt x="615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22" y="40"/>
                    <a:pt x="628" y="44"/>
                    <a:pt x="634" y="49"/>
                  </a:cubicBezTo>
                  <a:cubicBezTo>
                    <a:pt x="636" y="50"/>
                    <a:pt x="636" y="50"/>
                    <a:pt x="636" y="50"/>
                  </a:cubicBezTo>
                  <a:cubicBezTo>
                    <a:pt x="635" y="51"/>
                    <a:pt x="635" y="51"/>
                    <a:pt x="635" y="51"/>
                  </a:cubicBezTo>
                  <a:cubicBezTo>
                    <a:pt x="633" y="56"/>
                    <a:pt x="630" y="62"/>
                    <a:pt x="627" y="67"/>
                  </a:cubicBezTo>
                  <a:cubicBezTo>
                    <a:pt x="629" y="68"/>
                    <a:pt x="630" y="69"/>
                    <a:pt x="631" y="70"/>
                  </a:cubicBezTo>
                  <a:cubicBezTo>
                    <a:pt x="636" y="67"/>
                    <a:pt x="641" y="64"/>
                    <a:pt x="646" y="61"/>
                  </a:cubicBezTo>
                  <a:cubicBezTo>
                    <a:pt x="647" y="60"/>
                    <a:pt x="647" y="60"/>
                    <a:pt x="647" y="60"/>
                  </a:cubicBezTo>
                  <a:cubicBezTo>
                    <a:pt x="648" y="62"/>
                    <a:pt x="648" y="62"/>
                    <a:pt x="648" y="62"/>
                  </a:cubicBezTo>
                  <a:cubicBezTo>
                    <a:pt x="652" y="66"/>
                    <a:pt x="658" y="72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7" y="86"/>
                    <a:pt x="670" y="93"/>
                    <a:pt x="672" y="99"/>
                  </a:cubicBezTo>
                  <a:cubicBezTo>
                    <a:pt x="673" y="100"/>
                    <a:pt x="673" y="100"/>
                    <a:pt x="673" y="100"/>
                  </a:cubicBezTo>
                  <a:cubicBezTo>
                    <a:pt x="671" y="101"/>
                    <a:pt x="671" y="101"/>
                    <a:pt x="671" y="101"/>
                  </a:cubicBezTo>
                  <a:cubicBezTo>
                    <a:pt x="667" y="104"/>
                    <a:pt x="662" y="107"/>
                    <a:pt x="657" y="110"/>
                  </a:cubicBezTo>
                  <a:cubicBezTo>
                    <a:pt x="657" y="110"/>
                    <a:pt x="657" y="110"/>
                    <a:pt x="657" y="110"/>
                  </a:cubicBezTo>
                  <a:cubicBezTo>
                    <a:pt x="657" y="112"/>
                    <a:pt x="658" y="114"/>
                    <a:pt x="658" y="115"/>
                  </a:cubicBezTo>
                  <a:cubicBezTo>
                    <a:pt x="662" y="115"/>
                    <a:pt x="665" y="115"/>
                    <a:pt x="669" y="115"/>
                  </a:cubicBezTo>
                  <a:cubicBezTo>
                    <a:pt x="671" y="115"/>
                    <a:pt x="673" y="115"/>
                    <a:pt x="675" y="115"/>
                  </a:cubicBezTo>
                  <a:cubicBezTo>
                    <a:pt x="677" y="115"/>
                    <a:pt x="677" y="115"/>
                    <a:pt x="677" y="115"/>
                  </a:cubicBezTo>
                  <a:cubicBezTo>
                    <a:pt x="677" y="117"/>
                    <a:pt x="677" y="117"/>
                    <a:pt x="677" y="117"/>
                  </a:cubicBezTo>
                  <a:cubicBezTo>
                    <a:pt x="679" y="124"/>
                    <a:pt x="680" y="131"/>
                    <a:pt x="680" y="139"/>
                  </a:cubicBezTo>
                  <a:cubicBezTo>
                    <a:pt x="680" y="141"/>
                    <a:pt x="680" y="141"/>
                    <a:pt x="680" y="141"/>
                  </a:cubicBezTo>
                  <a:cubicBezTo>
                    <a:pt x="680" y="141"/>
                    <a:pt x="680" y="141"/>
                    <a:pt x="680" y="141"/>
                  </a:cubicBezTo>
                  <a:cubicBezTo>
                    <a:pt x="680" y="142"/>
                    <a:pt x="680" y="142"/>
                    <a:pt x="680" y="143"/>
                  </a:cubicBezTo>
                  <a:cubicBezTo>
                    <a:pt x="680" y="149"/>
                    <a:pt x="680" y="155"/>
                    <a:pt x="679" y="161"/>
                  </a:cubicBezTo>
                  <a:cubicBezTo>
                    <a:pt x="679" y="163"/>
                    <a:pt x="679" y="163"/>
                    <a:pt x="679" y="163"/>
                  </a:cubicBezTo>
                  <a:cubicBezTo>
                    <a:pt x="677" y="163"/>
                    <a:pt x="677" y="163"/>
                    <a:pt x="677" y="163"/>
                  </a:cubicBezTo>
                  <a:cubicBezTo>
                    <a:pt x="671" y="163"/>
                    <a:pt x="666" y="164"/>
                    <a:pt x="660" y="164"/>
                  </a:cubicBezTo>
                  <a:cubicBezTo>
                    <a:pt x="660" y="166"/>
                    <a:pt x="659" y="167"/>
                    <a:pt x="659" y="169"/>
                  </a:cubicBezTo>
                  <a:cubicBezTo>
                    <a:pt x="659" y="169"/>
                    <a:pt x="659" y="170"/>
                    <a:pt x="659" y="170"/>
                  </a:cubicBezTo>
                  <a:cubicBezTo>
                    <a:pt x="664" y="173"/>
                    <a:pt x="670" y="175"/>
                    <a:pt x="674" y="177"/>
                  </a:cubicBezTo>
                  <a:cubicBezTo>
                    <a:pt x="676" y="178"/>
                    <a:pt x="676" y="178"/>
                    <a:pt x="676" y="178"/>
                  </a:cubicBezTo>
                  <a:cubicBezTo>
                    <a:pt x="676" y="180"/>
                    <a:pt x="676" y="180"/>
                    <a:pt x="676" y="180"/>
                  </a:cubicBezTo>
                  <a:cubicBezTo>
                    <a:pt x="674" y="186"/>
                    <a:pt x="672" y="193"/>
                    <a:pt x="670" y="200"/>
                  </a:cubicBezTo>
                  <a:cubicBezTo>
                    <a:pt x="670" y="201"/>
                    <a:pt x="670" y="201"/>
                    <a:pt x="670" y="201"/>
                  </a:cubicBezTo>
                  <a:cubicBezTo>
                    <a:pt x="669" y="202"/>
                    <a:pt x="669" y="202"/>
                    <a:pt x="669" y="202"/>
                  </a:cubicBezTo>
                  <a:cubicBezTo>
                    <a:pt x="667" y="207"/>
                    <a:pt x="664" y="214"/>
                    <a:pt x="661" y="221"/>
                  </a:cubicBezTo>
                  <a:cubicBezTo>
                    <a:pt x="660" y="223"/>
                    <a:pt x="660" y="223"/>
                    <a:pt x="660" y="223"/>
                  </a:cubicBezTo>
                  <a:cubicBezTo>
                    <a:pt x="659" y="222"/>
                    <a:pt x="659" y="222"/>
                    <a:pt x="659" y="222"/>
                  </a:cubicBezTo>
                  <a:cubicBezTo>
                    <a:pt x="653" y="221"/>
                    <a:pt x="648" y="220"/>
                    <a:pt x="642" y="219"/>
                  </a:cubicBezTo>
                  <a:cubicBezTo>
                    <a:pt x="639" y="224"/>
                    <a:pt x="639" y="224"/>
                    <a:pt x="639" y="224"/>
                  </a:cubicBezTo>
                  <a:cubicBezTo>
                    <a:pt x="643" y="228"/>
                    <a:pt x="648" y="232"/>
                    <a:pt x="652" y="236"/>
                  </a:cubicBezTo>
                  <a:cubicBezTo>
                    <a:pt x="653" y="237"/>
                    <a:pt x="653" y="237"/>
                    <a:pt x="653" y="237"/>
                  </a:cubicBezTo>
                  <a:cubicBezTo>
                    <a:pt x="653" y="238"/>
                    <a:pt x="653" y="238"/>
                    <a:pt x="653" y="238"/>
                  </a:cubicBezTo>
                  <a:cubicBezTo>
                    <a:pt x="649" y="244"/>
                    <a:pt x="645" y="251"/>
                    <a:pt x="642" y="257"/>
                  </a:cubicBezTo>
                  <a:cubicBezTo>
                    <a:pt x="642" y="257"/>
                    <a:pt x="642" y="257"/>
                    <a:pt x="642" y="257"/>
                  </a:cubicBezTo>
                  <a:cubicBezTo>
                    <a:pt x="642" y="257"/>
                    <a:pt x="642" y="257"/>
                    <a:pt x="642" y="257"/>
                  </a:cubicBezTo>
                  <a:cubicBezTo>
                    <a:pt x="641" y="257"/>
                    <a:pt x="641" y="257"/>
                    <a:pt x="641" y="257"/>
                  </a:cubicBezTo>
                  <a:cubicBezTo>
                    <a:pt x="630" y="277"/>
                    <a:pt x="630" y="277"/>
                    <a:pt x="630" y="277"/>
                  </a:cubicBezTo>
                  <a:cubicBezTo>
                    <a:pt x="612" y="272"/>
                    <a:pt x="612" y="272"/>
                    <a:pt x="612" y="272"/>
                  </a:cubicBezTo>
                  <a:cubicBezTo>
                    <a:pt x="608" y="278"/>
                    <a:pt x="608" y="278"/>
                    <a:pt x="608" y="278"/>
                  </a:cubicBezTo>
                  <a:cubicBezTo>
                    <a:pt x="622" y="291"/>
                    <a:pt x="622" y="291"/>
                    <a:pt x="622" y="29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598" y="331"/>
                    <a:pt x="598" y="331"/>
                    <a:pt x="598" y="331"/>
                  </a:cubicBezTo>
                  <a:cubicBezTo>
                    <a:pt x="580" y="325"/>
                    <a:pt x="580" y="325"/>
                    <a:pt x="580" y="325"/>
                  </a:cubicBezTo>
                  <a:cubicBezTo>
                    <a:pt x="576" y="331"/>
                    <a:pt x="576" y="331"/>
                    <a:pt x="576" y="331"/>
                  </a:cubicBezTo>
                  <a:cubicBezTo>
                    <a:pt x="590" y="344"/>
                    <a:pt x="590" y="344"/>
                    <a:pt x="590" y="344"/>
                  </a:cubicBezTo>
                  <a:cubicBezTo>
                    <a:pt x="578" y="364"/>
                    <a:pt x="578" y="364"/>
                    <a:pt x="578" y="364"/>
                  </a:cubicBezTo>
                  <a:cubicBezTo>
                    <a:pt x="578" y="364"/>
                    <a:pt x="578" y="364"/>
                    <a:pt x="578" y="364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66" y="385"/>
                    <a:pt x="566" y="385"/>
                    <a:pt x="566" y="385"/>
                  </a:cubicBezTo>
                  <a:cubicBezTo>
                    <a:pt x="548" y="379"/>
                    <a:pt x="548" y="379"/>
                    <a:pt x="548" y="379"/>
                  </a:cubicBezTo>
                  <a:cubicBezTo>
                    <a:pt x="544" y="385"/>
                    <a:pt x="544" y="385"/>
                    <a:pt x="544" y="385"/>
                  </a:cubicBezTo>
                  <a:cubicBezTo>
                    <a:pt x="558" y="398"/>
                    <a:pt x="558" y="398"/>
                    <a:pt x="558" y="39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9"/>
                    <a:pt x="546" y="419"/>
                    <a:pt x="546" y="419"/>
                  </a:cubicBezTo>
                  <a:cubicBezTo>
                    <a:pt x="534" y="439"/>
                    <a:pt x="534" y="439"/>
                    <a:pt x="534" y="439"/>
                  </a:cubicBezTo>
                  <a:cubicBezTo>
                    <a:pt x="516" y="433"/>
                    <a:pt x="516" y="433"/>
                    <a:pt x="516" y="433"/>
                  </a:cubicBezTo>
                  <a:cubicBezTo>
                    <a:pt x="512" y="439"/>
                    <a:pt x="512" y="439"/>
                    <a:pt x="512" y="439"/>
                  </a:cubicBezTo>
                  <a:cubicBezTo>
                    <a:pt x="526" y="452"/>
                    <a:pt x="526" y="452"/>
                    <a:pt x="526" y="45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02" y="492"/>
                    <a:pt x="502" y="492"/>
                    <a:pt x="502" y="492"/>
                  </a:cubicBezTo>
                  <a:cubicBezTo>
                    <a:pt x="484" y="487"/>
                    <a:pt x="484" y="487"/>
                    <a:pt x="484" y="487"/>
                  </a:cubicBezTo>
                  <a:cubicBezTo>
                    <a:pt x="480" y="493"/>
                    <a:pt x="480" y="493"/>
                    <a:pt x="480" y="493"/>
                  </a:cubicBezTo>
                  <a:cubicBezTo>
                    <a:pt x="494" y="506"/>
                    <a:pt x="494" y="506"/>
                    <a:pt x="494" y="506"/>
                  </a:cubicBezTo>
                  <a:cubicBezTo>
                    <a:pt x="493" y="507"/>
                    <a:pt x="493" y="507"/>
                    <a:pt x="493" y="507"/>
                  </a:cubicBezTo>
                  <a:cubicBezTo>
                    <a:pt x="492" y="509"/>
                    <a:pt x="491" y="510"/>
                    <a:pt x="490" y="512"/>
                  </a:cubicBezTo>
                  <a:cubicBezTo>
                    <a:pt x="490" y="513"/>
                    <a:pt x="490" y="513"/>
                    <a:pt x="490" y="513"/>
                  </a:cubicBezTo>
                  <a:cubicBezTo>
                    <a:pt x="487" y="517"/>
                    <a:pt x="485" y="521"/>
                    <a:pt x="482" y="526"/>
                  </a:cubicBezTo>
                  <a:cubicBezTo>
                    <a:pt x="481" y="528"/>
                    <a:pt x="481" y="528"/>
                    <a:pt x="481" y="528"/>
                  </a:cubicBezTo>
                  <a:cubicBezTo>
                    <a:pt x="481" y="528"/>
                    <a:pt x="481" y="528"/>
                    <a:pt x="481" y="528"/>
                  </a:cubicBezTo>
                  <a:cubicBezTo>
                    <a:pt x="477" y="533"/>
                    <a:pt x="473" y="539"/>
                    <a:pt x="470" y="544"/>
                  </a:cubicBezTo>
                  <a:cubicBezTo>
                    <a:pt x="469" y="545"/>
                    <a:pt x="469" y="545"/>
                    <a:pt x="469" y="545"/>
                  </a:cubicBezTo>
                  <a:cubicBezTo>
                    <a:pt x="467" y="545"/>
                    <a:pt x="467" y="545"/>
                    <a:pt x="467" y="545"/>
                  </a:cubicBezTo>
                  <a:cubicBezTo>
                    <a:pt x="462" y="543"/>
                    <a:pt x="457" y="540"/>
                    <a:pt x="451" y="538"/>
                  </a:cubicBezTo>
                  <a:cubicBezTo>
                    <a:pt x="451" y="538"/>
                    <a:pt x="451" y="538"/>
                    <a:pt x="451" y="538"/>
                  </a:cubicBezTo>
                  <a:cubicBezTo>
                    <a:pt x="450" y="539"/>
                    <a:pt x="449" y="541"/>
                    <a:pt x="448" y="543"/>
                  </a:cubicBezTo>
                  <a:cubicBezTo>
                    <a:pt x="451" y="547"/>
                    <a:pt x="455" y="552"/>
                    <a:pt x="458" y="556"/>
                  </a:cubicBezTo>
                  <a:cubicBezTo>
                    <a:pt x="459" y="558"/>
                    <a:pt x="459" y="558"/>
                    <a:pt x="459" y="558"/>
                  </a:cubicBezTo>
                  <a:cubicBezTo>
                    <a:pt x="458" y="559"/>
                    <a:pt x="458" y="559"/>
                    <a:pt x="458" y="559"/>
                  </a:cubicBezTo>
                  <a:cubicBezTo>
                    <a:pt x="452" y="565"/>
                    <a:pt x="447" y="570"/>
                    <a:pt x="443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37" y="580"/>
                    <a:pt x="431" y="585"/>
                    <a:pt x="425" y="589"/>
                  </a:cubicBezTo>
                  <a:cubicBezTo>
                    <a:pt x="424" y="590"/>
                    <a:pt x="424" y="590"/>
                    <a:pt x="424" y="590"/>
                  </a:cubicBezTo>
                  <a:cubicBezTo>
                    <a:pt x="423" y="589"/>
                    <a:pt x="423" y="589"/>
                    <a:pt x="423" y="589"/>
                  </a:cubicBezTo>
                  <a:cubicBezTo>
                    <a:pt x="419" y="585"/>
                    <a:pt x="414" y="581"/>
                    <a:pt x="410" y="577"/>
                  </a:cubicBezTo>
                  <a:cubicBezTo>
                    <a:pt x="409" y="578"/>
                    <a:pt x="408" y="578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6" y="580"/>
                    <a:pt x="406" y="580"/>
                    <a:pt x="405" y="580"/>
                  </a:cubicBezTo>
                  <a:cubicBezTo>
                    <a:pt x="407" y="586"/>
                    <a:pt x="409" y="591"/>
                    <a:pt x="410" y="597"/>
                  </a:cubicBezTo>
                  <a:cubicBezTo>
                    <a:pt x="411" y="598"/>
                    <a:pt x="411" y="598"/>
                    <a:pt x="411" y="598"/>
                  </a:cubicBezTo>
                  <a:cubicBezTo>
                    <a:pt x="409" y="599"/>
                    <a:pt x="409" y="599"/>
                    <a:pt x="409" y="599"/>
                  </a:cubicBezTo>
                  <a:cubicBezTo>
                    <a:pt x="403" y="603"/>
                    <a:pt x="397" y="606"/>
                    <a:pt x="391" y="608"/>
                  </a:cubicBezTo>
                  <a:cubicBezTo>
                    <a:pt x="391" y="608"/>
                    <a:pt x="391" y="608"/>
                    <a:pt x="391" y="608"/>
                  </a:cubicBezTo>
                  <a:cubicBezTo>
                    <a:pt x="389" y="608"/>
                    <a:pt x="389" y="608"/>
                    <a:pt x="389" y="608"/>
                  </a:cubicBezTo>
                  <a:cubicBezTo>
                    <a:pt x="383" y="611"/>
                    <a:pt x="376" y="612"/>
                    <a:pt x="368" y="614"/>
                  </a:cubicBezTo>
                  <a:cubicBezTo>
                    <a:pt x="366" y="614"/>
                    <a:pt x="366" y="614"/>
                    <a:pt x="366" y="614"/>
                  </a:cubicBezTo>
                  <a:cubicBezTo>
                    <a:pt x="366" y="613"/>
                    <a:pt x="366" y="613"/>
                    <a:pt x="366" y="613"/>
                  </a:cubicBezTo>
                  <a:cubicBezTo>
                    <a:pt x="364" y="608"/>
                    <a:pt x="362" y="602"/>
                    <a:pt x="360" y="597"/>
                  </a:cubicBezTo>
                  <a:cubicBezTo>
                    <a:pt x="359" y="597"/>
                    <a:pt x="359" y="597"/>
                    <a:pt x="359" y="597"/>
                  </a:cubicBezTo>
                  <a:cubicBezTo>
                    <a:pt x="359" y="597"/>
                    <a:pt x="359" y="597"/>
                    <a:pt x="359" y="597"/>
                  </a:cubicBezTo>
                  <a:cubicBezTo>
                    <a:pt x="357" y="597"/>
                    <a:pt x="356" y="597"/>
                    <a:pt x="354" y="597"/>
                  </a:cubicBezTo>
                  <a:cubicBezTo>
                    <a:pt x="353" y="603"/>
                    <a:pt x="352" y="609"/>
                    <a:pt x="351" y="614"/>
                  </a:cubicBezTo>
                  <a:cubicBezTo>
                    <a:pt x="351" y="616"/>
                    <a:pt x="351" y="616"/>
                    <a:pt x="351" y="616"/>
                  </a:cubicBezTo>
                  <a:cubicBezTo>
                    <a:pt x="349" y="616"/>
                    <a:pt x="349" y="616"/>
                    <a:pt x="349" y="616"/>
                  </a:cubicBezTo>
                  <a:cubicBezTo>
                    <a:pt x="349" y="616"/>
                    <a:pt x="348" y="616"/>
                    <a:pt x="348" y="616"/>
                  </a:cubicBezTo>
                  <a:cubicBezTo>
                    <a:pt x="341" y="616"/>
                    <a:pt x="334" y="615"/>
                    <a:pt x="327" y="614"/>
                  </a:cubicBezTo>
                  <a:cubicBezTo>
                    <a:pt x="327" y="614"/>
                    <a:pt x="327" y="614"/>
                    <a:pt x="327" y="614"/>
                  </a:cubicBezTo>
                  <a:cubicBezTo>
                    <a:pt x="327" y="614"/>
                    <a:pt x="327" y="614"/>
                    <a:pt x="327" y="614"/>
                  </a:cubicBezTo>
                  <a:cubicBezTo>
                    <a:pt x="326" y="614"/>
                    <a:pt x="326" y="614"/>
                    <a:pt x="326" y="614"/>
                  </a:cubicBezTo>
                  <a:cubicBezTo>
                    <a:pt x="326" y="614"/>
                    <a:pt x="326" y="614"/>
                    <a:pt x="326" y="614"/>
                  </a:cubicBezTo>
                  <a:cubicBezTo>
                    <a:pt x="318" y="612"/>
                    <a:pt x="312" y="610"/>
                    <a:pt x="306" y="608"/>
                  </a:cubicBezTo>
                  <a:cubicBezTo>
                    <a:pt x="304" y="608"/>
                    <a:pt x="304" y="608"/>
                    <a:pt x="304" y="608"/>
                  </a:cubicBezTo>
                  <a:cubicBezTo>
                    <a:pt x="304" y="606"/>
                    <a:pt x="304" y="606"/>
                    <a:pt x="304" y="606"/>
                  </a:cubicBezTo>
                  <a:cubicBezTo>
                    <a:pt x="305" y="600"/>
                    <a:pt x="306" y="595"/>
                    <a:pt x="307" y="589"/>
                  </a:cubicBezTo>
                  <a:cubicBezTo>
                    <a:pt x="302" y="587"/>
                    <a:pt x="302" y="587"/>
                    <a:pt x="302" y="587"/>
                  </a:cubicBezTo>
                  <a:cubicBezTo>
                    <a:pt x="298" y="591"/>
                    <a:pt x="295" y="595"/>
                    <a:pt x="291" y="600"/>
                  </a:cubicBezTo>
                  <a:cubicBezTo>
                    <a:pt x="290" y="601"/>
                    <a:pt x="290" y="601"/>
                    <a:pt x="290" y="601"/>
                  </a:cubicBezTo>
                  <a:cubicBezTo>
                    <a:pt x="288" y="600"/>
                    <a:pt x="288" y="600"/>
                    <a:pt x="288" y="600"/>
                  </a:cubicBezTo>
                  <a:cubicBezTo>
                    <a:pt x="282" y="597"/>
                    <a:pt x="276" y="593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64" y="584"/>
                    <a:pt x="258" y="580"/>
                    <a:pt x="253" y="575"/>
                  </a:cubicBezTo>
                  <a:cubicBezTo>
                    <a:pt x="252" y="574"/>
                    <a:pt x="252" y="574"/>
                    <a:pt x="252" y="574"/>
                  </a:cubicBezTo>
                  <a:cubicBezTo>
                    <a:pt x="252" y="572"/>
                    <a:pt x="252" y="572"/>
                    <a:pt x="252" y="572"/>
                  </a:cubicBezTo>
                  <a:cubicBezTo>
                    <a:pt x="255" y="567"/>
                    <a:pt x="258" y="562"/>
                    <a:pt x="261" y="557"/>
                  </a:cubicBezTo>
                  <a:cubicBezTo>
                    <a:pt x="260" y="556"/>
                    <a:pt x="259" y="555"/>
                    <a:pt x="258" y="554"/>
                  </a:cubicBezTo>
                  <a:cubicBezTo>
                    <a:pt x="258" y="554"/>
                    <a:pt x="258" y="554"/>
                    <a:pt x="258" y="554"/>
                  </a:cubicBezTo>
                  <a:cubicBezTo>
                    <a:pt x="258" y="554"/>
                    <a:pt x="257" y="553"/>
                    <a:pt x="257" y="553"/>
                  </a:cubicBezTo>
                  <a:cubicBezTo>
                    <a:pt x="252" y="556"/>
                    <a:pt x="247" y="559"/>
                    <a:pt x="242" y="562"/>
                  </a:cubicBezTo>
                  <a:cubicBezTo>
                    <a:pt x="241" y="562"/>
                    <a:pt x="241" y="562"/>
                    <a:pt x="241" y="562"/>
                  </a:cubicBezTo>
                  <a:cubicBezTo>
                    <a:pt x="240" y="561"/>
                    <a:pt x="240" y="561"/>
                    <a:pt x="240" y="561"/>
                  </a:cubicBezTo>
                  <a:cubicBezTo>
                    <a:pt x="235" y="556"/>
                    <a:pt x="231" y="551"/>
                    <a:pt x="227" y="545"/>
                  </a:cubicBezTo>
                  <a:cubicBezTo>
                    <a:pt x="227" y="545"/>
                    <a:pt x="227" y="545"/>
                    <a:pt x="227" y="545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1" y="538"/>
                    <a:pt x="217" y="532"/>
                    <a:pt x="213" y="526"/>
                  </a:cubicBezTo>
                  <a:cubicBezTo>
                    <a:pt x="213" y="524"/>
                    <a:pt x="213" y="524"/>
                    <a:pt x="213" y="524"/>
                  </a:cubicBezTo>
                  <a:cubicBezTo>
                    <a:pt x="214" y="523"/>
                    <a:pt x="214" y="523"/>
                    <a:pt x="214" y="523"/>
                  </a:cubicBezTo>
                  <a:cubicBezTo>
                    <a:pt x="218" y="519"/>
                    <a:pt x="222" y="515"/>
                    <a:pt x="226" y="511"/>
                  </a:cubicBezTo>
                  <a:cubicBezTo>
                    <a:pt x="225" y="510"/>
                    <a:pt x="224" y="509"/>
                    <a:pt x="223" y="507"/>
                  </a:cubicBezTo>
                  <a:cubicBezTo>
                    <a:pt x="223" y="507"/>
                    <a:pt x="223" y="506"/>
                    <a:pt x="222" y="505"/>
                  </a:cubicBezTo>
                  <a:cubicBezTo>
                    <a:pt x="204" y="511"/>
                    <a:pt x="204" y="511"/>
                    <a:pt x="204" y="511"/>
                  </a:cubicBezTo>
                  <a:cubicBezTo>
                    <a:pt x="193" y="491"/>
                    <a:pt x="193" y="491"/>
                    <a:pt x="193" y="491"/>
                  </a:cubicBezTo>
                  <a:cubicBezTo>
                    <a:pt x="193" y="491"/>
                    <a:pt x="193" y="491"/>
                    <a:pt x="193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80" y="471"/>
                    <a:pt x="180" y="471"/>
                    <a:pt x="180" y="471"/>
                  </a:cubicBezTo>
                  <a:cubicBezTo>
                    <a:pt x="194" y="458"/>
                    <a:pt x="194" y="458"/>
                    <a:pt x="194" y="458"/>
                  </a:cubicBezTo>
                  <a:cubicBezTo>
                    <a:pt x="190" y="452"/>
                    <a:pt x="190" y="452"/>
                    <a:pt x="190" y="452"/>
                  </a:cubicBezTo>
                  <a:cubicBezTo>
                    <a:pt x="173" y="457"/>
                    <a:pt x="173" y="457"/>
                    <a:pt x="173" y="45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0" y="437"/>
                    <a:pt x="160" y="437"/>
                    <a:pt x="160" y="437"/>
                  </a:cubicBezTo>
                  <a:cubicBezTo>
                    <a:pt x="149" y="417"/>
                    <a:pt x="149" y="417"/>
                    <a:pt x="149" y="417"/>
                  </a:cubicBezTo>
                  <a:cubicBezTo>
                    <a:pt x="162" y="404"/>
                    <a:pt x="162" y="404"/>
                    <a:pt x="162" y="404"/>
                  </a:cubicBezTo>
                  <a:cubicBezTo>
                    <a:pt x="158" y="398"/>
                    <a:pt x="158" y="398"/>
                    <a:pt x="158" y="398"/>
                  </a:cubicBezTo>
                  <a:cubicBezTo>
                    <a:pt x="141" y="404"/>
                    <a:pt x="141" y="404"/>
                    <a:pt x="141" y="404"/>
                  </a:cubicBezTo>
                  <a:cubicBezTo>
                    <a:pt x="129" y="383"/>
                    <a:pt x="129" y="383"/>
                    <a:pt x="129" y="383"/>
                  </a:cubicBezTo>
                  <a:cubicBezTo>
                    <a:pt x="127" y="380"/>
                    <a:pt x="127" y="380"/>
                    <a:pt x="127" y="380"/>
                  </a:cubicBezTo>
                  <a:cubicBezTo>
                    <a:pt x="127" y="380"/>
                    <a:pt x="127" y="380"/>
                    <a:pt x="127" y="380"/>
                  </a:cubicBezTo>
                  <a:cubicBezTo>
                    <a:pt x="117" y="363"/>
                    <a:pt x="117" y="363"/>
                    <a:pt x="117" y="363"/>
                  </a:cubicBezTo>
                  <a:cubicBezTo>
                    <a:pt x="130" y="350"/>
                    <a:pt x="130" y="350"/>
                    <a:pt x="130" y="350"/>
                  </a:cubicBezTo>
                  <a:cubicBezTo>
                    <a:pt x="127" y="344"/>
                    <a:pt x="127" y="344"/>
                    <a:pt x="127" y="344"/>
                  </a:cubicBezTo>
                  <a:cubicBezTo>
                    <a:pt x="109" y="350"/>
                    <a:pt x="109" y="350"/>
                    <a:pt x="109" y="350"/>
                  </a:cubicBezTo>
                  <a:cubicBezTo>
                    <a:pt x="97" y="330"/>
                    <a:pt x="97" y="330"/>
                    <a:pt x="97" y="330"/>
                  </a:cubicBezTo>
                  <a:cubicBezTo>
                    <a:pt x="96" y="330"/>
                    <a:pt x="96" y="330"/>
                    <a:pt x="96" y="330"/>
                  </a:cubicBezTo>
                  <a:cubicBezTo>
                    <a:pt x="96" y="329"/>
                    <a:pt x="96" y="329"/>
                    <a:pt x="96" y="329"/>
                  </a:cubicBezTo>
                  <a:cubicBezTo>
                    <a:pt x="85" y="309"/>
                    <a:pt x="85" y="309"/>
                    <a:pt x="85" y="309"/>
                  </a:cubicBezTo>
                  <a:cubicBezTo>
                    <a:pt x="98" y="296"/>
                    <a:pt x="98" y="296"/>
                    <a:pt x="98" y="296"/>
                  </a:cubicBezTo>
                  <a:cubicBezTo>
                    <a:pt x="95" y="290"/>
                    <a:pt x="95" y="290"/>
                    <a:pt x="95" y="290"/>
                  </a:cubicBezTo>
                  <a:cubicBezTo>
                    <a:pt x="77" y="296"/>
                    <a:pt x="77" y="296"/>
                    <a:pt x="77" y="296"/>
                  </a:cubicBezTo>
                  <a:cubicBezTo>
                    <a:pt x="65" y="277"/>
                    <a:pt x="65" y="277"/>
                    <a:pt x="65" y="277"/>
                  </a:cubicBezTo>
                  <a:cubicBezTo>
                    <a:pt x="64" y="276"/>
                    <a:pt x="64" y="276"/>
                    <a:pt x="64" y="276"/>
                  </a:cubicBezTo>
                  <a:cubicBezTo>
                    <a:pt x="64" y="275"/>
                    <a:pt x="64" y="275"/>
                    <a:pt x="64" y="275"/>
                  </a:cubicBezTo>
                  <a:cubicBezTo>
                    <a:pt x="53" y="256"/>
                    <a:pt x="53" y="256"/>
                    <a:pt x="53" y="256"/>
                  </a:cubicBezTo>
                  <a:cubicBezTo>
                    <a:pt x="66" y="243"/>
                    <a:pt x="66" y="243"/>
                    <a:pt x="66" y="243"/>
                  </a:cubicBezTo>
                  <a:cubicBezTo>
                    <a:pt x="66" y="242"/>
                    <a:pt x="66" y="242"/>
                    <a:pt x="66" y="242"/>
                  </a:cubicBezTo>
                  <a:cubicBezTo>
                    <a:pt x="65" y="240"/>
                    <a:pt x="64" y="238"/>
                    <a:pt x="63" y="237"/>
                  </a:cubicBezTo>
                  <a:cubicBezTo>
                    <a:pt x="57" y="238"/>
                    <a:pt x="52" y="240"/>
                    <a:pt x="47" y="24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4" y="241"/>
                    <a:pt x="44" y="241"/>
                    <a:pt x="44" y="241"/>
                  </a:cubicBezTo>
                  <a:cubicBezTo>
                    <a:pt x="40" y="234"/>
                    <a:pt x="37" y="227"/>
                    <a:pt x="34" y="221"/>
                  </a:cubicBezTo>
                  <a:cubicBezTo>
                    <a:pt x="33" y="219"/>
                    <a:pt x="33" y="219"/>
                    <a:pt x="33" y="219"/>
                  </a:cubicBezTo>
                  <a:cubicBezTo>
                    <a:pt x="33" y="219"/>
                    <a:pt x="33" y="219"/>
                    <a:pt x="33" y="219"/>
                  </a:cubicBezTo>
                  <a:cubicBezTo>
                    <a:pt x="31" y="214"/>
                    <a:pt x="29" y="208"/>
                    <a:pt x="26" y="201"/>
                  </a:cubicBezTo>
                  <a:cubicBezTo>
                    <a:pt x="25" y="199"/>
                    <a:pt x="25" y="199"/>
                    <a:pt x="25" y="199"/>
                  </a:cubicBezTo>
                  <a:cubicBezTo>
                    <a:pt x="27" y="198"/>
                    <a:pt x="27" y="198"/>
                    <a:pt x="27" y="198"/>
                  </a:cubicBezTo>
                  <a:cubicBezTo>
                    <a:pt x="31" y="195"/>
                    <a:pt x="36" y="192"/>
                    <a:pt x="41" y="189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1" y="188"/>
                    <a:pt x="41" y="188"/>
                    <a:pt x="41" y="188"/>
                  </a:cubicBezTo>
                  <a:cubicBezTo>
                    <a:pt x="41" y="187"/>
                    <a:pt x="40" y="185"/>
                    <a:pt x="40" y="183"/>
                  </a:cubicBezTo>
                  <a:cubicBezTo>
                    <a:pt x="34" y="184"/>
                    <a:pt x="28" y="184"/>
                    <a:pt x="22" y="184"/>
                  </a:cubicBezTo>
                  <a:cubicBezTo>
                    <a:pt x="21" y="184"/>
                    <a:pt x="21" y="184"/>
                    <a:pt x="21" y="184"/>
                  </a:cubicBezTo>
                  <a:cubicBezTo>
                    <a:pt x="21" y="183"/>
                    <a:pt x="21" y="183"/>
                    <a:pt x="21" y="183"/>
                  </a:cubicBezTo>
                  <a:cubicBezTo>
                    <a:pt x="19" y="176"/>
                    <a:pt x="18" y="169"/>
                    <a:pt x="17" y="163"/>
                  </a:cubicBezTo>
                  <a:cubicBezTo>
                    <a:pt x="17" y="163"/>
                    <a:pt x="17" y="163"/>
                    <a:pt x="17" y="163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55"/>
                    <a:pt x="15" y="149"/>
                    <a:pt x="15" y="142"/>
                  </a:cubicBezTo>
                  <a:cubicBezTo>
                    <a:pt x="15" y="141"/>
                    <a:pt x="15" y="140"/>
                    <a:pt x="15" y="139"/>
                  </a:cubicBezTo>
                  <a:cubicBezTo>
                    <a:pt x="15" y="137"/>
                    <a:pt x="15" y="137"/>
                    <a:pt x="15" y="137"/>
                  </a:cubicBezTo>
                  <a:cubicBezTo>
                    <a:pt x="17" y="137"/>
                    <a:pt x="17" y="137"/>
                    <a:pt x="17" y="137"/>
                  </a:cubicBezTo>
                  <a:cubicBezTo>
                    <a:pt x="22" y="136"/>
                    <a:pt x="28" y="135"/>
                    <a:pt x="34" y="134"/>
                  </a:cubicBezTo>
                  <a:cubicBezTo>
                    <a:pt x="34" y="134"/>
                    <a:pt x="34" y="133"/>
                    <a:pt x="34" y="133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32"/>
                    <a:pt x="34" y="130"/>
                    <a:pt x="34" y="128"/>
                  </a:cubicBezTo>
                  <a:cubicBezTo>
                    <a:pt x="29" y="127"/>
                    <a:pt x="24" y="124"/>
                    <a:pt x="19" y="122"/>
                  </a:cubicBezTo>
                  <a:cubicBezTo>
                    <a:pt x="17" y="122"/>
                    <a:pt x="17" y="122"/>
                    <a:pt x="17" y="122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9" y="113"/>
                    <a:pt x="21" y="106"/>
                    <a:pt x="23" y="99"/>
                  </a:cubicBezTo>
                  <a:cubicBezTo>
                    <a:pt x="23" y="99"/>
                    <a:pt x="23" y="99"/>
                    <a:pt x="23" y="99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4" y="97"/>
                    <a:pt x="24" y="97"/>
                    <a:pt x="24" y="97"/>
                  </a:cubicBezTo>
                  <a:cubicBezTo>
                    <a:pt x="27" y="89"/>
                    <a:pt x="30" y="84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41" y="80"/>
                    <a:pt x="47" y="82"/>
                    <a:pt x="52" y="84"/>
                  </a:cubicBezTo>
                  <a:cubicBezTo>
                    <a:pt x="52" y="84"/>
                    <a:pt x="52" y="83"/>
                    <a:pt x="53" y="83"/>
                  </a:cubicBezTo>
                  <a:cubicBezTo>
                    <a:pt x="53" y="82"/>
                    <a:pt x="54" y="81"/>
                    <a:pt x="55" y="80"/>
                  </a:cubicBezTo>
                  <a:cubicBezTo>
                    <a:pt x="51" y="76"/>
                    <a:pt x="48" y="71"/>
                    <a:pt x="45" y="66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50" y="58"/>
                    <a:pt x="56" y="53"/>
                    <a:pt x="60" y="49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8" y="44"/>
                    <a:pt x="74" y="40"/>
                    <a:pt x="80" y="37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86" y="42"/>
                    <a:pt x="90" y="46"/>
                    <a:pt x="93" y="51"/>
                  </a:cubicBezTo>
                  <a:cubicBezTo>
                    <a:pt x="95" y="50"/>
                    <a:pt x="96" y="49"/>
                    <a:pt x="98" y="49"/>
                  </a:cubicBezTo>
                  <a:cubicBezTo>
                    <a:pt x="98" y="49"/>
                    <a:pt x="98" y="48"/>
                    <a:pt x="99" y="48"/>
                  </a:cubicBezTo>
                  <a:cubicBezTo>
                    <a:pt x="98" y="42"/>
                    <a:pt x="97" y="37"/>
                    <a:pt x="96" y="31"/>
                  </a:cubicBezTo>
                  <a:cubicBezTo>
                    <a:pt x="96" y="30"/>
                    <a:pt x="96" y="30"/>
                    <a:pt x="96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103" y="27"/>
                    <a:pt x="110" y="25"/>
                    <a:pt x="117" y="23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26" y="21"/>
                    <a:pt x="133" y="19"/>
                    <a:pt x="140" y="18"/>
                  </a:cubicBezTo>
                  <a:cubicBezTo>
                    <a:pt x="141" y="18"/>
                    <a:pt x="141" y="18"/>
                    <a:pt x="141" y="18"/>
                  </a:cubicBezTo>
                  <a:cubicBezTo>
                    <a:pt x="142" y="19"/>
                    <a:pt x="142" y="19"/>
                    <a:pt x="142" y="19"/>
                  </a:cubicBezTo>
                  <a:cubicBezTo>
                    <a:pt x="144" y="24"/>
                    <a:pt x="146" y="30"/>
                    <a:pt x="148" y="35"/>
                  </a:cubicBezTo>
                  <a:cubicBezTo>
                    <a:pt x="154" y="35"/>
                    <a:pt x="154" y="35"/>
                    <a:pt x="154" y="35"/>
                  </a:cubicBezTo>
                  <a:cubicBezTo>
                    <a:pt x="155" y="29"/>
                    <a:pt x="156" y="24"/>
                    <a:pt x="157" y="18"/>
                  </a:cubicBezTo>
                  <a:cubicBezTo>
                    <a:pt x="157" y="16"/>
                    <a:pt x="157" y="16"/>
                    <a:pt x="157" y="16"/>
                  </a:cubicBezTo>
                  <a:cubicBezTo>
                    <a:pt x="158" y="16"/>
                    <a:pt x="158" y="16"/>
                    <a:pt x="158" y="16"/>
                  </a:cubicBezTo>
                  <a:cubicBezTo>
                    <a:pt x="165" y="16"/>
                    <a:pt x="172" y="15"/>
                    <a:pt x="178" y="15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8" y="33"/>
                    <a:pt x="208" y="33"/>
                    <a:pt x="208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66" y="15"/>
                    <a:pt x="266" y="15"/>
                    <a:pt x="266" y="15"/>
                  </a:cubicBezTo>
                  <a:cubicBezTo>
                    <a:pt x="271" y="33"/>
                    <a:pt x="271" y="33"/>
                    <a:pt x="271" y="33"/>
                  </a:cubicBezTo>
                  <a:cubicBezTo>
                    <a:pt x="278" y="33"/>
                    <a:pt x="278" y="33"/>
                    <a:pt x="278" y="33"/>
                  </a:cubicBezTo>
                  <a:cubicBezTo>
                    <a:pt x="282" y="15"/>
                    <a:pt x="282" y="15"/>
                    <a:pt x="282" y="15"/>
                  </a:cubicBezTo>
                  <a:cubicBezTo>
                    <a:pt x="329" y="15"/>
                    <a:pt x="329" y="15"/>
                    <a:pt x="329" y="15"/>
                  </a:cubicBezTo>
                  <a:cubicBezTo>
                    <a:pt x="333" y="33"/>
                    <a:pt x="333" y="33"/>
                    <a:pt x="333" y="33"/>
                  </a:cubicBezTo>
                  <a:cubicBezTo>
                    <a:pt x="340" y="33"/>
                    <a:pt x="340" y="33"/>
                    <a:pt x="340" y="33"/>
                  </a:cubicBezTo>
                  <a:cubicBezTo>
                    <a:pt x="345" y="15"/>
                    <a:pt x="345" y="15"/>
                    <a:pt x="345" y="15"/>
                  </a:cubicBezTo>
                  <a:cubicBezTo>
                    <a:pt x="391" y="15"/>
                    <a:pt x="391" y="15"/>
                    <a:pt x="391" y="15"/>
                  </a:cubicBezTo>
                  <a:cubicBezTo>
                    <a:pt x="396" y="33"/>
                    <a:pt x="396" y="33"/>
                    <a:pt x="396" y="33"/>
                  </a:cubicBezTo>
                  <a:cubicBezTo>
                    <a:pt x="403" y="33"/>
                    <a:pt x="403" y="33"/>
                    <a:pt x="403" y="33"/>
                  </a:cubicBezTo>
                  <a:cubicBezTo>
                    <a:pt x="407" y="15"/>
                    <a:pt x="407" y="15"/>
                    <a:pt x="407" y="15"/>
                  </a:cubicBezTo>
                  <a:cubicBezTo>
                    <a:pt x="454" y="15"/>
                    <a:pt x="454" y="15"/>
                    <a:pt x="454" y="15"/>
                  </a:cubicBezTo>
                  <a:cubicBezTo>
                    <a:pt x="458" y="33"/>
                    <a:pt x="458" y="33"/>
                    <a:pt x="458" y="33"/>
                  </a:cubicBezTo>
                  <a:cubicBezTo>
                    <a:pt x="465" y="33"/>
                    <a:pt x="465" y="33"/>
                    <a:pt x="465" y="33"/>
                  </a:cubicBezTo>
                  <a:moveTo>
                    <a:pt x="505" y="0"/>
                  </a:moveTo>
                  <a:cubicBezTo>
                    <a:pt x="505" y="0"/>
                    <a:pt x="505" y="0"/>
                    <a:pt x="505" y="0"/>
                  </a:cubicBezTo>
                  <a:cubicBezTo>
                    <a:pt x="503" y="0"/>
                    <a:pt x="501" y="0"/>
                    <a:pt x="498" y="0"/>
                  </a:cubicBezTo>
                  <a:cubicBezTo>
                    <a:pt x="493" y="0"/>
                    <a:pt x="493" y="0"/>
                    <a:pt x="493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57" y="0"/>
                    <a:pt x="135" y="3"/>
                    <a:pt x="115" y="8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89" y="15"/>
                    <a:pt x="69" y="24"/>
                    <a:pt x="52" y="37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32" y="53"/>
                    <a:pt x="17" y="72"/>
                    <a:pt x="10" y="92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3" y="110"/>
                    <a:pt x="0" y="126"/>
                    <a:pt x="0" y="143"/>
                  </a:cubicBezTo>
                  <a:cubicBezTo>
                    <a:pt x="0" y="150"/>
                    <a:pt x="1" y="156"/>
                    <a:pt x="1" y="162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4" y="183"/>
                    <a:pt x="10" y="204"/>
                    <a:pt x="20" y="226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1" y="228"/>
                    <a:pt x="21" y="228"/>
                    <a:pt x="21" y="228"/>
                  </a:cubicBezTo>
                  <a:cubicBezTo>
                    <a:pt x="28" y="243"/>
                    <a:pt x="35" y="256"/>
                    <a:pt x="43" y="269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6" y="274"/>
                    <a:pt x="49" y="279"/>
                    <a:pt x="52" y="283"/>
                  </a:cubicBezTo>
                  <a:cubicBezTo>
                    <a:pt x="52" y="283"/>
                    <a:pt x="52" y="283"/>
                    <a:pt x="52" y="283"/>
                  </a:cubicBezTo>
                  <a:cubicBezTo>
                    <a:pt x="52" y="283"/>
                    <a:pt x="52" y="283"/>
                    <a:pt x="52" y="283"/>
                  </a:cubicBezTo>
                  <a:cubicBezTo>
                    <a:pt x="52" y="284"/>
                    <a:pt x="52" y="284"/>
                    <a:pt x="52" y="284"/>
                  </a:cubicBezTo>
                  <a:cubicBezTo>
                    <a:pt x="52" y="284"/>
                    <a:pt x="52" y="284"/>
                    <a:pt x="52" y="284"/>
                  </a:cubicBezTo>
                  <a:cubicBezTo>
                    <a:pt x="83" y="337"/>
                    <a:pt x="83" y="337"/>
                    <a:pt x="83" y="337"/>
                  </a:cubicBezTo>
                  <a:cubicBezTo>
                    <a:pt x="84" y="337"/>
                    <a:pt x="84" y="337"/>
                    <a:pt x="84" y="337"/>
                  </a:cubicBezTo>
                  <a:cubicBezTo>
                    <a:pt x="84" y="338"/>
                    <a:pt x="84" y="338"/>
                    <a:pt x="84" y="338"/>
                  </a:cubicBezTo>
                  <a:cubicBezTo>
                    <a:pt x="115" y="390"/>
                    <a:pt x="115" y="390"/>
                    <a:pt x="115" y="390"/>
                  </a:cubicBezTo>
                  <a:cubicBezTo>
                    <a:pt x="117" y="390"/>
                    <a:pt x="117" y="390"/>
                    <a:pt x="117" y="390"/>
                  </a:cubicBezTo>
                  <a:cubicBezTo>
                    <a:pt x="116" y="392"/>
                    <a:pt x="116" y="392"/>
                    <a:pt x="116" y="392"/>
                  </a:cubicBezTo>
                  <a:cubicBezTo>
                    <a:pt x="147" y="444"/>
                    <a:pt x="147" y="444"/>
                    <a:pt x="147" y="444"/>
                  </a:cubicBezTo>
                  <a:cubicBezTo>
                    <a:pt x="148" y="445"/>
                    <a:pt x="148" y="445"/>
                    <a:pt x="148" y="445"/>
                  </a:cubicBezTo>
                  <a:cubicBezTo>
                    <a:pt x="148" y="446"/>
                    <a:pt x="148" y="446"/>
                    <a:pt x="148" y="446"/>
                  </a:cubicBezTo>
                  <a:cubicBezTo>
                    <a:pt x="179" y="498"/>
                    <a:pt x="179" y="498"/>
                    <a:pt x="179" y="498"/>
                  </a:cubicBezTo>
                  <a:cubicBezTo>
                    <a:pt x="182" y="499"/>
                    <a:pt x="182" y="499"/>
                    <a:pt x="182" y="499"/>
                  </a:cubicBezTo>
                  <a:cubicBezTo>
                    <a:pt x="180" y="500"/>
                    <a:pt x="180" y="500"/>
                    <a:pt x="180" y="500"/>
                  </a:cubicBezTo>
                  <a:cubicBezTo>
                    <a:pt x="183" y="505"/>
                    <a:pt x="186" y="509"/>
                    <a:pt x="188" y="513"/>
                  </a:cubicBezTo>
                  <a:cubicBezTo>
                    <a:pt x="188" y="513"/>
                    <a:pt x="188" y="513"/>
                    <a:pt x="188" y="513"/>
                  </a:cubicBezTo>
                  <a:cubicBezTo>
                    <a:pt x="189" y="514"/>
                    <a:pt x="189" y="514"/>
                    <a:pt x="189" y="514"/>
                  </a:cubicBezTo>
                  <a:cubicBezTo>
                    <a:pt x="196" y="527"/>
                    <a:pt x="204" y="540"/>
                    <a:pt x="213" y="553"/>
                  </a:cubicBezTo>
                  <a:cubicBezTo>
                    <a:pt x="213" y="553"/>
                    <a:pt x="213" y="553"/>
                    <a:pt x="213" y="553"/>
                  </a:cubicBezTo>
                  <a:cubicBezTo>
                    <a:pt x="213" y="553"/>
                    <a:pt x="213" y="553"/>
                    <a:pt x="213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29" y="573"/>
                    <a:pt x="244" y="589"/>
                    <a:pt x="260" y="600"/>
                  </a:cubicBezTo>
                  <a:cubicBezTo>
                    <a:pt x="261" y="601"/>
                    <a:pt x="261" y="601"/>
                    <a:pt x="261" y="601"/>
                  </a:cubicBezTo>
                  <a:cubicBezTo>
                    <a:pt x="262" y="601"/>
                    <a:pt x="262" y="601"/>
                    <a:pt x="262" y="601"/>
                  </a:cubicBezTo>
                  <a:cubicBezTo>
                    <a:pt x="280" y="615"/>
                    <a:pt x="301" y="624"/>
                    <a:pt x="322" y="628"/>
                  </a:cubicBezTo>
                  <a:cubicBezTo>
                    <a:pt x="323" y="625"/>
                    <a:pt x="323" y="625"/>
                    <a:pt x="323" y="625"/>
                  </a:cubicBezTo>
                  <a:cubicBezTo>
                    <a:pt x="325" y="629"/>
                    <a:pt x="325" y="629"/>
                    <a:pt x="325" y="629"/>
                  </a:cubicBezTo>
                  <a:cubicBezTo>
                    <a:pt x="333" y="630"/>
                    <a:pt x="340" y="631"/>
                    <a:pt x="348" y="631"/>
                  </a:cubicBezTo>
                  <a:cubicBezTo>
                    <a:pt x="363" y="631"/>
                    <a:pt x="379" y="628"/>
                    <a:pt x="393" y="623"/>
                  </a:cubicBezTo>
                  <a:cubicBezTo>
                    <a:pt x="391" y="617"/>
                    <a:pt x="391" y="617"/>
                    <a:pt x="391" y="617"/>
                  </a:cubicBezTo>
                  <a:cubicBezTo>
                    <a:pt x="396" y="622"/>
                    <a:pt x="396" y="622"/>
                    <a:pt x="396" y="622"/>
                  </a:cubicBezTo>
                  <a:cubicBezTo>
                    <a:pt x="416" y="615"/>
                    <a:pt x="435" y="603"/>
                    <a:pt x="452" y="586"/>
                  </a:cubicBezTo>
                  <a:cubicBezTo>
                    <a:pt x="452" y="582"/>
                    <a:pt x="452" y="582"/>
                    <a:pt x="452" y="582"/>
                  </a:cubicBezTo>
                  <a:cubicBezTo>
                    <a:pt x="454" y="584"/>
                    <a:pt x="454" y="584"/>
                    <a:pt x="454" y="584"/>
                  </a:cubicBezTo>
                  <a:cubicBezTo>
                    <a:pt x="469" y="571"/>
                    <a:pt x="482" y="55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502" y="522"/>
                    <a:pt x="509" y="510"/>
                    <a:pt x="515" y="499"/>
                  </a:cubicBezTo>
                  <a:cubicBezTo>
                    <a:pt x="517" y="497"/>
                    <a:pt x="517" y="497"/>
                    <a:pt x="517" y="497"/>
                  </a:cubicBezTo>
                  <a:cubicBezTo>
                    <a:pt x="520" y="492"/>
                    <a:pt x="523" y="486"/>
                    <a:pt x="526" y="481"/>
                  </a:cubicBezTo>
                  <a:cubicBezTo>
                    <a:pt x="526" y="480"/>
                    <a:pt x="526" y="480"/>
                    <a:pt x="526" y="480"/>
                  </a:cubicBezTo>
                  <a:cubicBezTo>
                    <a:pt x="527" y="479"/>
                    <a:pt x="527" y="479"/>
                    <a:pt x="527" y="479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90" y="373"/>
                    <a:pt x="590" y="373"/>
                    <a:pt x="590" y="373"/>
                  </a:cubicBezTo>
                  <a:cubicBezTo>
                    <a:pt x="590" y="371"/>
                    <a:pt x="590" y="371"/>
                    <a:pt x="590" y="371"/>
                  </a:cubicBezTo>
                  <a:cubicBezTo>
                    <a:pt x="591" y="371"/>
                    <a:pt x="591" y="371"/>
                    <a:pt x="591" y="371"/>
                  </a:cubicBezTo>
                  <a:cubicBezTo>
                    <a:pt x="622" y="319"/>
                    <a:pt x="622" y="319"/>
                    <a:pt x="622" y="319"/>
                  </a:cubicBezTo>
                  <a:cubicBezTo>
                    <a:pt x="622" y="317"/>
                    <a:pt x="622" y="317"/>
                    <a:pt x="622" y="317"/>
                  </a:cubicBezTo>
                  <a:cubicBezTo>
                    <a:pt x="623" y="317"/>
                    <a:pt x="623" y="317"/>
                    <a:pt x="623" y="317"/>
                  </a:cubicBezTo>
                  <a:cubicBezTo>
                    <a:pt x="654" y="265"/>
                    <a:pt x="654" y="265"/>
                    <a:pt x="654" y="265"/>
                  </a:cubicBezTo>
                  <a:cubicBezTo>
                    <a:pt x="654" y="263"/>
                    <a:pt x="654" y="263"/>
                    <a:pt x="654" y="263"/>
                  </a:cubicBezTo>
                  <a:cubicBezTo>
                    <a:pt x="655" y="264"/>
                    <a:pt x="655" y="264"/>
                    <a:pt x="655" y="264"/>
                  </a:cubicBezTo>
                  <a:cubicBezTo>
                    <a:pt x="668" y="242"/>
                    <a:pt x="677" y="224"/>
                    <a:pt x="683" y="207"/>
                  </a:cubicBezTo>
                  <a:cubicBezTo>
                    <a:pt x="681" y="202"/>
                    <a:pt x="681" y="202"/>
                    <a:pt x="681" y="202"/>
                  </a:cubicBezTo>
                  <a:cubicBezTo>
                    <a:pt x="684" y="204"/>
                    <a:pt x="684" y="204"/>
                    <a:pt x="684" y="204"/>
                  </a:cubicBezTo>
                  <a:cubicBezTo>
                    <a:pt x="691" y="182"/>
                    <a:pt x="695" y="162"/>
                    <a:pt x="695" y="143"/>
                  </a:cubicBezTo>
                  <a:cubicBezTo>
                    <a:pt x="695" y="142"/>
                    <a:pt x="695" y="141"/>
                    <a:pt x="695" y="140"/>
                  </a:cubicBezTo>
                  <a:cubicBezTo>
                    <a:pt x="692" y="140"/>
                    <a:pt x="692" y="140"/>
                    <a:pt x="692" y="140"/>
                  </a:cubicBezTo>
                  <a:cubicBezTo>
                    <a:pt x="695" y="138"/>
                    <a:pt x="695" y="138"/>
                    <a:pt x="695" y="138"/>
                  </a:cubicBezTo>
                  <a:cubicBezTo>
                    <a:pt x="694" y="113"/>
                    <a:pt x="687" y="90"/>
                    <a:pt x="675" y="72"/>
                  </a:cubicBezTo>
                  <a:cubicBezTo>
                    <a:pt x="674" y="71"/>
                    <a:pt x="674" y="71"/>
                    <a:pt x="674" y="71"/>
                  </a:cubicBezTo>
                  <a:cubicBezTo>
                    <a:pt x="674" y="70"/>
                    <a:pt x="674" y="70"/>
                    <a:pt x="674" y="70"/>
                  </a:cubicBezTo>
                  <a:cubicBezTo>
                    <a:pt x="662" y="51"/>
                    <a:pt x="645" y="36"/>
                    <a:pt x="623" y="24"/>
                  </a:cubicBezTo>
                  <a:cubicBezTo>
                    <a:pt x="622" y="25"/>
                    <a:pt x="622" y="25"/>
                    <a:pt x="622" y="25"/>
                  </a:cubicBezTo>
                  <a:cubicBezTo>
                    <a:pt x="622" y="23"/>
                    <a:pt x="622" y="23"/>
                    <a:pt x="622" y="23"/>
                  </a:cubicBezTo>
                  <a:cubicBezTo>
                    <a:pt x="604" y="14"/>
                    <a:pt x="584" y="7"/>
                    <a:pt x="560" y="4"/>
                  </a:cubicBezTo>
                  <a:cubicBezTo>
                    <a:pt x="560" y="6"/>
                    <a:pt x="560" y="6"/>
                    <a:pt x="560" y="6"/>
                  </a:cubicBezTo>
                  <a:cubicBezTo>
                    <a:pt x="557" y="3"/>
                    <a:pt x="557" y="3"/>
                    <a:pt x="557" y="3"/>
                  </a:cubicBezTo>
                  <a:cubicBezTo>
                    <a:pt x="539" y="0"/>
                    <a:pt x="521" y="0"/>
                    <a:pt x="505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26"/>
            <p:cNvSpPr>
              <a:spLocks noEditPoints="1"/>
            </p:cNvSpPr>
            <p:nvPr/>
          </p:nvSpPr>
          <p:spPr bwMode="auto">
            <a:xfrm>
              <a:off x="8943334" y="3489486"/>
              <a:ext cx="862013" cy="863600"/>
            </a:xfrm>
            <a:custGeom>
              <a:avLst/>
              <a:gdLst>
                <a:gd name="T0" fmla="*/ 208 w 229"/>
                <a:gd name="T1" fmla="*/ 115 h 229"/>
                <a:gd name="T2" fmla="*/ 227 w 229"/>
                <a:gd name="T3" fmla="*/ 94 h 229"/>
                <a:gd name="T4" fmla="*/ 202 w 229"/>
                <a:gd name="T5" fmla="*/ 80 h 229"/>
                <a:gd name="T6" fmla="*/ 211 w 229"/>
                <a:gd name="T7" fmla="*/ 52 h 229"/>
                <a:gd name="T8" fmla="*/ 183 w 229"/>
                <a:gd name="T9" fmla="*/ 50 h 229"/>
                <a:gd name="T10" fmla="*/ 161 w 229"/>
                <a:gd name="T11" fmla="*/ 33 h 229"/>
                <a:gd name="T12" fmla="*/ 153 w 229"/>
                <a:gd name="T13" fmla="*/ 6 h 229"/>
                <a:gd name="T14" fmla="*/ 128 w 229"/>
                <a:gd name="T15" fmla="*/ 22 h 229"/>
                <a:gd name="T16" fmla="*/ 108 w 229"/>
                <a:gd name="T17" fmla="*/ 0 h 229"/>
                <a:gd name="T18" fmla="*/ 93 w 229"/>
                <a:gd name="T19" fmla="*/ 23 h 229"/>
                <a:gd name="T20" fmla="*/ 68 w 229"/>
                <a:gd name="T21" fmla="*/ 33 h 229"/>
                <a:gd name="T22" fmla="*/ 40 w 229"/>
                <a:gd name="T23" fmla="*/ 26 h 229"/>
                <a:gd name="T24" fmla="*/ 41 w 229"/>
                <a:gd name="T25" fmla="*/ 56 h 229"/>
                <a:gd name="T26" fmla="*/ 12 w 229"/>
                <a:gd name="T27" fmla="*/ 62 h 229"/>
                <a:gd name="T28" fmla="*/ 24 w 229"/>
                <a:gd name="T29" fmla="*/ 87 h 229"/>
                <a:gd name="T30" fmla="*/ 20 w 229"/>
                <a:gd name="T31" fmla="*/ 114 h 229"/>
                <a:gd name="T32" fmla="*/ 1 w 229"/>
                <a:gd name="T33" fmla="*/ 134 h 229"/>
                <a:gd name="T34" fmla="*/ 27 w 229"/>
                <a:gd name="T35" fmla="*/ 149 h 229"/>
                <a:gd name="T36" fmla="*/ 18 w 229"/>
                <a:gd name="T37" fmla="*/ 177 h 229"/>
                <a:gd name="T38" fmla="*/ 46 w 229"/>
                <a:gd name="T39" fmla="*/ 178 h 229"/>
                <a:gd name="T40" fmla="*/ 67 w 229"/>
                <a:gd name="T41" fmla="*/ 195 h 229"/>
                <a:gd name="T42" fmla="*/ 75 w 229"/>
                <a:gd name="T43" fmla="*/ 222 h 229"/>
                <a:gd name="T44" fmla="*/ 100 w 229"/>
                <a:gd name="T45" fmla="*/ 207 h 229"/>
                <a:gd name="T46" fmla="*/ 120 w 229"/>
                <a:gd name="T47" fmla="*/ 229 h 229"/>
                <a:gd name="T48" fmla="*/ 136 w 229"/>
                <a:gd name="T49" fmla="*/ 206 h 229"/>
                <a:gd name="T50" fmla="*/ 161 w 229"/>
                <a:gd name="T51" fmla="*/ 196 h 229"/>
                <a:gd name="T52" fmla="*/ 188 w 229"/>
                <a:gd name="T53" fmla="*/ 202 h 229"/>
                <a:gd name="T54" fmla="*/ 188 w 229"/>
                <a:gd name="T55" fmla="*/ 173 h 229"/>
                <a:gd name="T56" fmla="*/ 216 w 229"/>
                <a:gd name="T57" fmla="*/ 167 h 229"/>
                <a:gd name="T58" fmla="*/ 204 w 229"/>
                <a:gd name="T59" fmla="*/ 141 h 229"/>
                <a:gd name="T60" fmla="*/ 110 w 229"/>
                <a:gd name="T61" fmla="*/ 141 h 229"/>
                <a:gd name="T62" fmla="*/ 74 w 229"/>
                <a:gd name="T63" fmla="*/ 140 h 229"/>
                <a:gd name="T64" fmla="*/ 75 w 229"/>
                <a:gd name="T65" fmla="*/ 88 h 229"/>
                <a:gd name="T66" fmla="*/ 110 w 229"/>
                <a:gd name="T67" fmla="*/ 88 h 229"/>
                <a:gd name="T68" fmla="*/ 110 w 229"/>
                <a:gd name="T69" fmla="*/ 141 h 229"/>
                <a:gd name="T70" fmla="*/ 144 w 229"/>
                <a:gd name="T71" fmla="*/ 147 h 229"/>
                <a:gd name="T72" fmla="*/ 128 w 229"/>
                <a:gd name="T73" fmla="*/ 111 h 229"/>
                <a:gd name="T74" fmla="*/ 126 w 229"/>
                <a:gd name="T75" fmla="*/ 97 h 229"/>
                <a:gd name="T76" fmla="*/ 139 w 229"/>
                <a:gd name="T77" fmla="*/ 91 h 229"/>
                <a:gd name="T78" fmla="*/ 147 w 229"/>
                <a:gd name="T79" fmla="*/ 81 h 229"/>
                <a:gd name="T80" fmla="*/ 161 w 229"/>
                <a:gd name="T81" fmla="*/ 147 h 229"/>
                <a:gd name="T82" fmla="*/ 92 w 229"/>
                <a:gd name="T83" fmla="*/ 94 h 229"/>
                <a:gd name="T84" fmla="*/ 87 w 229"/>
                <a:gd name="T85" fmla="*/ 99 h 229"/>
                <a:gd name="T86" fmla="*/ 87 w 229"/>
                <a:gd name="T87" fmla="*/ 129 h 229"/>
                <a:gd name="T88" fmla="*/ 92 w 229"/>
                <a:gd name="T89" fmla="*/ 135 h 229"/>
                <a:gd name="T90" fmla="*/ 98 w 229"/>
                <a:gd name="T91" fmla="*/ 129 h 229"/>
                <a:gd name="T92" fmla="*/ 98 w 229"/>
                <a:gd name="T93" fmla="*/ 10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229">
                  <a:moveTo>
                    <a:pt x="207" y="128"/>
                  </a:moveTo>
                  <a:cubicBezTo>
                    <a:pt x="208" y="124"/>
                    <a:pt x="208" y="119"/>
                    <a:pt x="208" y="115"/>
                  </a:cubicBezTo>
                  <a:cubicBezTo>
                    <a:pt x="215" y="113"/>
                    <a:pt x="222" y="111"/>
                    <a:pt x="229" y="108"/>
                  </a:cubicBezTo>
                  <a:cubicBezTo>
                    <a:pt x="229" y="104"/>
                    <a:pt x="228" y="99"/>
                    <a:pt x="227" y="94"/>
                  </a:cubicBezTo>
                  <a:cubicBezTo>
                    <a:pt x="220" y="93"/>
                    <a:pt x="213" y="93"/>
                    <a:pt x="206" y="93"/>
                  </a:cubicBezTo>
                  <a:cubicBezTo>
                    <a:pt x="205" y="88"/>
                    <a:pt x="203" y="84"/>
                    <a:pt x="202" y="80"/>
                  </a:cubicBezTo>
                  <a:cubicBezTo>
                    <a:pt x="200" y="76"/>
                    <a:pt x="198" y="72"/>
                    <a:pt x="196" y="68"/>
                  </a:cubicBezTo>
                  <a:cubicBezTo>
                    <a:pt x="201" y="63"/>
                    <a:pt x="206" y="58"/>
                    <a:pt x="211" y="52"/>
                  </a:cubicBezTo>
                  <a:cubicBezTo>
                    <a:pt x="208" y="48"/>
                    <a:pt x="205" y="44"/>
                    <a:pt x="202" y="40"/>
                  </a:cubicBezTo>
                  <a:cubicBezTo>
                    <a:pt x="195" y="43"/>
                    <a:pt x="189" y="47"/>
                    <a:pt x="183" y="50"/>
                  </a:cubicBezTo>
                  <a:cubicBezTo>
                    <a:pt x="180" y="47"/>
                    <a:pt x="176" y="44"/>
                    <a:pt x="173" y="41"/>
                  </a:cubicBezTo>
                  <a:cubicBezTo>
                    <a:pt x="169" y="38"/>
                    <a:pt x="165" y="36"/>
                    <a:pt x="161" y="33"/>
                  </a:cubicBezTo>
                  <a:cubicBezTo>
                    <a:pt x="164" y="26"/>
                    <a:pt x="165" y="19"/>
                    <a:pt x="166" y="12"/>
                  </a:cubicBezTo>
                  <a:cubicBezTo>
                    <a:pt x="162" y="10"/>
                    <a:pt x="158" y="8"/>
                    <a:pt x="153" y="6"/>
                  </a:cubicBezTo>
                  <a:cubicBezTo>
                    <a:pt x="149" y="12"/>
                    <a:pt x="145" y="18"/>
                    <a:pt x="141" y="24"/>
                  </a:cubicBezTo>
                  <a:cubicBezTo>
                    <a:pt x="137" y="23"/>
                    <a:pt x="133" y="22"/>
                    <a:pt x="128" y="22"/>
                  </a:cubicBezTo>
                  <a:cubicBezTo>
                    <a:pt x="124" y="21"/>
                    <a:pt x="119" y="20"/>
                    <a:pt x="115" y="20"/>
                  </a:cubicBezTo>
                  <a:cubicBezTo>
                    <a:pt x="113" y="13"/>
                    <a:pt x="111" y="6"/>
                    <a:pt x="108" y="0"/>
                  </a:cubicBezTo>
                  <a:cubicBezTo>
                    <a:pt x="104" y="0"/>
                    <a:pt x="99" y="0"/>
                    <a:pt x="94" y="1"/>
                  </a:cubicBezTo>
                  <a:cubicBezTo>
                    <a:pt x="93" y="9"/>
                    <a:pt x="93" y="16"/>
                    <a:pt x="93" y="23"/>
                  </a:cubicBezTo>
                  <a:cubicBezTo>
                    <a:pt x="88" y="24"/>
                    <a:pt x="84" y="25"/>
                    <a:pt x="80" y="27"/>
                  </a:cubicBezTo>
                  <a:cubicBezTo>
                    <a:pt x="76" y="29"/>
                    <a:pt x="72" y="31"/>
                    <a:pt x="68" y="33"/>
                  </a:cubicBezTo>
                  <a:cubicBezTo>
                    <a:pt x="63" y="28"/>
                    <a:pt x="57" y="23"/>
                    <a:pt x="52" y="18"/>
                  </a:cubicBezTo>
                  <a:cubicBezTo>
                    <a:pt x="48" y="20"/>
                    <a:pt x="44" y="23"/>
                    <a:pt x="40" y="26"/>
                  </a:cubicBezTo>
                  <a:cubicBezTo>
                    <a:pt x="43" y="33"/>
                    <a:pt x="46" y="40"/>
                    <a:pt x="50" y="46"/>
                  </a:cubicBezTo>
                  <a:cubicBezTo>
                    <a:pt x="47" y="49"/>
                    <a:pt x="44" y="52"/>
                    <a:pt x="41" y="56"/>
                  </a:cubicBezTo>
                  <a:cubicBezTo>
                    <a:pt x="38" y="59"/>
                    <a:pt x="35" y="63"/>
                    <a:pt x="33" y="67"/>
                  </a:cubicBezTo>
                  <a:cubicBezTo>
                    <a:pt x="26" y="65"/>
                    <a:pt x="19" y="63"/>
                    <a:pt x="12" y="62"/>
                  </a:cubicBezTo>
                  <a:cubicBezTo>
                    <a:pt x="10" y="66"/>
                    <a:pt x="8" y="71"/>
                    <a:pt x="6" y="75"/>
                  </a:cubicBezTo>
                  <a:cubicBezTo>
                    <a:pt x="12" y="79"/>
                    <a:pt x="18" y="83"/>
                    <a:pt x="24" y="87"/>
                  </a:cubicBezTo>
                  <a:cubicBezTo>
                    <a:pt x="23" y="91"/>
                    <a:pt x="22" y="96"/>
                    <a:pt x="21" y="100"/>
                  </a:cubicBezTo>
                  <a:cubicBezTo>
                    <a:pt x="21" y="105"/>
                    <a:pt x="20" y="109"/>
                    <a:pt x="20" y="114"/>
                  </a:cubicBezTo>
                  <a:cubicBezTo>
                    <a:pt x="13" y="116"/>
                    <a:pt x="6" y="118"/>
                    <a:pt x="0" y="120"/>
                  </a:cubicBezTo>
                  <a:cubicBezTo>
                    <a:pt x="0" y="125"/>
                    <a:pt x="0" y="130"/>
                    <a:pt x="1" y="134"/>
                  </a:cubicBezTo>
                  <a:cubicBezTo>
                    <a:pt x="8" y="135"/>
                    <a:pt x="16" y="136"/>
                    <a:pt x="23" y="136"/>
                  </a:cubicBezTo>
                  <a:cubicBezTo>
                    <a:pt x="24" y="140"/>
                    <a:pt x="25" y="144"/>
                    <a:pt x="27" y="149"/>
                  </a:cubicBezTo>
                  <a:cubicBezTo>
                    <a:pt x="29" y="153"/>
                    <a:pt x="31" y="157"/>
                    <a:pt x="33" y="161"/>
                  </a:cubicBezTo>
                  <a:cubicBezTo>
                    <a:pt x="28" y="166"/>
                    <a:pt x="23" y="171"/>
                    <a:pt x="18" y="177"/>
                  </a:cubicBezTo>
                  <a:cubicBezTo>
                    <a:pt x="20" y="181"/>
                    <a:pt x="23" y="184"/>
                    <a:pt x="26" y="188"/>
                  </a:cubicBezTo>
                  <a:cubicBezTo>
                    <a:pt x="33" y="185"/>
                    <a:pt x="40" y="182"/>
                    <a:pt x="46" y="178"/>
                  </a:cubicBezTo>
                  <a:cubicBezTo>
                    <a:pt x="49" y="182"/>
                    <a:pt x="52" y="185"/>
                    <a:pt x="56" y="188"/>
                  </a:cubicBezTo>
                  <a:cubicBezTo>
                    <a:pt x="59" y="190"/>
                    <a:pt x="63" y="193"/>
                    <a:pt x="67" y="195"/>
                  </a:cubicBezTo>
                  <a:cubicBezTo>
                    <a:pt x="65" y="202"/>
                    <a:pt x="63" y="209"/>
                    <a:pt x="62" y="216"/>
                  </a:cubicBezTo>
                  <a:cubicBezTo>
                    <a:pt x="66" y="219"/>
                    <a:pt x="71" y="221"/>
                    <a:pt x="75" y="222"/>
                  </a:cubicBezTo>
                  <a:cubicBezTo>
                    <a:pt x="79" y="216"/>
                    <a:pt x="83" y="210"/>
                    <a:pt x="87" y="204"/>
                  </a:cubicBezTo>
                  <a:cubicBezTo>
                    <a:pt x="91" y="205"/>
                    <a:pt x="96" y="206"/>
                    <a:pt x="100" y="207"/>
                  </a:cubicBezTo>
                  <a:cubicBezTo>
                    <a:pt x="105" y="208"/>
                    <a:pt x="109" y="208"/>
                    <a:pt x="114" y="208"/>
                  </a:cubicBezTo>
                  <a:cubicBezTo>
                    <a:pt x="115" y="215"/>
                    <a:pt x="118" y="222"/>
                    <a:pt x="120" y="229"/>
                  </a:cubicBezTo>
                  <a:cubicBezTo>
                    <a:pt x="125" y="229"/>
                    <a:pt x="130" y="228"/>
                    <a:pt x="134" y="227"/>
                  </a:cubicBezTo>
                  <a:cubicBezTo>
                    <a:pt x="135" y="220"/>
                    <a:pt x="136" y="213"/>
                    <a:pt x="136" y="206"/>
                  </a:cubicBezTo>
                  <a:cubicBezTo>
                    <a:pt x="140" y="205"/>
                    <a:pt x="144" y="203"/>
                    <a:pt x="149" y="202"/>
                  </a:cubicBezTo>
                  <a:cubicBezTo>
                    <a:pt x="153" y="200"/>
                    <a:pt x="157" y="198"/>
                    <a:pt x="161" y="196"/>
                  </a:cubicBezTo>
                  <a:cubicBezTo>
                    <a:pt x="166" y="201"/>
                    <a:pt x="171" y="206"/>
                    <a:pt x="177" y="211"/>
                  </a:cubicBezTo>
                  <a:cubicBezTo>
                    <a:pt x="181" y="208"/>
                    <a:pt x="184" y="205"/>
                    <a:pt x="188" y="202"/>
                  </a:cubicBezTo>
                  <a:cubicBezTo>
                    <a:pt x="185" y="195"/>
                    <a:pt x="182" y="189"/>
                    <a:pt x="178" y="183"/>
                  </a:cubicBezTo>
                  <a:cubicBezTo>
                    <a:pt x="182" y="180"/>
                    <a:pt x="185" y="176"/>
                    <a:pt x="188" y="173"/>
                  </a:cubicBezTo>
                  <a:cubicBezTo>
                    <a:pt x="190" y="169"/>
                    <a:pt x="193" y="165"/>
                    <a:pt x="195" y="162"/>
                  </a:cubicBezTo>
                  <a:cubicBezTo>
                    <a:pt x="202" y="164"/>
                    <a:pt x="209" y="165"/>
                    <a:pt x="216" y="167"/>
                  </a:cubicBezTo>
                  <a:cubicBezTo>
                    <a:pt x="219" y="162"/>
                    <a:pt x="220" y="158"/>
                    <a:pt x="222" y="153"/>
                  </a:cubicBezTo>
                  <a:cubicBezTo>
                    <a:pt x="216" y="149"/>
                    <a:pt x="210" y="145"/>
                    <a:pt x="204" y="141"/>
                  </a:cubicBezTo>
                  <a:cubicBezTo>
                    <a:pt x="205" y="137"/>
                    <a:pt x="206" y="133"/>
                    <a:pt x="207" y="128"/>
                  </a:cubicBezTo>
                  <a:close/>
                  <a:moveTo>
                    <a:pt x="110" y="141"/>
                  </a:moveTo>
                  <a:cubicBezTo>
                    <a:pt x="106" y="146"/>
                    <a:pt x="100" y="148"/>
                    <a:pt x="92" y="148"/>
                  </a:cubicBezTo>
                  <a:cubicBezTo>
                    <a:pt x="85" y="148"/>
                    <a:pt x="79" y="145"/>
                    <a:pt x="74" y="140"/>
                  </a:cubicBezTo>
                  <a:cubicBezTo>
                    <a:pt x="70" y="135"/>
                    <a:pt x="68" y="127"/>
                    <a:pt x="68" y="114"/>
                  </a:cubicBezTo>
                  <a:cubicBezTo>
                    <a:pt x="68" y="102"/>
                    <a:pt x="70" y="93"/>
                    <a:pt x="75" y="88"/>
                  </a:cubicBezTo>
                  <a:cubicBezTo>
                    <a:pt x="79" y="83"/>
                    <a:pt x="85" y="80"/>
                    <a:pt x="92" y="80"/>
                  </a:cubicBezTo>
                  <a:cubicBezTo>
                    <a:pt x="100" y="80"/>
                    <a:pt x="106" y="83"/>
                    <a:pt x="110" y="88"/>
                  </a:cubicBezTo>
                  <a:cubicBezTo>
                    <a:pt x="115" y="93"/>
                    <a:pt x="117" y="102"/>
                    <a:pt x="117" y="114"/>
                  </a:cubicBezTo>
                  <a:cubicBezTo>
                    <a:pt x="117" y="127"/>
                    <a:pt x="115" y="136"/>
                    <a:pt x="110" y="141"/>
                  </a:cubicBezTo>
                  <a:close/>
                  <a:moveTo>
                    <a:pt x="161" y="147"/>
                  </a:moveTo>
                  <a:cubicBezTo>
                    <a:pt x="144" y="147"/>
                    <a:pt x="144" y="147"/>
                    <a:pt x="144" y="147"/>
                  </a:cubicBezTo>
                  <a:cubicBezTo>
                    <a:pt x="144" y="103"/>
                    <a:pt x="144" y="103"/>
                    <a:pt x="144" y="103"/>
                  </a:cubicBezTo>
                  <a:cubicBezTo>
                    <a:pt x="139" y="107"/>
                    <a:pt x="134" y="109"/>
                    <a:pt x="128" y="111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7" y="96"/>
                    <a:pt x="127" y="96"/>
                    <a:pt x="127" y="96"/>
                  </a:cubicBezTo>
                  <a:cubicBezTo>
                    <a:pt x="131" y="95"/>
                    <a:pt x="135" y="94"/>
                    <a:pt x="139" y="91"/>
                  </a:cubicBezTo>
                  <a:cubicBezTo>
                    <a:pt x="142" y="88"/>
                    <a:pt x="145" y="85"/>
                    <a:pt x="146" y="82"/>
                  </a:cubicBezTo>
                  <a:cubicBezTo>
                    <a:pt x="147" y="81"/>
                    <a:pt x="147" y="81"/>
                    <a:pt x="147" y="81"/>
                  </a:cubicBezTo>
                  <a:cubicBezTo>
                    <a:pt x="161" y="81"/>
                    <a:pt x="161" y="81"/>
                    <a:pt x="161" y="81"/>
                  </a:cubicBezTo>
                  <a:lnTo>
                    <a:pt x="161" y="147"/>
                  </a:lnTo>
                  <a:close/>
                  <a:moveTo>
                    <a:pt x="96" y="95"/>
                  </a:moveTo>
                  <a:cubicBezTo>
                    <a:pt x="95" y="94"/>
                    <a:pt x="94" y="94"/>
                    <a:pt x="92" y="94"/>
                  </a:cubicBezTo>
                  <a:cubicBezTo>
                    <a:pt x="91" y="94"/>
                    <a:pt x="90" y="94"/>
                    <a:pt x="89" y="95"/>
                  </a:cubicBezTo>
                  <a:cubicBezTo>
                    <a:pt x="88" y="96"/>
                    <a:pt x="87" y="97"/>
                    <a:pt x="87" y="99"/>
                  </a:cubicBezTo>
                  <a:cubicBezTo>
                    <a:pt x="86" y="102"/>
                    <a:pt x="85" y="107"/>
                    <a:pt x="85" y="114"/>
                  </a:cubicBezTo>
                  <a:cubicBezTo>
                    <a:pt x="85" y="121"/>
                    <a:pt x="86" y="126"/>
                    <a:pt x="87" y="129"/>
                  </a:cubicBezTo>
                  <a:cubicBezTo>
                    <a:pt x="87" y="132"/>
                    <a:pt x="88" y="133"/>
                    <a:pt x="89" y="134"/>
                  </a:cubicBezTo>
                  <a:cubicBezTo>
                    <a:pt x="90" y="134"/>
                    <a:pt x="91" y="135"/>
                    <a:pt x="92" y="135"/>
                  </a:cubicBezTo>
                  <a:cubicBezTo>
                    <a:pt x="94" y="135"/>
                    <a:pt x="95" y="134"/>
                    <a:pt x="96" y="134"/>
                  </a:cubicBezTo>
                  <a:cubicBezTo>
                    <a:pt x="97" y="133"/>
                    <a:pt x="97" y="131"/>
                    <a:pt x="98" y="129"/>
                  </a:cubicBezTo>
                  <a:cubicBezTo>
                    <a:pt x="99" y="127"/>
                    <a:pt x="99" y="121"/>
                    <a:pt x="99" y="114"/>
                  </a:cubicBezTo>
                  <a:cubicBezTo>
                    <a:pt x="99" y="107"/>
                    <a:pt x="99" y="102"/>
                    <a:pt x="98" y="100"/>
                  </a:cubicBezTo>
                  <a:cubicBezTo>
                    <a:pt x="97" y="97"/>
                    <a:pt x="96" y="95"/>
                    <a:pt x="96" y="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28"/>
            <p:cNvSpPr>
              <a:spLocks noEditPoints="1"/>
            </p:cNvSpPr>
            <p:nvPr/>
          </p:nvSpPr>
          <p:spPr bwMode="auto">
            <a:xfrm>
              <a:off x="10560240" y="3450438"/>
              <a:ext cx="866775" cy="863600"/>
            </a:xfrm>
            <a:custGeom>
              <a:avLst/>
              <a:gdLst>
                <a:gd name="T0" fmla="*/ 87 w 230"/>
                <a:gd name="T1" fmla="*/ 94 h 229"/>
                <a:gd name="T2" fmla="*/ 82 w 230"/>
                <a:gd name="T3" fmla="*/ 99 h 229"/>
                <a:gd name="T4" fmla="*/ 82 w 230"/>
                <a:gd name="T5" fmla="*/ 129 h 229"/>
                <a:gd name="T6" fmla="*/ 87 w 230"/>
                <a:gd name="T7" fmla="*/ 135 h 229"/>
                <a:gd name="T8" fmla="*/ 93 w 230"/>
                <a:gd name="T9" fmla="*/ 129 h 229"/>
                <a:gd name="T10" fmla="*/ 93 w 230"/>
                <a:gd name="T11" fmla="*/ 100 h 229"/>
                <a:gd name="T12" fmla="*/ 207 w 230"/>
                <a:gd name="T13" fmla="*/ 130 h 229"/>
                <a:gd name="T14" fmla="*/ 230 w 230"/>
                <a:gd name="T15" fmla="*/ 110 h 229"/>
                <a:gd name="T16" fmla="*/ 207 w 230"/>
                <a:gd name="T17" fmla="*/ 94 h 229"/>
                <a:gd name="T18" fmla="*/ 197 w 230"/>
                <a:gd name="T19" fmla="*/ 69 h 229"/>
                <a:gd name="T20" fmla="*/ 204 w 230"/>
                <a:gd name="T21" fmla="*/ 42 h 229"/>
                <a:gd name="T22" fmla="*/ 174 w 230"/>
                <a:gd name="T23" fmla="*/ 42 h 229"/>
                <a:gd name="T24" fmla="*/ 169 w 230"/>
                <a:gd name="T25" fmla="*/ 13 h 229"/>
                <a:gd name="T26" fmla="*/ 143 w 230"/>
                <a:gd name="T27" fmla="*/ 25 h 229"/>
                <a:gd name="T28" fmla="*/ 117 w 230"/>
                <a:gd name="T29" fmla="*/ 20 h 229"/>
                <a:gd name="T30" fmla="*/ 97 w 230"/>
                <a:gd name="T31" fmla="*/ 1 h 229"/>
                <a:gd name="T32" fmla="*/ 82 w 230"/>
                <a:gd name="T33" fmla="*/ 26 h 229"/>
                <a:gd name="T34" fmla="*/ 54 w 230"/>
                <a:gd name="T35" fmla="*/ 17 h 229"/>
                <a:gd name="T36" fmla="*/ 52 w 230"/>
                <a:gd name="T37" fmla="*/ 45 h 229"/>
                <a:gd name="T38" fmla="*/ 35 w 230"/>
                <a:gd name="T39" fmla="*/ 66 h 229"/>
                <a:gd name="T40" fmla="*/ 8 w 230"/>
                <a:gd name="T41" fmla="*/ 74 h 229"/>
                <a:gd name="T42" fmla="*/ 22 w 230"/>
                <a:gd name="T43" fmla="*/ 99 h 229"/>
                <a:gd name="T44" fmla="*/ 0 w 230"/>
                <a:gd name="T45" fmla="*/ 118 h 229"/>
                <a:gd name="T46" fmla="*/ 23 w 230"/>
                <a:gd name="T47" fmla="*/ 134 h 229"/>
                <a:gd name="T48" fmla="*/ 33 w 230"/>
                <a:gd name="T49" fmla="*/ 160 h 229"/>
                <a:gd name="T50" fmla="*/ 26 w 230"/>
                <a:gd name="T51" fmla="*/ 187 h 229"/>
                <a:gd name="T52" fmla="*/ 55 w 230"/>
                <a:gd name="T53" fmla="*/ 187 h 229"/>
                <a:gd name="T54" fmla="*/ 61 w 230"/>
                <a:gd name="T55" fmla="*/ 216 h 229"/>
                <a:gd name="T56" fmla="*/ 86 w 230"/>
                <a:gd name="T57" fmla="*/ 204 h 229"/>
                <a:gd name="T58" fmla="*/ 113 w 230"/>
                <a:gd name="T59" fmla="*/ 208 h 229"/>
                <a:gd name="T60" fmla="*/ 133 w 230"/>
                <a:gd name="T61" fmla="*/ 228 h 229"/>
                <a:gd name="T62" fmla="*/ 148 w 230"/>
                <a:gd name="T63" fmla="*/ 202 h 229"/>
                <a:gd name="T64" fmla="*/ 176 w 230"/>
                <a:gd name="T65" fmla="*/ 212 h 229"/>
                <a:gd name="T66" fmla="*/ 178 w 230"/>
                <a:gd name="T67" fmla="*/ 184 h 229"/>
                <a:gd name="T68" fmla="*/ 195 w 230"/>
                <a:gd name="T69" fmla="*/ 163 h 229"/>
                <a:gd name="T70" fmla="*/ 222 w 230"/>
                <a:gd name="T71" fmla="*/ 155 h 229"/>
                <a:gd name="T72" fmla="*/ 207 w 230"/>
                <a:gd name="T73" fmla="*/ 130 h 229"/>
                <a:gd name="T74" fmla="*/ 87 w 230"/>
                <a:gd name="T75" fmla="*/ 148 h 229"/>
                <a:gd name="T76" fmla="*/ 63 w 230"/>
                <a:gd name="T77" fmla="*/ 114 h 229"/>
                <a:gd name="T78" fmla="*/ 87 w 230"/>
                <a:gd name="T79" fmla="*/ 80 h 229"/>
                <a:gd name="T80" fmla="*/ 112 w 230"/>
                <a:gd name="T81" fmla="*/ 114 h 229"/>
                <a:gd name="T82" fmla="*/ 167 w 230"/>
                <a:gd name="T83" fmla="*/ 132 h 229"/>
                <a:gd name="T84" fmla="*/ 116 w 230"/>
                <a:gd name="T85" fmla="*/ 147 h 229"/>
                <a:gd name="T86" fmla="*/ 121 w 230"/>
                <a:gd name="T87" fmla="*/ 132 h 229"/>
                <a:gd name="T88" fmla="*/ 147 w 230"/>
                <a:gd name="T89" fmla="*/ 107 h 229"/>
                <a:gd name="T90" fmla="*/ 148 w 230"/>
                <a:gd name="T91" fmla="*/ 96 h 229"/>
                <a:gd name="T92" fmla="*/ 137 w 230"/>
                <a:gd name="T93" fmla="*/ 96 h 229"/>
                <a:gd name="T94" fmla="*/ 134 w 230"/>
                <a:gd name="T95" fmla="*/ 104 h 229"/>
                <a:gd name="T96" fmla="*/ 119 w 230"/>
                <a:gd name="T97" fmla="*/ 103 h 229"/>
                <a:gd name="T98" fmla="*/ 118 w 230"/>
                <a:gd name="T99" fmla="*/ 101 h 229"/>
                <a:gd name="T100" fmla="*/ 143 w 230"/>
                <a:gd name="T101" fmla="*/ 80 h 229"/>
                <a:gd name="T102" fmla="*/ 167 w 230"/>
                <a:gd name="T103" fmla="*/ 100 h 229"/>
                <a:gd name="T104" fmla="*/ 159 w 230"/>
                <a:gd name="T105" fmla="*/ 117 h 229"/>
                <a:gd name="T106" fmla="*/ 142 w 230"/>
                <a:gd name="T107" fmla="*/ 132 h 229"/>
                <a:gd name="T108" fmla="*/ 167 w 230"/>
                <a:gd name="T109" fmla="*/ 132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0" h="229">
                  <a:moveTo>
                    <a:pt x="91" y="95"/>
                  </a:moveTo>
                  <a:cubicBezTo>
                    <a:pt x="90" y="94"/>
                    <a:pt x="89" y="94"/>
                    <a:pt x="87" y="94"/>
                  </a:cubicBezTo>
                  <a:cubicBezTo>
                    <a:pt x="86" y="94"/>
                    <a:pt x="85" y="94"/>
                    <a:pt x="84" y="95"/>
                  </a:cubicBezTo>
                  <a:cubicBezTo>
                    <a:pt x="83" y="96"/>
                    <a:pt x="82" y="97"/>
                    <a:pt x="82" y="99"/>
                  </a:cubicBezTo>
                  <a:cubicBezTo>
                    <a:pt x="81" y="102"/>
                    <a:pt x="80" y="107"/>
                    <a:pt x="80" y="114"/>
                  </a:cubicBezTo>
                  <a:cubicBezTo>
                    <a:pt x="80" y="121"/>
                    <a:pt x="81" y="126"/>
                    <a:pt x="82" y="129"/>
                  </a:cubicBezTo>
                  <a:cubicBezTo>
                    <a:pt x="83" y="132"/>
                    <a:pt x="83" y="133"/>
                    <a:pt x="84" y="134"/>
                  </a:cubicBezTo>
                  <a:cubicBezTo>
                    <a:pt x="85" y="134"/>
                    <a:pt x="86" y="135"/>
                    <a:pt x="87" y="135"/>
                  </a:cubicBezTo>
                  <a:cubicBezTo>
                    <a:pt x="89" y="135"/>
                    <a:pt x="90" y="134"/>
                    <a:pt x="91" y="134"/>
                  </a:cubicBezTo>
                  <a:cubicBezTo>
                    <a:pt x="92" y="133"/>
                    <a:pt x="93" y="131"/>
                    <a:pt x="93" y="129"/>
                  </a:cubicBezTo>
                  <a:cubicBezTo>
                    <a:pt x="94" y="127"/>
                    <a:pt x="95" y="121"/>
                    <a:pt x="95" y="114"/>
                  </a:cubicBezTo>
                  <a:cubicBezTo>
                    <a:pt x="95" y="107"/>
                    <a:pt x="94" y="102"/>
                    <a:pt x="93" y="100"/>
                  </a:cubicBezTo>
                  <a:cubicBezTo>
                    <a:pt x="92" y="97"/>
                    <a:pt x="91" y="95"/>
                    <a:pt x="91" y="95"/>
                  </a:cubicBezTo>
                  <a:close/>
                  <a:moveTo>
                    <a:pt x="207" y="130"/>
                  </a:moveTo>
                  <a:cubicBezTo>
                    <a:pt x="208" y="125"/>
                    <a:pt x="209" y="121"/>
                    <a:pt x="209" y="116"/>
                  </a:cubicBezTo>
                  <a:cubicBezTo>
                    <a:pt x="216" y="114"/>
                    <a:pt x="223" y="112"/>
                    <a:pt x="230" y="110"/>
                  </a:cubicBezTo>
                  <a:cubicBezTo>
                    <a:pt x="229" y="105"/>
                    <a:pt x="229" y="101"/>
                    <a:pt x="228" y="96"/>
                  </a:cubicBezTo>
                  <a:cubicBezTo>
                    <a:pt x="221" y="95"/>
                    <a:pt x="214" y="94"/>
                    <a:pt x="207" y="94"/>
                  </a:cubicBezTo>
                  <a:cubicBezTo>
                    <a:pt x="206" y="90"/>
                    <a:pt x="204" y="85"/>
                    <a:pt x="203" y="81"/>
                  </a:cubicBezTo>
                  <a:cubicBezTo>
                    <a:pt x="201" y="77"/>
                    <a:pt x="199" y="73"/>
                    <a:pt x="197" y="69"/>
                  </a:cubicBezTo>
                  <a:cubicBezTo>
                    <a:pt x="202" y="64"/>
                    <a:pt x="207" y="59"/>
                    <a:pt x="212" y="53"/>
                  </a:cubicBezTo>
                  <a:cubicBezTo>
                    <a:pt x="210" y="49"/>
                    <a:pt x="207" y="45"/>
                    <a:pt x="204" y="42"/>
                  </a:cubicBezTo>
                  <a:cubicBezTo>
                    <a:pt x="197" y="44"/>
                    <a:pt x="191" y="48"/>
                    <a:pt x="184" y="51"/>
                  </a:cubicBezTo>
                  <a:cubicBezTo>
                    <a:pt x="181" y="48"/>
                    <a:pt x="178" y="45"/>
                    <a:pt x="174" y="42"/>
                  </a:cubicBezTo>
                  <a:cubicBezTo>
                    <a:pt x="171" y="39"/>
                    <a:pt x="167" y="36"/>
                    <a:pt x="163" y="34"/>
                  </a:cubicBezTo>
                  <a:cubicBezTo>
                    <a:pt x="165" y="27"/>
                    <a:pt x="167" y="20"/>
                    <a:pt x="169" y="13"/>
                  </a:cubicBezTo>
                  <a:cubicBezTo>
                    <a:pt x="164" y="11"/>
                    <a:pt x="160" y="9"/>
                    <a:pt x="156" y="7"/>
                  </a:cubicBezTo>
                  <a:cubicBezTo>
                    <a:pt x="151" y="13"/>
                    <a:pt x="147" y="19"/>
                    <a:pt x="143" y="25"/>
                  </a:cubicBezTo>
                  <a:cubicBezTo>
                    <a:pt x="139" y="23"/>
                    <a:pt x="135" y="22"/>
                    <a:pt x="130" y="22"/>
                  </a:cubicBezTo>
                  <a:cubicBezTo>
                    <a:pt x="126" y="21"/>
                    <a:pt x="121" y="21"/>
                    <a:pt x="117" y="20"/>
                  </a:cubicBezTo>
                  <a:cubicBezTo>
                    <a:pt x="115" y="13"/>
                    <a:pt x="113" y="6"/>
                    <a:pt x="111" y="0"/>
                  </a:cubicBezTo>
                  <a:cubicBezTo>
                    <a:pt x="106" y="0"/>
                    <a:pt x="101" y="0"/>
                    <a:pt x="97" y="1"/>
                  </a:cubicBezTo>
                  <a:cubicBezTo>
                    <a:pt x="96" y="8"/>
                    <a:pt x="95" y="15"/>
                    <a:pt x="95" y="23"/>
                  </a:cubicBezTo>
                  <a:cubicBezTo>
                    <a:pt x="90" y="24"/>
                    <a:pt x="86" y="25"/>
                    <a:pt x="82" y="26"/>
                  </a:cubicBezTo>
                  <a:cubicBezTo>
                    <a:pt x="78" y="28"/>
                    <a:pt x="74" y="30"/>
                    <a:pt x="70" y="32"/>
                  </a:cubicBezTo>
                  <a:cubicBezTo>
                    <a:pt x="65" y="27"/>
                    <a:pt x="59" y="22"/>
                    <a:pt x="54" y="17"/>
                  </a:cubicBezTo>
                  <a:cubicBezTo>
                    <a:pt x="50" y="20"/>
                    <a:pt x="46" y="22"/>
                    <a:pt x="42" y="25"/>
                  </a:cubicBezTo>
                  <a:cubicBezTo>
                    <a:pt x="45" y="32"/>
                    <a:pt x="48" y="39"/>
                    <a:pt x="52" y="45"/>
                  </a:cubicBezTo>
                  <a:cubicBezTo>
                    <a:pt x="48" y="48"/>
                    <a:pt x="45" y="51"/>
                    <a:pt x="42" y="55"/>
                  </a:cubicBezTo>
                  <a:cubicBezTo>
                    <a:pt x="40" y="58"/>
                    <a:pt x="37" y="62"/>
                    <a:pt x="35" y="66"/>
                  </a:cubicBezTo>
                  <a:cubicBezTo>
                    <a:pt x="28" y="64"/>
                    <a:pt x="21" y="62"/>
                    <a:pt x="13" y="61"/>
                  </a:cubicBezTo>
                  <a:cubicBezTo>
                    <a:pt x="11" y="65"/>
                    <a:pt x="9" y="69"/>
                    <a:pt x="8" y="74"/>
                  </a:cubicBezTo>
                  <a:cubicBezTo>
                    <a:pt x="13" y="78"/>
                    <a:pt x="19" y="82"/>
                    <a:pt x="26" y="86"/>
                  </a:cubicBezTo>
                  <a:cubicBezTo>
                    <a:pt x="24" y="90"/>
                    <a:pt x="23" y="95"/>
                    <a:pt x="22" y="99"/>
                  </a:cubicBezTo>
                  <a:cubicBezTo>
                    <a:pt x="22" y="103"/>
                    <a:pt x="21" y="108"/>
                    <a:pt x="21" y="112"/>
                  </a:cubicBezTo>
                  <a:cubicBezTo>
                    <a:pt x="14" y="114"/>
                    <a:pt x="7" y="116"/>
                    <a:pt x="0" y="118"/>
                  </a:cubicBezTo>
                  <a:cubicBezTo>
                    <a:pt x="0" y="123"/>
                    <a:pt x="1" y="128"/>
                    <a:pt x="2" y="133"/>
                  </a:cubicBezTo>
                  <a:cubicBezTo>
                    <a:pt x="9" y="134"/>
                    <a:pt x="16" y="134"/>
                    <a:pt x="23" y="134"/>
                  </a:cubicBezTo>
                  <a:cubicBezTo>
                    <a:pt x="24" y="139"/>
                    <a:pt x="26" y="143"/>
                    <a:pt x="27" y="147"/>
                  </a:cubicBezTo>
                  <a:cubicBezTo>
                    <a:pt x="29" y="152"/>
                    <a:pt x="31" y="156"/>
                    <a:pt x="33" y="160"/>
                  </a:cubicBezTo>
                  <a:cubicBezTo>
                    <a:pt x="27" y="164"/>
                    <a:pt x="22" y="170"/>
                    <a:pt x="18" y="175"/>
                  </a:cubicBezTo>
                  <a:cubicBezTo>
                    <a:pt x="20" y="179"/>
                    <a:pt x="23" y="183"/>
                    <a:pt x="26" y="187"/>
                  </a:cubicBezTo>
                  <a:cubicBezTo>
                    <a:pt x="33" y="184"/>
                    <a:pt x="39" y="181"/>
                    <a:pt x="46" y="177"/>
                  </a:cubicBezTo>
                  <a:cubicBezTo>
                    <a:pt x="49" y="181"/>
                    <a:pt x="52" y="184"/>
                    <a:pt x="55" y="187"/>
                  </a:cubicBezTo>
                  <a:cubicBezTo>
                    <a:pt x="59" y="190"/>
                    <a:pt x="63" y="192"/>
                    <a:pt x="66" y="195"/>
                  </a:cubicBezTo>
                  <a:cubicBezTo>
                    <a:pt x="64" y="201"/>
                    <a:pt x="63" y="208"/>
                    <a:pt x="61" y="216"/>
                  </a:cubicBezTo>
                  <a:cubicBezTo>
                    <a:pt x="65" y="218"/>
                    <a:pt x="70" y="220"/>
                    <a:pt x="74" y="222"/>
                  </a:cubicBezTo>
                  <a:cubicBezTo>
                    <a:pt x="79" y="216"/>
                    <a:pt x="83" y="210"/>
                    <a:pt x="86" y="204"/>
                  </a:cubicBezTo>
                  <a:cubicBezTo>
                    <a:pt x="91" y="205"/>
                    <a:pt x="95" y="206"/>
                    <a:pt x="100" y="207"/>
                  </a:cubicBezTo>
                  <a:cubicBezTo>
                    <a:pt x="104" y="208"/>
                    <a:pt x="109" y="208"/>
                    <a:pt x="113" y="208"/>
                  </a:cubicBezTo>
                  <a:cubicBezTo>
                    <a:pt x="115" y="215"/>
                    <a:pt x="117" y="222"/>
                    <a:pt x="119" y="229"/>
                  </a:cubicBezTo>
                  <a:cubicBezTo>
                    <a:pt x="124" y="229"/>
                    <a:pt x="129" y="228"/>
                    <a:pt x="133" y="228"/>
                  </a:cubicBezTo>
                  <a:cubicBezTo>
                    <a:pt x="134" y="220"/>
                    <a:pt x="135" y="213"/>
                    <a:pt x="135" y="206"/>
                  </a:cubicBezTo>
                  <a:cubicBezTo>
                    <a:pt x="139" y="205"/>
                    <a:pt x="144" y="204"/>
                    <a:pt x="148" y="202"/>
                  </a:cubicBezTo>
                  <a:cubicBezTo>
                    <a:pt x="152" y="200"/>
                    <a:pt x="156" y="199"/>
                    <a:pt x="160" y="196"/>
                  </a:cubicBezTo>
                  <a:cubicBezTo>
                    <a:pt x="165" y="202"/>
                    <a:pt x="170" y="207"/>
                    <a:pt x="176" y="212"/>
                  </a:cubicBezTo>
                  <a:cubicBezTo>
                    <a:pt x="180" y="209"/>
                    <a:pt x="184" y="206"/>
                    <a:pt x="187" y="203"/>
                  </a:cubicBezTo>
                  <a:cubicBezTo>
                    <a:pt x="185" y="196"/>
                    <a:pt x="182" y="190"/>
                    <a:pt x="178" y="184"/>
                  </a:cubicBezTo>
                  <a:cubicBezTo>
                    <a:pt x="181" y="181"/>
                    <a:pt x="185" y="177"/>
                    <a:pt x="187" y="174"/>
                  </a:cubicBezTo>
                  <a:cubicBezTo>
                    <a:pt x="190" y="170"/>
                    <a:pt x="193" y="167"/>
                    <a:pt x="195" y="163"/>
                  </a:cubicBezTo>
                  <a:cubicBezTo>
                    <a:pt x="202" y="165"/>
                    <a:pt x="209" y="167"/>
                    <a:pt x="216" y="168"/>
                  </a:cubicBezTo>
                  <a:cubicBezTo>
                    <a:pt x="219" y="164"/>
                    <a:pt x="221" y="159"/>
                    <a:pt x="222" y="155"/>
                  </a:cubicBezTo>
                  <a:cubicBezTo>
                    <a:pt x="216" y="151"/>
                    <a:pt x="210" y="146"/>
                    <a:pt x="204" y="143"/>
                  </a:cubicBezTo>
                  <a:cubicBezTo>
                    <a:pt x="206" y="138"/>
                    <a:pt x="207" y="134"/>
                    <a:pt x="207" y="130"/>
                  </a:cubicBezTo>
                  <a:close/>
                  <a:moveTo>
                    <a:pt x="105" y="141"/>
                  </a:moveTo>
                  <a:cubicBezTo>
                    <a:pt x="101" y="146"/>
                    <a:pt x="95" y="148"/>
                    <a:pt x="87" y="148"/>
                  </a:cubicBezTo>
                  <a:cubicBezTo>
                    <a:pt x="80" y="148"/>
                    <a:pt x="74" y="145"/>
                    <a:pt x="70" y="140"/>
                  </a:cubicBezTo>
                  <a:cubicBezTo>
                    <a:pt x="65" y="135"/>
                    <a:pt x="63" y="127"/>
                    <a:pt x="63" y="114"/>
                  </a:cubicBezTo>
                  <a:cubicBezTo>
                    <a:pt x="63" y="102"/>
                    <a:pt x="65" y="93"/>
                    <a:pt x="70" y="88"/>
                  </a:cubicBezTo>
                  <a:cubicBezTo>
                    <a:pt x="74" y="83"/>
                    <a:pt x="80" y="80"/>
                    <a:pt x="87" y="80"/>
                  </a:cubicBezTo>
                  <a:cubicBezTo>
                    <a:pt x="95" y="80"/>
                    <a:pt x="101" y="83"/>
                    <a:pt x="105" y="88"/>
                  </a:cubicBezTo>
                  <a:cubicBezTo>
                    <a:pt x="110" y="93"/>
                    <a:pt x="112" y="102"/>
                    <a:pt x="112" y="114"/>
                  </a:cubicBezTo>
                  <a:cubicBezTo>
                    <a:pt x="112" y="127"/>
                    <a:pt x="110" y="136"/>
                    <a:pt x="105" y="141"/>
                  </a:cubicBezTo>
                  <a:close/>
                  <a:moveTo>
                    <a:pt x="167" y="132"/>
                  </a:moveTo>
                  <a:cubicBezTo>
                    <a:pt x="167" y="147"/>
                    <a:pt x="167" y="147"/>
                    <a:pt x="167" y="147"/>
                  </a:cubicBezTo>
                  <a:cubicBezTo>
                    <a:pt x="116" y="147"/>
                    <a:pt x="116" y="147"/>
                    <a:pt x="116" y="147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7" y="141"/>
                    <a:pt x="118" y="136"/>
                    <a:pt x="121" y="132"/>
                  </a:cubicBezTo>
                  <a:cubicBezTo>
                    <a:pt x="124" y="128"/>
                    <a:pt x="129" y="123"/>
                    <a:pt x="137" y="117"/>
                  </a:cubicBezTo>
                  <a:cubicBezTo>
                    <a:pt x="144" y="111"/>
                    <a:pt x="147" y="108"/>
                    <a:pt x="147" y="107"/>
                  </a:cubicBezTo>
                  <a:cubicBezTo>
                    <a:pt x="149" y="105"/>
                    <a:pt x="150" y="103"/>
                    <a:pt x="150" y="101"/>
                  </a:cubicBezTo>
                  <a:cubicBezTo>
                    <a:pt x="150" y="98"/>
                    <a:pt x="149" y="97"/>
                    <a:pt x="148" y="96"/>
                  </a:cubicBezTo>
                  <a:cubicBezTo>
                    <a:pt x="147" y="95"/>
                    <a:pt x="145" y="94"/>
                    <a:pt x="142" y="94"/>
                  </a:cubicBezTo>
                  <a:cubicBezTo>
                    <a:pt x="140" y="94"/>
                    <a:pt x="138" y="95"/>
                    <a:pt x="137" y="96"/>
                  </a:cubicBezTo>
                  <a:cubicBezTo>
                    <a:pt x="136" y="97"/>
                    <a:pt x="135" y="99"/>
                    <a:pt x="135" y="102"/>
                  </a:cubicBezTo>
                  <a:cubicBezTo>
                    <a:pt x="134" y="104"/>
                    <a:pt x="134" y="104"/>
                    <a:pt x="134" y="104"/>
                  </a:cubicBezTo>
                  <a:cubicBezTo>
                    <a:pt x="133" y="104"/>
                    <a:pt x="133" y="104"/>
                    <a:pt x="133" y="104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17" y="102"/>
                    <a:pt x="117" y="102"/>
                    <a:pt x="117" y="102"/>
                  </a:cubicBezTo>
                  <a:cubicBezTo>
                    <a:pt x="118" y="101"/>
                    <a:pt x="118" y="101"/>
                    <a:pt x="118" y="101"/>
                  </a:cubicBezTo>
                  <a:cubicBezTo>
                    <a:pt x="118" y="93"/>
                    <a:pt x="121" y="88"/>
                    <a:pt x="126" y="85"/>
                  </a:cubicBezTo>
                  <a:cubicBezTo>
                    <a:pt x="130" y="82"/>
                    <a:pt x="136" y="80"/>
                    <a:pt x="143" y="80"/>
                  </a:cubicBezTo>
                  <a:cubicBezTo>
                    <a:pt x="150" y="80"/>
                    <a:pt x="156" y="82"/>
                    <a:pt x="160" y="86"/>
                  </a:cubicBezTo>
                  <a:cubicBezTo>
                    <a:pt x="165" y="90"/>
                    <a:pt x="167" y="94"/>
                    <a:pt x="167" y="100"/>
                  </a:cubicBezTo>
                  <a:cubicBezTo>
                    <a:pt x="167" y="103"/>
                    <a:pt x="166" y="106"/>
                    <a:pt x="165" y="108"/>
                  </a:cubicBezTo>
                  <a:cubicBezTo>
                    <a:pt x="164" y="111"/>
                    <a:pt x="162" y="114"/>
                    <a:pt x="159" y="117"/>
                  </a:cubicBezTo>
                  <a:cubicBezTo>
                    <a:pt x="158" y="119"/>
                    <a:pt x="155" y="122"/>
                    <a:pt x="150" y="125"/>
                  </a:cubicBezTo>
                  <a:cubicBezTo>
                    <a:pt x="146" y="129"/>
                    <a:pt x="143" y="131"/>
                    <a:pt x="142" y="132"/>
                  </a:cubicBezTo>
                  <a:cubicBezTo>
                    <a:pt x="142" y="132"/>
                    <a:pt x="142" y="132"/>
                    <a:pt x="142" y="132"/>
                  </a:cubicBezTo>
                  <a:lnTo>
                    <a:pt x="167" y="1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6" name="Freeform 30"/>
            <p:cNvSpPr>
              <a:spLocks noEditPoints="1"/>
            </p:cNvSpPr>
            <p:nvPr/>
          </p:nvSpPr>
          <p:spPr bwMode="auto">
            <a:xfrm>
              <a:off x="9747106" y="4801124"/>
              <a:ext cx="863600" cy="858838"/>
            </a:xfrm>
            <a:custGeom>
              <a:avLst/>
              <a:gdLst>
                <a:gd name="T0" fmla="*/ 208 w 229"/>
                <a:gd name="T1" fmla="*/ 106 h 228"/>
                <a:gd name="T2" fmla="*/ 225 w 229"/>
                <a:gd name="T3" fmla="*/ 82 h 228"/>
                <a:gd name="T4" fmla="*/ 198 w 229"/>
                <a:gd name="T5" fmla="*/ 72 h 228"/>
                <a:gd name="T6" fmla="*/ 183 w 229"/>
                <a:gd name="T7" fmla="*/ 50 h 228"/>
                <a:gd name="T8" fmla="*/ 183 w 229"/>
                <a:gd name="T9" fmla="*/ 22 h 228"/>
                <a:gd name="T10" fmla="*/ 154 w 229"/>
                <a:gd name="T11" fmla="*/ 29 h 228"/>
                <a:gd name="T12" fmla="*/ 141 w 229"/>
                <a:gd name="T13" fmla="*/ 3 h 228"/>
                <a:gd name="T14" fmla="*/ 120 w 229"/>
                <a:gd name="T15" fmla="*/ 21 h 228"/>
                <a:gd name="T16" fmla="*/ 93 w 229"/>
                <a:gd name="T17" fmla="*/ 23 h 228"/>
                <a:gd name="T18" fmla="*/ 69 w 229"/>
                <a:gd name="T19" fmla="*/ 9 h 228"/>
                <a:gd name="T20" fmla="*/ 61 w 229"/>
                <a:gd name="T21" fmla="*/ 37 h 228"/>
                <a:gd name="T22" fmla="*/ 31 w 229"/>
                <a:gd name="T23" fmla="*/ 35 h 228"/>
                <a:gd name="T24" fmla="*/ 36 w 229"/>
                <a:gd name="T25" fmla="*/ 63 h 228"/>
                <a:gd name="T26" fmla="*/ 25 w 229"/>
                <a:gd name="T27" fmla="*/ 87 h 228"/>
                <a:gd name="T28" fmla="*/ 0 w 229"/>
                <a:gd name="T29" fmla="*/ 101 h 228"/>
                <a:gd name="T30" fmla="*/ 21 w 229"/>
                <a:gd name="T31" fmla="*/ 122 h 228"/>
                <a:gd name="T32" fmla="*/ 4 w 229"/>
                <a:gd name="T33" fmla="*/ 147 h 228"/>
                <a:gd name="T34" fmla="*/ 31 w 229"/>
                <a:gd name="T35" fmla="*/ 156 h 228"/>
                <a:gd name="T36" fmla="*/ 46 w 229"/>
                <a:gd name="T37" fmla="*/ 178 h 228"/>
                <a:gd name="T38" fmla="*/ 46 w 229"/>
                <a:gd name="T39" fmla="*/ 207 h 228"/>
                <a:gd name="T40" fmla="*/ 75 w 229"/>
                <a:gd name="T41" fmla="*/ 199 h 228"/>
                <a:gd name="T42" fmla="*/ 88 w 229"/>
                <a:gd name="T43" fmla="*/ 226 h 228"/>
                <a:gd name="T44" fmla="*/ 109 w 229"/>
                <a:gd name="T45" fmla="*/ 208 h 228"/>
                <a:gd name="T46" fmla="*/ 136 w 229"/>
                <a:gd name="T47" fmla="*/ 206 h 228"/>
                <a:gd name="T48" fmla="*/ 160 w 229"/>
                <a:gd name="T49" fmla="*/ 219 h 228"/>
                <a:gd name="T50" fmla="*/ 168 w 229"/>
                <a:gd name="T51" fmla="*/ 191 h 228"/>
                <a:gd name="T52" fmla="*/ 198 w 229"/>
                <a:gd name="T53" fmla="*/ 193 h 228"/>
                <a:gd name="T54" fmla="*/ 193 w 229"/>
                <a:gd name="T55" fmla="*/ 166 h 228"/>
                <a:gd name="T56" fmla="*/ 204 w 229"/>
                <a:gd name="T57" fmla="*/ 141 h 228"/>
                <a:gd name="T58" fmla="*/ 229 w 229"/>
                <a:gd name="T59" fmla="*/ 127 h 228"/>
                <a:gd name="T60" fmla="*/ 104 w 229"/>
                <a:gd name="T61" fmla="*/ 141 h 228"/>
                <a:gd name="T62" fmla="*/ 69 w 229"/>
                <a:gd name="T63" fmla="*/ 140 h 228"/>
                <a:gd name="T64" fmla="*/ 69 w 229"/>
                <a:gd name="T65" fmla="*/ 87 h 228"/>
                <a:gd name="T66" fmla="*/ 104 w 229"/>
                <a:gd name="T67" fmla="*/ 88 h 228"/>
                <a:gd name="T68" fmla="*/ 104 w 229"/>
                <a:gd name="T69" fmla="*/ 141 h 228"/>
                <a:gd name="T70" fmla="*/ 141 w 229"/>
                <a:gd name="T71" fmla="*/ 148 h 228"/>
                <a:gd name="T72" fmla="*/ 116 w 229"/>
                <a:gd name="T73" fmla="*/ 129 h 228"/>
                <a:gd name="T74" fmla="*/ 118 w 229"/>
                <a:gd name="T75" fmla="*/ 127 h 228"/>
                <a:gd name="T76" fmla="*/ 133 w 229"/>
                <a:gd name="T77" fmla="*/ 125 h 228"/>
                <a:gd name="T78" fmla="*/ 136 w 229"/>
                <a:gd name="T79" fmla="*/ 133 h 228"/>
                <a:gd name="T80" fmla="*/ 147 w 229"/>
                <a:gd name="T81" fmla="*/ 132 h 228"/>
                <a:gd name="T82" fmla="*/ 147 w 229"/>
                <a:gd name="T83" fmla="*/ 120 h 228"/>
                <a:gd name="T84" fmla="*/ 136 w 229"/>
                <a:gd name="T85" fmla="*/ 119 h 228"/>
                <a:gd name="T86" fmla="*/ 134 w 229"/>
                <a:gd name="T87" fmla="*/ 117 h 228"/>
                <a:gd name="T88" fmla="*/ 136 w 229"/>
                <a:gd name="T89" fmla="*/ 105 h 228"/>
                <a:gd name="T90" fmla="*/ 138 w 229"/>
                <a:gd name="T91" fmla="*/ 105 h 228"/>
                <a:gd name="T92" fmla="*/ 147 w 229"/>
                <a:gd name="T93" fmla="*/ 99 h 228"/>
                <a:gd name="T94" fmla="*/ 141 w 229"/>
                <a:gd name="T95" fmla="*/ 94 h 228"/>
                <a:gd name="T96" fmla="*/ 133 w 229"/>
                <a:gd name="T97" fmla="*/ 101 h 228"/>
                <a:gd name="T98" fmla="*/ 131 w 229"/>
                <a:gd name="T99" fmla="*/ 102 h 228"/>
                <a:gd name="T100" fmla="*/ 117 w 229"/>
                <a:gd name="T101" fmla="*/ 100 h 228"/>
                <a:gd name="T102" fmla="*/ 122 w 229"/>
                <a:gd name="T103" fmla="*/ 88 h 228"/>
                <a:gd name="T104" fmla="*/ 141 w 229"/>
                <a:gd name="T105" fmla="*/ 80 h 228"/>
                <a:gd name="T106" fmla="*/ 164 w 229"/>
                <a:gd name="T107" fmla="*/ 98 h 228"/>
                <a:gd name="T108" fmla="*/ 163 w 229"/>
                <a:gd name="T109" fmla="*/ 115 h 228"/>
                <a:gd name="T110" fmla="*/ 160 w 229"/>
                <a:gd name="T111" fmla="*/ 142 h 228"/>
                <a:gd name="T112" fmla="*/ 87 w 229"/>
                <a:gd name="T113" fmla="*/ 94 h 228"/>
                <a:gd name="T114" fmla="*/ 81 w 229"/>
                <a:gd name="T115" fmla="*/ 99 h 228"/>
                <a:gd name="T116" fmla="*/ 81 w 229"/>
                <a:gd name="T117" fmla="*/ 129 h 228"/>
                <a:gd name="T118" fmla="*/ 87 w 229"/>
                <a:gd name="T119" fmla="*/ 135 h 228"/>
                <a:gd name="T120" fmla="*/ 92 w 229"/>
                <a:gd name="T121" fmla="*/ 129 h 228"/>
                <a:gd name="T122" fmla="*/ 93 w 229"/>
                <a:gd name="T123" fmla="*/ 10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9" h="228">
                  <a:moveTo>
                    <a:pt x="208" y="120"/>
                  </a:moveTo>
                  <a:cubicBezTo>
                    <a:pt x="208" y="115"/>
                    <a:pt x="208" y="111"/>
                    <a:pt x="208" y="106"/>
                  </a:cubicBezTo>
                  <a:cubicBezTo>
                    <a:pt x="207" y="102"/>
                    <a:pt x="207" y="97"/>
                    <a:pt x="206" y="93"/>
                  </a:cubicBezTo>
                  <a:cubicBezTo>
                    <a:pt x="212" y="89"/>
                    <a:pt x="218" y="86"/>
                    <a:pt x="225" y="82"/>
                  </a:cubicBezTo>
                  <a:cubicBezTo>
                    <a:pt x="223" y="77"/>
                    <a:pt x="222" y="73"/>
                    <a:pt x="220" y="68"/>
                  </a:cubicBezTo>
                  <a:cubicBezTo>
                    <a:pt x="212" y="69"/>
                    <a:pt x="205" y="70"/>
                    <a:pt x="198" y="72"/>
                  </a:cubicBezTo>
                  <a:cubicBezTo>
                    <a:pt x="196" y="68"/>
                    <a:pt x="194" y="64"/>
                    <a:pt x="191" y="60"/>
                  </a:cubicBezTo>
                  <a:cubicBezTo>
                    <a:pt x="189" y="57"/>
                    <a:pt x="186" y="53"/>
                    <a:pt x="183" y="50"/>
                  </a:cubicBezTo>
                  <a:cubicBezTo>
                    <a:pt x="187" y="44"/>
                    <a:pt x="190" y="38"/>
                    <a:pt x="194" y="31"/>
                  </a:cubicBezTo>
                  <a:cubicBezTo>
                    <a:pt x="190" y="28"/>
                    <a:pt x="186" y="25"/>
                    <a:pt x="183" y="22"/>
                  </a:cubicBezTo>
                  <a:cubicBezTo>
                    <a:pt x="177" y="26"/>
                    <a:pt x="171" y="31"/>
                    <a:pt x="166" y="36"/>
                  </a:cubicBezTo>
                  <a:cubicBezTo>
                    <a:pt x="162" y="33"/>
                    <a:pt x="158" y="31"/>
                    <a:pt x="154" y="29"/>
                  </a:cubicBezTo>
                  <a:cubicBezTo>
                    <a:pt x="150" y="27"/>
                    <a:pt x="146" y="26"/>
                    <a:pt x="141" y="24"/>
                  </a:cubicBezTo>
                  <a:cubicBezTo>
                    <a:pt x="142" y="17"/>
                    <a:pt x="142" y="10"/>
                    <a:pt x="141" y="3"/>
                  </a:cubicBezTo>
                  <a:cubicBezTo>
                    <a:pt x="137" y="1"/>
                    <a:pt x="132" y="1"/>
                    <a:pt x="127" y="0"/>
                  </a:cubicBezTo>
                  <a:cubicBezTo>
                    <a:pt x="124" y="7"/>
                    <a:pt x="122" y="14"/>
                    <a:pt x="120" y="21"/>
                  </a:cubicBezTo>
                  <a:cubicBezTo>
                    <a:pt x="115" y="20"/>
                    <a:pt x="111" y="20"/>
                    <a:pt x="106" y="21"/>
                  </a:cubicBezTo>
                  <a:cubicBezTo>
                    <a:pt x="102" y="21"/>
                    <a:pt x="97" y="22"/>
                    <a:pt x="93" y="23"/>
                  </a:cubicBezTo>
                  <a:cubicBezTo>
                    <a:pt x="90" y="16"/>
                    <a:pt x="86" y="10"/>
                    <a:pt x="82" y="4"/>
                  </a:cubicBezTo>
                  <a:cubicBezTo>
                    <a:pt x="77" y="5"/>
                    <a:pt x="73" y="7"/>
                    <a:pt x="69" y="9"/>
                  </a:cubicBezTo>
                  <a:cubicBezTo>
                    <a:pt x="69" y="16"/>
                    <a:pt x="71" y="23"/>
                    <a:pt x="72" y="30"/>
                  </a:cubicBezTo>
                  <a:cubicBezTo>
                    <a:pt x="68" y="32"/>
                    <a:pt x="64" y="35"/>
                    <a:pt x="61" y="37"/>
                  </a:cubicBezTo>
                  <a:cubicBezTo>
                    <a:pt x="57" y="40"/>
                    <a:pt x="53" y="43"/>
                    <a:pt x="50" y="46"/>
                  </a:cubicBezTo>
                  <a:cubicBezTo>
                    <a:pt x="44" y="42"/>
                    <a:pt x="38" y="38"/>
                    <a:pt x="31" y="35"/>
                  </a:cubicBezTo>
                  <a:cubicBezTo>
                    <a:pt x="28" y="39"/>
                    <a:pt x="25" y="42"/>
                    <a:pt x="22" y="46"/>
                  </a:cubicBezTo>
                  <a:cubicBezTo>
                    <a:pt x="27" y="52"/>
                    <a:pt x="31" y="57"/>
                    <a:pt x="36" y="63"/>
                  </a:cubicBezTo>
                  <a:cubicBezTo>
                    <a:pt x="34" y="67"/>
                    <a:pt x="31" y="70"/>
                    <a:pt x="29" y="75"/>
                  </a:cubicBezTo>
                  <a:cubicBezTo>
                    <a:pt x="28" y="79"/>
                    <a:pt x="26" y="83"/>
                    <a:pt x="25" y="87"/>
                  </a:cubicBezTo>
                  <a:cubicBezTo>
                    <a:pt x="17" y="87"/>
                    <a:pt x="10" y="87"/>
                    <a:pt x="3" y="87"/>
                  </a:cubicBezTo>
                  <a:cubicBezTo>
                    <a:pt x="2" y="92"/>
                    <a:pt x="1" y="97"/>
                    <a:pt x="0" y="101"/>
                  </a:cubicBezTo>
                  <a:cubicBezTo>
                    <a:pt x="7" y="104"/>
                    <a:pt x="14" y="107"/>
                    <a:pt x="21" y="109"/>
                  </a:cubicBezTo>
                  <a:cubicBezTo>
                    <a:pt x="21" y="113"/>
                    <a:pt x="21" y="118"/>
                    <a:pt x="21" y="122"/>
                  </a:cubicBezTo>
                  <a:cubicBezTo>
                    <a:pt x="21" y="127"/>
                    <a:pt x="22" y="131"/>
                    <a:pt x="23" y="136"/>
                  </a:cubicBezTo>
                  <a:cubicBezTo>
                    <a:pt x="17" y="139"/>
                    <a:pt x="11" y="143"/>
                    <a:pt x="4" y="147"/>
                  </a:cubicBezTo>
                  <a:cubicBezTo>
                    <a:pt x="6" y="151"/>
                    <a:pt x="7" y="156"/>
                    <a:pt x="9" y="160"/>
                  </a:cubicBezTo>
                  <a:cubicBezTo>
                    <a:pt x="16" y="159"/>
                    <a:pt x="24" y="158"/>
                    <a:pt x="31" y="156"/>
                  </a:cubicBezTo>
                  <a:cubicBezTo>
                    <a:pt x="33" y="160"/>
                    <a:pt x="35" y="164"/>
                    <a:pt x="38" y="168"/>
                  </a:cubicBezTo>
                  <a:cubicBezTo>
                    <a:pt x="40" y="172"/>
                    <a:pt x="43" y="175"/>
                    <a:pt x="46" y="178"/>
                  </a:cubicBezTo>
                  <a:cubicBezTo>
                    <a:pt x="42" y="185"/>
                    <a:pt x="39" y="191"/>
                    <a:pt x="35" y="197"/>
                  </a:cubicBezTo>
                  <a:cubicBezTo>
                    <a:pt x="39" y="201"/>
                    <a:pt x="42" y="204"/>
                    <a:pt x="46" y="207"/>
                  </a:cubicBezTo>
                  <a:cubicBezTo>
                    <a:pt x="52" y="202"/>
                    <a:pt x="58" y="198"/>
                    <a:pt x="63" y="193"/>
                  </a:cubicBezTo>
                  <a:cubicBezTo>
                    <a:pt x="67" y="195"/>
                    <a:pt x="71" y="197"/>
                    <a:pt x="75" y="199"/>
                  </a:cubicBezTo>
                  <a:cubicBezTo>
                    <a:pt x="79" y="201"/>
                    <a:pt x="83" y="203"/>
                    <a:pt x="87" y="204"/>
                  </a:cubicBezTo>
                  <a:cubicBezTo>
                    <a:pt x="87" y="211"/>
                    <a:pt x="87" y="219"/>
                    <a:pt x="88" y="226"/>
                  </a:cubicBezTo>
                  <a:cubicBezTo>
                    <a:pt x="92" y="227"/>
                    <a:pt x="97" y="228"/>
                    <a:pt x="102" y="228"/>
                  </a:cubicBezTo>
                  <a:cubicBezTo>
                    <a:pt x="105" y="222"/>
                    <a:pt x="107" y="215"/>
                    <a:pt x="109" y="208"/>
                  </a:cubicBezTo>
                  <a:cubicBezTo>
                    <a:pt x="114" y="208"/>
                    <a:pt x="118" y="208"/>
                    <a:pt x="123" y="208"/>
                  </a:cubicBezTo>
                  <a:cubicBezTo>
                    <a:pt x="127" y="207"/>
                    <a:pt x="132" y="207"/>
                    <a:pt x="136" y="206"/>
                  </a:cubicBezTo>
                  <a:cubicBezTo>
                    <a:pt x="139" y="212"/>
                    <a:pt x="143" y="218"/>
                    <a:pt x="147" y="224"/>
                  </a:cubicBezTo>
                  <a:cubicBezTo>
                    <a:pt x="151" y="223"/>
                    <a:pt x="156" y="221"/>
                    <a:pt x="160" y="219"/>
                  </a:cubicBezTo>
                  <a:cubicBezTo>
                    <a:pt x="160" y="212"/>
                    <a:pt x="158" y="205"/>
                    <a:pt x="157" y="198"/>
                  </a:cubicBezTo>
                  <a:cubicBezTo>
                    <a:pt x="161" y="196"/>
                    <a:pt x="165" y="194"/>
                    <a:pt x="168" y="191"/>
                  </a:cubicBezTo>
                  <a:cubicBezTo>
                    <a:pt x="172" y="188"/>
                    <a:pt x="175" y="186"/>
                    <a:pt x="179" y="183"/>
                  </a:cubicBezTo>
                  <a:cubicBezTo>
                    <a:pt x="185" y="186"/>
                    <a:pt x="191" y="190"/>
                    <a:pt x="198" y="193"/>
                  </a:cubicBezTo>
                  <a:cubicBezTo>
                    <a:pt x="201" y="190"/>
                    <a:pt x="204" y="186"/>
                    <a:pt x="207" y="182"/>
                  </a:cubicBezTo>
                  <a:cubicBezTo>
                    <a:pt x="202" y="177"/>
                    <a:pt x="198" y="171"/>
                    <a:pt x="193" y="166"/>
                  </a:cubicBezTo>
                  <a:cubicBezTo>
                    <a:pt x="195" y="162"/>
                    <a:pt x="198" y="158"/>
                    <a:pt x="199" y="154"/>
                  </a:cubicBezTo>
                  <a:cubicBezTo>
                    <a:pt x="201" y="150"/>
                    <a:pt x="203" y="146"/>
                    <a:pt x="204" y="141"/>
                  </a:cubicBezTo>
                  <a:cubicBezTo>
                    <a:pt x="212" y="142"/>
                    <a:pt x="219" y="142"/>
                    <a:pt x="226" y="141"/>
                  </a:cubicBezTo>
                  <a:cubicBezTo>
                    <a:pt x="227" y="137"/>
                    <a:pt x="228" y="132"/>
                    <a:pt x="229" y="127"/>
                  </a:cubicBezTo>
                  <a:cubicBezTo>
                    <a:pt x="222" y="124"/>
                    <a:pt x="215" y="122"/>
                    <a:pt x="208" y="120"/>
                  </a:cubicBezTo>
                  <a:close/>
                  <a:moveTo>
                    <a:pt x="104" y="141"/>
                  </a:moveTo>
                  <a:cubicBezTo>
                    <a:pt x="100" y="146"/>
                    <a:pt x="94" y="148"/>
                    <a:pt x="87" y="148"/>
                  </a:cubicBezTo>
                  <a:cubicBezTo>
                    <a:pt x="79" y="148"/>
                    <a:pt x="73" y="145"/>
                    <a:pt x="69" y="140"/>
                  </a:cubicBezTo>
                  <a:cubicBezTo>
                    <a:pt x="64" y="135"/>
                    <a:pt x="62" y="127"/>
                    <a:pt x="62" y="114"/>
                  </a:cubicBezTo>
                  <a:cubicBezTo>
                    <a:pt x="62" y="102"/>
                    <a:pt x="64" y="93"/>
                    <a:pt x="69" y="87"/>
                  </a:cubicBezTo>
                  <a:cubicBezTo>
                    <a:pt x="74" y="83"/>
                    <a:pt x="79" y="80"/>
                    <a:pt x="87" y="80"/>
                  </a:cubicBezTo>
                  <a:cubicBezTo>
                    <a:pt x="94" y="80"/>
                    <a:pt x="100" y="83"/>
                    <a:pt x="104" y="88"/>
                  </a:cubicBezTo>
                  <a:cubicBezTo>
                    <a:pt x="109" y="93"/>
                    <a:pt x="111" y="102"/>
                    <a:pt x="111" y="114"/>
                  </a:cubicBezTo>
                  <a:cubicBezTo>
                    <a:pt x="111" y="126"/>
                    <a:pt x="109" y="135"/>
                    <a:pt x="104" y="141"/>
                  </a:cubicBezTo>
                  <a:close/>
                  <a:moveTo>
                    <a:pt x="160" y="142"/>
                  </a:moveTo>
                  <a:cubicBezTo>
                    <a:pt x="155" y="146"/>
                    <a:pt x="149" y="148"/>
                    <a:pt x="141" y="148"/>
                  </a:cubicBezTo>
                  <a:cubicBezTo>
                    <a:pt x="135" y="148"/>
                    <a:pt x="129" y="146"/>
                    <a:pt x="124" y="143"/>
                  </a:cubicBezTo>
                  <a:cubicBezTo>
                    <a:pt x="120" y="139"/>
                    <a:pt x="117" y="134"/>
                    <a:pt x="116" y="129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8" y="127"/>
                    <a:pt x="118" y="127"/>
                    <a:pt x="118" y="127"/>
                  </a:cubicBezTo>
                  <a:cubicBezTo>
                    <a:pt x="131" y="125"/>
                    <a:pt x="131" y="125"/>
                    <a:pt x="131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3" y="127"/>
                    <a:pt x="133" y="127"/>
                    <a:pt x="133" y="127"/>
                  </a:cubicBezTo>
                  <a:cubicBezTo>
                    <a:pt x="133" y="129"/>
                    <a:pt x="134" y="131"/>
                    <a:pt x="136" y="133"/>
                  </a:cubicBezTo>
                  <a:cubicBezTo>
                    <a:pt x="137" y="134"/>
                    <a:pt x="139" y="135"/>
                    <a:pt x="141" y="135"/>
                  </a:cubicBezTo>
                  <a:cubicBezTo>
                    <a:pt x="144" y="135"/>
                    <a:pt x="146" y="134"/>
                    <a:pt x="147" y="132"/>
                  </a:cubicBezTo>
                  <a:cubicBezTo>
                    <a:pt x="149" y="131"/>
                    <a:pt x="150" y="129"/>
                    <a:pt x="150" y="126"/>
                  </a:cubicBezTo>
                  <a:cubicBezTo>
                    <a:pt x="150" y="123"/>
                    <a:pt x="149" y="121"/>
                    <a:pt x="147" y="120"/>
                  </a:cubicBezTo>
                  <a:cubicBezTo>
                    <a:pt x="146" y="118"/>
                    <a:pt x="144" y="118"/>
                    <a:pt x="142" y="118"/>
                  </a:cubicBezTo>
                  <a:cubicBezTo>
                    <a:pt x="140" y="118"/>
                    <a:pt x="138" y="118"/>
                    <a:pt x="136" y="119"/>
                  </a:cubicBezTo>
                  <a:cubicBezTo>
                    <a:pt x="134" y="119"/>
                    <a:pt x="134" y="119"/>
                    <a:pt x="134" y="119"/>
                  </a:cubicBezTo>
                  <a:cubicBezTo>
                    <a:pt x="134" y="117"/>
                    <a:pt x="134" y="117"/>
                    <a:pt x="134" y="117"/>
                  </a:cubicBezTo>
                  <a:cubicBezTo>
                    <a:pt x="135" y="107"/>
                    <a:pt x="135" y="107"/>
                    <a:pt x="135" y="107"/>
                  </a:cubicBezTo>
                  <a:cubicBezTo>
                    <a:pt x="136" y="105"/>
                    <a:pt x="136" y="105"/>
                    <a:pt x="136" y="105"/>
                  </a:cubicBezTo>
                  <a:cubicBezTo>
                    <a:pt x="137" y="105"/>
                    <a:pt x="137" y="105"/>
                    <a:pt x="137" y="105"/>
                  </a:cubicBezTo>
                  <a:cubicBezTo>
                    <a:pt x="138" y="105"/>
                    <a:pt x="138" y="105"/>
                    <a:pt x="138" y="105"/>
                  </a:cubicBezTo>
                  <a:cubicBezTo>
                    <a:pt x="141" y="105"/>
                    <a:pt x="143" y="105"/>
                    <a:pt x="144" y="104"/>
                  </a:cubicBezTo>
                  <a:cubicBezTo>
                    <a:pt x="146" y="102"/>
                    <a:pt x="147" y="101"/>
                    <a:pt x="147" y="99"/>
                  </a:cubicBezTo>
                  <a:cubicBezTo>
                    <a:pt x="147" y="97"/>
                    <a:pt x="146" y="96"/>
                    <a:pt x="145" y="95"/>
                  </a:cubicBezTo>
                  <a:cubicBezTo>
                    <a:pt x="144" y="94"/>
                    <a:pt x="143" y="94"/>
                    <a:pt x="141" y="94"/>
                  </a:cubicBezTo>
                  <a:cubicBezTo>
                    <a:pt x="139" y="94"/>
                    <a:pt x="137" y="94"/>
                    <a:pt x="136" y="96"/>
                  </a:cubicBezTo>
                  <a:cubicBezTo>
                    <a:pt x="135" y="97"/>
                    <a:pt x="134" y="98"/>
                    <a:pt x="133" y="101"/>
                  </a:cubicBezTo>
                  <a:cubicBezTo>
                    <a:pt x="133" y="102"/>
                    <a:pt x="133" y="102"/>
                    <a:pt x="133" y="102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17" y="100"/>
                    <a:pt x="117" y="100"/>
                    <a:pt x="117" y="100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18" y="94"/>
                    <a:pt x="120" y="91"/>
                    <a:pt x="122" y="88"/>
                  </a:cubicBezTo>
                  <a:cubicBezTo>
                    <a:pt x="124" y="86"/>
                    <a:pt x="126" y="84"/>
                    <a:pt x="130" y="83"/>
                  </a:cubicBezTo>
                  <a:cubicBezTo>
                    <a:pt x="133" y="81"/>
                    <a:pt x="137" y="80"/>
                    <a:pt x="141" y="80"/>
                  </a:cubicBezTo>
                  <a:cubicBezTo>
                    <a:pt x="148" y="80"/>
                    <a:pt x="154" y="83"/>
                    <a:pt x="158" y="87"/>
                  </a:cubicBezTo>
                  <a:cubicBezTo>
                    <a:pt x="162" y="90"/>
                    <a:pt x="164" y="94"/>
                    <a:pt x="164" y="98"/>
                  </a:cubicBezTo>
                  <a:cubicBezTo>
                    <a:pt x="164" y="103"/>
                    <a:pt x="161" y="108"/>
                    <a:pt x="156" y="111"/>
                  </a:cubicBezTo>
                  <a:cubicBezTo>
                    <a:pt x="159" y="112"/>
                    <a:pt x="161" y="113"/>
                    <a:pt x="163" y="115"/>
                  </a:cubicBezTo>
                  <a:cubicBezTo>
                    <a:pt x="166" y="118"/>
                    <a:pt x="167" y="122"/>
                    <a:pt x="167" y="126"/>
                  </a:cubicBezTo>
                  <a:cubicBezTo>
                    <a:pt x="167" y="132"/>
                    <a:pt x="164" y="138"/>
                    <a:pt x="160" y="142"/>
                  </a:cubicBezTo>
                  <a:close/>
                  <a:moveTo>
                    <a:pt x="90" y="95"/>
                  </a:moveTo>
                  <a:cubicBezTo>
                    <a:pt x="89" y="94"/>
                    <a:pt x="88" y="94"/>
                    <a:pt x="87" y="94"/>
                  </a:cubicBezTo>
                  <a:cubicBezTo>
                    <a:pt x="85" y="94"/>
                    <a:pt x="84" y="94"/>
                    <a:pt x="83" y="95"/>
                  </a:cubicBezTo>
                  <a:cubicBezTo>
                    <a:pt x="82" y="96"/>
                    <a:pt x="82" y="97"/>
                    <a:pt x="81" y="99"/>
                  </a:cubicBezTo>
                  <a:cubicBezTo>
                    <a:pt x="80" y="102"/>
                    <a:pt x="80" y="107"/>
                    <a:pt x="80" y="114"/>
                  </a:cubicBezTo>
                  <a:cubicBezTo>
                    <a:pt x="80" y="121"/>
                    <a:pt x="80" y="126"/>
                    <a:pt x="81" y="129"/>
                  </a:cubicBezTo>
                  <a:cubicBezTo>
                    <a:pt x="82" y="132"/>
                    <a:pt x="83" y="133"/>
                    <a:pt x="83" y="133"/>
                  </a:cubicBezTo>
                  <a:cubicBezTo>
                    <a:pt x="84" y="134"/>
                    <a:pt x="85" y="135"/>
                    <a:pt x="87" y="135"/>
                  </a:cubicBezTo>
                  <a:cubicBezTo>
                    <a:pt x="88" y="135"/>
                    <a:pt x="89" y="134"/>
                    <a:pt x="90" y="133"/>
                  </a:cubicBezTo>
                  <a:cubicBezTo>
                    <a:pt x="91" y="133"/>
                    <a:pt x="92" y="131"/>
                    <a:pt x="92" y="129"/>
                  </a:cubicBezTo>
                  <a:cubicBezTo>
                    <a:pt x="93" y="126"/>
                    <a:pt x="94" y="121"/>
                    <a:pt x="94" y="114"/>
                  </a:cubicBezTo>
                  <a:cubicBezTo>
                    <a:pt x="94" y="107"/>
                    <a:pt x="93" y="102"/>
                    <a:pt x="93" y="100"/>
                  </a:cubicBezTo>
                  <a:cubicBezTo>
                    <a:pt x="92" y="97"/>
                    <a:pt x="91" y="95"/>
                    <a:pt x="90" y="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990601" y="1611741"/>
            <a:ext cx="276711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饭店购置的客房设备要同饭店的档次相适应，高档饭店购买低档次设备，或者低档次饭店购买高档次设备，都是不可取的。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98483" y="1805640"/>
            <a:ext cx="3023050" cy="1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客房的家具设备必须与客房相协调，家具设备的大小、造型、色彩格调要与客房建筑面积、风格相匹配。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82862" y="5321118"/>
            <a:ext cx="5226276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一间客房内的家具之间要相互配套协调配置客房家具设备时，要考虑家具的规格、造型、色彩、质地、档次等诸多要求，不能东拼西凑、杂乱无章。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73877" y="568958"/>
            <a:ext cx="4444247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（二）协调性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600" y="2793254"/>
            <a:ext cx="12193200" cy="1790086"/>
            <a:chOff x="-600" y="2023187"/>
            <a:chExt cx="12193200" cy="1790086"/>
          </a:xfrm>
        </p:grpSpPr>
        <p:sp>
          <p:nvSpPr>
            <p:cNvPr id="3" name="Freeform 27"/>
            <p:cNvSpPr/>
            <p:nvPr/>
          </p:nvSpPr>
          <p:spPr bwMode="auto">
            <a:xfrm>
              <a:off x="8003237" y="2038182"/>
              <a:ext cx="4189363" cy="1775091"/>
            </a:xfrm>
            <a:custGeom>
              <a:avLst/>
              <a:gdLst>
                <a:gd name="T0" fmla="*/ 1649 w 1649"/>
                <a:gd name="T1" fmla="*/ 698 h 698"/>
                <a:gd name="T2" fmla="*/ 1649 w 1649"/>
                <a:gd name="T3" fmla="*/ 1 h 698"/>
                <a:gd name="T4" fmla="*/ 596 w 1649"/>
                <a:gd name="T5" fmla="*/ 1 h 698"/>
                <a:gd name="T6" fmla="*/ 597 w 1649"/>
                <a:gd name="T7" fmla="*/ 1 h 698"/>
                <a:gd name="T8" fmla="*/ 121 w 1649"/>
                <a:gd name="T9" fmla="*/ 348 h 698"/>
                <a:gd name="T10" fmla="*/ 121 w 1649"/>
                <a:gd name="T11" fmla="*/ 348 h 698"/>
                <a:gd name="T12" fmla="*/ 81 w 1649"/>
                <a:gd name="T13" fmla="*/ 403 h 698"/>
                <a:gd name="T14" fmla="*/ 0 w 1649"/>
                <a:gd name="T15" fmla="*/ 504 h 698"/>
                <a:gd name="T16" fmla="*/ 131 w 1649"/>
                <a:gd name="T17" fmla="*/ 471 h 698"/>
                <a:gd name="T18" fmla="*/ 159 w 1649"/>
                <a:gd name="T19" fmla="*/ 505 h 698"/>
                <a:gd name="T20" fmla="*/ 512 w 1649"/>
                <a:gd name="T21" fmla="*/ 697 h 698"/>
                <a:gd name="T22" fmla="*/ 1649 w 1649"/>
                <a:gd name="T23" fmla="*/ 698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49" h="698">
                  <a:moveTo>
                    <a:pt x="1649" y="698"/>
                  </a:moveTo>
                  <a:cubicBezTo>
                    <a:pt x="1649" y="1"/>
                    <a:pt x="1649" y="1"/>
                    <a:pt x="1649" y="1"/>
                  </a:cubicBezTo>
                  <a:cubicBezTo>
                    <a:pt x="596" y="1"/>
                    <a:pt x="596" y="1"/>
                    <a:pt x="596" y="1"/>
                  </a:cubicBezTo>
                  <a:cubicBezTo>
                    <a:pt x="597" y="1"/>
                    <a:pt x="597" y="1"/>
                    <a:pt x="597" y="1"/>
                  </a:cubicBezTo>
                  <a:cubicBezTo>
                    <a:pt x="385" y="0"/>
                    <a:pt x="245" y="174"/>
                    <a:pt x="121" y="348"/>
                  </a:cubicBezTo>
                  <a:cubicBezTo>
                    <a:pt x="121" y="348"/>
                    <a:pt x="121" y="348"/>
                    <a:pt x="121" y="348"/>
                  </a:cubicBezTo>
                  <a:cubicBezTo>
                    <a:pt x="120" y="350"/>
                    <a:pt x="93" y="387"/>
                    <a:pt x="81" y="403"/>
                  </a:cubicBezTo>
                  <a:cubicBezTo>
                    <a:pt x="55" y="438"/>
                    <a:pt x="29" y="472"/>
                    <a:pt x="0" y="504"/>
                  </a:cubicBezTo>
                  <a:cubicBezTo>
                    <a:pt x="27" y="476"/>
                    <a:pt x="92" y="418"/>
                    <a:pt x="131" y="471"/>
                  </a:cubicBezTo>
                  <a:cubicBezTo>
                    <a:pt x="134" y="475"/>
                    <a:pt x="148" y="492"/>
                    <a:pt x="159" y="505"/>
                  </a:cubicBezTo>
                  <a:cubicBezTo>
                    <a:pt x="255" y="614"/>
                    <a:pt x="366" y="697"/>
                    <a:pt x="512" y="697"/>
                  </a:cubicBezTo>
                  <a:cubicBezTo>
                    <a:pt x="1649" y="698"/>
                    <a:pt x="1649" y="698"/>
                    <a:pt x="1649" y="698"/>
                  </a:cubicBezTo>
                </a:path>
              </a:pathLst>
            </a:custGeom>
            <a:gradFill>
              <a:gsLst>
                <a:gs pos="1000">
                  <a:srgbClr val="E8B066"/>
                </a:gs>
                <a:gs pos="32000">
                  <a:srgbClr val="E09530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Freeform 30"/>
            <p:cNvSpPr/>
            <p:nvPr/>
          </p:nvSpPr>
          <p:spPr bwMode="auto">
            <a:xfrm>
              <a:off x="-600" y="2023187"/>
              <a:ext cx="3988798" cy="1771342"/>
            </a:xfrm>
            <a:custGeom>
              <a:avLst/>
              <a:gdLst>
                <a:gd name="T0" fmla="*/ 0 w 1570"/>
                <a:gd name="T1" fmla="*/ 0 h 697"/>
                <a:gd name="T2" fmla="*/ 0 w 1570"/>
                <a:gd name="T3" fmla="*/ 696 h 697"/>
                <a:gd name="T4" fmla="*/ 1054 w 1570"/>
                <a:gd name="T5" fmla="*/ 696 h 697"/>
                <a:gd name="T6" fmla="*/ 1054 w 1570"/>
                <a:gd name="T7" fmla="*/ 696 h 697"/>
                <a:gd name="T8" fmla="*/ 1529 w 1570"/>
                <a:gd name="T9" fmla="*/ 349 h 697"/>
                <a:gd name="T10" fmla="*/ 1569 w 1570"/>
                <a:gd name="T11" fmla="*/ 294 h 697"/>
                <a:gd name="T12" fmla="*/ 1570 w 1570"/>
                <a:gd name="T13" fmla="*/ 292 h 697"/>
                <a:gd name="T14" fmla="*/ 1138 w 1570"/>
                <a:gd name="T15" fmla="*/ 0 h 697"/>
                <a:gd name="T16" fmla="*/ 0 w 1570"/>
                <a:gd name="T17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0" h="697">
                  <a:moveTo>
                    <a:pt x="0" y="0"/>
                  </a:moveTo>
                  <a:cubicBezTo>
                    <a:pt x="0" y="696"/>
                    <a:pt x="0" y="696"/>
                    <a:pt x="0" y="696"/>
                  </a:cubicBezTo>
                  <a:cubicBezTo>
                    <a:pt x="1054" y="696"/>
                    <a:pt x="1054" y="696"/>
                    <a:pt x="1054" y="696"/>
                  </a:cubicBezTo>
                  <a:cubicBezTo>
                    <a:pt x="1054" y="696"/>
                    <a:pt x="1054" y="696"/>
                    <a:pt x="1054" y="696"/>
                  </a:cubicBezTo>
                  <a:cubicBezTo>
                    <a:pt x="1265" y="697"/>
                    <a:pt x="1406" y="523"/>
                    <a:pt x="1529" y="349"/>
                  </a:cubicBezTo>
                  <a:cubicBezTo>
                    <a:pt x="1529" y="349"/>
                    <a:pt x="1557" y="309"/>
                    <a:pt x="1569" y="294"/>
                  </a:cubicBezTo>
                  <a:cubicBezTo>
                    <a:pt x="1570" y="293"/>
                    <a:pt x="1570" y="293"/>
                    <a:pt x="1570" y="292"/>
                  </a:cubicBezTo>
                  <a:cubicBezTo>
                    <a:pt x="1458" y="139"/>
                    <a:pt x="1327" y="0"/>
                    <a:pt x="11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29C3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" name="Freeform 31"/>
            <p:cNvSpPr/>
            <p:nvPr/>
          </p:nvSpPr>
          <p:spPr bwMode="auto">
            <a:xfrm>
              <a:off x="3785759" y="2028811"/>
              <a:ext cx="4421793" cy="1775091"/>
            </a:xfrm>
            <a:custGeom>
              <a:avLst/>
              <a:gdLst>
                <a:gd name="T0" fmla="*/ 1309 w 1741"/>
                <a:gd name="T1" fmla="*/ 2 h 699"/>
                <a:gd name="T2" fmla="*/ 1226 w 1741"/>
                <a:gd name="T3" fmla="*/ 2 h 699"/>
                <a:gd name="T4" fmla="*/ 1226 w 1741"/>
                <a:gd name="T5" fmla="*/ 2 h 699"/>
                <a:gd name="T6" fmla="*/ 1056 w 1741"/>
                <a:gd name="T7" fmla="*/ 1 h 699"/>
                <a:gd name="T8" fmla="*/ 777 w 1741"/>
                <a:gd name="T9" fmla="*/ 1 h 699"/>
                <a:gd name="T10" fmla="*/ 596 w 1741"/>
                <a:gd name="T11" fmla="*/ 0 h 699"/>
                <a:gd name="T12" fmla="*/ 597 w 1741"/>
                <a:gd name="T13" fmla="*/ 0 h 699"/>
                <a:gd name="T14" fmla="*/ 122 w 1741"/>
                <a:gd name="T15" fmla="*/ 347 h 699"/>
                <a:gd name="T16" fmla="*/ 122 w 1741"/>
                <a:gd name="T17" fmla="*/ 347 h 699"/>
                <a:gd name="T18" fmla="*/ 81 w 1741"/>
                <a:gd name="T19" fmla="*/ 403 h 699"/>
                <a:gd name="T20" fmla="*/ 0 w 1741"/>
                <a:gd name="T21" fmla="*/ 503 h 699"/>
                <a:gd name="T22" fmla="*/ 131 w 1741"/>
                <a:gd name="T23" fmla="*/ 470 h 699"/>
                <a:gd name="T24" fmla="*/ 159 w 1741"/>
                <a:gd name="T25" fmla="*/ 504 h 699"/>
                <a:gd name="T26" fmla="*/ 512 w 1741"/>
                <a:gd name="T27" fmla="*/ 697 h 699"/>
                <a:gd name="T28" fmla="*/ 595 w 1741"/>
                <a:gd name="T29" fmla="*/ 697 h 699"/>
                <a:gd name="T30" fmla="*/ 594 w 1741"/>
                <a:gd name="T31" fmla="*/ 697 h 699"/>
                <a:gd name="T32" fmla="*/ 775 w 1741"/>
                <a:gd name="T33" fmla="*/ 697 h 699"/>
                <a:gd name="T34" fmla="*/ 1054 w 1741"/>
                <a:gd name="T35" fmla="*/ 698 h 699"/>
                <a:gd name="T36" fmla="*/ 1224 w 1741"/>
                <a:gd name="T37" fmla="*/ 699 h 699"/>
                <a:gd name="T38" fmla="*/ 1224 w 1741"/>
                <a:gd name="T39" fmla="*/ 699 h 699"/>
                <a:gd name="T40" fmla="*/ 1225 w 1741"/>
                <a:gd name="T41" fmla="*/ 699 h 699"/>
                <a:gd name="T42" fmla="*/ 1700 w 1741"/>
                <a:gd name="T43" fmla="*/ 352 h 699"/>
                <a:gd name="T44" fmla="*/ 1740 w 1741"/>
                <a:gd name="T45" fmla="*/ 296 h 699"/>
                <a:gd name="T46" fmla="*/ 1741 w 1741"/>
                <a:gd name="T47" fmla="*/ 295 h 699"/>
                <a:gd name="T48" fmla="*/ 1309 w 1741"/>
                <a:gd name="T49" fmla="*/ 2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1" h="699">
                  <a:moveTo>
                    <a:pt x="1309" y="2"/>
                  </a:moveTo>
                  <a:cubicBezTo>
                    <a:pt x="1226" y="2"/>
                    <a:pt x="1226" y="2"/>
                    <a:pt x="1226" y="2"/>
                  </a:cubicBezTo>
                  <a:cubicBezTo>
                    <a:pt x="1226" y="2"/>
                    <a:pt x="1226" y="2"/>
                    <a:pt x="1226" y="2"/>
                  </a:cubicBezTo>
                  <a:cubicBezTo>
                    <a:pt x="1056" y="1"/>
                    <a:pt x="1056" y="1"/>
                    <a:pt x="1056" y="1"/>
                  </a:cubicBezTo>
                  <a:cubicBezTo>
                    <a:pt x="777" y="1"/>
                    <a:pt x="777" y="1"/>
                    <a:pt x="777" y="1"/>
                  </a:cubicBezTo>
                  <a:cubicBezTo>
                    <a:pt x="596" y="0"/>
                    <a:pt x="596" y="0"/>
                    <a:pt x="596" y="0"/>
                  </a:cubicBezTo>
                  <a:cubicBezTo>
                    <a:pt x="597" y="0"/>
                    <a:pt x="597" y="0"/>
                    <a:pt x="597" y="0"/>
                  </a:cubicBezTo>
                  <a:cubicBezTo>
                    <a:pt x="385" y="0"/>
                    <a:pt x="245" y="173"/>
                    <a:pt x="122" y="347"/>
                  </a:cubicBezTo>
                  <a:cubicBezTo>
                    <a:pt x="122" y="347"/>
                    <a:pt x="122" y="347"/>
                    <a:pt x="122" y="347"/>
                  </a:cubicBezTo>
                  <a:cubicBezTo>
                    <a:pt x="120" y="350"/>
                    <a:pt x="93" y="387"/>
                    <a:pt x="81" y="403"/>
                  </a:cubicBezTo>
                  <a:cubicBezTo>
                    <a:pt x="55" y="437"/>
                    <a:pt x="29" y="472"/>
                    <a:pt x="0" y="503"/>
                  </a:cubicBezTo>
                  <a:cubicBezTo>
                    <a:pt x="27" y="475"/>
                    <a:pt x="92" y="418"/>
                    <a:pt x="131" y="470"/>
                  </a:cubicBezTo>
                  <a:cubicBezTo>
                    <a:pt x="134" y="474"/>
                    <a:pt x="148" y="491"/>
                    <a:pt x="159" y="504"/>
                  </a:cubicBezTo>
                  <a:cubicBezTo>
                    <a:pt x="255" y="613"/>
                    <a:pt x="366" y="696"/>
                    <a:pt x="512" y="697"/>
                  </a:cubicBezTo>
                  <a:cubicBezTo>
                    <a:pt x="595" y="697"/>
                    <a:pt x="595" y="697"/>
                    <a:pt x="595" y="697"/>
                  </a:cubicBezTo>
                  <a:cubicBezTo>
                    <a:pt x="594" y="697"/>
                    <a:pt x="594" y="697"/>
                    <a:pt x="594" y="697"/>
                  </a:cubicBezTo>
                  <a:cubicBezTo>
                    <a:pt x="775" y="697"/>
                    <a:pt x="775" y="697"/>
                    <a:pt x="775" y="697"/>
                  </a:cubicBezTo>
                  <a:cubicBezTo>
                    <a:pt x="1054" y="698"/>
                    <a:pt x="1054" y="698"/>
                    <a:pt x="1054" y="698"/>
                  </a:cubicBezTo>
                  <a:cubicBezTo>
                    <a:pt x="1224" y="699"/>
                    <a:pt x="1224" y="699"/>
                    <a:pt x="1224" y="699"/>
                  </a:cubicBezTo>
                  <a:cubicBezTo>
                    <a:pt x="1224" y="699"/>
                    <a:pt x="1224" y="699"/>
                    <a:pt x="1224" y="699"/>
                  </a:cubicBezTo>
                  <a:cubicBezTo>
                    <a:pt x="1225" y="699"/>
                    <a:pt x="1225" y="699"/>
                    <a:pt x="1225" y="699"/>
                  </a:cubicBezTo>
                  <a:cubicBezTo>
                    <a:pt x="1437" y="699"/>
                    <a:pt x="1577" y="525"/>
                    <a:pt x="1700" y="352"/>
                  </a:cubicBezTo>
                  <a:cubicBezTo>
                    <a:pt x="1700" y="352"/>
                    <a:pt x="1729" y="312"/>
                    <a:pt x="1740" y="296"/>
                  </a:cubicBezTo>
                  <a:cubicBezTo>
                    <a:pt x="1741" y="296"/>
                    <a:pt x="1741" y="296"/>
                    <a:pt x="1741" y="295"/>
                  </a:cubicBezTo>
                  <a:cubicBezTo>
                    <a:pt x="1628" y="141"/>
                    <a:pt x="1497" y="3"/>
                    <a:pt x="1309" y="2"/>
                  </a:cubicBezTo>
                </a:path>
              </a:pathLst>
            </a:custGeom>
            <a:gradFill>
              <a:gsLst>
                <a:gs pos="1000">
                  <a:srgbClr val="E29C3E"/>
                </a:gs>
                <a:gs pos="32000">
                  <a:srgbClr val="D28620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Freeform 35"/>
            <p:cNvSpPr/>
            <p:nvPr/>
          </p:nvSpPr>
          <p:spPr bwMode="auto">
            <a:xfrm>
              <a:off x="6897321" y="2038182"/>
              <a:ext cx="2622335" cy="1765718"/>
            </a:xfrm>
            <a:custGeom>
              <a:avLst/>
              <a:gdLst>
                <a:gd name="T0" fmla="*/ 950 w 1033"/>
                <a:gd name="T1" fmla="*/ 1 h 695"/>
                <a:gd name="T2" fmla="*/ 515 w 1033"/>
                <a:gd name="T3" fmla="*/ 292 h 695"/>
                <a:gd name="T4" fmla="*/ 475 w 1033"/>
                <a:gd name="T5" fmla="*/ 348 h 695"/>
                <a:gd name="T6" fmla="*/ 0 w 1033"/>
                <a:gd name="T7" fmla="*/ 695 h 695"/>
                <a:gd name="T8" fmla="*/ 82 w 1033"/>
                <a:gd name="T9" fmla="*/ 695 h 695"/>
                <a:gd name="T10" fmla="*/ 517 w 1033"/>
                <a:gd name="T11" fmla="*/ 403 h 695"/>
                <a:gd name="T12" fmla="*/ 558 w 1033"/>
                <a:gd name="T13" fmla="*/ 348 h 695"/>
                <a:gd name="T14" fmla="*/ 558 w 1033"/>
                <a:gd name="T15" fmla="*/ 348 h 695"/>
                <a:gd name="T16" fmla="*/ 1033 w 1033"/>
                <a:gd name="T17" fmla="*/ 1 h 695"/>
                <a:gd name="T18" fmla="*/ 950 w 1033"/>
                <a:gd name="T19" fmla="*/ 1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3" h="695">
                  <a:moveTo>
                    <a:pt x="950" y="1"/>
                  </a:moveTo>
                  <a:cubicBezTo>
                    <a:pt x="761" y="0"/>
                    <a:pt x="629" y="139"/>
                    <a:pt x="515" y="292"/>
                  </a:cubicBezTo>
                  <a:cubicBezTo>
                    <a:pt x="504" y="308"/>
                    <a:pt x="475" y="348"/>
                    <a:pt x="475" y="348"/>
                  </a:cubicBezTo>
                  <a:cubicBezTo>
                    <a:pt x="352" y="521"/>
                    <a:pt x="212" y="695"/>
                    <a:pt x="0" y="695"/>
                  </a:cubicBezTo>
                  <a:cubicBezTo>
                    <a:pt x="82" y="695"/>
                    <a:pt x="82" y="695"/>
                    <a:pt x="82" y="695"/>
                  </a:cubicBezTo>
                  <a:cubicBezTo>
                    <a:pt x="271" y="695"/>
                    <a:pt x="404" y="557"/>
                    <a:pt x="517" y="403"/>
                  </a:cubicBezTo>
                  <a:cubicBezTo>
                    <a:pt x="529" y="387"/>
                    <a:pt x="556" y="350"/>
                    <a:pt x="558" y="348"/>
                  </a:cubicBezTo>
                  <a:cubicBezTo>
                    <a:pt x="558" y="348"/>
                    <a:pt x="558" y="348"/>
                    <a:pt x="558" y="348"/>
                  </a:cubicBezTo>
                  <a:cubicBezTo>
                    <a:pt x="681" y="174"/>
                    <a:pt x="821" y="0"/>
                    <a:pt x="1033" y="1"/>
                  </a:cubicBezTo>
                  <a:lnTo>
                    <a:pt x="950" y="1"/>
                  </a:ln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Freeform 36"/>
            <p:cNvSpPr/>
            <p:nvPr/>
          </p:nvSpPr>
          <p:spPr bwMode="auto">
            <a:xfrm>
              <a:off x="2677967" y="2025062"/>
              <a:ext cx="2624209" cy="1769467"/>
            </a:xfrm>
            <a:custGeom>
              <a:avLst/>
              <a:gdLst>
                <a:gd name="T0" fmla="*/ 950 w 1033"/>
                <a:gd name="T1" fmla="*/ 1 h 696"/>
                <a:gd name="T2" fmla="*/ 515 w 1033"/>
                <a:gd name="T3" fmla="*/ 293 h 696"/>
                <a:gd name="T4" fmla="*/ 475 w 1033"/>
                <a:gd name="T5" fmla="*/ 348 h 696"/>
                <a:gd name="T6" fmla="*/ 0 w 1033"/>
                <a:gd name="T7" fmla="*/ 695 h 696"/>
                <a:gd name="T8" fmla="*/ 82 w 1033"/>
                <a:gd name="T9" fmla="*/ 695 h 696"/>
                <a:gd name="T10" fmla="*/ 517 w 1033"/>
                <a:gd name="T11" fmla="*/ 404 h 696"/>
                <a:gd name="T12" fmla="*/ 558 w 1033"/>
                <a:gd name="T13" fmla="*/ 348 h 696"/>
                <a:gd name="T14" fmla="*/ 558 w 1033"/>
                <a:gd name="T15" fmla="*/ 348 h 696"/>
                <a:gd name="T16" fmla="*/ 1033 w 1033"/>
                <a:gd name="T17" fmla="*/ 1 h 696"/>
                <a:gd name="T18" fmla="*/ 950 w 1033"/>
                <a:gd name="T19" fmla="*/ 1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3" h="696">
                  <a:moveTo>
                    <a:pt x="950" y="1"/>
                  </a:moveTo>
                  <a:cubicBezTo>
                    <a:pt x="761" y="0"/>
                    <a:pt x="629" y="139"/>
                    <a:pt x="515" y="293"/>
                  </a:cubicBezTo>
                  <a:cubicBezTo>
                    <a:pt x="503" y="308"/>
                    <a:pt x="475" y="348"/>
                    <a:pt x="475" y="348"/>
                  </a:cubicBezTo>
                  <a:cubicBezTo>
                    <a:pt x="352" y="522"/>
                    <a:pt x="211" y="696"/>
                    <a:pt x="0" y="695"/>
                  </a:cubicBezTo>
                  <a:cubicBezTo>
                    <a:pt x="82" y="695"/>
                    <a:pt x="82" y="695"/>
                    <a:pt x="82" y="695"/>
                  </a:cubicBezTo>
                  <a:cubicBezTo>
                    <a:pt x="271" y="696"/>
                    <a:pt x="403" y="557"/>
                    <a:pt x="517" y="404"/>
                  </a:cubicBezTo>
                  <a:cubicBezTo>
                    <a:pt x="529" y="388"/>
                    <a:pt x="556" y="351"/>
                    <a:pt x="558" y="348"/>
                  </a:cubicBezTo>
                  <a:cubicBezTo>
                    <a:pt x="558" y="348"/>
                    <a:pt x="558" y="348"/>
                    <a:pt x="558" y="348"/>
                  </a:cubicBezTo>
                  <a:cubicBezTo>
                    <a:pt x="681" y="174"/>
                    <a:pt x="821" y="1"/>
                    <a:pt x="1033" y="1"/>
                  </a:cubicBezTo>
                  <a:lnTo>
                    <a:pt x="950" y="1"/>
                  </a:ln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039138" y="3319290"/>
            <a:ext cx="853441" cy="663439"/>
            <a:chOff x="5846763" y="2441575"/>
            <a:chExt cx="434976" cy="338137"/>
          </a:xfrm>
          <a:solidFill>
            <a:schemeClr val="bg1"/>
          </a:solidFill>
        </p:grpSpPr>
        <p:sp>
          <p:nvSpPr>
            <p:cNvPr id="9" name="Freeform 25"/>
            <p:cNvSpPr>
              <a:spLocks noEditPoints="1"/>
            </p:cNvSpPr>
            <p:nvPr/>
          </p:nvSpPr>
          <p:spPr bwMode="auto">
            <a:xfrm>
              <a:off x="5913438" y="2589212"/>
              <a:ext cx="193675" cy="190500"/>
            </a:xfrm>
            <a:custGeom>
              <a:avLst/>
              <a:gdLst>
                <a:gd name="T0" fmla="*/ 23 w 136"/>
                <a:gd name="T1" fmla="*/ 0 h 135"/>
                <a:gd name="T2" fmla="*/ 113 w 136"/>
                <a:gd name="T3" fmla="*/ 0 h 135"/>
                <a:gd name="T4" fmla="*/ 129 w 136"/>
                <a:gd name="T5" fmla="*/ 7 h 135"/>
                <a:gd name="T6" fmla="*/ 136 w 136"/>
                <a:gd name="T7" fmla="*/ 23 h 135"/>
                <a:gd name="T8" fmla="*/ 136 w 136"/>
                <a:gd name="T9" fmla="*/ 112 h 135"/>
                <a:gd name="T10" fmla="*/ 129 w 136"/>
                <a:gd name="T11" fmla="*/ 128 h 135"/>
                <a:gd name="T12" fmla="*/ 113 w 136"/>
                <a:gd name="T13" fmla="*/ 135 h 135"/>
                <a:gd name="T14" fmla="*/ 23 w 136"/>
                <a:gd name="T15" fmla="*/ 135 h 135"/>
                <a:gd name="T16" fmla="*/ 7 w 136"/>
                <a:gd name="T17" fmla="*/ 128 h 135"/>
                <a:gd name="T18" fmla="*/ 0 w 136"/>
                <a:gd name="T19" fmla="*/ 112 h 135"/>
                <a:gd name="T20" fmla="*/ 0 w 136"/>
                <a:gd name="T21" fmla="*/ 23 h 135"/>
                <a:gd name="T22" fmla="*/ 7 w 136"/>
                <a:gd name="T23" fmla="*/ 7 h 135"/>
                <a:gd name="T24" fmla="*/ 23 w 136"/>
                <a:gd name="T25" fmla="*/ 0 h 135"/>
                <a:gd name="T26" fmla="*/ 119 w 136"/>
                <a:gd name="T27" fmla="*/ 16 h 135"/>
                <a:gd name="T28" fmla="*/ 23 w 136"/>
                <a:gd name="T29" fmla="*/ 16 h 135"/>
                <a:gd name="T30" fmla="*/ 18 w 136"/>
                <a:gd name="T31" fmla="*/ 18 h 135"/>
                <a:gd name="T32" fmla="*/ 15 w 136"/>
                <a:gd name="T33" fmla="*/ 23 h 135"/>
                <a:gd name="T34" fmla="*/ 15 w 136"/>
                <a:gd name="T35" fmla="*/ 101 h 135"/>
                <a:gd name="T36" fmla="*/ 119 w 136"/>
                <a:gd name="T37" fmla="*/ 16 h 135"/>
                <a:gd name="T38" fmla="*/ 17 w 136"/>
                <a:gd name="T39" fmla="*/ 119 h 135"/>
                <a:gd name="T40" fmla="*/ 113 w 136"/>
                <a:gd name="T41" fmla="*/ 119 h 135"/>
                <a:gd name="T42" fmla="*/ 118 w 136"/>
                <a:gd name="T43" fmla="*/ 117 h 135"/>
                <a:gd name="T44" fmla="*/ 121 w 136"/>
                <a:gd name="T45" fmla="*/ 112 h 135"/>
                <a:gd name="T46" fmla="*/ 121 w 136"/>
                <a:gd name="T47" fmla="*/ 34 h 135"/>
                <a:gd name="T48" fmla="*/ 17 w 136"/>
                <a:gd name="T49" fmla="*/ 11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6" h="135">
                  <a:moveTo>
                    <a:pt x="23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20" y="0"/>
                    <a:pt x="125" y="3"/>
                    <a:pt x="129" y="7"/>
                  </a:cubicBezTo>
                  <a:cubicBezTo>
                    <a:pt x="134" y="11"/>
                    <a:pt x="136" y="17"/>
                    <a:pt x="136" y="23"/>
                  </a:cubicBezTo>
                  <a:cubicBezTo>
                    <a:pt x="136" y="112"/>
                    <a:pt x="136" y="112"/>
                    <a:pt x="136" y="112"/>
                  </a:cubicBezTo>
                  <a:cubicBezTo>
                    <a:pt x="136" y="118"/>
                    <a:pt x="134" y="124"/>
                    <a:pt x="129" y="128"/>
                  </a:cubicBezTo>
                  <a:cubicBezTo>
                    <a:pt x="125" y="133"/>
                    <a:pt x="120" y="135"/>
                    <a:pt x="113" y="135"/>
                  </a:cubicBezTo>
                  <a:cubicBezTo>
                    <a:pt x="23" y="135"/>
                    <a:pt x="23" y="135"/>
                    <a:pt x="23" y="135"/>
                  </a:cubicBezTo>
                  <a:cubicBezTo>
                    <a:pt x="16" y="135"/>
                    <a:pt x="11" y="133"/>
                    <a:pt x="7" y="128"/>
                  </a:cubicBezTo>
                  <a:cubicBezTo>
                    <a:pt x="2" y="124"/>
                    <a:pt x="0" y="118"/>
                    <a:pt x="0" y="11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7"/>
                    <a:pt x="2" y="11"/>
                    <a:pt x="7" y="7"/>
                  </a:cubicBezTo>
                  <a:cubicBezTo>
                    <a:pt x="11" y="3"/>
                    <a:pt x="16" y="0"/>
                    <a:pt x="23" y="0"/>
                  </a:cubicBezTo>
                  <a:close/>
                  <a:moveTo>
                    <a:pt x="119" y="1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1" y="16"/>
                    <a:pt x="19" y="17"/>
                    <a:pt x="18" y="18"/>
                  </a:cubicBezTo>
                  <a:cubicBezTo>
                    <a:pt x="16" y="19"/>
                    <a:pt x="15" y="21"/>
                    <a:pt x="15" y="23"/>
                  </a:cubicBezTo>
                  <a:cubicBezTo>
                    <a:pt x="15" y="101"/>
                    <a:pt x="15" y="101"/>
                    <a:pt x="15" y="101"/>
                  </a:cubicBezTo>
                  <a:lnTo>
                    <a:pt x="119" y="16"/>
                  </a:lnTo>
                  <a:close/>
                  <a:moveTo>
                    <a:pt x="17" y="119"/>
                  </a:moveTo>
                  <a:cubicBezTo>
                    <a:pt x="113" y="119"/>
                    <a:pt x="113" y="119"/>
                    <a:pt x="113" y="119"/>
                  </a:cubicBezTo>
                  <a:cubicBezTo>
                    <a:pt x="115" y="119"/>
                    <a:pt x="117" y="119"/>
                    <a:pt x="118" y="117"/>
                  </a:cubicBezTo>
                  <a:cubicBezTo>
                    <a:pt x="120" y="116"/>
                    <a:pt x="121" y="114"/>
                    <a:pt x="121" y="112"/>
                  </a:cubicBezTo>
                  <a:cubicBezTo>
                    <a:pt x="121" y="34"/>
                    <a:pt x="121" y="34"/>
                    <a:pt x="121" y="34"/>
                  </a:cubicBezTo>
                  <a:lnTo>
                    <a:pt x="17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Freeform 26"/>
            <p:cNvSpPr/>
            <p:nvPr/>
          </p:nvSpPr>
          <p:spPr bwMode="auto">
            <a:xfrm>
              <a:off x="6119813" y="2589212"/>
              <a:ext cx="80963" cy="190500"/>
            </a:xfrm>
            <a:custGeom>
              <a:avLst/>
              <a:gdLst>
                <a:gd name="T0" fmla="*/ 0 w 57"/>
                <a:gd name="T1" fmla="*/ 42 h 135"/>
                <a:gd name="T2" fmla="*/ 36 w 57"/>
                <a:gd name="T3" fmla="*/ 0 h 135"/>
                <a:gd name="T4" fmla="*/ 57 w 57"/>
                <a:gd name="T5" fmla="*/ 0 h 135"/>
                <a:gd name="T6" fmla="*/ 57 w 57"/>
                <a:gd name="T7" fmla="*/ 135 h 135"/>
                <a:gd name="T8" fmla="*/ 41 w 57"/>
                <a:gd name="T9" fmla="*/ 135 h 135"/>
                <a:gd name="T10" fmla="*/ 41 w 57"/>
                <a:gd name="T11" fmla="*/ 18 h 135"/>
                <a:gd name="T12" fmla="*/ 31 w 57"/>
                <a:gd name="T13" fmla="*/ 30 h 135"/>
                <a:gd name="T14" fmla="*/ 20 w 57"/>
                <a:gd name="T15" fmla="*/ 42 h 135"/>
                <a:gd name="T16" fmla="*/ 0 w 57"/>
                <a:gd name="T17" fmla="*/ 4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35">
                  <a:moveTo>
                    <a:pt x="0" y="4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9" y="20"/>
                    <a:pt x="36" y="24"/>
                    <a:pt x="31" y="30"/>
                  </a:cubicBezTo>
                  <a:cubicBezTo>
                    <a:pt x="26" y="36"/>
                    <a:pt x="22" y="40"/>
                    <a:pt x="20" y="42"/>
                  </a:cubicBezTo>
                  <a:lnTo>
                    <a:pt x="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Freeform 27"/>
            <p:cNvSpPr/>
            <p:nvPr/>
          </p:nvSpPr>
          <p:spPr bwMode="auto">
            <a:xfrm>
              <a:off x="5846763" y="2441575"/>
              <a:ext cx="101600" cy="101600"/>
            </a:xfrm>
            <a:custGeom>
              <a:avLst/>
              <a:gdLst>
                <a:gd name="T0" fmla="*/ 71 w 71"/>
                <a:gd name="T1" fmla="*/ 12 h 72"/>
                <a:gd name="T2" fmla="*/ 71 w 71"/>
                <a:gd name="T3" fmla="*/ 15 h 72"/>
                <a:gd name="T4" fmla="*/ 63 w 71"/>
                <a:gd name="T5" fmla="*/ 15 h 72"/>
                <a:gd name="T6" fmla="*/ 63 w 71"/>
                <a:gd name="T7" fmla="*/ 12 h 72"/>
                <a:gd name="T8" fmla="*/ 62 w 71"/>
                <a:gd name="T9" fmla="*/ 9 h 72"/>
                <a:gd name="T10" fmla="*/ 59 w 71"/>
                <a:gd name="T11" fmla="*/ 8 h 72"/>
                <a:gd name="T12" fmla="*/ 12 w 71"/>
                <a:gd name="T13" fmla="*/ 8 h 72"/>
                <a:gd name="T14" fmla="*/ 9 w 71"/>
                <a:gd name="T15" fmla="*/ 9 h 72"/>
                <a:gd name="T16" fmla="*/ 8 w 71"/>
                <a:gd name="T17" fmla="*/ 12 h 72"/>
                <a:gd name="T18" fmla="*/ 8 w 71"/>
                <a:gd name="T19" fmla="*/ 28 h 72"/>
                <a:gd name="T20" fmla="*/ 9 w 71"/>
                <a:gd name="T21" fmla="*/ 31 h 72"/>
                <a:gd name="T22" fmla="*/ 12 w 71"/>
                <a:gd name="T23" fmla="*/ 32 h 72"/>
                <a:gd name="T24" fmla="*/ 59 w 71"/>
                <a:gd name="T25" fmla="*/ 32 h 72"/>
                <a:gd name="T26" fmla="*/ 68 w 71"/>
                <a:gd name="T27" fmla="*/ 35 h 72"/>
                <a:gd name="T28" fmla="*/ 71 w 71"/>
                <a:gd name="T29" fmla="*/ 44 h 72"/>
                <a:gd name="T30" fmla="*/ 71 w 71"/>
                <a:gd name="T31" fmla="*/ 60 h 72"/>
                <a:gd name="T32" fmla="*/ 68 w 71"/>
                <a:gd name="T33" fmla="*/ 68 h 72"/>
                <a:gd name="T34" fmla="*/ 59 w 71"/>
                <a:gd name="T35" fmla="*/ 72 h 72"/>
                <a:gd name="T36" fmla="*/ 12 w 71"/>
                <a:gd name="T37" fmla="*/ 72 h 72"/>
                <a:gd name="T38" fmla="*/ 3 w 71"/>
                <a:gd name="T39" fmla="*/ 68 h 72"/>
                <a:gd name="T40" fmla="*/ 0 w 71"/>
                <a:gd name="T41" fmla="*/ 60 h 72"/>
                <a:gd name="T42" fmla="*/ 0 w 71"/>
                <a:gd name="T43" fmla="*/ 57 h 72"/>
                <a:gd name="T44" fmla="*/ 8 w 71"/>
                <a:gd name="T45" fmla="*/ 57 h 72"/>
                <a:gd name="T46" fmla="*/ 8 w 71"/>
                <a:gd name="T47" fmla="*/ 60 h 72"/>
                <a:gd name="T48" fmla="*/ 9 w 71"/>
                <a:gd name="T49" fmla="*/ 62 h 72"/>
                <a:gd name="T50" fmla="*/ 12 w 71"/>
                <a:gd name="T51" fmla="*/ 64 h 72"/>
                <a:gd name="T52" fmla="*/ 59 w 71"/>
                <a:gd name="T53" fmla="*/ 64 h 72"/>
                <a:gd name="T54" fmla="*/ 62 w 71"/>
                <a:gd name="T55" fmla="*/ 62 h 72"/>
                <a:gd name="T56" fmla="*/ 63 w 71"/>
                <a:gd name="T57" fmla="*/ 60 h 72"/>
                <a:gd name="T58" fmla="*/ 63 w 71"/>
                <a:gd name="T59" fmla="*/ 44 h 72"/>
                <a:gd name="T60" fmla="*/ 62 w 71"/>
                <a:gd name="T61" fmla="*/ 41 h 72"/>
                <a:gd name="T62" fmla="*/ 59 w 71"/>
                <a:gd name="T63" fmla="*/ 40 h 72"/>
                <a:gd name="T64" fmla="*/ 12 w 71"/>
                <a:gd name="T65" fmla="*/ 40 h 72"/>
                <a:gd name="T66" fmla="*/ 3 w 71"/>
                <a:gd name="T67" fmla="*/ 36 h 72"/>
                <a:gd name="T68" fmla="*/ 0 w 71"/>
                <a:gd name="T69" fmla="*/ 28 h 72"/>
                <a:gd name="T70" fmla="*/ 0 w 71"/>
                <a:gd name="T71" fmla="*/ 12 h 72"/>
                <a:gd name="T72" fmla="*/ 3 w 71"/>
                <a:gd name="T73" fmla="*/ 3 h 72"/>
                <a:gd name="T74" fmla="*/ 12 w 71"/>
                <a:gd name="T75" fmla="*/ 0 h 72"/>
                <a:gd name="T76" fmla="*/ 59 w 71"/>
                <a:gd name="T77" fmla="*/ 0 h 72"/>
                <a:gd name="T78" fmla="*/ 68 w 71"/>
                <a:gd name="T79" fmla="*/ 3 h 72"/>
                <a:gd name="T80" fmla="*/ 71 w 71"/>
                <a:gd name="T81" fmla="*/ 1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" h="72">
                  <a:moveTo>
                    <a:pt x="71" y="12"/>
                  </a:moveTo>
                  <a:cubicBezTo>
                    <a:pt x="71" y="15"/>
                    <a:pt x="71" y="15"/>
                    <a:pt x="71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3" y="11"/>
                    <a:pt x="63" y="10"/>
                    <a:pt x="62" y="9"/>
                  </a:cubicBezTo>
                  <a:cubicBezTo>
                    <a:pt x="61" y="8"/>
                    <a:pt x="61" y="8"/>
                    <a:pt x="59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8"/>
                    <a:pt x="9" y="9"/>
                  </a:cubicBezTo>
                  <a:cubicBezTo>
                    <a:pt x="8" y="10"/>
                    <a:pt x="8" y="11"/>
                    <a:pt x="8" y="12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9"/>
                    <a:pt x="8" y="30"/>
                    <a:pt x="9" y="31"/>
                  </a:cubicBezTo>
                  <a:cubicBezTo>
                    <a:pt x="10" y="31"/>
                    <a:pt x="11" y="32"/>
                    <a:pt x="12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3" y="32"/>
                    <a:pt x="66" y="33"/>
                    <a:pt x="68" y="35"/>
                  </a:cubicBezTo>
                  <a:cubicBezTo>
                    <a:pt x="70" y="38"/>
                    <a:pt x="71" y="40"/>
                    <a:pt x="71" y="44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1" y="63"/>
                    <a:pt x="70" y="66"/>
                    <a:pt x="68" y="68"/>
                  </a:cubicBezTo>
                  <a:cubicBezTo>
                    <a:pt x="66" y="70"/>
                    <a:pt x="63" y="72"/>
                    <a:pt x="59" y="7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2"/>
                    <a:pt x="6" y="70"/>
                    <a:pt x="3" y="68"/>
                  </a:cubicBezTo>
                  <a:cubicBezTo>
                    <a:pt x="1" y="66"/>
                    <a:pt x="0" y="63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8" y="61"/>
                    <a:pt x="8" y="62"/>
                    <a:pt x="9" y="62"/>
                  </a:cubicBezTo>
                  <a:cubicBezTo>
                    <a:pt x="10" y="63"/>
                    <a:pt x="11" y="64"/>
                    <a:pt x="12" y="64"/>
                  </a:cubicBezTo>
                  <a:cubicBezTo>
                    <a:pt x="59" y="64"/>
                    <a:pt x="59" y="64"/>
                    <a:pt x="59" y="64"/>
                  </a:cubicBezTo>
                  <a:cubicBezTo>
                    <a:pt x="61" y="64"/>
                    <a:pt x="61" y="63"/>
                    <a:pt x="62" y="62"/>
                  </a:cubicBezTo>
                  <a:cubicBezTo>
                    <a:pt x="63" y="62"/>
                    <a:pt x="63" y="61"/>
                    <a:pt x="63" y="60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3" y="43"/>
                    <a:pt x="63" y="42"/>
                    <a:pt x="62" y="41"/>
                  </a:cubicBezTo>
                  <a:cubicBezTo>
                    <a:pt x="61" y="40"/>
                    <a:pt x="61" y="40"/>
                    <a:pt x="59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8" y="40"/>
                    <a:pt x="6" y="39"/>
                    <a:pt x="3" y="36"/>
                  </a:cubicBezTo>
                  <a:cubicBezTo>
                    <a:pt x="1" y="34"/>
                    <a:pt x="0" y="31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3" y="3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3" y="0"/>
                    <a:pt x="66" y="1"/>
                    <a:pt x="68" y="3"/>
                  </a:cubicBezTo>
                  <a:cubicBezTo>
                    <a:pt x="70" y="6"/>
                    <a:pt x="71" y="9"/>
                    <a:pt x="7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Freeform 28"/>
            <p:cNvSpPr/>
            <p:nvPr/>
          </p:nvSpPr>
          <p:spPr bwMode="auto">
            <a:xfrm>
              <a:off x="5959476" y="2441575"/>
              <a:ext cx="100013" cy="101600"/>
            </a:xfrm>
            <a:custGeom>
              <a:avLst/>
              <a:gdLst>
                <a:gd name="T0" fmla="*/ 0 w 63"/>
                <a:gd name="T1" fmla="*/ 0 h 64"/>
                <a:gd name="T2" fmla="*/ 63 w 63"/>
                <a:gd name="T3" fmla="*/ 0 h 64"/>
                <a:gd name="T4" fmla="*/ 63 w 63"/>
                <a:gd name="T5" fmla="*/ 7 h 64"/>
                <a:gd name="T6" fmla="*/ 35 w 63"/>
                <a:gd name="T7" fmla="*/ 7 h 64"/>
                <a:gd name="T8" fmla="*/ 35 w 63"/>
                <a:gd name="T9" fmla="*/ 64 h 64"/>
                <a:gd name="T10" fmla="*/ 27 w 63"/>
                <a:gd name="T11" fmla="*/ 64 h 64"/>
                <a:gd name="T12" fmla="*/ 27 w 63"/>
                <a:gd name="T13" fmla="*/ 7 h 64"/>
                <a:gd name="T14" fmla="*/ 0 w 63"/>
                <a:gd name="T15" fmla="*/ 7 h 64"/>
                <a:gd name="T16" fmla="*/ 0 w 63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0" y="0"/>
                  </a:moveTo>
                  <a:lnTo>
                    <a:pt x="63" y="0"/>
                  </a:lnTo>
                  <a:lnTo>
                    <a:pt x="63" y="7"/>
                  </a:lnTo>
                  <a:lnTo>
                    <a:pt x="35" y="7"/>
                  </a:lnTo>
                  <a:lnTo>
                    <a:pt x="35" y="64"/>
                  </a:lnTo>
                  <a:lnTo>
                    <a:pt x="27" y="64"/>
                  </a:lnTo>
                  <a:lnTo>
                    <a:pt x="27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Freeform 29"/>
            <p:cNvSpPr/>
            <p:nvPr/>
          </p:nvSpPr>
          <p:spPr bwMode="auto">
            <a:xfrm>
              <a:off x="6070601" y="2441575"/>
              <a:ext cx="93663" cy="101600"/>
            </a:xfrm>
            <a:custGeom>
              <a:avLst/>
              <a:gdLst>
                <a:gd name="T0" fmla="*/ 59 w 59"/>
                <a:gd name="T1" fmla="*/ 0 h 64"/>
                <a:gd name="T2" fmla="*/ 59 w 59"/>
                <a:gd name="T3" fmla="*/ 7 h 64"/>
                <a:gd name="T4" fmla="*/ 8 w 59"/>
                <a:gd name="T5" fmla="*/ 7 h 64"/>
                <a:gd name="T6" fmla="*/ 8 w 59"/>
                <a:gd name="T7" fmla="*/ 28 h 64"/>
                <a:gd name="T8" fmla="*/ 49 w 59"/>
                <a:gd name="T9" fmla="*/ 28 h 64"/>
                <a:gd name="T10" fmla="*/ 49 w 59"/>
                <a:gd name="T11" fmla="*/ 35 h 64"/>
                <a:gd name="T12" fmla="*/ 8 w 59"/>
                <a:gd name="T13" fmla="*/ 35 h 64"/>
                <a:gd name="T14" fmla="*/ 8 w 59"/>
                <a:gd name="T15" fmla="*/ 57 h 64"/>
                <a:gd name="T16" fmla="*/ 59 w 59"/>
                <a:gd name="T17" fmla="*/ 57 h 64"/>
                <a:gd name="T18" fmla="*/ 59 w 59"/>
                <a:gd name="T19" fmla="*/ 64 h 64"/>
                <a:gd name="T20" fmla="*/ 0 w 59"/>
                <a:gd name="T21" fmla="*/ 64 h 64"/>
                <a:gd name="T22" fmla="*/ 0 w 59"/>
                <a:gd name="T23" fmla="*/ 0 h 64"/>
                <a:gd name="T24" fmla="*/ 59 w 59"/>
                <a:gd name="T2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4">
                  <a:moveTo>
                    <a:pt x="59" y="0"/>
                  </a:moveTo>
                  <a:lnTo>
                    <a:pt x="59" y="7"/>
                  </a:lnTo>
                  <a:lnTo>
                    <a:pt x="8" y="7"/>
                  </a:lnTo>
                  <a:lnTo>
                    <a:pt x="8" y="28"/>
                  </a:lnTo>
                  <a:lnTo>
                    <a:pt x="49" y="28"/>
                  </a:lnTo>
                  <a:lnTo>
                    <a:pt x="49" y="35"/>
                  </a:lnTo>
                  <a:lnTo>
                    <a:pt x="8" y="35"/>
                  </a:lnTo>
                  <a:lnTo>
                    <a:pt x="8" y="57"/>
                  </a:lnTo>
                  <a:lnTo>
                    <a:pt x="59" y="57"/>
                  </a:lnTo>
                  <a:lnTo>
                    <a:pt x="59" y="64"/>
                  </a:lnTo>
                  <a:lnTo>
                    <a:pt x="0" y="64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Freeform 30"/>
            <p:cNvSpPr>
              <a:spLocks noEditPoints="1"/>
            </p:cNvSpPr>
            <p:nvPr/>
          </p:nvSpPr>
          <p:spPr bwMode="auto">
            <a:xfrm>
              <a:off x="6178551" y="2441575"/>
              <a:ext cx="103188" cy="101600"/>
            </a:xfrm>
            <a:custGeom>
              <a:avLst/>
              <a:gdLst>
                <a:gd name="T0" fmla="*/ 0 w 72"/>
                <a:gd name="T1" fmla="*/ 0 h 72"/>
                <a:gd name="T2" fmla="*/ 60 w 72"/>
                <a:gd name="T3" fmla="*/ 0 h 72"/>
                <a:gd name="T4" fmla="*/ 68 w 72"/>
                <a:gd name="T5" fmla="*/ 4 h 72"/>
                <a:gd name="T6" fmla="*/ 72 w 72"/>
                <a:gd name="T7" fmla="*/ 12 h 72"/>
                <a:gd name="T8" fmla="*/ 72 w 72"/>
                <a:gd name="T9" fmla="*/ 33 h 72"/>
                <a:gd name="T10" fmla="*/ 68 w 72"/>
                <a:gd name="T11" fmla="*/ 41 h 72"/>
                <a:gd name="T12" fmla="*/ 60 w 72"/>
                <a:gd name="T13" fmla="*/ 45 h 72"/>
                <a:gd name="T14" fmla="*/ 12 w 72"/>
                <a:gd name="T15" fmla="*/ 45 h 72"/>
                <a:gd name="T16" fmla="*/ 8 w 72"/>
                <a:gd name="T17" fmla="*/ 45 h 72"/>
                <a:gd name="T18" fmla="*/ 8 w 72"/>
                <a:gd name="T19" fmla="*/ 72 h 72"/>
                <a:gd name="T20" fmla="*/ 0 w 72"/>
                <a:gd name="T21" fmla="*/ 72 h 72"/>
                <a:gd name="T22" fmla="*/ 0 w 72"/>
                <a:gd name="T23" fmla="*/ 0 h 72"/>
                <a:gd name="T24" fmla="*/ 64 w 72"/>
                <a:gd name="T25" fmla="*/ 33 h 72"/>
                <a:gd name="T26" fmla="*/ 64 w 72"/>
                <a:gd name="T27" fmla="*/ 12 h 72"/>
                <a:gd name="T28" fmla="*/ 62 w 72"/>
                <a:gd name="T29" fmla="*/ 9 h 72"/>
                <a:gd name="T30" fmla="*/ 60 w 72"/>
                <a:gd name="T31" fmla="*/ 8 h 72"/>
                <a:gd name="T32" fmla="*/ 12 w 72"/>
                <a:gd name="T33" fmla="*/ 8 h 72"/>
                <a:gd name="T34" fmla="*/ 9 w 72"/>
                <a:gd name="T35" fmla="*/ 9 h 72"/>
                <a:gd name="T36" fmla="*/ 8 w 72"/>
                <a:gd name="T37" fmla="*/ 12 h 72"/>
                <a:gd name="T38" fmla="*/ 8 w 72"/>
                <a:gd name="T39" fmla="*/ 33 h 72"/>
                <a:gd name="T40" fmla="*/ 9 w 72"/>
                <a:gd name="T41" fmla="*/ 36 h 72"/>
                <a:gd name="T42" fmla="*/ 12 w 72"/>
                <a:gd name="T43" fmla="*/ 37 h 72"/>
                <a:gd name="T44" fmla="*/ 60 w 72"/>
                <a:gd name="T45" fmla="*/ 37 h 72"/>
                <a:gd name="T46" fmla="*/ 62 w 72"/>
                <a:gd name="T47" fmla="*/ 36 h 72"/>
                <a:gd name="T48" fmla="*/ 64 w 72"/>
                <a:gd name="T49" fmla="*/ 3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72">
                  <a:moveTo>
                    <a:pt x="0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1"/>
                    <a:pt x="68" y="4"/>
                  </a:cubicBezTo>
                  <a:cubicBezTo>
                    <a:pt x="71" y="6"/>
                    <a:pt x="72" y="9"/>
                    <a:pt x="72" y="12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36"/>
                    <a:pt x="71" y="39"/>
                    <a:pt x="68" y="41"/>
                  </a:cubicBezTo>
                  <a:cubicBezTo>
                    <a:pt x="66" y="44"/>
                    <a:pt x="63" y="45"/>
                    <a:pt x="60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5"/>
                    <a:pt x="10" y="45"/>
                    <a:pt x="8" y="45"/>
                  </a:cubicBezTo>
                  <a:cubicBezTo>
                    <a:pt x="8" y="72"/>
                    <a:pt x="8" y="72"/>
                    <a:pt x="8" y="72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0" y="0"/>
                  </a:lnTo>
                  <a:close/>
                  <a:moveTo>
                    <a:pt x="64" y="33"/>
                  </a:moveTo>
                  <a:cubicBezTo>
                    <a:pt x="64" y="12"/>
                    <a:pt x="64" y="12"/>
                    <a:pt x="64" y="12"/>
                  </a:cubicBezTo>
                  <a:cubicBezTo>
                    <a:pt x="64" y="11"/>
                    <a:pt x="63" y="10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8"/>
                    <a:pt x="9" y="9"/>
                  </a:cubicBezTo>
                  <a:cubicBezTo>
                    <a:pt x="8" y="10"/>
                    <a:pt x="8" y="11"/>
                    <a:pt x="8" y="12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4"/>
                    <a:pt x="8" y="35"/>
                    <a:pt x="9" y="36"/>
                  </a:cubicBezTo>
                  <a:cubicBezTo>
                    <a:pt x="10" y="36"/>
                    <a:pt x="11" y="37"/>
                    <a:pt x="12" y="37"/>
                  </a:cubicBezTo>
                  <a:cubicBezTo>
                    <a:pt x="60" y="37"/>
                    <a:pt x="60" y="37"/>
                    <a:pt x="60" y="37"/>
                  </a:cubicBezTo>
                  <a:cubicBezTo>
                    <a:pt x="61" y="37"/>
                    <a:pt x="62" y="36"/>
                    <a:pt x="62" y="36"/>
                  </a:cubicBezTo>
                  <a:cubicBezTo>
                    <a:pt x="63" y="35"/>
                    <a:pt x="64" y="34"/>
                    <a:pt x="6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369103" y="3319290"/>
            <a:ext cx="853439" cy="666554"/>
            <a:chOff x="4600576" y="4622800"/>
            <a:chExt cx="434975" cy="339725"/>
          </a:xfrm>
          <a:solidFill>
            <a:schemeClr val="bg1"/>
          </a:solidFill>
        </p:grpSpPr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4610101" y="4772025"/>
              <a:ext cx="192088" cy="190500"/>
            </a:xfrm>
            <a:custGeom>
              <a:avLst/>
              <a:gdLst>
                <a:gd name="T0" fmla="*/ 22 w 135"/>
                <a:gd name="T1" fmla="*/ 0 h 134"/>
                <a:gd name="T2" fmla="*/ 113 w 135"/>
                <a:gd name="T3" fmla="*/ 0 h 134"/>
                <a:gd name="T4" fmla="*/ 129 w 135"/>
                <a:gd name="T5" fmla="*/ 6 h 134"/>
                <a:gd name="T6" fmla="*/ 135 w 135"/>
                <a:gd name="T7" fmla="*/ 23 h 134"/>
                <a:gd name="T8" fmla="*/ 135 w 135"/>
                <a:gd name="T9" fmla="*/ 112 h 134"/>
                <a:gd name="T10" fmla="*/ 129 w 135"/>
                <a:gd name="T11" fmla="*/ 128 h 134"/>
                <a:gd name="T12" fmla="*/ 113 w 135"/>
                <a:gd name="T13" fmla="*/ 134 h 134"/>
                <a:gd name="T14" fmla="*/ 22 w 135"/>
                <a:gd name="T15" fmla="*/ 134 h 134"/>
                <a:gd name="T16" fmla="*/ 6 w 135"/>
                <a:gd name="T17" fmla="*/ 128 h 134"/>
                <a:gd name="T18" fmla="*/ 0 w 135"/>
                <a:gd name="T19" fmla="*/ 112 h 134"/>
                <a:gd name="T20" fmla="*/ 0 w 135"/>
                <a:gd name="T21" fmla="*/ 23 h 134"/>
                <a:gd name="T22" fmla="*/ 6 w 135"/>
                <a:gd name="T23" fmla="*/ 6 h 134"/>
                <a:gd name="T24" fmla="*/ 22 w 135"/>
                <a:gd name="T25" fmla="*/ 0 h 134"/>
                <a:gd name="T26" fmla="*/ 118 w 135"/>
                <a:gd name="T27" fmla="*/ 15 h 134"/>
                <a:gd name="T28" fmla="*/ 22 w 135"/>
                <a:gd name="T29" fmla="*/ 15 h 134"/>
                <a:gd name="T30" fmla="*/ 17 w 135"/>
                <a:gd name="T31" fmla="*/ 17 h 134"/>
                <a:gd name="T32" fmla="*/ 15 w 135"/>
                <a:gd name="T33" fmla="*/ 23 h 134"/>
                <a:gd name="T34" fmla="*/ 15 w 135"/>
                <a:gd name="T35" fmla="*/ 100 h 134"/>
                <a:gd name="T36" fmla="*/ 118 w 135"/>
                <a:gd name="T37" fmla="*/ 15 h 134"/>
                <a:gd name="T38" fmla="*/ 17 w 135"/>
                <a:gd name="T39" fmla="*/ 119 h 134"/>
                <a:gd name="T40" fmla="*/ 113 w 135"/>
                <a:gd name="T41" fmla="*/ 119 h 134"/>
                <a:gd name="T42" fmla="*/ 118 w 135"/>
                <a:gd name="T43" fmla="*/ 117 h 134"/>
                <a:gd name="T44" fmla="*/ 120 w 135"/>
                <a:gd name="T45" fmla="*/ 112 h 134"/>
                <a:gd name="T46" fmla="*/ 120 w 135"/>
                <a:gd name="T47" fmla="*/ 34 h 134"/>
                <a:gd name="T48" fmla="*/ 17 w 135"/>
                <a:gd name="T49" fmla="*/ 11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34">
                  <a:moveTo>
                    <a:pt x="2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2"/>
                    <a:pt x="129" y="6"/>
                  </a:cubicBezTo>
                  <a:cubicBezTo>
                    <a:pt x="133" y="11"/>
                    <a:pt x="135" y="16"/>
                    <a:pt x="135" y="23"/>
                  </a:cubicBezTo>
                  <a:cubicBezTo>
                    <a:pt x="135" y="112"/>
                    <a:pt x="135" y="112"/>
                    <a:pt x="135" y="112"/>
                  </a:cubicBezTo>
                  <a:cubicBezTo>
                    <a:pt x="135" y="118"/>
                    <a:pt x="133" y="123"/>
                    <a:pt x="129" y="128"/>
                  </a:cubicBezTo>
                  <a:cubicBezTo>
                    <a:pt x="124" y="132"/>
                    <a:pt x="119" y="134"/>
                    <a:pt x="113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6" y="134"/>
                    <a:pt x="11" y="132"/>
                    <a:pt x="6" y="128"/>
                  </a:cubicBezTo>
                  <a:cubicBezTo>
                    <a:pt x="2" y="123"/>
                    <a:pt x="0" y="118"/>
                    <a:pt x="0" y="11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6"/>
                    <a:pt x="2" y="11"/>
                    <a:pt x="6" y="6"/>
                  </a:cubicBezTo>
                  <a:cubicBezTo>
                    <a:pt x="11" y="2"/>
                    <a:pt x="16" y="0"/>
                    <a:pt x="22" y="0"/>
                  </a:cubicBezTo>
                  <a:close/>
                  <a:moveTo>
                    <a:pt x="118" y="15"/>
                  </a:moveTo>
                  <a:cubicBezTo>
                    <a:pt x="22" y="15"/>
                    <a:pt x="22" y="15"/>
                    <a:pt x="22" y="15"/>
                  </a:cubicBezTo>
                  <a:cubicBezTo>
                    <a:pt x="20" y="15"/>
                    <a:pt x="19" y="16"/>
                    <a:pt x="17" y="17"/>
                  </a:cubicBezTo>
                  <a:cubicBezTo>
                    <a:pt x="16" y="19"/>
                    <a:pt x="15" y="21"/>
                    <a:pt x="15" y="23"/>
                  </a:cubicBezTo>
                  <a:cubicBezTo>
                    <a:pt x="15" y="100"/>
                    <a:pt x="15" y="100"/>
                    <a:pt x="15" y="100"/>
                  </a:cubicBezTo>
                  <a:lnTo>
                    <a:pt x="118" y="15"/>
                  </a:lnTo>
                  <a:close/>
                  <a:moveTo>
                    <a:pt x="17" y="119"/>
                  </a:moveTo>
                  <a:cubicBezTo>
                    <a:pt x="113" y="119"/>
                    <a:pt x="113" y="119"/>
                    <a:pt x="113" y="119"/>
                  </a:cubicBezTo>
                  <a:cubicBezTo>
                    <a:pt x="115" y="119"/>
                    <a:pt x="117" y="118"/>
                    <a:pt x="118" y="117"/>
                  </a:cubicBezTo>
                  <a:cubicBezTo>
                    <a:pt x="119" y="115"/>
                    <a:pt x="120" y="114"/>
                    <a:pt x="120" y="112"/>
                  </a:cubicBezTo>
                  <a:cubicBezTo>
                    <a:pt x="120" y="34"/>
                    <a:pt x="120" y="34"/>
                    <a:pt x="120" y="34"/>
                  </a:cubicBezTo>
                  <a:lnTo>
                    <a:pt x="17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4830763" y="4772025"/>
              <a:ext cx="193675" cy="190500"/>
            </a:xfrm>
            <a:custGeom>
              <a:avLst/>
              <a:gdLst>
                <a:gd name="T0" fmla="*/ 23 w 136"/>
                <a:gd name="T1" fmla="*/ 0 h 134"/>
                <a:gd name="T2" fmla="*/ 114 w 136"/>
                <a:gd name="T3" fmla="*/ 0 h 134"/>
                <a:gd name="T4" fmla="*/ 130 w 136"/>
                <a:gd name="T5" fmla="*/ 6 h 134"/>
                <a:gd name="T6" fmla="*/ 136 w 136"/>
                <a:gd name="T7" fmla="*/ 22 h 134"/>
                <a:gd name="T8" fmla="*/ 136 w 136"/>
                <a:gd name="T9" fmla="*/ 54 h 134"/>
                <a:gd name="T10" fmla="*/ 130 w 136"/>
                <a:gd name="T11" fmla="*/ 70 h 134"/>
                <a:gd name="T12" fmla="*/ 114 w 136"/>
                <a:gd name="T13" fmla="*/ 77 h 134"/>
                <a:gd name="T14" fmla="*/ 23 w 136"/>
                <a:gd name="T15" fmla="*/ 77 h 134"/>
                <a:gd name="T16" fmla="*/ 18 w 136"/>
                <a:gd name="T17" fmla="*/ 79 h 134"/>
                <a:gd name="T18" fmla="*/ 16 w 136"/>
                <a:gd name="T19" fmla="*/ 84 h 134"/>
                <a:gd name="T20" fmla="*/ 16 w 136"/>
                <a:gd name="T21" fmla="*/ 112 h 134"/>
                <a:gd name="T22" fmla="*/ 18 w 136"/>
                <a:gd name="T23" fmla="*/ 117 h 134"/>
                <a:gd name="T24" fmla="*/ 23 w 136"/>
                <a:gd name="T25" fmla="*/ 119 h 134"/>
                <a:gd name="T26" fmla="*/ 136 w 136"/>
                <a:gd name="T27" fmla="*/ 119 h 134"/>
                <a:gd name="T28" fmla="*/ 136 w 136"/>
                <a:gd name="T29" fmla="*/ 134 h 134"/>
                <a:gd name="T30" fmla="*/ 0 w 136"/>
                <a:gd name="T31" fmla="*/ 134 h 134"/>
                <a:gd name="T32" fmla="*/ 0 w 136"/>
                <a:gd name="T33" fmla="*/ 84 h 134"/>
                <a:gd name="T34" fmla="*/ 7 w 136"/>
                <a:gd name="T35" fmla="*/ 68 h 134"/>
                <a:gd name="T36" fmla="*/ 23 w 136"/>
                <a:gd name="T37" fmla="*/ 61 h 134"/>
                <a:gd name="T38" fmla="*/ 114 w 136"/>
                <a:gd name="T39" fmla="*/ 61 h 134"/>
                <a:gd name="T40" fmla="*/ 119 w 136"/>
                <a:gd name="T41" fmla="*/ 59 h 134"/>
                <a:gd name="T42" fmla="*/ 121 w 136"/>
                <a:gd name="T43" fmla="*/ 54 h 134"/>
                <a:gd name="T44" fmla="*/ 121 w 136"/>
                <a:gd name="T45" fmla="*/ 22 h 134"/>
                <a:gd name="T46" fmla="*/ 119 w 136"/>
                <a:gd name="T47" fmla="*/ 17 h 134"/>
                <a:gd name="T48" fmla="*/ 114 w 136"/>
                <a:gd name="T49" fmla="*/ 15 h 134"/>
                <a:gd name="T50" fmla="*/ 23 w 136"/>
                <a:gd name="T51" fmla="*/ 15 h 134"/>
                <a:gd name="T52" fmla="*/ 18 w 136"/>
                <a:gd name="T53" fmla="*/ 17 h 134"/>
                <a:gd name="T54" fmla="*/ 16 w 136"/>
                <a:gd name="T55" fmla="*/ 22 h 134"/>
                <a:gd name="T56" fmla="*/ 16 w 136"/>
                <a:gd name="T57" fmla="*/ 28 h 134"/>
                <a:gd name="T58" fmla="*/ 0 w 136"/>
                <a:gd name="T59" fmla="*/ 28 h 134"/>
                <a:gd name="T60" fmla="*/ 0 w 136"/>
                <a:gd name="T61" fmla="*/ 22 h 134"/>
                <a:gd name="T62" fmla="*/ 7 w 136"/>
                <a:gd name="T63" fmla="*/ 6 h 134"/>
                <a:gd name="T64" fmla="*/ 23 w 136"/>
                <a:gd name="T6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6" h="134">
                  <a:moveTo>
                    <a:pt x="23" y="0"/>
                  </a:moveTo>
                  <a:cubicBezTo>
                    <a:pt x="114" y="0"/>
                    <a:pt x="114" y="0"/>
                    <a:pt x="114" y="0"/>
                  </a:cubicBezTo>
                  <a:cubicBezTo>
                    <a:pt x="120" y="0"/>
                    <a:pt x="125" y="2"/>
                    <a:pt x="130" y="6"/>
                  </a:cubicBezTo>
                  <a:cubicBezTo>
                    <a:pt x="134" y="11"/>
                    <a:pt x="136" y="16"/>
                    <a:pt x="136" y="22"/>
                  </a:cubicBezTo>
                  <a:cubicBezTo>
                    <a:pt x="136" y="54"/>
                    <a:pt x="136" y="54"/>
                    <a:pt x="136" y="54"/>
                  </a:cubicBezTo>
                  <a:cubicBezTo>
                    <a:pt x="136" y="60"/>
                    <a:pt x="134" y="65"/>
                    <a:pt x="130" y="70"/>
                  </a:cubicBezTo>
                  <a:cubicBezTo>
                    <a:pt x="125" y="74"/>
                    <a:pt x="120" y="77"/>
                    <a:pt x="114" y="77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1" y="77"/>
                    <a:pt x="19" y="77"/>
                    <a:pt x="18" y="79"/>
                  </a:cubicBezTo>
                  <a:cubicBezTo>
                    <a:pt x="17" y="80"/>
                    <a:pt x="16" y="82"/>
                    <a:pt x="16" y="84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4"/>
                    <a:pt x="17" y="115"/>
                    <a:pt x="18" y="117"/>
                  </a:cubicBezTo>
                  <a:cubicBezTo>
                    <a:pt x="19" y="118"/>
                    <a:pt x="21" y="119"/>
                    <a:pt x="23" y="119"/>
                  </a:cubicBezTo>
                  <a:cubicBezTo>
                    <a:pt x="136" y="119"/>
                    <a:pt x="136" y="119"/>
                    <a:pt x="136" y="119"/>
                  </a:cubicBezTo>
                  <a:cubicBezTo>
                    <a:pt x="136" y="134"/>
                    <a:pt x="136" y="134"/>
                    <a:pt x="136" y="13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77"/>
                    <a:pt x="3" y="72"/>
                    <a:pt x="7" y="68"/>
                  </a:cubicBezTo>
                  <a:cubicBezTo>
                    <a:pt x="11" y="63"/>
                    <a:pt x="17" y="61"/>
                    <a:pt x="23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6" y="61"/>
                    <a:pt x="117" y="61"/>
                    <a:pt x="119" y="59"/>
                  </a:cubicBezTo>
                  <a:cubicBezTo>
                    <a:pt x="120" y="58"/>
                    <a:pt x="121" y="56"/>
                    <a:pt x="121" y="54"/>
                  </a:cubicBezTo>
                  <a:cubicBezTo>
                    <a:pt x="121" y="22"/>
                    <a:pt x="121" y="22"/>
                    <a:pt x="121" y="22"/>
                  </a:cubicBezTo>
                  <a:cubicBezTo>
                    <a:pt x="121" y="20"/>
                    <a:pt x="120" y="19"/>
                    <a:pt x="119" y="17"/>
                  </a:cubicBezTo>
                  <a:cubicBezTo>
                    <a:pt x="117" y="16"/>
                    <a:pt x="116" y="15"/>
                    <a:pt x="114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1" y="15"/>
                    <a:pt x="19" y="16"/>
                    <a:pt x="18" y="17"/>
                  </a:cubicBezTo>
                  <a:cubicBezTo>
                    <a:pt x="17" y="19"/>
                    <a:pt x="16" y="20"/>
                    <a:pt x="16" y="22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6"/>
                    <a:pt x="3" y="11"/>
                    <a:pt x="7" y="6"/>
                  </a:cubicBezTo>
                  <a:cubicBezTo>
                    <a:pt x="11" y="2"/>
                    <a:pt x="17" y="0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600576" y="4622800"/>
              <a:ext cx="101600" cy="103188"/>
            </a:xfrm>
            <a:custGeom>
              <a:avLst/>
              <a:gdLst>
                <a:gd name="T0" fmla="*/ 72 w 72"/>
                <a:gd name="T1" fmla="*/ 12 h 72"/>
                <a:gd name="T2" fmla="*/ 72 w 72"/>
                <a:gd name="T3" fmla="*/ 15 h 72"/>
                <a:gd name="T4" fmla="*/ 64 w 72"/>
                <a:gd name="T5" fmla="*/ 15 h 72"/>
                <a:gd name="T6" fmla="*/ 64 w 72"/>
                <a:gd name="T7" fmla="*/ 12 h 72"/>
                <a:gd name="T8" fmla="*/ 63 w 72"/>
                <a:gd name="T9" fmla="*/ 10 h 72"/>
                <a:gd name="T10" fmla="*/ 60 w 72"/>
                <a:gd name="T11" fmla="*/ 8 h 72"/>
                <a:gd name="T12" fmla="*/ 12 w 72"/>
                <a:gd name="T13" fmla="*/ 8 h 72"/>
                <a:gd name="T14" fmla="*/ 10 w 72"/>
                <a:gd name="T15" fmla="*/ 10 h 72"/>
                <a:gd name="T16" fmla="*/ 8 w 72"/>
                <a:gd name="T17" fmla="*/ 12 h 72"/>
                <a:gd name="T18" fmla="*/ 8 w 72"/>
                <a:gd name="T19" fmla="*/ 28 h 72"/>
                <a:gd name="T20" fmla="*/ 10 w 72"/>
                <a:gd name="T21" fmla="*/ 31 h 72"/>
                <a:gd name="T22" fmla="*/ 12 w 72"/>
                <a:gd name="T23" fmla="*/ 32 h 72"/>
                <a:gd name="T24" fmla="*/ 60 w 72"/>
                <a:gd name="T25" fmla="*/ 32 h 72"/>
                <a:gd name="T26" fmla="*/ 69 w 72"/>
                <a:gd name="T27" fmla="*/ 36 h 72"/>
                <a:gd name="T28" fmla="*/ 72 w 72"/>
                <a:gd name="T29" fmla="*/ 44 h 72"/>
                <a:gd name="T30" fmla="*/ 72 w 72"/>
                <a:gd name="T31" fmla="*/ 60 h 72"/>
                <a:gd name="T32" fmla="*/ 69 w 72"/>
                <a:gd name="T33" fmla="*/ 69 h 72"/>
                <a:gd name="T34" fmla="*/ 60 w 72"/>
                <a:gd name="T35" fmla="*/ 72 h 72"/>
                <a:gd name="T36" fmla="*/ 12 w 72"/>
                <a:gd name="T37" fmla="*/ 72 h 72"/>
                <a:gd name="T38" fmla="*/ 4 w 72"/>
                <a:gd name="T39" fmla="*/ 69 h 72"/>
                <a:gd name="T40" fmla="*/ 0 w 72"/>
                <a:gd name="T41" fmla="*/ 60 h 72"/>
                <a:gd name="T42" fmla="*/ 0 w 72"/>
                <a:gd name="T43" fmla="*/ 57 h 72"/>
                <a:gd name="T44" fmla="*/ 8 w 72"/>
                <a:gd name="T45" fmla="*/ 57 h 72"/>
                <a:gd name="T46" fmla="*/ 8 w 72"/>
                <a:gd name="T47" fmla="*/ 60 h 72"/>
                <a:gd name="T48" fmla="*/ 10 w 72"/>
                <a:gd name="T49" fmla="*/ 63 h 72"/>
                <a:gd name="T50" fmla="*/ 12 w 72"/>
                <a:gd name="T51" fmla="*/ 64 h 72"/>
                <a:gd name="T52" fmla="*/ 60 w 72"/>
                <a:gd name="T53" fmla="*/ 64 h 72"/>
                <a:gd name="T54" fmla="*/ 63 w 72"/>
                <a:gd name="T55" fmla="*/ 63 h 72"/>
                <a:gd name="T56" fmla="*/ 64 w 72"/>
                <a:gd name="T57" fmla="*/ 60 h 72"/>
                <a:gd name="T58" fmla="*/ 64 w 72"/>
                <a:gd name="T59" fmla="*/ 44 h 72"/>
                <a:gd name="T60" fmla="*/ 63 w 72"/>
                <a:gd name="T61" fmla="*/ 41 h 72"/>
                <a:gd name="T62" fmla="*/ 60 w 72"/>
                <a:gd name="T63" fmla="*/ 40 h 72"/>
                <a:gd name="T64" fmla="*/ 12 w 72"/>
                <a:gd name="T65" fmla="*/ 40 h 72"/>
                <a:gd name="T66" fmla="*/ 4 w 72"/>
                <a:gd name="T67" fmla="*/ 37 h 72"/>
                <a:gd name="T68" fmla="*/ 0 w 72"/>
                <a:gd name="T69" fmla="*/ 28 h 72"/>
                <a:gd name="T70" fmla="*/ 0 w 72"/>
                <a:gd name="T71" fmla="*/ 12 h 72"/>
                <a:gd name="T72" fmla="*/ 4 w 72"/>
                <a:gd name="T73" fmla="*/ 4 h 72"/>
                <a:gd name="T74" fmla="*/ 12 w 72"/>
                <a:gd name="T75" fmla="*/ 0 h 72"/>
                <a:gd name="T76" fmla="*/ 60 w 72"/>
                <a:gd name="T77" fmla="*/ 0 h 72"/>
                <a:gd name="T78" fmla="*/ 69 w 72"/>
                <a:gd name="T79" fmla="*/ 4 h 72"/>
                <a:gd name="T80" fmla="*/ 72 w 72"/>
                <a:gd name="T81" fmla="*/ 1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2" h="72">
                  <a:moveTo>
                    <a:pt x="72" y="12"/>
                  </a:moveTo>
                  <a:cubicBezTo>
                    <a:pt x="72" y="15"/>
                    <a:pt x="72" y="15"/>
                    <a:pt x="72" y="15"/>
                  </a:cubicBezTo>
                  <a:cubicBezTo>
                    <a:pt x="64" y="15"/>
                    <a:pt x="64" y="15"/>
                    <a:pt x="64" y="15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1"/>
                    <a:pt x="64" y="10"/>
                    <a:pt x="63" y="10"/>
                  </a:cubicBezTo>
                  <a:cubicBezTo>
                    <a:pt x="62" y="9"/>
                    <a:pt x="61" y="8"/>
                    <a:pt x="6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9"/>
                    <a:pt x="10" y="10"/>
                  </a:cubicBezTo>
                  <a:cubicBezTo>
                    <a:pt x="9" y="10"/>
                    <a:pt x="8" y="11"/>
                    <a:pt x="8" y="12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9"/>
                    <a:pt x="9" y="30"/>
                    <a:pt x="10" y="31"/>
                  </a:cubicBezTo>
                  <a:cubicBezTo>
                    <a:pt x="10" y="32"/>
                    <a:pt x="11" y="32"/>
                    <a:pt x="12" y="32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3" y="32"/>
                    <a:pt x="66" y="33"/>
                    <a:pt x="69" y="36"/>
                  </a:cubicBezTo>
                  <a:cubicBezTo>
                    <a:pt x="71" y="38"/>
                    <a:pt x="72" y="41"/>
                    <a:pt x="72" y="4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3"/>
                    <a:pt x="71" y="66"/>
                    <a:pt x="69" y="69"/>
                  </a:cubicBezTo>
                  <a:cubicBezTo>
                    <a:pt x="66" y="71"/>
                    <a:pt x="63" y="72"/>
                    <a:pt x="60" y="7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9" y="72"/>
                    <a:pt x="6" y="71"/>
                    <a:pt x="4" y="69"/>
                  </a:cubicBezTo>
                  <a:cubicBezTo>
                    <a:pt x="1" y="66"/>
                    <a:pt x="0" y="63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8" y="61"/>
                    <a:pt x="9" y="62"/>
                    <a:pt x="10" y="63"/>
                  </a:cubicBezTo>
                  <a:cubicBezTo>
                    <a:pt x="10" y="64"/>
                    <a:pt x="11" y="64"/>
                    <a:pt x="12" y="64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1" y="64"/>
                    <a:pt x="62" y="64"/>
                    <a:pt x="63" y="63"/>
                  </a:cubicBezTo>
                  <a:cubicBezTo>
                    <a:pt x="64" y="62"/>
                    <a:pt x="64" y="61"/>
                    <a:pt x="64" y="60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64" y="43"/>
                    <a:pt x="64" y="42"/>
                    <a:pt x="63" y="41"/>
                  </a:cubicBezTo>
                  <a:cubicBezTo>
                    <a:pt x="62" y="41"/>
                    <a:pt x="61" y="40"/>
                    <a:pt x="60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9" y="40"/>
                    <a:pt x="6" y="39"/>
                    <a:pt x="4" y="37"/>
                  </a:cubicBezTo>
                  <a:cubicBezTo>
                    <a:pt x="1" y="35"/>
                    <a:pt x="0" y="32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2"/>
                    <a:pt x="9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9" y="4"/>
                  </a:cubicBezTo>
                  <a:cubicBezTo>
                    <a:pt x="71" y="6"/>
                    <a:pt x="72" y="9"/>
                    <a:pt x="7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4713288" y="4622800"/>
              <a:ext cx="101600" cy="103188"/>
            </a:xfrm>
            <a:custGeom>
              <a:avLst/>
              <a:gdLst>
                <a:gd name="T0" fmla="*/ 0 w 64"/>
                <a:gd name="T1" fmla="*/ 0 h 65"/>
                <a:gd name="T2" fmla="*/ 64 w 64"/>
                <a:gd name="T3" fmla="*/ 0 h 65"/>
                <a:gd name="T4" fmla="*/ 64 w 64"/>
                <a:gd name="T5" fmla="*/ 8 h 65"/>
                <a:gd name="T6" fmla="*/ 35 w 64"/>
                <a:gd name="T7" fmla="*/ 8 h 65"/>
                <a:gd name="T8" fmla="*/ 35 w 64"/>
                <a:gd name="T9" fmla="*/ 65 h 65"/>
                <a:gd name="T10" fmla="*/ 28 w 64"/>
                <a:gd name="T11" fmla="*/ 65 h 65"/>
                <a:gd name="T12" fmla="*/ 28 w 64"/>
                <a:gd name="T13" fmla="*/ 8 h 65"/>
                <a:gd name="T14" fmla="*/ 0 w 64"/>
                <a:gd name="T15" fmla="*/ 8 h 65"/>
                <a:gd name="T16" fmla="*/ 0 w 64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5">
                  <a:moveTo>
                    <a:pt x="0" y="0"/>
                  </a:moveTo>
                  <a:lnTo>
                    <a:pt x="64" y="0"/>
                  </a:lnTo>
                  <a:lnTo>
                    <a:pt x="64" y="8"/>
                  </a:lnTo>
                  <a:lnTo>
                    <a:pt x="35" y="8"/>
                  </a:lnTo>
                  <a:lnTo>
                    <a:pt x="35" y="65"/>
                  </a:lnTo>
                  <a:lnTo>
                    <a:pt x="28" y="65"/>
                  </a:lnTo>
                  <a:lnTo>
                    <a:pt x="28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4824413" y="4622800"/>
              <a:ext cx="93663" cy="103188"/>
            </a:xfrm>
            <a:custGeom>
              <a:avLst/>
              <a:gdLst>
                <a:gd name="T0" fmla="*/ 59 w 59"/>
                <a:gd name="T1" fmla="*/ 0 h 65"/>
                <a:gd name="T2" fmla="*/ 59 w 59"/>
                <a:gd name="T3" fmla="*/ 8 h 65"/>
                <a:gd name="T4" fmla="*/ 7 w 59"/>
                <a:gd name="T5" fmla="*/ 8 h 65"/>
                <a:gd name="T6" fmla="*/ 7 w 59"/>
                <a:gd name="T7" fmla="*/ 29 h 65"/>
                <a:gd name="T8" fmla="*/ 50 w 59"/>
                <a:gd name="T9" fmla="*/ 29 h 65"/>
                <a:gd name="T10" fmla="*/ 50 w 59"/>
                <a:gd name="T11" fmla="*/ 36 h 65"/>
                <a:gd name="T12" fmla="*/ 7 w 59"/>
                <a:gd name="T13" fmla="*/ 36 h 65"/>
                <a:gd name="T14" fmla="*/ 7 w 59"/>
                <a:gd name="T15" fmla="*/ 57 h 65"/>
                <a:gd name="T16" fmla="*/ 59 w 59"/>
                <a:gd name="T17" fmla="*/ 57 h 65"/>
                <a:gd name="T18" fmla="*/ 59 w 59"/>
                <a:gd name="T19" fmla="*/ 65 h 65"/>
                <a:gd name="T20" fmla="*/ 0 w 59"/>
                <a:gd name="T21" fmla="*/ 65 h 65"/>
                <a:gd name="T22" fmla="*/ 0 w 59"/>
                <a:gd name="T23" fmla="*/ 0 h 65"/>
                <a:gd name="T24" fmla="*/ 59 w 59"/>
                <a:gd name="T25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5">
                  <a:moveTo>
                    <a:pt x="59" y="0"/>
                  </a:moveTo>
                  <a:lnTo>
                    <a:pt x="59" y="8"/>
                  </a:lnTo>
                  <a:lnTo>
                    <a:pt x="7" y="8"/>
                  </a:lnTo>
                  <a:lnTo>
                    <a:pt x="7" y="29"/>
                  </a:lnTo>
                  <a:lnTo>
                    <a:pt x="50" y="29"/>
                  </a:lnTo>
                  <a:lnTo>
                    <a:pt x="50" y="36"/>
                  </a:lnTo>
                  <a:lnTo>
                    <a:pt x="7" y="36"/>
                  </a:lnTo>
                  <a:lnTo>
                    <a:pt x="7" y="57"/>
                  </a:lnTo>
                  <a:lnTo>
                    <a:pt x="59" y="57"/>
                  </a:lnTo>
                  <a:lnTo>
                    <a:pt x="59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Freeform 14"/>
            <p:cNvSpPr>
              <a:spLocks noEditPoints="1"/>
            </p:cNvSpPr>
            <p:nvPr/>
          </p:nvSpPr>
          <p:spPr bwMode="auto">
            <a:xfrm>
              <a:off x="4933951" y="4624387"/>
              <a:ext cx="101600" cy="101600"/>
            </a:xfrm>
            <a:custGeom>
              <a:avLst/>
              <a:gdLst>
                <a:gd name="T0" fmla="*/ 0 w 71"/>
                <a:gd name="T1" fmla="*/ 0 h 71"/>
                <a:gd name="T2" fmla="*/ 59 w 71"/>
                <a:gd name="T3" fmla="*/ 0 h 71"/>
                <a:gd name="T4" fmla="*/ 68 w 71"/>
                <a:gd name="T5" fmla="*/ 3 h 71"/>
                <a:gd name="T6" fmla="*/ 71 w 71"/>
                <a:gd name="T7" fmla="*/ 11 h 71"/>
                <a:gd name="T8" fmla="*/ 71 w 71"/>
                <a:gd name="T9" fmla="*/ 32 h 71"/>
                <a:gd name="T10" fmla="*/ 68 w 71"/>
                <a:gd name="T11" fmla="*/ 41 h 71"/>
                <a:gd name="T12" fmla="*/ 59 w 71"/>
                <a:gd name="T13" fmla="*/ 44 h 71"/>
                <a:gd name="T14" fmla="*/ 11 w 71"/>
                <a:gd name="T15" fmla="*/ 44 h 71"/>
                <a:gd name="T16" fmla="*/ 8 w 71"/>
                <a:gd name="T17" fmla="*/ 44 h 71"/>
                <a:gd name="T18" fmla="*/ 8 w 71"/>
                <a:gd name="T19" fmla="*/ 71 h 71"/>
                <a:gd name="T20" fmla="*/ 0 w 71"/>
                <a:gd name="T21" fmla="*/ 71 h 71"/>
                <a:gd name="T22" fmla="*/ 0 w 71"/>
                <a:gd name="T23" fmla="*/ 0 h 71"/>
                <a:gd name="T24" fmla="*/ 63 w 71"/>
                <a:gd name="T25" fmla="*/ 32 h 71"/>
                <a:gd name="T26" fmla="*/ 63 w 71"/>
                <a:gd name="T27" fmla="*/ 11 h 71"/>
                <a:gd name="T28" fmla="*/ 62 w 71"/>
                <a:gd name="T29" fmla="*/ 9 h 71"/>
                <a:gd name="T30" fmla="*/ 59 w 71"/>
                <a:gd name="T31" fmla="*/ 8 h 71"/>
                <a:gd name="T32" fmla="*/ 11 w 71"/>
                <a:gd name="T33" fmla="*/ 8 h 71"/>
                <a:gd name="T34" fmla="*/ 9 w 71"/>
                <a:gd name="T35" fmla="*/ 9 h 71"/>
                <a:gd name="T36" fmla="*/ 8 w 71"/>
                <a:gd name="T37" fmla="*/ 11 h 71"/>
                <a:gd name="T38" fmla="*/ 8 w 71"/>
                <a:gd name="T39" fmla="*/ 32 h 71"/>
                <a:gd name="T40" fmla="*/ 9 w 71"/>
                <a:gd name="T41" fmla="*/ 35 h 71"/>
                <a:gd name="T42" fmla="*/ 11 w 71"/>
                <a:gd name="T43" fmla="*/ 36 h 71"/>
                <a:gd name="T44" fmla="*/ 59 w 71"/>
                <a:gd name="T45" fmla="*/ 36 h 71"/>
                <a:gd name="T46" fmla="*/ 62 w 71"/>
                <a:gd name="T47" fmla="*/ 35 h 71"/>
                <a:gd name="T48" fmla="*/ 63 w 71"/>
                <a:gd name="T49" fmla="*/ 3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0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63" y="0"/>
                    <a:pt x="65" y="1"/>
                    <a:pt x="68" y="3"/>
                  </a:cubicBezTo>
                  <a:cubicBezTo>
                    <a:pt x="70" y="5"/>
                    <a:pt x="71" y="8"/>
                    <a:pt x="71" y="1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6"/>
                    <a:pt x="70" y="39"/>
                    <a:pt x="68" y="41"/>
                  </a:cubicBezTo>
                  <a:cubicBezTo>
                    <a:pt x="65" y="43"/>
                    <a:pt x="63" y="44"/>
                    <a:pt x="59" y="44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0" y="44"/>
                    <a:pt x="8" y="44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lnTo>
                    <a:pt x="0" y="0"/>
                  </a:lnTo>
                  <a:close/>
                  <a:moveTo>
                    <a:pt x="63" y="32"/>
                  </a:move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1" y="8"/>
                    <a:pt x="60" y="8"/>
                    <a:pt x="59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0" y="8"/>
                    <a:pt x="9" y="8"/>
                    <a:pt x="9" y="9"/>
                  </a:cubicBezTo>
                  <a:cubicBezTo>
                    <a:pt x="8" y="9"/>
                    <a:pt x="8" y="10"/>
                    <a:pt x="8" y="11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4"/>
                    <a:pt x="8" y="34"/>
                    <a:pt x="9" y="35"/>
                  </a:cubicBezTo>
                  <a:cubicBezTo>
                    <a:pt x="9" y="36"/>
                    <a:pt x="10" y="36"/>
                    <a:pt x="11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60" y="36"/>
                    <a:pt x="61" y="36"/>
                    <a:pt x="62" y="35"/>
                  </a:cubicBezTo>
                  <a:cubicBezTo>
                    <a:pt x="63" y="34"/>
                    <a:pt x="63" y="34"/>
                    <a:pt x="63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722658" y="3345648"/>
            <a:ext cx="850325" cy="666554"/>
            <a:chOff x="7180263" y="4622800"/>
            <a:chExt cx="433388" cy="339725"/>
          </a:xfrm>
          <a:solidFill>
            <a:schemeClr val="bg1"/>
          </a:solidFill>
        </p:grpSpPr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7189788" y="4772025"/>
              <a:ext cx="193675" cy="190500"/>
            </a:xfrm>
            <a:custGeom>
              <a:avLst/>
              <a:gdLst>
                <a:gd name="T0" fmla="*/ 23 w 136"/>
                <a:gd name="T1" fmla="*/ 0 h 134"/>
                <a:gd name="T2" fmla="*/ 113 w 136"/>
                <a:gd name="T3" fmla="*/ 0 h 134"/>
                <a:gd name="T4" fmla="*/ 129 w 136"/>
                <a:gd name="T5" fmla="*/ 6 h 134"/>
                <a:gd name="T6" fmla="*/ 136 w 136"/>
                <a:gd name="T7" fmla="*/ 23 h 134"/>
                <a:gd name="T8" fmla="*/ 136 w 136"/>
                <a:gd name="T9" fmla="*/ 112 h 134"/>
                <a:gd name="T10" fmla="*/ 129 w 136"/>
                <a:gd name="T11" fmla="*/ 128 h 134"/>
                <a:gd name="T12" fmla="*/ 113 w 136"/>
                <a:gd name="T13" fmla="*/ 134 h 134"/>
                <a:gd name="T14" fmla="*/ 23 w 136"/>
                <a:gd name="T15" fmla="*/ 134 h 134"/>
                <a:gd name="T16" fmla="*/ 7 w 136"/>
                <a:gd name="T17" fmla="*/ 128 h 134"/>
                <a:gd name="T18" fmla="*/ 0 w 136"/>
                <a:gd name="T19" fmla="*/ 112 h 134"/>
                <a:gd name="T20" fmla="*/ 0 w 136"/>
                <a:gd name="T21" fmla="*/ 23 h 134"/>
                <a:gd name="T22" fmla="*/ 7 w 136"/>
                <a:gd name="T23" fmla="*/ 6 h 134"/>
                <a:gd name="T24" fmla="*/ 23 w 136"/>
                <a:gd name="T25" fmla="*/ 0 h 134"/>
                <a:gd name="T26" fmla="*/ 119 w 136"/>
                <a:gd name="T27" fmla="*/ 15 h 134"/>
                <a:gd name="T28" fmla="*/ 23 w 136"/>
                <a:gd name="T29" fmla="*/ 15 h 134"/>
                <a:gd name="T30" fmla="*/ 18 w 136"/>
                <a:gd name="T31" fmla="*/ 17 h 134"/>
                <a:gd name="T32" fmla="*/ 16 w 136"/>
                <a:gd name="T33" fmla="*/ 23 h 134"/>
                <a:gd name="T34" fmla="*/ 16 w 136"/>
                <a:gd name="T35" fmla="*/ 100 h 134"/>
                <a:gd name="T36" fmla="*/ 119 w 136"/>
                <a:gd name="T37" fmla="*/ 15 h 134"/>
                <a:gd name="T38" fmla="*/ 17 w 136"/>
                <a:gd name="T39" fmla="*/ 119 h 134"/>
                <a:gd name="T40" fmla="*/ 113 w 136"/>
                <a:gd name="T41" fmla="*/ 119 h 134"/>
                <a:gd name="T42" fmla="*/ 119 w 136"/>
                <a:gd name="T43" fmla="*/ 117 h 134"/>
                <a:gd name="T44" fmla="*/ 121 w 136"/>
                <a:gd name="T45" fmla="*/ 112 h 134"/>
                <a:gd name="T46" fmla="*/ 121 w 136"/>
                <a:gd name="T47" fmla="*/ 34 h 134"/>
                <a:gd name="T48" fmla="*/ 17 w 136"/>
                <a:gd name="T49" fmla="*/ 11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6" h="134">
                  <a:moveTo>
                    <a:pt x="23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20" y="0"/>
                    <a:pt x="125" y="2"/>
                    <a:pt x="129" y="6"/>
                  </a:cubicBezTo>
                  <a:cubicBezTo>
                    <a:pt x="134" y="11"/>
                    <a:pt x="136" y="16"/>
                    <a:pt x="136" y="23"/>
                  </a:cubicBezTo>
                  <a:cubicBezTo>
                    <a:pt x="136" y="112"/>
                    <a:pt x="136" y="112"/>
                    <a:pt x="136" y="112"/>
                  </a:cubicBezTo>
                  <a:cubicBezTo>
                    <a:pt x="136" y="118"/>
                    <a:pt x="134" y="123"/>
                    <a:pt x="129" y="128"/>
                  </a:cubicBezTo>
                  <a:cubicBezTo>
                    <a:pt x="125" y="132"/>
                    <a:pt x="120" y="134"/>
                    <a:pt x="113" y="134"/>
                  </a:cubicBezTo>
                  <a:cubicBezTo>
                    <a:pt x="23" y="134"/>
                    <a:pt x="23" y="134"/>
                    <a:pt x="23" y="134"/>
                  </a:cubicBezTo>
                  <a:cubicBezTo>
                    <a:pt x="17" y="134"/>
                    <a:pt x="11" y="132"/>
                    <a:pt x="7" y="128"/>
                  </a:cubicBezTo>
                  <a:cubicBezTo>
                    <a:pt x="2" y="123"/>
                    <a:pt x="0" y="118"/>
                    <a:pt x="0" y="11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6"/>
                    <a:pt x="2" y="11"/>
                    <a:pt x="7" y="6"/>
                  </a:cubicBezTo>
                  <a:cubicBezTo>
                    <a:pt x="11" y="2"/>
                    <a:pt x="17" y="0"/>
                    <a:pt x="23" y="0"/>
                  </a:cubicBezTo>
                  <a:close/>
                  <a:moveTo>
                    <a:pt x="119" y="15"/>
                  </a:moveTo>
                  <a:cubicBezTo>
                    <a:pt x="23" y="15"/>
                    <a:pt x="23" y="15"/>
                    <a:pt x="23" y="15"/>
                  </a:cubicBezTo>
                  <a:cubicBezTo>
                    <a:pt x="21" y="15"/>
                    <a:pt x="19" y="16"/>
                    <a:pt x="18" y="17"/>
                  </a:cubicBezTo>
                  <a:cubicBezTo>
                    <a:pt x="16" y="19"/>
                    <a:pt x="16" y="21"/>
                    <a:pt x="16" y="23"/>
                  </a:cubicBezTo>
                  <a:cubicBezTo>
                    <a:pt x="16" y="100"/>
                    <a:pt x="16" y="100"/>
                    <a:pt x="16" y="100"/>
                  </a:cubicBezTo>
                  <a:lnTo>
                    <a:pt x="119" y="15"/>
                  </a:lnTo>
                  <a:close/>
                  <a:moveTo>
                    <a:pt x="17" y="119"/>
                  </a:moveTo>
                  <a:cubicBezTo>
                    <a:pt x="113" y="119"/>
                    <a:pt x="113" y="119"/>
                    <a:pt x="113" y="119"/>
                  </a:cubicBezTo>
                  <a:cubicBezTo>
                    <a:pt x="115" y="119"/>
                    <a:pt x="117" y="118"/>
                    <a:pt x="119" y="117"/>
                  </a:cubicBezTo>
                  <a:cubicBezTo>
                    <a:pt x="120" y="115"/>
                    <a:pt x="121" y="114"/>
                    <a:pt x="121" y="112"/>
                  </a:cubicBezTo>
                  <a:cubicBezTo>
                    <a:pt x="121" y="34"/>
                    <a:pt x="121" y="34"/>
                    <a:pt x="121" y="34"/>
                  </a:cubicBezTo>
                  <a:lnTo>
                    <a:pt x="17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auto">
            <a:xfrm>
              <a:off x="7410451" y="4772025"/>
              <a:ext cx="192088" cy="190500"/>
            </a:xfrm>
            <a:custGeom>
              <a:avLst/>
              <a:gdLst>
                <a:gd name="T0" fmla="*/ 128 w 136"/>
                <a:gd name="T1" fmla="*/ 60 h 134"/>
                <a:gd name="T2" fmla="*/ 129 w 136"/>
                <a:gd name="T3" fmla="*/ 64 h 134"/>
                <a:gd name="T4" fmla="*/ 136 w 136"/>
                <a:gd name="T5" fmla="*/ 80 h 134"/>
                <a:gd name="T6" fmla="*/ 136 w 136"/>
                <a:gd name="T7" fmla="*/ 112 h 134"/>
                <a:gd name="T8" fmla="*/ 130 w 136"/>
                <a:gd name="T9" fmla="*/ 128 h 134"/>
                <a:gd name="T10" fmla="*/ 114 w 136"/>
                <a:gd name="T11" fmla="*/ 134 h 134"/>
                <a:gd name="T12" fmla="*/ 23 w 136"/>
                <a:gd name="T13" fmla="*/ 134 h 134"/>
                <a:gd name="T14" fmla="*/ 7 w 136"/>
                <a:gd name="T15" fmla="*/ 128 h 134"/>
                <a:gd name="T16" fmla="*/ 0 w 136"/>
                <a:gd name="T17" fmla="*/ 112 h 134"/>
                <a:gd name="T18" fmla="*/ 0 w 136"/>
                <a:gd name="T19" fmla="*/ 109 h 134"/>
                <a:gd name="T20" fmla="*/ 16 w 136"/>
                <a:gd name="T21" fmla="*/ 109 h 134"/>
                <a:gd name="T22" fmla="*/ 16 w 136"/>
                <a:gd name="T23" fmla="*/ 112 h 134"/>
                <a:gd name="T24" fmla="*/ 18 w 136"/>
                <a:gd name="T25" fmla="*/ 117 h 134"/>
                <a:gd name="T26" fmla="*/ 23 w 136"/>
                <a:gd name="T27" fmla="*/ 119 h 134"/>
                <a:gd name="T28" fmla="*/ 114 w 136"/>
                <a:gd name="T29" fmla="*/ 119 h 134"/>
                <a:gd name="T30" fmla="*/ 119 w 136"/>
                <a:gd name="T31" fmla="*/ 117 h 134"/>
                <a:gd name="T32" fmla="*/ 121 w 136"/>
                <a:gd name="T33" fmla="*/ 112 h 134"/>
                <a:gd name="T34" fmla="*/ 121 w 136"/>
                <a:gd name="T35" fmla="*/ 80 h 134"/>
                <a:gd name="T36" fmla="*/ 119 w 136"/>
                <a:gd name="T37" fmla="*/ 75 h 134"/>
                <a:gd name="T38" fmla="*/ 114 w 136"/>
                <a:gd name="T39" fmla="*/ 73 h 134"/>
                <a:gd name="T40" fmla="*/ 26 w 136"/>
                <a:gd name="T41" fmla="*/ 73 h 134"/>
                <a:gd name="T42" fmla="*/ 26 w 136"/>
                <a:gd name="T43" fmla="*/ 58 h 134"/>
                <a:gd name="T44" fmla="*/ 108 w 136"/>
                <a:gd name="T45" fmla="*/ 58 h 134"/>
                <a:gd name="T46" fmla="*/ 113 w 136"/>
                <a:gd name="T47" fmla="*/ 56 h 134"/>
                <a:gd name="T48" fmla="*/ 115 w 136"/>
                <a:gd name="T49" fmla="*/ 51 h 134"/>
                <a:gd name="T50" fmla="*/ 115 w 136"/>
                <a:gd name="T51" fmla="*/ 22 h 134"/>
                <a:gd name="T52" fmla="*/ 113 w 136"/>
                <a:gd name="T53" fmla="*/ 17 h 134"/>
                <a:gd name="T54" fmla="*/ 108 w 136"/>
                <a:gd name="T55" fmla="*/ 15 h 134"/>
                <a:gd name="T56" fmla="*/ 23 w 136"/>
                <a:gd name="T57" fmla="*/ 15 h 134"/>
                <a:gd name="T58" fmla="*/ 18 w 136"/>
                <a:gd name="T59" fmla="*/ 17 h 134"/>
                <a:gd name="T60" fmla="*/ 16 w 136"/>
                <a:gd name="T61" fmla="*/ 22 h 134"/>
                <a:gd name="T62" fmla="*/ 16 w 136"/>
                <a:gd name="T63" fmla="*/ 27 h 134"/>
                <a:gd name="T64" fmla="*/ 0 w 136"/>
                <a:gd name="T65" fmla="*/ 27 h 134"/>
                <a:gd name="T66" fmla="*/ 0 w 136"/>
                <a:gd name="T67" fmla="*/ 22 h 134"/>
                <a:gd name="T68" fmla="*/ 7 w 136"/>
                <a:gd name="T69" fmla="*/ 6 h 134"/>
                <a:gd name="T70" fmla="*/ 23 w 136"/>
                <a:gd name="T71" fmla="*/ 0 h 134"/>
                <a:gd name="T72" fmla="*/ 108 w 136"/>
                <a:gd name="T73" fmla="*/ 0 h 134"/>
                <a:gd name="T74" fmla="*/ 124 w 136"/>
                <a:gd name="T75" fmla="*/ 6 h 134"/>
                <a:gd name="T76" fmla="*/ 130 w 136"/>
                <a:gd name="T77" fmla="*/ 22 h 134"/>
                <a:gd name="T78" fmla="*/ 130 w 136"/>
                <a:gd name="T79" fmla="*/ 51 h 134"/>
                <a:gd name="T80" fmla="*/ 128 w 136"/>
                <a:gd name="T81" fmla="*/ 6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6" h="134">
                  <a:moveTo>
                    <a:pt x="128" y="60"/>
                  </a:moveTo>
                  <a:cubicBezTo>
                    <a:pt x="129" y="64"/>
                    <a:pt x="129" y="64"/>
                    <a:pt x="129" y="64"/>
                  </a:cubicBezTo>
                  <a:cubicBezTo>
                    <a:pt x="134" y="68"/>
                    <a:pt x="136" y="74"/>
                    <a:pt x="136" y="80"/>
                  </a:cubicBezTo>
                  <a:cubicBezTo>
                    <a:pt x="136" y="112"/>
                    <a:pt x="136" y="112"/>
                    <a:pt x="136" y="112"/>
                  </a:cubicBezTo>
                  <a:cubicBezTo>
                    <a:pt x="136" y="118"/>
                    <a:pt x="134" y="123"/>
                    <a:pt x="130" y="128"/>
                  </a:cubicBezTo>
                  <a:cubicBezTo>
                    <a:pt x="125" y="132"/>
                    <a:pt x="120" y="134"/>
                    <a:pt x="114" y="134"/>
                  </a:cubicBezTo>
                  <a:cubicBezTo>
                    <a:pt x="23" y="134"/>
                    <a:pt x="23" y="134"/>
                    <a:pt x="23" y="134"/>
                  </a:cubicBezTo>
                  <a:cubicBezTo>
                    <a:pt x="17" y="134"/>
                    <a:pt x="11" y="132"/>
                    <a:pt x="7" y="128"/>
                  </a:cubicBezTo>
                  <a:cubicBezTo>
                    <a:pt x="2" y="123"/>
                    <a:pt x="0" y="118"/>
                    <a:pt x="0" y="112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16" y="109"/>
                    <a:pt x="16" y="109"/>
                    <a:pt x="16" y="109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4"/>
                    <a:pt x="16" y="115"/>
                    <a:pt x="18" y="117"/>
                  </a:cubicBezTo>
                  <a:cubicBezTo>
                    <a:pt x="19" y="118"/>
                    <a:pt x="21" y="119"/>
                    <a:pt x="23" y="119"/>
                  </a:cubicBezTo>
                  <a:cubicBezTo>
                    <a:pt x="114" y="119"/>
                    <a:pt x="114" y="119"/>
                    <a:pt x="114" y="119"/>
                  </a:cubicBezTo>
                  <a:cubicBezTo>
                    <a:pt x="116" y="119"/>
                    <a:pt x="117" y="118"/>
                    <a:pt x="119" y="117"/>
                  </a:cubicBezTo>
                  <a:cubicBezTo>
                    <a:pt x="120" y="115"/>
                    <a:pt x="121" y="114"/>
                    <a:pt x="121" y="112"/>
                  </a:cubicBezTo>
                  <a:cubicBezTo>
                    <a:pt x="121" y="80"/>
                    <a:pt x="121" y="80"/>
                    <a:pt x="121" y="80"/>
                  </a:cubicBezTo>
                  <a:cubicBezTo>
                    <a:pt x="121" y="78"/>
                    <a:pt x="120" y="77"/>
                    <a:pt x="119" y="75"/>
                  </a:cubicBezTo>
                  <a:cubicBezTo>
                    <a:pt x="117" y="74"/>
                    <a:pt x="116" y="73"/>
                    <a:pt x="114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108" y="58"/>
                    <a:pt x="108" y="58"/>
                    <a:pt x="108" y="58"/>
                  </a:cubicBezTo>
                  <a:cubicBezTo>
                    <a:pt x="110" y="58"/>
                    <a:pt x="111" y="57"/>
                    <a:pt x="113" y="56"/>
                  </a:cubicBezTo>
                  <a:cubicBezTo>
                    <a:pt x="114" y="54"/>
                    <a:pt x="115" y="53"/>
                    <a:pt x="115" y="51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5" y="20"/>
                    <a:pt x="114" y="19"/>
                    <a:pt x="113" y="17"/>
                  </a:cubicBezTo>
                  <a:cubicBezTo>
                    <a:pt x="111" y="16"/>
                    <a:pt x="110" y="15"/>
                    <a:pt x="108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1" y="15"/>
                    <a:pt x="19" y="16"/>
                    <a:pt x="18" y="17"/>
                  </a:cubicBezTo>
                  <a:cubicBezTo>
                    <a:pt x="16" y="19"/>
                    <a:pt x="16" y="20"/>
                    <a:pt x="16" y="22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6"/>
                    <a:pt x="2" y="11"/>
                    <a:pt x="7" y="6"/>
                  </a:cubicBezTo>
                  <a:cubicBezTo>
                    <a:pt x="11" y="2"/>
                    <a:pt x="17" y="0"/>
                    <a:pt x="23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4" y="0"/>
                    <a:pt x="119" y="2"/>
                    <a:pt x="124" y="6"/>
                  </a:cubicBezTo>
                  <a:cubicBezTo>
                    <a:pt x="128" y="11"/>
                    <a:pt x="130" y="16"/>
                    <a:pt x="130" y="22"/>
                  </a:cubicBezTo>
                  <a:cubicBezTo>
                    <a:pt x="130" y="51"/>
                    <a:pt x="130" y="51"/>
                    <a:pt x="130" y="51"/>
                  </a:cubicBezTo>
                  <a:cubicBezTo>
                    <a:pt x="130" y="54"/>
                    <a:pt x="129" y="57"/>
                    <a:pt x="12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Freeform 19"/>
            <p:cNvSpPr/>
            <p:nvPr/>
          </p:nvSpPr>
          <p:spPr bwMode="auto">
            <a:xfrm>
              <a:off x="7180263" y="4622800"/>
              <a:ext cx="101600" cy="103188"/>
            </a:xfrm>
            <a:custGeom>
              <a:avLst/>
              <a:gdLst>
                <a:gd name="T0" fmla="*/ 72 w 72"/>
                <a:gd name="T1" fmla="*/ 12 h 72"/>
                <a:gd name="T2" fmla="*/ 72 w 72"/>
                <a:gd name="T3" fmla="*/ 15 h 72"/>
                <a:gd name="T4" fmla="*/ 64 w 72"/>
                <a:gd name="T5" fmla="*/ 15 h 72"/>
                <a:gd name="T6" fmla="*/ 64 w 72"/>
                <a:gd name="T7" fmla="*/ 12 h 72"/>
                <a:gd name="T8" fmla="*/ 63 w 72"/>
                <a:gd name="T9" fmla="*/ 10 h 72"/>
                <a:gd name="T10" fmla="*/ 60 w 72"/>
                <a:gd name="T11" fmla="*/ 8 h 72"/>
                <a:gd name="T12" fmla="*/ 12 w 72"/>
                <a:gd name="T13" fmla="*/ 8 h 72"/>
                <a:gd name="T14" fmla="*/ 10 w 72"/>
                <a:gd name="T15" fmla="*/ 10 h 72"/>
                <a:gd name="T16" fmla="*/ 9 w 72"/>
                <a:gd name="T17" fmla="*/ 12 h 72"/>
                <a:gd name="T18" fmla="*/ 9 w 72"/>
                <a:gd name="T19" fmla="*/ 28 h 72"/>
                <a:gd name="T20" fmla="*/ 10 w 72"/>
                <a:gd name="T21" fmla="*/ 31 h 72"/>
                <a:gd name="T22" fmla="*/ 12 w 72"/>
                <a:gd name="T23" fmla="*/ 32 h 72"/>
                <a:gd name="T24" fmla="*/ 60 w 72"/>
                <a:gd name="T25" fmla="*/ 32 h 72"/>
                <a:gd name="T26" fmla="*/ 69 w 72"/>
                <a:gd name="T27" fmla="*/ 36 h 72"/>
                <a:gd name="T28" fmla="*/ 72 w 72"/>
                <a:gd name="T29" fmla="*/ 44 h 72"/>
                <a:gd name="T30" fmla="*/ 72 w 72"/>
                <a:gd name="T31" fmla="*/ 60 h 72"/>
                <a:gd name="T32" fmla="*/ 69 w 72"/>
                <a:gd name="T33" fmla="*/ 69 h 72"/>
                <a:gd name="T34" fmla="*/ 60 w 72"/>
                <a:gd name="T35" fmla="*/ 72 h 72"/>
                <a:gd name="T36" fmla="*/ 12 w 72"/>
                <a:gd name="T37" fmla="*/ 72 h 72"/>
                <a:gd name="T38" fmla="*/ 4 w 72"/>
                <a:gd name="T39" fmla="*/ 69 h 72"/>
                <a:gd name="T40" fmla="*/ 0 w 72"/>
                <a:gd name="T41" fmla="*/ 60 h 72"/>
                <a:gd name="T42" fmla="*/ 0 w 72"/>
                <a:gd name="T43" fmla="*/ 57 h 72"/>
                <a:gd name="T44" fmla="*/ 9 w 72"/>
                <a:gd name="T45" fmla="*/ 57 h 72"/>
                <a:gd name="T46" fmla="*/ 9 w 72"/>
                <a:gd name="T47" fmla="*/ 60 h 72"/>
                <a:gd name="T48" fmla="*/ 10 w 72"/>
                <a:gd name="T49" fmla="*/ 63 h 72"/>
                <a:gd name="T50" fmla="*/ 12 w 72"/>
                <a:gd name="T51" fmla="*/ 64 h 72"/>
                <a:gd name="T52" fmla="*/ 60 w 72"/>
                <a:gd name="T53" fmla="*/ 64 h 72"/>
                <a:gd name="T54" fmla="*/ 63 w 72"/>
                <a:gd name="T55" fmla="*/ 63 h 72"/>
                <a:gd name="T56" fmla="*/ 64 w 72"/>
                <a:gd name="T57" fmla="*/ 60 h 72"/>
                <a:gd name="T58" fmla="*/ 64 w 72"/>
                <a:gd name="T59" fmla="*/ 44 h 72"/>
                <a:gd name="T60" fmla="*/ 63 w 72"/>
                <a:gd name="T61" fmla="*/ 41 h 72"/>
                <a:gd name="T62" fmla="*/ 60 w 72"/>
                <a:gd name="T63" fmla="*/ 40 h 72"/>
                <a:gd name="T64" fmla="*/ 12 w 72"/>
                <a:gd name="T65" fmla="*/ 40 h 72"/>
                <a:gd name="T66" fmla="*/ 4 w 72"/>
                <a:gd name="T67" fmla="*/ 37 h 72"/>
                <a:gd name="T68" fmla="*/ 0 w 72"/>
                <a:gd name="T69" fmla="*/ 28 h 72"/>
                <a:gd name="T70" fmla="*/ 0 w 72"/>
                <a:gd name="T71" fmla="*/ 12 h 72"/>
                <a:gd name="T72" fmla="*/ 4 w 72"/>
                <a:gd name="T73" fmla="*/ 4 h 72"/>
                <a:gd name="T74" fmla="*/ 12 w 72"/>
                <a:gd name="T75" fmla="*/ 0 h 72"/>
                <a:gd name="T76" fmla="*/ 60 w 72"/>
                <a:gd name="T77" fmla="*/ 0 h 72"/>
                <a:gd name="T78" fmla="*/ 69 w 72"/>
                <a:gd name="T79" fmla="*/ 4 h 72"/>
                <a:gd name="T80" fmla="*/ 72 w 72"/>
                <a:gd name="T81" fmla="*/ 1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2" h="72">
                  <a:moveTo>
                    <a:pt x="72" y="12"/>
                  </a:moveTo>
                  <a:cubicBezTo>
                    <a:pt x="72" y="15"/>
                    <a:pt x="72" y="15"/>
                    <a:pt x="72" y="15"/>
                  </a:cubicBezTo>
                  <a:cubicBezTo>
                    <a:pt x="64" y="15"/>
                    <a:pt x="64" y="15"/>
                    <a:pt x="64" y="15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1"/>
                    <a:pt x="64" y="10"/>
                    <a:pt x="63" y="10"/>
                  </a:cubicBezTo>
                  <a:cubicBezTo>
                    <a:pt x="62" y="9"/>
                    <a:pt x="61" y="8"/>
                    <a:pt x="6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9"/>
                    <a:pt x="10" y="10"/>
                  </a:cubicBezTo>
                  <a:cubicBezTo>
                    <a:pt x="9" y="10"/>
                    <a:pt x="9" y="11"/>
                    <a:pt x="9" y="12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9"/>
                    <a:pt x="9" y="30"/>
                    <a:pt x="10" y="31"/>
                  </a:cubicBezTo>
                  <a:cubicBezTo>
                    <a:pt x="10" y="32"/>
                    <a:pt x="11" y="32"/>
                    <a:pt x="12" y="32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4" y="32"/>
                    <a:pt x="66" y="33"/>
                    <a:pt x="69" y="36"/>
                  </a:cubicBezTo>
                  <a:cubicBezTo>
                    <a:pt x="71" y="38"/>
                    <a:pt x="72" y="41"/>
                    <a:pt x="72" y="4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3"/>
                    <a:pt x="71" y="66"/>
                    <a:pt x="69" y="69"/>
                  </a:cubicBezTo>
                  <a:cubicBezTo>
                    <a:pt x="66" y="71"/>
                    <a:pt x="64" y="72"/>
                    <a:pt x="60" y="7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9" y="72"/>
                    <a:pt x="6" y="71"/>
                    <a:pt x="4" y="69"/>
                  </a:cubicBezTo>
                  <a:cubicBezTo>
                    <a:pt x="2" y="66"/>
                    <a:pt x="0" y="63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1"/>
                    <a:pt x="9" y="62"/>
                    <a:pt x="10" y="63"/>
                  </a:cubicBezTo>
                  <a:cubicBezTo>
                    <a:pt x="10" y="64"/>
                    <a:pt x="11" y="64"/>
                    <a:pt x="12" y="64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1" y="64"/>
                    <a:pt x="62" y="64"/>
                    <a:pt x="63" y="63"/>
                  </a:cubicBezTo>
                  <a:cubicBezTo>
                    <a:pt x="64" y="62"/>
                    <a:pt x="64" y="61"/>
                    <a:pt x="64" y="60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64" y="43"/>
                    <a:pt x="64" y="42"/>
                    <a:pt x="63" y="41"/>
                  </a:cubicBezTo>
                  <a:cubicBezTo>
                    <a:pt x="62" y="41"/>
                    <a:pt x="61" y="40"/>
                    <a:pt x="60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9" y="40"/>
                    <a:pt x="6" y="39"/>
                    <a:pt x="4" y="37"/>
                  </a:cubicBezTo>
                  <a:cubicBezTo>
                    <a:pt x="2" y="35"/>
                    <a:pt x="0" y="32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2" y="6"/>
                    <a:pt x="4" y="4"/>
                  </a:cubicBezTo>
                  <a:cubicBezTo>
                    <a:pt x="6" y="2"/>
                    <a:pt x="9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2"/>
                    <a:pt x="69" y="4"/>
                  </a:cubicBezTo>
                  <a:cubicBezTo>
                    <a:pt x="71" y="6"/>
                    <a:pt x="72" y="9"/>
                    <a:pt x="7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Freeform 20"/>
            <p:cNvSpPr/>
            <p:nvPr/>
          </p:nvSpPr>
          <p:spPr bwMode="auto">
            <a:xfrm>
              <a:off x="7291388" y="4622800"/>
              <a:ext cx="103188" cy="103188"/>
            </a:xfrm>
            <a:custGeom>
              <a:avLst/>
              <a:gdLst>
                <a:gd name="T0" fmla="*/ 0 w 65"/>
                <a:gd name="T1" fmla="*/ 0 h 65"/>
                <a:gd name="T2" fmla="*/ 65 w 65"/>
                <a:gd name="T3" fmla="*/ 0 h 65"/>
                <a:gd name="T4" fmla="*/ 65 w 65"/>
                <a:gd name="T5" fmla="*/ 8 h 65"/>
                <a:gd name="T6" fmla="*/ 36 w 65"/>
                <a:gd name="T7" fmla="*/ 8 h 65"/>
                <a:gd name="T8" fmla="*/ 36 w 65"/>
                <a:gd name="T9" fmla="*/ 65 h 65"/>
                <a:gd name="T10" fmla="*/ 29 w 65"/>
                <a:gd name="T11" fmla="*/ 65 h 65"/>
                <a:gd name="T12" fmla="*/ 29 w 65"/>
                <a:gd name="T13" fmla="*/ 8 h 65"/>
                <a:gd name="T14" fmla="*/ 0 w 65"/>
                <a:gd name="T15" fmla="*/ 8 h 65"/>
                <a:gd name="T16" fmla="*/ 0 w 65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5" y="0"/>
                  </a:lnTo>
                  <a:lnTo>
                    <a:pt x="65" y="8"/>
                  </a:lnTo>
                  <a:lnTo>
                    <a:pt x="36" y="8"/>
                  </a:lnTo>
                  <a:lnTo>
                    <a:pt x="36" y="65"/>
                  </a:lnTo>
                  <a:lnTo>
                    <a:pt x="29" y="65"/>
                  </a:lnTo>
                  <a:lnTo>
                    <a:pt x="29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Freeform 21"/>
            <p:cNvSpPr/>
            <p:nvPr/>
          </p:nvSpPr>
          <p:spPr bwMode="auto">
            <a:xfrm>
              <a:off x="7405688" y="4622800"/>
              <a:ext cx="92075" cy="103188"/>
            </a:xfrm>
            <a:custGeom>
              <a:avLst/>
              <a:gdLst>
                <a:gd name="T0" fmla="*/ 58 w 58"/>
                <a:gd name="T1" fmla="*/ 0 h 65"/>
                <a:gd name="T2" fmla="*/ 58 w 58"/>
                <a:gd name="T3" fmla="*/ 8 h 65"/>
                <a:gd name="T4" fmla="*/ 7 w 58"/>
                <a:gd name="T5" fmla="*/ 8 h 65"/>
                <a:gd name="T6" fmla="*/ 7 w 58"/>
                <a:gd name="T7" fmla="*/ 29 h 65"/>
                <a:gd name="T8" fmla="*/ 48 w 58"/>
                <a:gd name="T9" fmla="*/ 29 h 65"/>
                <a:gd name="T10" fmla="*/ 48 w 58"/>
                <a:gd name="T11" fmla="*/ 36 h 65"/>
                <a:gd name="T12" fmla="*/ 7 w 58"/>
                <a:gd name="T13" fmla="*/ 36 h 65"/>
                <a:gd name="T14" fmla="*/ 7 w 58"/>
                <a:gd name="T15" fmla="*/ 57 h 65"/>
                <a:gd name="T16" fmla="*/ 58 w 58"/>
                <a:gd name="T17" fmla="*/ 57 h 65"/>
                <a:gd name="T18" fmla="*/ 58 w 58"/>
                <a:gd name="T19" fmla="*/ 65 h 65"/>
                <a:gd name="T20" fmla="*/ 0 w 58"/>
                <a:gd name="T21" fmla="*/ 65 h 65"/>
                <a:gd name="T22" fmla="*/ 0 w 58"/>
                <a:gd name="T23" fmla="*/ 0 h 65"/>
                <a:gd name="T24" fmla="*/ 58 w 58"/>
                <a:gd name="T25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65">
                  <a:moveTo>
                    <a:pt x="58" y="0"/>
                  </a:moveTo>
                  <a:lnTo>
                    <a:pt x="58" y="8"/>
                  </a:lnTo>
                  <a:lnTo>
                    <a:pt x="7" y="8"/>
                  </a:lnTo>
                  <a:lnTo>
                    <a:pt x="7" y="29"/>
                  </a:lnTo>
                  <a:lnTo>
                    <a:pt x="48" y="29"/>
                  </a:lnTo>
                  <a:lnTo>
                    <a:pt x="48" y="36"/>
                  </a:lnTo>
                  <a:lnTo>
                    <a:pt x="7" y="36"/>
                  </a:lnTo>
                  <a:lnTo>
                    <a:pt x="7" y="57"/>
                  </a:lnTo>
                  <a:lnTo>
                    <a:pt x="58" y="57"/>
                  </a:lnTo>
                  <a:lnTo>
                    <a:pt x="58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Freeform 22"/>
            <p:cNvSpPr>
              <a:spLocks noEditPoints="1"/>
            </p:cNvSpPr>
            <p:nvPr/>
          </p:nvSpPr>
          <p:spPr bwMode="auto">
            <a:xfrm>
              <a:off x="7513638" y="4624387"/>
              <a:ext cx="100013" cy="101600"/>
            </a:xfrm>
            <a:custGeom>
              <a:avLst/>
              <a:gdLst>
                <a:gd name="T0" fmla="*/ 0 w 71"/>
                <a:gd name="T1" fmla="*/ 0 h 71"/>
                <a:gd name="T2" fmla="*/ 59 w 71"/>
                <a:gd name="T3" fmla="*/ 0 h 71"/>
                <a:gd name="T4" fmla="*/ 68 w 71"/>
                <a:gd name="T5" fmla="*/ 3 h 71"/>
                <a:gd name="T6" fmla="*/ 71 w 71"/>
                <a:gd name="T7" fmla="*/ 11 h 71"/>
                <a:gd name="T8" fmla="*/ 71 w 71"/>
                <a:gd name="T9" fmla="*/ 32 h 71"/>
                <a:gd name="T10" fmla="*/ 68 w 71"/>
                <a:gd name="T11" fmla="*/ 41 h 71"/>
                <a:gd name="T12" fmla="*/ 59 w 71"/>
                <a:gd name="T13" fmla="*/ 44 h 71"/>
                <a:gd name="T14" fmla="*/ 12 w 71"/>
                <a:gd name="T15" fmla="*/ 44 h 71"/>
                <a:gd name="T16" fmla="*/ 8 w 71"/>
                <a:gd name="T17" fmla="*/ 44 h 71"/>
                <a:gd name="T18" fmla="*/ 8 w 71"/>
                <a:gd name="T19" fmla="*/ 71 h 71"/>
                <a:gd name="T20" fmla="*/ 0 w 71"/>
                <a:gd name="T21" fmla="*/ 71 h 71"/>
                <a:gd name="T22" fmla="*/ 0 w 71"/>
                <a:gd name="T23" fmla="*/ 0 h 71"/>
                <a:gd name="T24" fmla="*/ 63 w 71"/>
                <a:gd name="T25" fmla="*/ 32 h 71"/>
                <a:gd name="T26" fmla="*/ 63 w 71"/>
                <a:gd name="T27" fmla="*/ 11 h 71"/>
                <a:gd name="T28" fmla="*/ 62 w 71"/>
                <a:gd name="T29" fmla="*/ 9 h 71"/>
                <a:gd name="T30" fmla="*/ 59 w 71"/>
                <a:gd name="T31" fmla="*/ 8 h 71"/>
                <a:gd name="T32" fmla="*/ 12 w 71"/>
                <a:gd name="T33" fmla="*/ 8 h 71"/>
                <a:gd name="T34" fmla="*/ 9 w 71"/>
                <a:gd name="T35" fmla="*/ 9 h 71"/>
                <a:gd name="T36" fmla="*/ 8 w 71"/>
                <a:gd name="T37" fmla="*/ 11 h 71"/>
                <a:gd name="T38" fmla="*/ 8 w 71"/>
                <a:gd name="T39" fmla="*/ 32 h 71"/>
                <a:gd name="T40" fmla="*/ 9 w 71"/>
                <a:gd name="T41" fmla="*/ 35 h 71"/>
                <a:gd name="T42" fmla="*/ 12 w 71"/>
                <a:gd name="T43" fmla="*/ 36 h 71"/>
                <a:gd name="T44" fmla="*/ 59 w 71"/>
                <a:gd name="T45" fmla="*/ 36 h 71"/>
                <a:gd name="T46" fmla="*/ 62 w 71"/>
                <a:gd name="T47" fmla="*/ 35 h 71"/>
                <a:gd name="T48" fmla="*/ 63 w 71"/>
                <a:gd name="T49" fmla="*/ 3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0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63" y="0"/>
                    <a:pt x="66" y="1"/>
                    <a:pt x="68" y="3"/>
                  </a:cubicBezTo>
                  <a:cubicBezTo>
                    <a:pt x="70" y="5"/>
                    <a:pt x="71" y="8"/>
                    <a:pt x="71" y="1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6"/>
                    <a:pt x="70" y="39"/>
                    <a:pt x="68" y="41"/>
                  </a:cubicBezTo>
                  <a:cubicBezTo>
                    <a:pt x="66" y="43"/>
                    <a:pt x="63" y="44"/>
                    <a:pt x="59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1" y="44"/>
                    <a:pt x="10" y="44"/>
                    <a:pt x="8" y="44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lnTo>
                    <a:pt x="0" y="0"/>
                  </a:lnTo>
                  <a:close/>
                  <a:moveTo>
                    <a:pt x="63" y="32"/>
                  </a:move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1" y="8"/>
                    <a:pt x="61" y="8"/>
                    <a:pt x="59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8"/>
                    <a:pt x="9" y="9"/>
                  </a:cubicBezTo>
                  <a:cubicBezTo>
                    <a:pt x="8" y="9"/>
                    <a:pt x="8" y="10"/>
                    <a:pt x="8" y="11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4"/>
                    <a:pt x="8" y="34"/>
                    <a:pt x="9" y="35"/>
                  </a:cubicBezTo>
                  <a:cubicBezTo>
                    <a:pt x="10" y="36"/>
                    <a:pt x="11" y="36"/>
                    <a:pt x="12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61" y="36"/>
                    <a:pt x="61" y="36"/>
                    <a:pt x="62" y="35"/>
                  </a:cubicBezTo>
                  <a:cubicBezTo>
                    <a:pt x="63" y="34"/>
                    <a:pt x="63" y="34"/>
                    <a:pt x="63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9" name="等腰三角形 28"/>
          <p:cNvSpPr/>
          <p:nvPr/>
        </p:nvSpPr>
        <p:spPr>
          <a:xfrm rot="5400000">
            <a:off x="2089828" y="3449566"/>
            <a:ext cx="443764" cy="38255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等腰三角形 29"/>
          <p:cNvSpPr/>
          <p:nvPr/>
        </p:nvSpPr>
        <p:spPr>
          <a:xfrm rot="5400000">
            <a:off x="6486178" y="3449567"/>
            <a:ext cx="443764" cy="38255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等腰三角形 30"/>
          <p:cNvSpPr/>
          <p:nvPr/>
        </p:nvSpPr>
        <p:spPr>
          <a:xfrm rot="5400000">
            <a:off x="10763500" y="3449568"/>
            <a:ext cx="443764" cy="38255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Title 20"/>
          <p:cNvSpPr txBox="1"/>
          <p:nvPr/>
        </p:nvSpPr>
        <p:spPr bwMode="auto">
          <a:xfrm>
            <a:off x="8948104" y="4929978"/>
            <a:ext cx="3053528" cy="407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lnSpc>
                <a:spcPct val="13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客房设备的更新改造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itle 20"/>
          <p:cNvSpPr txBox="1"/>
          <p:nvPr/>
        </p:nvSpPr>
        <p:spPr bwMode="auto">
          <a:xfrm>
            <a:off x="3732114" y="4985378"/>
            <a:ext cx="451987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客房设备的资产管理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itle 20"/>
          <p:cNvSpPr txBox="1"/>
          <p:nvPr/>
        </p:nvSpPr>
        <p:spPr bwMode="auto">
          <a:xfrm>
            <a:off x="306393" y="4987477"/>
            <a:ext cx="296991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algn="ctr"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客房设备的使用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236214" y="1537660"/>
            <a:ext cx="571957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二、客房设备的使用管理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13007" y="3151083"/>
            <a:ext cx="2591394" cy="261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另一方面，客房的设备是以租借形式供客人使用的。为了使设备状态良好，客房服务员在引领客人进房时，须按照服务规程介绍客房设备的性能和使用方法。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7200" y="3151083"/>
            <a:ext cx="2511033" cy="2217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一方面，客房部要加强对员工的技术培训，培养和提高他们的操作能力，让员工了解客房部设备的用途、性能、使用方法和保养措施等。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77194" y="2000901"/>
            <a:ext cx="5637612" cy="4159981"/>
            <a:chOff x="2774868" y="1609173"/>
            <a:chExt cx="6642264" cy="4901312"/>
          </a:xfrm>
        </p:grpSpPr>
        <p:sp>
          <p:nvSpPr>
            <p:cNvPr id="5" name="Freeform 5"/>
            <p:cNvSpPr/>
            <p:nvPr/>
          </p:nvSpPr>
          <p:spPr bwMode="auto">
            <a:xfrm>
              <a:off x="5518586" y="5288700"/>
              <a:ext cx="1126955" cy="288708"/>
            </a:xfrm>
            <a:custGeom>
              <a:avLst/>
              <a:gdLst>
                <a:gd name="T0" fmla="*/ 11 w 125"/>
                <a:gd name="T1" fmla="*/ 32 h 32"/>
                <a:gd name="T2" fmla="*/ 116 w 125"/>
                <a:gd name="T3" fmla="*/ 22 h 32"/>
                <a:gd name="T4" fmla="*/ 116 w 125"/>
                <a:gd name="T5" fmla="*/ 22 h 32"/>
                <a:gd name="T6" fmla="*/ 125 w 125"/>
                <a:gd name="T7" fmla="*/ 10 h 32"/>
                <a:gd name="T8" fmla="*/ 114 w 125"/>
                <a:gd name="T9" fmla="*/ 1 h 32"/>
                <a:gd name="T10" fmla="*/ 114 w 125"/>
                <a:gd name="T11" fmla="*/ 1 h 32"/>
                <a:gd name="T12" fmla="*/ 9 w 125"/>
                <a:gd name="T13" fmla="*/ 11 h 32"/>
                <a:gd name="T14" fmla="*/ 9 w 125"/>
                <a:gd name="T15" fmla="*/ 11 h 32"/>
                <a:gd name="T16" fmla="*/ 0 w 125"/>
                <a:gd name="T17" fmla="*/ 22 h 32"/>
                <a:gd name="T18" fmla="*/ 11 w 125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32">
                  <a:moveTo>
                    <a:pt x="11" y="32"/>
                  </a:moveTo>
                  <a:cubicBezTo>
                    <a:pt x="116" y="22"/>
                    <a:pt x="116" y="22"/>
                    <a:pt x="116" y="22"/>
                  </a:cubicBezTo>
                  <a:cubicBezTo>
                    <a:pt x="116" y="22"/>
                    <a:pt x="116" y="22"/>
                    <a:pt x="116" y="22"/>
                  </a:cubicBezTo>
                  <a:cubicBezTo>
                    <a:pt x="121" y="21"/>
                    <a:pt x="125" y="16"/>
                    <a:pt x="125" y="10"/>
                  </a:cubicBezTo>
                  <a:cubicBezTo>
                    <a:pt x="124" y="5"/>
                    <a:pt x="119" y="0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4" y="11"/>
                    <a:pt x="0" y="16"/>
                    <a:pt x="0" y="22"/>
                  </a:cubicBezTo>
                  <a:cubicBezTo>
                    <a:pt x="1" y="28"/>
                    <a:pt x="5" y="32"/>
                    <a:pt x="11" y="32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5618140" y="5587362"/>
              <a:ext cx="927846" cy="270788"/>
            </a:xfrm>
            <a:custGeom>
              <a:avLst/>
              <a:gdLst>
                <a:gd name="T0" fmla="*/ 11 w 103"/>
                <a:gd name="T1" fmla="*/ 30 h 30"/>
                <a:gd name="T2" fmla="*/ 93 w 103"/>
                <a:gd name="T3" fmla="*/ 22 h 30"/>
                <a:gd name="T4" fmla="*/ 93 w 103"/>
                <a:gd name="T5" fmla="*/ 22 h 30"/>
                <a:gd name="T6" fmla="*/ 102 w 103"/>
                <a:gd name="T7" fmla="*/ 10 h 30"/>
                <a:gd name="T8" fmla="*/ 92 w 103"/>
                <a:gd name="T9" fmla="*/ 1 h 30"/>
                <a:gd name="T10" fmla="*/ 92 w 103"/>
                <a:gd name="T11" fmla="*/ 1 h 30"/>
                <a:gd name="T12" fmla="*/ 9 w 103"/>
                <a:gd name="T13" fmla="*/ 9 h 30"/>
                <a:gd name="T14" fmla="*/ 9 w 103"/>
                <a:gd name="T15" fmla="*/ 9 h 30"/>
                <a:gd name="T16" fmla="*/ 0 w 103"/>
                <a:gd name="T17" fmla="*/ 20 h 30"/>
                <a:gd name="T18" fmla="*/ 11 w 103"/>
                <a:gd name="T1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30">
                  <a:moveTo>
                    <a:pt x="11" y="30"/>
                  </a:moveTo>
                  <a:cubicBezTo>
                    <a:pt x="93" y="22"/>
                    <a:pt x="93" y="22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99" y="21"/>
                    <a:pt x="103" y="16"/>
                    <a:pt x="102" y="10"/>
                  </a:cubicBezTo>
                  <a:cubicBezTo>
                    <a:pt x="102" y="5"/>
                    <a:pt x="97" y="0"/>
                    <a:pt x="92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10"/>
                    <a:pt x="0" y="15"/>
                    <a:pt x="0" y="20"/>
                  </a:cubicBezTo>
                  <a:cubicBezTo>
                    <a:pt x="1" y="26"/>
                    <a:pt x="6" y="30"/>
                    <a:pt x="11" y="30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5833177" y="5911910"/>
              <a:ext cx="541575" cy="308619"/>
            </a:xfrm>
            <a:custGeom>
              <a:avLst/>
              <a:gdLst>
                <a:gd name="T0" fmla="*/ 0 w 60"/>
                <a:gd name="T1" fmla="*/ 6 h 34"/>
                <a:gd name="T2" fmla="*/ 60 w 60"/>
                <a:gd name="T3" fmla="*/ 0 h 34"/>
                <a:gd name="T4" fmla="*/ 0 w 60"/>
                <a:gd name="T5" fmla="*/ 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34">
                  <a:moveTo>
                    <a:pt x="0" y="6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51" y="29"/>
                    <a:pt x="14" y="34"/>
                    <a:pt x="0" y="6"/>
                  </a:cubicBez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3163130" y="1609173"/>
              <a:ext cx="2922914" cy="3498338"/>
            </a:xfrm>
            <a:custGeom>
              <a:avLst/>
              <a:gdLst>
                <a:gd name="T0" fmla="*/ 0 w 324"/>
                <a:gd name="T1" fmla="*/ 222 h 387"/>
                <a:gd name="T2" fmla="*/ 49 w 324"/>
                <a:gd name="T3" fmla="*/ 193 h 387"/>
                <a:gd name="T4" fmla="*/ 90 w 324"/>
                <a:gd name="T5" fmla="*/ 151 h 387"/>
                <a:gd name="T6" fmla="*/ 101 w 324"/>
                <a:gd name="T7" fmla="*/ 122 h 387"/>
                <a:gd name="T8" fmla="*/ 103 w 324"/>
                <a:gd name="T9" fmla="*/ 88 h 387"/>
                <a:gd name="T10" fmla="*/ 112 w 324"/>
                <a:gd name="T11" fmla="*/ 53 h 387"/>
                <a:gd name="T12" fmla="*/ 133 w 324"/>
                <a:gd name="T13" fmla="*/ 29 h 387"/>
                <a:gd name="T14" fmla="*/ 151 w 324"/>
                <a:gd name="T15" fmla="*/ 31 h 387"/>
                <a:gd name="T16" fmla="*/ 140 w 324"/>
                <a:gd name="T17" fmla="*/ 60 h 387"/>
                <a:gd name="T18" fmla="*/ 133 w 324"/>
                <a:gd name="T19" fmla="*/ 85 h 387"/>
                <a:gd name="T20" fmla="*/ 135 w 324"/>
                <a:gd name="T21" fmla="*/ 101 h 387"/>
                <a:gd name="T22" fmla="*/ 147 w 324"/>
                <a:gd name="T23" fmla="*/ 70 h 387"/>
                <a:gd name="T24" fmla="*/ 176 w 324"/>
                <a:gd name="T25" fmla="*/ 44 h 387"/>
                <a:gd name="T26" fmla="*/ 219 w 324"/>
                <a:gd name="T27" fmla="*/ 15 h 387"/>
                <a:gd name="T28" fmla="*/ 244 w 324"/>
                <a:gd name="T29" fmla="*/ 7 h 387"/>
                <a:gd name="T30" fmla="*/ 243 w 324"/>
                <a:gd name="T31" fmla="*/ 31 h 387"/>
                <a:gd name="T32" fmla="*/ 228 w 324"/>
                <a:gd name="T33" fmla="*/ 44 h 387"/>
                <a:gd name="T34" fmla="*/ 205 w 324"/>
                <a:gd name="T35" fmla="*/ 66 h 387"/>
                <a:gd name="T36" fmla="*/ 187 w 324"/>
                <a:gd name="T37" fmla="*/ 90 h 387"/>
                <a:gd name="T38" fmla="*/ 209 w 324"/>
                <a:gd name="T39" fmla="*/ 72 h 387"/>
                <a:gd name="T40" fmla="*/ 286 w 324"/>
                <a:gd name="T41" fmla="*/ 53 h 387"/>
                <a:gd name="T42" fmla="*/ 315 w 324"/>
                <a:gd name="T43" fmla="*/ 53 h 387"/>
                <a:gd name="T44" fmla="*/ 313 w 324"/>
                <a:gd name="T45" fmla="*/ 75 h 387"/>
                <a:gd name="T46" fmla="*/ 276 w 324"/>
                <a:gd name="T47" fmla="*/ 87 h 387"/>
                <a:gd name="T48" fmla="*/ 233 w 324"/>
                <a:gd name="T49" fmla="*/ 111 h 387"/>
                <a:gd name="T50" fmla="*/ 211 w 324"/>
                <a:gd name="T51" fmla="*/ 143 h 387"/>
                <a:gd name="T52" fmla="*/ 247 w 324"/>
                <a:gd name="T53" fmla="*/ 126 h 387"/>
                <a:gd name="T54" fmla="*/ 271 w 324"/>
                <a:gd name="T55" fmla="*/ 129 h 387"/>
                <a:gd name="T56" fmla="*/ 302 w 324"/>
                <a:gd name="T57" fmla="*/ 144 h 387"/>
                <a:gd name="T58" fmla="*/ 322 w 324"/>
                <a:gd name="T59" fmla="*/ 163 h 387"/>
                <a:gd name="T60" fmla="*/ 286 w 324"/>
                <a:gd name="T61" fmla="*/ 168 h 387"/>
                <a:gd name="T62" fmla="*/ 257 w 324"/>
                <a:gd name="T63" fmla="*/ 166 h 387"/>
                <a:gd name="T64" fmla="*/ 224 w 324"/>
                <a:gd name="T65" fmla="*/ 190 h 387"/>
                <a:gd name="T66" fmla="*/ 214 w 324"/>
                <a:gd name="T67" fmla="*/ 278 h 387"/>
                <a:gd name="T68" fmla="*/ 245 w 324"/>
                <a:gd name="T69" fmla="*/ 315 h 387"/>
                <a:gd name="T70" fmla="*/ 273 w 324"/>
                <a:gd name="T71" fmla="*/ 368 h 387"/>
                <a:gd name="T72" fmla="*/ 253 w 324"/>
                <a:gd name="T73" fmla="*/ 383 h 387"/>
                <a:gd name="T74" fmla="*/ 237 w 324"/>
                <a:gd name="T75" fmla="*/ 361 h 387"/>
                <a:gd name="T76" fmla="*/ 181 w 324"/>
                <a:gd name="T77" fmla="*/ 332 h 387"/>
                <a:gd name="T78" fmla="*/ 117 w 324"/>
                <a:gd name="T79" fmla="*/ 330 h 387"/>
                <a:gd name="T80" fmla="*/ 55 w 324"/>
                <a:gd name="T81" fmla="*/ 322 h 387"/>
                <a:gd name="T82" fmla="*/ 0 w 324"/>
                <a:gd name="T83" fmla="*/ 22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" h="387">
                  <a:moveTo>
                    <a:pt x="0" y="222"/>
                  </a:moveTo>
                  <a:cubicBezTo>
                    <a:pt x="0" y="222"/>
                    <a:pt x="24" y="214"/>
                    <a:pt x="49" y="193"/>
                  </a:cubicBezTo>
                  <a:cubicBezTo>
                    <a:pt x="71" y="175"/>
                    <a:pt x="82" y="164"/>
                    <a:pt x="90" y="151"/>
                  </a:cubicBezTo>
                  <a:cubicBezTo>
                    <a:pt x="97" y="141"/>
                    <a:pt x="100" y="132"/>
                    <a:pt x="101" y="122"/>
                  </a:cubicBezTo>
                  <a:cubicBezTo>
                    <a:pt x="102" y="112"/>
                    <a:pt x="102" y="93"/>
                    <a:pt x="103" y="88"/>
                  </a:cubicBezTo>
                  <a:cubicBezTo>
                    <a:pt x="103" y="82"/>
                    <a:pt x="109" y="61"/>
                    <a:pt x="112" y="53"/>
                  </a:cubicBezTo>
                  <a:cubicBezTo>
                    <a:pt x="116" y="45"/>
                    <a:pt x="127" y="33"/>
                    <a:pt x="133" y="29"/>
                  </a:cubicBezTo>
                  <a:cubicBezTo>
                    <a:pt x="138" y="24"/>
                    <a:pt x="148" y="19"/>
                    <a:pt x="151" y="31"/>
                  </a:cubicBezTo>
                  <a:cubicBezTo>
                    <a:pt x="154" y="44"/>
                    <a:pt x="143" y="56"/>
                    <a:pt x="140" y="60"/>
                  </a:cubicBezTo>
                  <a:cubicBezTo>
                    <a:pt x="139" y="70"/>
                    <a:pt x="133" y="80"/>
                    <a:pt x="133" y="85"/>
                  </a:cubicBezTo>
                  <a:cubicBezTo>
                    <a:pt x="134" y="90"/>
                    <a:pt x="135" y="98"/>
                    <a:pt x="135" y="101"/>
                  </a:cubicBezTo>
                  <a:cubicBezTo>
                    <a:pt x="134" y="105"/>
                    <a:pt x="141" y="80"/>
                    <a:pt x="147" y="70"/>
                  </a:cubicBezTo>
                  <a:cubicBezTo>
                    <a:pt x="152" y="60"/>
                    <a:pt x="168" y="51"/>
                    <a:pt x="176" y="44"/>
                  </a:cubicBezTo>
                  <a:cubicBezTo>
                    <a:pt x="191" y="31"/>
                    <a:pt x="211" y="19"/>
                    <a:pt x="219" y="15"/>
                  </a:cubicBezTo>
                  <a:cubicBezTo>
                    <a:pt x="229" y="9"/>
                    <a:pt x="237" y="0"/>
                    <a:pt x="244" y="7"/>
                  </a:cubicBezTo>
                  <a:cubicBezTo>
                    <a:pt x="253" y="15"/>
                    <a:pt x="248" y="26"/>
                    <a:pt x="243" y="31"/>
                  </a:cubicBezTo>
                  <a:cubicBezTo>
                    <a:pt x="236" y="37"/>
                    <a:pt x="228" y="44"/>
                    <a:pt x="228" y="44"/>
                  </a:cubicBezTo>
                  <a:cubicBezTo>
                    <a:pt x="228" y="44"/>
                    <a:pt x="211" y="60"/>
                    <a:pt x="205" y="66"/>
                  </a:cubicBezTo>
                  <a:cubicBezTo>
                    <a:pt x="198" y="72"/>
                    <a:pt x="188" y="81"/>
                    <a:pt x="187" y="90"/>
                  </a:cubicBezTo>
                  <a:cubicBezTo>
                    <a:pt x="192" y="83"/>
                    <a:pt x="195" y="78"/>
                    <a:pt x="209" y="72"/>
                  </a:cubicBezTo>
                  <a:cubicBezTo>
                    <a:pt x="227" y="64"/>
                    <a:pt x="263" y="52"/>
                    <a:pt x="286" y="53"/>
                  </a:cubicBezTo>
                  <a:cubicBezTo>
                    <a:pt x="287" y="53"/>
                    <a:pt x="308" y="48"/>
                    <a:pt x="315" y="53"/>
                  </a:cubicBezTo>
                  <a:cubicBezTo>
                    <a:pt x="320" y="57"/>
                    <a:pt x="319" y="69"/>
                    <a:pt x="313" y="75"/>
                  </a:cubicBezTo>
                  <a:cubicBezTo>
                    <a:pt x="305" y="82"/>
                    <a:pt x="285" y="85"/>
                    <a:pt x="276" y="87"/>
                  </a:cubicBezTo>
                  <a:cubicBezTo>
                    <a:pt x="264" y="96"/>
                    <a:pt x="240" y="102"/>
                    <a:pt x="233" y="111"/>
                  </a:cubicBezTo>
                  <a:cubicBezTo>
                    <a:pt x="224" y="122"/>
                    <a:pt x="215" y="137"/>
                    <a:pt x="211" y="143"/>
                  </a:cubicBezTo>
                  <a:cubicBezTo>
                    <a:pt x="223" y="135"/>
                    <a:pt x="236" y="131"/>
                    <a:pt x="247" y="126"/>
                  </a:cubicBezTo>
                  <a:cubicBezTo>
                    <a:pt x="255" y="124"/>
                    <a:pt x="259" y="123"/>
                    <a:pt x="271" y="129"/>
                  </a:cubicBezTo>
                  <a:cubicBezTo>
                    <a:pt x="280" y="134"/>
                    <a:pt x="288" y="135"/>
                    <a:pt x="302" y="144"/>
                  </a:cubicBezTo>
                  <a:cubicBezTo>
                    <a:pt x="310" y="148"/>
                    <a:pt x="324" y="155"/>
                    <a:pt x="322" y="163"/>
                  </a:cubicBezTo>
                  <a:cubicBezTo>
                    <a:pt x="318" y="171"/>
                    <a:pt x="301" y="175"/>
                    <a:pt x="286" y="168"/>
                  </a:cubicBezTo>
                  <a:cubicBezTo>
                    <a:pt x="279" y="170"/>
                    <a:pt x="265" y="168"/>
                    <a:pt x="257" y="166"/>
                  </a:cubicBezTo>
                  <a:cubicBezTo>
                    <a:pt x="246" y="176"/>
                    <a:pt x="230" y="184"/>
                    <a:pt x="224" y="190"/>
                  </a:cubicBezTo>
                  <a:cubicBezTo>
                    <a:pt x="212" y="199"/>
                    <a:pt x="192" y="239"/>
                    <a:pt x="214" y="278"/>
                  </a:cubicBezTo>
                  <a:cubicBezTo>
                    <a:pt x="216" y="285"/>
                    <a:pt x="236" y="306"/>
                    <a:pt x="245" y="315"/>
                  </a:cubicBezTo>
                  <a:cubicBezTo>
                    <a:pt x="254" y="324"/>
                    <a:pt x="274" y="346"/>
                    <a:pt x="273" y="368"/>
                  </a:cubicBezTo>
                  <a:cubicBezTo>
                    <a:pt x="271" y="387"/>
                    <a:pt x="257" y="386"/>
                    <a:pt x="253" y="383"/>
                  </a:cubicBezTo>
                  <a:cubicBezTo>
                    <a:pt x="247" y="378"/>
                    <a:pt x="242" y="366"/>
                    <a:pt x="237" y="361"/>
                  </a:cubicBezTo>
                  <a:cubicBezTo>
                    <a:pt x="226" y="351"/>
                    <a:pt x="199" y="337"/>
                    <a:pt x="181" y="332"/>
                  </a:cubicBezTo>
                  <a:cubicBezTo>
                    <a:pt x="158" y="327"/>
                    <a:pt x="138" y="332"/>
                    <a:pt x="117" y="330"/>
                  </a:cubicBezTo>
                  <a:cubicBezTo>
                    <a:pt x="86" y="328"/>
                    <a:pt x="74" y="321"/>
                    <a:pt x="55" y="322"/>
                  </a:cubicBezTo>
                  <a:cubicBezTo>
                    <a:pt x="37" y="323"/>
                    <a:pt x="39" y="269"/>
                    <a:pt x="0" y="222"/>
                  </a:cubicBezTo>
                  <a:close/>
                </a:path>
              </a:pathLst>
            </a:custGeom>
            <a:solidFill>
              <a:srgbClr val="F5C2A9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2774868" y="3444954"/>
              <a:ext cx="919882" cy="1690432"/>
            </a:xfrm>
            <a:custGeom>
              <a:avLst/>
              <a:gdLst>
                <a:gd name="T0" fmla="*/ 6 w 102"/>
                <a:gd name="T1" fmla="*/ 22 h 187"/>
                <a:gd name="T2" fmla="*/ 55 w 102"/>
                <a:gd name="T3" fmla="*/ 4 h 187"/>
                <a:gd name="T4" fmla="*/ 99 w 102"/>
                <a:gd name="T5" fmla="*/ 124 h 187"/>
                <a:gd name="T6" fmla="*/ 46 w 102"/>
                <a:gd name="T7" fmla="*/ 169 h 187"/>
                <a:gd name="T8" fmla="*/ 6 w 102"/>
                <a:gd name="T9" fmla="*/ 2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87">
                  <a:moveTo>
                    <a:pt x="6" y="22"/>
                  </a:moveTo>
                  <a:cubicBezTo>
                    <a:pt x="55" y="4"/>
                    <a:pt x="55" y="4"/>
                    <a:pt x="55" y="4"/>
                  </a:cubicBezTo>
                  <a:cubicBezTo>
                    <a:pt x="69" y="0"/>
                    <a:pt x="102" y="114"/>
                    <a:pt x="99" y="124"/>
                  </a:cubicBezTo>
                  <a:cubicBezTo>
                    <a:pt x="97" y="130"/>
                    <a:pt x="59" y="159"/>
                    <a:pt x="46" y="169"/>
                  </a:cubicBezTo>
                  <a:cubicBezTo>
                    <a:pt x="20" y="187"/>
                    <a:pt x="0" y="37"/>
                    <a:pt x="6" y="22"/>
                  </a:cubicBez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6103965" y="1609173"/>
              <a:ext cx="2924906" cy="3498338"/>
            </a:xfrm>
            <a:custGeom>
              <a:avLst/>
              <a:gdLst>
                <a:gd name="T0" fmla="*/ 324 w 324"/>
                <a:gd name="T1" fmla="*/ 222 h 387"/>
                <a:gd name="T2" fmla="*/ 275 w 324"/>
                <a:gd name="T3" fmla="*/ 193 h 387"/>
                <a:gd name="T4" fmla="*/ 234 w 324"/>
                <a:gd name="T5" fmla="*/ 151 h 387"/>
                <a:gd name="T6" fmla="*/ 223 w 324"/>
                <a:gd name="T7" fmla="*/ 122 h 387"/>
                <a:gd name="T8" fmla="*/ 221 w 324"/>
                <a:gd name="T9" fmla="*/ 88 h 387"/>
                <a:gd name="T10" fmla="*/ 212 w 324"/>
                <a:gd name="T11" fmla="*/ 53 h 387"/>
                <a:gd name="T12" fmla="*/ 192 w 324"/>
                <a:gd name="T13" fmla="*/ 29 h 387"/>
                <a:gd name="T14" fmla="*/ 173 w 324"/>
                <a:gd name="T15" fmla="*/ 31 h 387"/>
                <a:gd name="T16" fmla="*/ 184 w 324"/>
                <a:gd name="T17" fmla="*/ 60 h 387"/>
                <a:gd name="T18" fmla="*/ 191 w 324"/>
                <a:gd name="T19" fmla="*/ 85 h 387"/>
                <a:gd name="T20" fmla="*/ 189 w 324"/>
                <a:gd name="T21" fmla="*/ 101 h 387"/>
                <a:gd name="T22" fmla="*/ 177 w 324"/>
                <a:gd name="T23" fmla="*/ 70 h 387"/>
                <a:gd name="T24" fmla="*/ 148 w 324"/>
                <a:gd name="T25" fmla="*/ 44 h 387"/>
                <a:gd name="T26" fmla="*/ 105 w 324"/>
                <a:gd name="T27" fmla="*/ 15 h 387"/>
                <a:gd name="T28" fmla="*/ 80 w 324"/>
                <a:gd name="T29" fmla="*/ 7 h 387"/>
                <a:gd name="T30" fmla="*/ 81 w 324"/>
                <a:gd name="T31" fmla="*/ 31 h 387"/>
                <a:gd name="T32" fmla="*/ 96 w 324"/>
                <a:gd name="T33" fmla="*/ 44 h 387"/>
                <a:gd name="T34" fmla="*/ 119 w 324"/>
                <a:gd name="T35" fmla="*/ 66 h 387"/>
                <a:gd name="T36" fmla="*/ 137 w 324"/>
                <a:gd name="T37" fmla="*/ 90 h 387"/>
                <a:gd name="T38" fmla="*/ 115 w 324"/>
                <a:gd name="T39" fmla="*/ 72 h 387"/>
                <a:gd name="T40" fmla="*/ 38 w 324"/>
                <a:gd name="T41" fmla="*/ 53 h 387"/>
                <a:gd name="T42" fmla="*/ 9 w 324"/>
                <a:gd name="T43" fmla="*/ 53 h 387"/>
                <a:gd name="T44" fmla="*/ 11 w 324"/>
                <a:gd name="T45" fmla="*/ 74 h 387"/>
                <a:gd name="T46" fmla="*/ 48 w 324"/>
                <a:gd name="T47" fmla="*/ 87 h 387"/>
                <a:gd name="T48" fmla="*/ 91 w 324"/>
                <a:gd name="T49" fmla="*/ 111 h 387"/>
                <a:gd name="T50" fmla="*/ 113 w 324"/>
                <a:gd name="T51" fmla="*/ 143 h 387"/>
                <a:gd name="T52" fmla="*/ 77 w 324"/>
                <a:gd name="T53" fmla="*/ 126 h 387"/>
                <a:gd name="T54" fmla="*/ 53 w 324"/>
                <a:gd name="T55" fmla="*/ 129 h 387"/>
                <a:gd name="T56" fmla="*/ 22 w 324"/>
                <a:gd name="T57" fmla="*/ 144 h 387"/>
                <a:gd name="T58" fmla="*/ 2 w 324"/>
                <a:gd name="T59" fmla="*/ 162 h 387"/>
                <a:gd name="T60" fmla="*/ 38 w 324"/>
                <a:gd name="T61" fmla="*/ 167 h 387"/>
                <a:gd name="T62" fmla="*/ 67 w 324"/>
                <a:gd name="T63" fmla="*/ 166 h 387"/>
                <a:gd name="T64" fmla="*/ 100 w 324"/>
                <a:gd name="T65" fmla="*/ 190 h 387"/>
                <a:gd name="T66" fmla="*/ 110 w 324"/>
                <a:gd name="T67" fmla="*/ 278 h 387"/>
                <a:gd name="T68" fmla="*/ 79 w 324"/>
                <a:gd name="T69" fmla="*/ 315 h 387"/>
                <a:gd name="T70" fmla="*/ 51 w 324"/>
                <a:gd name="T71" fmla="*/ 368 h 387"/>
                <a:gd name="T72" fmla="*/ 70 w 324"/>
                <a:gd name="T73" fmla="*/ 383 h 387"/>
                <a:gd name="T74" fmla="*/ 86 w 324"/>
                <a:gd name="T75" fmla="*/ 361 h 387"/>
                <a:gd name="T76" fmla="*/ 143 w 324"/>
                <a:gd name="T77" fmla="*/ 332 h 387"/>
                <a:gd name="T78" fmla="*/ 206 w 324"/>
                <a:gd name="T79" fmla="*/ 330 h 387"/>
                <a:gd name="T80" fmla="*/ 268 w 324"/>
                <a:gd name="T81" fmla="*/ 322 h 387"/>
                <a:gd name="T82" fmla="*/ 324 w 324"/>
                <a:gd name="T83" fmla="*/ 22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" h="387">
                  <a:moveTo>
                    <a:pt x="324" y="222"/>
                  </a:moveTo>
                  <a:cubicBezTo>
                    <a:pt x="324" y="222"/>
                    <a:pt x="300" y="214"/>
                    <a:pt x="275" y="193"/>
                  </a:cubicBezTo>
                  <a:cubicBezTo>
                    <a:pt x="253" y="175"/>
                    <a:pt x="242" y="164"/>
                    <a:pt x="234" y="151"/>
                  </a:cubicBezTo>
                  <a:cubicBezTo>
                    <a:pt x="227" y="141"/>
                    <a:pt x="224" y="132"/>
                    <a:pt x="223" y="122"/>
                  </a:cubicBezTo>
                  <a:cubicBezTo>
                    <a:pt x="222" y="113"/>
                    <a:pt x="222" y="93"/>
                    <a:pt x="221" y="88"/>
                  </a:cubicBezTo>
                  <a:cubicBezTo>
                    <a:pt x="221" y="82"/>
                    <a:pt x="215" y="61"/>
                    <a:pt x="212" y="53"/>
                  </a:cubicBezTo>
                  <a:cubicBezTo>
                    <a:pt x="208" y="45"/>
                    <a:pt x="197" y="33"/>
                    <a:pt x="192" y="29"/>
                  </a:cubicBezTo>
                  <a:cubicBezTo>
                    <a:pt x="186" y="24"/>
                    <a:pt x="176" y="19"/>
                    <a:pt x="173" y="31"/>
                  </a:cubicBezTo>
                  <a:cubicBezTo>
                    <a:pt x="170" y="44"/>
                    <a:pt x="181" y="56"/>
                    <a:pt x="184" y="60"/>
                  </a:cubicBezTo>
                  <a:cubicBezTo>
                    <a:pt x="185" y="70"/>
                    <a:pt x="191" y="80"/>
                    <a:pt x="191" y="85"/>
                  </a:cubicBezTo>
                  <a:cubicBezTo>
                    <a:pt x="190" y="90"/>
                    <a:pt x="189" y="98"/>
                    <a:pt x="189" y="101"/>
                  </a:cubicBezTo>
                  <a:cubicBezTo>
                    <a:pt x="190" y="105"/>
                    <a:pt x="183" y="80"/>
                    <a:pt x="177" y="70"/>
                  </a:cubicBezTo>
                  <a:cubicBezTo>
                    <a:pt x="172" y="60"/>
                    <a:pt x="156" y="51"/>
                    <a:pt x="148" y="44"/>
                  </a:cubicBezTo>
                  <a:cubicBezTo>
                    <a:pt x="133" y="31"/>
                    <a:pt x="113" y="19"/>
                    <a:pt x="105" y="15"/>
                  </a:cubicBezTo>
                  <a:cubicBezTo>
                    <a:pt x="96" y="9"/>
                    <a:pt x="88" y="0"/>
                    <a:pt x="80" y="7"/>
                  </a:cubicBezTo>
                  <a:cubicBezTo>
                    <a:pt x="71" y="15"/>
                    <a:pt x="76" y="25"/>
                    <a:pt x="81" y="31"/>
                  </a:cubicBezTo>
                  <a:cubicBezTo>
                    <a:pt x="88" y="37"/>
                    <a:pt x="96" y="44"/>
                    <a:pt x="96" y="44"/>
                  </a:cubicBezTo>
                  <a:cubicBezTo>
                    <a:pt x="96" y="44"/>
                    <a:pt x="113" y="60"/>
                    <a:pt x="119" y="66"/>
                  </a:cubicBezTo>
                  <a:cubicBezTo>
                    <a:pt x="126" y="72"/>
                    <a:pt x="136" y="81"/>
                    <a:pt x="137" y="90"/>
                  </a:cubicBezTo>
                  <a:cubicBezTo>
                    <a:pt x="132" y="83"/>
                    <a:pt x="129" y="78"/>
                    <a:pt x="115" y="72"/>
                  </a:cubicBezTo>
                  <a:cubicBezTo>
                    <a:pt x="97" y="63"/>
                    <a:pt x="61" y="52"/>
                    <a:pt x="38" y="53"/>
                  </a:cubicBezTo>
                  <a:cubicBezTo>
                    <a:pt x="37" y="53"/>
                    <a:pt x="16" y="48"/>
                    <a:pt x="9" y="53"/>
                  </a:cubicBezTo>
                  <a:cubicBezTo>
                    <a:pt x="4" y="57"/>
                    <a:pt x="5" y="69"/>
                    <a:pt x="11" y="74"/>
                  </a:cubicBezTo>
                  <a:cubicBezTo>
                    <a:pt x="19" y="82"/>
                    <a:pt x="39" y="85"/>
                    <a:pt x="48" y="87"/>
                  </a:cubicBezTo>
                  <a:cubicBezTo>
                    <a:pt x="60" y="96"/>
                    <a:pt x="84" y="102"/>
                    <a:pt x="91" y="111"/>
                  </a:cubicBezTo>
                  <a:cubicBezTo>
                    <a:pt x="100" y="122"/>
                    <a:pt x="109" y="137"/>
                    <a:pt x="113" y="143"/>
                  </a:cubicBezTo>
                  <a:cubicBezTo>
                    <a:pt x="101" y="135"/>
                    <a:pt x="88" y="131"/>
                    <a:pt x="77" y="126"/>
                  </a:cubicBezTo>
                  <a:cubicBezTo>
                    <a:pt x="69" y="124"/>
                    <a:pt x="65" y="123"/>
                    <a:pt x="53" y="129"/>
                  </a:cubicBezTo>
                  <a:cubicBezTo>
                    <a:pt x="44" y="134"/>
                    <a:pt x="36" y="135"/>
                    <a:pt x="22" y="144"/>
                  </a:cubicBezTo>
                  <a:cubicBezTo>
                    <a:pt x="14" y="148"/>
                    <a:pt x="0" y="154"/>
                    <a:pt x="2" y="162"/>
                  </a:cubicBezTo>
                  <a:cubicBezTo>
                    <a:pt x="6" y="171"/>
                    <a:pt x="23" y="174"/>
                    <a:pt x="38" y="167"/>
                  </a:cubicBezTo>
                  <a:cubicBezTo>
                    <a:pt x="45" y="170"/>
                    <a:pt x="59" y="168"/>
                    <a:pt x="67" y="166"/>
                  </a:cubicBezTo>
                  <a:cubicBezTo>
                    <a:pt x="77" y="175"/>
                    <a:pt x="94" y="184"/>
                    <a:pt x="100" y="190"/>
                  </a:cubicBezTo>
                  <a:cubicBezTo>
                    <a:pt x="112" y="199"/>
                    <a:pt x="132" y="239"/>
                    <a:pt x="110" y="278"/>
                  </a:cubicBezTo>
                  <a:cubicBezTo>
                    <a:pt x="108" y="285"/>
                    <a:pt x="88" y="306"/>
                    <a:pt x="79" y="315"/>
                  </a:cubicBezTo>
                  <a:cubicBezTo>
                    <a:pt x="70" y="324"/>
                    <a:pt x="49" y="346"/>
                    <a:pt x="51" y="368"/>
                  </a:cubicBezTo>
                  <a:cubicBezTo>
                    <a:pt x="53" y="387"/>
                    <a:pt x="66" y="385"/>
                    <a:pt x="70" y="383"/>
                  </a:cubicBezTo>
                  <a:cubicBezTo>
                    <a:pt x="77" y="378"/>
                    <a:pt x="81" y="366"/>
                    <a:pt x="86" y="361"/>
                  </a:cubicBezTo>
                  <a:cubicBezTo>
                    <a:pt x="97" y="351"/>
                    <a:pt x="125" y="337"/>
                    <a:pt x="143" y="332"/>
                  </a:cubicBezTo>
                  <a:cubicBezTo>
                    <a:pt x="166" y="327"/>
                    <a:pt x="185" y="332"/>
                    <a:pt x="206" y="330"/>
                  </a:cubicBezTo>
                  <a:cubicBezTo>
                    <a:pt x="237" y="328"/>
                    <a:pt x="250" y="321"/>
                    <a:pt x="268" y="322"/>
                  </a:cubicBezTo>
                  <a:cubicBezTo>
                    <a:pt x="287" y="323"/>
                    <a:pt x="284" y="269"/>
                    <a:pt x="324" y="222"/>
                  </a:cubicBezTo>
                  <a:close/>
                </a:path>
              </a:pathLst>
            </a:custGeom>
            <a:solidFill>
              <a:srgbClr val="F5C2A9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8497250" y="3444954"/>
              <a:ext cx="919882" cy="1690432"/>
            </a:xfrm>
            <a:custGeom>
              <a:avLst/>
              <a:gdLst>
                <a:gd name="T0" fmla="*/ 96 w 102"/>
                <a:gd name="T1" fmla="*/ 22 h 187"/>
                <a:gd name="T2" fmla="*/ 47 w 102"/>
                <a:gd name="T3" fmla="*/ 4 h 187"/>
                <a:gd name="T4" fmla="*/ 3 w 102"/>
                <a:gd name="T5" fmla="*/ 124 h 187"/>
                <a:gd name="T6" fmla="*/ 56 w 102"/>
                <a:gd name="T7" fmla="*/ 169 h 187"/>
                <a:gd name="T8" fmla="*/ 96 w 102"/>
                <a:gd name="T9" fmla="*/ 2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87">
                  <a:moveTo>
                    <a:pt x="96" y="22"/>
                  </a:moveTo>
                  <a:cubicBezTo>
                    <a:pt x="47" y="4"/>
                    <a:pt x="47" y="4"/>
                    <a:pt x="47" y="4"/>
                  </a:cubicBezTo>
                  <a:cubicBezTo>
                    <a:pt x="32" y="0"/>
                    <a:pt x="0" y="114"/>
                    <a:pt x="3" y="124"/>
                  </a:cubicBezTo>
                  <a:cubicBezTo>
                    <a:pt x="5" y="130"/>
                    <a:pt x="42" y="159"/>
                    <a:pt x="56" y="169"/>
                  </a:cubicBezTo>
                  <a:cubicBezTo>
                    <a:pt x="82" y="187"/>
                    <a:pt x="102" y="37"/>
                    <a:pt x="96" y="22"/>
                  </a:cubicBezTo>
                  <a:close/>
                </a:path>
              </a:pathLst>
            </a:custGeom>
            <a:solidFill>
              <a:srgbClr val="E9AF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Oval 69"/>
            <p:cNvSpPr>
              <a:spLocks noChangeAspect="1" noChangeArrowheads="1"/>
            </p:cNvSpPr>
            <p:nvPr/>
          </p:nvSpPr>
          <p:spPr bwMode="auto">
            <a:xfrm>
              <a:off x="5344441" y="6274289"/>
              <a:ext cx="1519047" cy="236196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55000"/>
                  </a:schemeClr>
                </a:gs>
                <a:gs pos="53200">
                  <a:srgbClr val="070707">
                    <a:alpha val="13000"/>
                  </a:srgbClr>
                </a:gs>
                <a:gs pos="80000">
                  <a:schemeClr val="tx1">
                    <a:lumMod val="95000"/>
                    <a:lumOff val="5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4288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849455" y="677542"/>
            <a:ext cx="4493091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（一）客房设备的使用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5" name="文本框 43"/>
          <p:cNvSpPr txBox="1"/>
          <p:nvPr/>
        </p:nvSpPr>
        <p:spPr>
          <a:xfrm>
            <a:off x="3117057" y="1323215"/>
            <a:ext cx="5957887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客房设备的使用，主要涉及员工与客人两个方面。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6" name="KSO_Shape"/>
          <p:cNvSpPr/>
          <p:nvPr/>
        </p:nvSpPr>
        <p:spPr bwMode="auto">
          <a:xfrm>
            <a:off x="5773224" y="3559017"/>
            <a:ext cx="759235" cy="961057"/>
          </a:xfrm>
          <a:custGeom>
            <a:avLst/>
            <a:gdLst>
              <a:gd name="T0" fmla="*/ 2147483646 w 4283"/>
              <a:gd name="T1" fmla="*/ 2147483646 h 5424"/>
              <a:gd name="T2" fmla="*/ 2147483646 w 4283"/>
              <a:gd name="T3" fmla="*/ 2147483646 h 5424"/>
              <a:gd name="T4" fmla="*/ 2147483646 w 4283"/>
              <a:gd name="T5" fmla="*/ 2147483646 h 5424"/>
              <a:gd name="T6" fmla="*/ 2147483646 w 4283"/>
              <a:gd name="T7" fmla="*/ 2147483646 h 5424"/>
              <a:gd name="T8" fmla="*/ 2147483646 w 4283"/>
              <a:gd name="T9" fmla="*/ 2147483646 h 5424"/>
              <a:gd name="T10" fmla="*/ 2147483646 w 4283"/>
              <a:gd name="T11" fmla="*/ 2147483646 h 5424"/>
              <a:gd name="T12" fmla="*/ 2147483646 w 4283"/>
              <a:gd name="T13" fmla="*/ 2147483646 h 5424"/>
              <a:gd name="T14" fmla="*/ 2147483646 w 4283"/>
              <a:gd name="T15" fmla="*/ 2147483646 h 5424"/>
              <a:gd name="T16" fmla="*/ 2147483646 w 4283"/>
              <a:gd name="T17" fmla="*/ 2147483646 h 5424"/>
              <a:gd name="T18" fmla="*/ 2147483646 w 4283"/>
              <a:gd name="T19" fmla="*/ 2147483646 h 5424"/>
              <a:gd name="T20" fmla="*/ 2147483646 w 4283"/>
              <a:gd name="T21" fmla="*/ 2147483646 h 5424"/>
              <a:gd name="T22" fmla="*/ 2147483646 w 4283"/>
              <a:gd name="T23" fmla="*/ 2147483646 h 5424"/>
              <a:gd name="T24" fmla="*/ 2147483646 w 4283"/>
              <a:gd name="T25" fmla="*/ 2147483646 h 5424"/>
              <a:gd name="T26" fmla="*/ 2147483646 w 4283"/>
              <a:gd name="T27" fmla="*/ 2147483646 h 5424"/>
              <a:gd name="T28" fmla="*/ 2147483646 w 4283"/>
              <a:gd name="T29" fmla="*/ 2147483646 h 5424"/>
              <a:gd name="T30" fmla="*/ 2147483646 w 4283"/>
              <a:gd name="T31" fmla="*/ 2147483646 h 5424"/>
              <a:gd name="T32" fmla="*/ 2147483646 w 4283"/>
              <a:gd name="T33" fmla="*/ 2147483646 h 5424"/>
              <a:gd name="T34" fmla="*/ 2147483646 w 4283"/>
              <a:gd name="T35" fmla="*/ 2147483646 h 5424"/>
              <a:gd name="T36" fmla="*/ 2147483646 w 4283"/>
              <a:gd name="T37" fmla="*/ 2147483646 h 5424"/>
              <a:gd name="T38" fmla="*/ 2147483646 w 4283"/>
              <a:gd name="T39" fmla="*/ 2147483646 h 5424"/>
              <a:gd name="T40" fmla="*/ 2147483646 w 4283"/>
              <a:gd name="T41" fmla="*/ 2147483646 h 5424"/>
              <a:gd name="T42" fmla="*/ 2147483646 w 4283"/>
              <a:gd name="T43" fmla="*/ 2147483646 h 5424"/>
              <a:gd name="T44" fmla="*/ 2147483646 w 4283"/>
              <a:gd name="T45" fmla="*/ 2147483646 h 5424"/>
              <a:gd name="T46" fmla="*/ 2147483646 w 4283"/>
              <a:gd name="T47" fmla="*/ 2147483646 h 5424"/>
              <a:gd name="T48" fmla="*/ 2147483646 w 4283"/>
              <a:gd name="T49" fmla="*/ 2147483646 h 5424"/>
              <a:gd name="T50" fmla="*/ 2147483646 w 4283"/>
              <a:gd name="T51" fmla="*/ 2147483646 h 5424"/>
              <a:gd name="T52" fmla="*/ 2147483646 w 4283"/>
              <a:gd name="T53" fmla="*/ 2147483646 h 5424"/>
              <a:gd name="T54" fmla="*/ 2147483646 w 4283"/>
              <a:gd name="T55" fmla="*/ 2147483646 h 5424"/>
              <a:gd name="T56" fmla="*/ 2147483646 w 4283"/>
              <a:gd name="T57" fmla="*/ 2147483646 h 5424"/>
              <a:gd name="T58" fmla="*/ 2147483646 w 4283"/>
              <a:gd name="T59" fmla="*/ 2147483646 h 5424"/>
              <a:gd name="T60" fmla="*/ 2147483646 w 4283"/>
              <a:gd name="T61" fmla="*/ 2147483646 h 5424"/>
              <a:gd name="T62" fmla="*/ 2147483646 w 4283"/>
              <a:gd name="T63" fmla="*/ 2147483646 h 5424"/>
              <a:gd name="T64" fmla="*/ 2147483646 w 4283"/>
              <a:gd name="T65" fmla="*/ 2147483646 h 5424"/>
              <a:gd name="T66" fmla="*/ 2147483646 w 4283"/>
              <a:gd name="T67" fmla="*/ 2147483646 h 5424"/>
              <a:gd name="T68" fmla="*/ 2147483646 w 4283"/>
              <a:gd name="T69" fmla="*/ 2147483646 h 5424"/>
              <a:gd name="T70" fmla="*/ 2147483646 w 4283"/>
              <a:gd name="T71" fmla="*/ 2147483646 h 5424"/>
              <a:gd name="T72" fmla="*/ 2147483646 w 4283"/>
              <a:gd name="T73" fmla="*/ 2147483646 h 5424"/>
              <a:gd name="T74" fmla="*/ 2147483646 w 4283"/>
              <a:gd name="T75" fmla="*/ 2147483646 h 5424"/>
              <a:gd name="T76" fmla="*/ 2147483646 w 4283"/>
              <a:gd name="T77" fmla="*/ 2147483646 h 5424"/>
              <a:gd name="T78" fmla="*/ 2147483646 w 4283"/>
              <a:gd name="T79" fmla="*/ 2147483646 h 5424"/>
              <a:gd name="T80" fmla="*/ 2147483646 w 4283"/>
              <a:gd name="T81" fmla="*/ 2147483646 h 5424"/>
              <a:gd name="T82" fmla="*/ 2147483646 w 4283"/>
              <a:gd name="T83" fmla="*/ 2147483646 h 5424"/>
              <a:gd name="T84" fmla="*/ 2147483646 w 4283"/>
              <a:gd name="T85" fmla="*/ 2147483646 h 5424"/>
              <a:gd name="T86" fmla="*/ 2147483646 w 4283"/>
              <a:gd name="T87" fmla="*/ 2147483646 h 5424"/>
              <a:gd name="T88" fmla="*/ 2147483646 w 4283"/>
              <a:gd name="T89" fmla="*/ 2147483646 h 5424"/>
              <a:gd name="T90" fmla="*/ 2147483646 w 4283"/>
              <a:gd name="T91" fmla="*/ 2147483646 h 5424"/>
              <a:gd name="T92" fmla="*/ 2147483646 w 4283"/>
              <a:gd name="T93" fmla="*/ 2147483646 h 5424"/>
              <a:gd name="T94" fmla="*/ 2147483646 w 4283"/>
              <a:gd name="T95" fmla="*/ 2147483646 h 5424"/>
              <a:gd name="T96" fmla="*/ 2147483646 w 4283"/>
              <a:gd name="T97" fmla="*/ 2147483646 h 5424"/>
              <a:gd name="T98" fmla="*/ 2147483646 w 4283"/>
              <a:gd name="T99" fmla="*/ 2147483646 h 5424"/>
              <a:gd name="T100" fmla="*/ 2147483646 w 4283"/>
              <a:gd name="T101" fmla="*/ 2147483646 h 5424"/>
              <a:gd name="T102" fmla="*/ 2147483646 w 4283"/>
              <a:gd name="T103" fmla="*/ 2147483646 h 5424"/>
              <a:gd name="T104" fmla="*/ 2147483646 w 4283"/>
              <a:gd name="T105" fmla="*/ 2147483646 h 5424"/>
              <a:gd name="T106" fmla="*/ 2147483646 w 4283"/>
              <a:gd name="T107" fmla="*/ 2147483646 h 5424"/>
              <a:gd name="T108" fmla="*/ 2147483646 w 4283"/>
              <a:gd name="T109" fmla="*/ 2147483646 h 5424"/>
              <a:gd name="T110" fmla="*/ 2147483646 w 4283"/>
              <a:gd name="T111" fmla="*/ 2147483646 h 5424"/>
              <a:gd name="T112" fmla="*/ 2147483646 w 4283"/>
              <a:gd name="T113" fmla="*/ 2147483646 h 5424"/>
              <a:gd name="T114" fmla="*/ 2147483646 w 4283"/>
              <a:gd name="T115" fmla="*/ 519933996 h 5424"/>
              <a:gd name="T116" fmla="*/ 2147483646 w 4283"/>
              <a:gd name="T117" fmla="*/ 2147483646 h 5424"/>
              <a:gd name="T118" fmla="*/ 2147483646 w 4283"/>
              <a:gd name="T119" fmla="*/ 2147483646 h 5424"/>
              <a:gd name="T120" fmla="*/ 2147483646 w 4283"/>
              <a:gd name="T121" fmla="*/ 2147483646 h 542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283" h="5424">
                <a:moveTo>
                  <a:pt x="3121" y="772"/>
                </a:moveTo>
                <a:lnTo>
                  <a:pt x="3121" y="772"/>
                </a:lnTo>
                <a:lnTo>
                  <a:pt x="3092" y="757"/>
                </a:lnTo>
                <a:lnTo>
                  <a:pt x="3070" y="742"/>
                </a:lnTo>
                <a:lnTo>
                  <a:pt x="3059" y="734"/>
                </a:lnTo>
                <a:lnTo>
                  <a:pt x="3051" y="726"/>
                </a:lnTo>
                <a:lnTo>
                  <a:pt x="3043" y="718"/>
                </a:lnTo>
                <a:lnTo>
                  <a:pt x="3036" y="711"/>
                </a:lnTo>
                <a:lnTo>
                  <a:pt x="3030" y="703"/>
                </a:lnTo>
                <a:lnTo>
                  <a:pt x="3025" y="694"/>
                </a:lnTo>
                <a:lnTo>
                  <a:pt x="3020" y="686"/>
                </a:lnTo>
                <a:lnTo>
                  <a:pt x="3017" y="678"/>
                </a:lnTo>
                <a:lnTo>
                  <a:pt x="3014" y="669"/>
                </a:lnTo>
                <a:lnTo>
                  <a:pt x="3013" y="660"/>
                </a:lnTo>
                <a:lnTo>
                  <a:pt x="3012" y="652"/>
                </a:lnTo>
                <a:lnTo>
                  <a:pt x="3012" y="644"/>
                </a:lnTo>
                <a:lnTo>
                  <a:pt x="3013" y="626"/>
                </a:lnTo>
                <a:lnTo>
                  <a:pt x="3017" y="608"/>
                </a:lnTo>
                <a:lnTo>
                  <a:pt x="3022" y="589"/>
                </a:lnTo>
                <a:lnTo>
                  <a:pt x="3030" y="571"/>
                </a:lnTo>
                <a:lnTo>
                  <a:pt x="3038" y="553"/>
                </a:lnTo>
                <a:lnTo>
                  <a:pt x="3049" y="534"/>
                </a:lnTo>
                <a:lnTo>
                  <a:pt x="3071" y="496"/>
                </a:lnTo>
                <a:lnTo>
                  <a:pt x="3095" y="457"/>
                </a:lnTo>
                <a:lnTo>
                  <a:pt x="3118" y="418"/>
                </a:lnTo>
                <a:lnTo>
                  <a:pt x="3129" y="399"/>
                </a:lnTo>
                <a:lnTo>
                  <a:pt x="3138" y="379"/>
                </a:lnTo>
                <a:lnTo>
                  <a:pt x="3147" y="359"/>
                </a:lnTo>
                <a:lnTo>
                  <a:pt x="3154" y="339"/>
                </a:lnTo>
                <a:lnTo>
                  <a:pt x="3157" y="319"/>
                </a:lnTo>
                <a:lnTo>
                  <a:pt x="3160" y="299"/>
                </a:lnTo>
                <a:lnTo>
                  <a:pt x="3160" y="279"/>
                </a:lnTo>
                <a:lnTo>
                  <a:pt x="3160" y="269"/>
                </a:lnTo>
                <a:lnTo>
                  <a:pt x="3157" y="259"/>
                </a:lnTo>
                <a:lnTo>
                  <a:pt x="3155" y="249"/>
                </a:lnTo>
                <a:lnTo>
                  <a:pt x="3151" y="240"/>
                </a:lnTo>
                <a:lnTo>
                  <a:pt x="3147" y="229"/>
                </a:lnTo>
                <a:lnTo>
                  <a:pt x="3142" y="220"/>
                </a:lnTo>
                <a:lnTo>
                  <a:pt x="3136" y="209"/>
                </a:lnTo>
                <a:lnTo>
                  <a:pt x="3129" y="200"/>
                </a:lnTo>
                <a:lnTo>
                  <a:pt x="3121" y="190"/>
                </a:lnTo>
                <a:lnTo>
                  <a:pt x="3112" y="179"/>
                </a:lnTo>
                <a:lnTo>
                  <a:pt x="3124" y="169"/>
                </a:lnTo>
                <a:lnTo>
                  <a:pt x="3150" y="192"/>
                </a:lnTo>
                <a:lnTo>
                  <a:pt x="3173" y="216"/>
                </a:lnTo>
                <a:lnTo>
                  <a:pt x="3192" y="239"/>
                </a:lnTo>
                <a:lnTo>
                  <a:pt x="3200" y="250"/>
                </a:lnTo>
                <a:lnTo>
                  <a:pt x="3207" y="262"/>
                </a:lnTo>
                <a:lnTo>
                  <a:pt x="3213" y="274"/>
                </a:lnTo>
                <a:lnTo>
                  <a:pt x="3218" y="285"/>
                </a:lnTo>
                <a:lnTo>
                  <a:pt x="3226" y="307"/>
                </a:lnTo>
                <a:lnTo>
                  <a:pt x="3232" y="329"/>
                </a:lnTo>
                <a:lnTo>
                  <a:pt x="3234" y="352"/>
                </a:lnTo>
                <a:lnTo>
                  <a:pt x="3235" y="373"/>
                </a:lnTo>
                <a:lnTo>
                  <a:pt x="3233" y="394"/>
                </a:lnTo>
                <a:lnTo>
                  <a:pt x="3229" y="416"/>
                </a:lnTo>
                <a:lnTo>
                  <a:pt x="3223" y="436"/>
                </a:lnTo>
                <a:lnTo>
                  <a:pt x="3218" y="457"/>
                </a:lnTo>
                <a:lnTo>
                  <a:pt x="3209" y="476"/>
                </a:lnTo>
                <a:lnTo>
                  <a:pt x="3200" y="496"/>
                </a:lnTo>
                <a:lnTo>
                  <a:pt x="3190" y="515"/>
                </a:lnTo>
                <a:lnTo>
                  <a:pt x="3169" y="551"/>
                </a:lnTo>
                <a:lnTo>
                  <a:pt x="3149" y="586"/>
                </a:lnTo>
                <a:lnTo>
                  <a:pt x="3130" y="618"/>
                </a:lnTo>
                <a:lnTo>
                  <a:pt x="3122" y="633"/>
                </a:lnTo>
                <a:lnTo>
                  <a:pt x="3115" y="648"/>
                </a:lnTo>
                <a:lnTo>
                  <a:pt x="3110" y="662"/>
                </a:lnTo>
                <a:lnTo>
                  <a:pt x="3105" y="677"/>
                </a:lnTo>
                <a:lnTo>
                  <a:pt x="3104" y="690"/>
                </a:lnTo>
                <a:lnTo>
                  <a:pt x="3104" y="701"/>
                </a:lnTo>
                <a:lnTo>
                  <a:pt x="3108" y="713"/>
                </a:lnTo>
                <a:lnTo>
                  <a:pt x="3110" y="719"/>
                </a:lnTo>
                <a:lnTo>
                  <a:pt x="3114" y="725"/>
                </a:lnTo>
                <a:lnTo>
                  <a:pt x="3122" y="736"/>
                </a:lnTo>
                <a:lnTo>
                  <a:pt x="3134" y="745"/>
                </a:lnTo>
                <a:lnTo>
                  <a:pt x="3121" y="772"/>
                </a:lnTo>
                <a:close/>
                <a:moveTo>
                  <a:pt x="2640" y="2345"/>
                </a:moveTo>
                <a:lnTo>
                  <a:pt x="2209" y="1667"/>
                </a:lnTo>
                <a:lnTo>
                  <a:pt x="1891" y="1667"/>
                </a:lnTo>
                <a:lnTo>
                  <a:pt x="1779" y="2150"/>
                </a:lnTo>
                <a:lnTo>
                  <a:pt x="1190" y="1667"/>
                </a:lnTo>
                <a:lnTo>
                  <a:pt x="817" y="1667"/>
                </a:lnTo>
                <a:lnTo>
                  <a:pt x="0" y="3079"/>
                </a:lnTo>
                <a:lnTo>
                  <a:pt x="160" y="3232"/>
                </a:lnTo>
                <a:lnTo>
                  <a:pt x="847" y="2615"/>
                </a:lnTo>
                <a:lnTo>
                  <a:pt x="885" y="3425"/>
                </a:lnTo>
                <a:lnTo>
                  <a:pt x="810" y="5424"/>
                </a:lnTo>
                <a:lnTo>
                  <a:pt x="1300" y="5424"/>
                </a:lnTo>
                <a:lnTo>
                  <a:pt x="1407" y="3721"/>
                </a:lnTo>
                <a:lnTo>
                  <a:pt x="1629" y="3721"/>
                </a:lnTo>
                <a:lnTo>
                  <a:pt x="1715" y="5424"/>
                </a:lnTo>
                <a:lnTo>
                  <a:pt x="2239" y="5424"/>
                </a:lnTo>
                <a:lnTo>
                  <a:pt x="2123" y="3425"/>
                </a:lnTo>
                <a:lnTo>
                  <a:pt x="2124" y="3417"/>
                </a:lnTo>
                <a:lnTo>
                  <a:pt x="1282" y="3417"/>
                </a:lnTo>
                <a:lnTo>
                  <a:pt x="2131" y="3255"/>
                </a:lnTo>
                <a:lnTo>
                  <a:pt x="2171" y="2519"/>
                </a:lnTo>
                <a:lnTo>
                  <a:pt x="2546" y="2911"/>
                </a:lnTo>
                <a:lnTo>
                  <a:pt x="2583" y="2950"/>
                </a:lnTo>
                <a:lnTo>
                  <a:pt x="3611" y="2005"/>
                </a:lnTo>
                <a:lnTo>
                  <a:pt x="3135" y="2005"/>
                </a:lnTo>
                <a:lnTo>
                  <a:pt x="2640" y="2345"/>
                </a:lnTo>
                <a:close/>
                <a:moveTo>
                  <a:pt x="1519" y="2763"/>
                </a:moveTo>
                <a:lnTo>
                  <a:pt x="1519" y="2763"/>
                </a:lnTo>
                <a:lnTo>
                  <a:pt x="1530" y="2764"/>
                </a:lnTo>
                <a:lnTo>
                  <a:pt x="1539" y="2765"/>
                </a:lnTo>
                <a:lnTo>
                  <a:pt x="1549" y="2768"/>
                </a:lnTo>
                <a:lnTo>
                  <a:pt x="1557" y="2771"/>
                </a:lnTo>
                <a:lnTo>
                  <a:pt x="1567" y="2775"/>
                </a:lnTo>
                <a:lnTo>
                  <a:pt x="1574" y="2780"/>
                </a:lnTo>
                <a:lnTo>
                  <a:pt x="1582" y="2785"/>
                </a:lnTo>
                <a:lnTo>
                  <a:pt x="1589" y="2791"/>
                </a:lnTo>
                <a:lnTo>
                  <a:pt x="1595" y="2798"/>
                </a:lnTo>
                <a:lnTo>
                  <a:pt x="1601" y="2805"/>
                </a:lnTo>
                <a:lnTo>
                  <a:pt x="1606" y="2814"/>
                </a:lnTo>
                <a:lnTo>
                  <a:pt x="1609" y="2822"/>
                </a:lnTo>
                <a:lnTo>
                  <a:pt x="1613" y="2831"/>
                </a:lnTo>
                <a:lnTo>
                  <a:pt x="1615" y="2841"/>
                </a:lnTo>
                <a:lnTo>
                  <a:pt x="1616" y="2850"/>
                </a:lnTo>
                <a:lnTo>
                  <a:pt x="1617" y="2860"/>
                </a:lnTo>
                <a:lnTo>
                  <a:pt x="1616" y="2870"/>
                </a:lnTo>
                <a:lnTo>
                  <a:pt x="1615" y="2880"/>
                </a:lnTo>
                <a:lnTo>
                  <a:pt x="1613" y="2889"/>
                </a:lnTo>
                <a:lnTo>
                  <a:pt x="1609" y="2899"/>
                </a:lnTo>
                <a:lnTo>
                  <a:pt x="1606" y="2907"/>
                </a:lnTo>
                <a:lnTo>
                  <a:pt x="1601" y="2915"/>
                </a:lnTo>
                <a:lnTo>
                  <a:pt x="1595" y="2922"/>
                </a:lnTo>
                <a:lnTo>
                  <a:pt x="1589" y="2929"/>
                </a:lnTo>
                <a:lnTo>
                  <a:pt x="1582" y="2935"/>
                </a:lnTo>
                <a:lnTo>
                  <a:pt x="1574" y="2941"/>
                </a:lnTo>
                <a:lnTo>
                  <a:pt x="1567" y="2946"/>
                </a:lnTo>
                <a:lnTo>
                  <a:pt x="1557" y="2950"/>
                </a:lnTo>
                <a:lnTo>
                  <a:pt x="1549" y="2953"/>
                </a:lnTo>
                <a:lnTo>
                  <a:pt x="1539" y="2955"/>
                </a:lnTo>
                <a:lnTo>
                  <a:pt x="1530" y="2957"/>
                </a:lnTo>
                <a:lnTo>
                  <a:pt x="1519" y="2958"/>
                </a:lnTo>
                <a:lnTo>
                  <a:pt x="1510" y="2957"/>
                </a:lnTo>
                <a:lnTo>
                  <a:pt x="1500" y="2955"/>
                </a:lnTo>
                <a:lnTo>
                  <a:pt x="1491" y="2953"/>
                </a:lnTo>
                <a:lnTo>
                  <a:pt x="1482" y="2950"/>
                </a:lnTo>
                <a:lnTo>
                  <a:pt x="1473" y="2946"/>
                </a:lnTo>
                <a:lnTo>
                  <a:pt x="1465" y="2941"/>
                </a:lnTo>
                <a:lnTo>
                  <a:pt x="1458" y="2935"/>
                </a:lnTo>
                <a:lnTo>
                  <a:pt x="1451" y="2929"/>
                </a:lnTo>
                <a:lnTo>
                  <a:pt x="1445" y="2922"/>
                </a:lnTo>
                <a:lnTo>
                  <a:pt x="1439" y="2915"/>
                </a:lnTo>
                <a:lnTo>
                  <a:pt x="1434" y="2907"/>
                </a:lnTo>
                <a:lnTo>
                  <a:pt x="1430" y="2899"/>
                </a:lnTo>
                <a:lnTo>
                  <a:pt x="1427" y="2889"/>
                </a:lnTo>
                <a:lnTo>
                  <a:pt x="1425" y="2880"/>
                </a:lnTo>
                <a:lnTo>
                  <a:pt x="1423" y="2870"/>
                </a:lnTo>
                <a:lnTo>
                  <a:pt x="1423" y="2860"/>
                </a:lnTo>
                <a:lnTo>
                  <a:pt x="1423" y="2850"/>
                </a:lnTo>
                <a:lnTo>
                  <a:pt x="1425" y="2841"/>
                </a:lnTo>
                <a:lnTo>
                  <a:pt x="1427" y="2831"/>
                </a:lnTo>
                <a:lnTo>
                  <a:pt x="1430" y="2822"/>
                </a:lnTo>
                <a:lnTo>
                  <a:pt x="1434" y="2814"/>
                </a:lnTo>
                <a:lnTo>
                  <a:pt x="1439" y="2805"/>
                </a:lnTo>
                <a:lnTo>
                  <a:pt x="1445" y="2798"/>
                </a:lnTo>
                <a:lnTo>
                  <a:pt x="1451" y="2791"/>
                </a:lnTo>
                <a:lnTo>
                  <a:pt x="1458" y="2785"/>
                </a:lnTo>
                <a:lnTo>
                  <a:pt x="1465" y="2780"/>
                </a:lnTo>
                <a:lnTo>
                  <a:pt x="1473" y="2775"/>
                </a:lnTo>
                <a:lnTo>
                  <a:pt x="1482" y="2771"/>
                </a:lnTo>
                <a:lnTo>
                  <a:pt x="1491" y="2768"/>
                </a:lnTo>
                <a:lnTo>
                  <a:pt x="1500" y="2765"/>
                </a:lnTo>
                <a:lnTo>
                  <a:pt x="1510" y="2764"/>
                </a:lnTo>
                <a:lnTo>
                  <a:pt x="1519" y="2763"/>
                </a:lnTo>
                <a:close/>
                <a:moveTo>
                  <a:pt x="1519" y="2337"/>
                </a:moveTo>
                <a:lnTo>
                  <a:pt x="1519" y="2337"/>
                </a:lnTo>
                <a:lnTo>
                  <a:pt x="1530" y="2337"/>
                </a:lnTo>
                <a:lnTo>
                  <a:pt x="1539" y="2339"/>
                </a:lnTo>
                <a:lnTo>
                  <a:pt x="1549" y="2341"/>
                </a:lnTo>
                <a:lnTo>
                  <a:pt x="1557" y="2345"/>
                </a:lnTo>
                <a:lnTo>
                  <a:pt x="1567" y="2349"/>
                </a:lnTo>
                <a:lnTo>
                  <a:pt x="1574" y="2353"/>
                </a:lnTo>
                <a:lnTo>
                  <a:pt x="1582" y="2359"/>
                </a:lnTo>
                <a:lnTo>
                  <a:pt x="1589" y="2365"/>
                </a:lnTo>
                <a:lnTo>
                  <a:pt x="1595" y="2372"/>
                </a:lnTo>
                <a:lnTo>
                  <a:pt x="1601" y="2379"/>
                </a:lnTo>
                <a:lnTo>
                  <a:pt x="1606" y="2387"/>
                </a:lnTo>
                <a:lnTo>
                  <a:pt x="1609" y="2396"/>
                </a:lnTo>
                <a:lnTo>
                  <a:pt x="1613" y="2405"/>
                </a:lnTo>
                <a:lnTo>
                  <a:pt x="1615" y="2415"/>
                </a:lnTo>
                <a:lnTo>
                  <a:pt x="1616" y="2424"/>
                </a:lnTo>
                <a:lnTo>
                  <a:pt x="1617" y="2434"/>
                </a:lnTo>
                <a:lnTo>
                  <a:pt x="1616" y="2444"/>
                </a:lnTo>
                <a:lnTo>
                  <a:pt x="1615" y="2454"/>
                </a:lnTo>
                <a:lnTo>
                  <a:pt x="1613" y="2463"/>
                </a:lnTo>
                <a:lnTo>
                  <a:pt x="1609" y="2473"/>
                </a:lnTo>
                <a:lnTo>
                  <a:pt x="1606" y="2481"/>
                </a:lnTo>
                <a:lnTo>
                  <a:pt x="1601" y="2489"/>
                </a:lnTo>
                <a:lnTo>
                  <a:pt x="1595" y="2496"/>
                </a:lnTo>
                <a:lnTo>
                  <a:pt x="1589" y="2503"/>
                </a:lnTo>
                <a:lnTo>
                  <a:pt x="1582" y="2509"/>
                </a:lnTo>
                <a:lnTo>
                  <a:pt x="1574" y="2515"/>
                </a:lnTo>
                <a:lnTo>
                  <a:pt x="1567" y="2520"/>
                </a:lnTo>
                <a:lnTo>
                  <a:pt x="1557" y="2523"/>
                </a:lnTo>
                <a:lnTo>
                  <a:pt x="1549" y="2527"/>
                </a:lnTo>
                <a:lnTo>
                  <a:pt x="1539" y="2529"/>
                </a:lnTo>
                <a:lnTo>
                  <a:pt x="1530" y="2530"/>
                </a:lnTo>
                <a:lnTo>
                  <a:pt x="1519" y="2532"/>
                </a:lnTo>
                <a:lnTo>
                  <a:pt x="1510" y="2530"/>
                </a:lnTo>
                <a:lnTo>
                  <a:pt x="1500" y="2529"/>
                </a:lnTo>
                <a:lnTo>
                  <a:pt x="1491" y="2527"/>
                </a:lnTo>
                <a:lnTo>
                  <a:pt x="1482" y="2523"/>
                </a:lnTo>
                <a:lnTo>
                  <a:pt x="1473" y="2520"/>
                </a:lnTo>
                <a:lnTo>
                  <a:pt x="1465" y="2515"/>
                </a:lnTo>
                <a:lnTo>
                  <a:pt x="1458" y="2509"/>
                </a:lnTo>
                <a:lnTo>
                  <a:pt x="1451" y="2503"/>
                </a:lnTo>
                <a:lnTo>
                  <a:pt x="1445" y="2496"/>
                </a:lnTo>
                <a:lnTo>
                  <a:pt x="1439" y="2489"/>
                </a:lnTo>
                <a:lnTo>
                  <a:pt x="1434" y="2481"/>
                </a:lnTo>
                <a:lnTo>
                  <a:pt x="1430" y="2473"/>
                </a:lnTo>
                <a:lnTo>
                  <a:pt x="1427" y="2463"/>
                </a:lnTo>
                <a:lnTo>
                  <a:pt x="1425" y="2454"/>
                </a:lnTo>
                <a:lnTo>
                  <a:pt x="1423" y="2444"/>
                </a:lnTo>
                <a:lnTo>
                  <a:pt x="1423" y="2434"/>
                </a:lnTo>
                <a:lnTo>
                  <a:pt x="1423" y="2424"/>
                </a:lnTo>
                <a:lnTo>
                  <a:pt x="1425" y="2415"/>
                </a:lnTo>
                <a:lnTo>
                  <a:pt x="1427" y="2405"/>
                </a:lnTo>
                <a:lnTo>
                  <a:pt x="1430" y="2396"/>
                </a:lnTo>
                <a:lnTo>
                  <a:pt x="1434" y="2387"/>
                </a:lnTo>
                <a:lnTo>
                  <a:pt x="1439" y="2379"/>
                </a:lnTo>
                <a:lnTo>
                  <a:pt x="1445" y="2372"/>
                </a:lnTo>
                <a:lnTo>
                  <a:pt x="1451" y="2365"/>
                </a:lnTo>
                <a:lnTo>
                  <a:pt x="1458" y="2359"/>
                </a:lnTo>
                <a:lnTo>
                  <a:pt x="1465" y="2353"/>
                </a:lnTo>
                <a:lnTo>
                  <a:pt x="1473" y="2349"/>
                </a:lnTo>
                <a:lnTo>
                  <a:pt x="1482" y="2345"/>
                </a:lnTo>
                <a:lnTo>
                  <a:pt x="1491" y="2341"/>
                </a:lnTo>
                <a:lnTo>
                  <a:pt x="1500" y="2339"/>
                </a:lnTo>
                <a:lnTo>
                  <a:pt x="1510" y="2337"/>
                </a:lnTo>
                <a:lnTo>
                  <a:pt x="1519" y="2337"/>
                </a:lnTo>
                <a:close/>
                <a:moveTo>
                  <a:pt x="1538" y="60"/>
                </a:moveTo>
                <a:lnTo>
                  <a:pt x="1538" y="60"/>
                </a:lnTo>
                <a:lnTo>
                  <a:pt x="1499" y="60"/>
                </a:lnTo>
                <a:lnTo>
                  <a:pt x="1463" y="64"/>
                </a:lnTo>
                <a:lnTo>
                  <a:pt x="1425" y="68"/>
                </a:lnTo>
                <a:lnTo>
                  <a:pt x="1389" y="74"/>
                </a:lnTo>
                <a:lnTo>
                  <a:pt x="1353" y="83"/>
                </a:lnTo>
                <a:lnTo>
                  <a:pt x="1319" y="93"/>
                </a:lnTo>
                <a:lnTo>
                  <a:pt x="1284" y="104"/>
                </a:lnTo>
                <a:lnTo>
                  <a:pt x="1250" y="118"/>
                </a:lnTo>
                <a:lnTo>
                  <a:pt x="1218" y="132"/>
                </a:lnTo>
                <a:lnTo>
                  <a:pt x="1186" y="149"/>
                </a:lnTo>
                <a:lnTo>
                  <a:pt x="1156" y="166"/>
                </a:lnTo>
                <a:lnTo>
                  <a:pt x="1125" y="185"/>
                </a:lnTo>
                <a:lnTo>
                  <a:pt x="1097" y="207"/>
                </a:lnTo>
                <a:lnTo>
                  <a:pt x="1068" y="228"/>
                </a:lnTo>
                <a:lnTo>
                  <a:pt x="1041" y="252"/>
                </a:lnTo>
                <a:lnTo>
                  <a:pt x="1016" y="276"/>
                </a:lnTo>
                <a:lnTo>
                  <a:pt x="991" y="301"/>
                </a:lnTo>
                <a:lnTo>
                  <a:pt x="968" y="328"/>
                </a:lnTo>
                <a:lnTo>
                  <a:pt x="947" y="357"/>
                </a:lnTo>
                <a:lnTo>
                  <a:pt x="925" y="385"/>
                </a:lnTo>
                <a:lnTo>
                  <a:pt x="906" y="414"/>
                </a:lnTo>
                <a:lnTo>
                  <a:pt x="889" y="446"/>
                </a:lnTo>
                <a:lnTo>
                  <a:pt x="872" y="477"/>
                </a:lnTo>
                <a:lnTo>
                  <a:pt x="858" y="510"/>
                </a:lnTo>
                <a:lnTo>
                  <a:pt x="845" y="544"/>
                </a:lnTo>
                <a:lnTo>
                  <a:pt x="833" y="579"/>
                </a:lnTo>
                <a:lnTo>
                  <a:pt x="823" y="613"/>
                </a:lnTo>
                <a:lnTo>
                  <a:pt x="814" y="648"/>
                </a:lnTo>
                <a:lnTo>
                  <a:pt x="808" y="685"/>
                </a:lnTo>
                <a:lnTo>
                  <a:pt x="804" y="723"/>
                </a:lnTo>
                <a:lnTo>
                  <a:pt x="800" y="759"/>
                </a:lnTo>
                <a:lnTo>
                  <a:pt x="800" y="797"/>
                </a:lnTo>
                <a:lnTo>
                  <a:pt x="800" y="836"/>
                </a:lnTo>
                <a:lnTo>
                  <a:pt x="804" y="873"/>
                </a:lnTo>
                <a:lnTo>
                  <a:pt x="808" y="910"/>
                </a:lnTo>
                <a:lnTo>
                  <a:pt x="814" y="946"/>
                </a:lnTo>
                <a:lnTo>
                  <a:pt x="823" y="982"/>
                </a:lnTo>
                <a:lnTo>
                  <a:pt x="833" y="1017"/>
                </a:lnTo>
                <a:lnTo>
                  <a:pt x="845" y="1051"/>
                </a:lnTo>
                <a:lnTo>
                  <a:pt x="858" y="1085"/>
                </a:lnTo>
                <a:lnTo>
                  <a:pt x="872" y="1117"/>
                </a:lnTo>
                <a:lnTo>
                  <a:pt x="889" y="1149"/>
                </a:lnTo>
                <a:lnTo>
                  <a:pt x="906" y="1180"/>
                </a:lnTo>
                <a:lnTo>
                  <a:pt x="925" y="1210"/>
                </a:lnTo>
                <a:lnTo>
                  <a:pt x="947" y="1239"/>
                </a:lnTo>
                <a:lnTo>
                  <a:pt x="968" y="1267"/>
                </a:lnTo>
                <a:lnTo>
                  <a:pt x="991" y="1294"/>
                </a:lnTo>
                <a:lnTo>
                  <a:pt x="1016" y="1319"/>
                </a:lnTo>
                <a:lnTo>
                  <a:pt x="1041" y="1344"/>
                </a:lnTo>
                <a:lnTo>
                  <a:pt x="1068" y="1367"/>
                </a:lnTo>
                <a:lnTo>
                  <a:pt x="1097" y="1389"/>
                </a:lnTo>
                <a:lnTo>
                  <a:pt x="1125" y="1410"/>
                </a:lnTo>
                <a:lnTo>
                  <a:pt x="1156" y="1429"/>
                </a:lnTo>
                <a:lnTo>
                  <a:pt x="1186" y="1446"/>
                </a:lnTo>
                <a:lnTo>
                  <a:pt x="1218" y="1463"/>
                </a:lnTo>
                <a:lnTo>
                  <a:pt x="1250" y="1477"/>
                </a:lnTo>
                <a:lnTo>
                  <a:pt x="1284" y="1490"/>
                </a:lnTo>
                <a:lnTo>
                  <a:pt x="1319" y="1502"/>
                </a:lnTo>
                <a:lnTo>
                  <a:pt x="1353" y="1513"/>
                </a:lnTo>
                <a:lnTo>
                  <a:pt x="1389" y="1521"/>
                </a:lnTo>
                <a:lnTo>
                  <a:pt x="1425" y="1527"/>
                </a:lnTo>
                <a:lnTo>
                  <a:pt x="1463" y="1531"/>
                </a:lnTo>
                <a:lnTo>
                  <a:pt x="1499" y="1534"/>
                </a:lnTo>
                <a:lnTo>
                  <a:pt x="1538" y="1535"/>
                </a:lnTo>
                <a:lnTo>
                  <a:pt x="1576" y="1534"/>
                </a:lnTo>
                <a:lnTo>
                  <a:pt x="1613" y="1531"/>
                </a:lnTo>
                <a:lnTo>
                  <a:pt x="1650" y="1527"/>
                </a:lnTo>
                <a:lnTo>
                  <a:pt x="1687" y="1521"/>
                </a:lnTo>
                <a:lnTo>
                  <a:pt x="1722" y="1513"/>
                </a:lnTo>
                <a:lnTo>
                  <a:pt x="1757" y="1502"/>
                </a:lnTo>
                <a:lnTo>
                  <a:pt x="1791" y="1490"/>
                </a:lnTo>
                <a:lnTo>
                  <a:pt x="1825" y="1477"/>
                </a:lnTo>
                <a:lnTo>
                  <a:pt x="1858" y="1463"/>
                </a:lnTo>
                <a:lnTo>
                  <a:pt x="1889" y="1446"/>
                </a:lnTo>
                <a:lnTo>
                  <a:pt x="1921" y="1429"/>
                </a:lnTo>
                <a:lnTo>
                  <a:pt x="1950" y="1410"/>
                </a:lnTo>
                <a:lnTo>
                  <a:pt x="1980" y="1389"/>
                </a:lnTo>
                <a:lnTo>
                  <a:pt x="2007" y="1367"/>
                </a:lnTo>
                <a:lnTo>
                  <a:pt x="2034" y="1344"/>
                </a:lnTo>
                <a:lnTo>
                  <a:pt x="2059" y="1319"/>
                </a:lnTo>
                <a:lnTo>
                  <a:pt x="2084" y="1294"/>
                </a:lnTo>
                <a:lnTo>
                  <a:pt x="2107" y="1267"/>
                </a:lnTo>
                <a:lnTo>
                  <a:pt x="2129" y="1239"/>
                </a:lnTo>
                <a:lnTo>
                  <a:pt x="2150" y="1210"/>
                </a:lnTo>
                <a:lnTo>
                  <a:pt x="2169" y="1180"/>
                </a:lnTo>
                <a:lnTo>
                  <a:pt x="2187" y="1149"/>
                </a:lnTo>
                <a:lnTo>
                  <a:pt x="2203" y="1117"/>
                </a:lnTo>
                <a:lnTo>
                  <a:pt x="2217" y="1085"/>
                </a:lnTo>
                <a:lnTo>
                  <a:pt x="2231" y="1051"/>
                </a:lnTo>
                <a:lnTo>
                  <a:pt x="2242" y="1017"/>
                </a:lnTo>
                <a:lnTo>
                  <a:pt x="2253" y="982"/>
                </a:lnTo>
                <a:lnTo>
                  <a:pt x="2261" y="946"/>
                </a:lnTo>
                <a:lnTo>
                  <a:pt x="2267" y="910"/>
                </a:lnTo>
                <a:lnTo>
                  <a:pt x="2272" y="873"/>
                </a:lnTo>
                <a:lnTo>
                  <a:pt x="2275" y="836"/>
                </a:lnTo>
                <a:lnTo>
                  <a:pt x="2276" y="797"/>
                </a:lnTo>
                <a:lnTo>
                  <a:pt x="2275" y="759"/>
                </a:lnTo>
                <a:lnTo>
                  <a:pt x="2272" y="723"/>
                </a:lnTo>
                <a:lnTo>
                  <a:pt x="2267" y="685"/>
                </a:lnTo>
                <a:lnTo>
                  <a:pt x="2261" y="648"/>
                </a:lnTo>
                <a:lnTo>
                  <a:pt x="2253" y="613"/>
                </a:lnTo>
                <a:lnTo>
                  <a:pt x="2242" y="579"/>
                </a:lnTo>
                <a:lnTo>
                  <a:pt x="2231" y="544"/>
                </a:lnTo>
                <a:lnTo>
                  <a:pt x="2217" y="510"/>
                </a:lnTo>
                <a:lnTo>
                  <a:pt x="2203" y="477"/>
                </a:lnTo>
                <a:lnTo>
                  <a:pt x="2187" y="446"/>
                </a:lnTo>
                <a:lnTo>
                  <a:pt x="2169" y="414"/>
                </a:lnTo>
                <a:lnTo>
                  <a:pt x="2150" y="385"/>
                </a:lnTo>
                <a:lnTo>
                  <a:pt x="2129" y="357"/>
                </a:lnTo>
                <a:lnTo>
                  <a:pt x="2107" y="328"/>
                </a:lnTo>
                <a:lnTo>
                  <a:pt x="2084" y="301"/>
                </a:lnTo>
                <a:lnTo>
                  <a:pt x="2059" y="276"/>
                </a:lnTo>
                <a:lnTo>
                  <a:pt x="2034" y="252"/>
                </a:lnTo>
                <a:lnTo>
                  <a:pt x="2007" y="228"/>
                </a:lnTo>
                <a:lnTo>
                  <a:pt x="1980" y="207"/>
                </a:lnTo>
                <a:lnTo>
                  <a:pt x="1950" y="185"/>
                </a:lnTo>
                <a:lnTo>
                  <a:pt x="1921" y="166"/>
                </a:lnTo>
                <a:lnTo>
                  <a:pt x="1889" y="149"/>
                </a:lnTo>
                <a:lnTo>
                  <a:pt x="1858" y="132"/>
                </a:lnTo>
                <a:lnTo>
                  <a:pt x="1825" y="118"/>
                </a:lnTo>
                <a:lnTo>
                  <a:pt x="1791" y="104"/>
                </a:lnTo>
                <a:lnTo>
                  <a:pt x="1757" y="93"/>
                </a:lnTo>
                <a:lnTo>
                  <a:pt x="1722" y="83"/>
                </a:lnTo>
                <a:lnTo>
                  <a:pt x="1687" y="74"/>
                </a:lnTo>
                <a:lnTo>
                  <a:pt x="1650" y="68"/>
                </a:lnTo>
                <a:lnTo>
                  <a:pt x="1613" y="64"/>
                </a:lnTo>
                <a:lnTo>
                  <a:pt x="1576" y="60"/>
                </a:lnTo>
                <a:lnTo>
                  <a:pt x="1538" y="60"/>
                </a:lnTo>
                <a:close/>
                <a:moveTo>
                  <a:pt x="2644" y="1625"/>
                </a:moveTo>
                <a:lnTo>
                  <a:pt x="4283" y="1625"/>
                </a:lnTo>
                <a:lnTo>
                  <a:pt x="4283" y="1853"/>
                </a:lnTo>
                <a:lnTo>
                  <a:pt x="2644" y="1853"/>
                </a:lnTo>
                <a:lnTo>
                  <a:pt x="2644" y="1625"/>
                </a:lnTo>
                <a:close/>
                <a:moveTo>
                  <a:pt x="3535" y="899"/>
                </a:moveTo>
                <a:lnTo>
                  <a:pt x="3535" y="899"/>
                </a:lnTo>
                <a:lnTo>
                  <a:pt x="3566" y="902"/>
                </a:lnTo>
                <a:lnTo>
                  <a:pt x="3595" y="908"/>
                </a:lnTo>
                <a:lnTo>
                  <a:pt x="3625" y="914"/>
                </a:lnTo>
                <a:lnTo>
                  <a:pt x="3653" y="921"/>
                </a:lnTo>
                <a:lnTo>
                  <a:pt x="3682" y="930"/>
                </a:lnTo>
                <a:lnTo>
                  <a:pt x="3710" y="940"/>
                </a:lnTo>
                <a:lnTo>
                  <a:pt x="3737" y="951"/>
                </a:lnTo>
                <a:lnTo>
                  <a:pt x="3763" y="964"/>
                </a:lnTo>
                <a:lnTo>
                  <a:pt x="3790" y="976"/>
                </a:lnTo>
                <a:lnTo>
                  <a:pt x="3815" y="991"/>
                </a:lnTo>
                <a:lnTo>
                  <a:pt x="3840" y="1005"/>
                </a:lnTo>
                <a:lnTo>
                  <a:pt x="3864" y="1021"/>
                </a:lnTo>
                <a:lnTo>
                  <a:pt x="3887" y="1039"/>
                </a:lnTo>
                <a:lnTo>
                  <a:pt x="3910" y="1057"/>
                </a:lnTo>
                <a:lnTo>
                  <a:pt x="3932" y="1076"/>
                </a:lnTo>
                <a:lnTo>
                  <a:pt x="3953" y="1096"/>
                </a:lnTo>
                <a:lnTo>
                  <a:pt x="3973" y="1116"/>
                </a:lnTo>
                <a:lnTo>
                  <a:pt x="3992" y="1137"/>
                </a:lnTo>
                <a:lnTo>
                  <a:pt x="4011" y="1160"/>
                </a:lnTo>
                <a:lnTo>
                  <a:pt x="4029" y="1183"/>
                </a:lnTo>
                <a:lnTo>
                  <a:pt x="4045" y="1207"/>
                </a:lnTo>
                <a:lnTo>
                  <a:pt x="4061" y="1230"/>
                </a:lnTo>
                <a:lnTo>
                  <a:pt x="4075" y="1256"/>
                </a:lnTo>
                <a:lnTo>
                  <a:pt x="4089" y="1281"/>
                </a:lnTo>
                <a:lnTo>
                  <a:pt x="4102" y="1308"/>
                </a:lnTo>
                <a:lnTo>
                  <a:pt x="4113" y="1335"/>
                </a:lnTo>
                <a:lnTo>
                  <a:pt x="4123" y="1363"/>
                </a:lnTo>
                <a:lnTo>
                  <a:pt x="4133" y="1391"/>
                </a:lnTo>
                <a:lnTo>
                  <a:pt x="4141" y="1419"/>
                </a:lnTo>
                <a:lnTo>
                  <a:pt x="4148" y="1448"/>
                </a:lnTo>
                <a:lnTo>
                  <a:pt x="4154" y="1477"/>
                </a:lnTo>
                <a:lnTo>
                  <a:pt x="4158" y="1508"/>
                </a:lnTo>
                <a:lnTo>
                  <a:pt x="3094" y="1508"/>
                </a:lnTo>
                <a:lnTo>
                  <a:pt x="3091" y="1456"/>
                </a:lnTo>
                <a:lnTo>
                  <a:pt x="3091" y="1404"/>
                </a:lnTo>
                <a:lnTo>
                  <a:pt x="3094" y="1351"/>
                </a:lnTo>
                <a:lnTo>
                  <a:pt x="3097" y="1299"/>
                </a:lnTo>
                <a:lnTo>
                  <a:pt x="3102" y="1246"/>
                </a:lnTo>
                <a:lnTo>
                  <a:pt x="3108" y="1193"/>
                </a:lnTo>
                <a:lnTo>
                  <a:pt x="3116" y="1139"/>
                </a:lnTo>
                <a:lnTo>
                  <a:pt x="3125" y="1086"/>
                </a:lnTo>
                <a:lnTo>
                  <a:pt x="3101" y="1109"/>
                </a:lnTo>
                <a:lnTo>
                  <a:pt x="3078" y="1131"/>
                </a:lnTo>
                <a:lnTo>
                  <a:pt x="3057" y="1155"/>
                </a:lnTo>
                <a:lnTo>
                  <a:pt x="3037" y="1178"/>
                </a:lnTo>
                <a:lnTo>
                  <a:pt x="3018" y="1203"/>
                </a:lnTo>
                <a:lnTo>
                  <a:pt x="3001" y="1228"/>
                </a:lnTo>
                <a:lnTo>
                  <a:pt x="2985" y="1254"/>
                </a:lnTo>
                <a:lnTo>
                  <a:pt x="2970" y="1280"/>
                </a:lnTo>
                <a:lnTo>
                  <a:pt x="2957" y="1307"/>
                </a:lnTo>
                <a:lnTo>
                  <a:pt x="2944" y="1334"/>
                </a:lnTo>
                <a:lnTo>
                  <a:pt x="2932" y="1363"/>
                </a:lnTo>
                <a:lnTo>
                  <a:pt x="2921" y="1391"/>
                </a:lnTo>
                <a:lnTo>
                  <a:pt x="2911" y="1419"/>
                </a:lnTo>
                <a:lnTo>
                  <a:pt x="2901" y="1448"/>
                </a:lnTo>
                <a:lnTo>
                  <a:pt x="2893" y="1477"/>
                </a:lnTo>
                <a:lnTo>
                  <a:pt x="2886" y="1508"/>
                </a:lnTo>
                <a:lnTo>
                  <a:pt x="2765" y="1508"/>
                </a:lnTo>
                <a:lnTo>
                  <a:pt x="2769" y="1478"/>
                </a:lnTo>
                <a:lnTo>
                  <a:pt x="2775" y="1449"/>
                </a:lnTo>
                <a:lnTo>
                  <a:pt x="2782" y="1420"/>
                </a:lnTo>
                <a:lnTo>
                  <a:pt x="2790" y="1392"/>
                </a:lnTo>
                <a:lnTo>
                  <a:pt x="2798" y="1365"/>
                </a:lnTo>
                <a:lnTo>
                  <a:pt x="2809" y="1338"/>
                </a:lnTo>
                <a:lnTo>
                  <a:pt x="2820" y="1311"/>
                </a:lnTo>
                <a:lnTo>
                  <a:pt x="2833" y="1285"/>
                </a:lnTo>
                <a:lnTo>
                  <a:pt x="2846" y="1260"/>
                </a:lnTo>
                <a:lnTo>
                  <a:pt x="2860" y="1235"/>
                </a:lnTo>
                <a:lnTo>
                  <a:pt x="2875" y="1210"/>
                </a:lnTo>
                <a:lnTo>
                  <a:pt x="2892" y="1187"/>
                </a:lnTo>
                <a:lnTo>
                  <a:pt x="2908" y="1164"/>
                </a:lnTo>
                <a:lnTo>
                  <a:pt x="2926" y="1142"/>
                </a:lnTo>
                <a:lnTo>
                  <a:pt x="2945" y="1121"/>
                </a:lnTo>
                <a:lnTo>
                  <a:pt x="2965" y="1100"/>
                </a:lnTo>
                <a:lnTo>
                  <a:pt x="2985" y="1080"/>
                </a:lnTo>
                <a:lnTo>
                  <a:pt x="3006" y="1062"/>
                </a:lnTo>
                <a:lnTo>
                  <a:pt x="3029" y="1044"/>
                </a:lnTo>
                <a:lnTo>
                  <a:pt x="3051" y="1027"/>
                </a:lnTo>
                <a:lnTo>
                  <a:pt x="3075" y="1011"/>
                </a:lnTo>
                <a:lnTo>
                  <a:pt x="3099" y="995"/>
                </a:lnTo>
                <a:lnTo>
                  <a:pt x="3124" y="981"/>
                </a:lnTo>
                <a:lnTo>
                  <a:pt x="3149" y="968"/>
                </a:lnTo>
                <a:lnTo>
                  <a:pt x="3175" y="955"/>
                </a:lnTo>
                <a:lnTo>
                  <a:pt x="3202" y="945"/>
                </a:lnTo>
                <a:lnTo>
                  <a:pt x="3229" y="934"/>
                </a:lnTo>
                <a:lnTo>
                  <a:pt x="3257" y="926"/>
                </a:lnTo>
                <a:lnTo>
                  <a:pt x="3285" y="917"/>
                </a:lnTo>
                <a:lnTo>
                  <a:pt x="3313" y="910"/>
                </a:lnTo>
                <a:lnTo>
                  <a:pt x="3343" y="904"/>
                </a:lnTo>
                <a:lnTo>
                  <a:pt x="3371" y="901"/>
                </a:lnTo>
                <a:lnTo>
                  <a:pt x="3369" y="891"/>
                </a:lnTo>
                <a:lnTo>
                  <a:pt x="3366" y="883"/>
                </a:lnTo>
                <a:lnTo>
                  <a:pt x="3364" y="874"/>
                </a:lnTo>
                <a:lnTo>
                  <a:pt x="3364" y="864"/>
                </a:lnTo>
                <a:lnTo>
                  <a:pt x="3364" y="855"/>
                </a:lnTo>
                <a:lnTo>
                  <a:pt x="3366" y="847"/>
                </a:lnTo>
                <a:lnTo>
                  <a:pt x="3368" y="837"/>
                </a:lnTo>
                <a:lnTo>
                  <a:pt x="3371" y="830"/>
                </a:lnTo>
                <a:lnTo>
                  <a:pt x="3375" y="822"/>
                </a:lnTo>
                <a:lnTo>
                  <a:pt x="3379" y="815"/>
                </a:lnTo>
                <a:lnTo>
                  <a:pt x="3384" y="808"/>
                </a:lnTo>
                <a:lnTo>
                  <a:pt x="3390" y="802"/>
                </a:lnTo>
                <a:lnTo>
                  <a:pt x="3396" y="796"/>
                </a:lnTo>
                <a:lnTo>
                  <a:pt x="3403" y="790"/>
                </a:lnTo>
                <a:lnTo>
                  <a:pt x="3411" y="786"/>
                </a:lnTo>
                <a:lnTo>
                  <a:pt x="3418" y="782"/>
                </a:lnTo>
                <a:lnTo>
                  <a:pt x="3427" y="779"/>
                </a:lnTo>
                <a:lnTo>
                  <a:pt x="3435" y="777"/>
                </a:lnTo>
                <a:lnTo>
                  <a:pt x="3444" y="776"/>
                </a:lnTo>
                <a:lnTo>
                  <a:pt x="3454" y="775"/>
                </a:lnTo>
                <a:lnTo>
                  <a:pt x="3462" y="776"/>
                </a:lnTo>
                <a:lnTo>
                  <a:pt x="3471" y="777"/>
                </a:lnTo>
                <a:lnTo>
                  <a:pt x="3480" y="779"/>
                </a:lnTo>
                <a:lnTo>
                  <a:pt x="3488" y="782"/>
                </a:lnTo>
                <a:lnTo>
                  <a:pt x="3496" y="786"/>
                </a:lnTo>
                <a:lnTo>
                  <a:pt x="3503" y="790"/>
                </a:lnTo>
                <a:lnTo>
                  <a:pt x="3510" y="796"/>
                </a:lnTo>
                <a:lnTo>
                  <a:pt x="3516" y="802"/>
                </a:lnTo>
                <a:lnTo>
                  <a:pt x="3522" y="808"/>
                </a:lnTo>
                <a:lnTo>
                  <a:pt x="3527" y="815"/>
                </a:lnTo>
                <a:lnTo>
                  <a:pt x="3532" y="822"/>
                </a:lnTo>
                <a:lnTo>
                  <a:pt x="3535" y="830"/>
                </a:lnTo>
                <a:lnTo>
                  <a:pt x="3539" y="837"/>
                </a:lnTo>
                <a:lnTo>
                  <a:pt x="3541" y="847"/>
                </a:lnTo>
                <a:lnTo>
                  <a:pt x="3542" y="855"/>
                </a:lnTo>
                <a:lnTo>
                  <a:pt x="3542" y="864"/>
                </a:lnTo>
                <a:lnTo>
                  <a:pt x="3542" y="874"/>
                </a:lnTo>
                <a:lnTo>
                  <a:pt x="3541" y="882"/>
                </a:lnTo>
                <a:lnTo>
                  <a:pt x="3539" y="890"/>
                </a:lnTo>
                <a:lnTo>
                  <a:pt x="3535" y="899"/>
                </a:lnTo>
                <a:close/>
                <a:moveTo>
                  <a:pt x="3757" y="755"/>
                </a:moveTo>
                <a:lnTo>
                  <a:pt x="3757" y="755"/>
                </a:lnTo>
                <a:lnTo>
                  <a:pt x="3729" y="740"/>
                </a:lnTo>
                <a:lnTo>
                  <a:pt x="3706" y="725"/>
                </a:lnTo>
                <a:lnTo>
                  <a:pt x="3696" y="718"/>
                </a:lnTo>
                <a:lnTo>
                  <a:pt x="3688" y="710"/>
                </a:lnTo>
                <a:lnTo>
                  <a:pt x="3679" y="701"/>
                </a:lnTo>
                <a:lnTo>
                  <a:pt x="3672" y="694"/>
                </a:lnTo>
                <a:lnTo>
                  <a:pt x="3666" y="686"/>
                </a:lnTo>
                <a:lnTo>
                  <a:pt x="3662" y="678"/>
                </a:lnTo>
                <a:lnTo>
                  <a:pt x="3657" y="669"/>
                </a:lnTo>
                <a:lnTo>
                  <a:pt x="3653" y="661"/>
                </a:lnTo>
                <a:lnTo>
                  <a:pt x="3651" y="652"/>
                </a:lnTo>
                <a:lnTo>
                  <a:pt x="3650" y="644"/>
                </a:lnTo>
                <a:lnTo>
                  <a:pt x="3649" y="635"/>
                </a:lnTo>
                <a:lnTo>
                  <a:pt x="3649" y="627"/>
                </a:lnTo>
                <a:lnTo>
                  <a:pt x="3650" y="609"/>
                </a:lnTo>
                <a:lnTo>
                  <a:pt x="3653" y="592"/>
                </a:lnTo>
                <a:lnTo>
                  <a:pt x="3658" y="573"/>
                </a:lnTo>
                <a:lnTo>
                  <a:pt x="3666" y="555"/>
                </a:lnTo>
                <a:lnTo>
                  <a:pt x="3675" y="536"/>
                </a:lnTo>
                <a:lnTo>
                  <a:pt x="3685" y="517"/>
                </a:lnTo>
                <a:lnTo>
                  <a:pt x="3708" y="479"/>
                </a:lnTo>
                <a:lnTo>
                  <a:pt x="3731" y="440"/>
                </a:lnTo>
                <a:lnTo>
                  <a:pt x="3755" y="401"/>
                </a:lnTo>
                <a:lnTo>
                  <a:pt x="3766" y="381"/>
                </a:lnTo>
                <a:lnTo>
                  <a:pt x="3775" y="362"/>
                </a:lnTo>
                <a:lnTo>
                  <a:pt x="3783" y="342"/>
                </a:lnTo>
                <a:lnTo>
                  <a:pt x="3790" y="322"/>
                </a:lnTo>
                <a:lnTo>
                  <a:pt x="3794" y="302"/>
                </a:lnTo>
                <a:lnTo>
                  <a:pt x="3796" y="282"/>
                </a:lnTo>
                <a:lnTo>
                  <a:pt x="3796" y="262"/>
                </a:lnTo>
                <a:lnTo>
                  <a:pt x="3795" y="253"/>
                </a:lnTo>
                <a:lnTo>
                  <a:pt x="3794" y="242"/>
                </a:lnTo>
                <a:lnTo>
                  <a:pt x="3792" y="233"/>
                </a:lnTo>
                <a:lnTo>
                  <a:pt x="3788" y="223"/>
                </a:lnTo>
                <a:lnTo>
                  <a:pt x="3783" y="213"/>
                </a:lnTo>
                <a:lnTo>
                  <a:pt x="3779" y="203"/>
                </a:lnTo>
                <a:lnTo>
                  <a:pt x="3773" y="192"/>
                </a:lnTo>
                <a:lnTo>
                  <a:pt x="3766" y="183"/>
                </a:lnTo>
                <a:lnTo>
                  <a:pt x="3757" y="174"/>
                </a:lnTo>
                <a:lnTo>
                  <a:pt x="3749" y="163"/>
                </a:lnTo>
                <a:lnTo>
                  <a:pt x="3761" y="152"/>
                </a:lnTo>
                <a:lnTo>
                  <a:pt x="3787" y="176"/>
                </a:lnTo>
                <a:lnTo>
                  <a:pt x="3809" y="200"/>
                </a:lnTo>
                <a:lnTo>
                  <a:pt x="3828" y="222"/>
                </a:lnTo>
                <a:lnTo>
                  <a:pt x="3836" y="234"/>
                </a:lnTo>
                <a:lnTo>
                  <a:pt x="3843" y="246"/>
                </a:lnTo>
                <a:lnTo>
                  <a:pt x="3849" y="257"/>
                </a:lnTo>
                <a:lnTo>
                  <a:pt x="3854" y="268"/>
                </a:lnTo>
                <a:lnTo>
                  <a:pt x="3862" y="290"/>
                </a:lnTo>
                <a:lnTo>
                  <a:pt x="3868" y="313"/>
                </a:lnTo>
                <a:lnTo>
                  <a:pt x="3871" y="335"/>
                </a:lnTo>
                <a:lnTo>
                  <a:pt x="3872" y="357"/>
                </a:lnTo>
                <a:lnTo>
                  <a:pt x="3869" y="378"/>
                </a:lnTo>
                <a:lnTo>
                  <a:pt x="3866" y="399"/>
                </a:lnTo>
                <a:lnTo>
                  <a:pt x="3860" y="419"/>
                </a:lnTo>
                <a:lnTo>
                  <a:pt x="3854" y="439"/>
                </a:lnTo>
                <a:lnTo>
                  <a:pt x="3846" y="459"/>
                </a:lnTo>
                <a:lnTo>
                  <a:pt x="3836" y="479"/>
                </a:lnTo>
                <a:lnTo>
                  <a:pt x="3827" y="498"/>
                </a:lnTo>
                <a:lnTo>
                  <a:pt x="3806" y="535"/>
                </a:lnTo>
                <a:lnTo>
                  <a:pt x="3786" y="569"/>
                </a:lnTo>
                <a:lnTo>
                  <a:pt x="3767" y="601"/>
                </a:lnTo>
                <a:lnTo>
                  <a:pt x="3758" y="616"/>
                </a:lnTo>
                <a:lnTo>
                  <a:pt x="3751" y="632"/>
                </a:lnTo>
                <a:lnTo>
                  <a:pt x="3747" y="646"/>
                </a:lnTo>
                <a:lnTo>
                  <a:pt x="3743" y="660"/>
                </a:lnTo>
                <a:lnTo>
                  <a:pt x="3741" y="673"/>
                </a:lnTo>
                <a:lnTo>
                  <a:pt x="3742" y="685"/>
                </a:lnTo>
                <a:lnTo>
                  <a:pt x="3744" y="697"/>
                </a:lnTo>
                <a:lnTo>
                  <a:pt x="3750" y="708"/>
                </a:lnTo>
                <a:lnTo>
                  <a:pt x="3758" y="719"/>
                </a:lnTo>
                <a:lnTo>
                  <a:pt x="3770" y="729"/>
                </a:lnTo>
                <a:lnTo>
                  <a:pt x="3757" y="755"/>
                </a:lnTo>
                <a:close/>
                <a:moveTo>
                  <a:pt x="3468" y="603"/>
                </a:moveTo>
                <a:lnTo>
                  <a:pt x="3481" y="576"/>
                </a:lnTo>
                <a:lnTo>
                  <a:pt x="3469" y="567"/>
                </a:lnTo>
                <a:lnTo>
                  <a:pt x="3461" y="556"/>
                </a:lnTo>
                <a:lnTo>
                  <a:pt x="3457" y="551"/>
                </a:lnTo>
                <a:lnTo>
                  <a:pt x="3455" y="546"/>
                </a:lnTo>
                <a:lnTo>
                  <a:pt x="3453" y="534"/>
                </a:lnTo>
                <a:lnTo>
                  <a:pt x="3451" y="521"/>
                </a:lnTo>
                <a:lnTo>
                  <a:pt x="3454" y="508"/>
                </a:lnTo>
                <a:lnTo>
                  <a:pt x="3457" y="495"/>
                </a:lnTo>
                <a:lnTo>
                  <a:pt x="3463" y="481"/>
                </a:lnTo>
                <a:lnTo>
                  <a:pt x="3469" y="465"/>
                </a:lnTo>
                <a:lnTo>
                  <a:pt x="3477" y="450"/>
                </a:lnTo>
                <a:lnTo>
                  <a:pt x="3496" y="417"/>
                </a:lnTo>
                <a:lnTo>
                  <a:pt x="3518" y="383"/>
                </a:lnTo>
                <a:lnTo>
                  <a:pt x="3538" y="346"/>
                </a:lnTo>
                <a:lnTo>
                  <a:pt x="3547" y="327"/>
                </a:lnTo>
                <a:lnTo>
                  <a:pt x="3556" y="308"/>
                </a:lnTo>
                <a:lnTo>
                  <a:pt x="3565" y="288"/>
                </a:lnTo>
                <a:lnTo>
                  <a:pt x="3572" y="268"/>
                </a:lnTo>
                <a:lnTo>
                  <a:pt x="3577" y="247"/>
                </a:lnTo>
                <a:lnTo>
                  <a:pt x="3581" y="227"/>
                </a:lnTo>
                <a:lnTo>
                  <a:pt x="3582" y="205"/>
                </a:lnTo>
                <a:lnTo>
                  <a:pt x="3582" y="183"/>
                </a:lnTo>
                <a:lnTo>
                  <a:pt x="3579" y="162"/>
                </a:lnTo>
                <a:lnTo>
                  <a:pt x="3574" y="139"/>
                </a:lnTo>
                <a:lnTo>
                  <a:pt x="3566" y="117"/>
                </a:lnTo>
                <a:lnTo>
                  <a:pt x="3560" y="105"/>
                </a:lnTo>
                <a:lnTo>
                  <a:pt x="3554" y="93"/>
                </a:lnTo>
                <a:lnTo>
                  <a:pt x="3547" y="83"/>
                </a:lnTo>
                <a:lnTo>
                  <a:pt x="3539" y="71"/>
                </a:lnTo>
                <a:lnTo>
                  <a:pt x="3521" y="47"/>
                </a:lnTo>
                <a:lnTo>
                  <a:pt x="3499" y="24"/>
                </a:lnTo>
                <a:lnTo>
                  <a:pt x="3471" y="0"/>
                </a:lnTo>
                <a:lnTo>
                  <a:pt x="3460" y="12"/>
                </a:lnTo>
                <a:lnTo>
                  <a:pt x="3469" y="21"/>
                </a:lnTo>
                <a:lnTo>
                  <a:pt x="3477" y="32"/>
                </a:lnTo>
                <a:lnTo>
                  <a:pt x="3483" y="41"/>
                </a:lnTo>
                <a:lnTo>
                  <a:pt x="3490" y="51"/>
                </a:lnTo>
                <a:lnTo>
                  <a:pt x="3495" y="61"/>
                </a:lnTo>
                <a:lnTo>
                  <a:pt x="3499" y="71"/>
                </a:lnTo>
                <a:lnTo>
                  <a:pt x="3502" y="81"/>
                </a:lnTo>
                <a:lnTo>
                  <a:pt x="3505" y="91"/>
                </a:lnTo>
                <a:lnTo>
                  <a:pt x="3507" y="100"/>
                </a:lnTo>
                <a:lnTo>
                  <a:pt x="3508" y="111"/>
                </a:lnTo>
                <a:lnTo>
                  <a:pt x="3508" y="131"/>
                </a:lnTo>
                <a:lnTo>
                  <a:pt x="3506" y="151"/>
                </a:lnTo>
                <a:lnTo>
                  <a:pt x="3501" y="170"/>
                </a:lnTo>
                <a:lnTo>
                  <a:pt x="3495" y="190"/>
                </a:lnTo>
                <a:lnTo>
                  <a:pt x="3487" y="210"/>
                </a:lnTo>
                <a:lnTo>
                  <a:pt x="3477" y="230"/>
                </a:lnTo>
                <a:lnTo>
                  <a:pt x="3467" y="250"/>
                </a:lnTo>
                <a:lnTo>
                  <a:pt x="3443" y="289"/>
                </a:lnTo>
                <a:lnTo>
                  <a:pt x="3418" y="328"/>
                </a:lnTo>
                <a:lnTo>
                  <a:pt x="3396" y="366"/>
                </a:lnTo>
                <a:lnTo>
                  <a:pt x="3386" y="385"/>
                </a:lnTo>
                <a:lnTo>
                  <a:pt x="3377" y="403"/>
                </a:lnTo>
                <a:lnTo>
                  <a:pt x="3370" y="422"/>
                </a:lnTo>
                <a:lnTo>
                  <a:pt x="3364" y="439"/>
                </a:lnTo>
                <a:lnTo>
                  <a:pt x="3360" y="457"/>
                </a:lnTo>
                <a:lnTo>
                  <a:pt x="3359" y="475"/>
                </a:lnTo>
                <a:lnTo>
                  <a:pt x="3359" y="484"/>
                </a:lnTo>
                <a:lnTo>
                  <a:pt x="3360" y="492"/>
                </a:lnTo>
                <a:lnTo>
                  <a:pt x="3363" y="501"/>
                </a:lnTo>
                <a:lnTo>
                  <a:pt x="3365" y="509"/>
                </a:lnTo>
                <a:lnTo>
                  <a:pt x="3369" y="517"/>
                </a:lnTo>
                <a:lnTo>
                  <a:pt x="3372" y="525"/>
                </a:lnTo>
                <a:lnTo>
                  <a:pt x="3377" y="534"/>
                </a:lnTo>
                <a:lnTo>
                  <a:pt x="3383" y="542"/>
                </a:lnTo>
                <a:lnTo>
                  <a:pt x="3390" y="550"/>
                </a:lnTo>
                <a:lnTo>
                  <a:pt x="3398" y="559"/>
                </a:lnTo>
                <a:lnTo>
                  <a:pt x="3408" y="566"/>
                </a:lnTo>
                <a:lnTo>
                  <a:pt x="3417" y="574"/>
                </a:lnTo>
                <a:lnTo>
                  <a:pt x="3441" y="589"/>
                </a:lnTo>
                <a:lnTo>
                  <a:pt x="3468" y="603"/>
                </a:lnTo>
                <a:close/>
              </a:path>
            </a:pathLst>
          </a:custGeom>
          <a:solidFill>
            <a:srgbClr val="DF932D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2063" y="3497490"/>
            <a:ext cx="3179763" cy="2725738"/>
            <a:chOff x="3992063" y="3421290"/>
            <a:chExt cx="3179763" cy="2725738"/>
          </a:xfrm>
        </p:grpSpPr>
        <p:sp>
          <p:nvSpPr>
            <p:cNvPr id="3" name="Freeform 22"/>
            <p:cNvSpPr/>
            <p:nvPr/>
          </p:nvSpPr>
          <p:spPr bwMode="auto">
            <a:xfrm>
              <a:off x="3992063" y="3421290"/>
              <a:ext cx="3179763" cy="2725738"/>
            </a:xfrm>
            <a:custGeom>
              <a:avLst/>
              <a:gdLst>
                <a:gd name="T0" fmla="*/ 1386 w 1477"/>
                <a:gd name="T1" fmla="*/ 201 h 1270"/>
                <a:gd name="T2" fmla="*/ 1286 w 1477"/>
                <a:gd name="T3" fmla="*/ 873 h 1270"/>
                <a:gd name="T4" fmla="*/ 259 w 1477"/>
                <a:gd name="T5" fmla="*/ 1022 h 1270"/>
                <a:gd name="T6" fmla="*/ 233 w 1477"/>
                <a:gd name="T7" fmla="*/ 1082 h 1270"/>
                <a:gd name="T8" fmla="*/ 0 w 1477"/>
                <a:gd name="T9" fmla="*/ 689 h 1270"/>
                <a:gd name="T10" fmla="*/ 425 w 1477"/>
                <a:gd name="T11" fmla="*/ 642 h 1270"/>
                <a:gd name="T12" fmla="*/ 399 w 1477"/>
                <a:gd name="T13" fmla="*/ 701 h 1270"/>
                <a:gd name="T14" fmla="*/ 1310 w 1477"/>
                <a:gd name="T15" fmla="*/ 486 h 1270"/>
                <a:gd name="T16" fmla="*/ 1309 w 1477"/>
                <a:gd name="T17" fmla="*/ 72 h 1270"/>
                <a:gd name="T18" fmla="*/ 1172 w 1477"/>
                <a:gd name="T19" fmla="*/ 1 h 1270"/>
                <a:gd name="T20" fmla="*/ 1181 w 1477"/>
                <a:gd name="T21" fmla="*/ 0 h 1270"/>
                <a:gd name="T22" fmla="*/ 1386 w 1477"/>
                <a:gd name="T23" fmla="*/ 201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7" h="1270">
                  <a:moveTo>
                    <a:pt x="1386" y="201"/>
                  </a:moveTo>
                  <a:cubicBezTo>
                    <a:pt x="1477" y="457"/>
                    <a:pt x="1477" y="627"/>
                    <a:pt x="1286" y="873"/>
                  </a:cubicBezTo>
                  <a:cubicBezTo>
                    <a:pt x="939" y="1270"/>
                    <a:pt x="484" y="1157"/>
                    <a:pt x="259" y="1022"/>
                  </a:cubicBezTo>
                  <a:cubicBezTo>
                    <a:pt x="233" y="1082"/>
                    <a:pt x="233" y="1082"/>
                    <a:pt x="233" y="1082"/>
                  </a:cubicBezTo>
                  <a:cubicBezTo>
                    <a:pt x="0" y="689"/>
                    <a:pt x="0" y="689"/>
                    <a:pt x="0" y="689"/>
                  </a:cubicBezTo>
                  <a:cubicBezTo>
                    <a:pt x="425" y="642"/>
                    <a:pt x="425" y="642"/>
                    <a:pt x="425" y="642"/>
                  </a:cubicBezTo>
                  <a:cubicBezTo>
                    <a:pt x="399" y="701"/>
                    <a:pt x="399" y="701"/>
                    <a:pt x="399" y="701"/>
                  </a:cubicBezTo>
                  <a:cubicBezTo>
                    <a:pt x="480" y="745"/>
                    <a:pt x="1021" y="966"/>
                    <a:pt x="1310" y="486"/>
                  </a:cubicBezTo>
                  <a:cubicBezTo>
                    <a:pt x="1402" y="334"/>
                    <a:pt x="1405" y="179"/>
                    <a:pt x="1309" y="72"/>
                  </a:cubicBezTo>
                  <a:cubicBezTo>
                    <a:pt x="1271" y="30"/>
                    <a:pt x="1223" y="6"/>
                    <a:pt x="1172" y="1"/>
                  </a:cubicBezTo>
                  <a:cubicBezTo>
                    <a:pt x="1175" y="0"/>
                    <a:pt x="1178" y="0"/>
                    <a:pt x="1181" y="0"/>
                  </a:cubicBezTo>
                  <a:cubicBezTo>
                    <a:pt x="1271" y="10"/>
                    <a:pt x="1344" y="82"/>
                    <a:pt x="1386" y="201"/>
                  </a:cubicBezTo>
                  <a:close/>
                </a:path>
              </a:pathLst>
            </a:custGeom>
            <a:solidFill>
              <a:srgbClr val="E5A1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Freeform 23"/>
            <p:cNvSpPr/>
            <p:nvPr/>
          </p:nvSpPr>
          <p:spPr bwMode="auto">
            <a:xfrm>
              <a:off x="4025401" y="3421290"/>
              <a:ext cx="3076575" cy="2479675"/>
            </a:xfrm>
            <a:custGeom>
              <a:avLst/>
              <a:gdLst>
                <a:gd name="T0" fmla="*/ 1110 w 1429"/>
                <a:gd name="T1" fmla="*/ 847 h 1155"/>
                <a:gd name="T2" fmla="*/ 0 w 1429"/>
                <a:gd name="T3" fmla="*/ 698 h 1155"/>
                <a:gd name="T4" fmla="*/ 409 w 1429"/>
                <a:gd name="T5" fmla="*/ 642 h 1155"/>
                <a:gd name="T6" fmla="*/ 383 w 1429"/>
                <a:gd name="T7" fmla="*/ 701 h 1155"/>
                <a:gd name="T8" fmla="*/ 1294 w 1429"/>
                <a:gd name="T9" fmla="*/ 486 h 1155"/>
                <a:gd name="T10" fmla="*/ 1293 w 1429"/>
                <a:gd name="T11" fmla="*/ 72 h 1155"/>
                <a:gd name="T12" fmla="*/ 1156 w 1429"/>
                <a:gd name="T13" fmla="*/ 1 h 1155"/>
                <a:gd name="T14" fmla="*/ 1158 w 1429"/>
                <a:gd name="T15" fmla="*/ 0 h 1155"/>
                <a:gd name="T16" fmla="*/ 1285 w 1429"/>
                <a:gd name="T17" fmla="*/ 59 h 1155"/>
                <a:gd name="T18" fmla="*/ 1359 w 1429"/>
                <a:gd name="T19" fmla="*/ 171 h 1155"/>
                <a:gd name="T20" fmla="*/ 1110 w 1429"/>
                <a:gd name="T21" fmla="*/ 847 h 1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9" h="1155">
                  <a:moveTo>
                    <a:pt x="1110" y="847"/>
                  </a:moveTo>
                  <a:cubicBezTo>
                    <a:pt x="706" y="1155"/>
                    <a:pt x="0" y="698"/>
                    <a:pt x="0" y="698"/>
                  </a:cubicBezTo>
                  <a:cubicBezTo>
                    <a:pt x="409" y="642"/>
                    <a:pt x="409" y="642"/>
                    <a:pt x="409" y="642"/>
                  </a:cubicBezTo>
                  <a:cubicBezTo>
                    <a:pt x="383" y="701"/>
                    <a:pt x="383" y="701"/>
                    <a:pt x="383" y="701"/>
                  </a:cubicBezTo>
                  <a:cubicBezTo>
                    <a:pt x="464" y="745"/>
                    <a:pt x="1005" y="966"/>
                    <a:pt x="1294" y="486"/>
                  </a:cubicBezTo>
                  <a:cubicBezTo>
                    <a:pt x="1386" y="334"/>
                    <a:pt x="1389" y="179"/>
                    <a:pt x="1293" y="72"/>
                  </a:cubicBezTo>
                  <a:cubicBezTo>
                    <a:pt x="1255" y="30"/>
                    <a:pt x="1207" y="6"/>
                    <a:pt x="1156" y="1"/>
                  </a:cubicBezTo>
                  <a:cubicBezTo>
                    <a:pt x="1157" y="1"/>
                    <a:pt x="1158" y="0"/>
                    <a:pt x="1158" y="0"/>
                  </a:cubicBezTo>
                  <a:cubicBezTo>
                    <a:pt x="1208" y="7"/>
                    <a:pt x="1251" y="28"/>
                    <a:pt x="1285" y="59"/>
                  </a:cubicBezTo>
                  <a:cubicBezTo>
                    <a:pt x="1314" y="87"/>
                    <a:pt x="1339" y="125"/>
                    <a:pt x="1359" y="171"/>
                  </a:cubicBezTo>
                  <a:cubicBezTo>
                    <a:pt x="1429" y="358"/>
                    <a:pt x="1362" y="655"/>
                    <a:pt x="1110" y="8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68376" y="1811565"/>
            <a:ext cx="3182938" cy="2727325"/>
            <a:chOff x="4968376" y="1735365"/>
            <a:chExt cx="3182938" cy="2727325"/>
          </a:xfrm>
        </p:grpSpPr>
        <p:sp>
          <p:nvSpPr>
            <p:cNvPr id="6" name="Freeform 27"/>
            <p:cNvSpPr/>
            <p:nvPr/>
          </p:nvSpPr>
          <p:spPr bwMode="auto">
            <a:xfrm>
              <a:off x="4968376" y="1735365"/>
              <a:ext cx="3182938" cy="2727325"/>
            </a:xfrm>
            <a:custGeom>
              <a:avLst/>
              <a:gdLst>
                <a:gd name="T0" fmla="*/ 91 w 1478"/>
                <a:gd name="T1" fmla="*/ 1069 h 1270"/>
                <a:gd name="T2" fmla="*/ 191 w 1478"/>
                <a:gd name="T3" fmla="*/ 397 h 1270"/>
                <a:gd name="T4" fmla="*/ 1218 w 1478"/>
                <a:gd name="T5" fmla="*/ 248 h 1270"/>
                <a:gd name="T6" fmla="*/ 1244 w 1478"/>
                <a:gd name="T7" fmla="*/ 188 h 1270"/>
                <a:gd name="T8" fmla="*/ 1478 w 1478"/>
                <a:gd name="T9" fmla="*/ 581 h 1270"/>
                <a:gd name="T10" fmla="*/ 1053 w 1478"/>
                <a:gd name="T11" fmla="*/ 627 h 1270"/>
                <a:gd name="T12" fmla="*/ 1078 w 1478"/>
                <a:gd name="T13" fmla="*/ 568 h 1270"/>
                <a:gd name="T14" fmla="*/ 167 w 1478"/>
                <a:gd name="T15" fmla="*/ 784 h 1270"/>
                <a:gd name="T16" fmla="*/ 168 w 1478"/>
                <a:gd name="T17" fmla="*/ 1197 h 1270"/>
                <a:gd name="T18" fmla="*/ 305 w 1478"/>
                <a:gd name="T19" fmla="*/ 1269 h 1270"/>
                <a:gd name="T20" fmla="*/ 297 w 1478"/>
                <a:gd name="T21" fmla="*/ 1270 h 1270"/>
                <a:gd name="T22" fmla="*/ 91 w 1478"/>
                <a:gd name="T23" fmla="*/ 1069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8" h="1270">
                  <a:moveTo>
                    <a:pt x="91" y="1069"/>
                  </a:moveTo>
                  <a:cubicBezTo>
                    <a:pt x="0" y="812"/>
                    <a:pt x="0" y="643"/>
                    <a:pt x="191" y="397"/>
                  </a:cubicBezTo>
                  <a:cubicBezTo>
                    <a:pt x="538" y="0"/>
                    <a:pt x="993" y="113"/>
                    <a:pt x="1218" y="248"/>
                  </a:cubicBezTo>
                  <a:cubicBezTo>
                    <a:pt x="1244" y="188"/>
                    <a:pt x="1244" y="188"/>
                    <a:pt x="1244" y="188"/>
                  </a:cubicBezTo>
                  <a:cubicBezTo>
                    <a:pt x="1478" y="581"/>
                    <a:pt x="1478" y="581"/>
                    <a:pt x="1478" y="581"/>
                  </a:cubicBezTo>
                  <a:cubicBezTo>
                    <a:pt x="1053" y="627"/>
                    <a:pt x="1053" y="627"/>
                    <a:pt x="1053" y="627"/>
                  </a:cubicBezTo>
                  <a:cubicBezTo>
                    <a:pt x="1078" y="568"/>
                    <a:pt x="1078" y="568"/>
                    <a:pt x="1078" y="568"/>
                  </a:cubicBezTo>
                  <a:cubicBezTo>
                    <a:pt x="997" y="525"/>
                    <a:pt x="456" y="304"/>
                    <a:pt x="167" y="784"/>
                  </a:cubicBezTo>
                  <a:cubicBezTo>
                    <a:pt x="75" y="936"/>
                    <a:pt x="72" y="1091"/>
                    <a:pt x="168" y="1197"/>
                  </a:cubicBezTo>
                  <a:cubicBezTo>
                    <a:pt x="206" y="1239"/>
                    <a:pt x="254" y="1263"/>
                    <a:pt x="305" y="1269"/>
                  </a:cubicBezTo>
                  <a:cubicBezTo>
                    <a:pt x="302" y="1269"/>
                    <a:pt x="299" y="1270"/>
                    <a:pt x="297" y="1270"/>
                  </a:cubicBezTo>
                  <a:cubicBezTo>
                    <a:pt x="206" y="1260"/>
                    <a:pt x="133" y="1188"/>
                    <a:pt x="91" y="1069"/>
                  </a:cubicBez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Freeform 28"/>
            <p:cNvSpPr/>
            <p:nvPr/>
          </p:nvSpPr>
          <p:spPr bwMode="auto">
            <a:xfrm>
              <a:off x="5038226" y="1981428"/>
              <a:ext cx="3076575" cy="2478088"/>
            </a:xfrm>
            <a:custGeom>
              <a:avLst/>
              <a:gdLst>
                <a:gd name="T0" fmla="*/ 319 w 1429"/>
                <a:gd name="T1" fmla="*/ 308 h 1154"/>
                <a:gd name="T2" fmla="*/ 1429 w 1429"/>
                <a:gd name="T3" fmla="*/ 457 h 1154"/>
                <a:gd name="T4" fmla="*/ 1021 w 1429"/>
                <a:gd name="T5" fmla="*/ 512 h 1154"/>
                <a:gd name="T6" fmla="*/ 1046 w 1429"/>
                <a:gd name="T7" fmla="*/ 453 h 1154"/>
                <a:gd name="T8" fmla="*/ 135 w 1429"/>
                <a:gd name="T9" fmla="*/ 669 h 1154"/>
                <a:gd name="T10" fmla="*/ 136 w 1429"/>
                <a:gd name="T11" fmla="*/ 1082 h 1154"/>
                <a:gd name="T12" fmla="*/ 273 w 1429"/>
                <a:gd name="T13" fmla="*/ 1154 h 1154"/>
                <a:gd name="T14" fmla="*/ 271 w 1429"/>
                <a:gd name="T15" fmla="*/ 1154 h 1154"/>
                <a:gd name="T16" fmla="*/ 144 w 1429"/>
                <a:gd name="T17" fmla="*/ 1096 h 1154"/>
                <a:gd name="T18" fmla="*/ 70 w 1429"/>
                <a:gd name="T19" fmla="*/ 983 h 1154"/>
                <a:gd name="T20" fmla="*/ 319 w 1429"/>
                <a:gd name="T21" fmla="*/ 308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9" h="1154">
                  <a:moveTo>
                    <a:pt x="319" y="308"/>
                  </a:moveTo>
                  <a:cubicBezTo>
                    <a:pt x="723" y="0"/>
                    <a:pt x="1429" y="457"/>
                    <a:pt x="1429" y="457"/>
                  </a:cubicBezTo>
                  <a:cubicBezTo>
                    <a:pt x="1021" y="512"/>
                    <a:pt x="1021" y="512"/>
                    <a:pt x="1021" y="512"/>
                  </a:cubicBezTo>
                  <a:cubicBezTo>
                    <a:pt x="1046" y="453"/>
                    <a:pt x="1046" y="453"/>
                    <a:pt x="1046" y="453"/>
                  </a:cubicBezTo>
                  <a:cubicBezTo>
                    <a:pt x="965" y="410"/>
                    <a:pt x="424" y="189"/>
                    <a:pt x="135" y="669"/>
                  </a:cubicBezTo>
                  <a:cubicBezTo>
                    <a:pt x="43" y="821"/>
                    <a:pt x="40" y="976"/>
                    <a:pt x="136" y="1082"/>
                  </a:cubicBezTo>
                  <a:cubicBezTo>
                    <a:pt x="174" y="1124"/>
                    <a:pt x="222" y="1148"/>
                    <a:pt x="273" y="1154"/>
                  </a:cubicBezTo>
                  <a:cubicBezTo>
                    <a:pt x="272" y="1154"/>
                    <a:pt x="271" y="1154"/>
                    <a:pt x="271" y="1154"/>
                  </a:cubicBezTo>
                  <a:cubicBezTo>
                    <a:pt x="221" y="1148"/>
                    <a:pt x="179" y="1127"/>
                    <a:pt x="144" y="1096"/>
                  </a:cubicBezTo>
                  <a:cubicBezTo>
                    <a:pt x="115" y="1068"/>
                    <a:pt x="90" y="1030"/>
                    <a:pt x="70" y="983"/>
                  </a:cubicBezTo>
                  <a:cubicBezTo>
                    <a:pt x="0" y="796"/>
                    <a:pt x="68" y="500"/>
                    <a:pt x="319" y="30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3236214" y="588304"/>
            <a:ext cx="571957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（二）客房设备的资产管理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212238" y="3225413"/>
            <a:ext cx="1764000" cy="1764000"/>
            <a:chOff x="5212238" y="3063488"/>
            <a:chExt cx="1764000" cy="1764000"/>
          </a:xfrm>
        </p:grpSpPr>
        <p:grpSp>
          <p:nvGrpSpPr>
            <p:cNvPr id="9" name="组合 8"/>
            <p:cNvGrpSpPr>
              <a:grpSpLocks noChangeAspect="1"/>
            </p:cNvGrpSpPr>
            <p:nvPr/>
          </p:nvGrpSpPr>
          <p:grpSpPr>
            <a:xfrm>
              <a:off x="5212238" y="3063488"/>
              <a:ext cx="1764000" cy="1764000"/>
              <a:chOff x="3224213" y="1958975"/>
              <a:chExt cx="1308100" cy="1308100"/>
            </a:xfrm>
            <a:effectLst>
              <a:outerShdw blurRad="63500" sx="102000" sy="102000" algn="ctr" rotWithShape="0">
                <a:prstClr val="black">
                  <a:alpha val="25000"/>
                </a:prstClr>
              </a:outerShdw>
            </a:effectLst>
          </p:grpSpPr>
          <p:sp>
            <p:nvSpPr>
              <p:cNvPr id="11" name="Freeform 17"/>
              <p:cNvSpPr/>
              <p:nvPr/>
            </p:nvSpPr>
            <p:spPr bwMode="auto">
              <a:xfrm>
                <a:off x="3238501" y="1976437"/>
                <a:ext cx="1279525" cy="1268412"/>
              </a:xfrm>
              <a:custGeom>
                <a:avLst/>
                <a:gdLst>
                  <a:gd name="T0" fmla="*/ 297 w 594"/>
                  <a:gd name="T1" fmla="*/ 0 h 591"/>
                  <a:gd name="T2" fmla="*/ 27 w 594"/>
                  <a:gd name="T3" fmla="*/ 174 h 591"/>
                  <a:gd name="T4" fmla="*/ 0 w 594"/>
                  <a:gd name="T5" fmla="*/ 296 h 591"/>
                  <a:gd name="T6" fmla="*/ 297 w 594"/>
                  <a:gd name="T7" fmla="*/ 591 h 591"/>
                  <a:gd name="T8" fmla="*/ 594 w 594"/>
                  <a:gd name="T9" fmla="*/ 296 h 591"/>
                  <a:gd name="T10" fmla="*/ 567 w 594"/>
                  <a:gd name="T11" fmla="*/ 174 h 591"/>
                  <a:gd name="T12" fmla="*/ 298 w 594"/>
                  <a:gd name="T13" fmla="*/ 0 h 591"/>
                  <a:gd name="T14" fmla="*/ 297 w 594"/>
                  <a:gd name="T15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4" h="591">
                    <a:moveTo>
                      <a:pt x="297" y="0"/>
                    </a:moveTo>
                    <a:cubicBezTo>
                      <a:pt x="177" y="0"/>
                      <a:pt x="74" y="71"/>
                      <a:pt x="27" y="174"/>
                    </a:cubicBezTo>
                    <a:cubicBezTo>
                      <a:pt x="10" y="211"/>
                      <a:pt x="1" y="252"/>
                      <a:pt x="0" y="296"/>
                    </a:cubicBezTo>
                    <a:cubicBezTo>
                      <a:pt x="1" y="459"/>
                      <a:pt x="134" y="591"/>
                      <a:pt x="297" y="591"/>
                    </a:cubicBezTo>
                    <a:cubicBezTo>
                      <a:pt x="461" y="591"/>
                      <a:pt x="593" y="459"/>
                      <a:pt x="594" y="296"/>
                    </a:cubicBezTo>
                    <a:cubicBezTo>
                      <a:pt x="594" y="252"/>
                      <a:pt x="584" y="211"/>
                      <a:pt x="567" y="174"/>
                    </a:cubicBezTo>
                    <a:cubicBezTo>
                      <a:pt x="521" y="71"/>
                      <a:pt x="417" y="0"/>
                      <a:pt x="298" y="0"/>
                    </a:cubicBezTo>
                    <a:cubicBezTo>
                      <a:pt x="297" y="0"/>
                      <a:pt x="297" y="0"/>
                      <a:pt x="297" y="0"/>
                    </a:cubicBezTo>
                  </a:path>
                </a:pathLst>
              </a:custGeom>
              <a:solidFill>
                <a:srgbClr val="F8F9FB"/>
              </a:solidFill>
              <a:ln>
                <a:noFill/>
              </a:ln>
              <a:effectLst>
                <a:innerShdw blurRad="292100">
                  <a:prstClr val="black">
                    <a:alpha val="7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2" name="Freeform 18"/>
              <p:cNvSpPr>
                <a:spLocks noEditPoints="1"/>
              </p:cNvSpPr>
              <p:nvPr/>
            </p:nvSpPr>
            <p:spPr bwMode="auto">
              <a:xfrm>
                <a:off x="3224213" y="1958975"/>
                <a:ext cx="1308100" cy="1308100"/>
              </a:xfrm>
              <a:custGeom>
                <a:avLst/>
                <a:gdLst>
                  <a:gd name="T0" fmla="*/ 304 w 608"/>
                  <a:gd name="T1" fmla="*/ 609 h 609"/>
                  <a:gd name="T2" fmla="*/ 0 w 608"/>
                  <a:gd name="T3" fmla="*/ 304 h 609"/>
                  <a:gd name="T4" fmla="*/ 304 w 608"/>
                  <a:gd name="T5" fmla="*/ 0 h 609"/>
                  <a:gd name="T6" fmla="*/ 608 w 608"/>
                  <a:gd name="T7" fmla="*/ 304 h 609"/>
                  <a:gd name="T8" fmla="*/ 304 w 608"/>
                  <a:gd name="T9" fmla="*/ 609 h 609"/>
                  <a:gd name="T10" fmla="*/ 304 w 608"/>
                  <a:gd name="T11" fmla="*/ 578 h 609"/>
                  <a:gd name="T12" fmla="*/ 578 w 608"/>
                  <a:gd name="T13" fmla="*/ 304 h 609"/>
                  <a:gd name="T14" fmla="*/ 304 w 608"/>
                  <a:gd name="T15" fmla="*/ 30 h 609"/>
                  <a:gd name="T16" fmla="*/ 30 w 608"/>
                  <a:gd name="T17" fmla="*/ 304 h 609"/>
                  <a:gd name="T18" fmla="*/ 304 w 608"/>
                  <a:gd name="T19" fmla="*/ 57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8" h="609">
                    <a:moveTo>
                      <a:pt x="304" y="609"/>
                    </a:moveTo>
                    <a:cubicBezTo>
                      <a:pt x="136" y="609"/>
                      <a:pt x="0" y="472"/>
                      <a:pt x="0" y="304"/>
                    </a:cubicBezTo>
                    <a:cubicBezTo>
                      <a:pt x="0" y="137"/>
                      <a:pt x="136" y="0"/>
                      <a:pt x="304" y="0"/>
                    </a:cubicBezTo>
                    <a:cubicBezTo>
                      <a:pt x="472" y="0"/>
                      <a:pt x="608" y="137"/>
                      <a:pt x="608" y="304"/>
                    </a:cubicBezTo>
                    <a:cubicBezTo>
                      <a:pt x="608" y="472"/>
                      <a:pt x="472" y="609"/>
                      <a:pt x="304" y="609"/>
                    </a:cubicBezTo>
                    <a:close/>
                    <a:moveTo>
                      <a:pt x="304" y="578"/>
                    </a:moveTo>
                    <a:cubicBezTo>
                      <a:pt x="455" y="578"/>
                      <a:pt x="578" y="455"/>
                      <a:pt x="578" y="304"/>
                    </a:cubicBezTo>
                    <a:cubicBezTo>
                      <a:pt x="578" y="153"/>
                      <a:pt x="455" y="30"/>
                      <a:pt x="304" y="30"/>
                    </a:cubicBezTo>
                    <a:cubicBezTo>
                      <a:pt x="153" y="30"/>
                      <a:pt x="30" y="153"/>
                      <a:pt x="30" y="304"/>
                    </a:cubicBezTo>
                    <a:cubicBezTo>
                      <a:pt x="30" y="455"/>
                      <a:pt x="153" y="578"/>
                      <a:pt x="304" y="5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17" name="KSO_Shape"/>
            <p:cNvSpPr/>
            <p:nvPr/>
          </p:nvSpPr>
          <p:spPr bwMode="auto">
            <a:xfrm>
              <a:off x="5563688" y="3433601"/>
              <a:ext cx="1066799" cy="910335"/>
            </a:xfrm>
            <a:custGeom>
              <a:avLst/>
              <a:gdLst>
                <a:gd name="T0" fmla="*/ 180976 w 1887538"/>
                <a:gd name="T1" fmla="*/ 1590675 h 1609725"/>
                <a:gd name="T2" fmla="*/ 769909 w 1887538"/>
                <a:gd name="T3" fmla="*/ 1505886 h 1609725"/>
                <a:gd name="T4" fmla="*/ 985602 w 1887538"/>
                <a:gd name="T5" fmla="*/ 1464236 h 1609725"/>
                <a:gd name="T6" fmla="*/ 317500 w 1887538"/>
                <a:gd name="T7" fmla="*/ 1423987 h 1609725"/>
                <a:gd name="T8" fmla="*/ 600075 w 1887538"/>
                <a:gd name="T9" fmla="*/ 1346200 h 1609725"/>
                <a:gd name="T10" fmla="*/ 1039813 w 1887538"/>
                <a:gd name="T11" fmla="*/ 1273175 h 1609725"/>
                <a:gd name="T12" fmla="*/ 1676665 w 1887538"/>
                <a:gd name="T13" fmla="*/ 1283060 h 1609725"/>
                <a:gd name="T14" fmla="*/ 122767 w 1887538"/>
                <a:gd name="T15" fmla="*/ 1275589 h 1609725"/>
                <a:gd name="T16" fmla="*/ 1439723 w 1887538"/>
                <a:gd name="T17" fmla="*/ 1248893 h 1609725"/>
                <a:gd name="T18" fmla="*/ 1339851 w 1887538"/>
                <a:gd name="T19" fmla="*/ 1268408 h 1609725"/>
                <a:gd name="T20" fmla="*/ 579726 w 1887538"/>
                <a:gd name="T21" fmla="*/ 1245151 h 1609725"/>
                <a:gd name="T22" fmla="*/ 281368 w 1887538"/>
                <a:gd name="T23" fmla="*/ 1248893 h 1609725"/>
                <a:gd name="T24" fmla="*/ 1754188 w 1887538"/>
                <a:gd name="T25" fmla="*/ 1257418 h 1609725"/>
                <a:gd name="T26" fmla="*/ 168804 w 1887538"/>
                <a:gd name="T27" fmla="*/ 1232438 h 1609725"/>
                <a:gd name="T28" fmla="*/ 927802 w 1887538"/>
                <a:gd name="T29" fmla="*/ 1227740 h 1609725"/>
                <a:gd name="T30" fmla="*/ 817563 w 1887538"/>
                <a:gd name="T31" fmla="*/ 1251539 h 1609725"/>
                <a:gd name="T32" fmla="*/ 573088 w 1887538"/>
                <a:gd name="T33" fmla="*/ 1117600 h 1609725"/>
                <a:gd name="T34" fmla="*/ 1039813 w 1887538"/>
                <a:gd name="T35" fmla="*/ 1073150 h 1609725"/>
                <a:gd name="T36" fmla="*/ 1676665 w 1887538"/>
                <a:gd name="T37" fmla="*/ 1070001 h 1609725"/>
                <a:gd name="T38" fmla="*/ 122767 w 1887538"/>
                <a:gd name="T39" fmla="*/ 1063007 h 1609725"/>
                <a:gd name="T40" fmla="*/ 926231 w 1887538"/>
                <a:gd name="T41" fmla="*/ 1037657 h 1609725"/>
                <a:gd name="T42" fmla="*/ 817563 w 1887538"/>
                <a:gd name="T43" fmla="*/ 1052660 h 1609725"/>
                <a:gd name="T44" fmla="*/ 1736197 w 1887538"/>
                <a:gd name="T45" fmla="*/ 1018652 h 1609725"/>
                <a:gd name="T46" fmla="*/ 1221940 w 1887538"/>
                <a:gd name="T47" fmla="*/ 873125 h 1609725"/>
                <a:gd name="T48" fmla="*/ 1804206 w 1887538"/>
                <a:gd name="T49" fmla="*/ 782108 h 1609725"/>
                <a:gd name="T50" fmla="*/ 223013 w 1887538"/>
                <a:gd name="T51" fmla="*/ 777081 h 1609725"/>
                <a:gd name="T52" fmla="*/ 1752620 w 1887538"/>
                <a:gd name="T53" fmla="*/ 782108 h 1609725"/>
                <a:gd name="T54" fmla="*/ 159786 w 1887538"/>
                <a:gd name="T55" fmla="*/ 768350 h 1609725"/>
                <a:gd name="T56" fmla="*/ 892444 w 1887538"/>
                <a:gd name="T57" fmla="*/ 636776 h 1609725"/>
                <a:gd name="T58" fmla="*/ 1720874 w 1887538"/>
                <a:gd name="T59" fmla="*/ 607483 h 1609725"/>
                <a:gd name="T60" fmla="*/ 147617 w 1887538"/>
                <a:gd name="T61" fmla="*/ 578908 h 1609725"/>
                <a:gd name="T62" fmla="*/ 940880 w 1887538"/>
                <a:gd name="T63" fmla="*/ 457749 h 1609725"/>
                <a:gd name="T64" fmla="*/ 866775 w 1887538"/>
                <a:gd name="T65" fmla="*/ 462081 h 1609725"/>
                <a:gd name="T66" fmla="*/ 912950 w 1887538"/>
                <a:gd name="T67" fmla="*/ 259027 h 1609725"/>
                <a:gd name="T68" fmla="*/ 944431 w 1887538"/>
                <a:gd name="T69" fmla="*/ 252413 h 1609725"/>
                <a:gd name="T70" fmla="*/ 970356 w 1887538"/>
                <a:gd name="T71" fmla="*/ 70115 h 1609725"/>
                <a:gd name="T72" fmla="*/ 963742 w 1887538"/>
                <a:gd name="T73" fmla="*/ 150283 h 1609725"/>
                <a:gd name="T74" fmla="*/ 1011361 w 1887538"/>
                <a:gd name="T75" fmla="*/ 350573 h 1609725"/>
                <a:gd name="T76" fmla="*/ 1032789 w 1887538"/>
                <a:gd name="T77" fmla="*/ 328348 h 1609725"/>
                <a:gd name="T78" fmla="*/ 1053159 w 1887538"/>
                <a:gd name="T79" fmla="*/ 361685 h 1609725"/>
                <a:gd name="T80" fmla="*/ 1197337 w 1887538"/>
                <a:gd name="T81" fmla="*/ 835554 h 1609725"/>
                <a:gd name="T82" fmla="*/ 1222469 w 1887538"/>
                <a:gd name="T83" fmla="*/ 786871 h 1609725"/>
                <a:gd name="T84" fmla="*/ 1238342 w 1887538"/>
                <a:gd name="T85" fmla="*/ 783961 h 1609725"/>
                <a:gd name="T86" fmla="*/ 1264796 w 1887538"/>
                <a:gd name="T87" fmla="*/ 819150 h 1609725"/>
                <a:gd name="T88" fmla="*/ 1646801 w 1887538"/>
                <a:gd name="T89" fmla="*/ 694796 h 1609725"/>
                <a:gd name="T90" fmla="*/ 1679340 w 1887538"/>
                <a:gd name="T91" fmla="*/ 650081 h 1609725"/>
                <a:gd name="T92" fmla="*/ 1729869 w 1887538"/>
                <a:gd name="T93" fmla="*/ 513292 h 1609725"/>
                <a:gd name="T94" fmla="*/ 1756323 w 1887538"/>
                <a:gd name="T95" fmla="*/ 621506 h 1609725"/>
                <a:gd name="T96" fmla="*/ 1817963 w 1887538"/>
                <a:gd name="T97" fmla="*/ 691092 h 1609725"/>
                <a:gd name="T98" fmla="*/ 44444 w 1887538"/>
                <a:gd name="T99" fmla="*/ 836613 h 1609725"/>
                <a:gd name="T100" fmla="*/ 76983 w 1887538"/>
                <a:gd name="T101" fmla="*/ 707761 h 1609725"/>
                <a:gd name="T102" fmla="*/ 149469 w 1887538"/>
                <a:gd name="T103" fmla="*/ 540279 h 1609725"/>
                <a:gd name="T104" fmla="*/ 172220 w 1887538"/>
                <a:gd name="T105" fmla="*/ 558800 h 1609725"/>
                <a:gd name="T106" fmla="*/ 238621 w 1887538"/>
                <a:gd name="T107" fmla="*/ 695325 h 1609725"/>
                <a:gd name="T108" fmla="*/ 281742 w 1887538"/>
                <a:gd name="T109" fmla="*/ 926836 h 1609725"/>
                <a:gd name="T110" fmla="*/ 626181 w 1887538"/>
                <a:gd name="T111" fmla="*/ 815711 h 1609725"/>
                <a:gd name="T112" fmla="*/ 657398 w 1887538"/>
                <a:gd name="T113" fmla="*/ 765440 h 1609725"/>
                <a:gd name="T114" fmla="*/ 686498 w 1887538"/>
                <a:gd name="T115" fmla="*/ 813329 h 1609725"/>
                <a:gd name="T116" fmla="*/ 827766 w 1887538"/>
                <a:gd name="T117" fmla="*/ 381794 h 1609725"/>
                <a:gd name="T118" fmla="*/ 856866 w 1887538"/>
                <a:gd name="T119" fmla="*/ 323585 h 1609725"/>
                <a:gd name="T120" fmla="*/ 877236 w 1887538"/>
                <a:gd name="T121" fmla="*/ 359833 h 1609725"/>
                <a:gd name="T122" fmla="*/ 892844 w 1887538"/>
                <a:gd name="T123" fmla="*/ 239183 h 1609725"/>
                <a:gd name="T124" fmla="*/ 930145 w 1887538"/>
                <a:gd name="T125" fmla="*/ 104775 h 1609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87538" h="1609725">
                  <a:moveTo>
                    <a:pt x="1716088" y="1517650"/>
                  </a:moveTo>
                  <a:lnTo>
                    <a:pt x="1716088" y="1590675"/>
                  </a:lnTo>
                  <a:lnTo>
                    <a:pt x="1749426" y="1590675"/>
                  </a:lnTo>
                  <a:lnTo>
                    <a:pt x="1749426" y="1517650"/>
                  </a:lnTo>
                  <a:lnTo>
                    <a:pt x="1716088" y="1517650"/>
                  </a:lnTo>
                  <a:close/>
                  <a:moveTo>
                    <a:pt x="1570038" y="1517650"/>
                  </a:moveTo>
                  <a:lnTo>
                    <a:pt x="1570038" y="1590675"/>
                  </a:lnTo>
                  <a:lnTo>
                    <a:pt x="1603376" y="1590675"/>
                  </a:lnTo>
                  <a:lnTo>
                    <a:pt x="1603376" y="1517650"/>
                  </a:lnTo>
                  <a:lnTo>
                    <a:pt x="1570038" y="1517650"/>
                  </a:lnTo>
                  <a:close/>
                  <a:moveTo>
                    <a:pt x="1435100" y="1517650"/>
                  </a:moveTo>
                  <a:lnTo>
                    <a:pt x="1435100" y="1590675"/>
                  </a:lnTo>
                  <a:lnTo>
                    <a:pt x="1468438" y="1590675"/>
                  </a:lnTo>
                  <a:lnTo>
                    <a:pt x="1468438" y="1517650"/>
                  </a:lnTo>
                  <a:lnTo>
                    <a:pt x="1435100" y="1517650"/>
                  </a:lnTo>
                  <a:close/>
                  <a:moveTo>
                    <a:pt x="1298575" y="1517650"/>
                  </a:moveTo>
                  <a:lnTo>
                    <a:pt x="1298575" y="1590675"/>
                  </a:lnTo>
                  <a:lnTo>
                    <a:pt x="1333500" y="1590675"/>
                  </a:lnTo>
                  <a:lnTo>
                    <a:pt x="1333500" y="1517650"/>
                  </a:lnTo>
                  <a:lnTo>
                    <a:pt x="1298575" y="1517650"/>
                  </a:lnTo>
                  <a:close/>
                  <a:moveTo>
                    <a:pt x="1196975" y="1517650"/>
                  </a:moveTo>
                  <a:lnTo>
                    <a:pt x="1196975" y="1590675"/>
                  </a:lnTo>
                  <a:lnTo>
                    <a:pt x="1227138" y="1590675"/>
                  </a:lnTo>
                  <a:lnTo>
                    <a:pt x="1227138" y="1517650"/>
                  </a:lnTo>
                  <a:lnTo>
                    <a:pt x="1196975" y="1517650"/>
                  </a:lnTo>
                  <a:close/>
                  <a:moveTo>
                    <a:pt x="660400" y="1517650"/>
                  </a:moveTo>
                  <a:lnTo>
                    <a:pt x="660400" y="1590675"/>
                  </a:lnTo>
                  <a:lnTo>
                    <a:pt x="690563" y="1590675"/>
                  </a:lnTo>
                  <a:lnTo>
                    <a:pt x="690563" y="1517650"/>
                  </a:lnTo>
                  <a:lnTo>
                    <a:pt x="660400" y="1517650"/>
                  </a:lnTo>
                  <a:close/>
                  <a:moveTo>
                    <a:pt x="554038" y="1517650"/>
                  </a:moveTo>
                  <a:lnTo>
                    <a:pt x="554038" y="1590675"/>
                  </a:lnTo>
                  <a:lnTo>
                    <a:pt x="588963" y="1590675"/>
                  </a:lnTo>
                  <a:lnTo>
                    <a:pt x="588963" y="1517650"/>
                  </a:lnTo>
                  <a:lnTo>
                    <a:pt x="554038" y="1517650"/>
                  </a:lnTo>
                  <a:close/>
                  <a:moveTo>
                    <a:pt x="419100" y="1517650"/>
                  </a:moveTo>
                  <a:lnTo>
                    <a:pt x="419100" y="1590675"/>
                  </a:lnTo>
                  <a:lnTo>
                    <a:pt x="452438" y="1590675"/>
                  </a:lnTo>
                  <a:lnTo>
                    <a:pt x="452438" y="1517650"/>
                  </a:lnTo>
                  <a:lnTo>
                    <a:pt x="419100" y="1517650"/>
                  </a:lnTo>
                  <a:close/>
                  <a:moveTo>
                    <a:pt x="282575" y="1517650"/>
                  </a:moveTo>
                  <a:lnTo>
                    <a:pt x="282575" y="1590675"/>
                  </a:lnTo>
                  <a:lnTo>
                    <a:pt x="317500" y="1590675"/>
                  </a:lnTo>
                  <a:lnTo>
                    <a:pt x="317500" y="1517650"/>
                  </a:lnTo>
                  <a:lnTo>
                    <a:pt x="282575" y="1517650"/>
                  </a:lnTo>
                  <a:close/>
                  <a:moveTo>
                    <a:pt x="147638" y="1517650"/>
                  </a:moveTo>
                  <a:lnTo>
                    <a:pt x="147638" y="1590675"/>
                  </a:lnTo>
                  <a:lnTo>
                    <a:pt x="180976" y="1590675"/>
                  </a:lnTo>
                  <a:lnTo>
                    <a:pt x="180976" y="1517650"/>
                  </a:lnTo>
                  <a:lnTo>
                    <a:pt x="147638" y="1517650"/>
                  </a:lnTo>
                  <a:close/>
                  <a:moveTo>
                    <a:pt x="1095244" y="1495425"/>
                  </a:moveTo>
                  <a:lnTo>
                    <a:pt x="1092347" y="1495687"/>
                  </a:lnTo>
                  <a:lnTo>
                    <a:pt x="1089713" y="1495948"/>
                  </a:lnTo>
                  <a:lnTo>
                    <a:pt x="1086816" y="1496733"/>
                  </a:lnTo>
                  <a:lnTo>
                    <a:pt x="1084182" y="1497779"/>
                  </a:lnTo>
                  <a:lnTo>
                    <a:pt x="1081812" y="1498825"/>
                  </a:lnTo>
                  <a:lnTo>
                    <a:pt x="1079442" y="1500132"/>
                  </a:lnTo>
                  <a:lnTo>
                    <a:pt x="1077335" y="1501701"/>
                  </a:lnTo>
                  <a:lnTo>
                    <a:pt x="1075228" y="1503794"/>
                  </a:lnTo>
                  <a:lnTo>
                    <a:pt x="1073121" y="1505886"/>
                  </a:lnTo>
                  <a:lnTo>
                    <a:pt x="1071541" y="1507978"/>
                  </a:lnTo>
                  <a:lnTo>
                    <a:pt x="1070224" y="1510331"/>
                  </a:lnTo>
                  <a:lnTo>
                    <a:pt x="1068907" y="1512685"/>
                  </a:lnTo>
                  <a:lnTo>
                    <a:pt x="1068117" y="1515300"/>
                  </a:lnTo>
                  <a:lnTo>
                    <a:pt x="1067327" y="1518177"/>
                  </a:lnTo>
                  <a:lnTo>
                    <a:pt x="1066800" y="1521054"/>
                  </a:lnTo>
                  <a:lnTo>
                    <a:pt x="1066800" y="1523930"/>
                  </a:lnTo>
                  <a:lnTo>
                    <a:pt x="1066800" y="1608138"/>
                  </a:lnTo>
                  <a:lnTo>
                    <a:pt x="1123950" y="1608138"/>
                  </a:lnTo>
                  <a:lnTo>
                    <a:pt x="1123950" y="1523930"/>
                  </a:lnTo>
                  <a:lnTo>
                    <a:pt x="1123687" y="1521054"/>
                  </a:lnTo>
                  <a:lnTo>
                    <a:pt x="1123424" y="1518177"/>
                  </a:lnTo>
                  <a:lnTo>
                    <a:pt x="1122633" y="1515300"/>
                  </a:lnTo>
                  <a:lnTo>
                    <a:pt x="1121843" y="1512685"/>
                  </a:lnTo>
                  <a:lnTo>
                    <a:pt x="1120527" y="1510331"/>
                  </a:lnTo>
                  <a:lnTo>
                    <a:pt x="1119210" y="1507978"/>
                  </a:lnTo>
                  <a:lnTo>
                    <a:pt x="1117630" y="1505886"/>
                  </a:lnTo>
                  <a:lnTo>
                    <a:pt x="1115523" y="1503794"/>
                  </a:lnTo>
                  <a:lnTo>
                    <a:pt x="1113416" y="1501701"/>
                  </a:lnTo>
                  <a:lnTo>
                    <a:pt x="1111309" y="1500132"/>
                  </a:lnTo>
                  <a:lnTo>
                    <a:pt x="1108938" y="1498825"/>
                  </a:lnTo>
                  <a:lnTo>
                    <a:pt x="1106568" y="1497779"/>
                  </a:lnTo>
                  <a:lnTo>
                    <a:pt x="1103935" y="1496733"/>
                  </a:lnTo>
                  <a:lnTo>
                    <a:pt x="1101038" y="1495948"/>
                  </a:lnTo>
                  <a:lnTo>
                    <a:pt x="1098141" y="1495687"/>
                  </a:lnTo>
                  <a:lnTo>
                    <a:pt x="1095244" y="1495425"/>
                  </a:lnTo>
                  <a:close/>
                  <a:moveTo>
                    <a:pt x="792032" y="1495425"/>
                  </a:moveTo>
                  <a:lnTo>
                    <a:pt x="789135" y="1495687"/>
                  </a:lnTo>
                  <a:lnTo>
                    <a:pt x="786238" y="1495948"/>
                  </a:lnTo>
                  <a:lnTo>
                    <a:pt x="783341" y="1496733"/>
                  </a:lnTo>
                  <a:lnTo>
                    <a:pt x="780970" y="1497779"/>
                  </a:lnTo>
                  <a:lnTo>
                    <a:pt x="778337" y="1498825"/>
                  </a:lnTo>
                  <a:lnTo>
                    <a:pt x="775966" y="1500132"/>
                  </a:lnTo>
                  <a:lnTo>
                    <a:pt x="773596" y="1501701"/>
                  </a:lnTo>
                  <a:lnTo>
                    <a:pt x="771753" y="1503794"/>
                  </a:lnTo>
                  <a:lnTo>
                    <a:pt x="769909" y="1505886"/>
                  </a:lnTo>
                  <a:lnTo>
                    <a:pt x="768329" y="1507978"/>
                  </a:lnTo>
                  <a:lnTo>
                    <a:pt x="766749" y="1510331"/>
                  </a:lnTo>
                  <a:lnTo>
                    <a:pt x="765695" y="1512685"/>
                  </a:lnTo>
                  <a:lnTo>
                    <a:pt x="764642" y="1515300"/>
                  </a:lnTo>
                  <a:lnTo>
                    <a:pt x="764115" y="1518177"/>
                  </a:lnTo>
                  <a:lnTo>
                    <a:pt x="763588" y="1521054"/>
                  </a:lnTo>
                  <a:lnTo>
                    <a:pt x="763588" y="1523930"/>
                  </a:lnTo>
                  <a:lnTo>
                    <a:pt x="763588" y="1608138"/>
                  </a:lnTo>
                  <a:lnTo>
                    <a:pt x="820738" y="1608138"/>
                  </a:lnTo>
                  <a:lnTo>
                    <a:pt x="820738" y="1523930"/>
                  </a:lnTo>
                  <a:lnTo>
                    <a:pt x="820475" y="1521054"/>
                  </a:lnTo>
                  <a:lnTo>
                    <a:pt x="819948" y="1518177"/>
                  </a:lnTo>
                  <a:lnTo>
                    <a:pt x="819421" y="1515300"/>
                  </a:lnTo>
                  <a:lnTo>
                    <a:pt x="818368" y="1512685"/>
                  </a:lnTo>
                  <a:lnTo>
                    <a:pt x="817051" y="1510331"/>
                  </a:lnTo>
                  <a:lnTo>
                    <a:pt x="815471" y="1507978"/>
                  </a:lnTo>
                  <a:lnTo>
                    <a:pt x="813891" y="1505886"/>
                  </a:lnTo>
                  <a:lnTo>
                    <a:pt x="812047" y="1503794"/>
                  </a:lnTo>
                  <a:lnTo>
                    <a:pt x="810204" y="1501701"/>
                  </a:lnTo>
                  <a:lnTo>
                    <a:pt x="808097" y="1500132"/>
                  </a:lnTo>
                  <a:lnTo>
                    <a:pt x="805726" y="1498825"/>
                  </a:lnTo>
                  <a:lnTo>
                    <a:pt x="802829" y="1497779"/>
                  </a:lnTo>
                  <a:lnTo>
                    <a:pt x="800459" y="1496733"/>
                  </a:lnTo>
                  <a:lnTo>
                    <a:pt x="797826" y="1495948"/>
                  </a:lnTo>
                  <a:lnTo>
                    <a:pt x="794929" y="1495687"/>
                  </a:lnTo>
                  <a:lnTo>
                    <a:pt x="792032" y="1495425"/>
                  </a:lnTo>
                  <a:close/>
                  <a:moveTo>
                    <a:pt x="939209" y="1433512"/>
                  </a:moveTo>
                  <a:lnTo>
                    <a:pt x="935038" y="1434300"/>
                  </a:lnTo>
                  <a:lnTo>
                    <a:pt x="930608" y="1435350"/>
                  </a:lnTo>
                  <a:lnTo>
                    <a:pt x="926698" y="1436926"/>
                  </a:lnTo>
                  <a:lnTo>
                    <a:pt x="923049" y="1438501"/>
                  </a:lnTo>
                  <a:lnTo>
                    <a:pt x="919400" y="1440865"/>
                  </a:lnTo>
                  <a:lnTo>
                    <a:pt x="916012" y="1443228"/>
                  </a:lnTo>
                  <a:lnTo>
                    <a:pt x="912884" y="1446117"/>
                  </a:lnTo>
                  <a:lnTo>
                    <a:pt x="910017" y="1449530"/>
                  </a:lnTo>
                  <a:lnTo>
                    <a:pt x="907672" y="1452681"/>
                  </a:lnTo>
                  <a:lnTo>
                    <a:pt x="905326" y="1456358"/>
                  </a:lnTo>
                  <a:lnTo>
                    <a:pt x="903502" y="1460034"/>
                  </a:lnTo>
                  <a:lnTo>
                    <a:pt x="901938" y="1464236"/>
                  </a:lnTo>
                  <a:lnTo>
                    <a:pt x="900895" y="1468437"/>
                  </a:lnTo>
                  <a:lnTo>
                    <a:pt x="900113" y="1472639"/>
                  </a:lnTo>
                  <a:lnTo>
                    <a:pt x="900113" y="1477365"/>
                  </a:lnTo>
                  <a:lnTo>
                    <a:pt x="900113" y="1608137"/>
                  </a:lnTo>
                  <a:lnTo>
                    <a:pt x="987426" y="1608137"/>
                  </a:lnTo>
                  <a:lnTo>
                    <a:pt x="987426" y="1477365"/>
                  </a:lnTo>
                  <a:lnTo>
                    <a:pt x="987166" y="1472639"/>
                  </a:lnTo>
                  <a:lnTo>
                    <a:pt x="986644" y="1468437"/>
                  </a:lnTo>
                  <a:lnTo>
                    <a:pt x="985602" y="1464236"/>
                  </a:lnTo>
                  <a:lnTo>
                    <a:pt x="984038" y="1460034"/>
                  </a:lnTo>
                  <a:lnTo>
                    <a:pt x="982214" y="1456358"/>
                  </a:lnTo>
                  <a:lnTo>
                    <a:pt x="980128" y="1452681"/>
                  </a:lnTo>
                  <a:lnTo>
                    <a:pt x="977522" y="1449530"/>
                  </a:lnTo>
                  <a:lnTo>
                    <a:pt x="974916" y="1446117"/>
                  </a:lnTo>
                  <a:lnTo>
                    <a:pt x="971527" y="1443228"/>
                  </a:lnTo>
                  <a:lnTo>
                    <a:pt x="968139" y="1440865"/>
                  </a:lnTo>
                  <a:lnTo>
                    <a:pt x="964751" y="1438501"/>
                  </a:lnTo>
                  <a:lnTo>
                    <a:pt x="960841" y="1436926"/>
                  </a:lnTo>
                  <a:lnTo>
                    <a:pt x="956671" y="1435350"/>
                  </a:lnTo>
                  <a:lnTo>
                    <a:pt x="952501" y="1434300"/>
                  </a:lnTo>
                  <a:lnTo>
                    <a:pt x="948331" y="1433512"/>
                  </a:lnTo>
                  <a:lnTo>
                    <a:pt x="943639" y="1433512"/>
                  </a:lnTo>
                  <a:lnTo>
                    <a:pt x="939209" y="1433512"/>
                  </a:lnTo>
                  <a:close/>
                  <a:moveTo>
                    <a:pt x="1714500" y="1423987"/>
                  </a:moveTo>
                  <a:lnTo>
                    <a:pt x="1714500" y="1476375"/>
                  </a:lnTo>
                  <a:lnTo>
                    <a:pt x="1747838" y="1476375"/>
                  </a:lnTo>
                  <a:lnTo>
                    <a:pt x="1747838" y="1423987"/>
                  </a:lnTo>
                  <a:lnTo>
                    <a:pt x="1714500" y="1423987"/>
                  </a:lnTo>
                  <a:close/>
                  <a:moveTo>
                    <a:pt x="1570038" y="1423987"/>
                  </a:moveTo>
                  <a:lnTo>
                    <a:pt x="1570038" y="1476375"/>
                  </a:lnTo>
                  <a:lnTo>
                    <a:pt x="1603376" y="1476375"/>
                  </a:lnTo>
                  <a:lnTo>
                    <a:pt x="1603376" y="1423987"/>
                  </a:lnTo>
                  <a:lnTo>
                    <a:pt x="1570038" y="1423987"/>
                  </a:lnTo>
                  <a:close/>
                  <a:moveTo>
                    <a:pt x="1435100" y="1423987"/>
                  </a:moveTo>
                  <a:lnTo>
                    <a:pt x="1435100" y="1476375"/>
                  </a:lnTo>
                  <a:lnTo>
                    <a:pt x="1468438" y="1476375"/>
                  </a:lnTo>
                  <a:lnTo>
                    <a:pt x="1468438" y="1423987"/>
                  </a:lnTo>
                  <a:lnTo>
                    <a:pt x="1435100" y="1423987"/>
                  </a:lnTo>
                  <a:close/>
                  <a:moveTo>
                    <a:pt x="1298575" y="1423987"/>
                  </a:moveTo>
                  <a:lnTo>
                    <a:pt x="1298575" y="1476375"/>
                  </a:lnTo>
                  <a:lnTo>
                    <a:pt x="1333500" y="1476375"/>
                  </a:lnTo>
                  <a:lnTo>
                    <a:pt x="1333500" y="1423987"/>
                  </a:lnTo>
                  <a:lnTo>
                    <a:pt x="1298575" y="1423987"/>
                  </a:lnTo>
                  <a:close/>
                  <a:moveTo>
                    <a:pt x="554038" y="1423987"/>
                  </a:moveTo>
                  <a:lnTo>
                    <a:pt x="554038" y="1476375"/>
                  </a:lnTo>
                  <a:lnTo>
                    <a:pt x="588963" y="1476375"/>
                  </a:lnTo>
                  <a:lnTo>
                    <a:pt x="588963" y="1423987"/>
                  </a:lnTo>
                  <a:lnTo>
                    <a:pt x="554038" y="1423987"/>
                  </a:lnTo>
                  <a:close/>
                  <a:moveTo>
                    <a:pt x="419100" y="1423987"/>
                  </a:moveTo>
                  <a:lnTo>
                    <a:pt x="419100" y="1476375"/>
                  </a:lnTo>
                  <a:lnTo>
                    <a:pt x="452438" y="1476375"/>
                  </a:lnTo>
                  <a:lnTo>
                    <a:pt x="452438" y="1423987"/>
                  </a:lnTo>
                  <a:lnTo>
                    <a:pt x="419100" y="1423987"/>
                  </a:lnTo>
                  <a:close/>
                  <a:moveTo>
                    <a:pt x="282575" y="1423987"/>
                  </a:moveTo>
                  <a:lnTo>
                    <a:pt x="282575" y="1476375"/>
                  </a:lnTo>
                  <a:lnTo>
                    <a:pt x="317500" y="1476375"/>
                  </a:lnTo>
                  <a:lnTo>
                    <a:pt x="317500" y="1423987"/>
                  </a:lnTo>
                  <a:lnTo>
                    <a:pt x="282575" y="1423987"/>
                  </a:lnTo>
                  <a:close/>
                  <a:moveTo>
                    <a:pt x="146050" y="1423987"/>
                  </a:moveTo>
                  <a:lnTo>
                    <a:pt x="146050" y="1476375"/>
                  </a:lnTo>
                  <a:lnTo>
                    <a:pt x="179388" y="1476375"/>
                  </a:lnTo>
                  <a:lnTo>
                    <a:pt x="179388" y="1423987"/>
                  </a:lnTo>
                  <a:lnTo>
                    <a:pt x="146050" y="1423987"/>
                  </a:lnTo>
                  <a:close/>
                  <a:moveTo>
                    <a:pt x="1196975" y="1422400"/>
                  </a:moveTo>
                  <a:lnTo>
                    <a:pt x="1196975" y="1476375"/>
                  </a:lnTo>
                  <a:lnTo>
                    <a:pt x="1227138" y="1476375"/>
                  </a:lnTo>
                  <a:lnTo>
                    <a:pt x="1227138" y="1422400"/>
                  </a:lnTo>
                  <a:lnTo>
                    <a:pt x="1196975" y="1422400"/>
                  </a:lnTo>
                  <a:close/>
                  <a:moveTo>
                    <a:pt x="660400" y="1422400"/>
                  </a:moveTo>
                  <a:lnTo>
                    <a:pt x="660400" y="1476375"/>
                  </a:lnTo>
                  <a:lnTo>
                    <a:pt x="690563" y="1476375"/>
                  </a:lnTo>
                  <a:lnTo>
                    <a:pt x="690563" y="1422400"/>
                  </a:lnTo>
                  <a:lnTo>
                    <a:pt x="660400" y="1422400"/>
                  </a:lnTo>
                  <a:close/>
                  <a:moveTo>
                    <a:pt x="1620838" y="1287462"/>
                  </a:moveTo>
                  <a:lnTo>
                    <a:pt x="1620838" y="1346200"/>
                  </a:lnTo>
                  <a:lnTo>
                    <a:pt x="1641476" y="1346200"/>
                  </a:lnTo>
                  <a:lnTo>
                    <a:pt x="1641476" y="1287462"/>
                  </a:lnTo>
                  <a:lnTo>
                    <a:pt x="1620838" y="1287462"/>
                  </a:lnTo>
                  <a:close/>
                  <a:moveTo>
                    <a:pt x="1541463" y="1287462"/>
                  </a:moveTo>
                  <a:lnTo>
                    <a:pt x="1541463" y="1346200"/>
                  </a:lnTo>
                  <a:lnTo>
                    <a:pt x="1563688" y="1346200"/>
                  </a:lnTo>
                  <a:lnTo>
                    <a:pt x="1563688" y="1287462"/>
                  </a:lnTo>
                  <a:lnTo>
                    <a:pt x="1541463" y="1287462"/>
                  </a:lnTo>
                  <a:close/>
                  <a:moveTo>
                    <a:pt x="1482725" y="1287462"/>
                  </a:moveTo>
                  <a:lnTo>
                    <a:pt x="1482725" y="1346200"/>
                  </a:lnTo>
                  <a:lnTo>
                    <a:pt x="1503363" y="1346200"/>
                  </a:lnTo>
                  <a:lnTo>
                    <a:pt x="1503363" y="1287462"/>
                  </a:lnTo>
                  <a:lnTo>
                    <a:pt x="1482725" y="1287462"/>
                  </a:lnTo>
                  <a:close/>
                  <a:moveTo>
                    <a:pt x="1404938" y="1287462"/>
                  </a:moveTo>
                  <a:lnTo>
                    <a:pt x="1404938" y="1346200"/>
                  </a:lnTo>
                  <a:lnTo>
                    <a:pt x="1425576" y="1346200"/>
                  </a:lnTo>
                  <a:lnTo>
                    <a:pt x="1425576" y="1287462"/>
                  </a:lnTo>
                  <a:lnTo>
                    <a:pt x="1404938" y="1287462"/>
                  </a:lnTo>
                  <a:close/>
                  <a:moveTo>
                    <a:pt x="1344613" y="1287462"/>
                  </a:moveTo>
                  <a:lnTo>
                    <a:pt x="1344613" y="1346200"/>
                  </a:lnTo>
                  <a:lnTo>
                    <a:pt x="1366838" y="1346200"/>
                  </a:lnTo>
                  <a:lnTo>
                    <a:pt x="1366838" y="1287462"/>
                  </a:lnTo>
                  <a:lnTo>
                    <a:pt x="1344613" y="1287462"/>
                  </a:lnTo>
                  <a:close/>
                  <a:moveTo>
                    <a:pt x="1266825" y="1287462"/>
                  </a:moveTo>
                  <a:lnTo>
                    <a:pt x="1266825" y="1346200"/>
                  </a:lnTo>
                  <a:lnTo>
                    <a:pt x="1287463" y="1346200"/>
                  </a:lnTo>
                  <a:lnTo>
                    <a:pt x="1287463" y="1287462"/>
                  </a:lnTo>
                  <a:lnTo>
                    <a:pt x="1266825" y="1287462"/>
                  </a:lnTo>
                  <a:close/>
                  <a:moveTo>
                    <a:pt x="600075" y="1287462"/>
                  </a:moveTo>
                  <a:lnTo>
                    <a:pt x="600075" y="1346200"/>
                  </a:lnTo>
                  <a:lnTo>
                    <a:pt x="620713" y="1346200"/>
                  </a:lnTo>
                  <a:lnTo>
                    <a:pt x="620713" y="1287462"/>
                  </a:lnTo>
                  <a:lnTo>
                    <a:pt x="600075" y="1287462"/>
                  </a:lnTo>
                  <a:close/>
                  <a:moveTo>
                    <a:pt x="520700" y="1287462"/>
                  </a:moveTo>
                  <a:lnTo>
                    <a:pt x="520700" y="1346200"/>
                  </a:lnTo>
                  <a:lnTo>
                    <a:pt x="542925" y="1346200"/>
                  </a:lnTo>
                  <a:lnTo>
                    <a:pt x="542925" y="1287462"/>
                  </a:lnTo>
                  <a:lnTo>
                    <a:pt x="520700" y="1287462"/>
                  </a:lnTo>
                  <a:close/>
                  <a:moveTo>
                    <a:pt x="461963" y="1287462"/>
                  </a:moveTo>
                  <a:lnTo>
                    <a:pt x="461963" y="1346200"/>
                  </a:lnTo>
                  <a:lnTo>
                    <a:pt x="482601" y="1346200"/>
                  </a:lnTo>
                  <a:lnTo>
                    <a:pt x="482601" y="1287462"/>
                  </a:lnTo>
                  <a:lnTo>
                    <a:pt x="461963" y="1287462"/>
                  </a:lnTo>
                  <a:close/>
                  <a:moveTo>
                    <a:pt x="382588" y="1287462"/>
                  </a:moveTo>
                  <a:lnTo>
                    <a:pt x="382588" y="1346200"/>
                  </a:lnTo>
                  <a:lnTo>
                    <a:pt x="404813" y="1346200"/>
                  </a:lnTo>
                  <a:lnTo>
                    <a:pt x="404813" y="1287462"/>
                  </a:lnTo>
                  <a:lnTo>
                    <a:pt x="382588" y="1287462"/>
                  </a:lnTo>
                  <a:close/>
                  <a:moveTo>
                    <a:pt x="323850" y="1287462"/>
                  </a:moveTo>
                  <a:lnTo>
                    <a:pt x="323850" y="1346200"/>
                  </a:lnTo>
                  <a:lnTo>
                    <a:pt x="346075" y="1346200"/>
                  </a:lnTo>
                  <a:lnTo>
                    <a:pt x="346075" y="1287462"/>
                  </a:lnTo>
                  <a:lnTo>
                    <a:pt x="323850" y="1287462"/>
                  </a:lnTo>
                  <a:close/>
                  <a:moveTo>
                    <a:pt x="246063" y="1287462"/>
                  </a:moveTo>
                  <a:lnTo>
                    <a:pt x="246063" y="1346200"/>
                  </a:lnTo>
                  <a:lnTo>
                    <a:pt x="266701" y="1346200"/>
                  </a:lnTo>
                  <a:lnTo>
                    <a:pt x="266701" y="1287462"/>
                  </a:lnTo>
                  <a:lnTo>
                    <a:pt x="246063" y="1287462"/>
                  </a:lnTo>
                  <a:close/>
                  <a:moveTo>
                    <a:pt x="1196975" y="1281112"/>
                  </a:moveTo>
                  <a:lnTo>
                    <a:pt x="1196975" y="1347787"/>
                  </a:lnTo>
                  <a:lnTo>
                    <a:pt x="1227138" y="1347787"/>
                  </a:lnTo>
                  <a:lnTo>
                    <a:pt x="1227138" y="1281112"/>
                  </a:lnTo>
                  <a:lnTo>
                    <a:pt x="1196975" y="1281112"/>
                  </a:lnTo>
                  <a:close/>
                  <a:moveTo>
                    <a:pt x="660400" y="1281112"/>
                  </a:moveTo>
                  <a:lnTo>
                    <a:pt x="660400" y="1347787"/>
                  </a:lnTo>
                  <a:lnTo>
                    <a:pt x="690563" y="1347787"/>
                  </a:lnTo>
                  <a:lnTo>
                    <a:pt x="690563" y="1281112"/>
                  </a:lnTo>
                  <a:lnTo>
                    <a:pt x="660400" y="1281112"/>
                  </a:lnTo>
                  <a:close/>
                  <a:moveTo>
                    <a:pt x="1125538" y="1273175"/>
                  </a:moveTo>
                  <a:lnTo>
                    <a:pt x="1125538" y="1346200"/>
                  </a:lnTo>
                  <a:lnTo>
                    <a:pt x="1149351" y="1346200"/>
                  </a:lnTo>
                  <a:lnTo>
                    <a:pt x="1149351" y="1273175"/>
                  </a:lnTo>
                  <a:lnTo>
                    <a:pt x="1125538" y="1273175"/>
                  </a:lnTo>
                  <a:close/>
                  <a:moveTo>
                    <a:pt x="1039813" y="1273175"/>
                  </a:moveTo>
                  <a:lnTo>
                    <a:pt x="1039813" y="1346200"/>
                  </a:lnTo>
                  <a:lnTo>
                    <a:pt x="1062038" y="1346200"/>
                  </a:lnTo>
                  <a:lnTo>
                    <a:pt x="1062038" y="1273175"/>
                  </a:lnTo>
                  <a:lnTo>
                    <a:pt x="1039813" y="1273175"/>
                  </a:lnTo>
                  <a:close/>
                  <a:moveTo>
                    <a:pt x="976313" y="1273175"/>
                  </a:moveTo>
                  <a:lnTo>
                    <a:pt x="976313" y="1346200"/>
                  </a:lnTo>
                  <a:lnTo>
                    <a:pt x="998538" y="1346200"/>
                  </a:lnTo>
                  <a:lnTo>
                    <a:pt x="998538" y="1273175"/>
                  </a:lnTo>
                  <a:lnTo>
                    <a:pt x="976313" y="1273175"/>
                  </a:lnTo>
                  <a:close/>
                  <a:moveTo>
                    <a:pt x="889000" y="1273175"/>
                  </a:moveTo>
                  <a:lnTo>
                    <a:pt x="889000" y="1346200"/>
                  </a:lnTo>
                  <a:lnTo>
                    <a:pt x="912813" y="1346200"/>
                  </a:lnTo>
                  <a:lnTo>
                    <a:pt x="912813" y="1273175"/>
                  </a:lnTo>
                  <a:lnTo>
                    <a:pt x="889000" y="1273175"/>
                  </a:lnTo>
                  <a:close/>
                  <a:moveTo>
                    <a:pt x="823913" y="1273175"/>
                  </a:moveTo>
                  <a:lnTo>
                    <a:pt x="823913" y="1346200"/>
                  </a:lnTo>
                  <a:lnTo>
                    <a:pt x="847726" y="1346200"/>
                  </a:lnTo>
                  <a:lnTo>
                    <a:pt x="847726" y="1273175"/>
                  </a:lnTo>
                  <a:lnTo>
                    <a:pt x="823913" y="1273175"/>
                  </a:lnTo>
                  <a:close/>
                  <a:moveTo>
                    <a:pt x="738188" y="1273175"/>
                  </a:moveTo>
                  <a:lnTo>
                    <a:pt x="738188" y="1346200"/>
                  </a:lnTo>
                  <a:lnTo>
                    <a:pt x="762001" y="1346200"/>
                  </a:lnTo>
                  <a:lnTo>
                    <a:pt x="762001" y="1273175"/>
                  </a:lnTo>
                  <a:lnTo>
                    <a:pt x="738188" y="1273175"/>
                  </a:lnTo>
                  <a:close/>
                  <a:moveTo>
                    <a:pt x="1770857" y="1271587"/>
                  </a:moveTo>
                  <a:lnTo>
                    <a:pt x="1769005" y="1271854"/>
                  </a:lnTo>
                  <a:lnTo>
                    <a:pt x="1767417" y="1272654"/>
                  </a:lnTo>
                  <a:lnTo>
                    <a:pt x="1765830" y="1273988"/>
                  </a:lnTo>
                  <a:lnTo>
                    <a:pt x="1764507" y="1275589"/>
                  </a:lnTo>
                  <a:lnTo>
                    <a:pt x="1763448" y="1277990"/>
                  </a:lnTo>
                  <a:lnTo>
                    <a:pt x="1762654" y="1280392"/>
                  </a:lnTo>
                  <a:lnTo>
                    <a:pt x="1762125" y="1283060"/>
                  </a:lnTo>
                  <a:lnTo>
                    <a:pt x="1762125" y="1285728"/>
                  </a:lnTo>
                  <a:lnTo>
                    <a:pt x="1762125" y="1335087"/>
                  </a:lnTo>
                  <a:lnTo>
                    <a:pt x="1779588" y="1335087"/>
                  </a:lnTo>
                  <a:lnTo>
                    <a:pt x="1779588" y="1285728"/>
                  </a:lnTo>
                  <a:lnTo>
                    <a:pt x="1779324" y="1283060"/>
                  </a:lnTo>
                  <a:lnTo>
                    <a:pt x="1778794" y="1280392"/>
                  </a:lnTo>
                  <a:lnTo>
                    <a:pt x="1778001" y="1277990"/>
                  </a:lnTo>
                  <a:lnTo>
                    <a:pt x="1776942" y="1275589"/>
                  </a:lnTo>
                  <a:lnTo>
                    <a:pt x="1775619" y="1273988"/>
                  </a:lnTo>
                  <a:lnTo>
                    <a:pt x="1774296" y="1272654"/>
                  </a:lnTo>
                  <a:lnTo>
                    <a:pt x="1772709" y="1271854"/>
                  </a:lnTo>
                  <a:lnTo>
                    <a:pt x="1770857" y="1271587"/>
                  </a:lnTo>
                  <a:close/>
                  <a:moveTo>
                    <a:pt x="1685396" y="1271587"/>
                  </a:moveTo>
                  <a:lnTo>
                    <a:pt x="1683280" y="1271854"/>
                  </a:lnTo>
                  <a:lnTo>
                    <a:pt x="1681692" y="1272654"/>
                  </a:lnTo>
                  <a:lnTo>
                    <a:pt x="1680105" y="1273988"/>
                  </a:lnTo>
                  <a:lnTo>
                    <a:pt x="1679046" y="1275589"/>
                  </a:lnTo>
                  <a:lnTo>
                    <a:pt x="1677988" y="1277990"/>
                  </a:lnTo>
                  <a:lnTo>
                    <a:pt x="1677194" y="1280392"/>
                  </a:lnTo>
                  <a:lnTo>
                    <a:pt x="1676665" y="1283060"/>
                  </a:lnTo>
                  <a:lnTo>
                    <a:pt x="1676400" y="1285728"/>
                  </a:lnTo>
                  <a:lnTo>
                    <a:pt x="1676400" y="1335087"/>
                  </a:lnTo>
                  <a:lnTo>
                    <a:pt x="1693863" y="1335087"/>
                  </a:lnTo>
                  <a:lnTo>
                    <a:pt x="1693863" y="1285728"/>
                  </a:lnTo>
                  <a:lnTo>
                    <a:pt x="1693599" y="1283060"/>
                  </a:lnTo>
                  <a:lnTo>
                    <a:pt x="1693334" y="1280392"/>
                  </a:lnTo>
                  <a:lnTo>
                    <a:pt x="1692540" y="1277990"/>
                  </a:lnTo>
                  <a:lnTo>
                    <a:pt x="1691482" y="1275589"/>
                  </a:lnTo>
                  <a:lnTo>
                    <a:pt x="1690159" y="1273988"/>
                  </a:lnTo>
                  <a:lnTo>
                    <a:pt x="1688571" y="1272654"/>
                  </a:lnTo>
                  <a:lnTo>
                    <a:pt x="1686984" y="1271854"/>
                  </a:lnTo>
                  <a:lnTo>
                    <a:pt x="1685396" y="1271587"/>
                  </a:lnTo>
                  <a:close/>
                  <a:moveTo>
                    <a:pt x="200950" y="1271587"/>
                  </a:moveTo>
                  <a:lnTo>
                    <a:pt x="199126" y="1271854"/>
                  </a:lnTo>
                  <a:lnTo>
                    <a:pt x="197562" y="1272654"/>
                  </a:lnTo>
                  <a:lnTo>
                    <a:pt x="196259" y="1273988"/>
                  </a:lnTo>
                  <a:lnTo>
                    <a:pt x="194955" y="1275589"/>
                  </a:lnTo>
                  <a:lnTo>
                    <a:pt x="193913" y="1277990"/>
                  </a:lnTo>
                  <a:lnTo>
                    <a:pt x="193131" y="1280392"/>
                  </a:lnTo>
                  <a:lnTo>
                    <a:pt x="192610" y="1283060"/>
                  </a:lnTo>
                  <a:lnTo>
                    <a:pt x="192088" y="1285728"/>
                  </a:lnTo>
                  <a:lnTo>
                    <a:pt x="192088" y="1335087"/>
                  </a:lnTo>
                  <a:lnTo>
                    <a:pt x="209551" y="1335087"/>
                  </a:lnTo>
                  <a:lnTo>
                    <a:pt x="209551" y="1285728"/>
                  </a:lnTo>
                  <a:lnTo>
                    <a:pt x="209551" y="1283060"/>
                  </a:lnTo>
                  <a:lnTo>
                    <a:pt x="209030" y="1280392"/>
                  </a:lnTo>
                  <a:lnTo>
                    <a:pt x="208248" y="1277990"/>
                  </a:lnTo>
                  <a:lnTo>
                    <a:pt x="207205" y="1275589"/>
                  </a:lnTo>
                  <a:lnTo>
                    <a:pt x="205642" y="1273988"/>
                  </a:lnTo>
                  <a:lnTo>
                    <a:pt x="204338" y="1272654"/>
                  </a:lnTo>
                  <a:lnTo>
                    <a:pt x="202514" y="1271854"/>
                  </a:lnTo>
                  <a:lnTo>
                    <a:pt x="200950" y="1271587"/>
                  </a:lnTo>
                  <a:close/>
                  <a:moveTo>
                    <a:pt x="116417" y="1271587"/>
                  </a:moveTo>
                  <a:lnTo>
                    <a:pt x="114830" y="1271854"/>
                  </a:lnTo>
                  <a:lnTo>
                    <a:pt x="113242" y="1272654"/>
                  </a:lnTo>
                  <a:lnTo>
                    <a:pt x="111655" y="1273988"/>
                  </a:lnTo>
                  <a:lnTo>
                    <a:pt x="110332" y="1275589"/>
                  </a:lnTo>
                  <a:lnTo>
                    <a:pt x="109273" y="1277990"/>
                  </a:lnTo>
                  <a:lnTo>
                    <a:pt x="108479" y="1280392"/>
                  </a:lnTo>
                  <a:lnTo>
                    <a:pt x="107950" y="1283060"/>
                  </a:lnTo>
                  <a:lnTo>
                    <a:pt x="107950" y="1285728"/>
                  </a:lnTo>
                  <a:lnTo>
                    <a:pt x="107950" y="1335087"/>
                  </a:lnTo>
                  <a:lnTo>
                    <a:pt x="125413" y="1335087"/>
                  </a:lnTo>
                  <a:lnTo>
                    <a:pt x="125413" y="1285728"/>
                  </a:lnTo>
                  <a:lnTo>
                    <a:pt x="125149" y="1283060"/>
                  </a:lnTo>
                  <a:lnTo>
                    <a:pt x="124619" y="1280392"/>
                  </a:lnTo>
                  <a:lnTo>
                    <a:pt x="123826" y="1277990"/>
                  </a:lnTo>
                  <a:lnTo>
                    <a:pt x="122767" y="1275589"/>
                  </a:lnTo>
                  <a:lnTo>
                    <a:pt x="121180" y="1273988"/>
                  </a:lnTo>
                  <a:lnTo>
                    <a:pt x="119857" y="1272654"/>
                  </a:lnTo>
                  <a:lnTo>
                    <a:pt x="118269" y="1271854"/>
                  </a:lnTo>
                  <a:lnTo>
                    <a:pt x="116417" y="1271587"/>
                  </a:lnTo>
                  <a:close/>
                  <a:moveTo>
                    <a:pt x="1591469" y="1243012"/>
                  </a:moveTo>
                  <a:lnTo>
                    <a:pt x="1589328" y="1243279"/>
                  </a:lnTo>
                  <a:lnTo>
                    <a:pt x="1586919" y="1243547"/>
                  </a:lnTo>
                  <a:lnTo>
                    <a:pt x="1584778" y="1244081"/>
                  </a:lnTo>
                  <a:lnTo>
                    <a:pt x="1582369" y="1245151"/>
                  </a:lnTo>
                  <a:lnTo>
                    <a:pt x="1580495" y="1245953"/>
                  </a:lnTo>
                  <a:lnTo>
                    <a:pt x="1578621" y="1247289"/>
                  </a:lnTo>
                  <a:lnTo>
                    <a:pt x="1577015" y="1248893"/>
                  </a:lnTo>
                  <a:lnTo>
                    <a:pt x="1575409" y="1250497"/>
                  </a:lnTo>
                  <a:lnTo>
                    <a:pt x="1573804" y="1252368"/>
                  </a:lnTo>
                  <a:lnTo>
                    <a:pt x="1572733" y="1254240"/>
                  </a:lnTo>
                  <a:lnTo>
                    <a:pt x="1571395" y="1256378"/>
                  </a:lnTo>
                  <a:lnTo>
                    <a:pt x="1570592" y="1258517"/>
                  </a:lnTo>
                  <a:lnTo>
                    <a:pt x="1569521" y="1260656"/>
                  </a:lnTo>
                  <a:lnTo>
                    <a:pt x="1568986" y="1263329"/>
                  </a:lnTo>
                  <a:lnTo>
                    <a:pt x="1568718" y="1265735"/>
                  </a:lnTo>
                  <a:lnTo>
                    <a:pt x="1568450" y="1268408"/>
                  </a:lnTo>
                  <a:lnTo>
                    <a:pt x="1568450" y="1346200"/>
                  </a:lnTo>
                  <a:lnTo>
                    <a:pt x="1614488" y="1346200"/>
                  </a:lnTo>
                  <a:lnTo>
                    <a:pt x="1614488" y="1268408"/>
                  </a:lnTo>
                  <a:lnTo>
                    <a:pt x="1614488" y="1265735"/>
                  </a:lnTo>
                  <a:lnTo>
                    <a:pt x="1613953" y="1263329"/>
                  </a:lnTo>
                  <a:lnTo>
                    <a:pt x="1613418" y="1260656"/>
                  </a:lnTo>
                  <a:lnTo>
                    <a:pt x="1612347" y="1258517"/>
                  </a:lnTo>
                  <a:lnTo>
                    <a:pt x="1611544" y="1256378"/>
                  </a:lnTo>
                  <a:lnTo>
                    <a:pt x="1610473" y="1254240"/>
                  </a:lnTo>
                  <a:lnTo>
                    <a:pt x="1609135" y="1252368"/>
                  </a:lnTo>
                  <a:lnTo>
                    <a:pt x="1607529" y="1250497"/>
                  </a:lnTo>
                  <a:lnTo>
                    <a:pt x="1605923" y="1248893"/>
                  </a:lnTo>
                  <a:lnTo>
                    <a:pt x="1604317" y="1247289"/>
                  </a:lnTo>
                  <a:lnTo>
                    <a:pt x="1602443" y="1245953"/>
                  </a:lnTo>
                  <a:lnTo>
                    <a:pt x="1600570" y="1245151"/>
                  </a:lnTo>
                  <a:lnTo>
                    <a:pt x="1598161" y="1244081"/>
                  </a:lnTo>
                  <a:lnTo>
                    <a:pt x="1596020" y="1243547"/>
                  </a:lnTo>
                  <a:lnTo>
                    <a:pt x="1593878" y="1243279"/>
                  </a:lnTo>
                  <a:lnTo>
                    <a:pt x="1591469" y="1243012"/>
                  </a:lnTo>
                  <a:close/>
                  <a:moveTo>
                    <a:pt x="1454020" y="1243012"/>
                  </a:moveTo>
                  <a:lnTo>
                    <a:pt x="1451681" y="1243279"/>
                  </a:lnTo>
                  <a:lnTo>
                    <a:pt x="1449601" y="1243547"/>
                  </a:lnTo>
                  <a:lnTo>
                    <a:pt x="1447522" y="1244081"/>
                  </a:lnTo>
                  <a:lnTo>
                    <a:pt x="1445442" y="1245151"/>
                  </a:lnTo>
                  <a:lnTo>
                    <a:pt x="1443623" y="1245953"/>
                  </a:lnTo>
                  <a:lnTo>
                    <a:pt x="1441543" y="1247289"/>
                  </a:lnTo>
                  <a:lnTo>
                    <a:pt x="1439723" y="1248893"/>
                  </a:lnTo>
                  <a:lnTo>
                    <a:pt x="1438164" y="1250497"/>
                  </a:lnTo>
                  <a:lnTo>
                    <a:pt x="1436864" y="1252368"/>
                  </a:lnTo>
                  <a:lnTo>
                    <a:pt x="1435564" y="1254240"/>
                  </a:lnTo>
                  <a:lnTo>
                    <a:pt x="1434525" y="1256378"/>
                  </a:lnTo>
                  <a:lnTo>
                    <a:pt x="1433485" y="1258517"/>
                  </a:lnTo>
                  <a:lnTo>
                    <a:pt x="1432965" y="1260656"/>
                  </a:lnTo>
                  <a:lnTo>
                    <a:pt x="1432445" y="1263329"/>
                  </a:lnTo>
                  <a:lnTo>
                    <a:pt x="1431925" y="1265735"/>
                  </a:lnTo>
                  <a:lnTo>
                    <a:pt x="1431925" y="1268408"/>
                  </a:lnTo>
                  <a:lnTo>
                    <a:pt x="1431925" y="1346200"/>
                  </a:lnTo>
                  <a:lnTo>
                    <a:pt x="1476375" y="1346200"/>
                  </a:lnTo>
                  <a:lnTo>
                    <a:pt x="1476375" y="1268408"/>
                  </a:lnTo>
                  <a:lnTo>
                    <a:pt x="1476115" y="1265735"/>
                  </a:lnTo>
                  <a:lnTo>
                    <a:pt x="1475855" y="1263329"/>
                  </a:lnTo>
                  <a:lnTo>
                    <a:pt x="1475335" y="1260656"/>
                  </a:lnTo>
                  <a:lnTo>
                    <a:pt x="1474556" y="1258517"/>
                  </a:lnTo>
                  <a:lnTo>
                    <a:pt x="1473516" y="1256378"/>
                  </a:lnTo>
                  <a:lnTo>
                    <a:pt x="1472476" y="1254240"/>
                  </a:lnTo>
                  <a:lnTo>
                    <a:pt x="1471176" y="1252368"/>
                  </a:lnTo>
                  <a:lnTo>
                    <a:pt x="1469617" y="1250497"/>
                  </a:lnTo>
                  <a:lnTo>
                    <a:pt x="1468057" y="1248893"/>
                  </a:lnTo>
                  <a:lnTo>
                    <a:pt x="1466497" y="1247289"/>
                  </a:lnTo>
                  <a:lnTo>
                    <a:pt x="1464678" y="1245953"/>
                  </a:lnTo>
                  <a:lnTo>
                    <a:pt x="1462598" y="1245151"/>
                  </a:lnTo>
                  <a:lnTo>
                    <a:pt x="1460779" y="1244081"/>
                  </a:lnTo>
                  <a:lnTo>
                    <a:pt x="1458699" y="1243547"/>
                  </a:lnTo>
                  <a:lnTo>
                    <a:pt x="1456100" y="1243279"/>
                  </a:lnTo>
                  <a:lnTo>
                    <a:pt x="1454020" y="1243012"/>
                  </a:lnTo>
                  <a:close/>
                  <a:moveTo>
                    <a:pt x="1316967" y="1243012"/>
                  </a:moveTo>
                  <a:lnTo>
                    <a:pt x="1314544" y="1243279"/>
                  </a:lnTo>
                  <a:lnTo>
                    <a:pt x="1312121" y="1243547"/>
                  </a:lnTo>
                  <a:lnTo>
                    <a:pt x="1309967" y="1244081"/>
                  </a:lnTo>
                  <a:lnTo>
                    <a:pt x="1308082" y="1245151"/>
                  </a:lnTo>
                  <a:lnTo>
                    <a:pt x="1305929" y="1245953"/>
                  </a:lnTo>
                  <a:lnTo>
                    <a:pt x="1304044" y="1247289"/>
                  </a:lnTo>
                  <a:lnTo>
                    <a:pt x="1302429" y="1248893"/>
                  </a:lnTo>
                  <a:lnTo>
                    <a:pt x="1300544" y="1250497"/>
                  </a:lnTo>
                  <a:lnTo>
                    <a:pt x="1299198" y="1252368"/>
                  </a:lnTo>
                  <a:lnTo>
                    <a:pt x="1297852" y="1254240"/>
                  </a:lnTo>
                  <a:lnTo>
                    <a:pt x="1296775" y="1256378"/>
                  </a:lnTo>
                  <a:lnTo>
                    <a:pt x="1295698" y="1258517"/>
                  </a:lnTo>
                  <a:lnTo>
                    <a:pt x="1294890" y="1260656"/>
                  </a:lnTo>
                  <a:lnTo>
                    <a:pt x="1294352" y="1263329"/>
                  </a:lnTo>
                  <a:lnTo>
                    <a:pt x="1294082" y="1265735"/>
                  </a:lnTo>
                  <a:lnTo>
                    <a:pt x="1293813" y="1268408"/>
                  </a:lnTo>
                  <a:lnTo>
                    <a:pt x="1293813" y="1346200"/>
                  </a:lnTo>
                  <a:lnTo>
                    <a:pt x="1339851" y="1346200"/>
                  </a:lnTo>
                  <a:lnTo>
                    <a:pt x="1339851" y="1268408"/>
                  </a:lnTo>
                  <a:lnTo>
                    <a:pt x="1339851" y="1265735"/>
                  </a:lnTo>
                  <a:lnTo>
                    <a:pt x="1339582" y="1263329"/>
                  </a:lnTo>
                  <a:lnTo>
                    <a:pt x="1338774" y="1260656"/>
                  </a:lnTo>
                  <a:lnTo>
                    <a:pt x="1338236" y="1258517"/>
                  </a:lnTo>
                  <a:lnTo>
                    <a:pt x="1337159" y="1256378"/>
                  </a:lnTo>
                  <a:lnTo>
                    <a:pt x="1336082" y="1254240"/>
                  </a:lnTo>
                  <a:lnTo>
                    <a:pt x="1334736" y="1252368"/>
                  </a:lnTo>
                  <a:lnTo>
                    <a:pt x="1333390" y="1250497"/>
                  </a:lnTo>
                  <a:lnTo>
                    <a:pt x="1331774" y="1248893"/>
                  </a:lnTo>
                  <a:lnTo>
                    <a:pt x="1329621" y="1247289"/>
                  </a:lnTo>
                  <a:lnTo>
                    <a:pt x="1327736" y="1245953"/>
                  </a:lnTo>
                  <a:lnTo>
                    <a:pt x="1325851" y="1245151"/>
                  </a:lnTo>
                  <a:lnTo>
                    <a:pt x="1323698" y="1244081"/>
                  </a:lnTo>
                  <a:lnTo>
                    <a:pt x="1321544" y="1243547"/>
                  </a:lnTo>
                  <a:lnTo>
                    <a:pt x="1319390" y="1243279"/>
                  </a:lnTo>
                  <a:lnTo>
                    <a:pt x="1316967" y="1243012"/>
                  </a:lnTo>
                  <a:close/>
                  <a:moveTo>
                    <a:pt x="570573" y="1243012"/>
                  </a:moveTo>
                  <a:lnTo>
                    <a:pt x="568419" y="1243279"/>
                  </a:lnTo>
                  <a:lnTo>
                    <a:pt x="565996" y="1243547"/>
                  </a:lnTo>
                  <a:lnTo>
                    <a:pt x="563842" y="1244081"/>
                  </a:lnTo>
                  <a:lnTo>
                    <a:pt x="561957" y="1245151"/>
                  </a:lnTo>
                  <a:lnTo>
                    <a:pt x="559534" y="1245953"/>
                  </a:lnTo>
                  <a:lnTo>
                    <a:pt x="557650" y="1247289"/>
                  </a:lnTo>
                  <a:lnTo>
                    <a:pt x="556034" y="1248893"/>
                  </a:lnTo>
                  <a:lnTo>
                    <a:pt x="554419" y="1250497"/>
                  </a:lnTo>
                  <a:lnTo>
                    <a:pt x="553073" y="1252368"/>
                  </a:lnTo>
                  <a:lnTo>
                    <a:pt x="551727" y="1254240"/>
                  </a:lnTo>
                  <a:lnTo>
                    <a:pt x="550381" y="1256378"/>
                  </a:lnTo>
                  <a:lnTo>
                    <a:pt x="549573" y="1258517"/>
                  </a:lnTo>
                  <a:lnTo>
                    <a:pt x="548765" y="1260656"/>
                  </a:lnTo>
                  <a:lnTo>
                    <a:pt x="548227" y="1263329"/>
                  </a:lnTo>
                  <a:lnTo>
                    <a:pt x="547957" y="1265735"/>
                  </a:lnTo>
                  <a:lnTo>
                    <a:pt x="547688" y="1268408"/>
                  </a:lnTo>
                  <a:lnTo>
                    <a:pt x="547688" y="1346200"/>
                  </a:lnTo>
                  <a:lnTo>
                    <a:pt x="593726" y="1346200"/>
                  </a:lnTo>
                  <a:lnTo>
                    <a:pt x="593726" y="1268408"/>
                  </a:lnTo>
                  <a:lnTo>
                    <a:pt x="593726" y="1265735"/>
                  </a:lnTo>
                  <a:lnTo>
                    <a:pt x="593188" y="1263329"/>
                  </a:lnTo>
                  <a:lnTo>
                    <a:pt x="592649" y="1260656"/>
                  </a:lnTo>
                  <a:lnTo>
                    <a:pt x="591842" y="1258517"/>
                  </a:lnTo>
                  <a:lnTo>
                    <a:pt x="591034" y="1256378"/>
                  </a:lnTo>
                  <a:lnTo>
                    <a:pt x="589688" y="1254240"/>
                  </a:lnTo>
                  <a:lnTo>
                    <a:pt x="588342" y="1252368"/>
                  </a:lnTo>
                  <a:lnTo>
                    <a:pt x="586996" y="1250497"/>
                  </a:lnTo>
                  <a:lnTo>
                    <a:pt x="585380" y="1248893"/>
                  </a:lnTo>
                  <a:lnTo>
                    <a:pt x="583496" y="1247289"/>
                  </a:lnTo>
                  <a:lnTo>
                    <a:pt x="581611" y="1245953"/>
                  </a:lnTo>
                  <a:lnTo>
                    <a:pt x="579726" y="1245151"/>
                  </a:lnTo>
                  <a:lnTo>
                    <a:pt x="577573" y="1244081"/>
                  </a:lnTo>
                  <a:lnTo>
                    <a:pt x="575150" y="1243547"/>
                  </a:lnTo>
                  <a:lnTo>
                    <a:pt x="572996" y="1243279"/>
                  </a:lnTo>
                  <a:lnTo>
                    <a:pt x="570573" y="1243012"/>
                  </a:lnTo>
                  <a:close/>
                  <a:moveTo>
                    <a:pt x="433258" y="1243012"/>
                  </a:moveTo>
                  <a:lnTo>
                    <a:pt x="430919" y="1243279"/>
                  </a:lnTo>
                  <a:lnTo>
                    <a:pt x="428839" y="1243547"/>
                  </a:lnTo>
                  <a:lnTo>
                    <a:pt x="426760" y="1244081"/>
                  </a:lnTo>
                  <a:lnTo>
                    <a:pt x="424680" y="1245151"/>
                  </a:lnTo>
                  <a:lnTo>
                    <a:pt x="422861" y="1245953"/>
                  </a:lnTo>
                  <a:lnTo>
                    <a:pt x="421041" y="1247289"/>
                  </a:lnTo>
                  <a:lnTo>
                    <a:pt x="418961" y="1248893"/>
                  </a:lnTo>
                  <a:lnTo>
                    <a:pt x="417402" y="1250497"/>
                  </a:lnTo>
                  <a:lnTo>
                    <a:pt x="416102" y="1252368"/>
                  </a:lnTo>
                  <a:lnTo>
                    <a:pt x="414802" y="1254240"/>
                  </a:lnTo>
                  <a:lnTo>
                    <a:pt x="413763" y="1256378"/>
                  </a:lnTo>
                  <a:lnTo>
                    <a:pt x="412983" y="1258517"/>
                  </a:lnTo>
                  <a:lnTo>
                    <a:pt x="412203" y="1260656"/>
                  </a:lnTo>
                  <a:lnTo>
                    <a:pt x="411683" y="1263329"/>
                  </a:lnTo>
                  <a:lnTo>
                    <a:pt x="411163" y="1265735"/>
                  </a:lnTo>
                  <a:lnTo>
                    <a:pt x="411163" y="1268408"/>
                  </a:lnTo>
                  <a:lnTo>
                    <a:pt x="411163" y="1346200"/>
                  </a:lnTo>
                  <a:lnTo>
                    <a:pt x="455613" y="1346200"/>
                  </a:lnTo>
                  <a:lnTo>
                    <a:pt x="455613" y="1268408"/>
                  </a:lnTo>
                  <a:lnTo>
                    <a:pt x="455353" y="1265735"/>
                  </a:lnTo>
                  <a:lnTo>
                    <a:pt x="455093" y="1263329"/>
                  </a:lnTo>
                  <a:lnTo>
                    <a:pt x="454573" y="1260656"/>
                  </a:lnTo>
                  <a:lnTo>
                    <a:pt x="453794" y="1258517"/>
                  </a:lnTo>
                  <a:lnTo>
                    <a:pt x="453014" y="1256378"/>
                  </a:lnTo>
                  <a:lnTo>
                    <a:pt x="451714" y="1254240"/>
                  </a:lnTo>
                  <a:lnTo>
                    <a:pt x="450674" y="1252368"/>
                  </a:lnTo>
                  <a:lnTo>
                    <a:pt x="449115" y="1250497"/>
                  </a:lnTo>
                  <a:lnTo>
                    <a:pt x="447295" y="1248893"/>
                  </a:lnTo>
                  <a:lnTo>
                    <a:pt x="445735" y="1247289"/>
                  </a:lnTo>
                  <a:lnTo>
                    <a:pt x="443916" y="1245953"/>
                  </a:lnTo>
                  <a:lnTo>
                    <a:pt x="441836" y="1245151"/>
                  </a:lnTo>
                  <a:lnTo>
                    <a:pt x="440017" y="1244081"/>
                  </a:lnTo>
                  <a:lnTo>
                    <a:pt x="437937" y="1243547"/>
                  </a:lnTo>
                  <a:lnTo>
                    <a:pt x="435598" y="1243279"/>
                  </a:lnTo>
                  <a:lnTo>
                    <a:pt x="433258" y="1243012"/>
                  </a:lnTo>
                  <a:close/>
                  <a:moveTo>
                    <a:pt x="295405" y="1243012"/>
                  </a:moveTo>
                  <a:lnTo>
                    <a:pt x="293326" y="1243279"/>
                  </a:lnTo>
                  <a:lnTo>
                    <a:pt x="290726" y="1243547"/>
                  </a:lnTo>
                  <a:lnTo>
                    <a:pt x="288647" y="1244081"/>
                  </a:lnTo>
                  <a:lnTo>
                    <a:pt x="286827" y="1245151"/>
                  </a:lnTo>
                  <a:lnTo>
                    <a:pt x="284748" y="1245953"/>
                  </a:lnTo>
                  <a:lnTo>
                    <a:pt x="282928" y="1247289"/>
                  </a:lnTo>
                  <a:lnTo>
                    <a:pt x="281368" y="1248893"/>
                  </a:lnTo>
                  <a:lnTo>
                    <a:pt x="279809" y="1250497"/>
                  </a:lnTo>
                  <a:lnTo>
                    <a:pt x="278509" y="1252368"/>
                  </a:lnTo>
                  <a:lnTo>
                    <a:pt x="276949" y="1254240"/>
                  </a:lnTo>
                  <a:lnTo>
                    <a:pt x="275910" y="1256378"/>
                  </a:lnTo>
                  <a:lnTo>
                    <a:pt x="274870" y="1258517"/>
                  </a:lnTo>
                  <a:lnTo>
                    <a:pt x="274090" y="1260656"/>
                  </a:lnTo>
                  <a:lnTo>
                    <a:pt x="273570" y="1263329"/>
                  </a:lnTo>
                  <a:lnTo>
                    <a:pt x="273310" y="1265735"/>
                  </a:lnTo>
                  <a:lnTo>
                    <a:pt x="273050" y="1268408"/>
                  </a:lnTo>
                  <a:lnTo>
                    <a:pt x="273050" y="1346200"/>
                  </a:lnTo>
                  <a:lnTo>
                    <a:pt x="317500" y="1346200"/>
                  </a:lnTo>
                  <a:lnTo>
                    <a:pt x="317500" y="1268408"/>
                  </a:lnTo>
                  <a:lnTo>
                    <a:pt x="317500" y="1265735"/>
                  </a:lnTo>
                  <a:lnTo>
                    <a:pt x="317240" y="1263329"/>
                  </a:lnTo>
                  <a:lnTo>
                    <a:pt x="316720" y="1260656"/>
                  </a:lnTo>
                  <a:lnTo>
                    <a:pt x="315941" y="1258517"/>
                  </a:lnTo>
                  <a:lnTo>
                    <a:pt x="314901" y="1256378"/>
                  </a:lnTo>
                  <a:lnTo>
                    <a:pt x="313861" y="1254240"/>
                  </a:lnTo>
                  <a:lnTo>
                    <a:pt x="312561" y="1252368"/>
                  </a:lnTo>
                  <a:lnTo>
                    <a:pt x="311262" y="1250497"/>
                  </a:lnTo>
                  <a:lnTo>
                    <a:pt x="309702" y="1248893"/>
                  </a:lnTo>
                  <a:lnTo>
                    <a:pt x="307882" y="1247289"/>
                  </a:lnTo>
                  <a:lnTo>
                    <a:pt x="305803" y="1245953"/>
                  </a:lnTo>
                  <a:lnTo>
                    <a:pt x="303983" y="1245151"/>
                  </a:lnTo>
                  <a:lnTo>
                    <a:pt x="301904" y="1244081"/>
                  </a:lnTo>
                  <a:lnTo>
                    <a:pt x="299824" y="1243547"/>
                  </a:lnTo>
                  <a:lnTo>
                    <a:pt x="297745" y="1243279"/>
                  </a:lnTo>
                  <a:lnTo>
                    <a:pt x="295405" y="1243012"/>
                  </a:lnTo>
                  <a:close/>
                  <a:moveTo>
                    <a:pt x="1728788" y="1230312"/>
                  </a:moveTo>
                  <a:lnTo>
                    <a:pt x="1726142" y="1230578"/>
                  </a:lnTo>
                  <a:lnTo>
                    <a:pt x="1723497" y="1230844"/>
                  </a:lnTo>
                  <a:lnTo>
                    <a:pt x="1721115" y="1231641"/>
                  </a:lnTo>
                  <a:lnTo>
                    <a:pt x="1718999" y="1232438"/>
                  </a:lnTo>
                  <a:lnTo>
                    <a:pt x="1716617" y="1233767"/>
                  </a:lnTo>
                  <a:lnTo>
                    <a:pt x="1714765" y="1235096"/>
                  </a:lnTo>
                  <a:lnTo>
                    <a:pt x="1712384" y="1236690"/>
                  </a:lnTo>
                  <a:lnTo>
                    <a:pt x="1710797" y="1238285"/>
                  </a:lnTo>
                  <a:lnTo>
                    <a:pt x="1709209" y="1240411"/>
                  </a:lnTo>
                  <a:lnTo>
                    <a:pt x="1707622" y="1242271"/>
                  </a:lnTo>
                  <a:lnTo>
                    <a:pt x="1706299" y="1244663"/>
                  </a:lnTo>
                  <a:lnTo>
                    <a:pt x="1705240" y="1246788"/>
                  </a:lnTo>
                  <a:lnTo>
                    <a:pt x="1704447" y="1249712"/>
                  </a:lnTo>
                  <a:lnTo>
                    <a:pt x="1703917" y="1252103"/>
                  </a:lnTo>
                  <a:lnTo>
                    <a:pt x="1703653" y="1254761"/>
                  </a:lnTo>
                  <a:lnTo>
                    <a:pt x="1703388" y="1257418"/>
                  </a:lnTo>
                  <a:lnTo>
                    <a:pt x="1703388" y="1350962"/>
                  </a:lnTo>
                  <a:lnTo>
                    <a:pt x="1754188" y="1350962"/>
                  </a:lnTo>
                  <a:lnTo>
                    <a:pt x="1754188" y="1257418"/>
                  </a:lnTo>
                  <a:lnTo>
                    <a:pt x="1753924" y="1254761"/>
                  </a:lnTo>
                  <a:lnTo>
                    <a:pt x="1753659" y="1252103"/>
                  </a:lnTo>
                  <a:lnTo>
                    <a:pt x="1752865" y="1249712"/>
                  </a:lnTo>
                  <a:lnTo>
                    <a:pt x="1752072" y="1246788"/>
                  </a:lnTo>
                  <a:lnTo>
                    <a:pt x="1751013" y="1244663"/>
                  </a:lnTo>
                  <a:lnTo>
                    <a:pt x="1749955" y="1242271"/>
                  </a:lnTo>
                  <a:lnTo>
                    <a:pt x="1748367" y="1240411"/>
                  </a:lnTo>
                  <a:lnTo>
                    <a:pt x="1746780" y="1238285"/>
                  </a:lnTo>
                  <a:lnTo>
                    <a:pt x="1744928" y="1236690"/>
                  </a:lnTo>
                  <a:lnTo>
                    <a:pt x="1743076" y="1235096"/>
                  </a:lnTo>
                  <a:lnTo>
                    <a:pt x="1740694" y="1233767"/>
                  </a:lnTo>
                  <a:lnTo>
                    <a:pt x="1738578" y="1232438"/>
                  </a:lnTo>
                  <a:lnTo>
                    <a:pt x="1736197" y="1231641"/>
                  </a:lnTo>
                  <a:lnTo>
                    <a:pt x="1733815" y="1230844"/>
                  </a:lnTo>
                  <a:lnTo>
                    <a:pt x="1731434" y="1230578"/>
                  </a:lnTo>
                  <a:lnTo>
                    <a:pt x="1728788" y="1230312"/>
                  </a:lnTo>
                  <a:close/>
                  <a:moveTo>
                    <a:pt x="158750" y="1230312"/>
                  </a:moveTo>
                  <a:lnTo>
                    <a:pt x="156104" y="1230578"/>
                  </a:lnTo>
                  <a:lnTo>
                    <a:pt x="153723" y="1230844"/>
                  </a:lnTo>
                  <a:lnTo>
                    <a:pt x="151342" y="1231641"/>
                  </a:lnTo>
                  <a:lnTo>
                    <a:pt x="148696" y="1232438"/>
                  </a:lnTo>
                  <a:lnTo>
                    <a:pt x="146579" y="1233767"/>
                  </a:lnTo>
                  <a:lnTo>
                    <a:pt x="144463" y="1235096"/>
                  </a:lnTo>
                  <a:lnTo>
                    <a:pt x="142611" y="1236690"/>
                  </a:lnTo>
                  <a:lnTo>
                    <a:pt x="140759" y="1238285"/>
                  </a:lnTo>
                  <a:lnTo>
                    <a:pt x="139171" y="1240411"/>
                  </a:lnTo>
                  <a:lnTo>
                    <a:pt x="137848" y="1242271"/>
                  </a:lnTo>
                  <a:lnTo>
                    <a:pt x="136525" y="1244663"/>
                  </a:lnTo>
                  <a:lnTo>
                    <a:pt x="135202" y="1246788"/>
                  </a:lnTo>
                  <a:lnTo>
                    <a:pt x="134409" y="1249712"/>
                  </a:lnTo>
                  <a:lnTo>
                    <a:pt x="133879" y="1252103"/>
                  </a:lnTo>
                  <a:lnTo>
                    <a:pt x="133350" y="1254761"/>
                  </a:lnTo>
                  <a:lnTo>
                    <a:pt x="133350" y="1257418"/>
                  </a:lnTo>
                  <a:lnTo>
                    <a:pt x="133350" y="1350962"/>
                  </a:lnTo>
                  <a:lnTo>
                    <a:pt x="184150" y="1350962"/>
                  </a:lnTo>
                  <a:lnTo>
                    <a:pt x="184150" y="1257418"/>
                  </a:lnTo>
                  <a:lnTo>
                    <a:pt x="184150" y="1254761"/>
                  </a:lnTo>
                  <a:lnTo>
                    <a:pt x="183621" y="1252103"/>
                  </a:lnTo>
                  <a:lnTo>
                    <a:pt x="183092" y="1249712"/>
                  </a:lnTo>
                  <a:lnTo>
                    <a:pt x="182298" y="1246788"/>
                  </a:lnTo>
                  <a:lnTo>
                    <a:pt x="181240" y="1244663"/>
                  </a:lnTo>
                  <a:lnTo>
                    <a:pt x="179917" y="1242271"/>
                  </a:lnTo>
                  <a:lnTo>
                    <a:pt x="178594" y="1240411"/>
                  </a:lnTo>
                  <a:lnTo>
                    <a:pt x="176742" y="1238285"/>
                  </a:lnTo>
                  <a:lnTo>
                    <a:pt x="174890" y="1236690"/>
                  </a:lnTo>
                  <a:lnTo>
                    <a:pt x="173038" y="1235096"/>
                  </a:lnTo>
                  <a:lnTo>
                    <a:pt x="170921" y="1233767"/>
                  </a:lnTo>
                  <a:lnTo>
                    <a:pt x="168804" y="1232438"/>
                  </a:lnTo>
                  <a:lnTo>
                    <a:pt x="166423" y="1231641"/>
                  </a:lnTo>
                  <a:lnTo>
                    <a:pt x="163777" y="1230844"/>
                  </a:lnTo>
                  <a:lnTo>
                    <a:pt x="161396" y="1230578"/>
                  </a:lnTo>
                  <a:lnTo>
                    <a:pt x="158750" y="1230312"/>
                  </a:lnTo>
                  <a:close/>
                  <a:moveTo>
                    <a:pt x="1094582" y="1220787"/>
                  </a:moveTo>
                  <a:lnTo>
                    <a:pt x="1092251" y="1221054"/>
                  </a:lnTo>
                  <a:lnTo>
                    <a:pt x="1089660" y="1221322"/>
                  </a:lnTo>
                  <a:lnTo>
                    <a:pt x="1087070" y="1222124"/>
                  </a:lnTo>
                  <a:lnTo>
                    <a:pt x="1084998" y="1223194"/>
                  </a:lnTo>
                  <a:lnTo>
                    <a:pt x="1082926" y="1224531"/>
                  </a:lnTo>
                  <a:lnTo>
                    <a:pt x="1080854" y="1225868"/>
                  </a:lnTo>
                  <a:lnTo>
                    <a:pt x="1079041" y="1227740"/>
                  </a:lnTo>
                  <a:lnTo>
                    <a:pt x="1077487" y="1229611"/>
                  </a:lnTo>
                  <a:lnTo>
                    <a:pt x="1075933" y="1231751"/>
                  </a:lnTo>
                  <a:lnTo>
                    <a:pt x="1074379" y="1234425"/>
                  </a:lnTo>
                  <a:lnTo>
                    <a:pt x="1073083" y="1236831"/>
                  </a:lnTo>
                  <a:lnTo>
                    <a:pt x="1072047" y="1239505"/>
                  </a:lnTo>
                  <a:lnTo>
                    <a:pt x="1071270" y="1242179"/>
                  </a:lnTo>
                  <a:lnTo>
                    <a:pt x="1070493" y="1245121"/>
                  </a:lnTo>
                  <a:lnTo>
                    <a:pt x="1070234" y="1248330"/>
                  </a:lnTo>
                  <a:lnTo>
                    <a:pt x="1069975" y="1251539"/>
                  </a:lnTo>
                  <a:lnTo>
                    <a:pt x="1069975" y="1346200"/>
                  </a:lnTo>
                  <a:lnTo>
                    <a:pt x="1119188" y="1346200"/>
                  </a:lnTo>
                  <a:lnTo>
                    <a:pt x="1119188" y="1251539"/>
                  </a:lnTo>
                  <a:lnTo>
                    <a:pt x="1118929" y="1248330"/>
                  </a:lnTo>
                  <a:lnTo>
                    <a:pt x="1118670" y="1245121"/>
                  </a:lnTo>
                  <a:lnTo>
                    <a:pt x="1117893" y="1242179"/>
                  </a:lnTo>
                  <a:lnTo>
                    <a:pt x="1117116" y="1239505"/>
                  </a:lnTo>
                  <a:lnTo>
                    <a:pt x="1116080" y="1236831"/>
                  </a:lnTo>
                  <a:lnTo>
                    <a:pt x="1114785" y="1234425"/>
                  </a:lnTo>
                  <a:lnTo>
                    <a:pt x="1113231" y="1231751"/>
                  </a:lnTo>
                  <a:lnTo>
                    <a:pt x="1111936" y="1229611"/>
                  </a:lnTo>
                  <a:lnTo>
                    <a:pt x="1110123" y="1227740"/>
                  </a:lnTo>
                  <a:lnTo>
                    <a:pt x="1108310" y="1225868"/>
                  </a:lnTo>
                  <a:lnTo>
                    <a:pt x="1106237" y="1224531"/>
                  </a:lnTo>
                  <a:lnTo>
                    <a:pt x="1104165" y="1223194"/>
                  </a:lnTo>
                  <a:lnTo>
                    <a:pt x="1101834" y="1222124"/>
                  </a:lnTo>
                  <a:lnTo>
                    <a:pt x="1099503" y="1221322"/>
                  </a:lnTo>
                  <a:lnTo>
                    <a:pt x="1096913" y="1221054"/>
                  </a:lnTo>
                  <a:lnTo>
                    <a:pt x="1094582" y="1220787"/>
                  </a:lnTo>
                  <a:close/>
                  <a:moveTo>
                    <a:pt x="943508" y="1220787"/>
                  </a:moveTo>
                  <a:lnTo>
                    <a:pt x="941152" y="1221054"/>
                  </a:lnTo>
                  <a:lnTo>
                    <a:pt x="938796" y="1221322"/>
                  </a:lnTo>
                  <a:lnTo>
                    <a:pt x="936440" y="1222124"/>
                  </a:lnTo>
                  <a:lnTo>
                    <a:pt x="934084" y="1223194"/>
                  </a:lnTo>
                  <a:lnTo>
                    <a:pt x="931990" y="1224531"/>
                  </a:lnTo>
                  <a:lnTo>
                    <a:pt x="929896" y="1225868"/>
                  </a:lnTo>
                  <a:lnTo>
                    <a:pt x="927802" y="1227740"/>
                  </a:lnTo>
                  <a:lnTo>
                    <a:pt x="926231" y="1229611"/>
                  </a:lnTo>
                  <a:lnTo>
                    <a:pt x="924660" y="1231751"/>
                  </a:lnTo>
                  <a:lnTo>
                    <a:pt x="923090" y="1234425"/>
                  </a:lnTo>
                  <a:lnTo>
                    <a:pt x="922043" y="1236831"/>
                  </a:lnTo>
                  <a:lnTo>
                    <a:pt x="920996" y="1239505"/>
                  </a:lnTo>
                  <a:lnTo>
                    <a:pt x="920210" y="1242179"/>
                  </a:lnTo>
                  <a:lnTo>
                    <a:pt x="919687" y="1245121"/>
                  </a:lnTo>
                  <a:lnTo>
                    <a:pt x="919163" y="1248330"/>
                  </a:lnTo>
                  <a:lnTo>
                    <a:pt x="919163" y="1251539"/>
                  </a:lnTo>
                  <a:lnTo>
                    <a:pt x="919163" y="1346200"/>
                  </a:lnTo>
                  <a:lnTo>
                    <a:pt x="968376" y="1346200"/>
                  </a:lnTo>
                  <a:lnTo>
                    <a:pt x="968376" y="1251539"/>
                  </a:lnTo>
                  <a:lnTo>
                    <a:pt x="968114" y="1248330"/>
                  </a:lnTo>
                  <a:lnTo>
                    <a:pt x="967853" y="1245121"/>
                  </a:lnTo>
                  <a:lnTo>
                    <a:pt x="967329" y="1242179"/>
                  </a:lnTo>
                  <a:lnTo>
                    <a:pt x="966544" y="1239505"/>
                  </a:lnTo>
                  <a:lnTo>
                    <a:pt x="965497" y="1236831"/>
                  </a:lnTo>
                  <a:lnTo>
                    <a:pt x="964188" y="1234425"/>
                  </a:lnTo>
                  <a:lnTo>
                    <a:pt x="962879" y="1231751"/>
                  </a:lnTo>
                  <a:lnTo>
                    <a:pt x="961308" y="1229611"/>
                  </a:lnTo>
                  <a:lnTo>
                    <a:pt x="959214" y="1227740"/>
                  </a:lnTo>
                  <a:lnTo>
                    <a:pt x="957382" y="1225868"/>
                  </a:lnTo>
                  <a:lnTo>
                    <a:pt x="955288" y="1224531"/>
                  </a:lnTo>
                  <a:lnTo>
                    <a:pt x="953194" y="1223194"/>
                  </a:lnTo>
                  <a:lnTo>
                    <a:pt x="951099" y="1222124"/>
                  </a:lnTo>
                  <a:lnTo>
                    <a:pt x="948743" y="1221322"/>
                  </a:lnTo>
                  <a:lnTo>
                    <a:pt x="946387" y="1221054"/>
                  </a:lnTo>
                  <a:lnTo>
                    <a:pt x="943508" y="1220787"/>
                  </a:lnTo>
                  <a:close/>
                  <a:moveTo>
                    <a:pt x="792827" y="1220787"/>
                  </a:moveTo>
                  <a:lnTo>
                    <a:pt x="790483" y="1221054"/>
                  </a:lnTo>
                  <a:lnTo>
                    <a:pt x="787879" y="1221322"/>
                  </a:lnTo>
                  <a:lnTo>
                    <a:pt x="785536" y="1222124"/>
                  </a:lnTo>
                  <a:lnTo>
                    <a:pt x="783192" y="1223194"/>
                  </a:lnTo>
                  <a:lnTo>
                    <a:pt x="781109" y="1224531"/>
                  </a:lnTo>
                  <a:lnTo>
                    <a:pt x="779286" y="1225868"/>
                  </a:lnTo>
                  <a:lnTo>
                    <a:pt x="777464" y="1227740"/>
                  </a:lnTo>
                  <a:lnTo>
                    <a:pt x="775641" y="1229611"/>
                  </a:lnTo>
                  <a:lnTo>
                    <a:pt x="773818" y="1231751"/>
                  </a:lnTo>
                  <a:lnTo>
                    <a:pt x="772516" y="1234425"/>
                  </a:lnTo>
                  <a:lnTo>
                    <a:pt x="771214" y="1236831"/>
                  </a:lnTo>
                  <a:lnTo>
                    <a:pt x="770173" y="1239505"/>
                  </a:lnTo>
                  <a:lnTo>
                    <a:pt x="769392" y="1242179"/>
                  </a:lnTo>
                  <a:lnTo>
                    <a:pt x="768871" y="1245121"/>
                  </a:lnTo>
                  <a:lnTo>
                    <a:pt x="768350" y="1248330"/>
                  </a:lnTo>
                  <a:lnTo>
                    <a:pt x="768350" y="1251539"/>
                  </a:lnTo>
                  <a:lnTo>
                    <a:pt x="768350" y="1346200"/>
                  </a:lnTo>
                  <a:lnTo>
                    <a:pt x="817563" y="1346200"/>
                  </a:lnTo>
                  <a:lnTo>
                    <a:pt x="817563" y="1251539"/>
                  </a:lnTo>
                  <a:lnTo>
                    <a:pt x="817563" y="1248330"/>
                  </a:lnTo>
                  <a:lnTo>
                    <a:pt x="816782" y="1245121"/>
                  </a:lnTo>
                  <a:lnTo>
                    <a:pt x="816261" y="1242179"/>
                  </a:lnTo>
                  <a:lnTo>
                    <a:pt x="815480" y="1239505"/>
                  </a:lnTo>
                  <a:lnTo>
                    <a:pt x="814439" y="1236831"/>
                  </a:lnTo>
                  <a:lnTo>
                    <a:pt x="813137" y="1234425"/>
                  </a:lnTo>
                  <a:lnTo>
                    <a:pt x="811835" y="1231751"/>
                  </a:lnTo>
                  <a:lnTo>
                    <a:pt x="810272" y="1229611"/>
                  </a:lnTo>
                  <a:lnTo>
                    <a:pt x="808450" y="1227740"/>
                  </a:lnTo>
                  <a:lnTo>
                    <a:pt x="806627" y="1225868"/>
                  </a:lnTo>
                  <a:lnTo>
                    <a:pt x="804804" y="1224531"/>
                  </a:lnTo>
                  <a:lnTo>
                    <a:pt x="802200" y="1223194"/>
                  </a:lnTo>
                  <a:lnTo>
                    <a:pt x="800117" y="1222124"/>
                  </a:lnTo>
                  <a:lnTo>
                    <a:pt x="797774" y="1221322"/>
                  </a:lnTo>
                  <a:lnTo>
                    <a:pt x="795430" y="1221054"/>
                  </a:lnTo>
                  <a:lnTo>
                    <a:pt x="792827" y="1220787"/>
                  </a:lnTo>
                  <a:close/>
                  <a:moveTo>
                    <a:pt x="1620838" y="1082675"/>
                  </a:moveTo>
                  <a:lnTo>
                    <a:pt x="1620838" y="1117600"/>
                  </a:lnTo>
                  <a:lnTo>
                    <a:pt x="1641476" y="1117600"/>
                  </a:lnTo>
                  <a:lnTo>
                    <a:pt x="1641476" y="1082675"/>
                  </a:lnTo>
                  <a:lnTo>
                    <a:pt x="1620838" y="1082675"/>
                  </a:lnTo>
                  <a:close/>
                  <a:moveTo>
                    <a:pt x="1566863" y="1082675"/>
                  </a:moveTo>
                  <a:lnTo>
                    <a:pt x="1566863" y="1117600"/>
                  </a:lnTo>
                  <a:lnTo>
                    <a:pt x="1587501" y="1117600"/>
                  </a:lnTo>
                  <a:lnTo>
                    <a:pt x="1587501" y="1082675"/>
                  </a:lnTo>
                  <a:lnTo>
                    <a:pt x="1566863" y="1082675"/>
                  </a:lnTo>
                  <a:close/>
                  <a:moveTo>
                    <a:pt x="1484313" y="1082675"/>
                  </a:moveTo>
                  <a:lnTo>
                    <a:pt x="1484313" y="1117600"/>
                  </a:lnTo>
                  <a:lnTo>
                    <a:pt x="1504951" y="1117600"/>
                  </a:lnTo>
                  <a:lnTo>
                    <a:pt x="1504951" y="1082675"/>
                  </a:lnTo>
                  <a:lnTo>
                    <a:pt x="1484313" y="1082675"/>
                  </a:lnTo>
                  <a:close/>
                  <a:moveTo>
                    <a:pt x="1428750" y="1082675"/>
                  </a:moveTo>
                  <a:lnTo>
                    <a:pt x="1428750" y="1117600"/>
                  </a:lnTo>
                  <a:lnTo>
                    <a:pt x="1449388" y="1117600"/>
                  </a:lnTo>
                  <a:lnTo>
                    <a:pt x="1449388" y="1082675"/>
                  </a:lnTo>
                  <a:lnTo>
                    <a:pt x="1428750" y="1082675"/>
                  </a:lnTo>
                  <a:close/>
                  <a:moveTo>
                    <a:pt x="1349375" y="1082675"/>
                  </a:moveTo>
                  <a:lnTo>
                    <a:pt x="1349375" y="1117600"/>
                  </a:lnTo>
                  <a:lnTo>
                    <a:pt x="1370013" y="1117600"/>
                  </a:lnTo>
                  <a:lnTo>
                    <a:pt x="1370013" y="1082675"/>
                  </a:lnTo>
                  <a:lnTo>
                    <a:pt x="1349375" y="1082675"/>
                  </a:lnTo>
                  <a:close/>
                  <a:moveTo>
                    <a:pt x="1293813" y="1082675"/>
                  </a:moveTo>
                  <a:lnTo>
                    <a:pt x="1293813" y="1117600"/>
                  </a:lnTo>
                  <a:lnTo>
                    <a:pt x="1314451" y="1117600"/>
                  </a:lnTo>
                  <a:lnTo>
                    <a:pt x="1314451" y="1082675"/>
                  </a:lnTo>
                  <a:lnTo>
                    <a:pt x="1293813" y="1082675"/>
                  </a:lnTo>
                  <a:close/>
                  <a:moveTo>
                    <a:pt x="573088" y="1082675"/>
                  </a:moveTo>
                  <a:lnTo>
                    <a:pt x="573088" y="1117600"/>
                  </a:lnTo>
                  <a:lnTo>
                    <a:pt x="593726" y="1117600"/>
                  </a:lnTo>
                  <a:lnTo>
                    <a:pt x="593726" y="1082675"/>
                  </a:lnTo>
                  <a:lnTo>
                    <a:pt x="573088" y="1082675"/>
                  </a:lnTo>
                  <a:close/>
                  <a:moveTo>
                    <a:pt x="519113" y="1082675"/>
                  </a:moveTo>
                  <a:lnTo>
                    <a:pt x="519113" y="1117600"/>
                  </a:lnTo>
                  <a:lnTo>
                    <a:pt x="539751" y="1117600"/>
                  </a:lnTo>
                  <a:lnTo>
                    <a:pt x="539751" y="1082675"/>
                  </a:lnTo>
                  <a:lnTo>
                    <a:pt x="519113" y="1082675"/>
                  </a:lnTo>
                  <a:close/>
                  <a:moveTo>
                    <a:pt x="436563" y="1082675"/>
                  </a:moveTo>
                  <a:lnTo>
                    <a:pt x="436563" y="1117600"/>
                  </a:lnTo>
                  <a:lnTo>
                    <a:pt x="457201" y="1117600"/>
                  </a:lnTo>
                  <a:lnTo>
                    <a:pt x="457201" y="1082675"/>
                  </a:lnTo>
                  <a:lnTo>
                    <a:pt x="436563" y="1082675"/>
                  </a:lnTo>
                  <a:close/>
                  <a:moveTo>
                    <a:pt x="381000" y="1082675"/>
                  </a:moveTo>
                  <a:lnTo>
                    <a:pt x="381000" y="1117600"/>
                  </a:lnTo>
                  <a:lnTo>
                    <a:pt x="401638" y="1117600"/>
                  </a:lnTo>
                  <a:lnTo>
                    <a:pt x="401638" y="1082675"/>
                  </a:lnTo>
                  <a:lnTo>
                    <a:pt x="381000" y="1082675"/>
                  </a:lnTo>
                  <a:close/>
                  <a:moveTo>
                    <a:pt x="301625" y="1082675"/>
                  </a:moveTo>
                  <a:lnTo>
                    <a:pt x="301625" y="1117600"/>
                  </a:lnTo>
                  <a:lnTo>
                    <a:pt x="322263" y="1117600"/>
                  </a:lnTo>
                  <a:lnTo>
                    <a:pt x="322263" y="1082675"/>
                  </a:lnTo>
                  <a:lnTo>
                    <a:pt x="301625" y="1082675"/>
                  </a:lnTo>
                  <a:close/>
                  <a:moveTo>
                    <a:pt x="246063" y="1082675"/>
                  </a:moveTo>
                  <a:lnTo>
                    <a:pt x="246063" y="1117600"/>
                  </a:lnTo>
                  <a:lnTo>
                    <a:pt x="266701" y="1117600"/>
                  </a:lnTo>
                  <a:lnTo>
                    <a:pt x="266701" y="1082675"/>
                  </a:lnTo>
                  <a:lnTo>
                    <a:pt x="246063" y="1082675"/>
                  </a:lnTo>
                  <a:close/>
                  <a:moveTo>
                    <a:pt x="1198563" y="1074737"/>
                  </a:moveTo>
                  <a:lnTo>
                    <a:pt x="1198563" y="1133475"/>
                  </a:lnTo>
                  <a:lnTo>
                    <a:pt x="1223963" y="1133475"/>
                  </a:lnTo>
                  <a:lnTo>
                    <a:pt x="1223963" y="1074737"/>
                  </a:lnTo>
                  <a:lnTo>
                    <a:pt x="1198563" y="1074737"/>
                  </a:lnTo>
                  <a:close/>
                  <a:moveTo>
                    <a:pt x="661988" y="1074737"/>
                  </a:moveTo>
                  <a:lnTo>
                    <a:pt x="661988" y="1133475"/>
                  </a:lnTo>
                  <a:lnTo>
                    <a:pt x="688976" y="1133475"/>
                  </a:lnTo>
                  <a:lnTo>
                    <a:pt x="688976" y="1074737"/>
                  </a:lnTo>
                  <a:lnTo>
                    <a:pt x="661988" y="1074737"/>
                  </a:lnTo>
                  <a:close/>
                  <a:moveTo>
                    <a:pt x="1125538" y="1073150"/>
                  </a:moveTo>
                  <a:lnTo>
                    <a:pt x="1125538" y="1131888"/>
                  </a:lnTo>
                  <a:lnTo>
                    <a:pt x="1149351" y="1131888"/>
                  </a:lnTo>
                  <a:lnTo>
                    <a:pt x="1149351" y="1073150"/>
                  </a:lnTo>
                  <a:lnTo>
                    <a:pt x="1125538" y="1073150"/>
                  </a:lnTo>
                  <a:close/>
                  <a:moveTo>
                    <a:pt x="1039813" y="1073150"/>
                  </a:moveTo>
                  <a:lnTo>
                    <a:pt x="1039813" y="1131888"/>
                  </a:lnTo>
                  <a:lnTo>
                    <a:pt x="1062038" y="1131888"/>
                  </a:lnTo>
                  <a:lnTo>
                    <a:pt x="1062038" y="1073150"/>
                  </a:lnTo>
                  <a:lnTo>
                    <a:pt x="1039813" y="1073150"/>
                  </a:lnTo>
                  <a:close/>
                  <a:moveTo>
                    <a:pt x="976313" y="1073150"/>
                  </a:moveTo>
                  <a:lnTo>
                    <a:pt x="976313" y="1131888"/>
                  </a:lnTo>
                  <a:lnTo>
                    <a:pt x="998538" y="1131888"/>
                  </a:lnTo>
                  <a:lnTo>
                    <a:pt x="998538" y="1073150"/>
                  </a:lnTo>
                  <a:lnTo>
                    <a:pt x="976313" y="1073150"/>
                  </a:lnTo>
                  <a:close/>
                  <a:moveTo>
                    <a:pt x="889000" y="1073150"/>
                  </a:moveTo>
                  <a:lnTo>
                    <a:pt x="889000" y="1131888"/>
                  </a:lnTo>
                  <a:lnTo>
                    <a:pt x="912813" y="1131888"/>
                  </a:lnTo>
                  <a:lnTo>
                    <a:pt x="912813" y="1073150"/>
                  </a:lnTo>
                  <a:lnTo>
                    <a:pt x="889000" y="1073150"/>
                  </a:lnTo>
                  <a:close/>
                  <a:moveTo>
                    <a:pt x="823913" y="1073150"/>
                  </a:moveTo>
                  <a:lnTo>
                    <a:pt x="823913" y="1131888"/>
                  </a:lnTo>
                  <a:lnTo>
                    <a:pt x="847726" y="1131888"/>
                  </a:lnTo>
                  <a:lnTo>
                    <a:pt x="847726" y="1073150"/>
                  </a:lnTo>
                  <a:lnTo>
                    <a:pt x="823913" y="1073150"/>
                  </a:lnTo>
                  <a:close/>
                  <a:moveTo>
                    <a:pt x="738188" y="1073150"/>
                  </a:moveTo>
                  <a:lnTo>
                    <a:pt x="738188" y="1131888"/>
                  </a:lnTo>
                  <a:lnTo>
                    <a:pt x="762001" y="1131888"/>
                  </a:lnTo>
                  <a:lnTo>
                    <a:pt x="762001" y="1073150"/>
                  </a:lnTo>
                  <a:lnTo>
                    <a:pt x="738188" y="1073150"/>
                  </a:lnTo>
                  <a:close/>
                  <a:moveTo>
                    <a:pt x="1770857" y="1058862"/>
                  </a:moveTo>
                  <a:lnTo>
                    <a:pt x="1769005" y="1059121"/>
                  </a:lnTo>
                  <a:lnTo>
                    <a:pt x="1767417" y="1059898"/>
                  </a:lnTo>
                  <a:lnTo>
                    <a:pt x="1765830" y="1061194"/>
                  </a:lnTo>
                  <a:lnTo>
                    <a:pt x="1764507" y="1063007"/>
                  </a:lnTo>
                  <a:lnTo>
                    <a:pt x="1763448" y="1065338"/>
                  </a:lnTo>
                  <a:lnTo>
                    <a:pt x="1762654" y="1067411"/>
                  </a:lnTo>
                  <a:lnTo>
                    <a:pt x="1762125" y="1070001"/>
                  </a:lnTo>
                  <a:lnTo>
                    <a:pt x="1762125" y="1072851"/>
                  </a:lnTo>
                  <a:lnTo>
                    <a:pt x="1762125" y="1120775"/>
                  </a:lnTo>
                  <a:lnTo>
                    <a:pt x="1779588" y="1120775"/>
                  </a:lnTo>
                  <a:lnTo>
                    <a:pt x="1779588" y="1072851"/>
                  </a:lnTo>
                  <a:lnTo>
                    <a:pt x="1779324" y="1070001"/>
                  </a:lnTo>
                  <a:lnTo>
                    <a:pt x="1778794" y="1067411"/>
                  </a:lnTo>
                  <a:lnTo>
                    <a:pt x="1778001" y="1065338"/>
                  </a:lnTo>
                  <a:lnTo>
                    <a:pt x="1776942" y="1063007"/>
                  </a:lnTo>
                  <a:lnTo>
                    <a:pt x="1775619" y="1061194"/>
                  </a:lnTo>
                  <a:lnTo>
                    <a:pt x="1774296" y="1059898"/>
                  </a:lnTo>
                  <a:lnTo>
                    <a:pt x="1772709" y="1059121"/>
                  </a:lnTo>
                  <a:lnTo>
                    <a:pt x="1770857" y="1058862"/>
                  </a:lnTo>
                  <a:close/>
                  <a:moveTo>
                    <a:pt x="1685396" y="1058862"/>
                  </a:moveTo>
                  <a:lnTo>
                    <a:pt x="1683280" y="1059121"/>
                  </a:lnTo>
                  <a:lnTo>
                    <a:pt x="1681692" y="1059898"/>
                  </a:lnTo>
                  <a:lnTo>
                    <a:pt x="1680105" y="1061194"/>
                  </a:lnTo>
                  <a:lnTo>
                    <a:pt x="1679046" y="1063007"/>
                  </a:lnTo>
                  <a:lnTo>
                    <a:pt x="1677988" y="1065338"/>
                  </a:lnTo>
                  <a:lnTo>
                    <a:pt x="1677194" y="1067411"/>
                  </a:lnTo>
                  <a:lnTo>
                    <a:pt x="1676665" y="1070001"/>
                  </a:lnTo>
                  <a:lnTo>
                    <a:pt x="1676400" y="1072851"/>
                  </a:lnTo>
                  <a:lnTo>
                    <a:pt x="1676400" y="1120775"/>
                  </a:lnTo>
                  <a:lnTo>
                    <a:pt x="1693863" y="1120775"/>
                  </a:lnTo>
                  <a:lnTo>
                    <a:pt x="1693863" y="1072851"/>
                  </a:lnTo>
                  <a:lnTo>
                    <a:pt x="1693599" y="1070001"/>
                  </a:lnTo>
                  <a:lnTo>
                    <a:pt x="1693334" y="1067411"/>
                  </a:lnTo>
                  <a:lnTo>
                    <a:pt x="1692540" y="1065338"/>
                  </a:lnTo>
                  <a:lnTo>
                    <a:pt x="1691482" y="1063007"/>
                  </a:lnTo>
                  <a:lnTo>
                    <a:pt x="1690159" y="1061194"/>
                  </a:lnTo>
                  <a:lnTo>
                    <a:pt x="1688571" y="1059898"/>
                  </a:lnTo>
                  <a:lnTo>
                    <a:pt x="1686984" y="1059121"/>
                  </a:lnTo>
                  <a:lnTo>
                    <a:pt x="1685396" y="1058862"/>
                  </a:lnTo>
                  <a:close/>
                  <a:moveTo>
                    <a:pt x="200950" y="1058862"/>
                  </a:moveTo>
                  <a:lnTo>
                    <a:pt x="199126" y="1059121"/>
                  </a:lnTo>
                  <a:lnTo>
                    <a:pt x="197562" y="1059898"/>
                  </a:lnTo>
                  <a:lnTo>
                    <a:pt x="196259" y="1061194"/>
                  </a:lnTo>
                  <a:lnTo>
                    <a:pt x="194955" y="1063007"/>
                  </a:lnTo>
                  <a:lnTo>
                    <a:pt x="193913" y="1065338"/>
                  </a:lnTo>
                  <a:lnTo>
                    <a:pt x="193131" y="1067411"/>
                  </a:lnTo>
                  <a:lnTo>
                    <a:pt x="192610" y="1070001"/>
                  </a:lnTo>
                  <a:lnTo>
                    <a:pt x="192088" y="1072851"/>
                  </a:lnTo>
                  <a:lnTo>
                    <a:pt x="192088" y="1120775"/>
                  </a:lnTo>
                  <a:lnTo>
                    <a:pt x="209551" y="1120775"/>
                  </a:lnTo>
                  <a:lnTo>
                    <a:pt x="209551" y="1072851"/>
                  </a:lnTo>
                  <a:lnTo>
                    <a:pt x="209551" y="1070001"/>
                  </a:lnTo>
                  <a:lnTo>
                    <a:pt x="209030" y="1067411"/>
                  </a:lnTo>
                  <a:lnTo>
                    <a:pt x="208248" y="1065338"/>
                  </a:lnTo>
                  <a:lnTo>
                    <a:pt x="207205" y="1063007"/>
                  </a:lnTo>
                  <a:lnTo>
                    <a:pt x="205642" y="1061194"/>
                  </a:lnTo>
                  <a:lnTo>
                    <a:pt x="204338" y="1059898"/>
                  </a:lnTo>
                  <a:lnTo>
                    <a:pt x="202514" y="1059121"/>
                  </a:lnTo>
                  <a:lnTo>
                    <a:pt x="200950" y="1058862"/>
                  </a:lnTo>
                  <a:close/>
                  <a:moveTo>
                    <a:pt x="116417" y="1058862"/>
                  </a:moveTo>
                  <a:lnTo>
                    <a:pt x="114830" y="1059121"/>
                  </a:lnTo>
                  <a:lnTo>
                    <a:pt x="113242" y="1059898"/>
                  </a:lnTo>
                  <a:lnTo>
                    <a:pt x="111655" y="1061194"/>
                  </a:lnTo>
                  <a:lnTo>
                    <a:pt x="110332" y="1063007"/>
                  </a:lnTo>
                  <a:lnTo>
                    <a:pt x="109273" y="1065338"/>
                  </a:lnTo>
                  <a:lnTo>
                    <a:pt x="108479" y="1067411"/>
                  </a:lnTo>
                  <a:lnTo>
                    <a:pt x="107950" y="1070001"/>
                  </a:lnTo>
                  <a:lnTo>
                    <a:pt x="107950" y="1072851"/>
                  </a:lnTo>
                  <a:lnTo>
                    <a:pt x="107950" y="1120775"/>
                  </a:lnTo>
                  <a:lnTo>
                    <a:pt x="125413" y="1120775"/>
                  </a:lnTo>
                  <a:lnTo>
                    <a:pt x="125413" y="1072851"/>
                  </a:lnTo>
                  <a:lnTo>
                    <a:pt x="125149" y="1070001"/>
                  </a:lnTo>
                  <a:lnTo>
                    <a:pt x="124619" y="1067411"/>
                  </a:lnTo>
                  <a:lnTo>
                    <a:pt x="123826" y="1065338"/>
                  </a:lnTo>
                  <a:lnTo>
                    <a:pt x="122767" y="1063007"/>
                  </a:lnTo>
                  <a:lnTo>
                    <a:pt x="121180" y="1061194"/>
                  </a:lnTo>
                  <a:lnTo>
                    <a:pt x="119857" y="1059898"/>
                  </a:lnTo>
                  <a:lnTo>
                    <a:pt x="118269" y="1059121"/>
                  </a:lnTo>
                  <a:lnTo>
                    <a:pt x="116417" y="1058862"/>
                  </a:lnTo>
                  <a:close/>
                  <a:moveTo>
                    <a:pt x="1092251" y="1030287"/>
                  </a:moveTo>
                  <a:lnTo>
                    <a:pt x="1089660" y="1030813"/>
                  </a:lnTo>
                  <a:lnTo>
                    <a:pt x="1087070" y="1031340"/>
                  </a:lnTo>
                  <a:lnTo>
                    <a:pt x="1084998" y="1032130"/>
                  </a:lnTo>
                  <a:lnTo>
                    <a:pt x="1082926" y="1033182"/>
                  </a:lnTo>
                  <a:lnTo>
                    <a:pt x="1080854" y="1034498"/>
                  </a:lnTo>
                  <a:lnTo>
                    <a:pt x="1079041" y="1036078"/>
                  </a:lnTo>
                  <a:lnTo>
                    <a:pt x="1077487" y="1037657"/>
                  </a:lnTo>
                  <a:lnTo>
                    <a:pt x="1075933" y="1039499"/>
                  </a:lnTo>
                  <a:lnTo>
                    <a:pt x="1074379" y="1041342"/>
                  </a:lnTo>
                  <a:lnTo>
                    <a:pt x="1073083" y="1043184"/>
                  </a:lnTo>
                  <a:lnTo>
                    <a:pt x="1072047" y="1045553"/>
                  </a:lnTo>
                  <a:lnTo>
                    <a:pt x="1071270" y="1047659"/>
                  </a:lnTo>
                  <a:lnTo>
                    <a:pt x="1070493" y="1050291"/>
                  </a:lnTo>
                  <a:lnTo>
                    <a:pt x="1070234" y="1052660"/>
                  </a:lnTo>
                  <a:lnTo>
                    <a:pt x="1069975" y="1055292"/>
                  </a:lnTo>
                  <a:lnTo>
                    <a:pt x="1069975" y="1131887"/>
                  </a:lnTo>
                  <a:lnTo>
                    <a:pt x="1119188" y="1131887"/>
                  </a:lnTo>
                  <a:lnTo>
                    <a:pt x="1119188" y="1055292"/>
                  </a:lnTo>
                  <a:lnTo>
                    <a:pt x="1118929" y="1052660"/>
                  </a:lnTo>
                  <a:lnTo>
                    <a:pt x="1118670" y="1050291"/>
                  </a:lnTo>
                  <a:lnTo>
                    <a:pt x="1117893" y="1047659"/>
                  </a:lnTo>
                  <a:lnTo>
                    <a:pt x="1117116" y="1045553"/>
                  </a:lnTo>
                  <a:lnTo>
                    <a:pt x="1116080" y="1043184"/>
                  </a:lnTo>
                  <a:lnTo>
                    <a:pt x="1114785" y="1041342"/>
                  </a:lnTo>
                  <a:lnTo>
                    <a:pt x="1113231" y="1039499"/>
                  </a:lnTo>
                  <a:lnTo>
                    <a:pt x="1111936" y="1037657"/>
                  </a:lnTo>
                  <a:lnTo>
                    <a:pt x="1110123" y="1036078"/>
                  </a:lnTo>
                  <a:lnTo>
                    <a:pt x="1108310" y="1034498"/>
                  </a:lnTo>
                  <a:lnTo>
                    <a:pt x="1106237" y="1033182"/>
                  </a:lnTo>
                  <a:lnTo>
                    <a:pt x="1104165" y="1032130"/>
                  </a:lnTo>
                  <a:lnTo>
                    <a:pt x="1101834" y="1031340"/>
                  </a:lnTo>
                  <a:lnTo>
                    <a:pt x="1099503" y="1030813"/>
                  </a:lnTo>
                  <a:lnTo>
                    <a:pt x="1096913" y="1030287"/>
                  </a:lnTo>
                  <a:lnTo>
                    <a:pt x="1094582" y="1030287"/>
                  </a:lnTo>
                  <a:lnTo>
                    <a:pt x="1092251" y="1030287"/>
                  </a:lnTo>
                  <a:close/>
                  <a:moveTo>
                    <a:pt x="941152" y="1030287"/>
                  </a:moveTo>
                  <a:lnTo>
                    <a:pt x="938796" y="1030813"/>
                  </a:lnTo>
                  <a:lnTo>
                    <a:pt x="936440" y="1031340"/>
                  </a:lnTo>
                  <a:lnTo>
                    <a:pt x="934084" y="1032130"/>
                  </a:lnTo>
                  <a:lnTo>
                    <a:pt x="931990" y="1033182"/>
                  </a:lnTo>
                  <a:lnTo>
                    <a:pt x="929896" y="1034498"/>
                  </a:lnTo>
                  <a:lnTo>
                    <a:pt x="927802" y="1036078"/>
                  </a:lnTo>
                  <a:lnTo>
                    <a:pt x="926231" y="1037657"/>
                  </a:lnTo>
                  <a:lnTo>
                    <a:pt x="924660" y="1039499"/>
                  </a:lnTo>
                  <a:lnTo>
                    <a:pt x="923090" y="1041342"/>
                  </a:lnTo>
                  <a:lnTo>
                    <a:pt x="922043" y="1043184"/>
                  </a:lnTo>
                  <a:lnTo>
                    <a:pt x="920996" y="1045553"/>
                  </a:lnTo>
                  <a:lnTo>
                    <a:pt x="920210" y="1047659"/>
                  </a:lnTo>
                  <a:lnTo>
                    <a:pt x="919687" y="1050291"/>
                  </a:lnTo>
                  <a:lnTo>
                    <a:pt x="919163" y="1052660"/>
                  </a:lnTo>
                  <a:lnTo>
                    <a:pt x="919163" y="1055292"/>
                  </a:lnTo>
                  <a:lnTo>
                    <a:pt x="919163" y="1131887"/>
                  </a:lnTo>
                  <a:lnTo>
                    <a:pt x="968376" y="1131887"/>
                  </a:lnTo>
                  <a:lnTo>
                    <a:pt x="968376" y="1055292"/>
                  </a:lnTo>
                  <a:lnTo>
                    <a:pt x="968114" y="1052660"/>
                  </a:lnTo>
                  <a:lnTo>
                    <a:pt x="967853" y="1050291"/>
                  </a:lnTo>
                  <a:lnTo>
                    <a:pt x="967329" y="1047659"/>
                  </a:lnTo>
                  <a:lnTo>
                    <a:pt x="966544" y="1045553"/>
                  </a:lnTo>
                  <a:lnTo>
                    <a:pt x="965497" y="1043184"/>
                  </a:lnTo>
                  <a:lnTo>
                    <a:pt x="964188" y="1041342"/>
                  </a:lnTo>
                  <a:lnTo>
                    <a:pt x="962879" y="1039499"/>
                  </a:lnTo>
                  <a:lnTo>
                    <a:pt x="961308" y="1037657"/>
                  </a:lnTo>
                  <a:lnTo>
                    <a:pt x="959214" y="1036078"/>
                  </a:lnTo>
                  <a:lnTo>
                    <a:pt x="957382" y="1034498"/>
                  </a:lnTo>
                  <a:lnTo>
                    <a:pt x="955288" y="1033182"/>
                  </a:lnTo>
                  <a:lnTo>
                    <a:pt x="953194" y="1032130"/>
                  </a:lnTo>
                  <a:lnTo>
                    <a:pt x="951099" y="1031340"/>
                  </a:lnTo>
                  <a:lnTo>
                    <a:pt x="948743" y="1030813"/>
                  </a:lnTo>
                  <a:lnTo>
                    <a:pt x="946387" y="1030287"/>
                  </a:lnTo>
                  <a:lnTo>
                    <a:pt x="943508" y="1030287"/>
                  </a:lnTo>
                  <a:lnTo>
                    <a:pt x="941152" y="1030287"/>
                  </a:lnTo>
                  <a:close/>
                  <a:moveTo>
                    <a:pt x="790483" y="1030287"/>
                  </a:moveTo>
                  <a:lnTo>
                    <a:pt x="787879" y="1030813"/>
                  </a:lnTo>
                  <a:lnTo>
                    <a:pt x="785536" y="1031340"/>
                  </a:lnTo>
                  <a:lnTo>
                    <a:pt x="783192" y="1032130"/>
                  </a:lnTo>
                  <a:lnTo>
                    <a:pt x="781109" y="1033182"/>
                  </a:lnTo>
                  <a:lnTo>
                    <a:pt x="779286" y="1034498"/>
                  </a:lnTo>
                  <a:lnTo>
                    <a:pt x="777464" y="1036078"/>
                  </a:lnTo>
                  <a:lnTo>
                    <a:pt x="775641" y="1037657"/>
                  </a:lnTo>
                  <a:lnTo>
                    <a:pt x="773818" y="1039499"/>
                  </a:lnTo>
                  <a:lnTo>
                    <a:pt x="772516" y="1041342"/>
                  </a:lnTo>
                  <a:lnTo>
                    <a:pt x="771214" y="1043184"/>
                  </a:lnTo>
                  <a:lnTo>
                    <a:pt x="770173" y="1045553"/>
                  </a:lnTo>
                  <a:lnTo>
                    <a:pt x="769392" y="1047659"/>
                  </a:lnTo>
                  <a:lnTo>
                    <a:pt x="768871" y="1050291"/>
                  </a:lnTo>
                  <a:lnTo>
                    <a:pt x="768350" y="1052660"/>
                  </a:lnTo>
                  <a:lnTo>
                    <a:pt x="768350" y="1055292"/>
                  </a:lnTo>
                  <a:lnTo>
                    <a:pt x="768350" y="1131887"/>
                  </a:lnTo>
                  <a:lnTo>
                    <a:pt x="817563" y="1131887"/>
                  </a:lnTo>
                  <a:lnTo>
                    <a:pt x="817563" y="1055292"/>
                  </a:lnTo>
                  <a:lnTo>
                    <a:pt x="817563" y="1052660"/>
                  </a:lnTo>
                  <a:lnTo>
                    <a:pt x="816782" y="1050291"/>
                  </a:lnTo>
                  <a:lnTo>
                    <a:pt x="816261" y="1047659"/>
                  </a:lnTo>
                  <a:lnTo>
                    <a:pt x="815480" y="1045553"/>
                  </a:lnTo>
                  <a:lnTo>
                    <a:pt x="814439" y="1043184"/>
                  </a:lnTo>
                  <a:lnTo>
                    <a:pt x="813137" y="1041342"/>
                  </a:lnTo>
                  <a:lnTo>
                    <a:pt x="811835" y="1039499"/>
                  </a:lnTo>
                  <a:lnTo>
                    <a:pt x="810272" y="1037657"/>
                  </a:lnTo>
                  <a:lnTo>
                    <a:pt x="808450" y="1036078"/>
                  </a:lnTo>
                  <a:lnTo>
                    <a:pt x="806627" y="1034498"/>
                  </a:lnTo>
                  <a:lnTo>
                    <a:pt x="804804" y="1033182"/>
                  </a:lnTo>
                  <a:lnTo>
                    <a:pt x="802200" y="1032130"/>
                  </a:lnTo>
                  <a:lnTo>
                    <a:pt x="800117" y="1031340"/>
                  </a:lnTo>
                  <a:lnTo>
                    <a:pt x="797774" y="1030813"/>
                  </a:lnTo>
                  <a:lnTo>
                    <a:pt x="795430" y="1030287"/>
                  </a:lnTo>
                  <a:lnTo>
                    <a:pt x="792827" y="1030287"/>
                  </a:lnTo>
                  <a:lnTo>
                    <a:pt x="790483" y="1030287"/>
                  </a:lnTo>
                  <a:close/>
                  <a:moveTo>
                    <a:pt x="1726142" y="1017587"/>
                  </a:moveTo>
                  <a:lnTo>
                    <a:pt x="1723497" y="1018120"/>
                  </a:lnTo>
                  <a:lnTo>
                    <a:pt x="1721115" y="1018652"/>
                  </a:lnTo>
                  <a:lnTo>
                    <a:pt x="1718999" y="1019718"/>
                  </a:lnTo>
                  <a:lnTo>
                    <a:pt x="1716617" y="1020783"/>
                  </a:lnTo>
                  <a:lnTo>
                    <a:pt x="1714765" y="1022381"/>
                  </a:lnTo>
                  <a:lnTo>
                    <a:pt x="1712384" y="1023979"/>
                  </a:lnTo>
                  <a:lnTo>
                    <a:pt x="1710797" y="1025577"/>
                  </a:lnTo>
                  <a:lnTo>
                    <a:pt x="1709209" y="1027441"/>
                  </a:lnTo>
                  <a:lnTo>
                    <a:pt x="1707622" y="1029572"/>
                  </a:lnTo>
                  <a:lnTo>
                    <a:pt x="1706299" y="1031703"/>
                  </a:lnTo>
                  <a:lnTo>
                    <a:pt x="1705240" y="1034100"/>
                  </a:lnTo>
                  <a:lnTo>
                    <a:pt x="1704447" y="1036763"/>
                  </a:lnTo>
                  <a:lnTo>
                    <a:pt x="1703917" y="1039427"/>
                  </a:lnTo>
                  <a:lnTo>
                    <a:pt x="1703653" y="1042090"/>
                  </a:lnTo>
                  <a:lnTo>
                    <a:pt x="1703388" y="1044753"/>
                  </a:lnTo>
                  <a:lnTo>
                    <a:pt x="1703388" y="1138237"/>
                  </a:lnTo>
                  <a:lnTo>
                    <a:pt x="1754188" y="1138237"/>
                  </a:lnTo>
                  <a:lnTo>
                    <a:pt x="1754188" y="1044753"/>
                  </a:lnTo>
                  <a:lnTo>
                    <a:pt x="1753924" y="1042090"/>
                  </a:lnTo>
                  <a:lnTo>
                    <a:pt x="1753659" y="1039427"/>
                  </a:lnTo>
                  <a:lnTo>
                    <a:pt x="1752865" y="1036763"/>
                  </a:lnTo>
                  <a:lnTo>
                    <a:pt x="1752072" y="1034100"/>
                  </a:lnTo>
                  <a:lnTo>
                    <a:pt x="1751013" y="1031703"/>
                  </a:lnTo>
                  <a:lnTo>
                    <a:pt x="1749955" y="1029572"/>
                  </a:lnTo>
                  <a:lnTo>
                    <a:pt x="1748367" y="1027441"/>
                  </a:lnTo>
                  <a:lnTo>
                    <a:pt x="1746780" y="1025577"/>
                  </a:lnTo>
                  <a:lnTo>
                    <a:pt x="1744928" y="1023979"/>
                  </a:lnTo>
                  <a:lnTo>
                    <a:pt x="1743076" y="1022381"/>
                  </a:lnTo>
                  <a:lnTo>
                    <a:pt x="1740694" y="1020783"/>
                  </a:lnTo>
                  <a:lnTo>
                    <a:pt x="1738578" y="1019718"/>
                  </a:lnTo>
                  <a:lnTo>
                    <a:pt x="1736197" y="1018652"/>
                  </a:lnTo>
                  <a:lnTo>
                    <a:pt x="1733815" y="1018120"/>
                  </a:lnTo>
                  <a:lnTo>
                    <a:pt x="1731434" y="1017587"/>
                  </a:lnTo>
                  <a:lnTo>
                    <a:pt x="1728788" y="1017587"/>
                  </a:lnTo>
                  <a:lnTo>
                    <a:pt x="1726142" y="1017587"/>
                  </a:lnTo>
                  <a:close/>
                  <a:moveTo>
                    <a:pt x="156104" y="1017587"/>
                  </a:moveTo>
                  <a:lnTo>
                    <a:pt x="153723" y="1018120"/>
                  </a:lnTo>
                  <a:lnTo>
                    <a:pt x="151342" y="1018652"/>
                  </a:lnTo>
                  <a:lnTo>
                    <a:pt x="148696" y="1019718"/>
                  </a:lnTo>
                  <a:lnTo>
                    <a:pt x="146579" y="1020783"/>
                  </a:lnTo>
                  <a:lnTo>
                    <a:pt x="144463" y="1022381"/>
                  </a:lnTo>
                  <a:lnTo>
                    <a:pt x="142611" y="1023979"/>
                  </a:lnTo>
                  <a:lnTo>
                    <a:pt x="140759" y="1025577"/>
                  </a:lnTo>
                  <a:lnTo>
                    <a:pt x="139171" y="1027441"/>
                  </a:lnTo>
                  <a:lnTo>
                    <a:pt x="137848" y="1029572"/>
                  </a:lnTo>
                  <a:lnTo>
                    <a:pt x="136525" y="1031703"/>
                  </a:lnTo>
                  <a:lnTo>
                    <a:pt x="135202" y="1034100"/>
                  </a:lnTo>
                  <a:lnTo>
                    <a:pt x="134409" y="1036763"/>
                  </a:lnTo>
                  <a:lnTo>
                    <a:pt x="133879" y="1039427"/>
                  </a:lnTo>
                  <a:lnTo>
                    <a:pt x="133350" y="1042090"/>
                  </a:lnTo>
                  <a:lnTo>
                    <a:pt x="133350" y="1044753"/>
                  </a:lnTo>
                  <a:lnTo>
                    <a:pt x="133350" y="1138237"/>
                  </a:lnTo>
                  <a:lnTo>
                    <a:pt x="184150" y="1138237"/>
                  </a:lnTo>
                  <a:lnTo>
                    <a:pt x="184150" y="1044753"/>
                  </a:lnTo>
                  <a:lnTo>
                    <a:pt x="184150" y="1042090"/>
                  </a:lnTo>
                  <a:lnTo>
                    <a:pt x="183621" y="1039427"/>
                  </a:lnTo>
                  <a:lnTo>
                    <a:pt x="183092" y="1036763"/>
                  </a:lnTo>
                  <a:lnTo>
                    <a:pt x="182298" y="1034100"/>
                  </a:lnTo>
                  <a:lnTo>
                    <a:pt x="181240" y="1031703"/>
                  </a:lnTo>
                  <a:lnTo>
                    <a:pt x="179917" y="1029572"/>
                  </a:lnTo>
                  <a:lnTo>
                    <a:pt x="178594" y="1027441"/>
                  </a:lnTo>
                  <a:lnTo>
                    <a:pt x="176742" y="1025577"/>
                  </a:lnTo>
                  <a:lnTo>
                    <a:pt x="174890" y="1023979"/>
                  </a:lnTo>
                  <a:lnTo>
                    <a:pt x="173038" y="1022381"/>
                  </a:lnTo>
                  <a:lnTo>
                    <a:pt x="170921" y="1020783"/>
                  </a:lnTo>
                  <a:lnTo>
                    <a:pt x="168804" y="1019718"/>
                  </a:lnTo>
                  <a:lnTo>
                    <a:pt x="166423" y="1018652"/>
                  </a:lnTo>
                  <a:lnTo>
                    <a:pt x="163777" y="1018120"/>
                  </a:lnTo>
                  <a:lnTo>
                    <a:pt x="161396" y="1017587"/>
                  </a:lnTo>
                  <a:lnTo>
                    <a:pt x="158750" y="1017587"/>
                  </a:lnTo>
                  <a:lnTo>
                    <a:pt x="156104" y="1017587"/>
                  </a:lnTo>
                  <a:close/>
                  <a:moveTo>
                    <a:pt x="1231199" y="861483"/>
                  </a:moveTo>
                  <a:lnTo>
                    <a:pt x="1229082" y="861748"/>
                  </a:lnTo>
                  <a:lnTo>
                    <a:pt x="1227231" y="862542"/>
                  </a:lnTo>
                  <a:lnTo>
                    <a:pt x="1225908" y="863865"/>
                  </a:lnTo>
                  <a:lnTo>
                    <a:pt x="1224585" y="865452"/>
                  </a:lnTo>
                  <a:lnTo>
                    <a:pt x="1223262" y="867833"/>
                  </a:lnTo>
                  <a:lnTo>
                    <a:pt x="1222469" y="870479"/>
                  </a:lnTo>
                  <a:lnTo>
                    <a:pt x="1221940" y="873125"/>
                  </a:lnTo>
                  <a:lnTo>
                    <a:pt x="1221940" y="876036"/>
                  </a:lnTo>
                  <a:lnTo>
                    <a:pt x="1221940" y="925777"/>
                  </a:lnTo>
                  <a:lnTo>
                    <a:pt x="1240193" y="925777"/>
                  </a:lnTo>
                  <a:lnTo>
                    <a:pt x="1240193" y="876036"/>
                  </a:lnTo>
                  <a:lnTo>
                    <a:pt x="1239929" y="873125"/>
                  </a:lnTo>
                  <a:lnTo>
                    <a:pt x="1239400" y="870479"/>
                  </a:lnTo>
                  <a:lnTo>
                    <a:pt x="1238606" y="867833"/>
                  </a:lnTo>
                  <a:lnTo>
                    <a:pt x="1237548" y="865452"/>
                  </a:lnTo>
                  <a:lnTo>
                    <a:pt x="1236225" y="863865"/>
                  </a:lnTo>
                  <a:lnTo>
                    <a:pt x="1234638" y="862542"/>
                  </a:lnTo>
                  <a:lnTo>
                    <a:pt x="1233051" y="861748"/>
                  </a:lnTo>
                  <a:lnTo>
                    <a:pt x="1231199" y="861483"/>
                  </a:lnTo>
                  <a:close/>
                  <a:moveTo>
                    <a:pt x="655546" y="861483"/>
                  </a:moveTo>
                  <a:lnTo>
                    <a:pt x="653694" y="861748"/>
                  </a:lnTo>
                  <a:lnTo>
                    <a:pt x="652107" y="862542"/>
                  </a:lnTo>
                  <a:lnTo>
                    <a:pt x="650520" y="863865"/>
                  </a:lnTo>
                  <a:lnTo>
                    <a:pt x="649197" y="865452"/>
                  </a:lnTo>
                  <a:lnTo>
                    <a:pt x="648139" y="867833"/>
                  </a:lnTo>
                  <a:lnTo>
                    <a:pt x="646816" y="870479"/>
                  </a:lnTo>
                  <a:lnTo>
                    <a:pt x="646287" y="873125"/>
                  </a:lnTo>
                  <a:lnTo>
                    <a:pt x="646287" y="876036"/>
                  </a:lnTo>
                  <a:lnTo>
                    <a:pt x="646287" y="925777"/>
                  </a:lnTo>
                  <a:lnTo>
                    <a:pt x="664805" y="925777"/>
                  </a:lnTo>
                  <a:lnTo>
                    <a:pt x="664805" y="876036"/>
                  </a:lnTo>
                  <a:lnTo>
                    <a:pt x="664541" y="873125"/>
                  </a:lnTo>
                  <a:lnTo>
                    <a:pt x="664011" y="870479"/>
                  </a:lnTo>
                  <a:lnTo>
                    <a:pt x="663218" y="867833"/>
                  </a:lnTo>
                  <a:lnTo>
                    <a:pt x="662160" y="865452"/>
                  </a:lnTo>
                  <a:lnTo>
                    <a:pt x="660572" y="863865"/>
                  </a:lnTo>
                  <a:lnTo>
                    <a:pt x="658985" y="862542"/>
                  </a:lnTo>
                  <a:lnTo>
                    <a:pt x="657398" y="861748"/>
                  </a:lnTo>
                  <a:lnTo>
                    <a:pt x="655546" y="861483"/>
                  </a:lnTo>
                  <a:close/>
                  <a:moveTo>
                    <a:pt x="1796534" y="777081"/>
                  </a:moveTo>
                  <a:lnTo>
                    <a:pt x="1795741" y="777346"/>
                  </a:lnTo>
                  <a:lnTo>
                    <a:pt x="1794153" y="778404"/>
                  </a:lnTo>
                  <a:lnTo>
                    <a:pt x="1792566" y="779992"/>
                  </a:lnTo>
                  <a:lnTo>
                    <a:pt x="1791243" y="782108"/>
                  </a:lnTo>
                  <a:lnTo>
                    <a:pt x="1790185" y="784490"/>
                  </a:lnTo>
                  <a:lnTo>
                    <a:pt x="1789392" y="787400"/>
                  </a:lnTo>
                  <a:lnTo>
                    <a:pt x="1788862" y="790311"/>
                  </a:lnTo>
                  <a:lnTo>
                    <a:pt x="1788598" y="793486"/>
                  </a:lnTo>
                  <a:lnTo>
                    <a:pt x="1788598" y="850371"/>
                  </a:lnTo>
                  <a:lnTo>
                    <a:pt x="1806852" y="850371"/>
                  </a:lnTo>
                  <a:lnTo>
                    <a:pt x="1806852" y="793486"/>
                  </a:lnTo>
                  <a:lnTo>
                    <a:pt x="1806587" y="790311"/>
                  </a:lnTo>
                  <a:lnTo>
                    <a:pt x="1806058" y="787400"/>
                  </a:lnTo>
                  <a:lnTo>
                    <a:pt x="1805264" y="784490"/>
                  </a:lnTo>
                  <a:lnTo>
                    <a:pt x="1804206" y="782108"/>
                  </a:lnTo>
                  <a:lnTo>
                    <a:pt x="1802883" y="779992"/>
                  </a:lnTo>
                  <a:lnTo>
                    <a:pt x="1801296" y="778404"/>
                  </a:lnTo>
                  <a:lnTo>
                    <a:pt x="1799709" y="777346"/>
                  </a:lnTo>
                  <a:lnTo>
                    <a:pt x="1798651" y="777081"/>
                  </a:lnTo>
                  <a:lnTo>
                    <a:pt x="1797592" y="777081"/>
                  </a:lnTo>
                  <a:lnTo>
                    <a:pt x="1796534" y="777081"/>
                  </a:lnTo>
                  <a:close/>
                  <a:moveTo>
                    <a:pt x="1672462" y="777081"/>
                  </a:moveTo>
                  <a:lnTo>
                    <a:pt x="1671668" y="777346"/>
                  </a:lnTo>
                  <a:lnTo>
                    <a:pt x="1669817" y="778404"/>
                  </a:lnTo>
                  <a:lnTo>
                    <a:pt x="1668229" y="779992"/>
                  </a:lnTo>
                  <a:lnTo>
                    <a:pt x="1666907" y="782108"/>
                  </a:lnTo>
                  <a:lnTo>
                    <a:pt x="1665848" y="784490"/>
                  </a:lnTo>
                  <a:lnTo>
                    <a:pt x="1665055" y="787400"/>
                  </a:lnTo>
                  <a:lnTo>
                    <a:pt x="1664526" y="790311"/>
                  </a:lnTo>
                  <a:lnTo>
                    <a:pt x="1664261" y="793486"/>
                  </a:lnTo>
                  <a:lnTo>
                    <a:pt x="1664261" y="850371"/>
                  </a:lnTo>
                  <a:lnTo>
                    <a:pt x="1682515" y="850371"/>
                  </a:lnTo>
                  <a:lnTo>
                    <a:pt x="1682515" y="793486"/>
                  </a:lnTo>
                  <a:lnTo>
                    <a:pt x="1682250" y="790311"/>
                  </a:lnTo>
                  <a:lnTo>
                    <a:pt x="1681721" y="787400"/>
                  </a:lnTo>
                  <a:lnTo>
                    <a:pt x="1680928" y="784490"/>
                  </a:lnTo>
                  <a:lnTo>
                    <a:pt x="1679869" y="782108"/>
                  </a:lnTo>
                  <a:lnTo>
                    <a:pt x="1678547" y="779992"/>
                  </a:lnTo>
                  <a:lnTo>
                    <a:pt x="1676959" y="778404"/>
                  </a:lnTo>
                  <a:lnTo>
                    <a:pt x="1675372" y="777346"/>
                  </a:lnTo>
                  <a:lnTo>
                    <a:pt x="1674314" y="777081"/>
                  </a:lnTo>
                  <a:lnTo>
                    <a:pt x="1673520" y="777081"/>
                  </a:lnTo>
                  <a:lnTo>
                    <a:pt x="1672462" y="777081"/>
                  </a:lnTo>
                  <a:close/>
                  <a:moveTo>
                    <a:pt x="220896" y="777081"/>
                  </a:moveTo>
                  <a:lnTo>
                    <a:pt x="220103" y="777346"/>
                  </a:lnTo>
                  <a:lnTo>
                    <a:pt x="218516" y="778404"/>
                  </a:lnTo>
                  <a:lnTo>
                    <a:pt x="216928" y="779992"/>
                  </a:lnTo>
                  <a:lnTo>
                    <a:pt x="215605" y="782108"/>
                  </a:lnTo>
                  <a:lnTo>
                    <a:pt x="214547" y="784490"/>
                  </a:lnTo>
                  <a:lnTo>
                    <a:pt x="213489" y="787400"/>
                  </a:lnTo>
                  <a:lnTo>
                    <a:pt x="213225" y="790311"/>
                  </a:lnTo>
                  <a:lnTo>
                    <a:pt x="212960" y="793486"/>
                  </a:lnTo>
                  <a:lnTo>
                    <a:pt x="212960" y="850371"/>
                  </a:lnTo>
                  <a:lnTo>
                    <a:pt x="231214" y="850371"/>
                  </a:lnTo>
                  <a:lnTo>
                    <a:pt x="231214" y="793486"/>
                  </a:lnTo>
                  <a:lnTo>
                    <a:pt x="230949" y="790311"/>
                  </a:lnTo>
                  <a:lnTo>
                    <a:pt x="230420" y="787400"/>
                  </a:lnTo>
                  <a:lnTo>
                    <a:pt x="229626" y="784490"/>
                  </a:lnTo>
                  <a:lnTo>
                    <a:pt x="228568" y="782108"/>
                  </a:lnTo>
                  <a:lnTo>
                    <a:pt x="227246" y="779992"/>
                  </a:lnTo>
                  <a:lnTo>
                    <a:pt x="225658" y="778404"/>
                  </a:lnTo>
                  <a:lnTo>
                    <a:pt x="224071" y="777346"/>
                  </a:lnTo>
                  <a:lnTo>
                    <a:pt x="223013" y="777081"/>
                  </a:lnTo>
                  <a:lnTo>
                    <a:pt x="222219" y="777081"/>
                  </a:lnTo>
                  <a:lnTo>
                    <a:pt x="220896" y="777081"/>
                  </a:lnTo>
                  <a:close/>
                  <a:moveTo>
                    <a:pt x="96824" y="777081"/>
                  </a:moveTo>
                  <a:lnTo>
                    <a:pt x="96031" y="777346"/>
                  </a:lnTo>
                  <a:lnTo>
                    <a:pt x="94443" y="778404"/>
                  </a:lnTo>
                  <a:lnTo>
                    <a:pt x="92591" y="779992"/>
                  </a:lnTo>
                  <a:lnTo>
                    <a:pt x="91269" y="782108"/>
                  </a:lnTo>
                  <a:lnTo>
                    <a:pt x="90211" y="784490"/>
                  </a:lnTo>
                  <a:lnTo>
                    <a:pt x="89417" y="787400"/>
                  </a:lnTo>
                  <a:lnTo>
                    <a:pt x="88888" y="790311"/>
                  </a:lnTo>
                  <a:lnTo>
                    <a:pt x="88623" y="793486"/>
                  </a:lnTo>
                  <a:lnTo>
                    <a:pt x="88623" y="850371"/>
                  </a:lnTo>
                  <a:lnTo>
                    <a:pt x="106877" y="850371"/>
                  </a:lnTo>
                  <a:lnTo>
                    <a:pt x="106877" y="793486"/>
                  </a:lnTo>
                  <a:lnTo>
                    <a:pt x="106612" y="790311"/>
                  </a:lnTo>
                  <a:lnTo>
                    <a:pt x="106083" y="787400"/>
                  </a:lnTo>
                  <a:lnTo>
                    <a:pt x="105290" y="784490"/>
                  </a:lnTo>
                  <a:lnTo>
                    <a:pt x="104231" y="782108"/>
                  </a:lnTo>
                  <a:lnTo>
                    <a:pt x="102909" y="779992"/>
                  </a:lnTo>
                  <a:lnTo>
                    <a:pt x="101321" y="778404"/>
                  </a:lnTo>
                  <a:lnTo>
                    <a:pt x="99734" y="777346"/>
                  </a:lnTo>
                  <a:lnTo>
                    <a:pt x="98676" y="777081"/>
                  </a:lnTo>
                  <a:lnTo>
                    <a:pt x="97882" y="777081"/>
                  </a:lnTo>
                  <a:lnTo>
                    <a:pt x="96824" y="777081"/>
                  </a:lnTo>
                  <a:close/>
                  <a:moveTo>
                    <a:pt x="1735424" y="768350"/>
                  </a:moveTo>
                  <a:lnTo>
                    <a:pt x="1733572" y="768615"/>
                  </a:lnTo>
                  <a:lnTo>
                    <a:pt x="1731720" y="768879"/>
                  </a:lnTo>
                  <a:lnTo>
                    <a:pt x="1730133" y="769408"/>
                  </a:lnTo>
                  <a:lnTo>
                    <a:pt x="1728281" y="770202"/>
                  </a:lnTo>
                  <a:lnTo>
                    <a:pt x="1726429" y="770996"/>
                  </a:lnTo>
                  <a:lnTo>
                    <a:pt x="1725107" y="772054"/>
                  </a:lnTo>
                  <a:lnTo>
                    <a:pt x="1723519" y="773377"/>
                  </a:lnTo>
                  <a:lnTo>
                    <a:pt x="1722197" y="774965"/>
                  </a:lnTo>
                  <a:lnTo>
                    <a:pt x="1721139" y="776552"/>
                  </a:lnTo>
                  <a:lnTo>
                    <a:pt x="1720080" y="778140"/>
                  </a:lnTo>
                  <a:lnTo>
                    <a:pt x="1719022" y="779992"/>
                  </a:lnTo>
                  <a:lnTo>
                    <a:pt x="1718229" y="782108"/>
                  </a:lnTo>
                  <a:lnTo>
                    <a:pt x="1717699" y="784225"/>
                  </a:lnTo>
                  <a:lnTo>
                    <a:pt x="1717170" y="786342"/>
                  </a:lnTo>
                  <a:lnTo>
                    <a:pt x="1716906" y="788458"/>
                  </a:lnTo>
                  <a:lnTo>
                    <a:pt x="1716906" y="790575"/>
                  </a:lnTo>
                  <a:lnTo>
                    <a:pt x="1716906" y="867833"/>
                  </a:lnTo>
                  <a:lnTo>
                    <a:pt x="1754207" y="867833"/>
                  </a:lnTo>
                  <a:lnTo>
                    <a:pt x="1754207" y="790575"/>
                  </a:lnTo>
                  <a:lnTo>
                    <a:pt x="1753942" y="788458"/>
                  </a:lnTo>
                  <a:lnTo>
                    <a:pt x="1753678" y="786342"/>
                  </a:lnTo>
                  <a:lnTo>
                    <a:pt x="1753413" y="784225"/>
                  </a:lnTo>
                  <a:lnTo>
                    <a:pt x="1752620" y="782108"/>
                  </a:lnTo>
                  <a:lnTo>
                    <a:pt x="1751826" y="779992"/>
                  </a:lnTo>
                  <a:lnTo>
                    <a:pt x="1751032" y="778140"/>
                  </a:lnTo>
                  <a:lnTo>
                    <a:pt x="1749974" y="776552"/>
                  </a:lnTo>
                  <a:lnTo>
                    <a:pt x="1748651" y="774965"/>
                  </a:lnTo>
                  <a:lnTo>
                    <a:pt x="1747329" y="773377"/>
                  </a:lnTo>
                  <a:lnTo>
                    <a:pt x="1746006" y="772054"/>
                  </a:lnTo>
                  <a:lnTo>
                    <a:pt x="1744419" y="770996"/>
                  </a:lnTo>
                  <a:lnTo>
                    <a:pt x="1742831" y="770202"/>
                  </a:lnTo>
                  <a:lnTo>
                    <a:pt x="1741244" y="769408"/>
                  </a:lnTo>
                  <a:lnTo>
                    <a:pt x="1739128" y="768879"/>
                  </a:lnTo>
                  <a:lnTo>
                    <a:pt x="1737276" y="768615"/>
                  </a:lnTo>
                  <a:lnTo>
                    <a:pt x="1735424" y="768350"/>
                  </a:lnTo>
                  <a:close/>
                  <a:moveTo>
                    <a:pt x="159786" y="768350"/>
                  </a:moveTo>
                  <a:lnTo>
                    <a:pt x="157934" y="768615"/>
                  </a:lnTo>
                  <a:lnTo>
                    <a:pt x="156083" y="768879"/>
                  </a:lnTo>
                  <a:lnTo>
                    <a:pt x="154495" y="769408"/>
                  </a:lnTo>
                  <a:lnTo>
                    <a:pt x="152643" y="770202"/>
                  </a:lnTo>
                  <a:lnTo>
                    <a:pt x="151056" y="770996"/>
                  </a:lnTo>
                  <a:lnTo>
                    <a:pt x="149469" y="772054"/>
                  </a:lnTo>
                  <a:lnTo>
                    <a:pt x="147882" y="773377"/>
                  </a:lnTo>
                  <a:lnTo>
                    <a:pt x="146559" y="774965"/>
                  </a:lnTo>
                  <a:lnTo>
                    <a:pt x="145501" y="776552"/>
                  </a:lnTo>
                  <a:lnTo>
                    <a:pt x="144443" y="778140"/>
                  </a:lnTo>
                  <a:lnTo>
                    <a:pt x="143384" y="779992"/>
                  </a:lnTo>
                  <a:lnTo>
                    <a:pt x="142855" y="782108"/>
                  </a:lnTo>
                  <a:lnTo>
                    <a:pt x="142062" y="784225"/>
                  </a:lnTo>
                  <a:lnTo>
                    <a:pt x="141533" y="786342"/>
                  </a:lnTo>
                  <a:lnTo>
                    <a:pt x="141268" y="788458"/>
                  </a:lnTo>
                  <a:lnTo>
                    <a:pt x="141268" y="790575"/>
                  </a:lnTo>
                  <a:lnTo>
                    <a:pt x="141268" y="867833"/>
                  </a:lnTo>
                  <a:lnTo>
                    <a:pt x="178569" y="867833"/>
                  </a:lnTo>
                  <a:lnTo>
                    <a:pt x="178569" y="790575"/>
                  </a:lnTo>
                  <a:lnTo>
                    <a:pt x="178304" y="788458"/>
                  </a:lnTo>
                  <a:lnTo>
                    <a:pt x="178040" y="786342"/>
                  </a:lnTo>
                  <a:lnTo>
                    <a:pt x="177511" y="784225"/>
                  </a:lnTo>
                  <a:lnTo>
                    <a:pt x="176982" y="782108"/>
                  </a:lnTo>
                  <a:lnTo>
                    <a:pt x="176188" y="779992"/>
                  </a:lnTo>
                  <a:lnTo>
                    <a:pt x="175394" y="778140"/>
                  </a:lnTo>
                  <a:lnTo>
                    <a:pt x="174336" y="776552"/>
                  </a:lnTo>
                  <a:lnTo>
                    <a:pt x="173014" y="774965"/>
                  </a:lnTo>
                  <a:lnTo>
                    <a:pt x="171691" y="773377"/>
                  </a:lnTo>
                  <a:lnTo>
                    <a:pt x="170368" y="772054"/>
                  </a:lnTo>
                  <a:lnTo>
                    <a:pt x="168781" y="770996"/>
                  </a:lnTo>
                  <a:lnTo>
                    <a:pt x="167194" y="770202"/>
                  </a:lnTo>
                  <a:lnTo>
                    <a:pt x="165606" y="769408"/>
                  </a:lnTo>
                  <a:lnTo>
                    <a:pt x="163490" y="768879"/>
                  </a:lnTo>
                  <a:lnTo>
                    <a:pt x="161638" y="768615"/>
                  </a:lnTo>
                  <a:lnTo>
                    <a:pt x="159786" y="768350"/>
                  </a:lnTo>
                  <a:close/>
                  <a:moveTo>
                    <a:pt x="985704" y="625475"/>
                  </a:moveTo>
                  <a:lnTo>
                    <a:pt x="983826" y="625744"/>
                  </a:lnTo>
                  <a:lnTo>
                    <a:pt x="981948" y="626551"/>
                  </a:lnTo>
                  <a:lnTo>
                    <a:pt x="980338" y="627897"/>
                  </a:lnTo>
                  <a:lnTo>
                    <a:pt x="978996" y="629511"/>
                  </a:lnTo>
                  <a:lnTo>
                    <a:pt x="977923" y="631664"/>
                  </a:lnTo>
                  <a:lnTo>
                    <a:pt x="976850" y="634085"/>
                  </a:lnTo>
                  <a:lnTo>
                    <a:pt x="976313" y="636776"/>
                  </a:lnTo>
                  <a:lnTo>
                    <a:pt x="976313" y="639736"/>
                  </a:lnTo>
                  <a:lnTo>
                    <a:pt x="976313" y="688975"/>
                  </a:lnTo>
                  <a:lnTo>
                    <a:pt x="995363" y="688975"/>
                  </a:lnTo>
                  <a:lnTo>
                    <a:pt x="995363" y="639736"/>
                  </a:lnTo>
                  <a:lnTo>
                    <a:pt x="995095" y="636776"/>
                  </a:lnTo>
                  <a:lnTo>
                    <a:pt x="994558" y="634085"/>
                  </a:lnTo>
                  <a:lnTo>
                    <a:pt x="993753" y="631664"/>
                  </a:lnTo>
                  <a:lnTo>
                    <a:pt x="992412" y="629511"/>
                  </a:lnTo>
                  <a:lnTo>
                    <a:pt x="991070" y="627897"/>
                  </a:lnTo>
                  <a:lnTo>
                    <a:pt x="989460" y="626551"/>
                  </a:lnTo>
                  <a:lnTo>
                    <a:pt x="987582" y="625744"/>
                  </a:lnTo>
                  <a:lnTo>
                    <a:pt x="985704" y="625475"/>
                  </a:lnTo>
                  <a:close/>
                  <a:moveTo>
                    <a:pt x="942841" y="625475"/>
                  </a:moveTo>
                  <a:lnTo>
                    <a:pt x="940963" y="625744"/>
                  </a:lnTo>
                  <a:lnTo>
                    <a:pt x="939353" y="626551"/>
                  </a:lnTo>
                  <a:lnTo>
                    <a:pt x="937743" y="627897"/>
                  </a:lnTo>
                  <a:lnTo>
                    <a:pt x="936402" y="629511"/>
                  </a:lnTo>
                  <a:lnTo>
                    <a:pt x="935060" y="631664"/>
                  </a:lnTo>
                  <a:lnTo>
                    <a:pt x="934255" y="634085"/>
                  </a:lnTo>
                  <a:lnTo>
                    <a:pt x="933719" y="636776"/>
                  </a:lnTo>
                  <a:lnTo>
                    <a:pt x="933450" y="639736"/>
                  </a:lnTo>
                  <a:lnTo>
                    <a:pt x="933450" y="688975"/>
                  </a:lnTo>
                  <a:lnTo>
                    <a:pt x="952500" y="688975"/>
                  </a:lnTo>
                  <a:lnTo>
                    <a:pt x="952500" y="639736"/>
                  </a:lnTo>
                  <a:lnTo>
                    <a:pt x="952500" y="636776"/>
                  </a:lnTo>
                  <a:lnTo>
                    <a:pt x="951695" y="634085"/>
                  </a:lnTo>
                  <a:lnTo>
                    <a:pt x="950890" y="631664"/>
                  </a:lnTo>
                  <a:lnTo>
                    <a:pt x="949817" y="629511"/>
                  </a:lnTo>
                  <a:lnTo>
                    <a:pt x="948476" y="627897"/>
                  </a:lnTo>
                  <a:lnTo>
                    <a:pt x="946866" y="626551"/>
                  </a:lnTo>
                  <a:lnTo>
                    <a:pt x="944719" y="625744"/>
                  </a:lnTo>
                  <a:lnTo>
                    <a:pt x="942841" y="625475"/>
                  </a:lnTo>
                  <a:close/>
                  <a:moveTo>
                    <a:pt x="901566" y="625475"/>
                  </a:moveTo>
                  <a:lnTo>
                    <a:pt x="899688" y="625744"/>
                  </a:lnTo>
                  <a:lnTo>
                    <a:pt x="897810" y="626551"/>
                  </a:lnTo>
                  <a:lnTo>
                    <a:pt x="896200" y="627897"/>
                  </a:lnTo>
                  <a:lnTo>
                    <a:pt x="894858" y="629511"/>
                  </a:lnTo>
                  <a:lnTo>
                    <a:pt x="893785" y="631664"/>
                  </a:lnTo>
                  <a:lnTo>
                    <a:pt x="892980" y="634085"/>
                  </a:lnTo>
                  <a:lnTo>
                    <a:pt x="892444" y="636776"/>
                  </a:lnTo>
                  <a:lnTo>
                    <a:pt x="892175" y="639736"/>
                  </a:lnTo>
                  <a:lnTo>
                    <a:pt x="892175" y="688975"/>
                  </a:lnTo>
                  <a:lnTo>
                    <a:pt x="911225" y="688975"/>
                  </a:lnTo>
                  <a:lnTo>
                    <a:pt x="911225" y="639736"/>
                  </a:lnTo>
                  <a:lnTo>
                    <a:pt x="910957" y="636776"/>
                  </a:lnTo>
                  <a:lnTo>
                    <a:pt x="910420" y="634085"/>
                  </a:lnTo>
                  <a:lnTo>
                    <a:pt x="909615" y="631664"/>
                  </a:lnTo>
                  <a:lnTo>
                    <a:pt x="908542" y="629511"/>
                  </a:lnTo>
                  <a:lnTo>
                    <a:pt x="906932" y="627897"/>
                  </a:lnTo>
                  <a:lnTo>
                    <a:pt x="905322" y="626551"/>
                  </a:lnTo>
                  <a:lnTo>
                    <a:pt x="903713" y="625744"/>
                  </a:lnTo>
                  <a:lnTo>
                    <a:pt x="901566" y="625475"/>
                  </a:lnTo>
                  <a:close/>
                  <a:moveTo>
                    <a:pt x="1742302" y="577586"/>
                  </a:moveTo>
                  <a:lnTo>
                    <a:pt x="1741773" y="578115"/>
                  </a:lnTo>
                  <a:lnTo>
                    <a:pt x="1740715" y="579438"/>
                  </a:lnTo>
                  <a:lnTo>
                    <a:pt x="1740186" y="581554"/>
                  </a:lnTo>
                  <a:lnTo>
                    <a:pt x="1739921" y="584465"/>
                  </a:lnTo>
                  <a:lnTo>
                    <a:pt x="1739921" y="607483"/>
                  </a:lnTo>
                  <a:lnTo>
                    <a:pt x="1744948" y="607483"/>
                  </a:lnTo>
                  <a:lnTo>
                    <a:pt x="1744948" y="584465"/>
                  </a:lnTo>
                  <a:lnTo>
                    <a:pt x="1744948" y="581554"/>
                  </a:lnTo>
                  <a:lnTo>
                    <a:pt x="1744419" y="579438"/>
                  </a:lnTo>
                  <a:lnTo>
                    <a:pt x="1743625" y="578115"/>
                  </a:lnTo>
                  <a:lnTo>
                    <a:pt x="1743096" y="577586"/>
                  </a:lnTo>
                  <a:lnTo>
                    <a:pt x="1742567" y="577586"/>
                  </a:lnTo>
                  <a:lnTo>
                    <a:pt x="1742302" y="577586"/>
                  </a:lnTo>
                  <a:close/>
                  <a:moveTo>
                    <a:pt x="1732249" y="577586"/>
                  </a:moveTo>
                  <a:lnTo>
                    <a:pt x="1731456" y="578115"/>
                  </a:lnTo>
                  <a:lnTo>
                    <a:pt x="1730927" y="578644"/>
                  </a:lnTo>
                  <a:lnTo>
                    <a:pt x="1730398" y="579438"/>
                  </a:lnTo>
                  <a:lnTo>
                    <a:pt x="1729604" y="581554"/>
                  </a:lnTo>
                  <a:lnTo>
                    <a:pt x="1729339" y="584465"/>
                  </a:lnTo>
                  <a:lnTo>
                    <a:pt x="1729339" y="607483"/>
                  </a:lnTo>
                  <a:lnTo>
                    <a:pt x="1736482" y="607483"/>
                  </a:lnTo>
                  <a:lnTo>
                    <a:pt x="1736482" y="584465"/>
                  </a:lnTo>
                  <a:lnTo>
                    <a:pt x="1736218" y="581554"/>
                  </a:lnTo>
                  <a:lnTo>
                    <a:pt x="1735424" y="579438"/>
                  </a:lnTo>
                  <a:lnTo>
                    <a:pt x="1734895" y="578644"/>
                  </a:lnTo>
                  <a:lnTo>
                    <a:pt x="1734366" y="578115"/>
                  </a:lnTo>
                  <a:lnTo>
                    <a:pt x="1733572" y="577586"/>
                  </a:lnTo>
                  <a:lnTo>
                    <a:pt x="1732779" y="577586"/>
                  </a:lnTo>
                  <a:lnTo>
                    <a:pt x="1732249" y="577586"/>
                  </a:lnTo>
                  <a:close/>
                  <a:moveTo>
                    <a:pt x="1722726" y="577586"/>
                  </a:moveTo>
                  <a:lnTo>
                    <a:pt x="1722197" y="578115"/>
                  </a:lnTo>
                  <a:lnTo>
                    <a:pt x="1721403" y="579438"/>
                  </a:lnTo>
                  <a:lnTo>
                    <a:pt x="1720874" y="581554"/>
                  </a:lnTo>
                  <a:lnTo>
                    <a:pt x="1720874" y="584465"/>
                  </a:lnTo>
                  <a:lnTo>
                    <a:pt x="1720874" y="607483"/>
                  </a:lnTo>
                  <a:lnTo>
                    <a:pt x="1725636" y="607483"/>
                  </a:lnTo>
                  <a:lnTo>
                    <a:pt x="1725636" y="584465"/>
                  </a:lnTo>
                  <a:lnTo>
                    <a:pt x="1725371" y="581554"/>
                  </a:lnTo>
                  <a:lnTo>
                    <a:pt x="1724842" y="579438"/>
                  </a:lnTo>
                  <a:lnTo>
                    <a:pt x="1724049" y="578115"/>
                  </a:lnTo>
                  <a:lnTo>
                    <a:pt x="1723519" y="577586"/>
                  </a:lnTo>
                  <a:lnTo>
                    <a:pt x="1723255" y="577586"/>
                  </a:lnTo>
                  <a:lnTo>
                    <a:pt x="1722726" y="577586"/>
                  </a:lnTo>
                  <a:close/>
                  <a:moveTo>
                    <a:pt x="164813" y="577056"/>
                  </a:moveTo>
                  <a:lnTo>
                    <a:pt x="164284" y="577586"/>
                  </a:lnTo>
                  <a:lnTo>
                    <a:pt x="163490" y="578908"/>
                  </a:lnTo>
                  <a:lnTo>
                    <a:pt x="162961" y="581025"/>
                  </a:lnTo>
                  <a:lnTo>
                    <a:pt x="162696" y="583936"/>
                  </a:lnTo>
                  <a:lnTo>
                    <a:pt x="162696" y="606954"/>
                  </a:lnTo>
                  <a:lnTo>
                    <a:pt x="167723" y="606954"/>
                  </a:lnTo>
                  <a:lnTo>
                    <a:pt x="167723" y="583936"/>
                  </a:lnTo>
                  <a:lnTo>
                    <a:pt x="167723" y="581025"/>
                  </a:lnTo>
                  <a:lnTo>
                    <a:pt x="167194" y="578908"/>
                  </a:lnTo>
                  <a:lnTo>
                    <a:pt x="166400" y="577586"/>
                  </a:lnTo>
                  <a:lnTo>
                    <a:pt x="165871" y="577056"/>
                  </a:lnTo>
                  <a:lnTo>
                    <a:pt x="165342" y="577056"/>
                  </a:lnTo>
                  <a:lnTo>
                    <a:pt x="164813" y="577056"/>
                  </a:lnTo>
                  <a:close/>
                  <a:moveTo>
                    <a:pt x="155024" y="577056"/>
                  </a:moveTo>
                  <a:lnTo>
                    <a:pt x="154231" y="577586"/>
                  </a:lnTo>
                  <a:lnTo>
                    <a:pt x="153702" y="578115"/>
                  </a:lnTo>
                  <a:lnTo>
                    <a:pt x="153173" y="578908"/>
                  </a:lnTo>
                  <a:lnTo>
                    <a:pt x="152379" y="581025"/>
                  </a:lnTo>
                  <a:lnTo>
                    <a:pt x="152114" y="583936"/>
                  </a:lnTo>
                  <a:lnTo>
                    <a:pt x="152114" y="606954"/>
                  </a:lnTo>
                  <a:lnTo>
                    <a:pt x="158993" y="606954"/>
                  </a:lnTo>
                  <a:lnTo>
                    <a:pt x="158993" y="583936"/>
                  </a:lnTo>
                  <a:lnTo>
                    <a:pt x="158728" y="581025"/>
                  </a:lnTo>
                  <a:lnTo>
                    <a:pt x="158199" y="578908"/>
                  </a:lnTo>
                  <a:lnTo>
                    <a:pt x="157670" y="578115"/>
                  </a:lnTo>
                  <a:lnTo>
                    <a:pt x="156876" y="577586"/>
                  </a:lnTo>
                  <a:lnTo>
                    <a:pt x="156347" y="577056"/>
                  </a:lnTo>
                  <a:lnTo>
                    <a:pt x="155553" y="577056"/>
                  </a:lnTo>
                  <a:lnTo>
                    <a:pt x="155024" y="577056"/>
                  </a:lnTo>
                  <a:close/>
                  <a:moveTo>
                    <a:pt x="145501" y="577056"/>
                  </a:moveTo>
                  <a:lnTo>
                    <a:pt x="144972" y="577586"/>
                  </a:lnTo>
                  <a:lnTo>
                    <a:pt x="144178" y="578908"/>
                  </a:lnTo>
                  <a:lnTo>
                    <a:pt x="143649" y="581025"/>
                  </a:lnTo>
                  <a:lnTo>
                    <a:pt x="143384" y="583936"/>
                  </a:lnTo>
                  <a:lnTo>
                    <a:pt x="143384" y="606954"/>
                  </a:lnTo>
                  <a:lnTo>
                    <a:pt x="148146" y="606954"/>
                  </a:lnTo>
                  <a:lnTo>
                    <a:pt x="148146" y="583936"/>
                  </a:lnTo>
                  <a:lnTo>
                    <a:pt x="148146" y="581025"/>
                  </a:lnTo>
                  <a:lnTo>
                    <a:pt x="147617" y="578908"/>
                  </a:lnTo>
                  <a:lnTo>
                    <a:pt x="146823" y="577586"/>
                  </a:lnTo>
                  <a:lnTo>
                    <a:pt x="146294" y="577056"/>
                  </a:lnTo>
                  <a:lnTo>
                    <a:pt x="145765" y="577056"/>
                  </a:lnTo>
                  <a:lnTo>
                    <a:pt x="145501" y="577056"/>
                  </a:lnTo>
                  <a:close/>
                  <a:moveTo>
                    <a:pt x="1005022" y="460375"/>
                  </a:moveTo>
                  <a:lnTo>
                    <a:pt x="1003408" y="460637"/>
                  </a:lnTo>
                  <a:lnTo>
                    <a:pt x="1001524" y="461160"/>
                  </a:lnTo>
                  <a:lnTo>
                    <a:pt x="1000448" y="461945"/>
                  </a:lnTo>
                  <a:lnTo>
                    <a:pt x="999103" y="463252"/>
                  </a:lnTo>
                  <a:lnTo>
                    <a:pt x="998296" y="464822"/>
                  </a:lnTo>
                  <a:lnTo>
                    <a:pt x="997488" y="466653"/>
                  </a:lnTo>
                  <a:lnTo>
                    <a:pt x="996950" y="468484"/>
                  </a:lnTo>
                  <a:lnTo>
                    <a:pt x="996950" y="470838"/>
                  </a:lnTo>
                  <a:lnTo>
                    <a:pt x="996950" y="506413"/>
                  </a:lnTo>
                  <a:lnTo>
                    <a:pt x="1012825" y="506413"/>
                  </a:lnTo>
                  <a:lnTo>
                    <a:pt x="1012825" y="470838"/>
                  </a:lnTo>
                  <a:lnTo>
                    <a:pt x="1012556" y="468484"/>
                  </a:lnTo>
                  <a:lnTo>
                    <a:pt x="1012018" y="466653"/>
                  </a:lnTo>
                  <a:lnTo>
                    <a:pt x="1011480" y="464822"/>
                  </a:lnTo>
                  <a:lnTo>
                    <a:pt x="1010404" y="463252"/>
                  </a:lnTo>
                  <a:lnTo>
                    <a:pt x="1009327" y="461945"/>
                  </a:lnTo>
                  <a:lnTo>
                    <a:pt x="1007982" y="461160"/>
                  </a:lnTo>
                  <a:lnTo>
                    <a:pt x="1006637" y="460637"/>
                  </a:lnTo>
                  <a:lnTo>
                    <a:pt x="1005022" y="460375"/>
                  </a:lnTo>
                  <a:close/>
                  <a:moveTo>
                    <a:pt x="893897" y="460375"/>
                  </a:moveTo>
                  <a:lnTo>
                    <a:pt x="892283" y="460637"/>
                  </a:lnTo>
                  <a:lnTo>
                    <a:pt x="890938" y="461160"/>
                  </a:lnTo>
                  <a:lnTo>
                    <a:pt x="889592" y="461945"/>
                  </a:lnTo>
                  <a:lnTo>
                    <a:pt x="888247" y="463252"/>
                  </a:lnTo>
                  <a:lnTo>
                    <a:pt x="887171" y="464822"/>
                  </a:lnTo>
                  <a:lnTo>
                    <a:pt x="886632" y="466653"/>
                  </a:lnTo>
                  <a:lnTo>
                    <a:pt x="886094" y="468484"/>
                  </a:lnTo>
                  <a:lnTo>
                    <a:pt x="885825" y="470838"/>
                  </a:lnTo>
                  <a:lnTo>
                    <a:pt x="885825" y="506413"/>
                  </a:lnTo>
                  <a:lnTo>
                    <a:pt x="901700" y="506413"/>
                  </a:lnTo>
                  <a:lnTo>
                    <a:pt x="901700" y="470838"/>
                  </a:lnTo>
                  <a:lnTo>
                    <a:pt x="901431" y="468484"/>
                  </a:lnTo>
                  <a:lnTo>
                    <a:pt x="901162" y="466653"/>
                  </a:lnTo>
                  <a:lnTo>
                    <a:pt x="900355" y="464822"/>
                  </a:lnTo>
                  <a:lnTo>
                    <a:pt x="899279" y="463252"/>
                  </a:lnTo>
                  <a:lnTo>
                    <a:pt x="898202" y="461945"/>
                  </a:lnTo>
                  <a:lnTo>
                    <a:pt x="896857" y="461160"/>
                  </a:lnTo>
                  <a:lnTo>
                    <a:pt x="895512" y="460637"/>
                  </a:lnTo>
                  <a:lnTo>
                    <a:pt x="893897" y="460375"/>
                  </a:lnTo>
                  <a:close/>
                  <a:moveTo>
                    <a:pt x="948670" y="455612"/>
                  </a:moveTo>
                  <a:lnTo>
                    <a:pt x="945888" y="455879"/>
                  </a:lnTo>
                  <a:lnTo>
                    <a:pt x="943106" y="456680"/>
                  </a:lnTo>
                  <a:lnTo>
                    <a:pt x="940880" y="457749"/>
                  </a:lnTo>
                  <a:lnTo>
                    <a:pt x="938932" y="459351"/>
                  </a:lnTo>
                  <a:lnTo>
                    <a:pt x="937541" y="461220"/>
                  </a:lnTo>
                  <a:lnTo>
                    <a:pt x="936150" y="463357"/>
                  </a:lnTo>
                  <a:lnTo>
                    <a:pt x="935315" y="465760"/>
                  </a:lnTo>
                  <a:lnTo>
                    <a:pt x="935037" y="468431"/>
                  </a:lnTo>
                  <a:lnTo>
                    <a:pt x="935037" y="512762"/>
                  </a:lnTo>
                  <a:lnTo>
                    <a:pt x="962025" y="512762"/>
                  </a:lnTo>
                  <a:lnTo>
                    <a:pt x="962025" y="468431"/>
                  </a:lnTo>
                  <a:lnTo>
                    <a:pt x="961747" y="465760"/>
                  </a:lnTo>
                  <a:lnTo>
                    <a:pt x="960912" y="463357"/>
                  </a:lnTo>
                  <a:lnTo>
                    <a:pt x="959521" y="461220"/>
                  </a:lnTo>
                  <a:lnTo>
                    <a:pt x="957852" y="459351"/>
                  </a:lnTo>
                  <a:lnTo>
                    <a:pt x="955904" y="457749"/>
                  </a:lnTo>
                  <a:lnTo>
                    <a:pt x="953678" y="456680"/>
                  </a:lnTo>
                  <a:lnTo>
                    <a:pt x="951174" y="455879"/>
                  </a:lnTo>
                  <a:lnTo>
                    <a:pt x="948670" y="455612"/>
                  </a:lnTo>
                  <a:close/>
                  <a:moveTo>
                    <a:pt x="1035184" y="449262"/>
                  </a:moveTo>
                  <a:lnTo>
                    <a:pt x="1033306" y="449529"/>
                  </a:lnTo>
                  <a:lnTo>
                    <a:pt x="1031428" y="450063"/>
                  </a:lnTo>
                  <a:lnTo>
                    <a:pt x="1029550" y="451399"/>
                  </a:lnTo>
                  <a:lnTo>
                    <a:pt x="1028208" y="452734"/>
                  </a:lnTo>
                  <a:lnTo>
                    <a:pt x="1027135" y="454870"/>
                  </a:lnTo>
                  <a:lnTo>
                    <a:pt x="1026330" y="457007"/>
                  </a:lnTo>
                  <a:lnTo>
                    <a:pt x="1025794" y="459410"/>
                  </a:lnTo>
                  <a:lnTo>
                    <a:pt x="1025525" y="462081"/>
                  </a:lnTo>
                  <a:lnTo>
                    <a:pt x="1025525" y="506412"/>
                  </a:lnTo>
                  <a:lnTo>
                    <a:pt x="1044575" y="506412"/>
                  </a:lnTo>
                  <a:lnTo>
                    <a:pt x="1044575" y="462081"/>
                  </a:lnTo>
                  <a:lnTo>
                    <a:pt x="1044307" y="459410"/>
                  </a:lnTo>
                  <a:lnTo>
                    <a:pt x="1043770" y="457007"/>
                  </a:lnTo>
                  <a:lnTo>
                    <a:pt x="1042965" y="454870"/>
                  </a:lnTo>
                  <a:lnTo>
                    <a:pt x="1041892" y="452734"/>
                  </a:lnTo>
                  <a:lnTo>
                    <a:pt x="1040282" y="451399"/>
                  </a:lnTo>
                  <a:lnTo>
                    <a:pt x="1038941" y="450063"/>
                  </a:lnTo>
                  <a:lnTo>
                    <a:pt x="1037063" y="449529"/>
                  </a:lnTo>
                  <a:lnTo>
                    <a:pt x="1035184" y="449262"/>
                  </a:lnTo>
                  <a:close/>
                  <a:moveTo>
                    <a:pt x="857116" y="449262"/>
                  </a:moveTo>
                  <a:lnTo>
                    <a:pt x="855238" y="449529"/>
                  </a:lnTo>
                  <a:lnTo>
                    <a:pt x="853628" y="450063"/>
                  </a:lnTo>
                  <a:lnTo>
                    <a:pt x="852018" y="451399"/>
                  </a:lnTo>
                  <a:lnTo>
                    <a:pt x="850677" y="452734"/>
                  </a:lnTo>
                  <a:lnTo>
                    <a:pt x="849335" y="454870"/>
                  </a:lnTo>
                  <a:lnTo>
                    <a:pt x="848530" y="457007"/>
                  </a:lnTo>
                  <a:lnTo>
                    <a:pt x="847994" y="459410"/>
                  </a:lnTo>
                  <a:lnTo>
                    <a:pt x="847725" y="462081"/>
                  </a:lnTo>
                  <a:lnTo>
                    <a:pt x="847725" y="506412"/>
                  </a:lnTo>
                  <a:lnTo>
                    <a:pt x="866775" y="506412"/>
                  </a:lnTo>
                  <a:lnTo>
                    <a:pt x="866775" y="462081"/>
                  </a:lnTo>
                  <a:lnTo>
                    <a:pt x="866775" y="459410"/>
                  </a:lnTo>
                  <a:lnTo>
                    <a:pt x="865970" y="457007"/>
                  </a:lnTo>
                  <a:lnTo>
                    <a:pt x="865165" y="454870"/>
                  </a:lnTo>
                  <a:lnTo>
                    <a:pt x="864092" y="452734"/>
                  </a:lnTo>
                  <a:lnTo>
                    <a:pt x="862751" y="451399"/>
                  </a:lnTo>
                  <a:lnTo>
                    <a:pt x="861141" y="450063"/>
                  </a:lnTo>
                  <a:lnTo>
                    <a:pt x="858994" y="449529"/>
                  </a:lnTo>
                  <a:lnTo>
                    <a:pt x="857116" y="449262"/>
                  </a:lnTo>
                  <a:close/>
                  <a:moveTo>
                    <a:pt x="985171" y="258233"/>
                  </a:moveTo>
                  <a:lnTo>
                    <a:pt x="984377" y="258498"/>
                  </a:lnTo>
                  <a:lnTo>
                    <a:pt x="983583" y="259027"/>
                  </a:lnTo>
                  <a:lnTo>
                    <a:pt x="982790" y="259821"/>
                  </a:lnTo>
                  <a:lnTo>
                    <a:pt x="981996" y="260879"/>
                  </a:lnTo>
                  <a:lnTo>
                    <a:pt x="981467" y="261938"/>
                  </a:lnTo>
                  <a:lnTo>
                    <a:pt x="981203" y="263525"/>
                  </a:lnTo>
                  <a:lnTo>
                    <a:pt x="980938" y="264848"/>
                  </a:lnTo>
                  <a:lnTo>
                    <a:pt x="980938" y="266700"/>
                  </a:lnTo>
                  <a:lnTo>
                    <a:pt x="980938" y="320146"/>
                  </a:lnTo>
                  <a:lnTo>
                    <a:pt x="985171" y="321469"/>
                  </a:lnTo>
                  <a:lnTo>
                    <a:pt x="989933" y="323056"/>
                  </a:lnTo>
                  <a:lnTo>
                    <a:pt x="989933" y="266700"/>
                  </a:lnTo>
                  <a:lnTo>
                    <a:pt x="989668" y="264848"/>
                  </a:lnTo>
                  <a:lnTo>
                    <a:pt x="989403" y="263525"/>
                  </a:lnTo>
                  <a:lnTo>
                    <a:pt x="989139" y="261938"/>
                  </a:lnTo>
                  <a:lnTo>
                    <a:pt x="988610" y="260879"/>
                  </a:lnTo>
                  <a:lnTo>
                    <a:pt x="987552" y="259821"/>
                  </a:lnTo>
                  <a:lnTo>
                    <a:pt x="986758" y="259027"/>
                  </a:lnTo>
                  <a:lnTo>
                    <a:pt x="985964" y="258498"/>
                  </a:lnTo>
                  <a:lnTo>
                    <a:pt x="985171" y="258233"/>
                  </a:lnTo>
                  <a:close/>
                  <a:moveTo>
                    <a:pt x="911098" y="258233"/>
                  </a:moveTo>
                  <a:lnTo>
                    <a:pt x="910304" y="258498"/>
                  </a:lnTo>
                  <a:lnTo>
                    <a:pt x="909510" y="259027"/>
                  </a:lnTo>
                  <a:lnTo>
                    <a:pt x="908717" y="259821"/>
                  </a:lnTo>
                  <a:lnTo>
                    <a:pt x="908188" y="260879"/>
                  </a:lnTo>
                  <a:lnTo>
                    <a:pt x="907659" y="261938"/>
                  </a:lnTo>
                  <a:lnTo>
                    <a:pt x="907130" y="263525"/>
                  </a:lnTo>
                  <a:lnTo>
                    <a:pt x="906865" y="264848"/>
                  </a:lnTo>
                  <a:lnTo>
                    <a:pt x="906865" y="266700"/>
                  </a:lnTo>
                  <a:lnTo>
                    <a:pt x="906865" y="323056"/>
                  </a:lnTo>
                  <a:lnTo>
                    <a:pt x="911098" y="321469"/>
                  </a:lnTo>
                  <a:lnTo>
                    <a:pt x="915595" y="320146"/>
                  </a:lnTo>
                  <a:lnTo>
                    <a:pt x="915595" y="266700"/>
                  </a:lnTo>
                  <a:lnTo>
                    <a:pt x="915330" y="264848"/>
                  </a:lnTo>
                  <a:lnTo>
                    <a:pt x="915066" y="263525"/>
                  </a:lnTo>
                  <a:lnTo>
                    <a:pt x="914801" y="261938"/>
                  </a:lnTo>
                  <a:lnTo>
                    <a:pt x="914272" y="260879"/>
                  </a:lnTo>
                  <a:lnTo>
                    <a:pt x="913743" y="259821"/>
                  </a:lnTo>
                  <a:lnTo>
                    <a:pt x="912950" y="259027"/>
                  </a:lnTo>
                  <a:lnTo>
                    <a:pt x="912156" y="258498"/>
                  </a:lnTo>
                  <a:lnTo>
                    <a:pt x="911098" y="258233"/>
                  </a:lnTo>
                  <a:close/>
                  <a:moveTo>
                    <a:pt x="966652" y="255058"/>
                  </a:moveTo>
                  <a:lnTo>
                    <a:pt x="965594" y="255323"/>
                  </a:lnTo>
                  <a:lnTo>
                    <a:pt x="964536" y="255588"/>
                  </a:lnTo>
                  <a:lnTo>
                    <a:pt x="963478" y="256381"/>
                  </a:lnTo>
                  <a:lnTo>
                    <a:pt x="962684" y="257704"/>
                  </a:lnTo>
                  <a:lnTo>
                    <a:pt x="962155" y="259027"/>
                  </a:lnTo>
                  <a:lnTo>
                    <a:pt x="961626" y="260350"/>
                  </a:lnTo>
                  <a:lnTo>
                    <a:pt x="961097" y="261938"/>
                  </a:lnTo>
                  <a:lnTo>
                    <a:pt x="961097" y="263525"/>
                  </a:lnTo>
                  <a:lnTo>
                    <a:pt x="961097" y="316177"/>
                  </a:lnTo>
                  <a:lnTo>
                    <a:pt x="966917" y="316971"/>
                  </a:lnTo>
                  <a:lnTo>
                    <a:pt x="972472" y="318029"/>
                  </a:lnTo>
                  <a:lnTo>
                    <a:pt x="972472" y="263525"/>
                  </a:lnTo>
                  <a:lnTo>
                    <a:pt x="972208" y="261938"/>
                  </a:lnTo>
                  <a:lnTo>
                    <a:pt x="971943" y="260350"/>
                  </a:lnTo>
                  <a:lnTo>
                    <a:pt x="971414" y="259027"/>
                  </a:lnTo>
                  <a:lnTo>
                    <a:pt x="970885" y="257704"/>
                  </a:lnTo>
                  <a:lnTo>
                    <a:pt x="969827" y="256381"/>
                  </a:lnTo>
                  <a:lnTo>
                    <a:pt x="969033" y="255588"/>
                  </a:lnTo>
                  <a:lnTo>
                    <a:pt x="967975" y="255323"/>
                  </a:lnTo>
                  <a:lnTo>
                    <a:pt x="966652" y="255058"/>
                  </a:lnTo>
                  <a:close/>
                  <a:moveTo>
                    <a:pt x="929616" y="255058"/>
                  </a:moveTo>
                  <a:lnTo>
                    <a:pt x="928558" y="255323"/>
                  </a:lnTo>
                  <a:lnTo>
                    <a:pt x="927500" y="255588"/>
                  </a:lnTo>
                  <a:lnTo>
                    <a:pt x="926441" y="256381"/>
                  </a:lnTo>
                  <a:lnTo>
                    <a:pt x="925648" y="257704"/>
                  </a:lnTo>
                  <a:lnTo>
                    <a:pt x="924854" y="259027"/>
                  </a:lnTo>
                  <a:lnTo>
                    <a:pt x="924325" y="260350"/>
                  </a:lnTo>
                  <a:lnTo>
                    <a:pt x="924061" y="261938"/>
                  </a:lnTo>
                  <a:lnTo>
                    <a:pt x="924061" y="263525"/>
                  </a:lnTo>
                  <a:lnTo>
                    <a:pt x="924061" y="318029"/>
                  </a:lnTo>
                  <a:lnTo>
                    <a:pt x="929616" y="316971"/>
                  </a:lnTo>
                  <a:lnTo>
                    <a:pt x="935436" y="316177"/>
                  </a:lnTo>
                  <a:lnTo>
                    <a:pt x="935436" y="263525"/>
                  </a:lnTo>
                  <a:lnTo>
                    <a:pt x="935436" y="261938"/>
                  </a:lnTo>
                  <a:lnTo>
                    <a:pt x="935171" y="260350"/>
                  </a:lnTo>
                  <a:lnTo>
                    <a:pt x="934642" y="259027"/>
                  </a:lnTo>
                  <a:lnTo>
                    <a:pt x="933849" y="257704"/>
                  </a:lnTo>
                  <a:lnTo>
                    <a:pt x="933055" y="256381"/>
                  </a:lnTo>
                  <a:lnTo>
                    <a:pt x="931997" y="255588"/>
                  </a:lnTo>
                  <a:lnTo>
                    <a:pt x="930674" y="255323"/>
                  </a:lnTo>
                  <a:lnTo>
                    <a:pt x="929616" y="255058"/>
                  </a:lnTo>
                  <a:close/>
                  <a:moveTo>
                    <a:pt x="948399" y="251090"/>
                  </a:moveTo>
                  <a:lnTo>
                    <a:pt x="947076" y="251354"/>
                  </a:lnTo>
                  <a:lnTo>
                    <a:pt x="945489" y="251883"/>
                  </a:lnTo>
                  <a:lnTo>
                    <a:pt x="944431" y="252413"/>
                  </a:lnTo>
                  <a:lnTo>
                    <a:pt x="943637" y="253471"/>
                  </a:lnTo>
                  <a:lnTo>
                    <a:pt x="942843" y="254794"/>
                  </a:lnTo>
                  <a:lnTo>
                    <a:pt x="942314" y="256117"/>
                  </a:lnTo>
                  <a:lnTo>
                    <a:pt x="941785" y="257969"/>
                  </a:lnTo>
                  <a:lnTo>
                    <a:pt x="941785" y="259556"/>
                  </a:lnTo>
                  <a:lnTo>
                    <a:pt x="941785" y="315913"/>
                  </a:lnTo>
                  <a:lnTo>
                    <a:pt x="948399" y="315648"/>
                  </a:lnTo>
                  <a:lnTo>
                    <a:pt x="954748" y="315913"/>
                  </a:lnTo>
                  <a:lnTo>
                    <a:pt x="954748" y="259556"/>
                  </a:lnTo>
                  <a:lnTo>
                    <a:pt x="954483" y="257969"/>
                  </a:lnTo>
                  <a:lnTo>
                    <a:pt x="954219" y="256117"/>
                  </a:lnTo>
                  <a:lnTo>
                    <a:pt x="953425" y="254794"/>
                  </a:lnTo>
                  <a:lnTo>
                    <a:pt x="952896" y="253471"/>
                  </a:lnTo>
                  <a:lnTo>
                    <a:pt x="951838" y="252413"/>
                  </a:lnTo>
                  <a:lnTo>
                    <a:pt x="950780" y="251883"/>
                  </a:lnTo>
                  <a:lnTo>
                    <a:pt x="949722" y="251354"/>
                  </a:lnTo>
                  <a:lnTo>
                    <a:pt x="948399" y="251090"/>
                  </a:lnTo>
                  <a:close/>
                  <a:moveTo>
                    <a:pt x="946547" y="0"/>
                  </a:moveTo>
                  <a:lnTo>
                    <a:pt x="949457" y="0"/>
                  </a:lnTo>
                  <a:lnTo>
                    <a:pt x="949457" y="3969"/>
                  </a:lnTo>
                  <a:lnTo>
                    <a:pt x="950515" y="4498"/>
                  </a:lnTo>
                  <a:lnTo>
                    <a:pt x="951309" y="5292"/>
                  </a:lnTo>
                  <a:lnTo>
                    <a:pt x="951838" y="6350"/>
                  </a:lnTo>
                  <a:lnTo>
                    <a:pt x="952102" y="7673"/>
                  </a:lnTo>
                  <a:lnTo>
                    <a:pt x="951838" y="8731"/>
                  </a:lnTo>
                  <a:lnTo>
                    <a:pt x="951309" y="9790"/>
                  </a:lnTo>
                  <a:lnTo>
                    <a:pt x="950515" y="10848"/>
                  </a:lnTo>
                  <a:lnTo>
                    <a:pt x="949457" y="11377"/>
                  </a:lnTo>
                  <a:lnTo>
                    <a:pt x="949457" y="23813"/>
                  </a:lnTo>
                  <a:lnTo>
                    <a:pt x="953954" y="21696"/>
                  </a:lnTo>
                  <a:lnTo>
                    <a:pt x="965065" y="18785"/>
                  </a:lnTo>
                  <a:lnTo>
                    <a:pt x="960568" y="24606"/>
                  </a:lnTo>
                  <a:lnTo>
                    <a:pt x="959774" y="28310"/>
                  </a:lnTo>
                  <a:lnTo>
                    <a:pt x="955277" y="32015"/>
                  </a:lnTo>
                  <a:lnTo>
                    <a:pt x="949457" y="33338"/>
                  </a:lnTo>
                  <a:lnTo>
                    <a:pt x="949457" y="59002"/>
                  </a:lnTo>
                  <a:lnTo>
                    <a:pt x="951573" y="59531"/>
                  </a:lnTo>
                  <a:lnTo>
                    <a:pt x="953425" y="60590"/>
                  </a:lnTo>
                  <a:lnTo>
                    <a:pt x="955012" y="62177"/>
                  </a:lnTo>
                  <a:lnTo>
                    <a:pt x="956071" y="63765"/>
                  </a:lnTo>
                  <a:lnTo>
                    <a:pt x="969033" y="63765"/>
                  </a:lnTo>
                  <a:lnTo>
                    <a:pt x="970356" y="64029"/>
                  </a:lnTo>
                  <a:lnTo>
                    <a:pt x="971414" y="64823"/>
                  </a:lnTo>
                  <a:lnTo>
                    <a:pt x="971943" y="65881"/>
                  </a:lnTo>
                  <a:lnTo>
                    <a:pt x="972208" y="67204"/>
                  </a:lnTo>
                  <a:lnTo>
                    <a:pt x="971943" y="68527"/>
                  </a:lnTo>
                  <a:lnTo>
                    <a:pt x="971414" y="69321"/>
                  </a:lnTo>
                  <a:lnTo>
                    <a:pt x="970356" y="70115"/>
                  </a:lnTo>
                  <a:lnTo>
                    <a:pt x="969033" y="70379"/>
                  </a:lnTo>
                  <a:lnTo>
                    <a:pt x="956335" y="70379"/>
                  </a:lnTo>
                  <a:lnTo>
                    <a:pt x="955277" y="72760"/>
                  </a:lnTo>
                  <a:lnTo>
                    <a:pt x="953690" y="74348"/>
                  </a:lnTo>
                  <a:lnTo>
                    <a:pt x="951838" y="75671"/>
                  </a:lnTo>
                  <a:lnTo>
                    <a:pt x="950780" y="75935"/>
                  </a:lnTo>
                  <a:lnTo>
                    <a:pt x="949457" y="76200"/>
                  </a:lnTo>
                  <a:lnTo>
                    <a:pt x="949457" y="95779"/>
                  </a:lnTo>
                  <a:lnTo>
                    <a:pt x="951044" y="96308"/>
                  </a:lnTo>
                  <a:lnTo>
                    <a:pt x="952367" y="96838"/>
                  </a:lnTo>
                  <a:lnTo>
                    <a:pt x="953690" y="97631"/>
                  </a:lnTo>
                  <a:lnTo>
                    <a:pt x="954748" y="98425"/>
                  </a:lnTo>
                  <a:lnTo>
                    <a:pt x="955806" y="99748"/>
                  </a:lnTo>
                  <a:lnTo>
                    <a:pt x="956600" y="101071"/>
                  </a:lnTo>
                  <a:lnTo>
                    <a:pt x="957393" y="102394"/>
                  </a:lnTo>
                  <a:lnTo>
                    <a:pt x="957922" y="103717"/>
                  </a:lnTo>
                  <a:lnTo>
                    <a:pt x="964007" y="103717"/>
                  </a:lnTo>
                  <a:lnTo>
                    <a:pt x="965065" y="103981"/>
                  </a:lnTo>
                  <a:lnTo>
                    <a:pt x="965859" y="104775"/>
                  </a:lnTo>
                  <a:lnTo>
                    <a:pt x="966388" y="105833"/>
                  </a:lnTo>
                  <a:lnTo>
                    <a:pt x="966388" y="107156"/>
                  </a:lnTo>
                  <a:lnTo>
                    <a:pt x="966388" y="108479"/>
                  </a:lnTo>
                  <a:lnTo>
                    <a:pt x="965859" y="109538"/>
                  </a:lnTo>
                  <a:lnTo>
                    <a:pt x="965065" y="110067"/>
                  </a:lnTo>
                  <a:lnTo>
                    <a:pt x="964007" y="110331"/>
                  </a:lnTo>
                  <a:lnTo>
                    <a:pt x="957658" y="110331"/>
                  </a:lnTo>
                  <a:lnTo>
                    <a:pt x="957129" y="111654"/>
                  </a:lnTo>
                  <a:lnTo>
                    <a:pt x="956335" y="112977"/>
                  </a:lnTo>
                  <a:lnTo>
                    <a:pt x="955542" y="114035"/>
                  </a:lnTo>
                  <a:lnTo>
                    <a:pt x="954483" y="115094"/>
                  </a:lnTo>
                  <a:lnTo>
                    <a:pt x="953425" y="116152"/>
                  </a:lnTo>
                  <a:lnTo>
                    <a:pt x="952102" y="116681"/>
                  </a:lnTo>
                  <a:lnTo>
                    <a:pt x="951044" y="117210"/>
                  </a:lnTo>
                  <a:lnTo>
                    <a:pt x="949457" y="117740"/>
                  </a:lnTo>
                  <a:lnTo>
                    <a:pt x="949457" y="136260"/>
                  </a:lnTo>
                  <a:lnTo>
                    <a:pt x="950780" y="136525"/>
                  </a:lnTo>
                  <a:lnTo>
                    <a:pt x="951838" y="136790"/>
                  </a:lnTo>
                  <a:lnTo>
                    <a:pt x="952632" y="137319"/>
                  </a:lnTo>
                  <a:lnTo>
                    <a:pt x="953425" y="138113"/>
                  </a:lnTo>
                  <a:lnTo>
                    <a:pt x="954219" y="138906"/>
                  </a:lnTo>
                  <a:lnTo>
                    <a:pt x="954748" y="139965"/>
                  </a:lnTo>
                  <a:lnTo>
                    <a:pt x="955012" y="141023"/>
                  </a:lnTo>
                  <a:lnTo>
                    <a:pt x="955277" y="142081"/>
                  </a:lnTo>
                  <a:lnTo>
                    <a:pt x="955012" y="142875"/>
                  </a:lnTo>
                  <a:lnTo>
                    <a:pt x="954748" y="144198"/>
                  </a:lnTo>
                  <a:lnTo>
                    <a:pt x="957922" y="146050"/>
                  </a:lnTo>
                  <a:lnTo>
                    <a:pt x="961097" y="148167"/>
                  </a:lnTo>
                  <a:lnTo>
                    <a:pt x="963742" y="150283"/>
                  </a:lnTo>
                  <a:lnTo>
                    <a:pt x="966123" y="152665"/>
                  </a:lnTo>
                  <a:lnTo>
                    <a:pt x="968504" y="155046"/>
                  </a:lnTo>
                  <a:lnTo>
                    <a:pt x="970621" y="157956"/>
                  </a:lnTo>
                  <a:lnTo>
                    <a:pt x="972737" y="160602"/>
                  </a:lnTo>
                  <a:lnTo>
                    <a:pt x="974853" y="163248"/>
                  </a:lnTo>
                  <a:lnTo>
                    <a:pt x="978028" y="168804"/>
                  </a:lnTo>
                  <a:lnTo>
                    <a:pt x="980938" y="174625"/>
                  </a:lnTo>
                  <a:lnTo>
                    <a:pt x="983319" y="180181"/>
                  </a:lnTo>
                  <a:lnTo>
                    <a:pt x="985171" y="186002"/>
                  </a:lnTo>
                  <a:lnTo>
                    <a:pt x="986493" y="191294"/>
                  </a:lnTo>
                  <a:lnTo>
                    <a:pt x="987552" y="196056"/>
                  </a:lnTo>
                  <a:lnTo>
                    <a:pt x="988610" y="200819"/>
                  </a:lnTo>
                  <a:lnTo>
                    <a:pt x="989403" y="204788"/>
                  </a:lnTo>
                  <a:lnTo>
                    <a:pt x="989933" y="210344"/>
                  </a:lnTo>
                  <a:lnTo>
                    <a:pt x="989933" y="212460"/>
                  </a:lnTo>
                  <a:lnTo>
                    <a:pt x="996811" y="218546"/>
                  </a:lnTo>
                  <a:lnTo>
                    <a:pt x="996811" y="232304"/>
                  </a:lnTo>
                  <a:lnTo>
                    <a:pt x="999456" y="234685"/>
                  </a:lnTo>
                  <a:lnTo>
                    <a:pt x="1001837" y="236802"/>
                  </a:lnTo>
                  <a:lnTo>
                    <a:pt x="1003424" y="239183"/>
                  </a:lnTo>
                  <a:lnTo>
                    <a:pt x="1004218" y="241300"/>
                  </a:lnTo>
                  <a:lnTo>
                    <a:pt x="1004747" y="243417"/>
                  </a:lnTo>
                  <a:lnTo>
                    <a:pt x="1004747" y="245269"/>
                  </a:lnTo>
                  <a:lnTo>
                    <a:pt x="1004218" y="247121"/>
                  </a:lnTo>
                  <a:lnTo>
                    <a:pt x="1003424" y="248973"/>
                  </a:lnTo>
                  <a:lnTo>
                    <a:pt x="1002366" y="250296"/>
                  </a:lnTo>
                  <a:lnTo>
                    <a:pt x="1001308" y="251619"/>
                  </a:lnTo>
                  <a:lnTo>
                    <a:pt x="999192" y="254000"/>
                  </a:lnTo>
                  <a:lnTo>
                    <a:pt x="997340" y="255323"/>
                  </a:lnTo>
                  <a:lnTo>
                    <a:pt x="996811" y="255852"/>
                  </a:lnTo>
                  <a:lnTo>
                    <a:pt x="996811" y="327819"/>
                  </a:lnTo>
                  <a:lnTo>
                    <a:pt x="998398" y="328613"/>
                  </a:lnTo>
                  <a:lnTo>
                    <a:pt x="999721" y="329671"/>
                  </a:lnTo>
                  <a:lnTo>
                    <a:pt x="1000779" y="330729"/>
                  </a:lnTo>
                  <a:lnTo>
                    <a:pt x="1001837" y="331523"/>
                  </a:lnTo>
                  <a:lnTo>
                    <a:pt x="1002366" y="332581"/>
                  </a:lnTo>
                  <a:lnTo>
                    <a:pt x="1003160" y="333640"/>
                  </a:lnTo>
                  <a:lnTo>
                    <a:pt x="1003424" y="335492"/>
                  </a:lnTo>
                  <a:lnTo>
                    <a:pt x="1005541" y="336021"/>
                  </a:lnTo>
                  <a:lnTo>
                    <a:pt x="1007128" y="336815"/>
                  </a:lnTo>
                  <a:lnTo>
                    <a:pt x="1008186" y="337873"/>
                  </a:lnTo>
                  <a:lnTo>
                    <a:pt x="1008451" y="338402"/>
                  </a:lnTo>
                  <a:lnTo>
                    <a:pt x="1008715" y="338931"/>
                  </a:lnTo>
                  <a:lnTo>
                    <a:pt x="1008715" y="347663"/>
                  </a:lnTo>
                  <a:lnTo>
                    <a:pt x="1009774" y="348192"/>
                  </a:lnTo>
                  <a:lnTo>
                    <a:pt x="1010567" y="348985"/>
                  </a:lnTo>
                  <a:lnTo>
                    <a:pt x="1011096" y="349779"/>
                  </a:lnTo>
                  <a:lnTo>
                    <a:pt x="1011361" y="350573"/>
                  </a:lnTo>
                  <a:lnTo>
                    <a:pt x="1011361" y="363802"/>
                  </a:lnTo>
                  <a:lnTo>
                    <a:pt x="1013213" y="364331"/>
                  </a:lnTo>
                  <a:lnTo>
                    <a:pt x="1013213" y="363802"/>
                  </a:lnTo>
                  <a:lnTo>
                    <a:pt x="1013213" y="363273"/>
                  </a:lnTo>
                  <a:lnTo>
                    <a:pt x="1013477" y="361685"/>
                  </a:lnTo>
                  <a:lnTo>
                    <a:pt x="1014271" y="360892"/>
                  </a:lnTo>
                  <a:lnTo>
                    <a:pt x="1014535" y="359833"/>
                  </a:lnTo>
                  <a:lnTo>
                    <a:pt x="1014800" y="358510"/>
                  </a:lnTo>
                  <a:lnTo>
                    <a:pt x="1014535" y="357981"/>
                  </a:lnTo>
                  <a:lnTo>
                    <a:pt x="1014535" y="357717"/>
                  </a:lnTo>
                  <a:lnTo>
                    <a:pt x="1014800" y="357717"/>
                  </a:lnTo>
                  <a:lnTo>
                    <a:pt x="1014800" y="357452"/>
                  </a:lnTo>
                  <a:lnTo>
                    <a:pt x="1014800" y="356923"/>
                  </a:lnTo>
                  <a:lnTo>
                    <a:pt x="1015064" y="356658"/>
                  </a:lnTo>
                  <a:lnTo>
                    <a:pt x="1015064" y="356923"/>
                  </a:lnTo>
                  <a:lnTo>
                    <a:pt x="1015329" y="356923"/>
                  </a:lnTo>
                  <a:lnTo>
                    <a:pt x="1015064" y="357188"/>
                  </a:lnTo>
                  <a:lnTo>
                    <a:pt x="1015064" y="357717"/>
                  </a:lnTo>
                  <a:lnTo>
                    <a:pt x="1015329" y="357717"/>
                  </a:lnTo>
                  <a:lnTo>
                    <a:pt x="1015329" y="357981"/>
                  </a:lnTo>
                  <a:lnTo>
                    <a:pt x="1015064" y="358510"/>
                  </a:lnTo>
                  <a:lnTo>
                    <a:pt x="1015329" y="359833"/>
                  </a:lnTo>
                  <a:lnTo>
                    <a:pt x="1015858" y="360892"/>
                  </a:lnTo>
                  <a:lnTo>
                    <a:pt x="1016387" y="361950"/>
                  </a:lnTo>
                  <a:lnTo>
                    <a:pt x="1016916" y="363273"/>
                  </a:lnTo>
                  <a:lnTo>
                    <a:pt x="1016916" y="363802"/>
                  </a:lnTo>
                  <a:lnTo>
                    <a:pt x="1016916" y="364067"/>
                  </a:lnTo>
                  <a:lnTo>
                    <a:pt x="1017181" y="363802"/>
                  </a:lnTo>
                  <a:lnTo>
                    <a:pt x="1017445" y="361156"/>
                  </a:lnTo>
                  <a:lnTo>
                    <a:pt x="1017974" y="357981"/>
                  </a:lnTo>
                  <a:lnTo>
                    <a:pt x="1018768" y="354013"/>
                  </a:lnTo>
                  <a:lnTo>
                    <a:pt x="1020355" y="350044"/>
                  </a:lnTo>
                  <a:lnTo>
                    <a:pt x="1021149" y="347927"/>
                  </a:lnTo>
                  <a:lnTo>
                    <a:pt x="1022472" y="345546"/>
                  </a:lnTo>
                  <a:lnTo>
                    <a:pt x="1023794" y="343429"/>
                  </a:lnTo>
                  <a:lnTo>
                    <a:pt x="1025382" y="341313"/>
                  </a:lnTo>
                  <a:lnTo>
                    <a:pt x="1027234" y="339196"/>
                  </a:lnTo>
                  <a:lnTo>
                    <a:pt x="1029350" y="337608"/>
                  </a:lnTo>
                  <a:lnTo>
                    <a:pt x="1029085" y="336815"/>
                  </a:lnTo>
                  <a:lnTo>
                    <a:pt x="1029085" y="336285"/>
                  </a:lnTo>
                  <a:lnTo>
                    <a:pt x="1029350" y="335756"/>
                  </a:lnTo>
                  <a:lnTo>
                    <a:pt x="1029614" y="335492"/>
                  </a:lnTo>
                  <a:lnTo>
                    <a:pt x="1030144" y="335227"/>
                  </a:lnTo>
                  <a:lnTo>
                    <a:pt x="1030144" y="334169"/>
                  </a:lnTo>
                  <a:lnTo>
                    <a:pt x="1030144" y="332317"/>
                  </a:lnTo>
                  <a:lnTo>
                    <a:pt x="1030673" y="330729"/>
                  </a:lnTo>
                  <a:lnTo>
                    <a:pt x="1031731" y="329406"/>
                  </a:lnTo>
                  <a:lnTo>
                    <a:pt x="1032789" y="328348"/>
                  </a:lnTo>
                  <a:lnTo>
                    <a:pt x="1033847" y="325173"/>
                  </a:lnTo>
                  <a:lnTo>
                    <a:pt x="1034376" y="323585"/>
                  </a:lnTo>
                  <a:lnTo>
                    <a:pt x="1034641" y="321469"/>
                  </a:lnTo>
                  <a:lnTo>
                    <a:pt x="1034112" y="321204"/>
                  </a:lnTo>
                  <a:lnTo>
                    <a:pt x="1033847" y="320675"/>
                  </a:lnTo>
                  <a:lnTo>
                    <a:pt x="1034112" y="319881"/>
                  </a:lnTo>
                  <a:lnTo>
                    <a:pt x="1034641" y="319617"/>
                  </a:lnTo>
                  <a:lnTo>
                    <a:pt x="1034641" y="318558"/>
                  </a:lnTo>
                  <a:lnTo>
                    <a:pt x="1034376" y="318294"/>
                  </a:lnTo>
                  <a:lnTo>
                    <a:pt x="1034376" y="317765"/>
                  </a:lnTo>
                  <a:lnTo>
                    <a:pt x="1034376" y="317235"/>
                  </a:lnTo>
                  <a:lnTo>
                    <a:pt x="1034905" y="316971"/>
                  </a:lnTo>
                  <a:lnTo>
                    <a:pt x="1035435" y="317235"/>
                  </a:lnTo>
                  <a:lnTo>
                    <a:pt x="1035699" y="317765"/>
                  </a:lnTo>
                  <a:lnTo>
                    <a:pt x="1035435" y="318294"/>
                  </a:lnTo>
                  <a:lnTo>
                    <a:pt x="1035170" y="318558"/>
                  </a:lnTo>
                  <a:lnTo>
                    <a:pt x="1035170" y="319617"/>
                  </a:lnTo>
                  <a:lnTo>
                    <a:pt x="1035964" y="319881"/>
                  </a:lnTo>
                  <a:lnTo>
                    <a:pt x="1035964" y="320675"/>
                  </a:lnTo>
                  <a:lnTo>
                    <a:pt x="1035964" y="321204"/>
                  </a:lnTo>
                  <a:lnTo>
                    <a:pt x="1035435" y="321469"/>
                  </a:lnTo>
                  <a:lnTo>
                    <a:pt x="1035699" y="323585"/>
                  </a:lnTo>
                  <a:lnTo>
                    <a:pt x="1036228" y="325173"/>
                  </a:lnTo>
                  <a:lnTo>
                    <a:pt x="1037286" y="328348"/>
                  </a:lnTo>
                  <a:lnTo>
                    <a:pt x="1038345" y="329406"/>
                  </a:lnTo>
                  <a:lnTo>
                    <a:pt x="1038874" y="330729"/>
                  </a:lnTo>
                  <a:lnTo>
                    <a:pt x="1039403" y="332581"/>
                  </a:lnTo>
                  <a:lnTo>
                    <a:pt x="1039667" y="334169"/>
                  </a:lnTo>
                  <a:lnTo>
                    <a:pt x="1039667" y="335227"/>
                  </a:lnTo>
                  <a:lnTo>
                    <a:pt x="1039932" y="335492"/>
                  </a:lnTo>
                  <a:lnTo>
                    <a:pt x="1040196" y="335756"/>
                  </a:lnTo>
                  <a:lnTo>
                    <a:pt x="1040461" y="336285"/>
                  </a:lnTo>
                  <a:lnTo>
                    <a:pt x="1040725" y="336815"/>
                  </a:lnTo>
                  <a:lnTo>
                    <a:pt x="1040461" y="337608"/>
                  </a:lnTo>
                  <a:lnTo>
                    <a:pt x="1042577" y="339196"/>
                  </a:lnTo>
                  <a:lnTo>
                    <a:pt x="1044429" y="341313"/>
                  </a:lnTo>
                  <a:lnTo>
                    <a:pt x="1046281" y="343429"/>
                  </a:lnTo>
                  <a:lnTo>
                    <a:pt x="1047604" y="345546"/>
                  </a:lnTo>
                  <a:lnTo>
                    <a:pt x="1048662" y="347927"/>
                  </a:lnTo>
                  <a:lnTo>
                    <a:pt x="1049720" y="350044"/>
                  </a:lnTo>
                  <a:lnTo>
                    <a:pt x="1051043" y="354013"/>
                  </a:lnTo>
                  <a:lnTo>
                    <a:pt x="1052101" y="357981"/>
                  </a:lnTo>
                  <a:lnTo>
                    <a:pt x="1052365" y="361156"/>
                  </a:lnTo>
                  <a:lnTo>
                    <a:pt x="1052630" y="363802"/>
                  </a:lnTo>
                  <a:lnTo>
                    <a:pt x="1052895" y="364067"/>
                  </a:lnTo>
                  <a:lnTo>
                    <a:pt x="1052895" y="363802"/>
                  </a:lnTo>
                  <a:lnTo>
                    <a:pt x="1052895" y="363273"/>
                  </a:lnTo>
                  <a:lnTo>
                    <a:pt x="1053159" y="361685"/>
                  </a:lnTo>
                  <a:lnTo>
                    <a:pt x="1053953" y="360892"/>
                  </a:lnTo>
                  <a:lnTo>
                    <a:pt x="1054217" y="359833"/>
                  </a:lnTo>
                  <a:lnTo>
                    <a:pt x="1054482" y="358510"/>
                  </a:lnTo>
                  <a:lnTo>
                    <a:pt x="1054217" y="357981"/>
                  </a:lnTo>
                  <a:lnTo>
                    <a:pt x="1054482" y="357717"/>
                  </a:lnTo>
                  <a:lnTo>
                    <a:pt x="1054482" y="357452"/>
                  </a:lnTo>
                  <a:lnTo>
                    <a:pt x="1054482" y="356923"/>
                  </a:lnTo>
                  <a:lnTo>
                    <a:pt x="1054746" y="356658"/>
                  </a:lnTo>
                  <a:lnTo>
                    <a:pt x="1054746" y="356923"/>
                  </a:lnTo>
                  <a:lnTo>
                    <a:pt x="1055011" y="356923"/>
                  </a:lnTo>
                  <a:lnTo>
                    <a:pt x="1054746" y="357188"/>
                  </a:lnTo>
                  <a:lnTo>
                    <a:pt x="1054746" y="357717"/>
                  </a:lnTo>
                  <a:lnTo>
                    <a:pt x="1055011" y="357717"/>
                  </a:lnTo>
                  <a:lnTo>
                    <a:pt x="1055011" y="357981"/>
                  </a:lnTo>
                  <a:lnTo>
                    <a:pt x="1054746" y="358510"/>
                  </a:lnTo>
                  <a:lnTo>
                    <a:pt x="1055011" y="359833"/>
                  </a:lnTo>
                  <a:lnTo>
                    <a:pt x="1055540" y="360892"/>
                  </a:lnTo>
                  <a:lnTo>
                    <a:pt x="1056069" y="361950"/>
                  </a:lnTo>
                  <a:lnTo>
                    <a:pt x="1056334" y="363273"/>
                  </a:lnTo>
                  <a:lnTo>
                    <a:pt x="1056334" y="363802"/>
                  </a:lnTo>
                  <a:lnTo>
                    <a:pt x="1056334" y="366183"/>
                  </a:lnTo>
                  <a:lnTo>
                    <a:pt x="1056598" y="366183"/>
                  </a:lnTo>
                  <a:lnTo>
                    <a:pt x="1056598" y="374650"/>
                  </a:lnTo>
                  <a:lnTo>
                    <a:pt x="1056598" y="381794"/>
                  </a:lnTo>
                  <a:lnTo>
                    <a:pt x="1065064" y="381794"/>
                  </a:lnTo>
                  <a:lnTo>
                    <a:pt x="1065064" y="391054"/>
                  </a:lnTo>
                  <a:lnTo>
                    <a:pt x="1063212" y="391054"/>
                  </a:lnTo>
                  <a:lnTo>
                    <a:pt x="1063212" y="524669"/>
                  </a:lnTo>
                  <a:lnTo>
                    <a:pt x="1081201" y="524669"/>
                  </a:lnTo>
                  <a:lnTo>
                    <a:pt x="1070090" y="538427"/>
                  </a:lnTo>
                  <a:lnTo>
                    <a:pt x="1070090" y="699558"/>
                  </a:lnTo>
                  <a:lnTo>
                    <a:pt x="1071148" y="700352"/>
                  </a:lnTo>
                  <a:lnTo>
                    <a:pt x="1071677" y="701146"/>
                  </a:lnTo>
                  <a:lnTo>
                    <a:pt x="1072206" y="702204"/>
                  </a:lnTo>
                  <a:lnTo>
                    <a:pt x="1072471" y="703527"/>
                  </a:lnTo>
                  <a:lnTo>
                    <a:pt x="1072206" y="704586"/>
                  </a:lnTo>
                  <a:lnTo>
                    <a:pt x="1071677" y="705644"/>
                  </a:lnTo>
                  <a:lnTo>
                    <a:pt x="1071148" y="706438"/>
                  </a:lnTo>
                  <a:lnTo>
                    <a:pt x="1070090" y="707231"/>
                  </a:lnTo>
                  <a:lnTo>
                    <a:pt x="1070090" y="917046"/>
                  </a:lnTo>
                  <a:lnTo>
                    <a:pt x="1145486" y="951177"/>
                  </a:lnTo>
                  <a:lnTo>
                    <a:pt x="1190988" y="951177"/>
                  </a:lnTo>
                  <a:lnTo>
                    <a:pt x="1190988" y="856721"/>
                  </a:lnTo>
                  <a:lnTo>
                    <a:pt x="1190723" y="856721"/>
                  </a:lnTo>
                  <a:lnTo>
                    <a:pt x="1190723" y="844815"/>
                  </a:lnTo>
                  <a:lnTo>
                    <a:pt x="1187020" y="839788"/>
                  </a:lnTo>
                  <a:lnTo>
                    <a:pt x="1187020" y="835554"/>
                  </a:lnTo>
                  <a:lnTo>
                    <a:pt x="1197337" y="835554"/>
                  </a:lnTo>
                  <a:lnTo>
                    <a:pt x="1197337" y="824442"/>
                  </a:lnTo>
                  <a:lnTo>
                    <a:pt x="1197601" y="824177"/>
                  </a:lnTo>
                  <a:lnTo>
                    <a:pt x="1197601" y="820738"/>
                  </a:lnTo>
                  <a:lnTo>
                    <a:pt x="1197337" y="819944"/>
                  </a:lnTo>
                  <a:lnTo>
                    <a:pt x="1197601" y="819150"/>
                  </a:lnTo>
                  <a:lnTo>
                    <a:pt x="1197866" y="818356"/>
                  </a:lnTo>
                  <a:lnTo>
                    <a:pt x="1198395" y="817563"/>
                  </a:lnTo>
                  <a:lnTo>
                    <a:pt x="1198924" y="817033"/>
                  </a:lnTo>
                  <a:lnTo>
                    <a:pt x="1199453" y="815711"/>
                  </a:lnTo>
                  <a:lnTo>
                    <a:pt x="1199982" y="813858"/>
                  </a:lnTo>
                  <a:lnTo>
                    <a:pt x="1199718" y="813594"/>
                  </a:lnTo>
                  <a:lnTo>
                    <a:pt x="1199453" y="813329"/>
                  </a:lnTo>
                  <a:lnTo>
                    <a:pt x="1199718" y="813065"/>
                  </a:lnTo>
                  <a:lnTo>
                    <a:pt x="1199982" y="813065"/>
                  </a:lnTo>
                  <a:lnTo>
                    <a:pt x="1199982" y="812536"/>
                  </a:lnTo>
                  <a:lnTo>
                    <a:pt x="1199982" y="812271"/>
                  </a:lnTo>
                  <a:lnTo>
                    <a:pt x="1199718" y="812006"/>
                  </a:lnTo>
                  <a:lnTo>
                    <a:pt x="1199982" y="811742"/>
                  </a:lnTo>
                  <a:lnTo>
                    <a:pt x="1200247" y="811742"/>
                  </a:lnTo>
                  <a:lnTo>
                    <a:pt x="1200511" y="811742"/>
                  </a:lnTo>
                  <a:lnTo>
                    <a:pt x="1200511" y="812006"/>
                  </a:lnTo>
                  <a:lnTo>
                    <a:pt x="1200247" y="812536"/>
                  </a:lnTo>
                  <a:lnTo>
                    <a:pt x="1200511" y="813065"/>
                  </a:lnTo>
                  <a:lnTo>
                    <a:pt x="1200776" y="813065"/>
                  </a:lnTo>
                  <a:lnTo>
                    <a:pt x="1200776" y="813329"/>
                  </a:lnTo>
                  <a:lnTo>
                    <a:pt x="1200776" y="813594"/>
                  </a:lnTo>
                  <a:lnTo>
                    <a:pt x="1200511" y="813858"/>
                  </a:lnTo>
                  <a:lnTo>
                    <a:pt x="1201040" y="815711"/>
                  </a:lnTo>
                  <a:lnTo>
                    <a:pt x="1201834" y="817033"/>
                  </a:lnTo>
                  <a:lnTo>
                    <a:pt x="1202363" y="817563"/>
                  </a:lnTo>
                  <a:lnTo>
                    <a:pt x="1202892" y="818356"/>
                  </a:lnTo>
                  <a:lnTo>
                    <a:pt x="1203157" y="819150"/>
                  </a:lnTo>
                  <a:lnTo>
                    <a:pt x="1203157" y="819944"/>
                  </a:lnTo>
                  <a:lnTo>
                    <a:pt x="1203157" y="820738"/>
                  </a:lnTo>
                  <a:lnTo>
                    <a:pt x="1203157" y="821267"/>
                  </a:lnTo>
                  <a:lnTo>
                    <a:pt x="1203686" y="821002"/>
                  </a:lnTo>
                  <a:lnTo>
                    <a:pt x="1203686" y="819944"/>
                  </a:lnTo>
                  <a:lnTo>
                    <a:pt x="1203950" y="817298"/>
                  </a:lnTo>
                  <a:lnTo>
                    <a:pt x="1204744" y="813329"/>
                  </a:lnTo>
                  <a:lnTo>
                    <a:pt x="1206067" y="808302"/>
                  </a:lnTo>
                  <a:lnTo>
                    <a:pt x="1207125" y="805656"/>
                  </a:lnTo>
                  <a:lnTo>
                    <a:pt x="1208183" y="803011"/>
                  </a:lnTo>
                  <a:lnTo>
                    <a:pt x="1209771" y="800100"/>
                  </a:lnTo>
                  <a:lnTo>
                    <a:pt x="1211622" y="797190"/>
                  </a:lnTo>
                  <a:lnTo>
                    <a:pt x="1213739" y="794279"/>
                  </a:lnTo>
                  <a:lnTo>
                    <a:pt x="1216384" y="791633"/>
                  </a:lnTo>
                  <a:lnTo>
                    <a:pt x="1219294" y="789252"/>
                  </a:lnTo>
                  <a:lnTo>
                    <a:pt x="1222469" y="786871"/>
                  </a:lnTo>
                  <a:lnTo>
                    <a:pt x="1222204" y="785813"/>
                  </a:lnTo>
                  <a:lnTo>
                    <a:pt x="1222469" y="785019"/>
                  </a:lnTo>
                  <a:lnTo>
                    <a:pt x="1222733" y="784490"/>
                  </a:lnTo>
                  <a:lnTo>
                    <a:pt x="1223262" y="783961"/>
                  </a:lnTo>
                  <a:lnTo>
                    <a:pt x="1223791" y="783961"/>
                  </a:lnTo>
                  <a:lnTo>
                    <a:pt x="1223791" y="783167"/>
                  </a:lnTo>
                  <a:lnTo>
                    <a:pt x="1224850" y="783167"/>
                  </a:lnTo>
                  <a:lnTo>
                    <a:pt x="1225908" y="781050"/>
                  </a:lnTo>
                  <a:lnTo>
                    <a:pt x="1226701" y="779992"/>
                  </a:lnTo>
                  <a:lnTo>
                    <a:pt x="1227495" y="779463"/>
                  </a:lnTo>
                  <a:lnTo>
                    <a:pt x="1228553" y="777611"/>
                  </a:lnTo>
                  <a:lnTo>
                    <a:pt x="1229347" y="775758"/>
                  </a:lnTo>
                  <a:lnTo>
                    <a:pt x="1230141" y="773642"/>
                  </a:lnTo>
                  <a:lnTo>
                    <a:pt x="1230670" y="770996"/>
                  </a:lnTo>
                  <a:lnTo>
                    <a:pt x="1229611" y="770467"/>
                  </a:lnTo>
                  <a:lnTo>
                    <a:pt x="1229347" y="770202"/>
                  </a:lnTo>
                  <a:lnTo>
                    <a:pt x="1229347" y="769673"/>
                  </a:lnTo>
                  <a:lnTo>
                    <a:pt x="1229347" y="769408"/>
                  </a:lnTo>
                  <a:lnTo>
                    <a:pt x="1229611" y="768879"/>
                  </a:lnTo>
                  <a:lnTo>
                    <a:pt x="1230405" y="768615"/>
                  </a:lnTo>
                  <a:lnTo>
                    <a:pt x="1230934" y="768350"/>
                  </a:lnTo>
                  <a:lnTo>
                    <a:pt x="1230934" y="767292"/>
                  </a:lnTo>
                  <a:lnTo>
                    <a:pt x="1230405" y="766498"/>
                  </a:lnTo>
                  <a:lnTo>
                    <a:pt x="1230141" y="765969"/>
                  </a:lnTo>
                  <a:lnTo>
                    <a:pt x="1230141" y="765440"/>
                  </a:lnTo>
                  <a:lnTo>
                    <a:pt x="1230405" y="765175"/>
                  </a:lnTo>
                  <a:lnTo>
                    <a:pt x="1230934" y="764911"/>
                  </a:lnTo>
                  <a:lnTo>
                    <a:pt x="1231199" y="764911"/>
                  </a:lnTo>
                  <a:lnTo>
                    <a:pt x="1231728" y="764911"/>
                  </a:lnTo>
                  <a:lnTo>
                    <a:pt x="1231992" y="765175"/>
                  </a:lnTo>
                  <a:lnTo>
                    <a:pt x="1232257" y="765440"/>
                  </a:lnTo>
                  <a:lnTo>
                    <a:pt x="1232257" y="765969"/>
                  </a:lnTo>
                  <a:lnTo>
                    <a:pt x="1232257" y="766498"/>
                  </a:lnTo>
                  <a:lnTo>
                    <a:pt x="1231728" y="767292"/>
                  </a:lnTo>
                  <a:lnTo>
                    <a:pt x="1231728" y="768350"/>
                  </a:lnTo>
                  <a:lnTo>
                    <a:pt x="1232521" y="768879"/>
                  </a:lnTo>
                  <a:lnTo>
                    <a:pt x="1232786" y="769408"/>
                  </a:lnTo>
                  <a:lnTo>
                    <a:pt x="1233051" y="769673"/>
                  </a:lnTo>
                  <a:lnTo>
                    <a:pt x="1232786" y="770467"/>
                  </a:lnTo>
                  <a:lnTo>
                    <a:pt x="1231992" y="770996"/>
                  </a:lnTo>
                  <a:lnTo>
                    <a:pt x="1232521" y="773642"/>
                  </a:lnTo>
                  <a:lnTo>
                    <a:pt x="1233051" y="775758"/>
                  </a:lnTo>
                  <a:lnTo>
                    <a:pt x="1234109" y="777875"/>
                  </a:lnTo>
                  <a:lnTo>
                    <a:pt x="1234902" y="779463"/>
                  </a:lnTo>
                  <a:lnTo>
                    <a:pt x="1236490" y="781315"/>
                  </a:lnTo>
                  <a:lnTo>
                    <a:pt x="1237548" y="783167"/>
                  </a:lnTo>
                  <a:lnTo>
                    <a:pt x="1238342" y="783167"/>
                  </a:lnTo>
                  <a:lnTo>
                    <a:pt x="1238342" y="783961"/>
                  </a:lnTo>
                  <a:lnTo>
                    <a:pt x="1238871" y="783961"/>
                  </a:lnTo>
                  <a:lnTo>
                    <a:pt x="1239664" y="784490"/>
                  </a:lnTo>
                  <a:lnTo>
                    <a:pt x="1239929" y="785019"/>
                  </a:lnTo>
                  <a:lnTo>
                    <a:pt x="1239929" y="785813"/>
                  </a:lnTo>
                  <a:lnTo>
                    <a:pt x="1239664" y="786871"/>
                  </a:lnTo>
                  <a:lnTo>
                    <a:pt x="1243103" y="789252"/>
                  </a:lnTo>
                  <a:lnTo>
                    <a:pt x="1246013" y="791633"/>
                  </a:lnTo>
                  <a:lnTo>
                    <a:pt x="1248659" y="794279"/>
                  </a:lnTo>
                  <a:lnTo>
                    <a:pt x="1250775" y="797190"/>
                  </a:lnTo>
                  <a:lnTo>
                    <a:pt x="1252362" y="800100"/>
                  </a:lnTo>
                  <a:lnTo>
                    <a:pt x="1253950" y="803011"/>
                  </a:lnTo>
                  <a:lnTo>
                    <a:pt x="1255272" y="805656"/>
                  </a:lnTo>
                  <a:lnTo>
                    <a:pt x="1256331" y="808302"/>
                  </a:lnTo>
                  <a:lnTo>
                    <a:pt x="1257653" y="813329"/>
                  </a:lnTo>
                  <a:lnTo>
                    <a:pt x="1258712" y="817298"/>
                  </a:lnTo>
                  <a:lnTo>
                    <a:pt x="1258976" y="819944"/>
                  </a:lnTo>
                  <a:lnTo>
                    <a:pt x="1258976" y="821002"/>
                  </a:lnTo>
                  <a:lnTo>
                    <a:pt x="1259241" y="821267"/>
                  </a:lnTo>
                  <a:lnTo>
                    <a:pt x="1259241" y="820738"/>
                  </a:lnTo>
                  <a:lnTo>
                    <a:pt x="1259241" y="819944"/>
                  </a:lnTo>
                  <a:lnTo>
                    <a:pt x="1259505" y="819150"/>
                  </a:lnTo>
                  <a:lnTo>
                    <a:pt x="1259770" y="818356"/>
                  </a:lnTo>
                  <a:lnTo>
                    <a:pt x="1260299" y="817563"/>
                  </a:lnTo>
                  <a:lnTo>
                    <a:pt x="1260828" y="817033"/>
                  </a:lnTo>
                  <a:lnTo>
                    <a:pt x="1261357" y="815711"/>
                  </a:lnTo>
                  <a:lnTo>
                    <a:pt x="1261886" y="813858"/>
                  </a:lnTo>
                  <a:lnTo>
                    <a:pt x="1261622" y="813594"/>
                  </a:lnTo>
                  <a:lnTo>
                    <a:pt x="1261357" y="813329"/>
                  </a:lnTo>
                  <a:lnTo>
                    <a:pt x="1261622" y="813065"/>
                  </a:lnTo>
                  <a:lnTo>
                    <a:pt x="1261886" y="813065"/>
                  </a:lnTo>
                  <a:lnTo>
                    <a:pt x="1261886" y="812536"/>
                  </a:lnTo>
                  <a:lnTo>
                    <a:pt x="1261622" y="812271"/>
                  </a:lnTo>
                  <a:lnTo>
                    <a:pt x="1261622" y="812006"/>
                  </a:lnTo>
                  <a:lnTo>
                    <a:pt x="1261886" y="811742"/>
                  </a:lnTo>
                  <a:lnTo>
                    <a:pt x="1262151" y="811742"/>
                  </a:lnTo>
                  <a:lnTo>
                    <a:pt x="1262415" y="811742"/>
                  </a:lnTo>
                  <a:lnTo>
                    <a:pt x="1262415" y="812006"/>
                  </a:lnTo>
                  <a:lnTo>
                    <a:pt x="1262151" y="812536"/>
                  </a:lnTo>
                  <a:lnTo>
                    <a:pt x="1262151" y="813065"/>
                  </a:lnTo>
                  <a:lnTo>
                    <a:pt x="1262680" y="813065"/>
                  </a:lnTo>
                  <a:lnTo>
                    <a:pt x="1262680" y="813329"/>
                  </a:lnTo>
                  <a:lnTo>
                    <a:pt x="1262680" y="813594"/>
                  </a:lnTo>
                  <a:lnTo>
                    <a:pt x="1262415" y="813858"/>
                  </a:lnTo>
                  <a:lnTo>
                    <a:pt x="1262680" y="815711"/>
                  </a:lnTo>
                  <a:lnTo>
                    <a:pt x="1263473" y="817033"/>
                  </a:lnTo>
                  <a:lnTo>
                    <a:pt x="1264003" y="817563"/>
                  </a:lnTo>
                  <a:lnTo>
                    <a:pt x="1264532" y="818356"/>
                  </a:lnTo>
                  <a:lnTo>
                    <a:pt x="1264796" y="819150"/>
                  </a:lnTo>
                  <a:lnTo>
                    <a:pt x="1264796" y="819944"/>
                  </a:lnTo>
                  <a:lnTo>
                    <a:pt x="1264796" y="820738"/>
                  </a:lnTo>
                  <a:lnTo>
                    <a:pt x="1264796" y="824177"/>
                  </a:lnTo>
                  <a:lnTo>
                    <a:pt x="1265061" y="824442"/>
                  </a:lnTo>
                  <a:lnTo>
                    <a:pt x="1265061" y="835554"/>
                  </a:lnTo>
                  <a:lnTo>
                    <a:pt x="1275113" y="835554"/>
                  </a:lnTo>
                  <a:lnTo>
                    <a:pt x="1275113" y="839788"/>
                  </a:lnTo>
                  <a:lnTo>
                    <a:pt x="1271410" y="844815"/>
                  </a:lnTo>
                  <a:lnTo>
                    <a:pt x="1271410" y="856721"/>
                  </a:lnTo>
                  <a:lnTo>
                    <a:pt x="1271145" y="856721"/>
                  </a:lnTo>
                  <a:lnTo>
                    <a:pt x="1271145" y="954881"/>
                  </a:lnTo>
                  <a:lnTo>
                    <a:pt x="1290193" y="954881"/>
                  </a:lnTo>
                  <a:lnTo>
                    <a:pt x="1278817" y="970492"/>
                  </a:lnTo>
                  <a:lnTo>
                    <a:pt x="1362602" y="970492"/>
                  </a:lnTo>
                  <a:lnTo>
                    <a:pt x="1362602" y="1003300"/>
                  </a:lnTo>
                  <a:lnTo>
                    <a:pt x="1388538" y="1003300"/>
                  </a:lnTo>
                  <a:lnTo>
                    <a:pt x="1388538" y="970492"/>
                  </a:lnTo>
                  <a:lnTo>
                    <a:pt x="1461503" y="970492"/>
                  </a:lnTo>
                  <a:lnTo>
                    <a:pt x="1461503" y="993775"/>
                  </a:lnTo>
                  <a:lnTo>
                    <a:pt x="1558186" y="993775"/>
                  </a:lnTo>
                  <a:lnTo>
                    <a:pt x="1558186" y="970492"/>
                  </a:lnTo>
                  <a:lnTo>
                    <a:pt x="1593363" y="970492"/>
                  </a:lnTo>
                  <a:lnTo>
                    <a:pt x="1593363" y="955146"/>
                  </a:lnTo>
                  <a:lnTo>
                    <a:pt x="1577754" y="926836"/>
                  </a:lnTo>
                  <a:lnTo>
                    <a:pt x="1606061" y="926836"/>
                  </a:lnTo>
                  <a:lnTo>
                    <a:pt x="1606061" y="873654"/>
                  </a:lnTo>
                  <a:lnTo>
                    <a:pt x="1610294" y="869156"/>
                  </a:lnTo>
                  <a:lnTo>
                    <a:pt x="1611087" y="856721"/>
                  </a:lnTo>
                  <a:lnTo>
                    <a:pt x="1615055" y="853017"/>
                  </a:lnTo>
                  <a:lnTo>
                    <a:pt x="1618495" y="846931"/>
                  </a:lnTo>
                  <a:lnTo>
                    <a:pt x="1622198" y="836613"/>
                  </a:lnTo>
                  <a:lnTo>
                    <a:pt x="1622198" y="780256"/>
                  </a:lnTo>
                  <a:lnTo>
                    <a:pt x="1612410" y="766233"/>
                  </a:lnTo>
                  <a:lnTo>
                    <a:pt x="1612410" y="755386"/>
                  </a:lnTo>
                  <a:lnTo>
                    <a:pt x="1639923" y="755386"/>
                  </a:lnTo>
                  <a:lnTo>
                    <a:pt x="1639923" y="723900"/>
                  </a:lnTo>
                  <a:lnTo>
                    <a:pt x="1640716" y="723636"/>
                  </a:lnTo>
                  <a:lnTo>
                    <a:pt x="1640716" y="714640"/>
                  </a:lnTo>
                  <a:lnTo>
                    <a:pt x="1640716" y="712788"/>
                  </a:lnTo>
                  <a:lnTo>
                    <a:pt x="1640981" y="710406"/>
                  </a:lnTo>
                  <a:lnTo>
                    <a:pt x="1641510" y="707761"/>
                  </a:lnTo>
                  <a:lnTo>
                    <a:pt x="1643097" y="705908"/>
                  </a:lnTo>
                  <a:lnTo>
                    <a:pt x="1644685" y="704586"/>
                  </a:lnTo>
                  <a:lnTo>
                    <a:pt x="1645478" y="702733"/>
                  </a:lnTo>
                  <a:lnTo>
                    <a:pt x="1646272" y="700617"/>
                  </a:lnTo>
                  <a:lnTo>
                    <a:pt x="1647066" y="698236"/>
                  </a:lnTo>
                  <a:lnTo>
                    <a:pt x="1647595" y="695325"/>
                  </a:lnTo>
                  <a:lnTo>
                    <a:pt x="1646801" y="694796"/>
                  </a:lnTo>
                  <a:lnTo>
                    <a:pt x="1646536" y="694002"/>
                  </a:lnTo>
                  <a:lnTo>
                    <a:pt x="1646801" y="693738"/>
                  </a:lnTo>
                  <a:lnTo>
                    <a:pt x="1647066" y="693208"/>
                  </a:lnTo>
                  <a:lnTo>
                    <a:pt x="1647859" y="692679"/>
                  </a:lnTo>
                  <a:lnTo>
                    <a:pt x="1647859" y="691356"/>
                  </a:lnTo>
                  <a:lnTo>
                    <a:pt x="1647330" y="691092"/>
                  </a:lnTo>
                  <a:lnTo>
                    <a:pt x="1647330" y="690563"/>
                  </a:lnTo>
                  <a:lnTo>
                    <a:pt x="1647330" y="690033"/>
                  </a:lnTo>
                  <a:lnTo>
                    <a:pt x="1647595" y="689769"/>
                  </a:lnTo>
                  <a:lnTo>
                    <a:pt x="1647859" y="689504"/>
                  </a:lnTo>
                  <a:lnTo>
                    <a:pt x="1648388" y="689504"/>
                  </a:lnTo>
                  <a:lnTo>
                    <a:pt x="1648917" y="689504"/>
                  </a:lnTo>
                  <a:lnTo>
                    <a:pt x="1649182" y="689769"/>
                  </a:lnTo>
                  <a:lnTo>
                    <a:pt x="1649446" y="690033"/>
                  </a:lnTo>
                  <a:lnTo>
                    <a:pt x="1649446" y="690563"/>
                  </a:lnTo>
                  <a:lnTo>
                    <a:pt x="1649182" y="691092"/>
                  </a:lnTo>
                  <a:lnTo>
                    <a:pt x="1648653" y="691621"/>
                  </a:lnTo>
                  <a:lnTo>
                    <a:pt x="1648653" y="692679"/>
                  </a:lnTo>
                  <a:lnTo>
                    <a:pt x="1649182" y="692944"/>
                  </a:lnTo>
                  <a:lnTo>
                    <a:pt x="1649711" y="693208"/>
                  </a:lnTo>
                  <a:lnTo>
                    <a:pt x="1649976" y="693738"/>
                  </a:lnTo>
                  <a:lnTo>
                    <a:pt x="1650240" y="694002"/>
                  </a:lnTo>
                  <a:lnTo>
                    <a:pt x="1649976" y="694531"/>
                  </a:lnTo>
                  <a:lnTo>
                    <a:pt x="1649711" y="694796"/>
                  </a:lnTo>
                  <a:lnTo>
                    <a:pt x="1648917" y="695325"/>
                  </a:lnTo>
                  <a:lnTo>
                    <a:pt x="1649446" y="698236"/>
                  </a:lnTo>
                  <a:lnTo>
                    <a:pt x="1650240" y="700617"/>
                  </a:lnTo>
                  <a:lnTo>
                    <a:pt x="1651034" y="702733"/>
                  </a:lnTo>
                  <a:lnTo>
                    <a:pt x="1651827" y="704321"/>
                  </a:lnTo>
                  <a:lnTo>
                    <a:pt x="1653415" y="705908"/>
                  </a:lnTo>
                  <a:lnTo>
                    <a:pt x="1654737" y="707761"/>
                  </a:lnTo>
                  <a:lnTo>
                    <a:pt x="1655531" y="709877"/>
                  </a:lnTo>
                  <a:lnTo>
                    <a:pt x="1656060" y="712788"/>
                  </a:lnTo>
                  <a:lnTo>
                    <a:pt x="1656060" y="714640"/>
                  </a:lnTo>
                  <a:lnTo>
                    <a:pt x="1656060" y="715963"/>
                  </a:lnTo>
                  <a:lnTo>
                    <a:pt x="1657118" y="715433"/>
                  </a:lnTo>
                  <a:lnTo>
                    <a:pt x="1657383" y="712788"/>
                  </a:lnTo>
                  <a:lnTo>
                    <a:pt x="1657912" y="705115"/>
                  </a:lnTo>
                  <a:lnTo>
                    <a:pt x="1658706" y="700352"/>
                  </a:lnTo>
                  <a:lnTo>
                    <a:pt x="1660028" y="694267"/>
                  </a:lnTo>
                  <a:lnTo>
                    <a:pt x="1661616" y="687917"/>
                  </a:lnTo>
                  <a:lnTo>
                    <a:pt x="1663732" y="680508"/>
                  </a:lnTo>
                  <a:lnTo>
                    <a:pt x="1666377" y="673365"/>
                  </a:lnTo>
                  <a:lnTo>
                    <a:pt x="1669817" y="665692"/>
                  </a:lnTo>
                  <a:lnTo>
                    <a:pt x="1672197" y="661723"/>
                  </a:lnTo>
                  <a:lnTo>
                    <a:pt x="1674314" y="658019"/>
                  </a:lnTo>
                  <a:lnTo>
                    <a:pt x="1676695" y="654050"/>
                  </a:lnTo>
                  <a:lnTo>
                    <a:pt x="1679340" y="650081"/>
                  </a:lnTo>
                  <a:lnTo>
                    <a:pt x="1681986" y="646113"/>
                  </a:lnTo>
                  <a:lnTo>
                    <a:pt x="1685160" y="642408"/>
                  </a:lnTo>
                  <a:lnTo>
                    <a:pt x="1688599" y="638440"/>
                  </a:lnTo>
                  <a:lnTo>
                    <a:pt x="1692038" y="635000"/>
                  </a:lnTo>
                  <a:lnTo>
                    <a:pt x="1695742" y="631561"/>
                  </a:lnTo>
                  <a:lnTo>
                    <a:pt x="1699975" y="628121"/>
                  </a:lnTo>
                  <a:lnTo>
                    <a:pt x="1704472" y="624417"/>
                  </a:lnTo>
                  <a:lnTo>
                    <a:pt x="1708969" y="621506"/>
                  </a:lnTo>
                  <a:lnTo>
                    <a:pt x="1708440" y="620183"/>
                  </a:lnTo>
                  <a:lnTo>
                    <a:pt x="1708176" y="618596"/>
                  </a:lnTo>
                  <a:lnTo>
                    <a:pt x="1708440" y="617802"/>
                  </a:lnTo>
                  <a:lnTo>
                    <a:pt x="1708440" y="616744"/>
                  </a:lnTo>
                  <a:lnTo>
                    <a:pt x="1708969" y="615950"/>
                  </a:lnTo>
                  <a:lnTo>
                    <a:pt x="1709499" y="615156"/>
                  </a:lnTo>
                  <a:lnTo>
                    <a:pt x="1710292" y="614627"/>
                  </a:lnTo>
                  <a:lnTo>
                    <a:pt x="1711086" y="614098"/>
                  </a:lnTo>
                  <a:lnTo>
                    <a:pt x="1711879" y="613569"/>
                  </a:lnTo>
                  <a:lnTo>
                    <a:pt x="1712938" y="613304"/>
                  </a:lnTo>
                  <a:lnTo>
                    <a:pt x="1712938" y="577056"/>
                  </a:lnTo>
                  <a:lnTo>
                    <a:pt x="1712409" y="574411"/>
                  </a:lnTo>
                  <a:lnTo>
                    <a:pt x="1712409" y="572029"/>
                  </a:lnTo>
                  <a:lnTo>
                    <a:pt x="1712938" y="568590"/>
                  </a:lnTo>
                  <a:lnTo>
                    <a:pt x="1713467" y="565150"/>
                  </a:lnTo>
                  <a:lnTo>
                    <a:pt x="1714260" y="562240"/>
                  </a:lnTo>
                  <a:lnTo>
                    <a:pt x="1715319" y="559329"/>
                  </a:lnTo>
                  <a:lnTo>
                    <a:pt x="1716906" y="556683"/>
                  </a:lnTo>
                  <a:lnTo>
                    <a:pt x="1718493" y="554038"/>
                  </a:lnTo>
                  <a:lnTo>
                    <a:pt x="1720345" y="551921"/>
                  </a:lnTo>
                  <a:lnTo>
                    <a:pt x="1722461" y="550333"/>
                  </a:lnTo>
                  <a:lnTo>
                    <a:pt x="1724842" y="545571"/>
                  </a:lnTo>
                  <a:lnTo>
                    <a:pt x="1727488" y="540279"/>
                  </a:lnTo>
                  <a:lnTo>
                    <a:pt x="1728546" y="537104"/>
                  </a:lnTo>
                  <a:lnTo>
                    <a:pt x="1729339" y="533665"/>
                  </a:lnTo>
                  <a:lnTo>
                    <a:pt x="1730133" y="530225"/>
                  </a:lnTo>
                  <a:lnTo>
                    <a:pt x="1730662" y="526521"/>
                  </a:lnTo>
                  <a:lnTo>
                    <a:pt x="1729604" y="525727"/>
                  </a:lnTo>
                  <a:lnTo>
                    <a:pt x="1728810" y="524933"/>
                  </a:lnTo>
                  <a:lnTo>
                    <a:pt x="1728281" y="524140"/>
                  </a:lnTo>
                  <a:lnTo>
                    <a:pt x="1728017" y="523081"/>
                  </a:lnTo>
                  <a:lnTo>
                    <a:pt x="1728281" y="521758"/>
                  </a:lnTo>
                  <a:lnTo>
                    <a:pt x="1729075" y="520700"/>
                  </a:lnTo>
                  <a:lnTo>
                    <a:pt x="1730133" y="519906"/>
                  </a:lnTo>
                  <a:lnTo>
                    <a:pt x="1731456" y="519377"/>
                  </a:lnTo>
                  <a:lnTo>
                    <a:pt x="1731456" y="515938"/>
                  </a:lnTo>
                  <a:lnTo>
                    <a:pt x="1730927" y="515673"/>
                  </a:lnTo>
                  <a:lnTo>
                    <a:pt x="1730398" y="514879"/>
                  </a:lnTo>
                  <a:lnTo>
                    <a:pt x="1729869" y="514350"/>
                  </a:lnTo>
                  <a:lnTo>
                    <a:pt x="1729869" y="513292"/>
                  </a:lnTo>
                  <a:lnTo>
                    <a:pt x="1730133" y="512233"/>
                  </a:lnTo>
                  <a:lnTo>
                    <a:pt x="1730662" y="511175"/>
                  </a:lnTo>
                  <a:lnTo>
                    <a:pt x="1731456" y="510381"/>
                  </a:lnTo>
                  <a:lnTo>
                    <a:pt x="1732779" y="510117"/>
                  </a:lnTo>
                  <a:lnTo>
                    <a:pt x="1733837" y="510381"/>
                  </a:lnTo>
                  <a:lnTo>
                    <a:pt x="1734630" y="511175"/>
                  </a:lnTo>
                  <a:lnTo>
                    <a:pt x="1735424" y="512233"/>
                  </a:lnTo>
                  <a:lnTo>
                    <a:pt x="1735689" y="513292"/>
                  </a:lnTo>
                  <a:lnTo>
                    <a:pt x="1735424" y="514350"/>
                  </a:lnTo>
                  <a:lnTo>
                    <a:pt x="1735160" y="515144"/>
                  </a:lnTo>
                  <a:lnTo>
                    <a:pt x="1734366" y="515673"/>
                  </a:lnTo>
                  <a:lnTo>
                    <a:pt x="1733572" y="516202"/>
                  </a:lnTo>
                  <a:lnTo>
                    <a:pt x="1733572" y="519377"/>
                  </a:lnTo>
                  <a:lnTo>
                    <a:pt x="1735160" y="519906"/>
                  </a:lnTo>
                  <a:lnTo>
                    <a:pt x="1736218" y="520700"/>
                  </a:lnTo>
                  <a:lnTo>
                    <a:pt x="1737011" y="521758"/>
                  </a:lnTo>
                  <a:lnTo>
                    <a:pt x="1737540" y="523081"/>
                  </a:lnTo>
                  <a:lnTo>
                    <a:pt x="1737276" y="524140"/>
                  </a:lnTo>
                  <a:lnTo>
                    <a:pt x="1736482" y="525198"/>
                  </a:lnTo>
                  <a:lnTo>
                    <a:pt x="1735424" y="526256"/>
                  </a:lnTo>
                  <a:lnTo>
                    <a:pt x="1734366" y="526786"/>
                  </a:lnTo>
                  <a:lnTo>
                    <a:pt x="1734895" y="530225"/>
                  </a:lnTo>
                  <a:lnTo>
                    <a:pt x="1735689" y="533665"/>
                  </a:lnTo>
                  <a:lnTo>
                    <a:pt x="1736482" y="536840"/>
                  </a:lnTo>
                  <a:lnTo>
                    <a:pt x="1737540" y="539750"/>
                  </a:lnTo>
                  <a:lnTo>
                    <a:pt x="1739657" y="545306"/>
                  </a:lnTo>
                  <a:lnTo>
                    <a:pt x="1742302" y="549804"/>
                  </a:lnTo>
                  <a:lnTo>
                    <a:pt x="1744419" y="551656"/>
                  </a:lnTo>
                  <a:lnTo>
                    <a:pt x="1746535" y="553508"/>
                  </a:lnTo>
                  <a:lnTo>
                    <a:pt x="1748387" y="556154"/>
                  </a:lnTo>
                  <a:lnTo>
                    <a:pt x="1749710" y="558800"/>
                  </a:lnTo>
                  <a:lnTo>
                    <a:pt x="1751032" y="561711"/>
                  </a:lnTo>
                  <a:lnTo>
                    <a:pt x="1752090" y="564886"/>
                  </a:lnTo>
                  <a:lnTo>
                    <a:pt x="1752620" y="568590"/>
                  </a:lnTo>
                  <a:lnTo>
                    <a:pt x="1752884" y="572029"/>
                  </a:lnTo>
                  <a:lnTo>
                    <a:pt x="1752620" y="574411"/>
                  </a:lnTo>
                  <a:lnTo>
                    <a:pt x="1752355" y="577056"/>
                  </a:lnTo>
                  <a:lnTo>
                    <a:pt x="1752355" y="613304"/>
                  </a:lnTo>
                  <a:lnTo>
                    <a:pt x="1753413" y="613569"/>
                  </a:lnTo>
                  <a:lnTo>
                    <a:pt x="1754207" y="614098"/>
                  </a:lnTo>
                  <a:lnTo>
                    <a:pt x="1755000" y="614627"/>
                  </a:lnTo>
                  <a:lnTo>
                    <a:pt x="1755794" y="615156"/>
                  </a:lnTo>
                  <a:lnTo>
                    <a:pt x="1756323" y="615950"/>
                  </a:lnTo>
                  <a:lnTo>
                    <a:pt x="1756852" y="616744"/>
                  </a:lnTo>
                  <a:lnTo>
                    <a:pt x="1757117" y="617802"/>
                  </a:lnTo>
                  <a:lnTo>
                    <a:pt x="1757117" y="618596"/>
                  </a:lnTo>
                  <a:lnTo>
                    <a:pt x="1757117" y="620183"/>
                  </a:lnTo>
                  <a:lnTo>
                    <a:pt x="1756323" y="621506"/>
                  </a:lnTo>
                  <a:lnTo>
                    <a:pt x="1761085" y="624417"/>
                  </a:lnTo>
                  <a:lnTo>
                    <a:pt x="1765318" y="628121"/>
                  </a:lnTo>
                  <a:lnTo>
                    <a:pt x="1769286" y="631561"/>
                  </a:lnTo>
                  <a:lnTo>
                    <a:pt x="1773254" y="635000"/>
                  </a:lnTo>
                  <a:lnTo>
                    <a:pt x="1776958" y="638440"/>
                  </a:lnTo>
                  <a:lnTo>
                    <a:pt x="1780132" y="642408"/>
                  </a:lnTo>
                  <a:lnTo>
                    <a:pt x="1783042" y="646113"/>
                  </a:lnTo>
                  <a:lnTo>
                    <a:pt x="1786217" y="650081"/>
                  </a:lnTo>
                  <a:lnTo>
                    <a:pt x="1788862" y="654050"/>
                  </a:lnTo>
                  <a:lnTo>
                    <a:pt x="1790979" y="658019"/>
                  </a:lnTo>
                  <a:lnTo>
                    <a:pt x="1793360" y="661723"/>
                  </a:lnTo>
                  <a:lnTo>
                    <a:pt x="1795212" y="665692"/>
                  </a:lnTo>
                  <a:lnTo>
                    <a:pt x="1798915" y="673365"/>
                  </a:lnTo>
                  <a:lnTo>
                    <a:pt x="1801561" y="680508"/>
                  </a:lnTo>
                  <a:lnTo>
                    <a:pt x="1803677" y="687917"/>
                  </a:lnTo>
                  <a:lnTo>
                    <a:pt x="1805264" y="694267"/>
                  </a:lnTo>
                  <a:lnTo>
                    <a:pt x="1806587" y="700352"/>
                  </a:lnTo>
                  <a:lnTo>
                    <a:pt x="1807381" y="705115"/>
                  </a:lnTo>
                  <a:lnTo>
                    <a:pt x="1808174" y="712788"/>
                  </a:lnTo>
                  <a:lnTo>
                    <a:pt x="1808174" y="715433"/>
                  </a:lnTo>
                  <a:lnTo>
                    <a:pt x="1809497" y="715963"/>
                  </a:lnTo>
                  <a:lnTo>
                    <a:pt x="1809497" y="714640"/>
                  </a:lnTo>
                  <a:lnTo>
                    <a:pt x="1809232" y="712788"/>
                  </a:lnTo>
                  <a:lnTo>
                    <a:pt x="1809497" y="710406"/>
                  </a:lnTo>
                  <a:lnTo>
                    <a:pt x="1810291" y="707761"/>
                  </a:lnTo>
                  <a:lnTo>
                    <a:pt x="1811613" y="705908"/>
                  </a:lnTo>
                  <a:lnTo>
                    <a:pt x="1813201" y="704586"/>
                  </a:lnTo>
                  <a:lnTo>
                    <a:pt x="1814259" y="702733"/>
                  </a:lnTo>
                  <a:lnTo>
                    <a:pt x="1815052" y="700617"/>
                  </a:lnTo>
                  <a:lnTo>
                    <a:pt x="1815846" y="698236"/>
                  </a:lnTo>
                  <a:lnTo>
                    <a:pt x="1816375" y="695325"/>
                  </a:lnTo>
                  <a:lnTo>
                    <a:pt x="1815582" y="694796"/>
                  </a:lnTo>
                  <a:lnTo>
                    <a:pt x="1815317" y="694002"/>
                  </a:lnTo>
                  <a:lnTo>
                    <a:pt x="1815317" y="693738"/>
                  </a:lnTo>
                  <a:lnTo>
                    <a:pt x="1815582" y="693208"/>
                  </a:lnTo>
                  <a:lnTo>
                    <a:pt x="1816640" y="692679"/>
                  </a:lnTo>
                  <a:lnTo>
                    <a:pt x="1816640" y="691356"/>
                  </a:lnTo>
                  <a:lnTo>
                    <a:pt x="1816111" y="691092"/>
                  </a:lnTo>
                  <a:lnTo>
                    <a:pt x="1815846" y="690563"/>
                  </a:lnTo>
                  <a:lnTo>
                    <a:pt x="1816111" y="690033"/>
                  </a:lnTo>
                  <a:lnTo>
                    <a:pt x="1816375" y="689769"/>
                  </a:lnTo>
                  <a:lnTo>
                    <a:pt x="1816640" y="689504"/>
                  </a:lnTo>
                  <a:lnTo>
                    <a:pt x="1817169" y="689504"/>
                  </a:lnTo>
                  <a:lnTo>
                    <a:pt x="1817433" y="689504"/>
                  </a:lnTo>
                  <a:lnTo>
                    <a:pt x="1817698" y="689769"/>
                  </a:lnTo>
                  <a:lnTo>
                    <a:pt x="1817963" y="690033"/>
                  </a:lnTo>
                  <a:lnTo>
                    <a:pt x="1818227" y="690563"/>
                  </a:lnTo>
                  <a:lnTo>
                    <a:pt x="1817963" y="691092"/>
                  </a:lnTo>
                  <a:lnTo>
                    <a:pt x="1817433" y="691621"/>
                  </a:lnTo>
                  <a:lnTo>
                    <a:pt x="1817433" y="692679"/>
                  </a:lnTo>
                  <a:lnTo>
                    <a:pt x="1817963" y="692944"/>
                  </a:lnTo>
                  <a:lnTo>
                    <a:pt x="1818492" y="693208"/>
                  </a:lnTo>
                  <a:lnTo>
                    <a:pt x="1818756" y="693738"/>
                  </a:lnTo>
                  <a:lnTo>
                    <a:pt x="1818756" y="694002"/>
                  </a:lnTo>
                  <a:lnTo>
                    <a:pt x="1818756" y="694531"/>
                  </a:lnTo>
                  <a:lnTo>
                    <a:pt x="1818492" y="694796"/>
                  </a:lnTo>
                  <a:lnTo>
                    <a:pt x="1817698" y="695325"/>
                  </a:lnTo>
                  <a:lnTo>
                    <a:pt x="1818227" y="698236"/>
                  </a:lnTo>
                  <a:lnTo>
                    <a:pt x="1818756" y="700617"/>
                  </a:lnTo>
                  <a:lnTo>
                    <a:pt x="1819550" y="702733"/>
                  </a:lnTo>
                  <a:lnTo>
                    <a:pt x="1820608" y="704321"/>
                  </a:lnTo>
                  <a:lnTo>
                    <a:pt x="1822195" y="705908"/>
                  </a:lnTo>
                  <a:lnTo>
                    <a:pt x="1823518" y="707761"/>
                  </a:lnTo>
                  <a:lnTo>
                    <a:pt x="1824312" y="709877"/>
                  </a:lnTo>
                  <a:lnTo>
                    <a:pt x="1824576" y="712788"/>
                  </a:lnTo>
                  <a:lnTo>
                    <a:pt x="1824312" y="714640"/>
                  </a:lnTo>
                  <a:lnTo>
                    <a:pt x="1824312" y="723636"/>
                  </a:lnTo>
                  <a:lnTo>
                    <a:pt x="1825105" y="723900"/>
                  </a:lnTo>
                  <a:lnTo>
                    <a:pt x="1825105" y="755386"/>
                  </a:lnTo>
                  <a:lnTo>
                    <a:pt x="1852618" y="755386"/>
                  </a:lnTo>
                  <a:lnTo>
                    <a:pt x="1852618" y="766233"/>
                  </a:lnTo>
                  <a:lnTo>
                    <a:pt x="1843094" y="780256"/>
                  </a:lnTo>
                  <a:lnTo>
                    <a:pt x="1843094" y="836613"/>
                  </a:lnTo>
                  <a:lnTo>
                    <a:pt x="1846798" y="846931"/>
                  </a:lnTo>
                  <a:lnTo>
                    <a:pt x="1850502" y="853017"/>
                  </a:lnTo>
                  <a:lnTo>
                    <a:pt x="1853941" y="856721"/>
                  </a:lnTo>
                  <a:lnTo>
                    <a:pt x="1854999" y="869156"/>
                  </a:lnTo>
                  <a:lnTo>
                    <a:pt x="1859496" y="873654"/>
                  </a:lnTo>
                  <a:lnTo>
                    <a:pt x="1859496" y="926836"/>
                  </a:lnTo>
                  <a:lnTo>
                    <a:pt x="1887538" y="926836"/>
                  </a:lnTo>
                  <a:lnTo>
                    <a:pt x="1871930" y="955146"/>
                  </a:lnTo>
                  <a:lnTo>
                    <a:pt x="1871930" y="970492"/>
                  </a:lnTo>
                  <a:lnTo>
                    <a:pt x="1887274" y="970492"/>
                  </a:lnTo>
                  <a:lnTo>
                    <a:pt x="1887274" y="1609725"/>
                  </a:lnTo>
                  <a:lnTo>
                    <a:pt x="265" y="1609725"/>
                  </a:lnTo>
                  <a:lnTo>
                    <a:pt x="265" y="970492"/>
                  </a:lnTo>
                  <a:lnTo>
                    <a:pt x="15608" y="970492"/>
                  </a:lnTo>
                  <a:lnTo>
                    <a:pt x="15608" y="955146"/>
                  </a:lnTo>
                  <a:lnTo>
                    <a:pt x="0" y="926836"/>
                  </a:lnTo>
                  <a:lnTo>
                    <a:pt x="28307" y="926836"/>
                  </a:lnTo>
                  <a:lnTo>
                    <a:pt x="28307" y="873654"/>
                  </a:lnTo>
                  <a:lnTo>
                    <a:pt x="32539" y="869156"/>
                  </a:lnTo>
                  <a:lnTo>
                    <a:pt x="33333" y="856721"/>
                  </a:lnTo>
                  <a:lnTo>
                    <a:pt x="37301" y="853017"/>
                  </a:lnTo>
                  <a:lnTo>
                    <a:pt x="40740" y="846931"/>
                  </a:lnTo>
                  <a:lnTo>
                    <a:pt x="44444" y="836613"/>
                  </a:lnTo>
                  <a:lnTo>
                    <a:pt x="44444" y="780256"/>
                  </a:lnTo>
                  <a:lnTo>
                    <a:pt x="34656" y="766233"/>
                  </a:lnTo>
                  <a:lnTo>
                    <a:pt x="34656" y="755386"/>
                  </a:lnTo>
                  <a:lnTo>
                    <a:pt x="62169" y="755386"/>
                  </a:lnTo>
                  <a:lnTo>
                    <a:pt x="62169" y="723900"/>
                  </a:lnTo>
                  <a:lnTo>
                    <a:pt x="62962" y="723636"/>
                  </a:lnTo>
                  <a:lnTo>
                    <a:pt x="62962" y="714640"/>
                  </a:lnTo>
                  <a:lnTo>
                    <a:pt x="62962" y="712788"/>
                  </a:lnTo>
                  <a:lnTo>
                    <a:pt x="63227" y="710406"/>
                  </a:lnTo>
                  <a:lnTo>
                    <a:pt x="64020" y="707761"/>
                  </a:lnTo>
                  <a:lnTo>
                    <a:pt x="65343" y="705908"/>
                  </a:lnTo>
                  <a:lnTo>
                    <a:pt x="66930" y="704586"/>
                  </a:lnTo>
                  <a:lnTo>
                    <a:pt x="67724" y="702733"/>
                  </a:lnTo>
                  <a:lnTo>
                    <a:pt x="68782" y="700617"/>
                  </a:lnTo>
                  <a:lnTo>
                    <a:pt x="69311" y="698236"/>
                  </a:lnTo>
                  <a:lnTo>
                    <a:pt x="69840" y="695325"/>
                  </a:lnTo>
                  <a:lnTo>
                    <a:pt x="69047" y="694796"/>
                  </a:lnTo>
                  <a:lnTo>
                    <a:pt x="68782" y="694002"/>
                  </a:lnTo>
                  <a:lnTo>
                    <a:pt x="69047" y="693738"/>
                  </a:lnTo>
                  <a:lnTo>
                    <a:pt x="69311" y="693208"/>
                  </a:lnTo>
                  <a:lnTo>
                    <a:pt x="70105" y="692679"/>
                  </a:lnTo>
                  <a:lnTo>
                    <a:pt x="70105" y="691356"/>
                  </a:lnTo>
                  <a:lnTo>
                    <a:pt x="69576" y="691092"/>
                  </a:lnTo>
                  <a:lnTo>
                    <a:pt x="69576" y="690563"/>
                  </a:lnTo>
                  <a:lnTo>
                    <a:pt x="69576" y="690033"/>
                  </a:lnTo>
                  <a:lnTo>
                    <a:pt x="69840" y="689769"/>
                  </a:lnTo>
                  <a:lnTo>
                    <a:pt x="70105" y="689504"/>
                  </a:lnTo>
                  <a:lnTo>
                    <a:pt x="70634" y="689504"/>
                  </a:lnTo>
                  <a:lnTo>
                    <a:pt x="71163" y="689504"/>
                  </a:lnTo>
                  <a:lnTo>
                    <a:pt x="71428" y="689769"/>
                  </a:lnTo>
                  <a:lnTo>
                    <a:pt x="71692" y="690033"/>
                  </a:lnTo>
                  <a:lnTo>
                    <a:pt x="71692" y="690563"/>
                  </a:lnTo>
                  <a:lnTo>
                    <a:pt x="71428" y="691092"/>
                  </a:lnTo>
                  <a:lnTo>
                    <a:pt x="70899" y="691621"/>
                  </a:lnTo>
                  <a:lnTo>
                    <a:pt x="70899" y="692679"/>
                  </a:lnTo>
                  <a:lnTo>
                    <a:pt x="71428" y="692944"/>
                  </a:lnTo>
                  <a:lnTo>
                    <a:pt x="71957" y="693208"/>
                  </a:lnTo>
                  <a:lnTo>
                    <a:pt x="72221" y="693738"/>
                  </a:lnTo>
                  <a:lnTo>
                    <a:pt x="72486" y="694002"/>
                  </a:lnTo>
                  <a:lnTo>
                    <a:pt x="72221" y="694531"/>
                  </a:lnTo>
                  <a:lnTo>
                    <a:pt x="71957" y="694796"/>
                  </a:lnTo>
                  <a:lnTo>
                    <a:pt x="71163" y="695325"/>
                  </a:lnTo>
                  <a:lnTo>
                    <a:pt x="71692" y="698236"/>
                  </a:lnTo>
                  <a:lnTo>
                    <a:pt x="72486" y="700617"/>
                  </a:lnTo>
                  <a:lnTo>
                    <a:pt x="73280" y="702733"/>
                  </a:lnTo>
                  <a:lnTo>
                    <a:pt x="74073" y="704321"/>
                  </a:lnTo>
                  <a:lnTo>
                    <a:pt x="75660" y="705908"/>
                  </a:lnTo>
                  <a:lnTo>
                    <a:pt x="76983" y="707761"/>
                  </a:lnTo>
                  <a:lnTo>
                    <a:pt x="77777" y="709877"/>
                  </a:lnTo>
                  <a:lnTo>
                    <a:pt x="78041" y="712788"/>
                  </a:lnTo>
                  <a:lnTo>
                    <a:pt x="78041" y="714640"/>
                  </a:lnTo>
                  <a:lnTo>
                    <a:pt x="78041" y="715963"/>
                  </a:lnTo>
                  <a:lnTo>
                    <a:pt x="79100" y="715433"/>
                  </a:lnTo>
                  <a:lnTo>
                    <a:pt x="79629" y="712788"/>
                  </a:lnTo>
                  <a:lnTo>
                    <a:pt x="80422" y="705115"/>
                  </a:lnTo>
                  <a:lnTo>
                    <a:pt x="81216" y="700352"/>
                  </a:lnTo>
                  <a:lnTo>
                    <a:pt x="82274" y="694267"/>
                  </a:lnTo>
                  <a:lnTo>
                    <a:pt x="83861" y="687917"/>
                  </a:lnTo>
                  <a:lnTo>
                    <a:pt x="85978" y="680508"/>
                  </a:lnTo>
                  <a:lnTo>
                    <a:pt x="88888" y="673365"/>
                  </a:lnTo>
                  <a:lnTo>
                    <a:pt x="92062" y="665692"/>
                  </a:lnTo>
                  <a:lnTo>
                    <a:pt x="94443" y="661723"/>
                  </a:lnTo>
                  <a:lnTo>
                    <a:pt x="96560" y="658019"/>
                  </a:lnTo>
                  <a:lnTo>
                    <a:pt x="98941" y="654050"/>
                  </a:lnTo>
                  <a:lnTo>
                    <a:pt x="101586" y="650081"/>
                  </a:lnTo>
                  <a:lnTo>
                    <a:pt x="104231" y="646113"/>
                  </a:lnTo>
                  <a:lnTo>
                    <a:pt x="107406" y="642408"/>
                  </a:lnTo>
                  <a:lnTo>
                    <a:pt x="110845" y="638440"/>
                  </a:lnTo>
                  <a:lnTo>
                    <a:pt x="114284" y="635000"/>
                  </a:lnTo>
                  <a:lnTo>
                    <a:pt x="117988" y="631561"/>
                  </a:lnTo>
                  <a:lnTo>
                    <a:pt x="122221" y="628121"/>
                  </a:lnTo>
                  <a:lnTo>
                    <a:pt x="126718" y="624417"/>
                  </a:lnTo>
                  <a:lnTo>
                    <a:pt x="131215" y="621506"/>
                  </a:lnTo>
                  <a:lnTo>
                    <a:pt x="130686" y="620183"/>
                  </a:lnTo>
                  <a:lnTo>
                    <a:pt x="130422" y="618596"/>
                  </a:lnTo>
                  <a:lnTo>
                    <a:pt x="130686" y="617802"/>
                  </a:lnTo>
                  <a:lnTo>
                    <a:pt x="130951" y="616744"/>
                  </a:lnTo>
                  <a:lnTo>
                    <a:pt x="131215" y="615950"/>
                  </a:lnTo>
                  <a:lnTo>
                    <a:pt x="131744" y="615156"/>
                  </a:lnTo>
                  <a:lnTo>
                    <a:pt x="132538" y="614627"/>
                  </a:lnTo>
                  <a:lnTo>
                    <a:pt x="133332" y="614098"/>
                  </a:lnTo>
                  <a:lnTo>
                    <a:pt x="134125" y="613569"/>
                  </a:lnTo>
                  <a:lnTo>
                    <a:pt x="135183" y="613304"/>
                  </a:lnTo>
                  <a:lnTo>
                    <a:pt x="135183" y="577056"/>
                  </a:lnTo>
                  <a:lnTo>
                    <a:pt x="134654" y="574411"/>
                  </a:lnTo>
                  <a:lnTo>
                    <a:pt x="134654" y="572029"/>
                  </a:lnTo>
                  <a:lnTo>
                    <a:pt x="134919" y="568590"/>
                  </a:lnTo>
                  <a:lnTo>
                    <a:pt x="135448" y="565150"/>
                  </a:lnTo>
                  <a:lnTo>
                    <a:pt x="136506" y="562240"/>
                  </a:lnTo>
                  <a:lnTo>
                    <a:pt x="137564" y="559329"/>
                  </a:lnTo>
                  <a:lnTo>
                    <a:pt x="139152" y="556683"/>
                  </a:lnTo>
                  <a:lnTo>
                    <a:pt x="140739" y="554038"/>
                  </a:lnTo>
                  <a:lnTo>
                    <a:pt x="142591" y="551921"/>
                  </a:lnTo>
                  <a:lnTo>
                    <a:pt x="144707" y="550333"/>
                  </a:lnTo>
                  <a:lnTo>
                    <a:pt x="147088" y="545571"/>
                  </a:lnTo>
                  <a:lnTo>
                    <a:pt x="149469" y="540279"/>
                  </a:lnTo>
                  <a:lnTo>
                    <a:pt x="150792" y="537104"/>
                  </a:lnTo>
                  <a:lnTo>
                    <a:pt x="151585" y="533665"/>
                  </a:lnTo>
                  <a:lnTo>
                    <a:pt x="152379" y="530225"/>
                  </a:lnTo>
                  <a:lnTo>
                    <a:pt x="153173" y="526521"/>
                  </a:lnTo>
                  <a:lnTo>
                    <a:pt x="151850" y="525727"/>
                  </a:lnTo>
                  <a:lnTo>
                    <a:pt x="151056" y="524933"/>
                  </a:lnTo>
                  <a:lnTo>
                    <a:pt x="150527" y="524140"/>
                  </a:lnTo>
                  <a:lnTo>
                    <a:pt x="149998" y="523081"/>
                  </a:lnTo>
                  <a:lnTo>
                    <a:pt x="150527" y="521758"/>
                  </a:lnTo>
                  <a:lnTo>
                    <a:pt x="151321" y="520700"/>
                  </a:lnTo>
                  <a:lnTo>
                    <a:pt x="152379" y="519906"/>
                  </a:lnTo>
                  <a:lnTo>
                    <a:pt x="153702" y="519377"/>
                  </a:lnTo>
                  <a:lnTo>
                    <a:pt x="153702" y="515938"/>
                  </a:lnTo>
                  <a:lnTo>
                    <a:pt x="153173" y="515673"/>
                  </a:lnTo>
                  <a:lnTo>
                    <a:pt x="152643" y="514879"/>
                  </a:lnTo>
                  <a:lnTo>
                    <a:pt x="152114" y="514350"/>
                  </a:lnTo>
                  <a:lnTo>
                    <a:pt x="152114" y="513292"/>
                  </a:lnTo>
                  <a:lnTo>
                    <a:pt x="152379" y="512233"/>
                  </a:lnTo>
                  <a:lnTo>
                    <a:pt x="152908" y="511175"/>
                  </a:lnTo>
                  <a:lnTo>
                    <a:pt x="153702" y="510381"/>
                  </a:lnTo>
                  <a:lnTo>
                    <a:pt x="155024" y="510117"/>
                  </a:lnTo>
                  <a:lnTo>
                    <a:pt x="156083" y="510381"/>
                  </a:lnTo>
                  <a:lnTo>
                    <a:pt x="157141" y="511175"/>
                  </a:lnTo>
                  <a:lnTo>
                    <a:pt x="157670" y="512233"/>
                  </a:lnTo>
                  <a:lnTo>
                    <a:pt x="157934" y="513292"/>
                  </a:lnTo>
                  <a:lnTo>
                    <a:pt x="157670" y="514350"/>
                  </a:lnTo>
                  <a:lnTo>
                    <a:pt x="157405" y="515144"/>
                  </a:lnTo>
                  <a:lnTo>
                    <a:pt x="156612" y="515673"/>
                  </a:lnTo>
                  <a:lnTo>
                    <a:pt x="155818" y="516202"/>
                  </a:lnTo>
                  <a:lnTo>
                    <a:pt x="155818" y="519377"/>
                  </a:lnTo>
                  <a:lnTo>
                    <a:pt x="157405" y="519906"/>
                  </a:lnTo>
                  <a:lnTo>
                    <a:pt x="158728" y="520700"/>
                  </a:lnTo>
                  <a:lnTo>
                    <a:pt x="159522" y="521758"/>
                  </a:lnTo>
                  <a:lnTo>
                    <a:pt x="159786" y="523081"/>
                  </a:lnTo>
                  <a:lnTo>
                    <a:pt x="159522" y="524140"/>
                  </a:lnTo>
                  <a:lnTo>
                    <a:pt x="158728" y="525198"/>
                  </a:lnTo>
                  <a:lnTo>
                    <a:pt x="157670" y="526256"/>
                  </a:lnTo>
                  <a:lnTo>
                    <a:pt x="156612" y="526786"/>
                  </a:lnTo>
                  <a:lnTo>
                    <a:pt x="157141" y="530225"/>
                  </a:lnTo>
                  <a:lnTo>
                    <a:pt x="157934" y="533665"/>
                  </a:lnTo>
                  <a:lnTo>
                    <a:pt x="158728" y="536840"/>
                  </a:lnTo>
                  <a:lnTo>
                    <a:pt x="159786" y="539750"/>
                  </a:lnTo>
                  <a:lnTo>
                    <a:pt x="161903" y="545306"/>
                  </a:lnTo>
                  <a:lnTo>
                    <a:pt x="164284" y="549804"/>
                  </a:lnTo>
                  <a:lnTo>
                    <a:pt x="166664" y="551656"/>
                  </a:lnTo>
                  <a:lnTo>
                    <a:pt x="168781" y="553508"/>
                  </a:lnTo>
                  <a:lnTo>
                    <a:pt x="170633" y="556154"/>
                  </a:lnTo>
                  <a:lnTo>
                    <a:pt x="172220" y="558800"/>
                  </a:lnTo>
                  <a:lnTo>
                    <a:pt x="173278" y="561711"/>
                  </a:lnTo>
                  <a:lnTo>
                    <a:pt x="174336" y="564886"/>
                  </a:lnTo>
                  <a:lnTo>
                    <a:pt x="174865" y="568590"/>
                  </a:lnTo>
                  <a:lnTo>
                    <a:pt x="175130" y="572029"/>
                  </a:lnTo>
                  <a:lnTo>
                    <a:pt x="174865" y="574411"/>
                  </a:lnTo>
                  <a:lnTo>
                    <a:pt x="174601" y="577056"/>
                  </a:lnTo>
                  <a:lnTo>
                    <a:pt x="174601" y="613304"/>
                  </a:lnTo>
                  <a:lnTo>
                    <a:pt x="175659" y="613569"/>
                  </a:lnTo>
                  <a:lnTo>
                    <a:pt x="176453" y="614098"/>
                  </a:lnTo>
                  <a:lnTo>
                    <a:pt x="177246" y="614627"/>
                  </a:lnTo>
                  <a:lnTo>
                    <a:pt x="177775" y="615156"/>
                  </a:lnTo>
                  <a:lnTo>
                    <a:pt x="178304" y="615950"/>
                  </a:lnTo>
                  <a:lnTo>
                    <a:pt x="179098" y="616744"/>
                  </a:lnTo>
                  <a:lnTo>
                    <a:pt x="179363" y="617802"/>
                  </a:lnTo>
                  <a:lnTo>
                    <a:pt x="179363" y="618596"/>
                  </a:lnTo>
                  <a:lnTo>
                    <a:pt x="179363" y="620183"/>
                  </a:lnTo>
                  <a:lnTo>
                    <a:pt x="178569" y="621506"/>
                  </a:lnTo>
                  <a:lnTo>
                    <a:pt x="183331" y="624417"/>
                  </a:lnTo>
                  <a:lnTo>
                    <a:pt x="187564" y="628121"/>
                  </a:lnTo>
                  <a:lnTo>
                    <a:pt x="191532" y="631561"/>
                  </a:lnTo>
                  <a:lnTo>
                    <a:pt x="195500" y="635000"/>
                  </a:lnTo>
                  <a:lnTo>
                    <a:pt x="199204" y="638440"/>
                  </a:lnTo>
                  <a:lnTo>
                    <a:pt x="202378" y="642408"/>
                  </a:lnTo>
                  <a:lnTo>
                    <a:pt x="205288" y="646113"/>
                  </a:lnTo>
                  <a:lnTo>
                    <a:pt x="208463" y="650081"/>
                  </a:lnTo>
                  <a:lnTo>
                    <a:pt x="211108" y="654050"/>
                  </a:lnTo>
                  <a:lnTo>
                    <a:pt x="213489" y="658019"/>
                  </a:lnTo>
                  <a:lnTo>
                    <a:pt x="215605" y="661723"/>
                  </a:lnTo>
                  <a:lnTo>
                    <a:pt x="217457" y="665692"/>
                  </a:lnTo>
                  <a:lnTo>
                    <a:pt x="220896" y="673365"/>
                  </a:lnTo>
                  <a:lnTo>
                    <a:pt x="223806" y="680508"/>
                  </a:lnTo>
                  <a:lnTo>
                    <a:pt x="225923" y="687917"/>
                  </a:lnTo>
                  <a:lnTo>
                    <a:pt x="227775" y="694267"/>
                  </a:lnTo>
                  <a:lnTo>
                    <a:pt x="228833" y="700352"/>
                  </a:lnTo>
                  <a:lnTo>
                    <a:pt x="229626" y="705115"/>
                  </a:lnTo>
                  <a:lnTo>
                    <a:pt x="230420" y="712788"/>
                  </a:lnTo>
                  <a:lnTo>
                    <a:pt x="230420" y="715433"/>
                  </a:lnTo>
                  <a:lnTo>
                    <a:pt x="231743" y="715963"/>
                  </a:lnTo>
                  <a:lnTo>
                    <a:pt x="231743" y="714640"/>
                  </a:lnTo>
                  <a:lnTo>
                    <a:pt x="231478" y="712788"/>
                  </a:lnTo>
                  <a:lnTo>
                    <a:pt x="231743" y="710406"/>
                  </a:lnTo>
                  <a:lnTo>
                    <a:pt x="232536" y="707761"/>
                  </a:lnTo>
                  <a:lnTo>
                    <a:pt x="233859" y="705908"/>
                  </a:lnTo>
                  <a:lnTo>
                    <a:pt x="235182" y="704586"/>
                  </a:lnTo>
                  <a:lnTo>
                    <a:pt x="236505" y="702733"/>
                  </a:lnTo>
                  <a:lnTo>
                    <a:pt x="237298" y="700617"/>
                  </a:lnTo>
                  <a:lnTo>
                    <a:pt x="238092" y="698236"/>
                  </a:lnTo>
                  <a:lnTo>
                    <a:pt x="238621" y="695325"/>
                  </a:lnTo>
                  <a:lnTo>
                    <a:pt x="237827" y="694796"/>
                  </a:lnTo>
                  <a:lnTo>
                    <a:pt x="237563" y="694002"/>
                  </a:lnTo>
                  <a:lnTo>
                    <a:pt x="237563" y="693738"/>
                  </a:lnTo>
                  <a:lnTo>
                    <a:pt x="237827" y="693208"/>
                  </a:lnTo>
                  <a:lnTo>
                    <a:pt x="238886" y="692679"/>
                  </a:lnTo>
                  <a:lnTo>
                    <a:pt x="238886" y="691356"/>
                  </a:lnTo>
                  <a:lnTo>
                    <a:pt x="238356" y="691092"/>
                  </a:lnTo>
                  <a:lnTo>
                    <a:pt x="238092" y="690563"/>
                  </a:lnTo>
                  <a:lnTo>
                    <a:pt x="238356" y="690033"/>
                  </a:lnTo>
                  <a:lnTo>
                    <a:pt x="238621" y="689769"/>
                  </a:lnTo>
                  <a:lnTo>
                    <a:pt x="238886" y="689504"/>
                  </a:lnTo>
                  <a:lnTo>
                    <a:pt x="239415" y="689504"/>
                  </a:lnTo>
                  <a:lnTo>
                    <a:pt x="239679" y="689504"/>
                  </a:lnTo>
                  <a:lnTo>
                    <a:pt x="240208" y="689769"/>
                  </a:lnTo>
                  <a:lnTo>
                    <a:pt x="240208" y="690033"/>
                  </a:lnTo>
                  <a:lnTo>
                    <a:pt x="240473" y="690563"/>
                  </a:lnTo>
                  <a:lnTo>
                    <a:pt x="240208" y="691092"/>
                  </a:lnTo>
                  <a:lnTo>
                    <a:pt x="239679" y="691621"/>
                  </a:lnTo>
                  <a:lnTo>
                    <a:pt x="239679" y="692679"/>
                  </a:lnTo>
                  <a:lnTo>
                    <a:pt x="240208" y="692944"/>
                  </a:lnTo>
                  <a:lnTo>
                    <a:pt x="240737" y="693208"/>
                  </a:lnTo>
                  <a:lnTo>
                    <a:pt x="241002" y="693738"/>
                  </a:lnTo>
                  <a:lnTo>
                    <a:pt x="241002" y="694002"/>
                  </a:lnTo>
                  <a:lnTo>
                    <a:pt x="241002" y="694531"/>
                  </a:lnTo>
                  <a:lnTo>
                    <a:pt x="240737" y="694796"/>
                  </a:lnTo>
                  <a:lnTo>
                    <a:pt x="239944" y="695325"/>
                  </a:lnTo>
                  <a:lnTo>
                    <a:pt x="240473" y="698236"/>
                  </a:lnTo>
                  <a:lnTo>
                    <a:pt x="241002" y="700617"/>
                  </a:lnTo>
                  <a:lnTo>
                    <a:pt x="242060" y="702733"/>
                  </a:lnTo>
                  <a:lnTo>
                    <a:pt x="242854" y="704321"/>
                  </a:lnTo>
                  <a:lnTo>
                    <a:pt x="244441" y="705908"/>
                  </a:lnTo>
                  <a:lnTo>
                    <a:pt x="245764" y="707761"/>
                  </a:lnTo>
                  <a:lnTo>
                    <a:pt x="246557" y="709877"/>
                  </a:lnTo>
                  <a:lnTo>
                    <a:pt x="246822" y="712788"/>
                  </a:lnTo>
                  <a:lnTo>
                    <a:pt x="246557" y="714640"/>
                  </a:lnTo>
                  <a:lnTo>
                    <a:pt x="246557" y="723636"/>
                  </a:lnTo>
                  <a:lnTo>
                    <a:pt x="247351" y="723900"/>
                  </a:lnTo>
                  <a:lnTo>
                    <a:pt x="247351" y="755386"/>
                  </a:lnTo>
                  <a:lnTo>
                    <a:pt x="274864" y="755386"/>
                  </a:lnTo>
                  <a:lnTo>
                    <a:pt x="274864" y="766233"/>
                  </a:lnTo>
                  <a:lnTo>
                    <a:pt x="265340" y="780256"/>
                  </a:lnTo>
                  <a:lnTo>
                    <a:pt x="265340" y="836613"/>
                  </a:lnTo>
                  <a:lnTo>
                    <a:pt x="269044" y="846931"/>
                  </a:lnTo>
                  <a:lnTo>
                    <a:pt x="272747" y="853017"/>
                  </a:lnTo>
                  <a:lnTo>
                    <a:pt x="276451" y="856721"/>
                  </a:lnTo>
                  <a:lnTo>
                    <a:pt x="276980" y="869156"/>
                  </a:lnTo>
                  <a:lnTo>
                    <a:pt x="281742" y="873654"/>
                  </a:lnTo>
                  <a:lnTo>
                    <a:pt x="281742" y="926836"/>
                  </a:lnTo>
                  <a:lnTo>
                    <a:pt x="309784" y="926836"/>
                  </a:lnTo>
                  <a:lnTo>
                    <a:pt x="294176" y="955146"/>
                  </a:lnTo>
                  <a:lnTo>
                    <a:pt x="294176" y="970492"/>
                  </a:lnTo>
                  <a:lnTo>
                    <a:pt x="329116" y="970492"/>
                  </a:lnTo>
                  <a:lnTo>
                    <a:pt x="329116" y="993775"/>
                  </a:lnTo>
                  <a:lnTo>
                    <a:pt x="426271" y="993775"/>
                  </a:lnTo>
                  <a:lnTo>
                    <a:pt x="426271" y="970492"/>
                  </a:lnTo>
                  <a:lnTo>
                    <a:pt x="498781" y="970492"/>
                  </a:lnTo>
                  <a:lnTo>
                    <a:pt x="498781" y="1003300"/>
                  </a:lnTo>
                  <a:lnTo>
                    <a:pt x="524884" y="1003300"/>
                  </a:lnTo>
                  <a:lnTo>
                    <a:pt x="524884" y="970492"/>
                  </a:lnTo>
                  <a:lnTo>
                    <a:pt x="608721" y="970492"/>
                  </a:lnTo>
                  <a:lnTo>
                    <a:pt x="597610" y="954881"/>
                  </a:lnTo>
                  <a:lnTo>
                    <a:pt x="616129" y="954881"/>
                  </a:lnTo>
                  <a:lnTo>
                    <a:pt x="616129" y="856721"/>
                  </a:lnTo>
                  <a:lnTo>
                    <a:pt x="615864" y="856721"/>
                  </a:lnTo>
                  <a:lnTo>
                    <a:pt x="615864" y="844815"/>
                  </a:lnTo>
                  <a:lnTo>
                    <a:pt x="612425" y="839788"/>
                  </a:lnTo>
                  <a:lnTo>
                    <a:pt x="612425" y="835554"/>
                  </a:lnTo>
                  <a:lnTo>
                    <a:pt x="622742" y="835554"/>
                  </a:lnTo>
                  <a:lnTo>
                    <a:pt x="622742" y="824442"/>
                  </a:lnTo>
                  <a:lnTo>
                    <a:pt x="623007" y="824177"/>
                  </a:lnTo>
                  <a:lnTo>
                    <a:pt x="623007" y="820738"/>
                  </a:lnTo>
                  <a:lnTo>
                    <a:pt x="622742" y="819944"/>
                  </a:lnTo>
                  <a:lnTo>
                    <a:pt x="623007" y="819150"/>
                  </a:lnTo>
                  <a:lnTo>
                    <a:pt x="623271" y="818356"/>
                  </a:lnTo>
                  <a:lnTo>
                    <a:pt x="623800" y="817563"/>
                  </a:lnTo>
                  <a:lnTo>
                    <a:pt x="624330" y="817033"/>
                  </a:lnTo>
                  <a:lnTo>
                    <a:pt x="624859" y="815711"/>
                  </a:lnTo>
                  <a:lnTo>
                    <a:pt x="625388" y="813858"/>
                  </a:lnTo>
                  <a:lnTo>
                    <a:pt x="625123" y="813594"/>
                  </a:lnTo>
                  <a:lnTo>
                    <a:pt x="624859" y="813329"/>
                  </a:lnTo>
                  <a:lnTo>
                    <a:pt x="625123" y="813065"/>
                  </a:lnTo>
                  <a:lnTo>
                    <a:pt x="625388" y="813065"/>
                  </a:lnTo>
                  <a:lnTo>
                    <a:pt x="625388" y="812536"/>
                  </a:lnTo>
                  <a:lnTo>
                    <a:pt x="625123" y="812006"/>
                  </a:lnTo>
                  <a:lnTo>
                    <a:pt x="625388" y="811742"/>
                  </a:lnTo>
                  <a:lnTo>
                    <a:pt x="625652" y="811742"/>
                  </a:lnTo>
                  <a:lnTo>
                    <a:pt x="625917" y="811742"/>
                  </a:lnTo>
                  <a:lnTo>
                    <a:pt x="625917" y="812006"/>
                  </a:lnTo>
                  <a:lnTo>
                    <a:pt x="625917" y="812271"/>
                  </a:lnTo>
                  <a:lnTo>
                    <a:pt x="625652" y="812536"/>
                  </a:lnTo>
                  <a:lnTo>
                    <a:pt x="625652" y="813065"/>
                  </a:lnTo>
                  <a:lnTo>
                    <a:pt x="626181" y="813065"/>
                  </a:lnTo>
                  <a:lnTo>
                    <a:pt x="626181" y="813329"/>
                  </a:lnTo>
                  <a:lnTo>
                    <a:pt x="626181" y="813594"/>
                  </a:lnTo>
                  <a:lnTo>
                    <a:pt x="625917" y="813858"/>
                  </a:lnTo>
                  <a:lnTo>
                    <a:pt x="626181" y="815711"/>
                  </a:lnTo>
                  <a:lnTo>
                    <a:pt x="626975" y="817033"/>
                  </a:lnTo>
                  <a:lnTo>
                    <a:pt x="627504" y="817563"/>
                  </a:lnTo>
                  <a:lnTo>
                    <a:pt x="628033" y="818356"/>
                  </a:lnTo>
                  <a:lnTo>
                    <a:pt x="628298" y="819150"/>
                  </a:lnTo>
                  <a:lnTo>
                    <a:pt x="628298" y="819944"/>
                  </a:lnTo>
                  <a:lnTo>
                    <a:pt x="628298" y="820738"/>
                  </a:lnTo>
                  <a:lnTo>
                    <a:pt x="628298" y="821267"/>
                  </a:lnTo>
                  <a:lnTo>
                    <a:pt x="628827" y="821002"/>
                  </a:lnTo>
                  <a:lnTo>
                    <a:pt x="628827" y="819944"/>
                  </a:lnTo>
                  <a:lnTo>
                    <a:pt x="629091" y="817298"/>
                  </a:lnTo>
                  <a:lnTo>
                    <a:pt x="629885" y="813329"/>
                  </a:lnTo>
                  <a:lnTo>
                    <a:pt x="631208" y="808302"/>
                  </a:lnTo>
                  <a:lnTo>
                    <a:pt x="632266" y="805656"/>
                  </a:lnTo>
                  <a:lnTo>
                    <a:pt x="633589" y="803011"/>
                  </a:lnTo>
                  <a:lnTo>
                    <a:pt x="635176" y="800100"/>
                  </a:lnTo>
                  <a:lnTo>
                    <a:pt x="637028" y="797190"/>
                  </a:lnTo>
                  <a:lnTo>
                    <a:pt x="639144" y="794279"/>
                  </a:lnTo>
                  <a:lnTo>
                    <a:pt x="641525" y="791633"/>
                  </a:lnTo>
                  <a:lnTo>
                    <a:pt x="644435" y="789252"/>
                  </a:lnTo>
                  <a:lnTo>
                    <a:pt x="647874" y="786871"/>
                  </a:lnTo>
                  <a:lnTo>
                    <a:pt x="647345" y="785813"/>
                  </a:lnTo>
                  <a:lnTo>
                    <a:pt x="647874" y="785019"/>
                  </a:lnTo>
                  <a:lnTo>
                    <a:pt x="648139" y="784490"/>
                  </a:lnTo>
                  <a:lnTo>
                    <a:pt x="648668" y="783961"/>
                  </a:lnTo>
                  <a:lnTo>
                    <a:pt x="649461" y="783961"/>
                  </a:lnTo>
                  <a:lnTo>
                    <a:pt x="649461" y="783167"/>
                  </a:lnTo>
                  <a:lnTo>
                    <a:pt x="650255" y="783167"/>
                  </a:lnTo>
                  <a:lnTo>
                    <a:pt x="651313" y="781315"/>
                  </a:lnTo>
                  <a:lnTo>
                    <a:pt x="652901" y="779463"/>
                  </a:lnTo>
                  <a:lnTo>
                    <a:pt x="653694" y="777875"/>
                  </a:lnTo>
                  <a:lnTo>
                    <a:pt x="654488" y="775758"/>
                  </a:lnTo>
                  <a:lnTo>
                    <a:pt x="655281" y="773642"/>
                  </a:lnTo>
                  <a:lnTo>
                    <a:pt x="655811" y="770996"/>
                  </a:lnTo>
                  <a:lnTo>
                    <a:pt x="655017" y="770467"/>
                  </a:lnTo>
                  <a:lnTo>
                    <a:pt x="654752" y="769673"/>
                  </a:lnTo>
                  <a:lnTo>
                    <a:pt x="654752" y="769408"/>
                  </a:lnTo>
                  <a:lnTo>
                    <a:pt x="655017" y="768879"/>
                  </a:lnTo>
                  <a:lnTo>
                    <a:pt x="656075" y="768350"/>
                  </a:lnTo>
                  <a:lnTo>
                    <a:pt x="656075" y="767292"/>
                  </a:lnTo>
                  <a:lnTo>
                    <a:pt x="655546" y="766498"/>
                  </a:lnTo>
                  <a:lnTo>
                    <a:pt x="655281" y="765969"/>
                  </a:lnTo>
                  <a:lnTo>
                    <a:pt x="655546" y="765440"/>
                  </a:lnTo>
                  <a:lnTo>
                    <a:pt x="655546" y="765175"/>
                  </a:lnTo>
                  <a:lnTo>
                    <a:pt x="656075" y="764911"/>
                  </a:lnTo>
                  <a:lnTo>
                    <a:pt x="656340" y="764911"/>
                  </a:lnTo>
                  <a:lnTo>
                    <a:pt x="656869" y="764911"/>
                  </a:lnTo>
                  <a:lnTo>
                    <a:pt x="657133" y="765175"/>
                  </a:lnTo>
                  <a:lnTo>
                    <a:pt x="657398" y="765440"/>
                  </a:lnTo>
                  <a:lnTo>
                    <a:pt x="657398" y="765969"/>
                  </a:lnTo>
                  <a:lnTo>
                    <a:pt x="657133" y="766498"/>
                  </a:lnTo>
                  <a:lnTo>
                    <a:pt x="656604" y="767292"/>
                  </a:lnTo>
                  <a:lnTo>
                    <a:pt x="656604" y="768350"/>
                  </a:lnTo>
                  <a:lnTo>
                    <a:pt x="657398" y="768615"/>
                  </a:lnTo>
                  <a:lnTo>
                    <a:pt x="657662" y="768879"/>
                  </a:lnTo>
                  <a:lnTo>
                    <a:pt x="657927" y="769408"/>
                  </a:lnTo>
                  <a:lnTo>
                    <a:pt x="658191" y="769673"/>
                  </a:lnTo>
                  <a:lnTo>
                    <a:pt x="657927" y="770202"/>
                  </a:lnTo>
                  <a:lnTo>
                    <a:pt x="657927" y="770467"/>
                  </a:lnTo>
                  <a:lnTo>
                    <a:pt x="656869" y="770996"/>
                  </a:lnTo>
                  <a:lnTo>
                    <a:pt x="657398" y="773642"/>
                  </a:lnTo>
                  <a:lnTo>
                    <a:pt x="658191" y="775758"/>
                  </a:lnTo>
                  <a:lnTo>
                    <a:pt x="658985" y="777611"/>
                  </a:lnTo>
                  <a:lnTo>
                    <a:pt x="659779" y="779463"/>
                  </a:lnTo>
                  <a:lnTo>
                    <a:pt x="660572" y="779992"/>
                  </a:lnTo>
                  <a:lnTo>
                    <a:pt x="661366" y="781050"/>
                  </a:lnTo>
                  <a:lnTo>
                    <a:pt x="662953" y="783167"/>
                  </a:lnTo>
                  <a:lnTo>
                    <a:pt x="663747" y="783167"/>
                  </a:lnTo>
                  <a:lnTo>
                    <a:pt x="663747" y="783961"/>
                  </a:lnTo>
                  <a:lnTo>
                    <a:pt x="664541" y="783961"/>
                  </a:lnTo>
                  <a:lnTo>
                    <a:pt x="665070" y="784490"/>
                  </a:lnTo>
                  <a:lnTo>
                    <a:pt x="665334" y="785019"/>
                  </a:lnTo>
                  <a:lnTo>
                    <a:pt x="665334" y="785813"/>
                  </a:lnTo>
                  <a:lnTo>
                    <a:pt x="665070" y="786871"/>
                  </a:lnTo>
                  <a:lnTo>
                    <a:pt x="668509" y="789252"/>
                  </a:lnTo>
                  <a:lnTo>
                    <a:pt x="671154" y="791633"/>
                  </a:lnTo>
                  <a:lnTo>
                    <a:pt x="673800" y="794279"/>
                  </a:lnTo>
                  <a:lnTo>
                    <a:pt x="676181" y="797190"/>
                  </a:lnTo>
                  <a:lnTo>
                    <a:pt x="678032" y="800100"/>
                  </a:lnTo>
                  <a:lnTo>
                    <a:pt x="679355" y="803011"/>
                  </a:lnTo>
                  <a:lnTo>
                    <a:pt x="680678" y="805656"/>
                  </a:lnTo>
                  <a:lnTo>
                    <a:pt x="681736" y="808302"/>
                  </a:lnTo>
                  <a:lnTo>
                    <a:pt x="683059" y="813329"/>
                  </a:lnTo>
                  <a:lnTo>
                    <a:pt x="683852" y="817298"/>
                  </a:lnTo>
                  <a:lnTo>
                    <a:pt x="684117" y="819944"/>
                  </a:lnTo>
                  <a:lnTo>
                    <a:pt x="684117" y="821002"/>
                  </a:lnTo>
                  <a:lnTo>
                    <a:pt x="684382" y="821267"/>
                  </a:lnTo>
                  <a:lnTo>
                    <a:pt x="684382" y="820738"/>
                  </a:lnTo>
                  <a:lnTo>
                    <a:pt x="684382" y="819944"/>
                  </a:lnTo>
                  <a:lnTo>
                    <a:pt x="684646" y="819150"/>
                  </a:lnTo>
                  <a:lnTo>
                    <a:pt x="684911" y="818356"/>
                  </a:lnTo>
                  <a:lnTo>
                    <a:pt x="685175" y="817563"/>
                  </a:lnTo>
                  <a:lnTo>
                    <a:pt x="685704" y="817033"/>
                  </a:lnTo>
                  <a:lnTo>
                    <a:pt x="686498" y="815711"/>
                  </a:lnTo>
                  <a:lnTo>
                    <a:pt x="687027" y="813858"/>
                  </a:lnTo>
                  <a:lnTo>
                    <a:pt x="686762" y="813594"/>
                  </a:lnTo>
                  <a:lnTo>
                    <a:pt x="686498" y="813329"/>
                  </a:lnTo>
                  <a:lnTo>
                    <a:pt x="686762" y="813065"/>
                  </a:lnTo>
                  <a:lnTo>
                    <a:pt x="687027" y="813065"/>
                  </a:lnTo>
                  <a:lnTo>
                    <a:pt x="687027" y="812536"/>
                  </a:lnTo>
                  <a:lnTo>
                    <a:pt x="686762" y="812006"/>
                  </a:lnTo>
                  <a:lnTo>
                    <a:pt x="687027" y="811742"/>
                  </a:lnTo>
                  <a:lnTo>
                    <a:pt x="687292" y="811742"/>
                  </a:lnTo>
                  <a:lnTo>
                    <a:pt x="687556" y="811742"/>
                  </a:lnTo>
                  <a:lnTo>
                    <a:pt x="687556" y="812006"/>
                  </a:lnTo>
                  <a:lnTo>
                    <a:pt x="687556" y="812271"/>
                  </a:lnTo>
                  <a:lnTo>
                    <a:pt x="687292" y="812536"/>
                  </a:lnTo>
                  <a:lnTo>
                    <a:pt x="687292" y="813065"/>
                  </a:lnTo>
                  <a:lnTo>
                    <a:pt x="687821" y="813065"/>
                  </a:lnTo>
                  <a:lnTo>
                    <a:pt x="687821" y="813329"/>
                  </a:lnTo>
                  <a:lnTo>
                    <a:pt x="687821" y="813594"/>
                  </a:lnTo>
                  <a:lnTo>
                    <a:pt x="687292" y="813858"/>
                  </a:lnTo>
                  <a:lnTo>
                    <a:pt x="687821" y="815711"/>
                  </a:lnTo>
                  <a:lnTo>
                    <a:pt x="688350" y="817033"/>
                  </a:lnTo>
                  <a:lnTo>
                    <a:pt x="689143" y="817563"/>
                  </a:lnTo>
                  <a:lnTo>
                    <a:pt x="689408" y="818356"/>
                  </a:lnTo>
                  <a:lnTo>
                    <a:pt x="689937" y="819150"/>
                  </a:lnTo>
                  <a:lnTo>
                    <a:pt x="689937" y="819944"/>
                  </a:lnTo>
                  <a:lnTo>
                    <a:pt x="689937" y="820738"/>
                  </a:lnTo>
                  <a:lnTo>
                    <a:pt x="689937" y="824177"/>
                  </a:lnTo>
                  <a:lnTo>
                    <a:pt x="690466" y="824442"/>
                  </a:lnTo>
                  <a:lnTo>
                    <a:pt x="690466" y="835554"/>
                  </a:lnTo>
                  <a:lnTo>
                    <a:pt x="700254" y="835554"/>
                  </a:lnTo>
                  <a:lnTo>
                    <a:pt x="700254" y="839788"/>
                  </a:lnTo>
                  <a:lnTo>
                    <a:pt x="696815" y="844815"/>
                  </a:lnTo>
                  <a:lnTo>
                    <a:pt x="696815" y="856721"/>
                  </a:lnTo>
                  <a:lnTo>
                    <a:pt x="696551" y="856721"/>
                  </a:lnTo>
                  <a:lnTo>
                    <a:pt x="696551" y="951177"/>
                  </a:lnTo>
                  <a:lnTo>
                    <a:pt x="742053" y="951177"/>
                  </a:lnTo>
                  <a:lnTo>
                    <a:pt x="817184" y="917046"/>
                  </a:lnTo>
                  <a:lnTo>
                    <a:pt x="817184" y="707231"/>
                  </a:lnTo>
                  <a:lnTo>
                    <a:pt x="816390" y="706438"/>
                  </a:lnTo>
                  <a:lnTo>
                    <a:pt x="815597" y="705644"/>
                  </a:lnTo>
                  <a:lnTo>
                    <a:pt x="815067" y="704586"/>
                  </a:lnTo>
                  <a:lnTo>
                    <a:pt x="815067" y="703527"/>
                  </a:lnTo>
                  <a:lnTo>
                    <a:pt x="815067" y="702204"/>
                  </a:lnTo>
                  <a:lnTo>
                    <a:pt x="815597" y="701146"/>
                  </a:lnTo>
                  <a:lnTo>
                    <a:pt x="816390" y="700352"/>
                  </a:lnTo>
                  <a:lnTo>
                    <a:pt x="817184" y="699558"/>
                  </a:lnTo>
                  <a:lnTo>
                    <a:pt x="817184" y="538427"/>
                  </a:lnTo>
                  <a:lnTo>
                    <a:pt x="806337" y="524669"/>
                  </a:lnTo>
                  <a:lnTo>
                    <a:pt x="829617" y="524669"/>
                  </a:lnTo>
                  <a:lnTo>
                    <a:pt x="829617" y="391054"/>
                  </a:lnTo>
                  <a:lnTo>
                    <a:pt x="827766" y="391054"/>
                  </a:lnTo>
                  <a:lnTo>
                    <a:pt x="827766" y="381794"/>
                  </a:lnTo>
                  <a:lnTo>
                    <a:pt x="836231" y="381794"/>
                  </a:lnTo>
                  <a:lnTo>
                    <a:pt x="836231" y="374650"/>
                  </a:lnTo>
                  <a:lnTo>
                    <a:pt x="836231" y="366183"/>
                  </a:lnTo>
                  <a:lnTo>
                    <a:pt x="836231" y="363802"/>
                  </a:lnTo>
                  <a:lnTo>
                    <a:pt x="836231" y="363273"/>
                  </a:lnTo>
                  <a:lnTo>
                    <a:pt x="836496" y="361950"/>
                  </a:lnTo>
                  <a:lnTo>
                    <a:pt x="837289" y="360892"/>
                  </a:lnTo>
                  <a:lnTo>
                    <a:pt x="837554" y="359833"/>
                  </a:lnTo>
                  <a:lnTo>
                    <a:pt x="837818" y="358510"/>
                  </a:lnTo>
                  <a:lnTo>
                    <a:pt x="837554" y="357981"/>
                  </a:lnTo>
                  <a:lnTo>
                    <a:pt x="837818" y="357717"/>
                  </a:lnTo>
                  <a:lnTo>
                    <a:pt x="837818" y="357188"/>
                  </a:lnTo>
                  <a:lnTo>
                    <a:pt x="837818" y="356923"/>
                  </a:lnTo>
                  <a:lnTo>
                    <a:pt x="838083" y="356658"/>
                  </a:lnTo>
                  <a:lnTo>
                    <a:pt x="838348" y="356923"/>
                  </a:lnTo>
                  <a:lnTo>
                    <a:pt x="838083" y="357452"/>
                  </a:lnTo>
                  <a:lnTo>
                    <a:pt x="838083" y="357717"/>
                  </a:lnTo>
                  <a:lnTo>
                    <a:pt x="838348" y="357717"/>
                  </a:lnTo>
                  <a:lnTo>
                    <a:pt x="838348" y="357981"/>
                  </a:lnTo>
                  <a:lnTo>
                    <a:pt x="838083" y="358510"/>
                  </a:lnTo>
                  <a:lnTo>
                    <a:pt x="838348" y="359833"/>
                  </a:lnTo>
                  <a:lnTo>
                    <a:pt x="838877" y="360892"/>
                  </a:lnTo>
                  <a:lnTo>
                    <a:pt x="839670" y="361685"/>
                  </a:lnTo>
                  <a:lnTo>
                    <a:pt x="839935" y="363273"/>
                  </a:lnTo>
                  <a:lnTo>
                    <a:pt x="839670" y="363802"/>
                  </a:lnTo>
                  <a:lnTo>
                    <a:pt x="839670" y="364067"/>
                  </a:lnTo>
                  <a:lnTo>
                    <a:pt x="839935" y="363802"/>
                  </a:lnTo>
                  <a:lnTo>
                    <a:pt x="840199" y="361156"/>
                  </a:lnTo>
                  <a:lnTo>
                    <a:pt x="840728" y="357981"/>
                  </a:lnTo>
                  <a:lnTo>
                    <a:pt x="841522" y="354013"/>
                  </a:lnTo>
                  <a:lnTo>
                    <a:pt x="843109" y="350044"/>
                  </a:lnTo>
                  <a:lnTo>
                    <a:pt x="843903" y="347927"/>
                  </a:lnTo>
                  <a:lnTo>
                    <a:pt x="845226" y="345546"/>
                  </a:lnTo>
                  <a:lnTo>
                    <a:pt x="846813" y="343429"/>
                  </a:lnTo>
                  <a:lnTo>
                    <a:pt x="848400" y="341313"/>
                  </a:lnTo>
                  <a:lnTo>
                    <a:pt x="850252" y="339196"/>
                  </a:lnTo>
                  <a:lnTo>
                    <a:pt x="852368" y="337608"/>
                  </a:lnTo>
                  <a:lnTo>
                    <a:pt x="852104" y="336815"/>
                  </a:lnTo>
                  <a:lnTo>
                    <a:pt x="852368" y="335756"/>
                  </a:lnTo>
                  <a:lnTo>
                    <a:pt x="852633" y="335492"/>
                  </a:lnTo>
                  <a:lnTo>
                    <a:pt x="853162" y="335227"/>
                  </a:lnTo>
                  <a:lnTo>
                    <a:pt x="853162" y="334169"/>
                  </a:lnTo>
                  <a:lnTo>
                    <a:pt x="853162" y="332581"/>
                  </a:lnTo>
                  <a:lnTo>
                    <a:pt x="853691" y="330729"/>
                  </a:lnTo>
                  <a:lnTo>
                    <a:pt x="854485" y="329406"/>
                  </a:lnTo>
                  <a:lnTo>
                    <a:pt x="855543" y="328348"/>
                  </a:lnTo>
                  <a:lnTo>
                    <a:pt x="856601" y="325173"/>
                  </a:lnTo>
                  <a:lnTo>
                    <a:pt x="856866" y="323585"/>
                  </a:lnTo>
                  <a:lnTo>
                    <a:pt x="857395" y="321469"/>
                  </a:lnTo>
                  <a:lnTo>
                    <a:pt x="856866" y="321204"/>
                  </a:lnTo>
                  <a:lnTo>
                    <a:pt x="856601" y="320675"/>
                  </a:lnTo>
                  <a:lnTo>
                    <a:pt x="856866" y="319881"/>
                  </a:lnTo>
                  <a:lnTo>
                    <a:pt x="857395" y="319617"/>
                  </a:lnTo>
                  <a:lnTo>
                    <a:pt x="857395" y="318558"/>
                  </a:lnTo>
                  <a:lnTo>
                    <a:pt x="857130" y="318294"/>
                  </a:lnTo>
                  <a:lnTo>
                    <a:pt x="857130" y="317765"/>
                  </a:lnTo>
                  <a:lnTo>
                    <a:pt x="857395" y="317235"/>
                  </a:lnTo>
                  <a:lnTo>
                    <a:pt x="857659" y="316971"/>
                  </a:lnTo>
                  <a:lnTo>
                    <a:pt x="858188" y="317235"/>
                  </a:lnTo>
                  <a:lnTo>
                    <a:pt x="858453" y="317765"/>
                  </a:lnTo>
                  <a:lnTo>
                    <a:pt x="858188" y="318294"/>
                  </a:lnTo>
                  <a:lnTo>
                    <a:pt x="857924" y="318558"/>
                  </a:lnTo>
                  <a:lnTo>
                    <a:pt x="857924" y="319617"/>
                  </a:lnTo>
                  <a:lnTo>
                    <a:pt x="858718" y="319881"/>
                  </a:lnTo>
                  <a:lnTo>
                    <a:pt x="858982" y="320675"/>
                  </a:lnTo>
                  <a:lnTo>
                    <a:pt x="858718" y="321204"/>
                  </a:lnTo>
                  <a:lnTo>
                    <a:pt x="858188" y="321469"/>
                  </a:lnTo>
                  <a:lnTo>
                    <a:pt x="858453" y="323585"/>
                  </a:lnTo>
                  <a:lnTo>
                    <a:pt x="858982" y="325173"/>
                  </a:lnTo>
                  <a:lnTo>
                    <a:pt x="860040" y="328348"/>
                  </a:lnTo>
                  <a:lnTo>
                    <a:pt x="861098" y="329406"/>
                  </a:lnTo>
                  <a:lnTo>
                    <a:pt x="861892" y="330729"/>
                  </a:lnTo>
                  <a:lnTo>
                    <a:pt x="862421" y="332317"/>
                  </a:lnTo>
                  <a:lnTo>
                    <a:pt x="862686" y="334169"/>
                  </a:lnTo>
                  <a:lnTo>
                    <a:pt x="862686" y="335227"/>
                  </a:lnTo>
                  <a:lnTo>
                    <a:pt x="862950" y="335492"/>
                  </a:lnTo>
                  <a:lnTo>
                    <a:pt x="863479" y="335756"/>
                  </a:lnTo>
                  <a:lnTo>
                    <a:pt x="863479" y="336285"/>
                  </a:lnTo>
                  <a:lnTo>
                    <a:pt x="863744" y="336815"/>
                  </a:lnTo>
                  <a:lnTo>
                    <a:pt x="863479" y="337608"/>
                  </a:lnTo>
                  <a:lnTo>
                    <a:pt x="865596" y="339196"/>
                  </a:lnTo>
                  <a:lnTo>
                    <a:pt x="867448" y="341313"/>
                  </a:lnTo>
                  <a:lnTo>
                    <a:pt x="869035" y="343429"/>
                  </a:lnTo>
                  <a:lnTo>
                    <a:pt x="870358" y="345546"/>
                  </a:lnTo>
                  <a:lnTo>
                    <a:pt x="871416" y="347927"/>
                  </a:lnTo>
                  <a:lnTo>
                    <a:pt x="872474" y="350044"/>
                  </a:lnTo>
                  <a:lnTo>
                    <a:pt x="873797" y="354013"/>
                  </a:lnTo>
                  <a:lnTo>
                    <a:pt x="875119" y="357981"/>
                  </a:lnTo>
                  <a:lnTo>
                    <a:pt x="875649" y="361156"/>
                  </a:lnTo>
                  <a:lnTo>
                    <a:pt x="875649" y="363802"/>
                  </a:lnTo>
                  <a:lnTo>
                    <a:pt x="875913" y="364067"/>
                  </a:lnTo>
                  <a:lnTo>
                    <a:pt x="875913" y="363802"/>
                  </a:lnTo>
                  <a:lnTo>
                    <a:pt x="875913" y="363273"/>
                  </a:lnTo>
                  <a:lnTo>
                    <a:pt x="876178" y="361950"/>
                  </a:lnTo>
                  <a:lnTo>
                    <a:pt x="876971" y="360892"/>
                  </a:lnTo>
                  <a:lnTo>
                    <a:pt x="877236" y="359833"/>
                  </a:lnTo>
                  <a:lnTo>
                    <a:pt x="877500" y="358510"/>
                  </a:lnTo>
                  <a:lnTo>
                    <a:pt x="877236" y="357981"/>
                  </a:lnTo>
                  <a:lnTo>
                    <a:pt x="877500" y="357717"/>
                  </a:lnTo>
                  <a:lnTo>
                    <a:pt x="877500" y="357188"/>
                  </a:lnTo>
                  <a:lnTo>
                    <a:pt x="877500" y="356923"/>
                  </a:lnTo>
                  <a:lnTo>
                    <a:pt x="877765" y="356658"/>
                  </a:lnTo>
                  <a:lnTo>
                    <a:pt x="878029" y="356923"/>
                  </a:lnTo>
                  <a:lnTo>
                    <a:pt x="877765" y="357452"/>
                  </a:lnTo>
                  <a:lnTo>
                    <a:pt x="877765" y="357717"/>
                  </a:lnTo>
                  <a:lnTo>
                    <a:pt x="878029" y="357717"/>
                  </a:lnTo>
                  <a:lnTo>
                    <a:pt x="878029" y="357981"/>
                  </a:lnTo>
                  <a:lnTo>
                    <a:pt x="877765" y="358510"/>
                  </a:lnTo>
                  <a:lnTo>
                    <a:pt x="878029" y="359833"/>
                  </a:lnTo>
                  <a:lnTo>
                    <a:pt x="878559" y="360892"/>
                  </a:lnTo>
                  <a:lnTo>
                    <a:pt x="879352" y="361685"/>
                  </a:lnTo>
                  <a:lnTo>
                    <a:pt x="879617" y="363273"/>
                  </a:lnTo>
                  <a:lnTo>
                    <a:pt x="879352" y="363538"/>
                  </a:lnTo>
                  <a:lnTo>
                    <a:pt x="881998" y="363008"/>
                  </a:lnTo>
                  <a:lnTo>
                    <a:pt x="884643" y="362744"/>
                  </a:lnTo>
                  <a:lnTo>
                    <a:pt x="884643" y="350573"/>
                  </a:lnTo>
                  <a:lnTo>
                    <a:pt x="884643" y="349779"/>
                  </a:lnTo>
                  <a:lnTo>
                    <a:pt x="885172" y="348985"/>
                  </a:lnTo>
                  <a:lnTo>
                    <a:pt x="886230" y="348192"/>
                  </a:lnTo>
                  <a:lnTo>
                    <a:pt x="887289" y="347663"/>
                  </a:lnTo>
                  <a:lnTo>
                    <a:pt x="887289" y="338931"/>
                  </a:lnTo>
                  <a:lnTo>
                    <a:pt x="887289" y="338402"/>
                  </a:lnTo>
                  <a:lnTo>
                    <a:pt x="887553" y="337873"/>
                  </a:lnTo>
                  <a:lnTo>
                    <a:pt x="888611" y="336815"/>
                  </a:lnTo>
                  <a:lnTo>
                    <a:pt x="890728" y="336021"/>
                  </a:lnTo>
                  <a:lnTo>
                    <a:pt x="892844" y="335492"/>
                  </a:lnTo>
                  <a:lnTo>
                    <a:pt x="893109" y="333640"/>
                  </a:lnTo>
                  <a:lnTo>
                    <a:pt x="893638" y="332581"/>
                  </a:lnTo>
                  <a:lnTo>
                    <a:pt x="894167" y="331523"/>
                  </a:lnTo>
                  <a:lnTo>
                    <a:pt x="894960" y="330729"/>
                  </a:lnTo>
                  <a:lnTo>
                    <a:pt x="896019" y="329671"/>
                  </a:lnTo>
                  <a:lnTo>
                    <a:pt x="897606" y="328613"/>
                  </a:lnTo>
                  <a:lnTo>
                    <a:pt x="899193" y="327819"/>
                  </a:lnTo>
                  <a:lnTo>
                    <a:pt x="899193" y="255852"/>
                  </a:lnTo>
                  <a:lnTo>
                    <a:pt x="898400" y="255323"/>
                  </a:lnTo>
                  <a:lnTo>
                    <a:pt x="896812" y="254000"/>
                  </a:lnTo>
                  <a:lnTo>
                    <a:pt x="894696" y="251619"/>
                  </a:lnTo>
                  <a:lnTo>
                    <a:pt x="893638" y="250296"/>
                  </a:lnTo>
                  <a:lnTo>
                    <a:pt x="892580" y="248973"/>
                  </a:lnTo>
                  <a:lnTo>
                    <a:pt x="892050" y="247121"/>
                  </a:lnTo>
                  <a:lnTo>
                    <a:pt x="891521" y="245269"/>
                  </a:lnTo>
                  <a:lnTo>
                    <a:pt x="891521" y="243417"/>
                  </a:lnTo>
                  <a:lnTo>
                    <a:pt x="891786" y="241300"/>
                  </a:lnTo>
                  <a:lnTo>
                    <a:pt x="892844" y="239183"/>
                  </a:lnTo>
                  <a:lnTo>
                    <a:pt x="894167" y="236802"/>
                  </a:lnTo>
                  <a:lnTo>
                    <a:pt x="896283" y="234685"/>
                  </a:lnTo>
                  <a:lnTo>
                    <a:pt x="899193" y="232304"/>
                  </a:lnTo>
                  <a:lnTo>
                    <a:pt x="899193" y="218546"/>
                  </a:lnTo>
                  <a:lnTo>
                    <a:pt x="906336" y="212460"/>
                  </a:lnTo>
                  <a:lnTo>
                    <a:pt x="906336" y="210344"/>
                  </a:lnTo>
                  <a:lnTo>
                    <a:pt x="906865" y="204788"/>
                  </a:lnTo>
                  <a:lnTo>
                    <a:pt x="907394" y="200819"/>
                  </a:lnTo>
                  <a:lnTo>
                    <a:pt x="908188" y="196056"/>
                  </a:lnTo>
                  <a:lnTo>
                    <a:pt x="909510" y="191294"/>
                  </a:lnTo>
                  <a:lnTo>
                    <a:pt x="910833" y="186002"/>
                  </a:lnTo>
                  <a:lnTo>
                    <a:pt x="912685" y="180181"/>
                  </a:lnTo>
                  <a:lnTo>
                    <a:pt x="915066" y="174625"/>
                  </a:lnTo>
                  <a:lnTo>
                    <a:pt x="917976" y="168804"/>
                  </a:lnTo>
                  <a:lnTo>
                    <a:pt x="921415" y="163248"/>
                  </a:lnTo>
                  <a:lnTo>
                    <a:pt x="923267" y="160602"/>
                  </a:lnTo>
                  <a:lnTo>
                    <a:pt x="925119" y="157956"/>
                  </a:lnTo>
                  <a:lnTo>
                    <a:pt x="927500" y="155046"/>
                  </a:lnTo>
                  <a:lnTo>
                    <a:pt x="929616" y="152665"/>
                  </a:lnTo>
                  <a:lnTo>
                    <a:pt x="932526" y="150283"/>
                  </a:lnTo>
                  <a:lnTo>
                    <a:pt x="935171" y="148167"/>
                  </a:lnTo>
                  <a:lnTo>
                    <a:pt x="938081" y="146050"/>
                  </a:lnTo>
                  <a:lnTo>
                    <a:pt x="940991" y="144198"/>
                  </a:lnTo>
                  <a:lnTo>
                    <a:pt x="940727" y="142081"/>
                  </a:lnTo>
                  <a:lnTo>
                    <a:pt x="940991" y="141023"/>
                  </a:lnTo>
                  <a:lnTo>
                    <a:pt x="941256" y="139965"/>
                  </a:lnTo>
                  <a:lnTo>
                    <a:pt x="941785" y="138906"/>
                  </a:lnTo>
                  <a:lnTo>
                    <a:pt x="942314" y="138113"/>
                  </a:lnTo>
                  <a:lnTo>
                    <a:pt x="943108" y="137319"/>
                  </a:lnTo>
                  <a:lnTo>
                    <a:pt x="944166" y="136790"/>
                  </a:lnTo>
                  <a:lnTo>
                    <a:pt x="945224" y="136525"/>
                  </a:lnTo>
                  <a:lnTo>
                    <a:pt x="946547" y="136260"/>
                  </a:lnTo>
                  <a:lnTo>
                    <a:pt x="946547" y="117740"/>
                  </a:lnTo>
                  <a:lnTo>
                    <a:pt x="944695" y="117740"/>
                  </a:lnTo>
                  <a:lnTo>
                    <a:pt x="943108" y="117210"/>
                  </a:lnTo>
                  <a:lnTo>
                    <a:pt x="941785" y="116417"/>
                  </a:lnTo>
                  <a:lnTo>
                    <a:pt x="940462" y="115623"/>
                  </a:lnTo>
                  <a:lnTo>
                    <a:pt x="939404" y="114300"/>
                  </a:lnTo>
                  <a:lnTo>
                    <a:pt x="938346" y="113242"/>
                  </a:lnTo>
                  <a:lnTo>
                    <a:pt x="937552" y="111919"/>
                  </a:lnTo>
                  <a:lnTo>
                    <a:pt x="936759" y="110331"/>
                  </a:lnTo>
                  <a:lnTo>
                    <a:pt x="932261" y="110331"/>
                  </a:lnTo>
                  <a:lnTo>
                    <a:pt x="930939" y="110067"/>
                  </a:lnTo>
                  <a:lnTo>
                    <a:pt x="930145" y="109538"/>
                  </a:lnTo>
                  <a:lnTo>
                    <a:pt x="929616" y="108479"/>
                  </a:lnTo>
                  <a:lnTo>
                    <a:pt x="929351" y="107156"/>
                  </a:lnTo>
                  <a:lnTo>
                    <a:pt x="929616" y="105833"/>
                  </a:lnTo>
                  <a:lnTo>
                    <a:pt x="930145" y="104775"/>
                  </a:lnTo>
                  <a:lnTo>
                    <a:pt x="930939" y="103981"/>
                  </a:lnTo>
                  <a:lnTo>
                    <a:pt x="932261" y="103717"/>
                  </a:lnTo>
                  <a:lnTo>
                    <a:pt x="936759" y="103717"/>
                  </a:lnTo>
                  <a:lnTo>
                    <a:pt x="937288" y="102394"/>
                  </a:lnTo>
                  <a:lnTo>
                    <a:pt x="938081" y="100542"/>
                  </a:lnTo>
                  <a:lnTo>
                    <a:pt x="939140" y="99219"/>
                  </a:lnTo>
                  <a:lnTo>
                    <a:pt x="940198" y="98161"/>
                  </a:lnTo>
                  <a:lnTo>
                    <a:pt x="941521" y="97102"/>
                  </a:lnTo>
                  <a:lnTo>
                    <a:pt x="943108" y="96308"/>
                  </a:lnTo>
                  <a:lnTo>
                    <a:pt x="944695" y="96044"/>
                  </a:lnTo>
                  <a:lnTo>
                    <a:pt x="946547" y="95779"/>
                  </a:lnTo>
                  <a:lnTo>
                    <a:pt x="946547" y="76200"/>
                  </a:lnTo>
                  <a:lnTo>
                    <a:pt x="945224" y="75935"/>
                  </a:lnTo>
                  <a:lnTo>
                    <a:pt x="944166" y="75671"/>
                  </a:lnTo>
                  <a:lnTo>
                    <a:pt x="942314" y="74348"/>
                  </a:lnTo>
                  <a:lnTo>
                    <a:pt x="940727" y="72760"/>
                  </a:lnTo>
                  <a:lnTo>
                    <a:pt x="939669" y="70379"/>
                  </a:lnTo>
                  <a:lnTo>
                    <a:pt x="926971" y="70379"/>
                  </a:lnTo>
                  <a:lnTo>
                    <a:pt x="925648" y="70115"/>
                  </a:lnTo>
                  <a:lnTo>
                    <a:pt x="924590" y="69321"/>
                  </a:lnTo>
                  <a:lnTo>
                    <a:pt x="923796" y="68527"/>
                  </a:lnTo>
                  <a:lnTo>
                    <a:pt x="923531" y="67204"/>
                  </a:lnTo>
                  <a:lnTo>
                    <a:pt x="923796" y="65881"/>
                  </a:lnTo>
                  <a:lnTo>
                    <a:pt x="924590" y="64823"/>
                  </a:lnTo>
                  <a:lnTo>
                    <a:pt x="925648" y="64029"/>
                  </a:lnTo>
                  <a:lnTo>
                    <a:pt x="926971" y="63765"/>
                  </a:lnTo>
                  <a:lnTo>
                    <a:pt x="939933" y="63765"/>
                  </a:lnTo>
                  <a:lnTo>
                    <a:pt x="940991" y="62177"/>
                  </a:lnTo>
                  <a:lnTo>
                    <a:pt x="942579" y="60590"/>
                  </a:lnTo>
                  <a:lnTo>
                    <a:pt x="944431" y="59531"/>
                  </a:lnTo>
                  <a:lnTo>
                    <a:pt x="946547" y="59002"/>
                  </a:lnTo>
                  <a:lnTo>
                    <a:pt x="946547" y="34131"/>
                  </a:lnTo>
                  <a:lnTo>
                    <a:pt x="937023" y="36513"/>
                  </a:lnTo>
                  <a:lnTo>
                    <a:pt x="929351" y="34396"/>
                  </a:lnTo>
                  <a:lnTo>
                    <a:pt x="937023" y="28840"/>
                  </a:lnTo>
                  <a:lnTo>
                    <a:pt x="941256" y="26723"/>
                  </a:lnTo>
                  <a:lnTo>
                    <a:pt x="946547" y="25400"/>
                  </a:lnTo>
                  <a:lnTo>
                    <a:pt x="946547" y="11377"/>
                  </a:lnTo>
                  <a:lnTo>
                    <a:pt x="945224" y="10848"/>
                  </a:lnTo>
                  <a:lnTo>
                    <a:pt x="944431" y="9790"/>
                  </a:lnTo>
                  <a:lnTo>
                    <a:pt x="943901" y="8731"/>
                  </a:lnTo>
                  <a:lnTo>
                    <a:pt x="943901" y="7673"/>
                  </a:lnTo>
                  <a:lnTo>
                    <a:pt x="943901" y="6350"/>
                  </a:lnTo>
                  <a:lnTo>
                    <a:pt x="944431" y="5292"/>
                  </a:lnTo>
                  <a:lnTo>
                    <a:pt x="945224" y="4498"/>
                  </a:lnTo>
                  <a:lnTo>
                    <a:pt x="946547" y="3969"/>
                  </a:lnTo>
                  <a:lnTo>
                    <a:pt x="946547" y="0"/>
                  </a:ln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0" name="文本框 43"/>
          <p:cNvSpPr txBox="1"/>
          <p:nvPr/>
        </p:nvSpPr>
        <p:spPr>
          <a:xfrm>
            <a:off x="1371600" y="1299602"/>
            <a:ext cx="9448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客房部要对本部门的设备情况有明确的了解，正确掌握设备使用状况，就必须进行设备管理。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673476" y="3225413"/>
            <a:ext cx="387082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其次，要建立设备档案制度，由设备管理部门建立设备档案、设备卡片。当客房部得到设备后，也要建立设备卡片，与设备部门、财务部门的档案记录相一致，以便核对、控制。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52475" y="3341758"/>
            <a:ext cx="3412626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首先，要按照一定的分类法，对设备进行分类编号，使每件设备都有分类号，以便加强管理。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61023" y="3168748"/>
            <a:ext cx="4002505" cy="3030736"/>
            <a:chOff x="1527748" y="3124124"/>
            <a:chExt cx="4002505" cy="3030736"/>
          </a:xfrm>
        </p:grpSpPr>
        <p:sp>
          <p:nvSpPr>
            <p:cNvPr id="3" name="Freeform 8"/>
            <p:cNvSpPr/>
            <p:nvPr/>
          </p:nvSpPr>
          <p:spPr bwMode="auto">
            <a:xfrm>
              <a:off x="1527748" y="3124124"/>
              <a:ext cx="3711242" cy="2383785"/>
            </a:xfrm>
            <a:custGeom>
              <a:avLst/>
              <a:gdLst>
                <a:gd name="T0" fmla="*/ 2134 w 2765"/>
                <a:gd name="T1" fmla="*/ 1663 h 1776"/>
                <a:gd name="T2" fmla="*/ 2142 w 2765"/>
                <a:gd name="T3" fmla="*/ 1671 h 1776"/>
                <a:gd name="T4" fmla="*/ 2765 w 2765"/>
                <a:gd name="T5" fmla="*/ 1639 h 1776"/>
                <a:gd name="T6" fmla="*/ 2717 w 2765"/>
                <a:gd name="T7" fmla="*/ 112 h 1776"/>
                <a:gd name="T8" fmla="*/ 232 w 2765"/>
                <a:gd name="T9" fmla="*/ 0 h 1776"/>
                <a:gd name="T10" fmla="*/ 0 w 2765"/>
                <a:gd name="T11" fmla="*/ 1776 h 1776"/>
                <a:gd name="T12" fmla="*/ 2134 w 2765"/>
                <a:gd name="T13" fmla="*/ 1671 h 1776"/>
                <a:gd name="T14" fmla="*/ 2134 w 2765"/>
                <a:gd name="T15" fmla="*/ 1671 h 1776"/>
                <a:gd name="T16" fmla="*/ 2134 w 2765"/>
                <a:gd name="T17" fmla="*/ 166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65" h="1776">
                  <a:moveTo>
                    <a:pt x="2134" y="1663"/>
                  </a:moveTo>
                  <a:lnTo>
                    <a:pt x="2142" y="1671"/>
                  </a:lnTo>
                  <a:lnTo>
                    <a:pt x="2765" y="1639"/>
                  </a:lnTo>
                  <a:lnTo>
                    <a:pt x="2717" y="112"/>
                  </a:lnTo>
                  <a:lnTo>
                    <a:pt x="232" y="0"/>
                  </a:lnTo>
                  <a:lnTo>
                    <a:pt x="0" y="1776"/>
                  </a:lnTo>
                  <a:lnTo>
                    <a:pt x="2134" y="1671"/>
                  </a:lnTo>
                  <a:lnTo>
                    <a:pt x="2134" y="1671"/>
                  </a:lnTo>
                  <a:lnTo>
                    <a:pt x="2134" y="1663"/>
                  </a:lnTo>
                  <a:close/>
                </a:path>
              </a:pathLst>
            </a:custGeom>
            <a:solidFill>
              <a:srgbClr val="E8B06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" name="Freeform 9"/>
            <p:cNvSpPr/>
            <p:nvPr/>
          </p:nvSpPr>
          <p:spPr bwMode="auto">
            <a:xfrm>
              <a:off x="4402786" y="5733402"/>
              <a:ext cx="707351" cy="421457"/>
            </a:xfrm>
            <a:custGeom>
              <a:avLst/>
              <a:gdLst>
                <a:gd name="T0" fmla="*/ 248 w 527"/>
                <a:gd name="T1" fmla="*/ 0 h 314"/>
                <a:gd name="T2" fmla="*/ 0 w 527"/>
                <a:gd name="T3" fmla="*/ 185 h 314"/>
                <a:gd name="T4" fmla="*/ 0 w 527"/>
                <a:gd name="T5" fmla="*/ 217 h 314"/>
                <a:gd name="T6" fmla="*/ 264 w 527"/>
                <a:gd name="T7" fmla="*/ 314 h 314"/>
                <a:gd name="T8" fmla="*/ 527 w 527"/>
                <a:gd name="T9" fmla="*/ 314 h 314"/>
                <a:gd name="T10" fmla="*/ 248 w 527"/>
                <a:gd name="T11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14">
                  <a:moveTo>
                    <a:pt x="248" y="0"/>
                  </a:moveTo>
                  <a:lnTo>
                    <a:pt x="0" y="185"/>
                  </a:lnTo>
                  <a:lnTo>
                    <a:pt x="0" y="217"/>
                  </a:lnTo>
                  <a:lnTo>
                    <a:pt x="264" y="314"/>
                  </a:lnTo>
                  <a:lnTo>
                    <a:pt x="527" y="314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E8B06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Freeform 10"/>
            <p:cNvSpPr/>
            <p:nvPr/>
          </p:nvSpPr>
          <p:spPr bwMode="auto">
            <a:xfrm>
              <a:off x="5528910" y="5345500"/>
              <a:ext cx="0" cy="10738"/>
            </a:xfrm>
            <a:custGeom>
              <a:avLst/>
              <a:gdLst>
                <a:gd name="T0" fmla="*/ 8 h 8"/>
                <a:gd name="T1" fmla="*/ 8 h 8"/>
                <a:gd name="T2" fmla="*/ 0 h 8"/>
                <a:gd name="T3" fmla="*/ 8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">
                  <a:moveTo>
                    <a:pt x="0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689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11"/>
            <p:cNvSpPr/>
            <p:nvPr/>
          </p:nvSpPr>
          <p:spPr bwMode="auto">
            <a:xfrm>
              <a:off x="4402786" y="5324025"/>
              <a:ext cx="846942" cy="700639"/>
            </a:xfrm>
            <a:custGeom>
              <a:avLst/>
              <a:gdLst>
                <a:gd name="T0" fmla="*/ 8 w 631"/>
                <a:gd name="T1" fmla="*/ 32 h 522"/>
                <a:gd name="T2" fmla="*/ 0 w 631"/>
                <a:gd name="T3" fmla="*/ 32 h 522"/>
                <a:gd name="T4" fmla="*/ 0 w 631"/>
                <a:gd name="T5" fmla="*/ 522 h 522"/>
                <a:gd name="T6" fmla="*/ 248 w 631"/>
                <a:gd name="T7" fmla="*/ 305 h 522"/>
                <a:gd name="T8" fmla="*/ 631 w 631"/>
                <a:gd name="T9" fmla="*/ 0 h 522"/>
                <a:gd name="T10" fmla="*/ 8 w 631"/>
                <a:gd name="T11" fmla="*/ 3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1" h="522">
                  <a:moveTo>
                    <a:pt x="8" y="32"/>
                  </a:moveTo>
                  <a:lnTo>
                    <a:pt x="0" y="32"/>
                  </a:lnTo>
                  <a:lnTo>
                    <a:pt x="0" y="522"/>
                  </a:lnTo>
                  <a:lnTo>
                    <a:pt x="248" y="305"/>
                  </a:lnTo>
                  <a:lnTo>
                    <a:pt x="631" y="0"/>
                  </a:lnTo>
                  <a:lnTo>
                    <a:pt x="8" y="32"/>
                  </a:ln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5528910" y="5356238"/>
              <a:ext cx="1343" cy="1343"/>
            </a:xfrm>
            <a:prstGeom prst="rect">
              <a:avLst/>
            </a:prstGeom>
            <a:solidFill>
              <a:srgbClr val="2C2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1"/>
            <a:srcRect l="971" t="9608" r="58068" b="11113"/>
            <a:stretch>
              <a:fillRect/>
            </a:stretch>
          </p:blipFill>
          <p:spPr>
            <a:xfrm rot="5400000">
              <a:off x="4873817" y="5612033"/>
              <a:ext cx="72000" cy="1013653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2724603" y="4067037"/>
              <a:ext cx="1415773" cy="497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+mn-ea"/>
                </a:rPr>
                <a:t>常规修整</a:t>
              </a:r>
              <a:endParaRPr lang="zh-CN" altLang="en-US" sz="2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901118" y="2446632"/>
            <a:ext cx="3283073" cy="3753397"/>
            <a:chOff x="5367843" y="2402008"/>
            <a:chExt cx="3283073" cy="3753397"/>
          </a:xfrm>
        </p:grpSpPr>
        <p:sp>
          <p:nvSpPr>
            <p:cNvPr id="11" name="Freeform 5"/>
            <p:cNvSpPr/>
            <p:nvPr/>
          </p:nvSpPr>
          <p:spPr bwMode="auto">
            <a:xfrm>
              <a:off x="5700714" y="5270335"/>
              <a:ext cx="1083173" cy="884524"/>
            </a:xfrm>
            <a:custGeom>
              <a:avLst/>
              <a:gdLst>
                <a:gd name="T0" fmla="*/ 807 w 807"/>
                <a:gd name="T1" fmla="*/ 418 h 659"/>
                <a:gd name="T2" fmla="*/ 176 w 807"/>
                <a:gd name="T3" fmla="*/ 659 h 659"/>
                <a:gd name="T4" fmla="*/ 0 w 807"/>
                <a:gd name="T5" fmla="*/ 659 h 659"/>
                <a:gd name="T6" fmla="*/ 807 w 807"/>
                <a:gd name="T7" fmla="*/ 0 h 659"/>
                <a:gd name="T8" fmla="*/ 807 w 807"/>
                <a:gd name="T9" fmla="*/ 418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7" h="659">
                  <a:moveTo>
                    <a:pt x="807" y="418"/>
                  </a:moveTo>
                  <a:lnTo>
                    <a:pt x="176" y="659"/>
                  </a:lnTo>
                  <a:lnTo>
                    <a:pt x="0" y="659"/>
                  </a:lnTo>
                  <a:lnTo>
                    <a:pt x="807" y="0"/>
                  </a:lnTo>
                  <a:lnTo>
                    <a:pt x="807" y="418"/>
                  </a:lnTo>
                  <a:close/>
                </a:path>
              </a:pathLst>
            </a:custGeom>
            <a:solidFill>
              <a:srgbClr val="DF912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2" name="Freeform 6"/>
            <p:cNvSpPr/>
            <p:nvPr/>
          </p:nvSpPr>
          <p:spPr bwMode="auto">
            <a:xfrm>
              <a:off x="5400056" y="5227384"/>
              <a:ext cx="1383830" cy="603999"/>
            </a:xfrm>
            <a:custGeom>
              <a:avLst/>
              <a:gdLst>
                <a:gd name="T0" fmla="*/ 0 w 1031"/>
                <a:gd name="T1" fmla="*/ 16 h 450"/>
                <a:gd name="T2" fmla="*/ 1031 w 1031"/>
                <a:gd name="T3" fmla="*/ 0 h 450"/>
                <a:gd name="T4" fmla="*/ 1031 w 1031"/>
                <a:gd name="T5" fmla="*/ 450 h 450"/>
                <a:gd name="T6" fmla="*/ 0 w 1031"/>
                <a:gd name="T7" fmla="*/ 16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450">
                  <a:moveTo>
                    <a:pt x="0" y="16"/>
                  </a:moveTo>
                  <a:lnTo>
                    <a:pt x="1031" y="0"/>
                  </a:lnTo>
                  <a:lnTo>
                    <a:pt x="1031" y="45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7"/>
            <p:cNvSpPr/>
            <p:nvPr/>
          </p:nvSpPr>
          <p:spPr bwMode="auto">
            <a:xfrm>
              <a:off x="5367843" y="2402008"/>
              <a:ext cx="3283073" cy="2868327"/>
            </a:xfrm>
            <a:custGeom>
              <a:avLst/>
              <a:gdLst>
                <a:gd name="T0" fmla="*/ 3 w 306"/>
                <a:gd name="T1" fmla="*/ 264 h 266"/>
                <a:gd name="T2" fmla="*/ 0 w 306"/>
                <a:gd name="T3" fmla="*/ 51 h 266"/>
                <a:gd name="T4" fmla="*/ 306 w 306"/>
                <a:gd name="T5" fmla="*/ 0 h 266"/>
                <a:gd name="T6" fmla="*/ 259 w 306"/>
                <a:gd name="T7" fmla="*/ 266 h 266"/>
                <a:gd name="T8" fmla="*/ 3 w 306"/>
                <a:gd name="T9" fmla="*/ 26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66">
                  <a:moveTo>
                    <a:pt x="3" y="264"/>
                  </a:moveTo>
                  <a:cubicBezTo>
                    <a:pt x="4" y="248"/>
                    <a:pt x="0" y="51"/>
                    <a:pt x="0" y="51"/>
                  </a:cubicBezTo>
                  <a:cubicBezTo>
                    <a:pt x="306" y="0"/>
                    <a:pt x="306" y="0"/>
                    <a:pt x="306" y="0"/>
                  </a:cubicBezTo>
                  <a:cubicBezTo>
                    <a:pt x="259" y="266"/>
                    <a:pt x="259" y="266"/>
                    <a:pt x="259" y="266"/>
                  </a:cubicBezTo>
                  <a:lnTo>
                    <a:pt x="3" y="264"/>
                  </a:lnTo>
                  <a:close/>
                </a:path>
              </a:pathLst>
            </a:custGeom>
            <a:solidFill>
              <a:srgbClr val="DF912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6783886" y="6144121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783886" y="6144121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l="971" t="9608" r="58068" b="11113"/>
            <a:stretch>
              <a:fillRect/>
            </a:stretch>
          </p:blipFill>
          <p:spPr>
            <a:xfrm rot="5400000">
              <a:off x="5865033" y="5612578"/>
              <a:ext cx="72000" cy="1013653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5774858" y="3844903"/>
              <a:ext cx="2274743" cy="497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+mn-ea"/>
                </a:rPr>
                <a:t>部分更新</a:t>
              </a:r>
              <a:endParaRPr lang="zh-CN" altLang="en-US" sz="2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244294" y="3006339"/>
            <a:ext cx="3879361" cy="3193145"/>
            <a:chOff x="7711019" y="2961715"/>
            <a:chExt cx="3879361" cy="3193145"/>
          </a:xfrm>
        </p:grpSpPr>
        <p:sp>
          <p:nvSpPr>
            <p:cNvPr id="19" name="Freeform 15"/>
            <p:cNvSpPr/>
            <p:nvPr/>
          </p:nvSpPr>
          <p:spPr bwMode="auto">
            <a:xfrm>
              <a:off x="8049601" y="5540122"/>
              <a:ext cx="912710" cy="614737"/>
            </a:xfrm>
            <a:custGeom>
              <a:avLst/>
              <a:gdLst>
                <a:gd name="T0" fmla="*/ 680 w 680"/>
                <a:gd name="T1" fmla="*/ 273 h 458"/>
                <a:gd name="T2" fmla="*/ 680 w 680"/>
                <a:gd name="T3" fmla="*/ 0 h 458"/>
                <a:gd name="T4" fmla="*/ 0 w 680"/>
                <a:gd name="T5" fmla="*/ 458 h 458"/>
                <a:gd name="T6" fmla="*/ 152 w 680"/>
                <a:gd name="T7" fmla="*/ 458 h 458"/>
                <a:gd name="T8" fmla="*/ 680 w 680"/>
                <a:gd name="T9" fmla="*/ 273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458">
                  <a:moveTo>
                    <a:pt x="680" y="273"/>
                  </a:moveTo>
                  <a:lnTo>
                    <a:pt x="680" y="0"/>
                  </a:lnTo>
                  <a:lnTo>
                    <a:pt x="0" y="458"/>
                  </a:lnTo>
                  <a:lnTo>
                    <a:pt x="152" y="458"/>
                  </a:lnTo>
                  <a:lnTo>
                    <a:pt x="680" y="273"/>
                  </a:lnTo>
                  <a:close/>
                </a:path>
              </a:pathLst>
            </a:custGeom>
            <a:solidFill>
              <a:srgbClr val="D2862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Freeform 16"/>
            <p:cNvSpPr/>
            <p:nvPr/>
          </p:nvSpPr>
          <p:spPr bwMode="auto">
            <a:xfrm>
              <a:off x="8264356" y="5377713"/>
              <a:ext cx="697955" cy="528835"/>
            </a:xfrm>
            <a:custGeom>
              <a:avLst/>
              <a:gdLst>
                <a:gd name="T0" fmla="*/ 0 w 520"/>
                <a:gd name="T1" fmla="*/ 16 h 394"/>
                <a:gd name="T2" fmla="*/ 520 w 520"/>
                <a:gd name="T3" fmla="*/ 394 h 394"/>
                <a:gd name="T4" fmla="*/ 520 w 520"/>
                <a:gd name="T5" fmla="*/ 0 h 394"/>
                <a:gd name="T6" fmla="*/ 0 w 520"/>
                <a:gd name="T7" fmla="*/ 1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0" h="394">
                  <a:moveTo>
                    <a:pt x="0" y="16"/>
                  </a:moveTo>
                  <a:lnTo>
                    <a:pt x="520" y="394"/>
                  </a:lnTo>
                  <a:lnTo>
                    <a:pt x="52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7"/>
            <p:cNvSpPr/>
            <p:nvPr/>
          </p:nvSpPr>
          <p:spPr bwMode="auto">
            <a:xfrm>
              <a:off x="8264356" y="2961715"/>
              <a:ext cx="3326024" cy="2437473"/>
            </a:xfrm>
            <a:custGeom>
              <a:avLst/>
              <a:gdLst>
                <a:gd name="T0" fmla="*/ 296 w 2478"/>
                <a:gd name="T1" fmla="*/ 33 h 1816"/>
                <a:gd name="T2" fmla="*/ 0 w 2478"/>
                <a:gd name="T3" fmla="*/ 1816 h 1816"/>
                <a:gd name="T4" fmla="*/ 2166 w 2478"/>
                <a:gd name="T5" fmla="*/ 1816 h 1816"/>
                <a:gd name="T6" fmla="*/ 2478 w 2478"/>
                <a:gd name="T7" fmla="*/ 0 h 1816"/>
                <a:gd name="T8" fmla="*/ 296 w 2478"/>
                <a:gd name="T9" fmla="*/ 33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8" h="1816">
                  <a:moveTo>
                    <a:pt x="296" y="33"/>
                  </a:moveTo>
                  <a:lnTo>
                    <a:pt x="0" y="1816"/>
                  </a:lnTo>
                  <a:lnTo>
                    <a:pt x="2166" y="1816"/>
                  </a:lnTo>
                  <a:lnTo>
                    <a:pt x="2478" y="0"/>
                  </a:lnTo>
                  <a:lnTo>
                    <a:pt x="296" y="33"/>
                  </a:lnTo>
                  <a:close/>
                </a:path>
              </a:pathLst>
            </a:custGeom>
            <a:solidFill>
              <a:srgbClr val="D2862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 rotWithShape="1">
            <a:blip r:embed="rId1"/>
            <a:srcRect l="971" t="9608" r="58068" b="11113"/>
            <a:stretch>
              <a:fillRect/>
            </a:stretch>
          </p:blipFill>
          <p:spPr>
            <a:xfrm rot="5400000">
              <a:off x="8181846" y="5612033"/>
              <a:ext cx="72000" cy="1013653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/>
          </p:nvSpPr>
          <p:spPr>
            <a:xfrm>
              <a:off x="8806620" y="3952449"/>
              <a:ext cx="2241495" cy="497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+mn-ea"/>
                </a:rPr>
                <a:t>全面更新</a:t>
              </a:r>
              <a:endParaRPr lang="zh-CN" altLang="en-US" sz="2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3669030" y="658233"/>
            <a:ext cx="4853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（三）客房设备的更新改造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43"/>
          <p:cNvSpPr txBox="1"/>
          <p:nvPr/>
        </p:nvSpPr>
        <p:spPr>
          <a:xfrm>
            <a:off x="1371600" y="1156727"/>
            <a:ext cx="9448800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为了保证饭店的规格档次和格调一致，保持并扩大对客源市场的影响力、提高竞争实力，饭店一般都要对客房进行计划更新，并淘汰一些设备用品。这种更新计划往往分常规修整、部分修整和全面更新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种。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theme/theme1.xml><?xml version="1.0" encoding="utf-8"?>
<a:theme xmlns:a="http://schemas.openxmlformats.org/drawingml/2006/main" name="Office 主题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1333</Words>
  <Application>WPS 演示</Application>
  <PresentationFormat>宽屏</PresentationFormat>
  <Paragraphs>180</Paragraphs>
  <Slides>12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Calibri</vt:lpstr>
      <vt:lpstr>Impact</vt:lpstr>
      <vt:lpstr>EU-B2</vt:lpstr>
      <vt:lpstr>Arial</vt:lpstr>
      <vt:lpstr>MS PGothic</vt:lpstr>
      <vt:lpstr>Verdana</vt:lpstr>
      <vt:lpstr>Arial Unicode MS</vt:lpstr>
      <vt:lpstr>华文楷体</vt:lpstr>
      <vt:lpstr>Consolas</vt:lpstr>
      <vt:lpstr>FontAwesome</vt:lpstr>
      <vt:lpstr>Segoe Print</vt:lpstr>
      <vt:lpstr>Arial Unicode MS</vt:lpstr>
      <vt:lpstr>Batang</vt:lpstr>
      <vt:lpstr>Arial Black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</dc:creator>
  <cp:lastModifiedBy>Yue</cp:lastModifiedBy>
  <cp:revision>277</cp:revision>
  <dcterms:created xsi:type="dcterms:W3CDTF">2018-03-01T07:16:00Z</dcterms:created>
  <dcterms:modified xsi:type="dcterms:W3CDTF">2020-03-30T05:09:33Z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