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38" r:id="rId3"/>
    <p:sldId id="259" r:id="rId4"/>
    <p:sldId id="260" r:id="rId5"/>
    <p:sldId id="343" r:id="rId6"/>
    <p:sldId id="334" r:id="rId7"/>
    <p:sldId id="389" r:id="rId8"/>
    <p:sldId id="328" r:id="rId9"/>
    <p:sldId id="316" r:id="rId10"/>
    <p:sldId id="262" r:id="rId11"/>
    <p:sldId id="347" r:id="rId12"/>
    <p:sldId id="264" r:id="rId13"/>
    <p:sldId id="358" r:id="rId14"/>
    <p:sldId id="340" r:id="rId15"/>
    <p:sldId id="350" r:id="rId16"/>
    <p:sldId id="315" r:id="rId17"/>
    <p:sldId id="353" r:id="rId18"/>
    <p:sldId id="390" r:id="rId19"/>
    <p:sldId id="325" r:id="rId20"/>
    <p:sldId id="339" r:id="rId21"/>
    <p:sldId id="372" r:id="rId22"/>
    <p:sldId id="331" r:id="rId23"/>
    <p:sldId id="275" r:id="rId24"/>
    <p:sldId id="380" r:id="rId25"/>
    <p:sldId id="371" r:id="rId26"/>
    <p:sldId id="362" r:id="rId27"/>
    <p:sldId id="360" r:id="rId28"/>
    <p:sldId id="338" r:id="rId29"/>
    <p:sldId id="363" r:id="rId30"/>
    <p:sldId id="36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C21"/>
    <a:srgbClr val="D4A97E"/>
    <a:srgbClr val="E5A147"/>
    <a:srgbClr val="BA761C"/>
    <a:srgbClr val="F2D1A4"/>
    <a:srgbClr val="744A12"/>
    <a:srgbClr val="E4A44E"/>
    <a:srgbClr val="DF932D"/>
    <a:srgbClr val="EAB772"/>
    <a:srgbClr val="E8A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187754" y="104776"/>
            <a:ext cx="602821" cy="574450"/>
            <a:chOff x="655331" y="580606"/>
            <a:chExt cx="3648269" cy="3476571"/>
          </a:xfrm>
        </p:grpSpPr>
        <p:sp>
          <p:nvSpPr>
            <p:cNvPr id="7" name="等腰三角形 6"/>
            <p:cNvSpPr/>
            <p:nvPr/>
          </p:nvSpPr>
          <p:spPr>
            <a:xfrm rot="2981571">
              <a:off x="937247" y="298690"/>
              <a:ext cx="3014905" cy="3578737"/>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2707795">
              <a:off x="1741241" y="1494819"/>
              <a:ext cx="3014905" cy="2109812"/>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userDrawn="1"/>
        </p:nvSpPr>
        <p:spPr>
          <a:xfrm>
            <a:off x="870021" y="257175"/>
            <a:ext cx="7130979" cy="369332"/>
          </a:xfrm>
          <a:prstGeom prst="rect">
            <a:avLst/>
          </a:prstGeom>
          <a:noFill/>
        </p:spPr>
        <p:txBody>
          <a:bodyPr wrap="square" rtlCol="0">
            <a:spAutoFit/>
          </a:bodyPr>
          <a:lstStyle/>
          <a:p>
            <a:r>
              <a:rPr lang="zh-CN" altLang="en-US" dirty="0" smtClean="0">
                <a:solidFill>
                  <a:schemeClr val="tx1">
                    <a:lumMod val="75000"/>
                    <a:lumOff val="25000"/>
                  </a:schemeClr>
                </a:solidFill>
              </a:rPr>
              <a:t>任务一 客房服务质量管理</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6" name="组合 5"/>
          <p:cNvGrpSpPr/>
          <p:nvPr userDrawn="1"/>
        </p:nvGrpSpPr>
        <p:grpSpPr>
          <a:xfrm>
            <a:off x="187754" y="104776"/>
            <a:ext cx="602821" cy="574450"/>
            <a:chOff x="655331" y="580606"/>
            <a:chExt cx="3648269" cy="3476571"/>
          </a:xfrm>
        </p:grpSpPr>
        <p:sp>
          <p:nvSpPr>
            <p:cNvPr id="7" name="等腰三角形 6"/>
            <p:cNvSpPr/>
            <p:nvPr/>
          </p:nvSpPr>
          <p:spPr>
            <a:xfrm rot="2981571">
              <a:off x="937247" y="298690"/>
              <a:ext cx="3014905" cy="3578737"/>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2707795">
              <a:off x="1741241" y="1494819"/>
              <a:ext cx="3014905" cy="2109812"/>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userDrawn="1"/>
        </p:nvSpPr>
        <p:spPr>
          <a:xfrm>
            <a:off x="870021" y="257175"/>
            <a:ext cx="7130979" cy="369332"/>
          </a:xfrm>
          <a:prstGeom prst="rect">
            <a:avLst/>
          </a:prstGeom>
          <a:noFill/>
        </p:spPr>
        <p:txBody>
          <a:bodyPr wrap="square" rtlCol="0">
            <a:spAutoFit/>
          </a:bodyPr>
          <a:lstStyle/>
          <a:p>
            <a:r>
              <a:rPr lang="zh-CN" altLang="en-US" dirty="0" smtClean="0">
                <a:solidFill>
                  <a:schemeClr val="tx1">
                    <a:lumMod val="75000"/>
                    <a:lumOff val="25000"/>
                  </a:schemeClr>
                </a:solidFill>
              </a:rPr>
              <a:t>任务二 客人投诉的处理</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6" name="组合 5"/>
          <p:cNvGrpSpPr/>
          <p:nvPr userDrawn="1"/>
        </p:nvGrpSpPr>
        <p:grpSpPr>
          <a:xfrm>
            <a:off x="187754" y="104776"/>
            <a:ext cx="602821" cy="574450"/>
            <a:chOff x="655331" y="580606"/>
            <a:chExt cx="3648269" cy="3476571"/>
          </a:xfrm>
        </p:grpSpPr>
        <p:sp>
          <p:nvSpPr>
            <p:cNvPr id="7" name="等腰三角形 6"/>
            <p:cNvSpPr/>
            <p:nvPr/>
          </p:nvSpPr>
          <p:spPr>
            <a:xfrm rot="2981571">
              <a:off x="937247" y="298690"/>
              <a:ext cx="3014905" cy="3578737"/>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2707795">
              <a:off x="1741241" y="1494819"/>
              <a:ext cx="3014905" cy="2109812"/>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userDrawn="1"/>
        </p:nvSpPr>
        <p:spPr>
          <a:xfrm>
            <a:off x="870021" y="257175"/>
            <a:ext cx="7130979" cy="369332"/>
          </a:xfrm>
          <a:prstGeom prst="rect">
            <a:avLst/>
          </a:prstGeom>
          <a:noFill/>
        </p:spPr>
        <p:txBody>
          <a:bodyPr wrap="square" rtlCol="0">
            <a:spAutoFit/>
          </a:bodyPr>
          <a:lstStyle/>
          <a:p>
            <a:r>
              <a:rPr lang="zh-CN" altLang="en-US" dirty="0" smtClean="0">
                <a:solidFill>
                  <a:schemeClr val="tx1">
                    <a:lumMod val="75000"/>
                    <a:lumOff val="25000"/>
                  </a:schemeClr>
                </a:solidFill>
              </a:rPr>
              <a:t>任务三 客房清洁质量管理</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D1C9A-104A-4FFD-937D-D27380DFCD8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FEBBF-9389-4860-92FC-4332A9024C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4242538" y="-2940991"/>
            <a:ext cx="12835136" cy="12835136"/>
          </a:xfrm>
          <a:prstGeom prst="diamond">
            <a:avLst/>
          </a:prstGeom>
          <a:solidFill>
            <a:srgbClr val="E18E1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59"/>
          <p:cNvSpPr>
            <a:spLocks noChangeArrowheads="1"/>
          </p:cNvSpPr>
          <p:nvPr/>
        </p:nvSpPr>
        <p:spPr bwMode="auto">
          <a:xfrm>
            <a:off x="494201" y="2133873"/>
            <a:ext cx="659873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dirty="0" smtClean="0">
                <a:solidFill>
                  <a:schemeClr val="bg1"/>
                </a:solidFill>
                <a:latin typeface="Impact" panose="020B0806030902050204" pitchFamily="34" charset="0"/>
                <a:cs typeface="Arial" panose="020B0604020202020204" pitchFamily="34" charset="0"/>
              </a:rPr>
              <a:t>客房服务与管理</a:t>
            </a:r>
            <a:endParaRPr lang="zh-CN" altLang="en-US" sz="7200" b="1" cap="all" dirty="0">
              <a:solidFill>
                <a:schemeClr val="bg1"/>
              </a:solidFill>
              <a:latin typeface="Impact" panose="020B0806030902050204" pitchFamily="34" charset="0"/>
              <a:cs typeface="Arial" panose="020B0604020202020204" pitchFamily="34" charset="0"/>
            </a:endParaRPr>
          </a:p>
        </p:txBody>
      </p:sp>
      <p:sp>
        <p:nvSpPr>
          <p:cNvPr id="33" name="矩形 259"/>
          <p:cNvSpPr>
            <a:spLocks noChangeArrowheads="1"/>
          </p:cNvSpPr>
          <p:nvPr/>
        </p:nvSpPr>
        <p:spPr bwMode="auto">
          <a:xfrm>
            <a:off x="374092" y="3345429"/>
            <a:ext cx="683895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cap="all" dirty="0">
                <a:solidFill>
                  <a:schemeClr val="bg1"/>
                </a:solidFill>
                <a:latin typeface="EU-B2" panose="03000509000000000000" pitchFamily="65" charset="-122"/>
                <a:ea typeface="EU-B2" panose="03000509000000000000" pitchFamily="65" charset="-122"/>
                <a:cs typeface="Arial" panose="020B0604020202020204" pitchFamily="34" charset="0"/>
              </a:rPr>
              <a:t>----------Room service and management----------</a:t>
            </a:r>
            <a:endParaRPr lang="zh-CN" altLang="en-US" sz="1800" cap="all" dirty="0">
              <a:solidFill>
                <a:schemeClr val="bg1"/>
              </a:solidFill>
              <a:latin typeface="EU-B2" panose="03000509000000000000" pitchFamily="65" charset="-122"/>
              <a:ea typeface="EU-B2" panose="03000509000000000000" pitchFamily="65" charset="-122"/>
              <a:cs typeface="Arial" panose="020B0604020202020204" pitchFamily="34" charset="0"/>
            </a:endParaRPr>
          </a:p>
        </p:txBody>
      </p:sp>
      <p:sp>
        <p:nvSpPr>
          <p:cNvPr id="35" name="菱形 34"/>
          <p:cNvSpPr/>
          <p:nvPr/>
        </p:nvSpPr>
        <p:spPr>
          <a:xfrm>
            <a:off x="3062452" y="-7712382"/>
            <a:ext cx="10377688" cy="10377688"/>
          </a:xfrm>
          <a:prstGeom prst="diamond">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9073019" y="2759076"/>
            <a:ext cx="10377688" cy="10377688"/>
          </a:xfrm>
          <a:prstGeom prst="diamond">
            <a:avLst/>
          </a:prstGeom>
          <a:solidFill>
            <a:srgbClr val="E18E1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菱形 36"/>
          <p:cNvSpPr/>
          <p:nvPr/>
        </p:nvSpPr>
        <p:spPr>
          <a:xfrm>
            <a:off x="-1785090" y="5298133"/>
            <a:ext cx="10377688" cy="10377688"/>
          </a:xfrm>
          <a:prstGeom prst="diamond">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259"/>
          <p:cNvSpPr>
            <a:spLocks noChangeArrowheads="1"/>
          </p:cNvSpPr>
          <p:nvPr/>
        </p:nvSpPr>
        <p:spPr bwMode="auto">
          <a:xfrm>
            <a:off x="1664450" y="3962200"/>
            <a:ext cx="3478608" cy="8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200" b="1" cap="all" dirty="0" smtClean="0">
                <a:solidFill>
                  <a:schemeClr val="bg1"/>
                </a:solidFill>
                <a:latin typeface="Impact" panose="020B0806030902050204" pitchFamily="34" charset="0"/>
                <a:cs typeface="Arial" panose="020B0604020202020204" pitchFamily="34" charset="0"/>
              </a:rPr>
              <a:t>人文与旅游学院 </a:t>
            </a:r>
            <a:endParaRPr lang="zh-CN" altLang="en-US" sz="2200" b="1" cap="all" dirty="0" smtClean="0">
              <a:solidFill>
                <a:schemeClr val="bg1"/>
              </a:solidFill>
              <a:latin typeface="Impact" panose="020B0806030902050204" pitchFamily="34" charset="0"/>
              <a:cs typeface="Arial" panose="020B0604020202020204" pitchFamily="34" charset="0"/>
            </a:endParaRPr>
          </a:p>
          <a:p>
            <a:pPr algn="ctr">
              <a:lnSpc>
                <a:spcPct val="130000"/>
              </a:lnSpc>
              <a:buNone/>
            </a:pPr>
            <a:r>
              <a:rPr lang="zh-CN" altLang="en-US" sz="2200" b="1" cap="all" dirty="0" smtClean="0">
                <a:solidFill>
                  <a:schemeClr val="bg1"/>
                </a:solidFill>
                <a:latin typeface="Impact" panose="020B0806030902050204" pitchFamily="34" charset="0"/>
                <a:cs typeface="Arial" panose="020B0604020202020204" pitchFamily="34" charset="0"/>
              </a:rPr>
              <a:t>客房教学团队</a:t>
            </a:r>
            <a:endParaRPr lang="zh-CN" altLang="en-US" sz="2200" b="1" cap="all" dirty="0" smtClean="0">
              <a:solidFill>
                <a:schemeClr val="bg1"/>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2"/>
                                        </p:tgtEl>
                                        <p:attrNameLst>
                                          <p:attrName>ppt_y</p:attrName>
                                        </p:attrNameLst>
                                      </p:cBhvr>
                                      <p:tavLst>
                                        <p:tav tm="0">
                                          <p:val>
                                            <p:strVal val="#ppt_y"/>
                                          </p:val>
                                        </p:tav>
                                        <p:tav tm="100000">
                                          <p:val>
                                            <p:strVal val="#ppt_y"/>
                                          </p:val>
                                        </p:tav>
                                      </p:tavLst>
                                    </p:anim>
                                    <p:anim calcmode="lin" valueType="num">
                                      <p:cBhvr>
                                        <p:cTn id="2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2"/>
                                        </p:tgtEl>
                                      </p:cBhvr>
                                    </p:animEffect>
                                  </p:childTnLst>
                                </p:cTn>
                              </p:par>
                            </p:childTnLst>
                          </p:cTn>
                        </p:par>
                        <p:par>
                          <p:cTn id="29" fill="hold">
                            <p:stCondLst>
                              <p:cond delay="12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32"/>
                                        </p:tgtEl>
                                      </p:cBhvr>
                                    </p:animEffect>
                                    <p:animScale>
                                      <p:cBhvr>
                                        <p:cTn id="32" dur="250" autoRev="1" fill="hold"/>
                                        <p:tgtEl>
                                          <p:spTgt spid="32"/>
                                        </p:tgtEl>
                                      </p:cBhvr>
                                      <p:by x="105000" y="105000"/>
                                    </p:animScale>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3"/>
                                        </p:tgtEl>
                                        <p:attrNameLst>
                                          <p:attrName>ppt_y</p:attrName>
                                        </p:attrNameLst>
                                      </p:cBhvr>
                                      <p:tavLst>
                                        <p:tav tm="0">
                                          <p:val>
                                            <p:strVal val="#ppt_y"/>
                                          </p:val>
                                        </p:tav>
                                        <p:tav tm="100000">
                                          <p:val>
                                            <p:strVal val="#ppt_y"/>
                                          </p:val>
                                        </p:tav>
                                      </p:tavLst>
                                    </p:anim>
                                    <p:anim calcmode="lin" valueType="num">
                                      <p:cBhvr>
                                        <p:cTn id="37"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3"/>
                                        </p:tgtEl>
                                      </p:cBhvr>
                                    </p:animEffect>
                                  </p:childTnLst>
                                </p:cTn>
                              </p:par>
                              <p:par>
                                <p:cTn id="40" presetID="26" presetClass="emph" presetSubtype="0" fill="hold" grpId="1" nodeType="withEffect">
                                  <p:stCondLst>
                                    <p:cond delay="0"/>
                                  </p:stCondLst>
                                  <p:iterate type="lt">
                                    <p:tmPct val="0"/>
                                  </p:iterate>
                                  <p:childTnLst>
                                    <p:animEffect transition="out" filter="fade">
                                      <p:cBhvr>
                                        <p:cTn id="41" dur="500" tmFilter="0, 0; .2, .5; .8, .5; 1, 0"/>
                                        <p:tgtEl>
                                          <p:spTgt spid="33"/>
                                        </p:tgtEl>
                                      </p:cBhvr>
                                    </p:animEffect>
                                    <p:animScale>
                                      <p:cBhvr>
                                        <p:cTn id="42" dur="250" autoRev="1" fill="hold"/>
                                        <p:tgtEl>
                                          <p:spTgt spid="33"/>
                                        </p:tgtEl>
                                      </p:cBhvr>
                                      <p:by x="105000" y="105000"/>
                                    </p:animScale>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7"/>
                                        </p:tgtEl>
                                        <p:attrNameLst>
                                          <p:attrName>ppt_y</p:attrName>
                                        </p:attrNameLst>
                                      </p:cBhvr>
                                      <p:tavLst>
                                        <p:tav tm="0">
                                          <p:val>
                                            <p:strVal val="#ppt_y"/>
                                          </p:val>
                                        </p:tav>
                                        <p:tav tm="100000">
                                          <p:val>
                                            <p:strVal val="#ppt_y"/>
                                          </p:val>
                                        </p:tav>
                                      </p:tavLst>
                                    </p:anim>
                                    <p:anim calcmode="lin" valueType="num">
                                      <p:cBhvr>
                                        <p:cTn id="47"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7"/>
                                        </p:tgtEl>
                                      </p:cBhvr>
                                    </p:animEffect>
                                  </p:childTnLst>
                                </p:cTn>
                              </p:par>
                              <p:par>
                                <p:cTn id="50" presetID="26" presetClass="emph" presetSubtype="0" fill="hold" grpId="1" nodeType="withEffect">
                                  <p:stCondLst>
                                    <p:cond delay="0"/>
                                  </p:stCondLst>
                                  <p:iterate type="lt">
                                    <p:tmPct val="0"/>
                                  </p:iterate>
                                  <p:childTnLst>
                                    <p:animEffect transition="out" filter="fade">
                                      <p:cBhvr>
                                        <p:cTn id="51" dur="500" tmFilter="0, 0; .2, .5; .8, .5; 1, 0"/>
                                        <p:tgtEl>
                                          <p:spTgt spid="47"/>
                                        </p:tgtEl>
                                      </p:cBhvr>
                                    </p:animEffect>
                                    <p:animScale>
                                      <p:cBhvr>
                                        <p:cTn id="52" dur="25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p:bldP spid="32" grpId="1"/>
      <p:bldP spid="33" grpId="0"/>
      <p:bldP spid="33" grpId="1"/>
      <p:bldP spid="35" grpId="0" bldLvl="0" animBg="1"/>
      <p:bldP spid="36" grpId="0" bldLvl="0" animBg="1"/>
      <p:bldP spid="37" grpId="0" bldLvl="0" animBg="1"/>
      <p:bldP spid="47" grpId="0"/>
      <p:bldP spid="4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89375" y="2641140"/>
            <a:ext cx="4413251" cy="2692400"/>
            <a:chOff x="3889375" y="2945940"/>
            <a:chExt cx="4413251" cy="2692400"/>
          </a:xfrm>
        </p:grpSpPr>
        <p:sp>
          <p:nvSpPr>
            <p:cNvPr id="3" name="Freeform 5"/>
            <p:cNvSpPr/>
            <p:nvPr/>
          </p:nvSpPr>
          <p:spPr bwMode="auto">
            <a:xfrm>
              <a:off x="6315075" y="3549190"/>
              <a:ext cx="1473200" cy="1701800"/>
            </a:xfrm>
            <a:custGeom>
              <a:avLst/>
              <a:gdLst>
                <a:gd name="T0" fmla="*/ 369 w 392"/>
                <a:gd name="T1" fmla="*/ 15 h 452"/>
                <a:gd name="T2" fmla="*/ 137 w 392"/>
                <a:gd name="T3" fmla="*/ 41 h 452"/>
                <a:gd name="T4" fmla="*/ 150 w 392"/>
                <a:gd name="T5" fmla="*/ 139 h 452"/>
                <a:gd name="T6" fmla="*/ 0 w 392"/>
                <a:gd name="T7" fmla="*/ 445 h 452"/>
                <a:gd name="T8" fmla="*/ 276 w 392"/>
                <a:gd name="T9" fmla="*/ 346 h 452"/>
                <a:gd name="T10" fmla="*/ 369 w 392"/>
                <a:gd name="T11" fmla="*/ 15 h 452"/>
              </a:gdLst>
              <a:ahLst/>
              <a:cxnLst>
                <a:cxn ang="0">
                  <a:pos x="T0" y="T1"/>
                </a:cxn>
                <a:cxn ang="0">
                  <a:pos x="T2" y="T3"/>
                </a:cxn>
                <a:cxn ang="0">
                  <a:pos x="T4" y="T5"/>
                </a:cxn>
                <a:cxn ang="0">
                  <a:pos x="T6" y="T7"/>
                </a:cxn>
                <a:cxn ang="0">
                  <a:pos x="T8" y="T9"/>
                </a:cxn>
                <a:cxn ang="0">
                  <a:pos x="T10" y="T11"/>
                </a:cxn>
              </a:cxnLst>
              <a:rect l="0" t="0" r="r" b="b"/>
              <a:pathLst>
                <a:path w="392" h="452">
                  <a:moveTo>
                    <a:pt x="369" y="15"/>
                  </a:moveTo>
                  <a:cubicBezTo>
                    <a:pt x="289" y="0"/>
                    <a:pt x="208" y="8"/>
                    <a:pt x="137" y="41"/>
                  </a:cubicBezTo>
                  <a:cubicBezTo>
                    <a:pt x="146" y="72"/>
                    <a:pt x="150" y="106"/>
                    <a:pt x="150" y="139"/>
                  </a:cubicBezTo>
                  <a:cubicBezTo>
                    <a:pt x="150" y="257"/>
                    <a:pt x="96" y="367"/>
                    <a:pt x="0" y="445"/>
                  </a:cubicBezTo>
                  <a:cubicBezTo>
                    <a:pt x="102" y="452"/>
                    <a:pt x="202" y="419"/>
                    <a:pt x="276" y="346"/>
                  </a:cubicBezTo>
                  <a:cubicBezTo>
                    <a:pt x="362" y="259"/>
                    <a:pt x="392" y="136"/>
                    <a:pt x="369" y="15"/>
                  </a:cubicBezTo>
                  <a:close/>
                </a:path>
              </a:pathLst>
            </a:custGeom>
            <a:solidFill>
              <a:srgbClr val="E6A650"/>
            </a:solidFill>
            <a:ln>
              <a:noFill/>
            </a:ln>
          </p:spPr>
          <p:txBody>
            <a:bodyPr vert="horz" wrap="square" lIns="91440" tIns="45720" rIns="91440" bIns="45720" numCol="1" anchor="t" anchorCtr="0" compatLnSpc="1"/>
            <a:lstStyle/>
            <a:p>
              <a:endParaRPr lang="zh-CN" altLang="en-US"/>
            </a:p>
          </p:txBody>
        </p:sp>
        <p:sp>
          <p:nvSpPr>
            <p:cNvPr id="4" name="Freeform 6"/>
            <p:cNvSpPr/>
            <p:nvPr/>
          </p:nvSpPr>
          <p:spPr bwMode="auto">
            <a:xfrm>
              <a:off x="6351588" y="4384215"/>
              <a:ext cx="1951038" cy="1254125"/>
            </a:xfrm>
            <a:custGeom>
              <a:avLst/>
              <a:gdLst>
                <a:gd name="T0" fmla="*/ 387 w 519"/>
                <a:gd name="T1" fmla="*/ 0 h 333"/>
                <a:gd name="T2" fmla="*/ 294 w 519"/>
                <a:gd name="T3" fmla="*/ 152 h 333"/>
                <a:gd name="T4" fmla="*/ 14 w 519"/>
                <a:gd name="T5" fmla="*/ 265 h 333"/>
                <a:gd name="T6" fmla="*/ 14 w 519"/>
                <a:gd name="T7" fmla="*/ 265 h 333"/>
                <a:gd name="T8" fmla="*/ 0 w 519"/>
                <a:gd name="T9" fmla="*/ 264 h 333"/>
                <a:gd name="T10" fmla="*/ 264 w 519"/>
                <a:gd name="T11" fmla="*/ 312 h 333"/>
                <a:gd name="T12" fmla="*/ 519 w 519"/>
                <a:gd name="T13" fmla="*/ 83 h 333"/>
                <a:gd name="T14" fmla="*/ 387 w 519"/>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 h="333">
                  <a:moveTo>
                    <a:pt x="387" y="0"/>
                  </a:moveTo>
                  <a:cubicBezTo>
                    <a:pt x="368" y="57"/>
                    <a:pt x="337" y="109"/>
                    <a:pt x="294" y="152"/>
                  </a:cubicBezTo>
                  <a:cubicBezTo>
                    <a:pt x="222" y="225"/>
                    <a:pt x="122" y="265"/>
                    <a:pt x="14" y="265"/>
                  </a:cubicBezTo>
                  <a:cubicBezTo>
                    <a:pt x="14" y="265"/>
                    <a:pt x="14" y="265"/>
                    <a:pt x="14" y="265"/>
                  </a:cubicBezTo>
                  <a:cubicBezTo>
                    <a:pt x="10" y="265"/>
                    <a:pt x="5" y="264"/>
                    <a:pt x="0" y="264"/>
                  </a:cubicBezTo>
                  <a:cubicBezTo>
                    <a:pt x="79" y="313"/>
                    <a:pt x="172" y="333"/>
                    <a:pt x="264" y="312"/>
                  </a:cubicBezTo>
                  <a:cubicBezTo>
                    <a:pt x="383" y="286"/>
                    <a:pt x="474" y="198"/>
                    <a:pt x="519" y="83"/>
                  </a:cubicBezTo>
                  <a:cubicBezTo>
                    <a:pt x="480" y="46"/>
                    <a:pt x="435" y="18"/>
                    <a:pt x="387" y="0"/>
                  </a:cubicBezTo>
                  <a:close/>
                </a:path>
              </a:pathLst>
            </a:custGeom>
            <a:solidFill>
              <a:srgbClr val="EDBE7F"/>
            </a:solidFill>
            <a:ln>
              <a:noFill/>
            </a:ln>
          </p:spPr>
          <p:txBody>
            <a:bodyPr vert="horz" wrap="square" lIns="91440" tIns="45720" rIns="91440" bIns="45720" numCol="1" anchor="t" anchorCtr="0" compatLnSpc="1"/>
            <a:lstStyle/>
            <a:p>
              <a:endParaRPr lang="zh-CN" altLang="en-US"/>
            </a:p>
          </p:txBody>
        </p:sp>
        <p:sp>
          <p:nvSpPr>
            <p:cNvPr id="5" name="Freeform 7"/>
            <p:cNvSpPr/>
            <p:nvPr/>
          </p:nvSpPr>
          <p:spPr bwMode="auto">
            <a:xfrm>
              <a:off x="3889375" y="4384215"/>
              <a:ext cx="1954213" cy="1254125"/>
            </a:xfrm>
            <a:custGeom>
              <a:avLst/>
              <a:gdLst>
                <a:gd name="T0" fmla="*/ 505 w 520"/>
                <a:gd name="T1" fmla="*/ 265 h 333"/>
                <a:gd name="T2" fmla="*/ 225 w 520"/>
                <a:gd name="T3" fmla="*/ 152 h 333"/>
                <a:gd name="T4" fmla="*/ 133 w 520"/>
                <a:gd name="T5" fmla="*/ 0 h 333"/>
                <a:gd name="T6" fmla="*/ 0 w 520"/>
                <a:gd name="T7" fmla="*/ 83 h 333"/>
                <a:gd name="T8" fmla="*/ 256 w 520"/>
                <a:gd name="T9" fmla="*/ 312 h 333"/>
                <a:gd name="T10" fmla="*/ 520 w 520"/>
                <a:gd name="T11" fmla="*/ 264 h 333"/>
                <a:gd name="T12" fmla="*/ 505 w 520"/>
                <a:gd name="T13" fmla="*/ 265 h 333"/>
              </a:gdLst>
              <a:ahLst/>
              <a:cxnLst>
                <a:cxn ang="0">
                  <a:pos x="T0" y="T1"/>
                </a:cxn>
                <a:cxn ang="0">
                  <a:pos x="T2" y="T3"/>
                </a:cxn>
                <a:cxn ang="0">
                  <a:pos x="T4" y="T5"/>
                </a:cxn>
                <a:cxn ang="0">
                  <a:pos x="T6" y="T7"/>
                </a:cxn>
                <a:cxn ang="0">
                  <a:pos x="T8" y="T9"/>
                </a:cxn>
                <a:cxn ang="0">
                  <a:pos x="T10" y="T11"/>
                </a:cxn>
                <a:cxn ang="0">
                  <a:pos x="T12" y="T13"/>
                </a:cxn>
              </a:cxnLst>
              <a:rect l="0" t="0" r="r" b="b"/>
              <a:pathLst>
                <a:path w="520" h="333">
                  <a:moveTo>
                    <a:pt x="505" y="265"/>
                  </a:moveTo>
                  <a:cubicBezTo>
                    <a:pt x="397" y="265"/>
                    <a:pt x="298" y="225"/>
                    <a:pt x="225" y="152"/>
                  </a:cubicBezTo>
                  <a:cubicBezTo>
                    <a:pt x="182" y="109"/>
                    <a:pt x="151" y="57"/>
                    <a:pt x="133" y="0"/>
                  </a:cubicBezTo>
                  <a:cubicBezTo>
                    <a:pt x="84" y="18"/>
                    <a:pt x="40" y="46"/>
                    <a:pt x="0" y="83"/>
                  </a:cubicBezTo>
                  <a:cubicBezTo>
                    <a:pt x="45" y="198"/>
                    <a:pt x="137" y="286"/>
                    <a:pt x="256" y="312"/>
                  </a:cubicBezTo>
                  <a:cubicBezTo>
                    <a:pt x="348" y="333"/>
                    <a:pt x="441" y="313"/>
                    <a:pt x="520" y="264"/>
                  </a:cubicBezTo>
                  <a:cubicBezTo>
                    <a:pt x="515" y="264"/>
                    <a:pt x="510" y="265"/>
                    <a:pt x="505" y="265"/>
                  </a:cubicBezTo>
                  <a:close/>
                </a:path>
              </a:pathLst>
            </a:custGeom>
            <a:solidFill>
              <a:srgbClr val="EDBE7F"/>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4403725" y="3549190"/>
              <a:ext cx="1477963" cy="1701800"/>
            </a:xfrm>
            <a:custGeom>
              <a:avLst/>
              <a:gdLst>
                <a:gd name="T0" fmla="*/ 243 w 393"/>
                <a:gd name="T1" fmla="*/ 139 h 452"/>
                <a:gd name="T2" fmla="*/ 256 w 393"/>
                <a:gd name="T3" fmla="*/ 41 h 452"/>
                <a:gd name="T4" fmla="*/ 24 w 393"/>
                <a:gd name="T5" fmla="*/ 15 h 452"/>
                <a:gd name="T6" fmla="*/ 117 w 393"/>
                <a:gd name="T7" fmla="*/ 346 h 452"/>
                <a:gd name="T8" fmla="*/ 393 w 393"/>
                <a:gd name="T9" fmla="*/ 445 h 452"/>
                <a:gd name="T10" fmla="*/ 243 w 393"/>
                <a:gd name="T11" fmla="*/ 139 h 452"/>
              </a:gdLst>
              <a:ahLst/>
              <a:cxnLst>
                <a:cxn ang="0">
                  <a:pos x="T0" y="T1"/>
                </a:cxn>
                <a:cxn ang="0">
                  <a:pos x="T2" y="T3"/>
                </a:cxn>
                <a:cxn ang="0">
                  <a:pos x="T4" y="T5"/>
                </a:cxn>
                <a:cxn ang="0">
                  <a:pos x="T6" y="T7"/>
                </a:cxn>
                <a:cxn ang="0">
                  <a:pos x="T8" y="T9"/>
                </a:cxn>
                <a:cxn ang="0">
                  <a:pos x="T10" y="T11"/>
                </a:cxn>
              </a:cxnLst>
              <a:rect l="0" t="0" r="r" b="b"/>
              <a:pathLst>
                <a:path w="393" h="452">
                  <a:moveTo>
                    <a:pt x="243" y="139"/>
                  </a:moveTo>
                  <a:cubicBezTo>
                    <a:pt x="243" y="106"/>
                    <a:pt x="248" y="73"/>
                    <a:pt x="256" y="41"/>
                  </a:cubicBezTo>
                  <a:cubicBezTo>
                    <a:pt x="185" y="8"/>
                    <a:pt x="104" y="0"/>
                    <a:pt x="24" y="15"/>
                  </a:cubicBezTo>
                  <a:cubicBezTo>
                    <a:pt x="0" y="136"/>
                    <a:pt x="30" y="259"/>
                    <a:pt x="117" y="346"/>
                  </a:cubicBezTo>
                  <a:cubicBezTo>
                    <a:pt x="190" y="419"/>
                    <a:pt x="291" y="452"/>
                    <a:pt x="393" y="445"/>
                  </a:cubicBezTo>
                  <a:cubicBezTo>
                    <a:pt x="298" y="367"/>
                    <a:pt x="243" y="257"/>
                    <a:pt x="243" y="139"/>
                  </a:cubicBezTo>
                  <a:close/>
                </a:path>
              </a:pathLst>
            </a:custGeom>
            <a:solidFill>
              <a:srgbClr val="E6A650"/>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5468938" y="2945940"/>
              <a:ext cx="1258888" cy="2255838"/>
            </a:xfrm>
            <a:custGeom>
              <a:avLst/>
              <a:gdLst>
                <a:gd name="T0" fmla="*/ 0 w 335"/>
                <a:gd name="T1" fmla="*/ 299 h 599"/>
                <a:gd name="T2" fmla="*/ 168 w 335"/>
                <a:gd name="T3" fmla="*/ 599 h 599"/>
                <a:gd name="T4" fmla="*/ 335 w 335"/>
                <a:gd name="T5" fmla="*/ 299 h 599"/>
                <a:gd name="T6" fmla="*/ 168 w 335"/>
                <a:gd name="T7" fmla="*/ 0 h 599"/>
                <a:gd name="T8" fmla="*/ 0 w 335"/>
                <a:gd name="T9" fmla="*/ 299 h 599"/>
              </a:gdLst>
              <a:ahLst/>
              <a:cxnLst>
                <a:cxn ang="0">
                  <a:pos x="T0" y="T1"/>
                </a:cxn>
                <a:cxn ang="0">
                  <a:pos x="T2" y="T3"/>
                </a:cxn>
                <a:cxn ang="0">
                  <a:pos x="T4" y="T5"/>
                </a:cxn>
                <a:cxn ang="0">
                  <a:pos x="T6" y="T7"/>
                </a:cxn>
                <a:cxn ang="0">
                  <a:pos x="T8" y="T9"/>
                </a:cxn>
              </a:cxnLst>
              <a:rect l="0" t="0" r="r" b="b"/>
              <a:pathLst>
                <a:path w="335" h="599">
                  <a:moveTo>
                    <a:pt x="0" y="299"/>
                  </a:moveTo>
                  <a:cubicBezTo>
                    <a:pt x="0" y="421"/>
                    <a:pt x="66" y="530"/>
                    <a:pt x="168" y="599"/>
                  </a:cubicBezTo>
                  <a:cubicBezTo>
                    <a:pt x="270" y="530"/>
                    <a:pt x="335" y="421"/>
                    <a:pt x="335" y="299"/>
                  </a:cubicBezTo>
                  <a:cubicBezTo>
                    <a:pt x="335" y="177"/>
                    <a:pt x="270" y="69"/>
                    <a:pt x="168" y="0"/>
                  </a:cubicBezTo>
                  <a:cubicBezTo>
                    <a:pt x="66" y="69"/>
                    <a:pt x="0" y="177"/>
                    <a:pt x="0" y="299"/>
                  </a:cubicBezTo>
                  <a:close/>
                </a:path>
              </a:pathLst>
            </a:custGeom>
            <a:solidFill>
              <a:srgbClr val="D7881F"/>
            </a:solidFill>
            <a:ln>
              <a:noFill/>
            </a:ln>
          </p:spPr>
          <p:txBody>
            <a:bodyPr vert="horz" wrap="square" lIns="91440" tIns="45720" rIns="91440" bIns="45720" numCol="1" anchor="t" anchorCtr="0" compatLnSpc="1"/>
            <a:lstStyle/>
            <a:p>
              <a:endParaRPr lang="zh-CN" altLang="en-US"/>
            </a:p>
          </p:txBody>
        </p:sp>
      </p:grpSp>
      <p:sp>
        <p:nvSpPr>
          <p:cNvPr id="8" name="TextBox 49"/>
          <p:cNvSpPr txBox="1"/>
          <p:nvPr/>
        </p:nvSpPr>
        <p:spPr>
          <a:xfrm>
            <a:off x="4330848" y="1183822"/>
            <a:ext cx="3535067" cy="1172629"/>
          </a:xfrm>
          <a:prstGeom prst="rect">
            <a:avLst/>
          </a:prstGeom>
          <a:noFill/>
          <a:ln w="3175">
            <a:noFill/>
          </a:ln>
        </p:spPr>
        <p:txBody>
          <a:bodyPr wrap="square" rtlCol="0">
            <a:spAutoFit/>
          </a:bodyPr>
          <a:lstStyle/>
          <a:p>
            <a:pPr algn="ct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服务语言标准</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gn="ct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服务语言标准指饭店规定的待客服务中所必须使用的标准化语言。</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9" name="TextBox 49"/>
          <p:cNvSpPr txBox="1"/>
          <p:nvPr/>
        </p:nvSpPr>
        <p:spPr>
          <a:xfrm>
            <a:off x="990600" y="2281041"/>
            <a:ext cx="3271322" cy="1532727"/>
          </a:xfrm>
          <a:prstGeom prst="rect">
            <a:avLst/>
          </a:prstGeom>
          <a:noFill/>
          <a:ln w="3175">
            <a:noFill/>
          </a:ln>
        </p:spPr>
        <p:txBody>
          <a:bodyPr wrap="square" rtlCol="0">
            <a:spAutoFit/>
          </a:bodyPr>
          <a:lstStyle/>
          <a:p>
            <a:pPr algn="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服务技能标准</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gn="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服务技能标准指客房服务员所应具备的服务素质和应达到的服务等级水平以及</a:t>
            </a:r>
            <a:r>
              <a:rPr lang="zh-CN" altLang="en-US" dirty="0" smtClean="0">
                <a:solidFill>
                  <a:schemeClr val="tx1">
                    <a:lumMod val="75000"/>
                    <a:lumOff val="25000"/>
                  </a:schemeClr>
                </a:solidFill>
                <a:latin typeface="+mn-ea"/>
                <a:cs typeface="Arial Unicode MS" panose="020B0604020202020204" pitchFamily="34" charset="-122"/>
                <a:sym typeface="Batang" panose="02030600000101010101" charset="-127"/>
              </a:rPr>
              <a:t>语言能力。</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10" name="TextBox 49"/>
          <p:cNvSpPr txBox="1"/>
          <p:nvPr/>
        </p:nvSpPr>
        <p:spPr>
          <a:xfrm>
            <a:off x="7930078" y="2641139"/>
            <a:ext cx="3395147" cy="1172629"/>
          </a:xfrm>
          <a:prstGeom prst="rect">
            <a:avLst/>
          </a:prstGeom>
          <a:noFill/>
          <a:ln w="3175">
            <a:noFill/>
          </a:ln>
        </p:spPr>
        <p:txBody>
          <a:bodyPr wrap="square" rtlCol="0">
            <a:spAutoFit/>
          </a:bodyPr>
          <a:lstStyle/>
          <a:p>
            <a:pP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服务规格标准</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服务规格标准指饭店对各类客人提供服务所应达到的礼遇标准。</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11" name="TextBox 49"/>
          <p:cNvSpPr txBox="1"/>
          <p:nvPr/>
        </p:nvSpPr>
        <p:spPr>
          <a:xfrm>
            <a:off x="552449" y="3940113"/>
            <a:ext cx="3219173" cy="1532727"/>
          </a:xfrm>
          <a:prstGeom prst="rect">
            <a:avLst/>
          </a:prstGeom>
          <a:noFill/>
          <a:ln w="3175">
            <a:noFill/>
          </a:ln>
        </p:spPr>
        <p:txBody>
          <a:bodyPr wrap="square" rtlCol="0">
            <a:spAutoFit/>
          </a:bodyPr>
          <a:lstStyle/>
          <a:p>
            <a:pPr algn="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服务态度标准</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gn="just">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服务态度标准指对服务员提供面对面的服务时所应表现出的态度和举止礼仪做出的规定。</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12" name="TextBox 49"/>
          <p:cNvSpPr txBox="1"/>
          <p:nvPr/>
        </p:nvSpPr>
        <p:spPr>
          <a:xfrm>
            <a:off x="8420378" y="4079415"/>
            <a:ext cx="3200122" cy="1892826"/>
          </a:xfrm>
          <a:prstGeom prst="rect">
            <a:avLst/>
          </a:prstGeom>
          <a:noFill/>
          <a:ln w="3175">
            <a:noFill/>
          </a:ln>
        </p:spPr>
        <p:txBody>
          <a:bodyPr wrap="square" rtlCol="0">
            <a:spAutoFit/>
          </a:bodyPr>
          <a:lstStyle/>
          <a:p>
            <a:pP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服务质量检查和事故处理标准</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服务质量检查和事故处理标准是对前述服务标准贯彻执行所制定的标准，也是饭店服务质量的必要构成部分。</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63356" y="2067017"/>
            <a:ext cx="1665288" cy="3944937"/>
            <a:chOff x="5375937" y="1980684"/>
            <a:chExt cx="1665288" cy="3944937"/>
          </a:xfrm>
        </p:grpSpPr>
        <p:sp>
          <p:nvSpPr>
            <p:cNvPr id="3" name="Freeform 15"/>
            <p:cNvSpPr/>
            <p:nvPr/>
          </p:nvSpPr>
          <p:spPr bwMode="auto">
            <a:xfrm>
              <a:off x="5375937" y="3313390"/>
              <a:ext cx="1665288" cy="1279525"/>
            </a:xfrm>
            <a:custGeom>
              <a:avLst/>
              <a:gdLst>
                <a:gd name="T0" fmla="*/ 1049 w 1049"/>
                <a:gd name="T1" fmla="*/ 806 h 806"/>
                <a:gd name="T2" fmla="*/ 469 w 1049"/>
                <a:gd name="T3" fmla="*/ 806 h 806"/>
                <a:gd name="T4" fmla="*/ 0 w 1049"/>
                <a:gd name="T5" fmla="*/ 0 h 806"/>
                <a:gd name="T6" fmla="*/ 581 w 1049"/>
                <a:gd name="T7" fmla="*/ 0 h 806"/>
                <a:gd name="T8" fmla="*/ 1049 w 1049"/>
                <a:gd name="T9" fmla="*/ 806 h 806"/>
              </a:gdLst>
              <a:ahLst/>
              <a:cxnLst>
                <a:cxn ang="0">
                  <a:pos x="T0" y="T1"/>
                </a:cxn>
                <a:cxn ang="0">
                  <a:pos x="T2" y="T3"/>
                </a:cxn>
                <a:cxn ang="0">
                  <a:pos x="T4" y="T5"/>
                </a:cxn>
                <a:cxn ang="0">
                  <a:pos x="T6" y="T7"/>
                </a:cxn>
                <a:cxn ang="0">
                  <a:pos x="T8" y="T9"/>
                </a:cxn>
              </a:cxnLst>
              <a:rect l="0" t="0" r="r" b="b"/>
              <a:pathLst>
                <a:path w="1049" h="806">
                  <a:moveTo>
                    <a:pt x="1049" y="806"/>
                  </a:moveTo>
                  <a:lnTo>
                    <a:pt x="469" y="806"/>
                  </a:lnTo>
                  <a:lnTo>
                    <a:pt x="0" y="0"/>
                  </a:lnTo>
                  <a:lnTo>
                    <a:pt x="581" y="0"/>
                  </a:lnTo>
                  <a:lnTo>
                    <a:pt x="1049" y="806"/>
                  </a:lnTo>
                  <a:close/>
                </a:path>
              </a:pathLst>
            </a:custGeom>
            <a:solidFill>
              <a:srgbClr val="EBB6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4" name="Freeform 14"/>
            <p:cNvSpPr/>
            <p:nvPr/>
          </p:nvSpPr>
          <p:spPr bwMode="auto">
            <a:xfrm>
              <a:off x="5375937" y="4642921"/>
              <a:ext cx="1665288" cy="1282700"/>
            </a:xfrm>
            <a:custGeom>
              <a:avLst/>
              <a:gdLst>
                <a:gd name="T0" fmla="*/ 1049 w 1049"/>
                <a:gd name="T1" fmla="*/ 0 h 808"/>
                <a:gd name="T2" fmla="*/ 469 w 1049"/>
                <a:gd name="T3" fmla="*/ 0 h 808"/>
                <a:gd name="T4" fmla="*/ 0 w 1049"/>
                <a:gd name="T5" fmla="*/ 808 h 808"/>
                <a:gd name="T6" fmla="*/ 581 w 1049"/>
                <a:gd name="T7" fmla="*/ 808 h 808"/>
                <a:gd name="T8" fmla="*/ 1049 w 1049"/>
                <a:gd name="T9" fmla="*/ 0 h 808"/>
              </a:gdLst>
              <a:ahLst/>
              <a:cxnLst>
                <a:cxn ang="0">
                  <a:pos x="T0" y="T1"/>
                </a:cxn>
                <a:cxn ang="0">
                  <a:pos x="T2" y="T3"/>
                </a:cxn>
                <a:cxn ang="0">
                  <a:pos x="T4" y="T5"/>
                </a:cxn>
                <a:cxn ang="0">
                  <a:pos x="T6" y="T7"/>
                </a:cxn>
                <a:cxn ang="0">
                  <a:pos x="T8" y="T9"/>
                </a:cxn>
              </a:cxnLst>
              <a:rect l="0" t="0" r="r" b="b"/>
              <a:pathLst>
                <a:path w="1049" h="808">
                  <a:moveTo>
                    <a:pt x="1049" y="0"/>
                  </a:moveTo>
                  <a:lnTo>
                    <a:pt x="469" y="0"/>
                  </a:lnTo>
                  <a:lnTo>
                    <a:pt x="0" y="808"/>
                  </a:lnTo>
                  <a:lnTo>
                    <a:pt x="581" y="808"/>
                  </a:lnTo>
                  <a:lnTo>
                    <a:pt x="1049" y="0"/>
                  </a:lnTo>
                  <a:close/>
                </a:path>
              </a:pathLst>
            </a:custGeom>
            <a:solidFill>
              <a:srgbClr val="F3D2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5" name="Freeform 16"/>
            <p:cNvSpPr/>
            <p:nvPr/>
          </p:nvSpPr>
          <p:spPr bwMode="auto">
            <a:xfrm>
              <a:off x="5375937" y="1980684"/>
              <a:ext cx="1665288" cy="1282700"/>
            </a:xfrm>
            <a:custGeom>
              <a:avLst/>
              <a:gdLst>
                <a:gd name="T0" fmla="*/ 1049 w 1049"/>
                <a:gd name="T1" fmla="*/ 0 h 808"/>
                <a:gd name="T2" fmla="*/ 469 w 1049"/>
                <a:gd name="T3" fmla="*/ 0 h 808"/>
                <a:gd name="T4" fmla="*/ 0 w 1049"/>
                <a:gd name="T5" fmla="*/ 808 h 808"/>
                <a:gd name="T6" fmla="*/ 581 w 1049"/>
                <a:gd name="T7" fmla="*/ 808 h 808"/>
                <a:gd name="T8" fmla="*/ 1049 w 1049"/>
                <a:gd name="T9" fmla="*/ 0 h 808"/>
              </a:gdLst>
              <a:ahLst/>
              <a:cxnLst>
                <a:cxn ang="0">
                  <a:pos x="T0" y="T1"/>
                </a:cxn>
                <a:cxn ang="0">
                  <a:pos x="T2" y="T3"/>
                </a:cxn>
                <a:cxn ang="0">
                  <a:pos x="T4" y="T5"/>
                </a:cxn>
                <a:cxn ang="0">
                  <a:pos x="T6" y="T7"/>
                </a:cxn>
                <a:cxn ang="0">
                  <a:pos x="T8" y="T9"/>
                </a:cxn>
              </a:cxnLst>
              <a:rect l="0" t="0" r="r" b="b"/>
              <a:pathLst>
                <a:path w="1049" h="808">
                  <a:moveTo>
                    <a:pt x="1049" y="0"/>
                  </a:moveTo>
                  <a:lnTo>
                    <a:pt x="469" y="0"/>
                  </a:lnTo>
                  <a:lnTo>
                    <a:pt x="0" y="808"/>
                  </a:lnTo>
                  <a:lnTo>
                    <a:pt x="581" y="808"/>
                  </a:lnTo>
                  <a:lnTo>
                    <a:pt x="1049" y="0"/>
                  </a:lnTo>
                  <a:close/>
                </a:path>
              </a:pathLst>
            </a:custGeom>
            <a:solidFill>
              <a:srgbClr val="E18E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sp>
        <p:nvSpPr>
          <p:cNvPr id="6" name="文本框 43"/>
          <p:cNvSpPr txBox="1"/>
          <p:nvPr/>
        </p:nvSpPr>
        <p:spPr>
          <a:xfrm>
            <a:off x="3033713" y="748427"/>
            <a:ext cx="6124575"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800" b="1" dirty="0">
                <a:solidFill>
                  <a:schemeClr val="tx1">
                    <a:lumMod val="75000"/>
                    <a:lumOff val="25000"/>
                  </a:schemeClr>
                </a:solidFill>
                <a:latin typeface="+mn-ea"/>
              </a:rPr>
              <a:t>三、客房服务质量控制的主要环节</a:t>
            </a:r>
            <a:endParaRPr lang="zh-CN" altLang="en-US" sz="2800" b="1" dirty="0">
              <a:solidFill>
                <a:schemeClr val="tx1">
                  <a:lumMod val="75000"/>
                  <a:lumOff val="25000"/>
                </a:schemeClr>
              </a:solidFill>
              <a:latin typeface="+mn-ea"/>
            </a:endParaRPr>
          </a:p>
        </p:txBody>
      </p:sp>
      <p:sp>
        <p:nvSpPr>
          <p:cNvPr id="8" name="文本框 8"/>
          <p:cNvSpPr txBox="1"/>
          <p:nvPr/>
        </p:nvSpPr>
        <p:spPr>
          <a:xfrm>
            <a:off x="1495424" y="1835722"/>
            <a:ext cx="3700903" cy="18928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b="1" dirty="0">
                <a:solidFill>
                  <a:schemeClr val="tx1">
                    <a:lumMod val="75000"/>
                    <a:lumOff val="25000"/>
                  </a:schemeClr>
                </a:solidFill>
                <a:latin typeface="+mn-ea"/>
              </a:rPr>
              <a:t>准备过程的质量控制</a:t>
            </a:r>
            <a:endParaRPr lang="zh-CN" altLang="en-US" b="1" dirty="0">
              <a:solidFill>
                <a:schemeClr val="tx1">
                  <a:lumMod val="75000"/>
                  <a:lumOff val="25000"/>
                </a:schemeClr>
              </a:solidFill>
              <a:latin typeface="+mn-ea"/>
            </a:endParaRPr>
          </a:p>
          <a:p>
            <a:pPr algn="r">
              <a:lnSpc>
                <a:spcPct val="130000"/>
              </a:lnSpc>
            </a:pPr>
            <a:r>
              <a:rPr lang="zh-CN" altLang="en-US" dirty="0">
                <a:solidFill>
                  <a:schemeClr val="tx1">
                    <a:lumMod val="75000"/>
                    <a:lumOff val="25000"/>
                  </a:schemeClr>
                </a:solidFill>
                <a:latin typeface="+mn-ea"/>
              </a:rPr>
              <a:t>在宾客到店之前，各岗位做好充分准备工作、加强质量管理，这是保证服务质量的物质基础和前提条件，直接关系到整个服务过程的质量。</a:t>
            </a:r>
            <a:endParaRPr lang="zh-CN" altLang="en-US" dirty="0">
              <a:solidFill>
                <a:schemeClr val="tx1">
                  <a:lumMod val="75000"/>
                  <a:lumOff val="25000"/>
                </a:schemeClr>
              </a:solidFill>
              <a:latin typeface="+mn-ea"/>
            </a:endParaRPr>
          </a:p>
        </p:txBody>
      </p:sp>
      <p:sp>
        <p:nvSpPr>
          <p:cNvPr id="11" name="文本框 6"/>
          <p:cNvSpPr txBox="1"/>
          <p:nvPr/>
        </p:nvSpPr>
        <p:spPr>
          <a:xfrm>
            <a:off x="1143000" y="4964339"/>
            <a:ext cx="3869292" cy="11726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b="1" dirty="0">
                <a:solidFill>
                  <a:schemeClr val="tx1">
                    <a:lumMod val="75000"/>
                    <a:lumOff val="25000"/>
                  </a:schemeClr>
                </a:solidFill>
                <a:latin typeface="+mn-ea"/>
              </a:rPr>
              <a:t>结束过程的</a:t>
            </a:r>
            <a:r>
              <a:rPr lang="zh-CN" altLang="en-US" b="1" dirty="0" smtClean="0">
                <a:solidFill>
                  <a:schemeClr val="tx1">
                    <a:lumMod val="75000"/>
                    <a:lumOff val="25000"/>
                  </a:schemeClr>
                </a:solidFill>
                <a:latin typeface="+mn-ea"/>
              </a:rPr>
              <a:t>质量控制</a:t>
            </a:r>
            <a:endParaRPr lang="en-US" altLang="zh-CN" b="1" dirty="0" smtClean="0">
              <a:solidFill>
                <a:schemeClr val="tx1">
                  <a:lumMod val="75000"/>
                  <a:lumOff val="25000"/>
                </a:schemeClr>
              </a:solidFill>
              <a:latin typeface="+mn-ea"/>
            </a:endParaRPr>
          </a:p>
          <a:p>
            <a:pPr algn="r">
              <a:lnSpc>
                <a:spcPct val="130000"/>
              </a:lnSpc>
            </a:pPr>
            <a:r>
              <a:rPr lang="zh-CN" altLang="en-US" dirty="0">
                <a:solidFill>
                  <a:schemeClr val="tx1">
                    <a:lumMod val="75000"/>
                    <a:lumOff val="25000"/>
                  </a:schemeClr>
                </a:solidFill>
                <a:latin typeface="+mn-ea"/>
              </a:rPr>
              <a:t>接待服务结束工作的质量控制，是客房全过程质量控制的最后一个环节。</a:t>
            </a:r>
            <a:endParaRPr lang="zh-CN" altLang="en-US" dirty="0">
              <a:solidFill>
                <a:schemeClr val="tx1">
                  <a:lumMod val="75000"/>
                  <a:lumOff val="25000"/>
                </a:schemeClr>
              </a:solidFill>
              <a:latin typeface="+mn-ea"/>
            </a:endParaRPr>
          </a:p>
        </p:txBody>
      </p:sp>
      <p:sp>
        <p:nvSpPr>
          <p:cNvPr id="14" name="文本框 3"/>
          <p:cNvSpPr txBox="1"/>
          <p:nvPr/>
        </p:nvSpPr>
        <p:spPr>
          <a:xfrm>
            <a:off x="7179708" y="3196527"/>
            <a:ext cx="3386652" cy="15327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b="1" dirty="0">
                <a:solidFill>
                  <a:schemeClr val="tx1">
                    <a:lumMod val="75000"/>
                    <a:lumOff val="25000"/>
                  </a:schemeClr>
                </a:solidFill>
                <a:latin typeface="+mn-ea"/>
              </a:rPr>
              <a:t>接待服务过程的质量控制</a:t>
            </a:r>
            <a:endParaRPr lang="zh-CN" altLang="en-US" b="1" dirty="0">
              <a:solidFill>
                <a:schemeClr val="tx1">
                  <a:lumMod val="75000"/>
                  <a:lumOff val="25000"/>
                </a:schemeClr>
              </a:solidFill>
              <a:latin typeface="+mn-ea"/>
            </a:endParaRPr>
          </a:p>
          <a:p>
            <a:pPr>
              <a:lnSpc>
                <a:spcPct val="130000"/>
              </a:lnSpc>
            </a:pPr>
            <a:r>
              <a:rPr lang="zh-CN" altLang="en-US" dirty="0">
                <a:solidFill>
                  <a:schemeClr val="tx1">
                    <a:lumMod val="75000"/>
                    <a:lumOff val="25000"/>
                  </a:schemeClr>
                </a:solidFill>
                <a:latin typeface="+mn-ea"/>
              </a:rPr>
              <a:t>接待服务过程是客房服务全过程中的关键环节，其质量是客房服务质量最直接、最具体的体现。</a:t>
            </a:r>
            <a:endParaRPr lang="zh-CN" altLang="en-US" dirty="0">
              <a:solidFill>
                <a:schemeClr val="tx1">
                  <a:lumMod val="75000"/>
                  <a:lumOff val="25000"/>
                </a:schemeClr>
              </a:solidFill>
              <a:latin typeface="+mn-ea"/>
            </a:endParaRPr>
          </a:p>
        </p:txBody>
      </p:sp>
      <p:sp>
        <p:nvSpPr>
          <p:cNvPr id="16" name="Freeform 51"/>
          <p:cNvSpPr>
            <a:spLocks noEditPoints="1"/>
          </p:cNvSpPr>
          <p:nvPr/>
        </p:nvSpPr>
        <p:spPr bwMode="auto">
          <a:xfrm>
            <a:off x="5779841" y="2515874"/>
            <a:ext cx="294015" cy="446310"/>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1 w 142"/>
              <a:gd name="T13" fmla="*/ 120 h 217"/>
              <a:gd name="T14" fmla="*/ 111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1" y="179"/>
                  <a:pt x="111" y="120"/>
                </a:cubicBezTo>
                <a:cubicBezTo>
                  <a:pt x="111" y="96"/>
                  <a:pt x="111" y="96"/>
                  <a:pt x="111" y="96"/>
                </a:cubicBezTo>
                <a:cubicBezTo>
                  <a:pt x="111" y="38"/>
                  <a:pt x="30" y="38"/>
                  <a:pt x="30" y="96"/>
                </a:cubicBezTo>
                <a:lnTo>
                  <a:pt x="30" y="12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 name="Freeform 52"/>
          <p:cNvSpPr/>
          <p:nvPr/>
        </p:nvSpPr>
        <p:spPr bwMode="auto">
          <a:xfrm>
            <a:off x="6099240" y="2570870"/>
            <a:ext cx="160757" cy="334204"/>
          </a:xfrm>
          <a:custGeom>
            <a:avLst/>
            <a:gdLst>
              <a:gd name="T0" fmla="*/ 1 w 76"/>
              <a:gd name="T1" fmla="*/ 132 h 158"/>
              <a:gd name="T2" fmla="*/ 25 w 76"/>
              <a:gd name="T3" fmla="*/ 132 h 158"/>
              <a:gd name="T4" fmla="*/ 25 w 76"/>
              <a:gd name="T5" fmla="*/ 27 h 158"/>
              <a:gd name="T6" fmla="*/ 0 w 76"/>
              <a:gd name="T7" fmla="*/ 27 h 158"/>
              <a:gd name="T8" fmla="*/ 0 w 76"/>
              <a:gd name="T9" fmla="*/ 0 h 158"/>
              <a:gd name="T10" fmla="*/ 55 w 76"/>
              <a:gd name="T11" fmla="*/ 0 h 158"/>
              <a:gd name="T12" fmla="*/ 55 w 76"/>
              <a:gd name="T13" fmla="*/ 132 h 158"/>
              <a:gd name="T14" fmla="*/ 76 w 76"/>
              <a:gd name="T15" fmla="*/ 132 h 158"/>
              <a:gd name="T16" fmla="*/ 76 w 76"/>
              <a:gd name="T17" fmla="*/ 158 h 158"/>
              <a:gd name="T18" fmla="*/ 1 w 76"/>
              <a:gd name="T19" fmla="*/ 158 h 158"/>
              <a:gd name="T20" fmla="*/ 1 w 76"/>
              <a:gd name="T21" fmla="*/ 1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58">
                <a:moveTo>
                  <a:pt x="1" y="132"/>
                </a:moveTo>
                <a:lnTo>
                  <a:pt x="25" y="132"/>
                </a:lnTo>
                <a:lnTo>
                  <a:pt x="25" y="27"/>
                </a:lnTo>
                <a:lnTo>
                  <a:pt x="0" y="27"/>
                </a:lnTo>
                <a:lnTo>
                  <a:pt x="0" y="0"/>
                </a:lnTo>
                <a:lnTo>
                  <a:pt x="55" y="0"/>
                </a:lnTo>
                <a:lnTo>
                  <a:pt x="55" y="132"/>
                </a:lnTo>
                <a:lnTo>
                  <a:pt x="76" y="132"/>
                </a:lnTo>
                <a:lnTo>
                  <a:pt x="76" y="158"/>
                </a:lnTo>
                <a:lnTo>
                  <a:pt x="1" y="158"/>
                </a:lnTo>
                <a:lnTo>
                  <a:pt x="1" y="13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Freeform 53"/>
          <p:cNvSpPr>
            <a:spLocks noEditPoints="1"/>
          </p:cNvSpPr>
          <p:nvPr/>
        </p:nvSpPr>
        <p:spPr bwMode="auto">
          <a:xfrm>
            <a:off x="5804166" y="3843675"/>
            <a:ext cx="294015" cy="446310"/>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1 w 142"/>
              <a:gd name="T13" fmla="*/ 120 h 217"/>
              <a:gd name="T14" fmla="*/ 111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1" y="179"/>
                  <a:pt x="111" y="120"/>
                </a:cubicBezTo>
                <a:cubicBezTo>
                  <a:pt x="111" y="96"/>
                  <a:pt x="111" y="96"/>
                  <a:pt x="111" y="96"/>
                </a:cubicBezTo>
                <a:cubicBezTo>
                  <a:pt x="111" y="39"/>
                  <a:pt x="30" y="38"/>
                  <a:pt x="30" y="96"/>
                </a:cubicBezTo>
                <a:lnTo>
                  <a:pt x="30" y="12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9" name="Freeform 54"/>
          <p:cNvSpPr/>
          <p:nvPr/>
        </p:nvSpPr>
        <p:spPr bwMode="auto">
          <a:xfrm>
            <a:off x="6123565" y="3896556"/>
            <a:ext cx="272863" cy="336319"/>
          </a:xfrm>
          <a:custGeom>
            <a:avLst/>
            <a:gdLst>
              <a:gd name="T0" fmla="*/ 1 w 132"/>
              <a:gd name="T1" fmla="*/ 49 h 164"/>
              <a:gd name="T2" fmla="*/ 64 w 132"/>
              <a:gd name="T3" fmla="*/ 0 h 164"/>
              <a:gd name="T4" fmla="*/ 131 w 132"/>
              <a:gd name="T5" fmla="*/ 52 h 164"/>
              <a:gd name="T6" fmla="*/ 66 w 132"/>
              <a:gd name="T7" fmla="*/ 101 h 164"/>
              <a:gd name="T8" fmla="*/ 31 w 132"/>
              <a:gd name="T9" fmla="*/ 122 h 164"/>
              <a:gd name="T10" fmla="*/ 31 w 132"/>
              <a:gd name="T11" fmla="*/ 136 h 164"/>
              <a:gd name="T12" fmla="*/ 132 w 132"/>
              <a:gd name="T13" fmla="*/ 136 h 164"/>
              <a:gd name="T14" fmla="*/ 132 w 132"/>
              <a:gd name="T15" fmla="*/ 164 h 164"/>
              <a:gd name="T16" fmla="*/ 0 w 132"/>
              <a:gd name="T17" fmla="*/ 164 h 164"/>
              <a:gd name="T18" fmla="*/ 0 w 132"/>
              <a:gd name="T19" fmla="*/ 122 h 164"/>
              <a:gd name="T20" fmla="*/ 66 w 132"/>
              <a:gd name="T21" fmla="*/ 73 h 164"/>
              <a:gd name="T22" fmla="*/ 101 w 132"/>
              <a:gd name="T23" fmla="*/ 52 h 164"/>
              <a:gd name="T24" fmla="*/ 64 w 132"/>
              <a:gd name="T25" fmla="*/ 26 h 164"/>
              <a:gd name="T26" fmla="*/ 31 w 132"/>
              <a:gd name="T27" fmla="*/ 49 h 164"/>
              <a:gd name="T28" fmla="*/ 1 w 132"/>
              <a:gd name="T29" fmla="*/ 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64">
                <a:moveTo>
                  <a:pt x="1" y="49"/>
                </a:moveTo>
                <a:cubicBezTo>
                  <a:pt x="1" y="15"/>
                  <a:pt x="34" y="0"/>
                  <a:pt x="64" y="0"/>
                </a:cubicBezTo>
                <a:cubicBezTo>
                  <a:pt x="96" y="0"/>
                  <a:pt x="131" y="13"/>
                  <a:pt x="131" y="52"/>
                </a:cubicBezTo>
                <a:cubicBezTo>
                  <a:pt x="131" y="93"/>
                  <a:pt x="100" y="101"/>
                  <a:pt x="66" y="101"/>
                </a:cubicBezTo>
                <a:cubicBezTo>
                  <a:pt x="53" y="101"/>
                  <a:pt x="31" y="104"/>
                  <a:pt x="31" y="122"/>
                </a:cubicBezTo>
                <a:cubicBezTo>
                  <a:pt x="31" y="136"/>
                  <a:pt x="31" y="136"/>
                  <a:pt x="31" y="136"/>
                </a:cubicBezTo>
                <a:cubicBezTo>
                  <a:pt x="132" y="136"/>
                  <a:pt x="132" y="136"/>
                  <a:pt x="132" y="136"/>
                </a:cubicBezTo>
                <a:cubicBezTo>
                  <a:pt x="132" y="164"/>
                  <a:pt x="132" y="164"/>
                  <a:pt x="132" y="164"/>
                </a:cubicBezTo>
                <a:cubicBezTo>
                  <a:pt x="0" y="164"/>
                  <a:pt x="0" y="164"/>
                  <a:pt x="0" y="164"/>
                </a:cubicBezTo>
                <a:cubicBezTo>
                  <a:pt x="0" y="150"/>
                  <a:pt x="0" y="136"/>
                  <a:pt x="0" y="122"/>
                </a:cubicBezTo>
                <a:cubicBezTo>
                  <a:pt x="0" y="84"/>
                  <a:pt x="34" y="73"/>
                  <a:pt x="66" y="73"/>
                </a:cubicBezTo>
                <a:cubicBezTo>
                  <a:pt x="78" y="73"/>
                  <a:pt x="101" y="71"/>
                  <a:pt x="101" y="52"/>
                </a:cubicBezTo>
                <a:cubicBezTo>
                  <a:pt x="101" y="35"/>
                  <a:pt x="85" y="26"/>
                  <a:pt x="64" y="26"/>
                </a:cubicBezTo>
                <a:cubicBezTo>
                  <a:pt x="48" y="26"/>
                  <a:pt x="32" y="35"/>
                  <a:pt x="31" y="49"/>
                </a:cubicBezTo>
                <a:lnTo>
                  <a:pt x="1" y="4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0" name="Freeform 55"/>
          <p:cNvSpPr>
            <a:spLocks noEditPoints="1"/>
          </p:cNvSpPr>
          <p:nvPr/>
        </p:nvSpPr>
        <p:spPr bwMode="auto">
          <a:xfrm>
            <a:off x="5741741" y="5251748"/>
            <a:ext cx="291900" cy="446310"/>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2 w 142"/>
              <a:gd name="T13" fmla="*/ 120 h 217"/>
              <a:gd name="T14" fmla="*/ 112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2" y="179"/>
                  <a:pt x="112" y="120"/>
                </a:cubicBezTo>
                <a:cubicBezTo>
                  <a:pt x="112" y="96"/>
                  <a:pt x="112" y="96"/>
                  <a:pt x="112" y="96"/>
                </a:cubicBezTo>
                <a:cubicBezTo>
                  <a:pt x="112" y="39"/>
                  <a:pt x="30" y="38"/>
                  <a:pt x="30" y="96"/>
                </a:cubicBezTo>
                <a:lnTo>
                  <a:pt x="30" y="120"/>
                </a:lnTo>
                <a:close/>
              </a:path>
            </a:pathLst>
          </a:custGeom>
          <a:solidFill>
            <a:schemeClr val="bg1"/>
          </a:solidFill>
          <a:ln w="7938" cap="flat">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1" name="Freeform 56"/>
          <p:cNvSpPr/>
          <p:nvPr/>
        </p:nvSpPr>
        <p:spPr bwMode="auto">
          <a:xfrm>
            <a:off x="6069599" y="5302513"/>
            <a:ext cx="277093" cy="344780"/>
          </a:xfrm>
          <a:custGeom>
            <a:avLst/>
            <a:gdLst>
              <a:gd name="T0" fmla="*/ 43 w 135"/>
              <a:gd name="T1" fmla="*/ 94 h 167"/>
              <a:gd name="T2" fmla="*/ 43 w 135"/>
              <a:gd name="T3" fmla="*/ 69 h 167"/>
              <a:gd name="T4" fmla="*/ 66 w 135"/>
              <a:gd name="T5" fmla="*/ 69 h 167"/>
              <a:gd name="T6" fmla="*/ 100 w 135"/>
              <a:gd name="T7" fmla="*/ 49 h 167"/>
              <a:gd name="T8" fmla="*/ 67 w 135"/>
              <a:gd name="T9" fmla="*/ 28 h 167"/>
              <a:gd name="T10" fmla="*/ 33 w 135"/>
              <a:gd name="T11" fmla="*/ 48 h 167"/>
              <a:gd name="T12" fmla="*/ 3 w 135"/>
              <a:gd name="T13" fmla="*/ 48 h 167"/>
              <a:gd name="T14" fmla="*/ 67 w 135"/>
              <a:gd name="T15" fmla="*/ 0 h 167"/>
              <a:gd name="T16" fmla="*/ 131 w 135"/>
              <a:gd name="T17" fmla="*/ 49 h 167"/>
              <a:gd name="T18" fmla="*/ 108 w 135"/>
              <a:gd name="T19" fmla="*/ 81 h 167"/>
              <a:gd name="T20" fmla="*/ 135 w 135"/>
              <a:gd name="T21" fmla="*/ 115 h 167"/>
              <a:gd name="T22" fmla="*/ 66 w 135"/>
              <a:gd name="T23" fmla="*/ 167 h 167"/>
              <a:gd name="T24" fmla="*/ 0 w 135"/>
              <a:gd name="T25" fmla="*/ 117 h 167"/>
              <a:gd name="T26" fmla="*/ 31 w 135"/>
              <a:gd name="T27" fmla="*/ 117 h 167"/>
              <a:gd name="T28" fmla="*/ 67 w 135"/>
              <a:gd name="T29" fmla="*/ 139 h 167"/>
              <a:gd name="T30" fmla="*/ 103 w 135"/>
              <a:gd name="T31" fmla="*/ 116 h 167"/>
              <a:gd name="T32" fmla="*/ 68 w 135"/>
              <a:gd name="T33" fmla="*/ 94 h 167"/>
              <a:gd name="T34" fmla="*/ 43 w 135"/>
              <a:gd name="T35"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167">
                <a:moveTo>
                  <a:pt x="43" y="94"/>
                </a:moveTo>
                <a:cubicBezTo>
                  <a:pt x="43" y="69"/>
                  <a:pt x="43" y="69"/>
                  <a:pt x="43" y="69"/>
                </a:cubicBezTo>
                <a:cubicBezTo>
                  <a:pt x="66" y="69"/>
                  <a:pt x="66" y="69"/>
                  <a:pt x="66" y="69"/>
                </a:cubicBezTo>
                <a:cubicBezTo>
                  <a:pt x="83" y="69"/>
                  <a:pt x="100" y="64"/>
                  <a:pt x="100" y="49"/>
                </a:cubicBezTo>
                <a:cubicBezTo>
                  <a:pt x="100" y="40"/>
                  <a:pt x="93" y="28"/>
                  <a:pt x="67" y="28"/>
                </a:cubicBezTo>
                <a:cubicBezTo>
                  <a:pt x="53" y="28"/>
                  <a:pt x="33" y="33"/>
                  <a:pt x="33" y="48"/>
                </a:cubicBezTo>
                <a:cubicBezTo>
                  <a:pt x="3" y="48"/>
                  <a:pt x="3" y="48"/>
                  <a:pt x="3" y="48"/>
                </a:cubicBezTo>
                <a:cubicBezTo>
                  <a:pt x="3" y="13"/>
                  <a:pt x="37" y="0"/>
                  <a:pt x="67" y="0"/>
                </a:cubicBezTo>
                <a:cubicBezTo>
                  <a:pt x="98" y="0"/>
                  <a:pt x="131" y="15"/>
                  <a:pt x="131" y="49"/>
                </a:cubicBezTo>
                <a:cubicBezTo>
                  <a:pt x="131" y="62"/>
                  <a:pt x="123" y="77"/>
                  <a:pt x="108" y="81"/>
                </a:cubicBezTo>
                <a:cubicBezTo>
                  <a:pt x="124" y="86"/>
                  <a:pt x="135" y="102"/>
                  <a:pt x="135" y="115"/>
                </a:cubicBezTo>
                <a:cubicBezTo>
                  <a:pt x="135" y="155"/>
                  <a:pt x="98" y="167"/>
                  <a:pt x="66" y="167"/>
                </a:cubicBezTo>
                <a:cubicBezTo>
                  <a:pt x="35" y="167"/>
                  <a:pt x="0" y="154"/>
                  <a:pt x="0" y="117"/>
                </a:cubicBezTo>
                <a:cubicBezTo>
                  <a:pt x="31" y="117"/>
                  <a:pt x="31" y="117"/>
                  <a:pt x="31" y="117"/>
                </a:cubicBezTo>
                <a:cubicBezTo>
                  <a:pt x="31" y="134"/>
                  <a:pt x="53" y="139"/>
                  <a:pt x="67" y="139"/>
                </a:cubicBezTo>
                <a:cubicBezTo>
                  <a:pt x="82" y="139"/>
                  <a:pt x="103" y="133"/>
                  <a:pt x="103" y="116"/>
                </a:cubicBezTo>
                <a:cubicBezTo>
                  <a:pt x="103" y="106"/>
                  <a:pt x="97" y="94"/>
                  <a:pt x="68" y="94"/>
                </a:cubicBezTo>
                <a:lnTo>
                  <a:pt x="43" y="94"/>
                </a:lnTo>
                <a:close/>
              </a:path>
            </a:pathLst>
          </a:custGeom>
          <a:solidFill>
            <a:schemeClr val="bg1"/>
          </a:solidFill>
          <a:ln w="7938" cap="flat">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03667" y="1573316"/>
            <a:ext cx="3515487" cy="4336255"/>
            <a:chOff x="4031674" y="686461"/>
            <a:chExt cx="4052454" cy="4998592"/>
          </a:xfrm>
        </p:grpSpPr>
        <p:sp>
          <p:nvSpPr>
            <p:cNvPr id="3" name="AutoShape 7"/>
            <p:cNvSpPr/>
            <p:nvPr/>
          </p:nvSpPr>
          <p:spPr bwMode="auto">
            <a:xfrm rot="899999">
              <a:off x="4031674" y="686461"/>
              <a:ext cx="1642583" cy="3268655"/>
            </a:xfrm>
            <a:custGeom>
              <a:avLst/>
              <a:gdLst>
                <a:gd name="T0" fmla="*/ 18300 w 21600"/>
                <a:gd name="T1" fmla="*/ 0 h 21600"/>
                <a:gd name="T2" fmla="*/ 17719 w 21600"/>
                <a:gd name="T3" fmla="*/ 417 h 21600"/>
                <a:gd name="T4" fmla="*/ 17302 w 21600"/>
                <a:gd name="T5" fmla="*/ 1352 h 21600"/>
                <a:gd name="T6" fmla="*/ 17059 w 21600"/>
                <a:gd name="T7" fmla="*/ 2363 h 21600"/>
                <a:gd name="T8" fmla="*/ 16980 w 21600"/>
                <a:gd name="T9" fmla="*/ 3030 h 21600"/>
                <a:gd name="T10" fmla="*/ 15345 w 21600"/>
                <a:gd name="T11" fmla="*/ 3303 h 21600"/>
                <a:gd name="T12" fmla="*/ 13764 w 21600"/>
                <a:gd name="T13" fmla="*/ 3661 h 21600"/>
                <a:gd name="T14" fmla="*/ 12886 w 21600"/>
                <a:gd name="T15" fmla="*/ 3331 h 21600"/>
                <a:gd name="T16" fmla="*/ 11362 w 21600"/>
                <a:gd name="T17" fmla="*/ 2749 h 21600"/>
                <a:gd name="T18" fmla="*/ 9891 w 21600"/>
                <a:gd name="T19" fmla="*/ 2196 h 21600"/>
                <a:gd name="T20" fmla="*/ 9173 w 21600"/>
                <a:gd name="T21" fmla="*/ 1945 h 21600"/>
                <a:gd name="T22" fmla="*/ 8097 w 21600"/>
                <a:gd name="T23" fmla="*/ 2321 h 21600"/>
                <a:gd name="T24" fmla="*/ 6298 w 21600"/>
                <a:gd name="T25" fmla="*/ 3162 h 21600"/>
                <a:gd name="T26" fmla="*/ 4613 w 21600"/>
                <a:gd name="T27" fmla="*/ 4049 h 21600"/>
                <a:gd name="T28" fmla="*/ 3856 w 21600"/>
                <a:gd name="T29" fmla="*/ 4571 h 21600"/>
                <a:gd name="T30" fmla="*/ 4042 w 21600"/>
                <a:gd name="T31" fmla="*/ 4771 h 21600"/>
                <a:gd name="T32" fmla="*/ 7285 w 21600"/>
                <a:gd name="T33" fmla="*/ 6894 h 21600"/>
                <a:gd name="T34" fmla="*/ 5965 w 21600"/>
                <a:gd name="T35" fmla="*/ 8473 h 21600"/>
                <a:gd name="T36" fmla="*/ 4667 w 21600"/>
                <a:gd name="T37" fmla="*/ 8544 h 21600"/>
                <a:gd name="T38" fmla="*/ 2667 w 21600"/>
                <a:gd name="T39" fmla="*/ 8665 h 21600"/>
                <a:gd name="T40" fmla="*/ 821 w 21600"/>
                <a:gd name="T41" fmla="*/ 8875 h 21600"/>
                <a:gd name="T42" fmla="*/ 0 w 21600"/>
                <a:gd name="T43" fmla="*/ 9162 h 21600"/>
                <a:gd name="T44" fmla="*/ 0 w 21600"/>
                <a:gd name="T45" fmla="*/ 12353 h 21600"/>
                <a:gd name="T46" fmla="*/ 427 w 21600"/>
                <a:gd name="T47" fmla="*/ 12598 h 21600"/>
                <a:gd name="T48" fmla="*/ 3141 w 21600"/>
                <a:gd name="T49" fmla="*/ 12869 h 21600"/>
                <a:gd name="T50" fmla="*/ 5965 w 21600"/>
                <a:gd name="T51" fmla="*/ 13044 h 21600"/>
                <a:gd name="T52" fmla="*/ 7342 w 21600"/>
                <a:gd name="T53" fmla="*/ 14705 h 21600"/>
                <a:gd name="T54" fmla="*/ 6625 w 21600"/>
                <a:gd name="T55" fmla="*/ 15173 h 21600"/>
                <a:gd name="T56" fmla="*/ 5491 w 21600"/>
                <a:gd name="T57" fmla="*/ 15925 h 21600"/>
                <a:gd name="T58" fmla="*/ 4476 w 21600"/>
                <a:gd name="T59" fmla="*/ 16647 h 21600"/>
                <a:gd name="T60" fmla="*/ 4042 w 21600"/>
                <a:gd name="T61" fmla="*/ 17006 h 21600"/>
                <a:gd name="T62" fmla="*/ 4786 w 21600"/>
                <a:gd name="T63" fmla="*/ 17522 h 21600"/>
                <a:gd name="T64" fmla="*/ 6434 w 21600"/>
                <a:gd name="T65" fmla="*/ 18412 h 21600"/>
                <a:gd name="T66" fmla="*/ 8176 w 21600"/>
                <a:gd name="T67" fmla="*/ 19256 h 21600"/>
                <a:gd name="T68" fmla="*/ 9173 w 21600"/>
                <a:gd name="T69" fmla="*/ 19626 h 21600"/>
                <a:gd name="T70" fmla="*/ 9501 w 21600"/>
                <a:gd name="T71" fmla="*/ 19572 h 21600"/>
                <a:gd name="T72" fmla="*/ 11632 w 21600"/>
                <a:gd name="T73" fmla="*/ 18725 h 21600"/>
                <a:gd name="T74" fmla="*/ 13821 w 21600"/>
                <a:gd name="T75" fmla="*/ 17910 h 21600"/>
                <a:gd name="T76" fmla="*/ 16980 w 21600"/>
                <a:gd name="T77" fmla="*/ 18584 h 21600"/>
                <a:gd name="T78" fmla="*/ 17278 w 21600"/>
                <a:gd name="T79" fmla="*/ 19979 h 21600"/>
                <a:gd name="T80" fmla="*/ 17786 w 21600"/>
                <a:gd name="T81" fmla="*/ 21371 h 21600"/>
                <a:gd name="T82" fmla="*/ 18300 w 21600"/>
                <a:gd name="T83" fmla="*/ 21600 h 21600"/>
                <a:gd name="T84" fmla="*/ 21600 w 21600"/>
                <a:gd name="T85" fmla="*/ 21600 h 21600"/>
                <a:gd name="T86" fmla="*/ 21600 w 21600"/>
                <a:gd name="T87" fmla="*/ 14041 h 21600"/>
                <a:gd name="T88" fmla="*/ 21513 w 21600"/>
                <a:gd name="T89" fmla="*/ 14044 h 21600"/>
                <a:gd name="T90" fmla="*/ 18987 w 21600"/>
                <a:gd name="T91" fmla="*/ 13779 h 21600"/>
                <a:gd name="T92" fmla="*/ 16913 w 21600"/>
                <a:gd name="T93" fmla="*/ 13071 h 21600"/>
                <a:gd name="T94" fmla="*/ 15531 w 21600"/>
                <a:gd name="T95" fmla="*/ 12031 h 21600"/>
                <a:gd name="T96" fmla="*/ 15034 w 21600"/>
                <a:gd name="T97" fmla="*/ 10775 h 21600"/>
                <a:gd name="T98" fmla="*/ 15531 w 21600"/>
                <a:gd name="T99" fmla="*/ 9529 h 21600"/>
                <a:gd name="T100" fmla="*/ 16913 w 21600"/>
                <a:gd name="T101" fmla="*/ 8502 h 21600"/>
                <a:gd name="T102" fmla="*/ 18987 w 21600"/>
                <a:gd name="T103" fmla="*/ 7807 h 21600"/>
                <a:gd name="T104" fmla="*/ 21513 w 21600"/>
                <a:gd name="T105" fmla="*/ 7556 h 21600"/>
                <a:gd name="T106" fmla="*/ 21600 w 21600"/>
                <a:gd name="T107" fmla="*/ 7559 h 21600"/>
                <a:gd name="T108" fmla="*/ 21600 w 21600"/>
                <a:gd name="T109" fmla="*/ 0 h 21600"/>
                <a:gd name="T110" fmla="*/ 18300 w 21600"/>
                <a:gd name="T111" fmla="*/ 0 h 21600"/>
                <a:gd name="T112" fmla="*/ 18300 w 21600"/>
                <a:gd name="T11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8300" y="0"/>
                  </a:moveTo>
                  <a:cubicBezTo>
                    <a:pt x="18086" y="0"/>
                    <a:pt x="17888" y="141"/>
                    <a:pt x="17719" y="417"/>
                  </a:cubicBezTo>
                  <a:cubicBezTo>
                    <a:pt x="17550" y="697"/>
                    <a:pt x="17409" y="1011"/>
                    <a:pt x="17302" y="1352"/>
                  </a:cubicBezTo>
                  <a:cubicBezTo>
                    <a:pt x="17195" y="1694"/>
                    <a:pt x="17116" y="2033"/>
                    <a:pt x="17059" y="2363"/>
                  </a:cubicBezTo>
                  <a:cubicBezTo>
                    <a:pt x="17003" y="2699"/>
                    <a:pt x="16980" y="2922"/>
                    <a:pt x="16980" y="3030"/>
                  </a:cubicBezTo>
                  <a:cubicBezTo>
                    <a:pt x="16421" y="3120"/>
                    <a:pt x="15875" y="3209"/>
                    <a:pt x="15345" y="3303"/>
                  </a:cubicBezTo>
                  <a:cubicBezTo>
                    <a:pt x="14814" y="3399"/>
                    <a:pt x="14283" y="3517"/>
                    <a:pt x="13764" y="3661"/>
                  </a:cubicBezTo>
                  <a:cubicBezTo>
                    <a:pt x="13657" y="3628"/>
                    <a:pt x="13365" y="3515"/>
                    <a:pt x="12886" y="3331"/>
                  </a:cubicBezTo>
                  <a:cubicBezTo>
                    <a:pt x="12412" y="3148"/>
                    <a:pt x="11898" y="2953"/>
                    <a:pt x="11362" y="2749"/>
                  </a:cubicBezTo>
                  <a:cubicBezTo>
                    <a:pt x="10821" y="2549"/>
                    <a:pt x="10330" y="2362"/>
                    <a:pt x="9891" y="2196"/>
                  </a:cubicBezTo>
                  <a:cubicBezTo>
                    <a:pt x="9451" y="2029"/>
                    <a:pt x="9207" y="1945"/>
                    <a:pt x="9173" y="1945"/>
                  </a:cubicBezTo>
                  <a:cubicBezTo>
                    <a:pt x="9033" y="1945"/>
                    <a:pt x="8672" y="2072"/>
                    <a:pt x="8097" y="2321"/>
                  </a:cubicBezTo>
                  <a:cubicBezTo>
                    <a:pt x="7521" y="2569"/>
                    <a:pt x="6924" y="2848"/>
                    <a:pt x="6298" y="3162"/>
                  </a:cubicBezTo>
                  <a:cubicBezTo>
                    <a:pt x="5677" y="3478"/>
                    <a:pt x="5115" y="3775"/>
                    <a:pt x="4613" y="4049"/>
                  </a:cubicBezTo>
                  <a:cubicBezTo>
                    <a:pt x="4111" y="4323"/>
                    <a:pt x="3856" y="4498"/>
                    <a:pt x="3856" y="4571"/>
                  </a:cubicBezTo>
                  <a:lnTo>
                    <a:pt x="4042" y="4771"/>
                  </a:lnTo>
                  <a:cubicBezTo>
                    <a:pt x="5215" y="5446"/>
                    <a:pt x="6293" y="6154"/>
                    <a:pt x="7285" y="6894"/>
                  </a:cubicBezTo>
                  <a:cubicBezTo>
                    <a:pt x="6727" y="7397"/>
                    <a:pt x="6287" y="7926"/>
                    <a:pt x="5965" y="8473"/>
                  </a:cubicBezTo>
                  <a:cubicBezTo>
                    <a:pt x="5745" y="8493"/>
                    <a:pt x="5310" y="8516"/>
                    <a:pt x="4667" y="8544"/>
                  </a:cubicBezTo>
                  <a:cubicBezTo>
                    <a:pt x="4019" y="8570"/>
                    <a:pt x="3355" y="8612"/>
                    <a:pt x="2667" y="8665"/>
                  </a:cubicBezTo>
                  <a:cubicBezTo>
                    <a:pt x="1985" y="8716"/>
                    <a:pt x="1368" y="8790"/>
                    <a:pt x="821" y="8875"/>
                  </a:cubicBezTo>
                  <a:cubicBezTo>
                    <a:pt x="269" y="8959"/>
                    <a:pt x="0" y="9055"/>
                    <a:pt x="0" y="9162"/>
                  </a:cubicBezTo>
                  <a:lnTo>
                    <a:pt x="0" y="12353"/>
                  </a:lnTo>
                  <a:cubicBezTo>
                    <a:pt x="0" y="12480"/>
                    <a:pt x="139" y="12562"/>
                    <a:pt x="427" y="12598"/>
                  </a:cubicBezTo>
                  <a:cubicBezTo>
                    <a:pt x="1273" y="12751"/>
                    <a:pt x="2177" y="12841"/>
                    <a:pt x="3141" y="12869"/>
                  </a:cubicBezTo>
                  <a:cubicBezTo>
                    <a:pt x="4106" y="12897"/>
                    <a:pt x="5046" y="12951"/>
                    <a:pt x="5965" y="13044"/>
                  </a:cubicBezTo>
                  <a:cubicBezTo>
                    <a:pt x="6287" y="13657"/>
                    <a:pt x="6744" y="14210"/>
                    <a:pt x="7342" y="14705"/>
                  </a:cubicBezTo>
                  <a:cubicBezTo>
                    <a:pt x="7229" y="14778"/>
                    <a:pt x="6992" y="14933"/>
                    <a:pt x="6625" y="15173"/>
                  </a:cubicBezTo>
                  <a:cubicBezTo>
                    <a:pt x="6253" y="15410"/>
                    <a:pt x="5875" y="15662"/>
                    <a:pt x="5491" y="15925"/>
                  </a:cubicBezTo>
                  <a:cubicBezTo>
                    <a:pt x="5102" y="16184"/>
                    <a:pt x="4764" y="16427"/>
                    <a:pt x="4476" y="16647"/>
                  </a:cubicBezTo>
                  <a:cubicBezTo>
                    <a:pt x="4189" y="16868"/>
                    <a:pt x="4042" y="16987"/>
                    <a:pt x="4042" y="17006"/>
                  </a:cubicBezTo>
                  <a:cubicBezTo>
                    <a:pt x="4042" y="17077"/>
                    <a:pt x="4290" y="17251"/>
                    <a:pt x="4786" y="17522"/>
                  </a:cubicBezTo>
                  <a:cubicBezTo>
                    <a:pt x="5283" y="17799"/>
                    <a:pt x="5831" y="18096"/>
                    <a:pt x="6434" y="18412"/>
                  </a:cubicBezTo>
                  <a:cubicBezTo>
                    <a:pt x="7038" y="18726"/>
                    <a:pt x="7618" y="19007"/>
                    <a:pt x="8176" y="19256"/>
                  </a:cubicBezTo>
                  <a:cubicBezTo>
                    <a:pt x="8734" y="19504"/>
                    <a:pt x="9066" y="19626"/>
                    <a:pt x="9173" y="19626"/>
                  </a:cubicBezTo>
                  <a:lnTo>
                    <a:pt x="9501" y="19572"/>
                  </a:lnTo>
                  <a:cubicBezTo>
                    <a:pt x="10200" y="19276"/>
                    <a:pt x="10911" y="18993"/>
                    <a:pt x="11632" y="18725"/>
                  </a:cubicBezTo>
                  <a:cubicBezTo>
                    <a:pt x="12349" y="18460"/>
                    <a:pt x="13077" y="18192"/>
                    <a:pt x="13821" y="17910"/>
                  </a:cubicBezTo>
                  <a:cubicBezTo>
                    <a:pt x="14825" y="18198"/>
                    <a:pt x="15880" y="18423"/>
                    <a:pt x="16980" y="18584"/>
                  </a:cubicBezTo>
                  <a:cubicBezTo>
                    <a:pt x="17087" y="19030"/>
                    <a:pt x="17182" y="19493"/>
                    <a:pt x="17278" y="19979"/>
                  </a:cubicBezTo>
                  <a:cubicBezTo>
                    <a:pt x="17362" y="20461"/>
                    <a:pt x="17532" y="20927"/>
                    <a:pt x="17786" y="21371"/>
                  </a:cubicBezTo>
                  <a:cubicBezTo>
                    <a:pt x="17876" y="21520"/>
                    <a:pt x="18046" y="21600"/>
                    <a:pt x="18300" y="21600"/>
                  </a:cubicBezTo>
                  <a:lnTo>
                    <a:pt x="21600" y="21600"/>
                  </a:lnTo>
                  <a:lnTo>
                    <a:pt x="21600" y="14041"/>
                  </a:lnTo>
                  <a:cubicBezTo>
                    <a:pt x="21571" y="14042"/>
                    <a:pt x="21542" y="14044"/>
                    <a:pt x="21513" y="14044"/>
                  </a:cubicBezTo>
                  <a:cubicBezTo>
                    <a:pt x="20628" y="14044"/>
                    <a:pt x="19788" y="13956"/>
                    <a:pt x="18987" y="13779"/>
                  </a:cubicBezTo>
                  <a:cubicBezTo>
                    <a:pt x="18186" y="13606"/>
                    <a:pt x="17494" y="13370"/>
                    <a:pt x="16913" y="13071"/>
                  </a:cubicBezTo>
                  <a:cubicBezTo>
                    <a:pt x="16326" y="12774"/>
                    <a:pt x="15869" y="12429"/>
                    <a:pt x="15531" y="12031"/>
                  </a:cubicBezTo>
                  <a:cubicBezTo>
                    <a:pt x="15198" y="11633"/>
                    <a:pt x="15034" y="11216"/>
                    <a:pt x="15034" y="10775"/>
                  </a:cubicBezTo>
                  <a:cubicBezTo>
                    <a:pt x="15034" y="10335"/>
                    <a:pt x="15198" y="9918"/>
                    <a:pt x="15531" y="9529"/>
                  </a:cubicBezTo>
                  <a:cubicBezTo>
                    <a:pt x="15869" y="9142"/>
                    <a:pt x="16326" y="8801"/>
                    <a:pt x="16913" y="8502"/>
                  </a:cubicBezTo>
                  <a:cubicBezTo>
                    <a:pt x="17494" y="8205"/>
                    <a:pt x="18186" y="7973"/>
                    <a:pt x="18987" y="7807"/>
                  </a:cubicBezTo>
                  <a:cubicBezTo>
                    <a:pt x="19788" y="7640"/>
                    <a:pt x="20628" y="7556"/>
                    <a:pt x="21513" y="7556"/>
                  </a:cubicBezTo>
                  <a:cubicBezTo>
                    <a:pt x="21542" y="7556"/>
                    <a:pt x="21571" y="7558"/>
                    <a:pt x="21600" y="7559"/>
                  </a:cubicBezTo>
                  <a:lnTo>
                    <a:pt x="21600" y="0"/>
                  </a:lnTo>
                  <a:lnTo>
                    <a:pt x="18300" y="0"/>
                  </a:lnTo>
                  <a:close/>
                  <a:moveTo>
                    <a:pt x="18300" y="0"/>
                  </a:moveTo>
                </a:path>
              </a:pathLst>
            </a:custGeom>
            <a:solidFill>
              <a:srgbClr val="E29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ym typeface="Helvetica Light" charset="0"/>
              </a:endParaRPr>
            </a:p>
          </p:txBody>
        </p:sp>
        <p:sp>
          <p:nvSpPr>
            <p:cNvPr id="4" name="AutoShape 8"/>
            <p:cNvSpPr/>
            <p:nvPr/>
          </p:nvSpPr>
          <p:spPr bwMode="auto">
            <a:xfrm rot="20700000">
              <a:off x="6452796" y="686461"/>
              <a:ext cx="1631332" cy="3268655"/>
            </a:xfrm>
            <a:custGeom>
              <a:avLst/>
              <a:gdLst>
                <a:gd name="T0" fmla="*/ 0 w 21600"/>
                <a:gd name="T1" fmla="*/ 0 h 21600"/>
                <a:gd name="T2" fmla="*/ 0 w 21600"/>
                <a:gd name="T3" fmla="*/ 7557 h 21600"/>
                <a:gd name="T4" fmla="*/ 2497 w 21600"/>
                <a:gd name="T5" fmla="*/ 7807 h 21600"/>
                <a:gd name="T6" fmla="*/ 4550 w 21600"/>
                <a:gd name="T7" fmla="*/ 8502 h 21600"/>
                <a:gd name="T8" fmla="*/ 5936 w 21600"/>
                <a:gd name="T9" fmla="*/ 9529 h 21600"/>
                <a:gd name="T10" fmla="*/ 6463 w 21600"/>
                <a:gd name="T11" fmla="*/ 10775 h 21600"/>
                <a:gd name="T12" fmla="*/ 5936 w 21600"/>
                <a:gd name="T13" fmla="*/ 12031 h 21600"/>
                <a:gd name="T14" fmla="*/ 4550 w 21600"/>
                <a:gd name="T15" fmla="*/ 13071 h 21600"/>
                <a:gd name="T16" fmla="*/ 2497 w 21600"/>
                <a:gd name="T17" fmla="*/ 13779 h 21600"/>
                <a:gd name="T18" fmla="*/ 0 w 21600"/>
                <a:gd name="T19" fmla="*/ 14043 h 21600"/>
                <a:gd name="T20" fmla="*/ 0 w 21600"/>
                <a:gd name="T21" fmla="*/ 21600 h 21600"/>
                <a:gd name="T22" fmla="*/ 3176 w 21600"/>
                <a:gd name="T23" fmla="*/ 21600 h 21600"/>
                <a:gd name="T24" fmla="*/ 3751 w 21600"/>
                <a:gd name="T25" fmla="*/ 21179 h 21600"/>
                <a:gd name="T26" fmla="*/ 4125 w 21600"/>
                <a:gd name="T27" fmla="*/ 20242 h 21600"/>
                <a:gd name="T28" fmla="*/ 4387 w 21600"/>
                <a:gd name="T29" fmla="*/ 19213 h 21600"/>
                <a:gd name="T30" fmla="*/ 4535 w 21600"/>
                <a:gd name="T31" fmla="*/ 18544 h 21600"/>
                <a:gd name="T32" fmla="*/ 6150 w 21600"/>
                <a:gd name="T33" fmla="*/ 18282 h 21600"/>
                <a:gd name="T34" fmla="*/ 7741 w 21600"/>
                <a:gd name="T35" fmla="*/ 17910 h 21600"/>
                <a:gd name="T36" fmla="*/ 8647 w 21600"/>
                <a:gd name="T37" fmla="*/ 18240 h 21600"/>
                <a:gd name="T38" fmla="*/ 10168 w 21600"/>
                <a:gd name="T39" fmla="*/ 18821 h 21600"/>
                <a:gd name="T40" fmla="*/ 11639 w 21600"/>
                <a:gd name="T41" fmla="*/ 19378 h 21600"/>
                <a:gd name="T42" fmla="*/ 12361 w 21600"/>
                <a:gd name="T43" fmla="*/ 19626 h 21600"/>
                <a:gd name="T44" fmla="*/ 13462 w 21600"/>
                <a:gd name="T45" fmla="*/ 19256 h 21600"/>
                <a:gd name="T46" fmla="*/ 15265 w 21600"/>
                <a:gd name="T47" fmla="*/ 18412 h 21600"/>
                <a:gd name="T48" fmla="*/ 16963 w 21600"/>
                <a:gd name="T49" fmla="*/ 17522 h 21600"/>
                <a:gd name="T50" fmla="*/ 17712 w 21600"/>
                <a:gd name="T51" fmla="*/ 17006 h 21600"/>
                <a:gd name="T52" fmla="*/ 17547 w 21600"/>
                <a:gd name="T53" fmla="*/ 16803 h 21600"/>
                <a:gd name="T54" fmla="*/ 14261 w 21600"/>
                <a:gd name="T55" fmla="*/ 14680 h 21600"/>
                <a:gd name="T56" fmla="*/ 15540 w 21600"/>
                <a:gd name="T57" fmla="*/ 13098 h 21600"/>
                <a:gd name="T58" fmla="*/ 16873 w 21600"/>
                <a:gd name="T59" fmla="*/ 13031 h 21600"/>
                <a:gd name="T60" fmla="*/ 18933 w 21600"/>
                <a:gd name="T61" fmla="*/ 12909 h 21600"/>
                <a:gd name="T62" fmla="*/ 20793 w 21600"/>
                <a:gd name="T63" fmla="*/ 12697 h 21600"/>
                <a:gd name="T64" fmla="*/ 21600 w 21600"/>
                <a:gd name="T65" fmla="*/ 12409 h 21600"/>
                <a:gd name="T66" fmla="*/ 21600 w 21600"/>
                <a:gd name="T67" fmla="*/ 9219 h 21600"/>
                <a:gd name="T68" fmla="*/ 21163 w 21600"/>
                <a:gd name="T69" fmla="*/ 8975 h 21600"/>
                <a:gd name="T70" fmla="*/ 18404 w 21600"/>
                <a:gd name="T71" fmla="*/ 8705 h 21600"/>
                <a:gd name="T72" fmla="*/ 15589 w 21600"/>
                <a:gd name="T73" fmla="*/ 8529 h 21600"/>
                <a:gd name="T74" fmla="*/ 14204 w 21600"/>
                <a:gd name="T75" fmla="*/ 6867 h 21600"/>
                <a:gd name="T76" fmla="*/ 14868 w 21600"/>
                <a:gd name="T77" fmla="*/ 6428 h 21600"/>
                <a:gd name="T78" fmla="*/ 16014 w 21600"/>
                <a:gd name="T79" fmla="*/ 5678 h 21600"/>
                <a:gd name="T80" fmla="*/ 17075 w 21600"/>
                <a:gd name="T81" fmla="*/ 4955 h 21600"/>
                <a:gd name="T82" fmla="*/ 17547 w 21600"/>
                <a:gd name="T83" fmla="*/ 4571 h 21600"/>
                <a:gd name="T84" fmla="*/ 16803 w 21600"/>
                <a:gd name="T85" fmla="*/ 4049 h 21600"/>
                <a:gd name="T86" fmla="*/ 15130 w 21600"/>
                <a:gd name="T87" fmla="*/ 3162 h 21600"/>
                <a:gd name="T88" fmla="*/ 13365 w 21600"/>
                <a:gd name="T89" fmla="*/ 2321 h 21600"/>
                <a:gd name="T90" fmla="*/ 12361 w 21600"/>
                <a:gd name="T91" fmla="*/ 1945 h 21600"/>
                <a:gd name="T92" fmla="*/ 11559 w 21600"/>
                <a:gd name="T93" fmla="*/ 2182 h 21600"/>
                <a:gd name="T94" fmla="*/ 10118 w 21600"/>
                <a:gd name="T95" fmla="*/ 2722 h 21600"/>
                <a:gd name="T96" fmla="*/ 8608 w 21600"/>
                <a:gd name="T97" fmla="*/ 3303 h 21600"/>
                <a:gd name="T98" fmla="*/ 7684 w 21600"/>
                <a:gd name="T99" fmla="*/ 3661 h 21600"/>
                <a:gd name="T100" fmla="*/ 6150 w 21600"/>
                <a:gd name="T101" fmla="*/ 3284 h 21600"/>
                <a:gd name="T102" fmla="*/ 4535 w 21600"/>
                <a:gd name="T103" fmla="*/ 3030 h 21600"/>
                <a:gd name="T104" fmla="*/ 4153 w 21600"/>
                <a:gd name="T105" fmla="*/ 1595 h 21600"/>
                <a:gd name="T106" fmla="*/ 3693 w 21600"/>
                <a:gd name="T107" fmla="*/ 203 h 21600"/>
                <a:gd name="T108" fmla="*/ 3176 w 21600"/>
                <a:gd name="T109" fmla="*/ 0 h 21600"/>
                <a:gd name="T110" fmla="*/ 0 w 21600"/>
                <a:gd name="T111" fmla="*/ 0 h 21600"/>
                <a:gd name="T112" fmla="*/ 0 w 21600"/>
                <a:gd name="T11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0" y="0"/>
                  </a:moveTo>
                  <a:lnTo>
                    <a:pt x="0" y="7557"/>
                  </a:lnTo>
                  <a:cubicBezTo>
                    <a:pt x="874" y="7559"/>
                    <a:pt x="1712" y="7642"/>
                    <a:pt x="2497" y="7807"/>
                  </a:cubicBezTo>
                  <a:cubicBezTo>
                    <a:pt x="3292" y="7973"/>
                    <a:pt x="3977" y="8205"/>
                    <a:pt x="4550" y="8502"/>
                  </a:cubicBezTo>
                  <a:cubicBezTo>
                    <a:pt x="5117" y="8801"/>
                    <a:pt x="5578" y="9142"/>
                    <a:pt x="5936" y="9529"/>
                  </a:cubicBezTo>
                  <a:cubicBezTo>
                    <a:pt x="6287" y="9918"/>
                    <a:pt x="6463" y="10335"/>
                    <a:pt x="6463" y="10775"/>
                  </a:cubicBezTo>
                  <a:cubicBezTo>
                    <a:pt x="6463" y="11216"/>
                    <a:pt x="6287" y="11633"/>
                    <a:pt x="5936" y="12031"/>
                  </a:cubicBezTo>
                  <a:cubicBezTo>
                    <a:pt x="5578" y="12429"/>
                    <a:pt x="5117" y="12774"/>
                    <a:pt x="4550" y="13071"/>
                  </a:cubicBezTo>
                  <a:cubicBezTo>
                    <a:pt x="3977" y="13370"/>
                    <a:pt x="3292" y="13606"/>
                    <a:pt x="2497" y="13779"/>
                  </a:cubicBezTo>
                  <a:cubicBezTo>
                    <a:pt x="1712" y="13954"/>
                    <a:pt x="874" y="14041"/>
                    <a:pt x="0" y="14043"/>
                  </a:cubicBezTo>
                  <a:lnTo>
                    <a:pt x="0" y="21600"/>
                  </a:lnTo>
                  <a:lnTo>
                    <a:pt x="3176" y="21600"/>
                  </a:lnTo>
                  <a:cubicBezTo>
                    <a:pt x="3409" y="21600"/>
                    <a:pt x="3603" y="21461"/>
                    <a:pt x="3751" y="21179"/>
                  </a:cubicBezTo>
                  <a:cubicBezTo>
                    <a:pt x="3893" y="20902"/>
                    <a:pt x="4017" y="20589"/>
                    <a:pt x="4125" y="20242"/>
                  </a:cubicBezTo>
                  <a:cubicBezTo>
                    <a:pt x="4233" y="19894"/>
                    <a:pt x="4325" y="19552"/>
                    <a:pt x="4387" y="19213"/>
                  </a:cubicBezTo>
                  <a:cubicBezTo>
                    <a:pt x="4450" y="18875"/>
                    <a:pt x="4501" y="18654"/>
                    <a:pt x="4535" y="18544"/>
                  </a:cubicBezTo>
                  <a:cubicBezTo>
                    <a:pt x="5080" y="18471"/>
                    <a:pt x="5617" y="18384"/>
                    <a:pt x="6150" y="18282"/>
                  </a:cubicBezTo>
                  <a:cubicBezTo>
                    <a:pt x="6684" y="18178"/>
                    <a:pt x="7213" y="18054"/>
                    <a:pt x="7741" y="17910"/>
                  </a:cubicBezTo>
                  <a:cubicBezTo>
                    <a:pt x="7866" y="17947"/>
                    <a:pt x="8171" y="18057"/>
                    <a:pt x="8647" y="18240"/>
                  </a:cubicBezTo>
                  <a:cubicBezTo>
                    <a:pt x="9130" y="18426"/>
                    <a:pt x="9635" y="18620"/>
                    <a:pt x="10168" y="18821"/>
                  </a:cubicBezTo>
                  <a:cubicBezTo>
                    <a:pt x="10707" y="19024"/>
                    <a:pt x="11196" y="19211"/>
                    <a:pt x="11639" y="19378"/>
                  </a:cubicBezTo>
                  <a:cubicBezTo>
                    <a:pt x="12082" y="19542"/>
                    <a:pt x="12321" y="19626"/>
                    <a:pt x="12361" y="19626"/>
                  </a:cubicBezTo>
                  <a:cubicBezTo>
                    <a:pt x="12520" y="19626"/>
                    <a:pt x="12889" y="19504"/>
                    <a:pt x="13462" y="19256"/>
                  </a:cubicBezTo>
                  <a:cubicBezTo>
                    <a:pt x="14029" y="19007"/>
                    <a:pt x="14629" y="18726"/>
                    <a:pt x="15265" y="18412"/>
                  </a:cubicBezTo>
                  <a:cubicBezTo>
                    <a:pt x="15900" y="18096"/>
                    <a:pt x="16463" y="17799"/>
                    <a:pt x="16963" y="17522"/>
                  </a:cubicBezTo>
                  <a:cubicBezTo>
                    <a:pt x="17462" y="17251"/>
                    <a:pt x="17712" y="17077"/>
                    <a:pt x="17712" y="17006"/>
                  </a:cubicBezTo>
                  <a:lnTo>
                    <a:pt x="17547" y="16803"/>
                  </a:lnTo>
                  <a:cubicBezTo>
                    <a:pt x="16355" y="16126"/>
                    <a:pt x="15254" y="15416"/>
                    <a:pt x="14261" y="14680"/>
                  </a:cubicBezTo>
                  <a:cubicBezTo>
                    <a:pt x="14863" y="14137"/>
                    <a:pt x="15284" y="13612"/>
                    <a:pt x="15540" y="13098"/>
                  </a:cubicBezTo>
                  <a:cubicBezTo>
                    <a:pt x="15755" y="13078"/>
                    <a:pt x="16198" y="13056"/>
                    <a:pt x="16873" y="13031"/>
                  </a:cubicBezTo>
                  <a:cubicBezTo>
                    <a:pt x="17543" y="13003"/>
                    <a:pt x="18229" y="12962"/>
                    <a:pt x="18933" y="12909"/>
                  </a:cubicBezTo>
                  <a:cubicBezTo>
                    <a:pt x="19643" y="12852"/>
                    <a:pt x="20260" y="12787"/>
                    <a:pt x="20793" y="12697"/>
                  </a:cubicBezTo>
                  <a:cubicBezTo>
                    <a:pt x="21327" y="12612"/>
                    <a:pt x="21600" y="12516"/>
                    <a:pt x="21600" y="12409"/>
                  </a:cubicBezTo>
                  <a:lnTo>
                    <a:pt x="21600" y="9219"/>
                  </a:lnTo>
                  <a:cubicBezTo>
                    <a:pt x="21600" y="9092"/>
                    <a:pt x="21452" y="9012"/>
                    <a:pt x="21163" y="8975"/>
                  </a:cubicBezTo>
                  <a:cubicBezTo>
                    <a:pt x="20312" y="8820"/>
                    <a:pt x="19391" y="8733"/>
                    <a:pt x="18404" y="8705"/>
                  </a:cubicBezTo>
                  <a:cubicBezTo>
                    <a:pt x="17416" y="8680"/>
                    <a:pt x="16481" y="8620"/>
                    <a:pt x="15589" y="8529"/>
                  </a:cubicBezTo>
                  <a:cubicBezTo>
                    <a:pt x="15266" y="7917"/>
                    <a:pt x="14805" y="7364"/>
                    <a:pt x="14204" y="6867"/>
                  </a:cubicBezTo>
                  <a:cubicBezTo>
                    <a:pt x="14277" y="6813"/>
                    <a:pt x="14499" y="6666"/>
                    <a:pt x="14868" y="6428"/>
                  </a:cubicBezTo>
                  <a:cubicBezTo>
                    <a:pt x="15242" y="6188"/>
                    <a:pt x="15622" y="5938"/>
                    <a:pt x="16014" y="5678"/>
                  </a:cubicBezTo>
                  <a:cubicBezTo>
                    <a:pt x="16406" y="5415"/>
                    <a:pt x="16757" y="5175"/>
                    <a:pt x="17075" y="4955"/>
                  </a:cubicBezTo>
                  <a:cubicBezTo>
                    <a:pt x="17387" y="4735"/>
                    <a:pt x="17547" y="4605"/>
                    <a:pt x="17547" y="4571"/>
                  </a:cubicBezTo>
                  <a:cubicBezTo>
                    <a:pt x="17547" y="4498"/>
                    <a:pt x="17297" y="4323"/>
                    <a:pt x="16803" y="4049"/>
                  </a:cubicBezTo>
                  <a:cubicBezTo>
                    <a:pt x="16304" y="3775"/>
                    <a:pt x="15749" y="3478"/>
                    <a:pt x="15130" y="3162"/>
                  </a:cubicBezTo>
                  <a:cubicBezTo>
                    <a:pt x="14517" y="2848"/>
                    <a:pt x="13926" y="2569"/>
                    <a:pt x="13365" y="2321"/>
                  </a:cubicBezTo>
                  <a:cubicBezTo>
                    <a:pt x="12803" y="2072"/>
                    <a:pt x="12469" y="1945"/>
                    <a:pt x="12361" y="1945"/>
                  </a:cubicBezTo>
                  <a:cubicBezTo>
                    <a:pt x="12253" y="1945"/>
                    <a:pt x="11985" y="2024"/>
                    <a:pt x="11559" y="2182"/>
                  </a:cubicBezTo>
                  <a:cubicBezTo>
                    <a:pt x="11133" y="2340"/>
                    <a:pt x="10652" y="2521"/>
                    <a:pt x="10118" y="2722"/>
                  </a:cubicBezTo>
                  <a:cubicBezTo>
                    <a:pt x="9585" y="2925"/>
                    <a:pt x="9079" y="3119"/>
                    <a:pt x="8608" y="3303"/>
                  </a:cubicBezTo>
                  <a:cubicBezTo>
                    <a:pt x="8136" y="3489"/>
                    <a:pt x="7831" y="3611"/>
                    <a:pt x="7684" y="3661"/>
                  </a:cubicBezTo>
                  <a:cubicBezTo>
                    <a:pt x="7178" y="3512"/>
                    <a:pt x="6667" y="3386"/>
                    <a:pt x="6150" y="3284"/>
                  </a:cubicBezTo>
                  <a:cubicBezTo>
                    <a:pt x="5634" y="3185"/>
                    <a:pt x="5097" y="3100"/>
                    <a:pt x="4535" y="3030"/>
                  </a:cubicBezTo>
                  <a:cubicBezTo>
                    <a:pt x="4370" y="2561"/>
                    <a:pt x="4243" y="2084"/>
                    <a:pt x="4153" y="1595"/>
                  </a:cubicBezTo>
                  <a:cubicBezTo>
                    <a:pt x="4062" y="1107"/>
                    <a:pt x="3909" y="644"/>
                    <a:pt x="3693" y="203"/>
                  </a:cubicBezTo>
                  <a:cubicBezTo>
                    <a:pt x="3602" y="68"/>
                    <a:pt x="3426" y="0"/>
                    <a:pt x="3176" y="0"/>
                  </a:cubicBezTo>
                  <a:lnTo>
                    <a:pt x="0" y="0"/>
                  </a:lnTo>
                  <a:close/>
                  <a:moveTo>
                    <a:pt x="0" y="0"/>
                  </a:moveTo>
                </a:path>
              </a:pathLst>
            </a:custGeom>
            <a:solidFill>
              <a:srgbClr val="E9B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ym typeface="Helvetica Light" charset="0"/>
              </a:endParaRPr>
            </a:p>
          </p:txBody>
        </p:sp>
        <p:sp>
          <p:nvSpPr>
            <p:cNvPr id="5" name="AutoShape 11"/>
            <p:cNvSpPr/>
            <p:nvPr/>
          </p:nvSpPr>
          <p:spPr bwMode="auto">
            <a:xfrm>
              <a:off x="5822257" y="2298292"/>
              <a:ext cx="464541" cy="464541"/>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BF791B"/>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6" name="AutoShape 12"/>
            <p:cNvSpPr/>
            <p:nvPr/>
          </p:nvSpPr>
          <p:spPr bwMode="auto">
            <a:xfrm>
              <a:off x="6190067" y="4346545"/>
              <a:ext cx="630278" cy="629472"/>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BF791B"/>
            </a:solidFill>
            <a:ln>
              <a:noFill/>
            </a:ln>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000" b="0" i="0" u="none" strike="noStrike" kern="1200" cap="none" spc="0" normalizeH="0" baseline="0" noProof="0">
                <a:ln>
                  <a:noFill/>
                </a:ln>
                <a:solidFill>
                  <a:srgbClr val="000000"/>
                </a:solidFill>
                <a:effectLst/>
                <a:uLnTx/>
                <a:uFillTx/>
                <a:latin typeface="Helvetica Light" charset="0"/>
                <a:sym typeface="Helvetica Light" charset="0"/>
              </a:endParaRPr>
            </a:p>
          </p:txBody>
        </p:sp>
        <p:sp>
          <p:nvSpPr>
            <p:cNvPr id="7" name="AutoShape 13"/>
            <p:cNvSpPr/>
            <p:nvPr/>
          </p:nvSpPr>
          <p:spPr bwMode="auto">
            <a:xfrm>
              <a:off x="5681659" y="2906808"/>
              <a:ext cx="323941" cy="325066"/>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BF791B"/>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8" name="AutoShape 14"/>
            <p:cNvSpPr/>
            <p:nvPr/>
          </p:nvSpPr>
          <p:spPr bwMode="auto">
            <a:xfrm>
              <a:off x="6005599" y="3477080"/>
              <a:ext cx="255328" cy="256454"/>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D7881F"/>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9" name="AutoShape 15"/>
            <p:cNvSpPr/>
            <p:nvPr/>
          </p:nvSpPr>
          <p:spPr bwMode="auto">
            <a:xfrm>
              <a:off x="5682783" y="4065347"/>
              <a:ext cx="325066" cy="323941"/>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935D15"/>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0" name="AutoShape 17"/>
            <p:cNvSpPr/>
            <p:nvPr/>
          </p:nvSpPr>
          <p:spPr bwMode="auto">
            <a:xfrm>
              <a:off x="5415081" y="2391651"/>
              <a:ext cx="323941" cy="325066"/>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935D15"/>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1" name="AutoShape 18"/>
            <p:cNvSpPr/>
            <p:nvPr/>
          </p:nvSpPr>
          <p:spPr bwMode="auto">
            <a:xfrm>
              <a:off x="6371159" y="2165567"/>
              <a:ext cx="325066" cy="323941"/>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D7881F"/>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2" name="AutoShape 19"/>
            <p:cNvSpPr/>
            <p:nvPr/>
          </p:nvSpPr>
          <p:spPr bwMode="auto">
            <a:xfrm>
              <a:off x="5669285" y="4592877"/>
              <a:ext cx="255328" cy="256454"/>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F1CD9D"/>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3" name="AutoShape 20"/>
            <p:cNvSpPr/>
            <p:nvPr/>
          </p:nvSpPr>
          <p:spPr bwMode="auto">
            <a:xfrm>
              <a:off x="6400402" y="5429725"/>
              <a:ext cx="256454" cy="255328"/>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D7881F"/>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4" name="AutoShape 21"/>
            <p:cNvSpPr/>
            <p:nvPr/>
          </p:nvSpPr>
          <p:spPr bwMode="auto">
            <a:xfrm>
              <a:off x="5670411" y="5052918"/>
              <a:ext cx="463416" cy="463416"/>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935D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ym typeface="Helvetica Light" charset="0"/>
              </a:endParaRPr>
            </a:p>
          </p:txBody>
        </p:sp>
      </p:grpSp>
      <p:sp>
        <p:nvSpPr>
          <p:cNvPr id="15" name="TextBox 49"/>
          <p:cNvSpPr txBox="1"/>
          <p:nvPr/>
        </p:nvSpPr>
        <p:spPr>
          <a:xfrm>
            <a:off x="4613263" y="2701481"/>
            <a:ext cx="609428" cy="461665"/>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Impact" panose="020B0806030902050204" pitchFamily="34" charset="0"/>
                <a:ea typeface="Arial Unicode MS" panose="020B0604020202020204" pitchFamily="34" charset="-122"/>
                <a:cs typeface="Arial Unicode MS" panose="020B0604020202020204" pitchFamily="34" charset="-122"/>
                <a:sym typeface="Batang" panose="02030600000101010101" charset="-127"/>
              </a:rPr>
              <a:t>01</a:t>
            </a:r>
            <a:endParaRPr lang="en-US" altLang="zh-CN" sz="2400" dirty="0" smtClean="0">
              <a:solidFill>
                <a:schemeClr val="bg1"/>
              </a:solidFill>
              <a:latin typeface="Impact" panose="020B0806030902050204" pitchFamily="34" charset="0"/>
              <a:ea typeface="Arial Unicode MS" panose="020B0604020202020204" pitchFamily="34" charset="-122"/>
              <a:cs typeface="Arial Unicode MS" panose="020B0604020202020204" pitchFamily="34" charset="-122"/>
              <a:sym typeface="Batang" panose="02030600000101010101" charset="-127"/>
            </a:endParaRPr>
          </a:p>
        </p:txBody>
      </p:sp>
      <p:sp>
        <p:nvSpPr>
          <p:cNvPr id="16" name="TextBox 49"/>
          <p:cNvSpPr txBox="1"/>
          <p:nvPr/>
        </p:nvSpPr>
        <p:spPr>
          <a:xfrm>
            <a:off x="6900165" y="2701481"/>
            <a:ext cx="609428" cy="461665"/>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Impact" panose="020B0806030902050204" pitchFamily="34" charset="0"/>
                <a:ea typeface="Arial Unicode MS" panose="020B0604020202020204" pitchFamily="34" charset="-122"/>
                <a:cs typeface="Arial Unicode MS" panose="020B0604020202020204" pitchFamily="34" charset="-122"/>
                <a:sym typeface="Batang" panose="02030600000101010101" charset="-127"/>
              </a:rPr>
              <a:t>02</a:t>
            </a:r>
            <a:endParaRPr lang="en-US" altLang="zh-CN" sz="2400" dirty="0" smtClean="0">
              <a:solidFill>
                <a:schemeClr val="bg1"/>
              </a:solidFill>
              <a:latin typeface="Impact" panose="020B0806030902050204" pitchFamily="34" charset="0"/>
              <a:ea typeface="Arial Unicode MS" panose="020B0604020202020204" pitchFamily="34" charset="-122"/>
              <a:cs typeface="Arial Unicode MS" panose="020B0604020202020204" pitchFamily="34" charset="-122"/>
              <a:sym typeface="Batang" panose="02030600000101010101" charset="-127"/>
            </a:endParaRPr>
          </a:p>
        </p:txBody>
      </p:sp>
      <p:sp>
        <p:nvSpPr>
          <p:cNvPr id="17" name="文本框 19"/>
          <p:cNvSpPr txBox="1"/>
          <p:nvPr/>
        </p:nvSpPr>
        <p:spPr>
          <a:xfrm>
            <a:off x="8171418" y="3640453"/>
            <a:ext cx="2952000" cy="1497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dirty="0">
                <a:solidFill>
                  <a:schemeClr val="tx1">
                    <a:lumMod val="75000"/>
                    <a:lumOff val="25000"/>
                  </a:schemeClr>
                </a:solidFill>
                <a:latin typeface="+mn-ea"/>
              </a:rPr>
              <a:t>物质准备包括前厅、客房、安全保卫等各方面的准备工作。保证宾客一进店，就能提供满意的服务。</a:t>
            </a:r>
            <a:endParaRPr lang="zh-CN" altLang="en-US" dirty="0">
              <a:solidFill>
                <a:schemeClr val="tx1">
                  <a:lumMod val="75000"/>
                  <a:lumOff val="25000"/>
                </a:schemeClr>
              </a:solidFill>
              <a:latin typeface="+mn-ea"/>
            </a:endParaRPr>
          </a:p>
        </p:txBody>
      </p:sp>
      <p:sp>
        <p:nvSpPr>
          <p:cNvPr id="18" name="文本框 20"/>
          <p:cNvSpPr txBox="1"/>
          <p:nvPr/>
        </p:nvSpPr>
        <p:spPr>
          <a:xfrm>
            <a:off x="756893" y="3587900"/>
            <a:ext cx="3213532" cy="18928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dirty="0">
                <a:solidFill>
                  <a:schemeClr val="tx1">
                    <a:lumMod val="75000"/>
                    <a:lumOff val="25000"/>
                  </a:schemeClr>
                </a:solidFill>
                <a:latin typeface="+mn-ea"/>
              </a:rPr>
              <a:t>要求每个服务人员必须精神饱满、思想集中、着装整洁、规范上岗。必要时，要事先了解客人的身份、生活习惯等，以便有针对性地提供服务。</a:t>
            </a:r>
            <a:endParaRPr lang="zh-CN" altLang="en-US" dirty="0">
              <a:solidFill>
                <a:schemeClr val="tx1">
                  <a:lumMod val="75000"/>
                  <a:lumOff val="25000"/>
                </a:schemeClr>
              </a:solidFill>
              <a:latin typeface="+mn-ea"/>
            </a:endParaRPr>
          </a:p>
        </p:txBody>
      </p:sp>
      <p:sp>
        <p:nvSpPr>
          <p:cNvPr id="19" name="矩形 18"/>
          <p:cNvSpPr/>
          <p:nvPr/>
        </p:nvSpPr>
        <p:spPr>
          <a:xfrm>
            <a:off x="878052" y="2903065"/>
            <a:ext cx="2952000" cy="540000"/>
          </a:xfrm>
          <a:prstGeom prst="rect">
            <a:avLst/>
          </a:prstGeom>
          <a:solidFill>
            <a:srgbClr val="E297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微软雅黑" panose="020B0503020204020204" pitchFamily="34" charset="-122"/>
              </a:rPr>
              <a:t>精神准备</a:t>
            </a:r>
            <a:endParaRPr lang="zh-CN" altLang="en-US" sz="2000" b="1" dirty="0">
              <a:latin typeface="微软雅黑" panose="020B0503020204020204" pitchFamily="34" charset="-122"/>
              <a:ea typeface="微软雅黑" panose="020B0503020204020204" pitchFamily="34" charset="-122"/>
            </a:endParaRPr>
          </a:p>
        </p:txBody>
      </p:sp>
      <p:sp>
        <p:nvSpPr>
          <p:cNvPr id="20" name="矩形 19"/>
          <p:cNvSpPr/>
          <p:nvPr/>
        </p:nvSpPr>
        <p:spPr>
          <a:xfrm>
            <a:off x="8171418" y="2970704"/>
            <a:ext cx="2952000" cy="540000"/>
          </a:xfrm>
          <a:prstGeom prst="rect">
            <a:avLst/>
          </a:prstGeom>
          <a:solidFill>
            <a:srgbClr val="E9B0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微软雅黑" panose="020B0503020204020204" pitchFamily="34" charset="-122"/>
              </a:rPr>
              <a:t>物质准备</a:t>
            </a:r>
            <a:endParaRPr lang="zh-CN" altLang="en-US" sz="2000" b="1" dirty="0">
              <a:latin typeface="微软雅黑" panose="020B0503020204020204" pitchFamily="34" charset="-122"/>
              <a:ea typeface="微软雅黑" panose="020B0503020204020204" pitchFamily="34" charset="-122"/>
            </a:endParaRPr>
          </a:p>
        </p:txBody>
      </p:sp>
      <p:sp>
        <p:nvSpPr>
          <p:cNvPr id="22" name="文本框 43"/>
          <p:cNvSpPr txBox="1"/>
          <p:nvPr/>
        </p:nvSpPr>
        <p:spPr>
          <a:xfrm>
            <a:off x="3574514" y="831823"/>
            <a:ext cx="5042972" cy="5792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400" b="1" dirty="0">
                <a:solidFill>
                  <a:schemeClr val="tx1">
                    <a:lumMod val="75000"/>
                    <a:lumOff val="25000"/>
                  </a:schemeClr>
                </a:solidFill>
              </a:rPr>
              <a:t>（一）准备过程的质量控制</a:t>
            </a:r>
            <a:endParaRPr lang="zh-CN" altLang="en-US" sz="24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05331" y="3687309"/>
            <a:ext cx="2267544" cy="1172629"/>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mn-ea"/>
              </a:rPr>
              <a:t>搜集质量信息，分析产生质量问题的原因，尽快研究改进。</a:t>
            </a:r>
            <a:endParaRPr lang="zh-CN" altLang="en-US" dirty="0">
              <a:solidFill>
                <a:schemeClr val="tx1">
                  <a:lumMod val="75000"/>
                  <a:lumOff val="25000"/>
                </a:schemeClr>
              </a:solidFill>
              <a:latin typeface="+mn-ea"/>
            </a:endParaRPr>
          </a:p>
        </p:txBody>
      </p:sp>
      <p:sp>
        <p:nvSpPr>
          <p:cNvPr id="3" name="文本框 2"/>
          <p:cNvSpPr txBox="1"/>
          <p:nvPr/>
        </p:nvSpPr>
        <p:spPr>
          <a:xfrm>
            <a:off x="457200" y="3801607"/>
            <a:ext cx="2511033" cy="777457"/>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mn-ea"/>
              </a:rPr>
              <a:t>严格执行接待服务规范，加强服务质量检查。</a:t>
            </a:r>
            <a:endParaRPr lang="zh-CN" altLang="en-US" dirty="0">
              <a:solidFill>
                <a:schemeClr val="tx1">
                  <a:lumMod val="75000"/>
                  <a:lumOff val="25000"/>
                </a:schemeClr>
              </a:solidFill>
              <a:latin typeface="+mn-ea"/>
            </a:endParaRPr>
          </a:p>
        </p:txBody>
      </p:sp>
      <p:grpSp>
        <p:nvGrpSpPr>
          <p:cNvPr id="4" name="组合 3"/>
          <p:cNvGrpSpPr/>
          <p:nvPr/>
        </p:nvGrpSpPr>
        <p:grpSpPr>
          <a:xfrm>
            <a:off x="3277194" y="2000901"/>
            <a:ext cx="5637612" cy="4159981"/>
            <a:chOff x="2774868" y="1609173"/>
            <a:chExt cx="6642264" cy="4901312"/>
          </a:xfrm>
        </p:grpSpPr>
        <p:sp>
          <p:nvSpPr>
            <p:cNvPr id="5" name="Freeform 5"/>
            <p:cNvSpPr/>
            <p:nvPr/>
          </p:nvSpPr>
          <p:spPr bwMode="auto">
            <a:xfrm>
              <a:off x="5518586" y="5288700"/>
              <a:ext cx="1126955" cy="288708"/>
            </a:xfrm>
            <a:custGeom>
              <a:avLst/>
              <a:gdLst>
                <a:gd name="T0" fmla="*/ 11 w 125"/>
                <a:gd name="T1" fmla="*/ 32 h 32"/>
                <a:gd name="T2" fmla="*/ 116 w 125"/>
                <a:gd name="T3" fmla="*/ 22 h 32"/>
                <a:gd name="T4" fmla="*/ 116 w 125"/>
                <a:gd name="T5" fmla="*/ 22 h 32"/>
                <a:gd name="T6" fmla="*/ 125 w 125"/>
                <a:gd name="T7" fmla="*/ 10 h 32"/>
                <a:gd name="T8" fmla="*/ 114 w 125"/>
                <a:gd name="T9" fmla="*/ 1 h 32"/>
                <a:gd name="T10" fmla="*/ 114 w 125"/>
                <a:gd name="T11" fmla="*/ 1 h 32"/>
                <a:gd name="T12" fmla="*/ 9 w 125"/>
                <a:gd name="T13" fmla="*/ 11 h 32"/>
                <a:gd name="T14" fmla="*/ 9 w 125"/>
                <a:gd name="T15" fmla="*/ 11 h 32"/>
                <a:gd name="T16" fmla="*/ 0 w 125"/>
                <a:gd name="T17" fmla="*/ 22 h 32"/>
                <a:gd name="T18" fmla="*/ 11 w 125"/>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32">
                  <a:moveTo>
                    <a:pt x="11" y="32"/>
                  </a:moveTo>
                  <a:cubicBezTo>
                    <a:pt x="116" y="22"/>
                    <a:pt x="116" y="22"/>
                    <a:pt x="116" y="22"/>
                  </a:cubicBezTo>
                  <a:cubicBezTo>
                    <a:pt x="116" y="22"/>
                    <a:pt x="116" y="22"/>
                    <a:pt x="116" y="22"/>
                  </a:cubicBezTo>
                  <a:cubicBezTo>
                    <a:pt x="121" y="21"/>
                    <a:pt x="125" y="16"/>
                    <a:pt x="125" y="10"/>
                  </a:cubicBezTo>
                  <a:cubicBezTo>
                    <a:pt x="124" y="5"/>
                    <a:pt x="119" y="0"/>
                    <a:pt x="114" y="1"/>
                  </a:cubicBezTo>
                  <a:cubicBezTo>
                    <a:pt x="114" y="1"/>
                    <a:pt x="114" y="1"/>
                    <a:pt x="114" y="1"/>
                  </a:cubicBezTo>
                  <a:cubicBezTo>
                    <a:pt x="9" y="11"/>
                    <a:pt x="9" y="11"/>
                    <a:pt x="9" y="11"/>
                  </a:cubicBezTo>
                  <a:cubicBezTo>
                    <a:pt x="9" y="11"/>
                    <a:pt x="9" y="11"/>
                    <a:pt x="9" y="11"/>
                  </a:cubicBezTo>
                  <a:cubicBezTo>
                    <a:pt x="4" y="11"/>
                    <a:pt x="0" y="16"/>
                    <a:pt x="0" y="22"/>
                  </a:cubicBezTo>
                  <a:cubicBezTo>
                    <a:pt x="1" y="28"/>
                    <a:pt x="5" y="32"/>
                    <a:pt x="11" y="32"/>
                  </a:cubicBezTo>
                  <a:close/>
                </a:path>
              </a:pathLst>
            </a:custGeom>
            <a:solidFill>
              <a:srgbClr val="50330C"/>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5618140" y="5587362"/>
              <a:ext cx="927846" cy="270788"/>
            </a:xfrm>
            <a:custGeom>
              <a:avLst/>
              <a:gdLst>
                <a:gd name="T0" fmla="*/ 11 w 103"/>
                <a:gd name="T1" fmla="*/ 30 h 30"/>
                <a:gd name="T2" fmla="*/ 93 w 103"/>
                <a:gd name="T3" fmla="*/ 22 h 30"/>
                <a:gd name="T4" fmla="*/ 93 w 103"/>
                <a:gd name="T5" fmla="*/ 22 h 30"/>
                <a:gd name="T6" fmla="*/ 102 w 103"/>
                <a:gd name="T7" fmla="*/ 10 h 30"/>
                <a:gd name="T8" fmla="*/ 92 w 103"/>
                <a:gd name="T9" fmla="*/ 1 h 30"/>
                <a:gd name="T10" fmla="*/ 92 w 103"/>
                <a:gd name="T11" fmla="*/ 1 h 30"/>
                <a:gd name="T12" fmla="*/ 9 w 103"/>
                <a:gd name="T13" fmla="*/ 9 h 30"/>
                <a:gd name="T14" fmla="*/ 9 w 103"/>
                <a:gd name="T15" fmla="*/ 9 h 30"/>
                <a:gd name="T16" fmla="*/ 0 w 103"/>
                <a:gd name="T17" fmla="*/ 20 h 30"/>
                <a:gd name="T18" fmla="*/ 11 w 10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0">
                  <a:moveTo>
                    <a:pt x="11" y="30"/>
                  </a:moveTo>
                  <a:cubicBezTo>
                    <a:pt x="93" y="22"/>
                    <a:pt x="93" y="22"/>
                    <a:pt x="93" y="22"/>
                  </a:cubicBezTo>
                  <a:cubicBezTo>
                    <a:pt x="93" y="22"/>
                    <a:pt x="93" y="22"/>
                    <a:pt x="93" y="22"/>
                  </a:cubicBezTo>
                  <a:cubicBezTo>
                    <a:pt x="99" y="21"/>
                    <a:pt x="103" y="16"/>
                    <a:pt x="102" y="10"/>
                  </a:cubicBezTo>
                  <a:cubicBezTo>
                    <a:pt x="102" y="5"/>
                    <a:pt x="97" y="0"/>
                    <a:pt x="92" y="1"/>
                  </a:cubicBezTo>
                  <a:cubicBezTo>
                    <a:pt x="92" y="1"/>
                    <a:pt x="92" y="1"/>
                    <a:pt x="92" y="1"/>
                  </a:cubicBezTo>
                  <a:cubicBezTo>
                    <a:pt x="9" y="9"/>
                    <a:pt x="9" y="9"/>
                    <a:pt x="9" y="9"/>
                  </a:cubicBezTo>
                  <a:cubicBezTo>
                    <a:pt x="9" y="9"/>
                    <a:pt x="9" y="9"/>
                    <a:pt x="9" y="9"/>
                  </a:cubicBezTo>
                  <a:cubicBezTo>
                    <a:pt x="4" y="10"/>
                    <a:pt x="0" y="15"/>
                    <a:pt x="0" y="20"/>
                  </a:cubicBezTo>
                  <a:cubicBezTo>
                    <a:pt x="1" y="26"/>
                    <a:pt x="6" y="30"/>
                    <a:pt x="11" y="30"/>
                  </a:cubicBezTo>
                  <a:close/>
                </a:path>
              </a:pathLst>
            </a:custGeom>
            <a:solidFill>
              <a:srgbClr val="50330C"/>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5833177" y="5911910"/>
              <a:ext cx="541575" cy="308619"/>
            </a:xfrm>
            <a:custGeom>
              <a:avLst/>
              <a:gdLst>
                <a:gd name="T0" fmla="*/ 0 w 60"/>
                <a:gd name="T1" fmla="*/ 6 h 34"/>
                <a:gd name="T2" fmla="*/ 60 w 60"/>
                <a:gd name="T3" fmla="*/ 0 h 34"/>
                <a:gd name="T4" fmla="*/ 0 w 60"/>
                <a:gd name="T5" fmla="*/ 6 h 34"/>
              </a:gdLst>
              <a:ahLst/>
              <a:cxnLst>
                <a:cxn ang="0">
                  <a:pos x="T0" y="T1"/>
                </a:cxn>
                <a:cxn ang="0">
                  <a:pos x="T2" y="T3"/>
                </a:cxn>
                <a:cxn ang="0">
                  <a:pos x="T4" y="T5"/>
                </a:cxn>
              </a:cxnLst>
              <a:rect l="0" t="0" r="r" b="b"/>
              <a:pathLst>
                <a:path w="60" h="34">
                  <a:moveTo>
                    <a:pt x="0" y="6"/>
                  </a:moveTo>
                  <a:cubicBezTo>
                    <a:pt x="60" y="0"/>
                    <a:pt x="60" y="0"/>
                    <a:pt x="60" y="0"/>
                  </a:cubicBezTo>
                  <a:cubicBezTo>
                    <a:pt x="51" y="29"/>
                    <a:pt x="14" y="34"/>
                    <a:pt x="0" y="6"/>
                  </a:cubicBezTo>
                  <a:close/>
                </a:path>
              </a:pathLst>
            </a:custGeom>
            <a:solidFill>
              <a:srgbClr val="50330C"/>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3163130" y="1609173"/>
              <a:ext cx="2922914" cy="3498338"/>
            </a:xfrm>
            <a:custGeom>
              <a:avLst/>
              <a:gdLst>
                <a:gd name="T0" fmla="*/ 0 w 324"/>
                <a:gd name="T1" fmla="*/ 222 h 387"/>
                <a:gd name="T2" fmla="*/ 49 w 324"/>
                <a:gd name="T3" fmla="*/ 193 h 387"/>
                <a:gd name="T4" fmla="*/ 90 w 324"/>
                <a:gd name="T5" fmla="*/ 151 h 387"/>
                <a:gd name="T6" fmla="*/ 101 w 324"/>
                <a:gd name="T7" fmla="*/ 122 h 387"/>
                <a:gd name="T8" fmla="*/ 103 w 324"/>
                <a:gd name="T9" fmla="*/ 88 h 387"/>
                <a:gd name="T10" fmla="*/ 112 w 324"/>
                <a:gd name="T11" fmla="*/ 53 h 387"/>
                <a:gd name="T12" fmla="*/ 133 w 324"/>
                <a:gd name="T13" fmla="*/ 29 h 387"/>
                <a:gd name="T14" fmla="*/ 151 w 324"/>
                <a:gd name="T15" fmla="*/ 31 h 387"/>
                <a:gd name="T16" fmla="*/ 140 w 324"/>
                <a:gd name="T17" fmla="*/ 60 h 387"/>
                <a:gd name="T18" fmla="*/ 133 w 324"/>
                <a:gd name="T19" fmla="*/ 85 h 387"/>
                <a:gd name="T20" fmla="*/ 135 w 324"/>
                <a:gd name="T21" fmla="*/ 101 h 387"/>
                <a:gd name="T22" fmla="*/ 147 w 324"/>
                <a:gd name="T23" fmla="*/ 70 h 387"/>
                <a:gd name="T24" fmla="*/ 176 w 324"/>
                <a:gd name="T25" fmla="*/ 44 h 387"/>
                <a:gd name="T26" fmla="*/ 219 w 324"/>
                <a:gd name="T27" fmla="*/ 15 h 387"/>
                <a:gd name="T28" fmla="*/ 244 w 324"/>
                <a:gd name="T29" fmla="*/ 7 h 387"/>
                <a:gd name="T30" fmla="*/ 243 w 324"/>
                <a:gd name="T31" fmla="*/ 31 h 387"/>
                <a:gd name="T32" fmla="*/ 228 w 324"/>
                <a:gd name="T33" fmla="*/ 44 h 387"/>
                <a:gd name="T34" fmla="*/ 205 w 324"/>
                <a:gd name="T35" fmla="*/ 66 h 387"/>
                <a:gd name="T36" fmla="*/ 187 w 324"/>
                <a:gd name="T37" fmla="*/ 90 h 387"/>
                <a:gd name="T38" fmla="*/ 209 w 324"/>
                <a:gd name="T39" fmla="*/ 72 h 387"/>
                <a:gd name="T40" fmla="*/ 286 w 324"/>
                <a:gd name="T41" fmla="*/ 53 h 387"/>
                <a:gd name="T42" fmla="*/ 315 w 324"/>
                <a:gd name="T43" fmla="*/ 53 h 387"/>
                <a:gd name="T44" fmla="*/ 313 w 324"/>
                <a:gd name="T45" fmla="*/ 75 h 387"/>
                <a:gd name="T46" fmla="*/ 276 w 324"/>
                <a:gd name="T47" fmla="*/ 87 h 387"/>
                <a:gd name="T48" fmla="*/ 233 w 324"/>
                <a:gd name="T49" fmla="*/ 111 h 387"/>
                <a:gd name="T50" fmla="*/ 211 w 324"/>
                <a:gd name="T51" fmla="*/ 143 h 387"/>
                <a:gd name="T52" fmla="*/ 247 w 324"/>
                <a:gd name="T53" fmla="*/ 126 h 387"/>
                <a:gd name="T54" fmla="*/ 271 w 324"/>
                <a:gd name="T55" fmla="*/ 129 h 387"/>
                <a:gd name="T56" fmla="*/ 302 w 324"/>
                <a:gd name="T57" fmla="*/ 144 h 387"/>
                <a:gd name="T58" fmla="*/ 322 w 324"/>
                <a:gd name="T59" fmla="*/ 163 h 387"/>
                <a:gd name="T60" fmla="*/ 286 w 324"/>
                <a:gd name="T61" fmla="*/ 168 h 387"/>
                <a:gd name="T62" fmla="*/ 257 w 324"/>
                <a:gd name="T63" fmla="*/ 166 h 387"/>
                <a:gd name="T64" fmla="*/ 224 w 324"/>
                <a:gd name="T65" fmla="*/ 190 h 387"/>
                <a:gd name="T66" fmla="*/ 214 w 324"/>
                <a:gd name="T67" fmla="*/ 278 h 387"/>
                <a:gd name="T68" fmla="*/ 245 w 324"/>
                <a:gd name="T69" fmla="*/ 315 h 387"/>
                <a:gd name="T70" fmla="*/ 273 w 324"/>
                <a:gd name="T71" fmla="*/ 368 h 387"/>
                <a:gd name="T72" fmla="*/ 253 w 324"/>
                <a:gd name="T73" fmla="*/ 383 h 387"/>
                <a:gd name="T74" fmla="*/ 237 w 324"/>
                <a:gd name="T75" fmla="*/ 361 h 387"/>
                <a:gd name="T76" fmla="*/ 181 w 324"/>
                <a:gd name="T77" fmla="*/ 332 h 387"/>
                <a:gd name="T78" fmla="*/ 117 w 324"/>
                <a:gd name="T79" fmla="*/ 330 h 387"/>
                <a:gd name="T80" fmla="*/ 55 w 324"/>
                <a:gd name="T81" fmla="*/ 322 h 387"/>
                <a:gd name="T82" fmla="*/ 0 w 324"/>
                <a:gd name="T83" fmla="*/ 2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387">
                  <a:moveTo>
                    <a:pt x="0" y="222"/>
                  </a:moveTo>
                  <a:cubicBezTo>
                    <a:pt x="0" y="222"/>
                    <a:pt x="24" y="214"/>
                    <a:pt x="49" y="193"/>
                  </a:cubicBezTo>
                  <a:cubicBezTo>
                    <a:pt x="71" y="175"/>
                    <a:pt x="82" y="164"/>
                    <a:pt x="90" y="151"/>
                  </a:cubicBezTo>
                  <a:cubicBezTo>
                    <a:pt x="97" y="141"/>
                    <a:pt x="100" y="132"/>
                    <a:pt x="101" y="122"/>
                  </a:cubicBezTo>
                  <a:cubicBezTo>
                    <a:pt x="102" y="112"/>
                    <a:pt x="102" y="93"/>
                    <a:pt x="103" y="88"/>
                  </a:cubicBezTo>
                  <a:cubicBezTo>
                    <a:pt x="103" y="82"/>
                    <a:pt x="109" y="61"/>
                    <a:pt x="112" y="53"/>
                  </a:cubicBezTo>
                  <a:cubicBezTo>
                    <a:pt x="116" y="45"/>
                    <a:pt x="127" y="33"/>
                    <a:pt x="133" y="29"/>
                  </a:cubicBezTo>
                  <a:cubicBezTo>
                    <a:pt x="138" y="24"/>
                    <a:pt x="148" y="19"/>
                    <a:pt x="151" y="31"/>
                  </a:cubicBezTo>
                  <a:cubicBezTo>
                    <a:pt x="154" y="44"/>
                    <a:pt x="143" y="56"/>
                    <a:pt x="140" y="60"/>
                  </a:cubicBezTo>
                  <a:cubicBezTo>
                    <a:pt x="139" y="70"/>
                    <a:pt x="133" y="80"/>
                    <a:pt x="133" y="85"/>
                  </a:cubicBezTo>
                  <a:cubicBezTo>
                    <a:pt x="134" y="90"/>
                    <a:pt x="135" y="98"/>
                    <a:pt x="135" y="101"/>
                  </a:cubicBezTo>
                  <a:cubicBezTo>
                    <a:pt x="134" y="105"/>
                    <a:pt x="141" y="80"/>
                    <a:pt x="147" y="70"/>
                  </a:cubicBezTo>
                  <a:cubicBezTo>
                    <a:pt x="152" y="60"/>
                    <a:pt x="168" y="51"/>
                    <a:pt x="176" y="44"/>
                  </a:cubicBezTo>
                  <a:cubicBezTo>
                    <a:pt x="191" y="31"/>
                    <a:pt x="211" y="19"/>
                    <a:pt x="219" y="15"/>
                  </a:cubicBezTo>
                  <a:cubicBezTo>
                    <a:pt x="229" y="9"/>
                    <a:pt x="237" y="0"/>
                    <a:pt x="244" y="7"/>
                  </a:cubicBezTo>
                  <a:cubicBezTo>
                    <a:pt x="253" y="15"/>
                    <a:pt x="248" y="26"/>
                    <a:pt x="243" y="31"/>
                  </a:cubicBezTo>
                  <a:cubicBezTo>
                    <a:pt x="236" y="37"/>
                    <a:pt x="228" y="44"/>
                    <a:pt x="228" y="44"/>
                  </a:cubicBezTo>
                  <a:cubicBezTo>
                    <a:pt x="228" y="44"/>
                    <a:pt x="211" y="60"/>
                    <a:pt x="205" y="66"/>
                  </a:cubicBezTo>
                  <a:cubicBezTo>
                    <a:pt x="198" y="72"/>
                    <a:pt x="188" y="81"/>
                    <a:pt x="187" y="90"/>
                  </a:cubicBezTo>
                  <a:cubicBezTo>
                    <a:pt x="192" y="83"/>
                    <a:pt x="195" y="78"/>
                    <a:pt x="209" y="72"/>
                  </a:cubicBezTo>
                  <a:cubicBezTo>
                    <a:pt x="227" y="64"/>
                    <a:pt x="263" y="52"/>
                    <a:pt x="286" y="53"/>
                  </a:cubicBezTo>
                  <a:cubicBezTo>
                    <a:pt x="287" y="53"/>
                    <a:pt x="308" y="48"/>
                    <a:pt x="315" y="53"/>
                  </a:cubicBezTo>
                  <a:cubicBezTo>
                    <a:pt x="320" y="57"/>
                    <a:pt x="319" y="69"/>
                    <a:pt x="313" y="75"/>
                  </a:cubicBezTo>
                  <a:cubicBezTo>
                    <a:pt x="305" y="82"/>
                    <a:pt x="285" y="85"/>
                    <a:pt x="276" y="87"/>
                  </a:cubicBezTo>
                  <a:cubicBezTo>
                    <a:pt x="264" y="96"/>
                    <a:pt x="240" y="102"/>
                    <a:pt x="233" y="111"/>
                  </a:cubicBezTo>
                  <a:cubicBezTo>
                    <a:pt x="224" y="122"/>
                    <a:pt x="215" y="137"/>
                    <a:pt x="211" y="143"/>
                  </a:cubicBezTo>
                  <a:cubicBezTo>
                    <a:pt x="223" y="135"/>
                    <a:pt x="236" y="131"/>
                    <a:pt x="247" y="126"/>
                  </a:cubicBezTo>
                  <a:cubicBezTo>
                    <a:pt x="255" y="124"/>
                    <a:pt x="259" y="123"/>
                    <a:pt x="271" y="129"/>
                  </a:cubicBezTo>
                  <a:cubicBezTo>
                    <a:pt x="280" y="134"/>
                    <a:pt x="288" y="135"/>
                    <a:pt x="302" y="144"/>
                  </a:cubicBezTo>
                  <a:cubicBezTo>
                    <a:pt x="310" y="148"/>
                    <a:pt x="324" y="155"/>
                    <a:pt x="322" y="163"/>
                  </a:cubicBezTo>
                  <a:cubicBezTo>
                    <a:pt x="318" y="171"/>
                    <a:pt x="301" y="175"/>
                    <a:pt x="286" y="168"/>
                  </a:cubicBezTo>
                  <a:cubicBezTo>
                    <a:pt x="279" y="170"/>
                    <a:pt x="265" y="168"/>
                    <a:pt x="257" y="166"/>
                  </a:cubicBezTo>
                  <a:cubicBezTo>
                    <a:pt x="246" y="176"/>
                    <a:pt x="230" y="184"/>
                    <a:pt x="224" y="190"/>
                  </a:cubicBezTo>
                  <a:cubicBezTo>
                    <a:pt x="212" y="199"/>
                    <a:pt x="192" y="239"/>
                    <a:pt x="214" y="278"/>
                  </a:cubicBezTo>
                  <a:cubicBezTo>
                    <a:pt x="216" y="285"/>
                    <a:pt x="236" y="306"/>
                    <a:pt x="245" y="315"/>
                  </a:cubicBezTo>
                  <a:cubicBezTo>
                    <a:pt x="254" y="324"/>
                    <a:pt x="274" y="346"/>
                    <a:pt x="273" y="368"/>
                  </a:cubicBezTo>
                  <a:cubicBezTo>
                    <a:pt x="271" y="387"/>
                    <a:pt x="257" y="386"/>
                    <a:pt x="253" y="383"/>
                  </a:cubicBezTo>
                  <a:cubicBezTo>
                    <a:pt x="247" y="378"/>
                    <a:pt x="242" y="366"/>
                    <a:pt x="237" y="361"/>
                  </a:cubicBezTo>
                  <a:cubicBezTo>
                    <a:pt x="226" y="351"/>
                    <a:pt x="199" y="337"/>
                    <a:pt x="181" y="332"/>
                  </a:cubicBezTo>
                  <a:cubicBezTo>
                    <a:pt x="158" y="327"/>
                    <a:pt x="138" y="332"/>
                    <a:pt x="117" y="330"/>
                  </a:cubicBezTo>
                  <a:cubicBezTo>
                    <a:pt x="86" y="328"/>
                    <a:pt x="74" y="321"/>
                    <a:pt x="55" y="322"/>
                  </a:cubicBezTo>
                  <a:cubicBezTo>
                    <a:pt x="37" y="323"/>
                    <a:pt x="39" y="269"/>
                    <a:pt x="0" y="222"/>
                  </a:cubicBezTo>
                  <a:close/>
                </a:path>
              </a:pathLst>
            </a:custGeom>
            <a:solidFill>
              <a:srgbClr val="F5C2A9">
                <a:alpha val="80000"/>
              </a:srgbClr>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2774868" y="3444954"/>
              <a:ext cx="919882" cy="1690432"/>
            </a:xfrm>
            <a:custGeom>
              <a:avLst/>
              <a:gdLst>
                <a:gd name="T0" fmla="*/ 6 w 102"/>
                <a:gd name="T1" fmla="*/ 22 h 187"/>
                <a:gd name="T2" fmla="*/ 55 w 102"/>
                <a:gd name="T3" fmla="*/ 4 h 187"/>
                <a:gd name="T4" fmla="*/ 99 w 102"/>
                <a:gd name="T5" fmla="*/ 124 h 187"/>
                <a:gd name="T6" fmla="*/ 46 w 102"/>
                <a:gd name="T7" fmla="*/ 169 h 187"/>
                <a:gd name="T8" fmla="*/ 6 w 102"/>
                <a:gd name="T9" fmla="*/ 22 h 187"/>
              </a:gdLst>
              <a:ahLst/>
              <a:cxnLst>
                <a:cxn ang="0">
                  <a:pos x="T0" y="T1"/>
                </a:cxn>
                <a:cxn ang="0">
                  <a:pos x="T2" y="T3"/>
                </a:cxn>
                <a:cxn ang="0">
                  <a:pos x="T4" y="T5"/>
                </a:cxn>
                <a:cxn ang="0">
                  <a:pos x="T6" y="T7"/>
                </a:cxn>
                <a:cxn ang="0">
                  <a:pos x="T8" y="T9"/>
                </a:cxn>
              </a:cxnLst>
              <a:rect l="0" t="0" r="r" b="b"/>
              <a:pathLst>
                <a:path w="102" h="187">
                  <a:moveTo>
                    <a:pt x="6" y="22"/>
                  </a:moveTo>
                  <a:cubicBezTo>
                    <a:pt x="55" y="4"/>
                    <a:pt x="55" y="4"/>
                    <a:pt x="55" y="4"/>
                  </a:cubicBezTo>
                  <a:cubicBezTo>
                    <a:pt x="69" y="0"/>
                    <a:pt x="102" y="114"/>
                    <a:pt x="99" y="124"/>
                  </a:cubicBezTo>
                  <a:cubicBezTo>
                    <a:pt x="97" y="130"/>
                    <a:pt x="59" y="159"/>
                    <a:pt x="46" y="169"/>
                  </a:cubicBezTo>
                  <a:cubicBezTo>
                    <a:pt x="20" y="187"/>
                    <a:pt x="0" y="37"/>
                    <a:pt x="6" y="22"/>
                  </a:cubicBezTo>
                  <a:close/>
                </a:path>
              </a:pathLst>
            </a:custGeom>
            <a:solidFill>
              <a:srgbClr val="E08F24"/>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6103965" y="1609173"/>
              <a:ext cx="2924906" cy="3498338"/>
            </a:xfrm>
            <a:custGeom>
              <a:avLst/>
              <a:gdLst>
                <a:gd name="T0" fmla="*/ 324 w 324"/>
                <a:gd name="T1" fmla="*/ 222 h 387"/>
                <a:gd name="T2" fmla="*/ 275 w 324"/>
                <a:gd name="T3" fmla="*/ 193 h 387"/>
                <a:gd name="T4" fmla="*/ 234 w 324"/>
                <a:gd name="T5" fmla="*/ 151 h 387"/>
                <a:gd name="T6" fmla="*/ 223 w 324"/>
                <a:gd name="T7" fmla="*/ 122 h 387"/>
                <a:gd name="T8" fmla="*/ 221 w 324"/>
                <a:gd name="T9" fmla="*/ 88 h 387"/>
                <a:gd name="T10" fmla="*/ 212 w 324"/>
                <a:gd name="T11" fmla="*/ 53 h 387"/>
                <a:gd name="T12" fmla="*/ 192 w 324"/>
                <a:gd name="T13" fmla="*/ 29 h 387"/>
                <a:gd name="T14" fmla="*/ 173 w 324"/>
                <a:gd name="T15" fmla="*/ 31 h 387"/>
                <a:gd name="T16" fmla="*/ 184 w 324"/>
                <a:gd name="T17" fmla="*/ 60 h 387"/>
                <a:gd name="T18" fmla="*/ 191 w 324"/>
                <a:gd name="T19" fmla="*/ 85 h 387"/>
                <a:gd name="T20" fmla="*/ 189 w 324"/>
                <a:gd name="T21" fmla="*/ 101 h 387"/>
                <a:gd name="T22" fmla="*/ 177 w 324"/>
                <a:gd name="T23" fmla="*/ 70 h 387"/>
                <a:gd name="T24" fmla="*/ 148 w 324"/>
                <a:gd name="T25" fmla="*/ 44 h 387"/>
                <a:gd name="T26" fmla="*/ 105 w 324"/>
                <a:gd name="T27" fmla="*/ 15 h 387"/>
                <a:gd name="T28" fmla="*/ 80 w 324"/>
                <a:gd name="T29" fmla="*/ 7 h 387"/>
                <a:gd name="T30" fmla="*/ 81 w 324"/>
                <a:gd name="T31" fmla="*/ 31 h 387"/>
                <a:gd name="T32" fmla="*/ 96 w 324"/>
                <a:gd name="T33" fmla="*/ 44 h 387"/>
                <a:gd name="T34" fmla="*/ 119 w 324"/>
                <a:gd name="T35" fmla="*/ 66 h 387"/>
                <a:gd name="T36" fmla="*/ 137 w 324"/>
                <a:gd name="T37" fmla="*/ 90 h 387"/>
                <a:gd name="T38" fmla="*/ 115 w 324"/>
                <a:gd name="T39" fmla="*/ 72 h 387"/>
                <a:gd name="T40" fmla="*/ 38 w 324"/>
                <a:gd name="T41" fmla="*/ 53 h 387"/>
                <a:gd name="T42" fmla="*/ 9 w 324"/>
                <a:gd name="T43" fmla="*/ 53 h 387"/>
                <a:gd name="T44" fmla="*/ 11 w 324"/>
                <a:gd name="T45" fmla="*/ 74 h 387"/>
                <a:gd name="T46" fmla="*/ 48 w 324"/>
                <a:gd name="T47" fmla="*/ 87 h 387"/>
                <a:gd name="T48" fmla="*/ 91 w 324"/>
                <a:gd name="T49" fmla="*/ 111 h 387"/>
                <a:gd name="T50" fmla="*/ 113 w 324"/>
                <a:gd name="T51" fmla="*/ 143 h 387"/>
                <a:gd name="T52" fmla="*/ 77 w 324"/>
                <a:gd name="T53" fmla="*/ 126 h 387"/>
                <a:gd name="T54" fmla="*/ 53 w 324"/>
                <a:gd name="T55" fmla="*/ 129 h 387"/>
                <a:gd name="T56" fmla="*/ 22 w 324"/>
                <a:gd name="T57" fmla="*/ 144 h 387"/>
                <a:gd name="T58" fmla="*/ 2 w 324"/>
                <a:gd name="T59" fmla="*/ 162 h 387"/>
                <a:gd name="T60" fmla="*/ 38 w 324"/>
                <a:gd name="T61" fmla="*/ 167 h 387"/>
                <a:gd name="T62" fmla="*/ 67 w 324"/>
                <a:gd name="T63" fmla="*/ 166 h 387"/>
                <a:gd name="T64" fmla="*/ 100 w 324"/>
                <a:gd name="T65" fmla="*/ 190 h 387"/>
                <a:gd name="T66" fmla="*/ 110 w 324"/>
                <a:gd name="T67" fmla="*/ 278 h 387"/>
                <a:gd name="T68" fmla="*/ 79 w 324"/>
                <a:gd name="T69" fmla="*/ 315 h 387"/>
                <a:gd name="T70" fmla="*/ 51 w 324"/>
                <a:gd name="T71" fmla="*/ 368 h 387"/>
                <a:gd name="T72" fmla="*/ 70 w 324"/>
                <a:gd name="T73" fmla="*/ 383 h 387"/>
                <a:gd name="T74" fmla="*/ 86 w 324"/>
                <a:gd name="T75" fmla="*/ 361 h 387"/>
                <a:gd name="T76" fmla="*/ 143 w 324"/>
                <a:gd name="T77" fmla="*/ 332 h 387"/>
                <a:gd name="T78" fmla="*/ 206 w 324"/>
                <a:gd name="T79" fmla="*/ 330 h 387"/>
                <a:gd name="T80" fmla="*/ 268 w 324"/>
                <a:gd name="T81" fmla="*/ 322 h 387"/>
                <a:gd name="T82" fmla="*/ 324 w 324"/>
                <a:gd name="T83" fmla="*/ 2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387">
                  <a:moveTo>
                    <a:pt x="324" y="222"/>
                  </a:moveTo>
                  <a:cubicBezTo>
                    <a:pt x="324" y="222"/>
                    <a:pt x="300" y="214"/>
                    <a:pt x="275" y="193"/>
                  </a:cubicBezTo>
                  <a:cubicBezTo>
                    <a:pt x="253" y="175"/>
                    <a:pt x="242" y="164"/>
                    <a:pt x="234" y="151"/>
                  </a:cubicBezTo>
                  <a:cubicBezTo>
                    <a:pt x="227" y="141"/>
                    <a:pt x="224" y="132"/>
                    <a:pt x="223" y="122"/>
                  </a:cubicBezTo>
                  <a:cubicBezTo>
                    <a:pt x="222" y="113"/>
                    <a:pt x="222" y="93"/>
                    <a:pt x="221" y="88"/>
                  </a:cubicBezTo>
                  <a:cubicBezTo>
                    <a:pt x="221" y="82"/>
                    <a:pt x="215" y="61"/>
                    <a:pt x="212" y="53"/>
                  </a:cubicBezTo>
                  <a:cubicBezTo>
                    <a:pt x="208" y="45"/>
                    <a:pt x="197" y="33"/>
                    <a:pt x="192" y="29"/>
                  </a:cubicBezTo>
                  <a:cubicBezTo>
                    <a:pt x="186" y="24"/>
                    <a:pt x="176" y="19"/>
                    <a:pt x="173" y="31"/>
                  </a:cubicBezTo>
                  <a:cubicBezTo>
                    <a:pt x="170" y="44"/>
                    <a:pt x="181" y="56"/>
                    <a:pt x="184" y="60"/>
                  </a:cubicBezTo>
                  <a:cubicBezTo>
                    <a:pt x="185" y="70"/>
                    <a:pt x="191" y="80"/>
                    <a:pt x="191" y="85"/>
                  </a:cubicBezTo>
                  <a:cubicBezTo>
                    <a:pt x="190" y="90"/>
                    <a:pt x="189" y="98"/>
                    <a:pt x="189" y="101"/>
                  </a:cubicBezTo>
                  <a:cubicBezTo>
                    <a:pt x="190" y="105"/>
                    <a:pt x="183" y="80"/>
                    <a:pt x="177" y="70"/>
                  </a:cubicBezTo>
                  <a:cubicBezTo>
                    <a:pt x="172" y="60"/>
                    <a:pt x="156" y="51"/>
                    <a:pt x="148" y="44"/>
                  </a:cubicBezTo>
                  <a:cubicBezTo>
                    <a:pt x="133" y="31"/>
                    <a:pt x="113" y="19"/>
                    <a:pt x="105" y="15"/>
                  </a:cubicBezTo>
                  <a:cubicBezTo>
                    <a:pt x="96" y="9"/>
                    <a:pt x="88" y="0"/>
                    <a:pt x="80" y="7"/>
                  </a:cubicBezTo>
                  <a:cubicBezTo>
                    <a:pt x="71" y="15"/>
                    <a:pt x="76" y="25"/>
                    <a:pt x="81" y="31"/>
                  </a:cubicBezTo>
                  <a:cubicBezTo>
                    <a:pt x="88" y="37"/>
                    <a:pt x="96" y="44"/>
                    <a:pt x="96" y="44"/>
                  </a:cubicBezTo>
                  <a:cubicBezTo>
                    <a:pt x="96" y="44"/>
                    <a:pt x="113" y="60"/>
                    <a:pt x="119" y="66"/>
                  </a:cubicBezTo>
                  <a:cubicBezTo>
                    <a:pt x="126" y="72"/>
                    <a:pt x="136" y="81"/>
                    <a:pt x="137" y="90"/>
                  </a:cubicBezTo>
                  <a:cubicBezTo>
                    <a:pt x="132" y="83"/>
                    <a:pt x="129" y="78"/>
                    <a:pt x="115" y="72"/>
                  </a:cubicBezTo>
                  <a:cubicBezTo>
                    <a:pt x="97" y="63"/>
                    <a:pt x="61" y="52"/>
                    <a:pt x="38" y="53"/>
                  </a:cubicBezTo>
                  <a:cubicBezTo>
                    <a:pt x="37" y="53"/>
                    <a:pt x="16" y="48"/>
                    <a:pt x="9" y="53"/>
                  </a:cubicBezTo>
                  <a:cubicBezTo>
                    <a:pt x="4" y="57"/>
                    <a:pt x="5" y="69"/>
                    <a:pt x="11" y="74"/>
                  </a:cubicBezTo>
                  <a:cubicBezTo>
                    <a:pt x="19" y="82"/>
                    <a:pt x="39" y="85"/>
                    <a:pt x="48" y="87"/>
                  </a:cubicBezTo>
                  <a:cubicBezTo>
                    <a:pt x="60" y="96"/>
                    <a:pt x="84" y="102"/>
                    <a:pt x="91" y="111"/>
                  </a:cubicBezTo>
                  <a:cubicBezTo>
                    <a:pt x="100" y="122"/>
                    <a:pt x="109" y="137"/>
                    <a:pt x="113" y="143"/>
                  </a:cubicBezTo>
                  <a:cubicBezTo>
                    <a:pt x="101" y="135"/>
                    <a:pt x="88" y="131"/>
                    <a:pt x="77" y="126"/>
                  </a:cubicBezTo>
                  <a:cubicBezTo>
                    <a:pt x="69" y="124"/>
                    <a:pt x="65" y="123"/>
                    <a:pt x="53" y="129"/>
                  </a:cubicBezTo>
                  <a:cubicBezTo>
                    <a:pt x="44" y="134"/>
                    <a:pt x="36" y="135"/>
                    <a:pt x="22" y="144"/>
                  </a:cubicBezTo>
                  <a:cubicBezTo>
                    <a:pt x="14" y="148"/>
                    <a:pt x="0" y="154"/>
                    <a:pt x="2" y="162"/>
                  </a:cubicBezTo>
                  <a:cubicBezTo>
                    <a:pt x="6" y="171"/>
                    <a:pt x="23" y="174"/>
                    <a:pt x="38" y="167"/>
                  </a:cubicBezTo>
                  <a:cubicBezTo>
                    <a:pt x="45" y="170"/>
                    <a:pt x="59" y="168"/>
                    <a:pt x="67" y="166"/>
                  </a:cubicBezTo>
                  <a:cubicBezTo>
                    <a:pt x="77" y="175"/>
                    <a:pt x="94" y="184"/>
                    <a:pt x="100" y="190"/>
                  </a:cubicBezTo>
                  <a:cubicBezTo>
                    <a:pt x="112" y="199"/>
                    <a:pt x="132" y="239"/>
                    <a:pt x="110" y="278"/>
                  </a:cubicBezTo>
                  <a:cubicBezTo>
                    <a:pt x="108" y="285"/>
                    <a:pt x="88" y="306"/>
                    <a:pt x="79" y="315"/>
                  </a:cubicBezTo>
                  <a:cubicBezTo>
                    <a:pt x="70" y="324"/>
                    <a:pt x="49" y="346"/>
                    <a:pt x="51" y="368"/>
                  </a:cubicBezTo>
                  <a:cubicBezTo>
                    <a:pt x="53" y="387"/>
                    <a:pt x="66" y="385"/>
                    <a:pt x="70" y="383"/>
                  </a:cubicBezTo>
                  <a:cubicBezTo>
                    <a:pt x="77" y="378"/>
                    <a:pt x="81" y="366"/>
                    <a:pt x="86" y="361"/>
                  </a:cubicBezTo>
                  <a:cubicBezTo>
                    <a:pt x="97" y="351"/>
                    <a:pt x="125" y="337"/>
                    <a:pt x="143" y="332"/>
                  </a:cubicBezTo>
                  <a:cubicBezTo>
                    <a:pt x="166" y="327"/>
                    <a:pt x="185" y="332"/>
                    <a:pt x="206" y="330"/>
                  </a:cubicBezTo>
                  <a:cubicBezTo>
                    <a:pt x="237" y="328"/>
                    <a:pt x="250" y="321"/>
                    <a:pt x="268" y="322"/>
                  </a:cubicBezTo>
                  <a:cubicBezTo>
                    <a:pt x="287" y="323"/>
                    <a:pt x="284" y="269"/>
                    <a:pt x="324" y="222"/>
                  </a:cubicBezTo>
                  <a:close/>
                </a:path>
              </a:pathLst>
            </a:custGeom>
            <a:solidFill>
              <a:srgbClr val="F5C2A9">
                <a:alpha val="80000"/>
              </a:srgbClr>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8497250" y="3444954"/>
              <a:ext cx="919882" cy="1690432"/>
            </a:xfrm>
            <a:custGeom>
              <a:avLst/>
              <a:gdLst>
                <a:gd name="T0" fmla="*/ 96 w 102"/>
                <a:gd name="T1" fmla="*/ 22 h 187"/>
                <a:gd name="T2" fmla="*/ 47 w 102"/>
                <a:gd name="T3" fmla="*/ 4 h 187"/>
                <a:gd name="T4" fmla="*/ 3 w 102"/>
                <a:gd name="T5" fmla="*/ 124 h 187"/>
                <a:gd name="T6" fmla="*/ 56 w 102"/>
                <a:gd name="T7" fmla="*/ 169 h 187"/>
                <a:gd name="T8" fmla="*/ 96 w 102"/>
                <a:gd name="T9" fmla="*/ 22 h 187"/>
              </a:gdLst>
              <a:ahLst/>
              <a:cxnLst>
                <a:cxn ang="0">
                  <a:pos x="T0" y="T1"/>
                </a:cxn>
                <a:cxn ang="0">
                  <a:pos x="T2" y="T3"/>
                </a:cxn>
                <a:cxn ang="0">
                  <a:pos x="T4" y="T5"/>
                </a:cxn>
                <a:cxn ang="0">
                  <a:pos x="T6" y="T7"/>
                </a:cxn>
                <a:cxn ang="0">
                  <a:pos x="T8" y="T9"/>
                </a:cxn>
              </a:cxnLst>
              <a:rect l="0" t="0" r="r" b="b"/>
              <a:pathLst>
                <a:path w="102" h="187">
                  <a:moveTo>
                    <a:pt x="96" y="22"/>
                  </a:moveTo>
                  <a:cubicBezTo>
                    <a:pt x="47" y="4"/>
                    <a:pt x="47" y="4"/>
                    <a:pt x="47" y="4"/>
                  </a:cubicBezTo>
                  <a:cubicBezTo>
                    <a:pt x="32" y="0"/>
                    <a:pt x="0" y="114"/>
                    <a:pt x="3" y="124"/>
                  </a:cubicBezTo>
                  <a:cubicBezTo>
                    <a:pt x="5" y="130"/>
                    <a:pt x="42" y="159"/>
                    <a:pt x="56" y="169"/>
                  </a:cubicBezTo>
                  <a:cubicBezTo>
                    <a:pt x="82" y="187"/>
                    <a:pt x="102" y="37"/>
                    <a:pt x="96" y="22"/>
                  </a:cubicBezTo>
                  <a:close/>
                </a:path>
              </a:pathLst>
            </a:custGeom>
            <a:solidFill>
              <a:srgbClr val="E9AF61"/>
            </a:solidFill>
            <a:ln>
              <a:noFill/>
            </a:ln>
          </p:spPr>
          <p:txBody>
            <a:bodyPr vert="horz" wrap="square" lIns="91440" tIns="45720" rIns="91440" bIns="45720" numCol="1" anchor="t" anchorCtr="0" compatLnSpc="1"/>
            <a:lstStyle/>
            <a:p>
              <a:endParaRPr lang="zh-CN" altLang="en-US"/>
            </a:p>
          </p:txBody>
        </p:sp>
        <p:sp>
          <p:nvSpPr>
            <p:cNvPr id="12" name="Oval 69"/>
            <p:cNvSpPr>
              <a:spLocks noChangeAspect="1" noChangeArrowheads="1"/>
            </p:cNvSpPr>
            <p:nvPr/>
          </p:nvSpPr>
          <p:spPr bwMode="auto">
            <a:xfrm>
              <a:off x="5344441" y="6274289"/>
              <a:ext cx="1519047" cy="236196"/>
            </a:xfrm>
            <a:prstGeom prst="ellipse">
              <a:avLst/>
            </a:prstGeom>
            <a:gradFill flip="none" rotWithShape="1">
              <a:gsLst>
                <a:gs pos="0">
                  <a:schemeClr val="tx1">
                    <a:alpha val="55000"/>
                  </a:schemeClr>
                </a:gs>
                <a:gs pos="53200">
                  <a:srgbClr val="070707">
                    <a:alpha val="13000"/>
                  </a:srgbClr>
                </a:gs>
                <a:gs pos="80000">
                  <a:schemeClr val="tx1">
                    <a:lumMod val="95000"/>
                    <a:lumOff val="5000"/>
                    <a:alpha val="0"/>
                  </a:schemeClr>
                </a:gs>
              </a:gsLst>
              <a:path path="shape">
                <a:fillToRect l="50000" t="50000" r="50000" b="50000"/>
              </a:path>
              <a:tileRect/>
            </a:gradFill>
            <a:ln w="14288" cap="flat">
              <a:noFill/>
              <a:prstDash val="solid"/>
              <a:miter lim="800000"/>
            </a:ln>
          </p:spPr>
          <p:txBody>
            <a:bodyPr vert="horz" wrap="square" lIns="91440" tIns="45720" rIns="91440" bIns="45720" numCol="1" anchor="t" anchorCtr="0" compatLnSpc="1"/>
            <a:lstStyle/>
            <a:p>
              <a:endParaRPr lang="zh-CN" altLang="en-US"/>
            </a:p>
          </p:txBody>
        </p:sp>
      </p:grpSp>
      <p:sp>
        <p:nvSpPr>
          <p:cNvPr id="14" name="文本框 13"/>
          <p:cNvSpPr txBox="1"/>
          <p:nvPr/>
        </p:nvSpPr>
        <p:spPr>
          <a:xfrm>
            <a:off x="3849455" y="677542"/>
            <a:ext cx="4493091" cy="581057"/>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latin typeface="微软雅黑" panose="020B0503020204020204" pitchFamily="34" charset="-122"/>
              </a:rPr>
              <a:t>（二）接待服务过程的质量控制</a:t>
            </a:r>
            <a:endParaRPr lang="zh-CN" altLang="en-US" sz="2400" b="1" dirty="0">
              <a:solidFill>
                <a:schemeClr val="tx1">
                  <a:lumMod val="75000"/>
                  <a:lumOff val="25000"/>
                </a:schemeClr>
              </a:solidFill>
              <a:latin typeface="微软雅黑" panose="020B0503020204020204" pitchFamily="34" charset="-122"/>
            </a:endParaRPr>
          </a:p>
        </p:txBody>
      </p:sp>
      <p:sp>
        <p:nvSpPr>
          <p:cNvPr id="15" name="文本框 43"/>
          <p:cNvSpPr txBox="1"/>
          <p:nvPr/>
        </p:nvSpPr>
        <p:spPr>
          <a:xfrm>
            <a:off x="3117057" y="1323215"/>
            <a:ext cx="5957887"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latin typeface="+mn-ea"/>
              </a:rPr>
              <a:t>接待服务过程的质量控制主要有以下两方面内容：</a:t>
            </a:r>
            <a:endParaRPr lang="zh-CN" altLang="en-US" dirty="0">
              <a:solidFill>
                <a:schemeClr val="tx1">
                  <a:lumMod val="75000"/>
                  <a:lumOff val="25000"/>
                </a:schemeClr>
              </a:solidFill>
              <a:latin typeface="+mn-ea"/>
            </a:endParaRPr>
          </a:p>
        </p:txBody>
      </p:sp>
      <p:sp>
        <p:nvSpPr>
          <p:cNvPr id="16" name="KSO_Shape"/>
          <p:cNvSpPr/>
          <p:nvPr/>
        </p:nvSpPr>
        <p:spPr bwMode="auto">
          <a:xfrm>
            <a:off x="5773224" y="3559017"/>
            <a:ext cx="759235" cy="961057"/>
          </a:xfrm>
          <a:custGeom>
            <a:avLst/>
            <a:gdLst>
              <a:gd name="T0" fmla="*/ 2147483646 w 4283"/>
              <a:gd name="T1" fmla="*/ 2147483646 h 5424"/>
              <a:gd name="T2" fmla="*/ 2147483646 w 4283"/>
              <a:gd name="T3" fmla="*/ 2147483646 h 5424"/>
              <a:gd name="T4" fmla="*/ 2147483646 w 4283"/>
              <a:gd name="T5" fmla="*/ 2147483646 h 5424"/>
              <a:gd name="T6" fmla="*/ 2147483646 w 4283"/>
              <a:gd name="T7" fmla="*/ 2147483646 h 5424"/>
              <a:gd name="T8" fmla="*/ 2147483646 w 4283"/>
              <a:gd name="T9" fmla="*/ 2147483646 h 5424"/>
              <a:gd name="T10" fmla="*/ 2147483646 w 4283"/>
              <a:gd name="T11" fmla="*/ 2147483646 h 5424"/>
              <a:gd name="T12" fmla="*/ 2147483646 w 4283"/>
              <a:gd name="T13" fmla="*/ 2147483646 h 5424"/>
              <a:gd name="T14" fmla="*/ 2147483646 w 4283"/>
              <a:gd name="T15" fmla="*/ 2147483646 h 5424"/>
              <a:gd name="T16" fmla="*/ 2147483646 w 4283"/>
              <a:gd name="T17" fmla="*/ 2147483646 h 5424"/>
              <a:gd name="T18" fmla="*/ 2147483646 w 4283"/>
              <a:gd name="T19" fmla="*/ 2147483646 h 5424"/>
              <a:gd name="T20" fmla="*/ 2147483646 w 4283"/>
              <a:gd name="T21" fmla="*/ 2147483646 h 5424"/>
              <a:gd name="T22" fmla="*/ 2147483646 w 4283"/>
              <a:gd name="T23" fmla="*/ 2147483646 h 5424"/>
              <a:gd name="T24" fmla="*/ 2147483646 w 4283"/>
              <a:gd name="T25" fmla="*/ 2147483646 h 5424"/>
              <a:gd name="T26" fmla="*/ 2147483646 w 4283"/>
              <a:gd name="T27" fmla="*/ 2147483646 h 5424"/>
              <a:gd name="T28" fmla="*/ 2147483646 w 4283"/>
              <a:gd name="T29" fmla="*/ 2147483646 h 5424"/>
              <a:gd name="T30" fmla="*/ 2147483646 w 4283"/>
              <a:gd name="T31" fmla="*/ 2147483646 h 5424"/>
              <a:gd name="T32" fmla="*/ 2147483646 w 4283"/>
              <a:gd name="T33" fmla="*/ 2147483646 h 5424"/>
              <a:gd name="T34" fmla="*/ 2147483646 w 4283"/>
              <a:gd name="T35" fmla="*/ 2147483646 h 5424"/>
              <a:gd name="T36" fmla="*/ 2147483646 w 4283"/>
              <a:gd name="T37" fmla="*/ 2147483646 h 5424"/>
              <a:gd name="T38" fmla="*/ 2147483646 w 4283"/>
              <a:gd name="T39" fmla="*/ 2147483646 h 5424"/>
              <a:gd name="T40" fmla="*/ 2147483646 w 4283"/>
              <a:gd name="T41" fmla="*/ 2147483646 h 5424"/>
              <a:gd name="T42" fmla="*/ 2147483646 w 4283"/>
              <a:gd name="T43" fmla="*/ 2147483646 h 5424"/>
              <a:gd name="T44" fmla="*/ 2147483646 w 4283"/>
              <a:gd name="T45" fmla="*/ 2147483646 h 5424"/>
              <a:gd name="T46" fmla="*/ 2147483646 w 4283"/>
              <a:gd name="T47" fmla="*/ 2147483646 h 5424"/>
              <a:gd name="T48" fmla="*/ 2147483646 w 4283"/>
              <a:gd name="T49" fmla="*/ 2147483646 h 5424"/>
              <a:gd name="T50" fmla="*/ 2147483646 w 4283"/>
              <a:gd name="T51" fmla="*/ 2147483646 h 5424"/>
              <a:gd name="T52" fmla="*/ 2147483646 w 4283"/>
              <a:gd name="T53" fmla="*/ 2147483646 h 5424"/>
              <a:gd name="T54" fmla="*/ 2147483646 w 4283"/>
              <a:gd name="T55" fmla="*/ 2147483646 h 5424"/>
              <a:gd name="T56" fmla="*/ 2147483646 w 4283"/>
              <a:gd name="T57" fmla="*/ 2147483646 h 5424"/>
              <a:gd name="T58" fmla="*/ 2147483646 w 4283"/>
              <a:gd name="T59" fmla="*/ 2147483646 h 5424"/>
              <a:gd name="T60" fmla="*/ 2147483646 w 4283"/>
              <a:gd name="T61" fmla="*/ 2147483646 h 5424"/>
              <a:gd name="T62" fmla="*/ 2147483646 w 4283"/>
              <a:gd name="T63" fmla="*/ 2147483646 h 5424"/>
              <a:gd name="T64" fmla="*/ 2147483646 w 4283"/>
              <a:gd name="T65" fmla="*/ 2147483646 h 5424"/>
              <a:gd name="T66" fmla="*/ 2147483646 w 4283"/>
              <a:gd name="T67" fmla="*/ 2147483646 h 5424"/>
              <a:gd name="T68" fmla="*/ 2147483646 w 4283"/>
              <a:gd name="T69" fmla="*/ 2147483646 h 5424"/>
              <a:gd name="T70" fmla="*/ 2147483646 w 4283"/>
              <a:gd name="T71" fmla="*/ 2147483646 h 5424"/>
              <a:gd name="T72" fmla="*/ 2147483646 w 4283"/>
              <a:gd name="T73" fmla="*/ 2147483646 h 5424"/>
              <a:gd name="T74" fmla="*/ 2147483646 w 4283"/>
              <a:gd name="T75" fmla="*/ 2147483646 h 5424"/>
              <a:gd name="T76" fmla="*/ 2147483646 w 4283"/>
              <a:gd name="T77" fmla="*/ 2147483646 h 5424"/>
              <a:gd name="T78" fmla="*/ 2147483646 w 4283"/>
              <a:gd name="T79" fmla="*/ 2147483646 h 5424"/>
              <a:gd name="T80" fmla="*/ 2147483646 w 4283"/>
              <a:gd name="T81" fmla="*/ 2147483646 h 5424"/>
              <a:gd name="T82" fmla="*/ 2147483646 w 4283"/>
              <a:gd name="T83" fmla="*/ 2147483646 h 5424"/>
              <a:gd name="T84" fmla="*/ 2147483646 w 4283"/>
              <a:gd name="T85" fmla="*/ 2147483646 h 5424"/>
              <a:gd name="T86" fmla="*/ 2147483646 w 4283"/>
              <a:gd name="T87" fmla="*/ 2147483646 h 5424"/>
              <a:gd name="T88" fmla="*/ 2147483646 w 4283"/>
              <a:gd name="T89" fmla="*/ 2147483646 h 5424"/>
              <a:gd name="T90" fmla="*/ 2147483646 w 4283"/>
              <a:gd name="T91" fmla="*/ 2147483646 h 5424"/>
              <a:gd name="T92" fmla="*/ 2147483646 w 4283"/>
              <a:gd name="T93" fmla="*/ 2147483646 h 5424"/>
              <a:gd name="T94" fmla="*/ 2147483646 w 4283"/>
              <a:gd name="T95" fmla="*/ 2147483646 h 5424"/>
              <a:gd name="T96" fmla="*/ 2147483646 w 4283"/>
              <a:gd name="T97" fmla="*/ 2147483646 h 5424"/>
              <a:gd name="T98" fmla="*/ 2147483646 w 4283"/>
              <a:gd name="T99" fmla="*/ 2147483646 h 5424"/>
              <a:gd name="T100" fmla="*/ 2147483646 w 4283"/>
              <a:gd name="T101" fmla="*/ 2147483646 h 5424"/>
              <a:gd name="T102" fmla="*/ 2147483646 w 4283"/>
              <a:gd name="T103" fmla="*/ 2147483646 h 5424"/>
              <a:gd name="T104" fmla="*/ 2147483646 w 4283"/>
              <a:gd name="T105" fmla="*/ 2147483646 h 5424"/>
              <a:gd name="T106" fmla="*/ 2147483646 w 4283"/>
              <a:gd name="T107" fmla="*/ 2147483646 h 5424"/>
              <a:gd name="T108" fmla="*/ 2147483646 w 4283"/>
              <a:gd name="T109" fmla="*/ 2147483646 h 5424"/>
              <a:gd name="T110" fmla="*/ 2147483646 w 4283"/>
              <a:gd name="T111" fmla="*/ 2147483646 h 5424"/>
              <a:gd name="T112" fmla="*/ 2147483646 w 4283"/>
              <a:gd name="T113" fmla="*/ 2147483646 h 5424"/>
              <a:gd name="T114" fmla="*/ 2147483646 w 4283"/>
              <a:gd name="T115" fmla="*/ 519933996 h 5424"/>
              <a:gd name="T116" fmla="*/ 2147483646 w 4283"/>
              <a:gd name="T117" fmla="*/ 2147483646 h 5424"/>
              <a:gd name="T118" fmla="*/ 2147483646 w 4283"/>
              <a:gd name="T119" fmla="*/ 2147483646 h 5424"/>
              <a:gd name="T120" fmla="*/ 2147483646 w 4283"/>
              <a:gd name="T121" fmla="*/ 2147483646 h 54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83" h="5424">
                <a:moveTo>
                  <a:pt x="3121" y="772"/>
                </a:moveTo>
                <a:lnTo>
                  <a:pt x="3121" y="772"/>
                </a:lnTo>
                <a:lnTo>
                  <a:pt x="3092" y="757"/>
                </a:lnTo>
                <a:lnTo>
                  <a:pt x="3070" y="742"/>
                </a:lnTo>
                <a:lnTo>
                  <a:pt x="3059" y="734"/>
                </a:lnTo>
                <a:lnTo>
                  <a:pt x="3051" y="726"/>
                </a:lnTo>
                <a:lnTo>
                  <a:pt x="3043" y="718"/>
                </a:lnTo>
                <a:lnTo>
                  <a:pt x="3036" y="711"/>
                </a:lnTo>
                <a:lnTo>
                  <a:pt x="3030" y="703"/>
                </a:lnTo>
                <a:lnTo>
                  <a:pt x="3025" y="694"/>
                </a:lnTo>
                <a:lnTo>
                  <a:pt x="3020" y="686"/>
                </a:lnTo>
                <a:lnTo>
                  <a:pt x="3017" y="678"/>
                </a:lnTo>
                <a:lnTo>
                  <a:pt x="3014" y="669"/>
                </a:lnTo>
                <a:lnTo>
                  <a:pt x="3013" y="660"/>
                </a:lnTo>
                <a:lnTo>
                  <a:pt x="3012" y="652"/>
                </a:lnTo>
                <a:lnTo>
                  <a:pt x="3012" y="644"/>
                </a:lnTo>
                <a:lnTo>
                  <a:pt x="3013" y="626"/>
                </a:lnTo>
                <a:lnTo>
                  <a:pt x="3017" y="608"/>
                </a:lnTo>
                <a:lnTo>
                  <a:pt x="3022" y="589"/>
                </a:lnTo>
                <a:lnTo>
                  <a:pt x="3030" y="571"/>
                </a:lnTo>
                <a:lnTo>
                  <a:pt x="3038" y="553"/>
                </a:lnTo>
                <a:lnTo>
                  <a:pt x="3049" y="534"/>
                </a:lnTo>
                <a:lnTo>
                  <a:pt x="3071" y="496"/>
                </a:lnTo>
                <a:lnTo>
                  <a:pt x="3095" y="457"/>
                </a:lnTo>
                <a:lnTo>
                  <a:pt x="3118" y="418"/>
                </a:lnTo>
                <a:lnTo>
                  <a:pt x="3129" y="399"/>
                </a:lnTo>
                <a:lnTo>
                  <a:pt x="3138" y="379"/>
                </a:lnTo>
                <a:lnTo>
                  <a:pt x="3147" y="359"/>
                </a:lnTo>
                <a:lnTo>
                  <a:pt x="3154" y="339"/>
                </a:lnTo>
                <a:lnTo>
                  <a:pt x="3157" y="319"/>
                </a:lnTo>
                <a:lnTo>
                  <a:pt x="3160" y="299"/>
                </a:lnTo>
                <a:lnTo>
                  <a:pt x="3160" y="279"/>
                </a:lnTo>
                <a:lnTo>
                  <a:pt x="3160" y="269"/>
                </a:lnTo>
                <a:lnTo>
                  <a:pt x="3157" y="259"/>
                </a:lnTo>
                <a:lnTo>
                  <a:pt x="3155" y="249"/>
                </a:lnTo>
                <a:lnTo>
                  <a:pt x="3151" y="240"/>
                </a:lnTo>
                <a:lnTo>
                  <a:pt x="3147" y="229"/>
                </a:lnTo>
                <a:lnTo>
                  <a:pt x="3142" y="220"/>
                </a:lnTo>
                <a:lnTo>
                  <a:pt x="3136" y="209"/>
                </a:lnTo>
                <a:lnTo>
                  <a:pt x="3129" y="200"/>
                </a:lnTo>
                <a:lnTo>
                  <a:pt x="3121" y="190"/>
                </a:lnTo>
                <a:lnTo>
                  <a:pt x="3112" y="179"/>
                </a:lnTo>
                <a:lnTo>
                  <a:pt x="3124" y="169"/>
                </a:lnTo>
                <a:lnTo>
                  <a:pt x="3150" y="192"/>
                </a:lnTo>
                <a:lnTo>
                  <a:pt x="3173" y="216"/>
                </a:lnTo>
                <a:lnTo>
                  <a:pt x="3192" y="239"/>
                </a:lnTo>
                <a:lnTo>
                  <a:pt x="3200" y="250"/>
                </a:lnTo>
                <a:lnTo>
                  <a:pt x="3207" y="262"/>
                </a:lnTo>
                <a:lnTo>
                  <a:pt x="3213" y="274"/>
                </a:lnTo>
                <a:lnTo>
                  <a:pt x="3218" y="285"/>
                </a:lnTo>
                <a:lnTo>
                  <a:pt x="3226" y="307"/>
                </a:lnTo>
                <a:lnTo>
                  <a:pt x="3232" y="329"/>
                </a:lnTo>
                <a:lnTo>
                  <a:pt x="3234" y="352"/>
                </a:lnTo>
                <a:lnTo>
                  <a:pt x="3235" y="373"/>
                </a:lnTo>
                <a:lnTo>
                  <a:pt x="3233" y="394"/>
                </a:lnTo>
                <a:lnTo>
                  <a:pt x="3229" y="416"/>
                </a:lnTo>
                <a:lnTo>
                  <a:pt x="3223" y="436"/>
                </a:lnTo>
                <a:lnTo>
                  <a:pt x="3218" y="457"/>
                </a:lnTo>
                <a:lnTo>
                  <a:pt x="3209" y="476"/>
                </a:lnTo>
                <a:lnTo>
                  <a:pt x="3200" y="496"/>
                </a:lnTo>
                <a:lnTo>
                  <a:pt x="3190" y="515"/>
                </a:lnTo>
                <a:lnTo>
                  <a:pt x="3169" y="551"/>
                </a:lnTo>
                <a:lnTo>
                  <a:pt x="3149" y="586"/>
                </a:lnTo>
                <a:lnTo>
                  <a:pt x="3130" y="618"/>
                </a:lnTo>
                <a:lnTo>
                  <a:pt x="3122" y="633"/>
                </a:lnTo>
                <a:lnTo>
                  <a:pt x="3115" y="648"/>
                </a:lnTo>
                <a:lnTo>
                  <a:pt x="3110" y="662"/>
                </a:lnTo>
                <a:lnTo>
                  <a:pt x="3105" y="677"/>
                </a:lnTo>
                <a:lnTo>
                  <a:pt x="3104" y="690"/>
                </a:lnTo>
                <a:lnTo>
                  <a:pt x="3104" y="701"/>
                </a:lnTo>
                <a:lnTo>
                  <a:pt x="3108" y="713"/>
                </a:lnTo>
                <a:lnTo>
                  <a:pt x="3110" y="719"/>
                </a:lnTo>
                <a:lnTo>
                  <a:pt x="3114" y="725"/>
                </a:lnTo>
                <a:lnTo>
                  <a:pt x="3122" y="736"/>
                </a:lnTo>
                <a:lnTo>
                  <a:pt x="3134" y="745"/>
                </a:lnTo>
                <a:lnTo>
                  <a:pt x="3121" y="772"/>
                </a:lnTo>
                <a:close/>
                <a:moveTo>
                  <a:pt x="2640" y="2345"/>
                </a:moveTo>
                <a:lnTo>
                  <a:pt x="2209" y="1667"/>
                </a:lnTo>
                <a:lnTo>
                  <a:pt x="1891" y="1667"/>
                </a:lnTo>
                <a:lnTo>
                  <a:pt x="1779" y="2150"/>
                </a:lnTo>
                <a:lnTo>
                  <a:pt x="1190" y="1667"/>
                </a:lnTo>
                <a:lnTo>
                  <a:pt x="817" y="1667"/>
                </a:lnTo>
                <a:lnTo>
                  <a:pt x="0" y="3079"/>
                </a:lnTo>
                <a:lnTo>
                  <a:pt x="160" y="3232"/>
                </a:lnTo>
                <a:lnTo>
                  <a:pt x="847" y="2615"/>
                </a:lnTo>
                <a:lnTo>
                  <a:pt x="885" y="3425"/>
                </a:lnTo>
                <a:lnTo>
                  <a:pt x="810" y="5424"/>
                </a:lnTo>
                <a:lnTo>
                  <a:pt x="1300" y="5424"/>
                </a:lnTo>
                <a:lnTo>
                  <a:pt x="1407" y="3721"/>
                </a:lnTo>
                <a:lnTo>
                  <a:pt x="1629" y="3721"/>
                </a:lnTo>
                <a:lnTo>
                  <a:pt x="1715" y="5424"/>
                </a:lnTo>
                <a:lnTo>
                  <a:pt x="2239" y="5424"/>
                </a:lnTo>
                <a:lnTo>
                  <a:pt x="2123" y="3425"/>
                </a:lnTo>
                <a:lnTo>
                  <a:pt x="2124" y="3417"/>
                </a:lnTo>
                <a:lnTo>
                  <a:pt x="1282" y="3417"/>
                </a:lnTo>
                <a:lnTo>
                  <a:pt x="2131" y="3255"/>
                </a:lnTo>
                <a:lnTo>
                  <a:pt x="2171" y="2519"/>
                </a:lnTo>
                <a:lnTo>
                  <a:pt x="2546" y="2911"/>
                </a:lnTo>
                <a:lnTo>
                  <a:pt x="2583" y="2950"/>
                </a:lnTo>
                <a:lnTo>
                  <a:pt x="3611" y="2005"/>
                </a:lnTo>
                <a:lnTo>
                  <a:pt x="3135" y="2005"/>
                </a:lnTo>
                <a:lnTo>
                  <a:pt x="2640" y="2345"/>
                </a:lnTo>
                <a:close/>
                <a:moveTo>
                  <a:pt x="1519" y="2763"/>
                </a:moveTo>
                <a:lnTo>
                  <a:pt x="1519" y="2763"/>
                </a:lnTo>
                <a:lnTo>
                  <a:pt x="1530" y="2764"/>
                </a:lnTo>
                <a:lnTo>
                  <a:pt x="1539" y="2765"/>
                </a:lnTo>
                <a:lnTo>
                  <a:pt x="1549" y="2768"/>
                </a:lnTo>
                <a:lnTo>
                  <a:pt x="1557" y="2771"/>
                </a:lnTo>
                <a:lnTo>
                  <a:pt x="1567" y="2775"/>
                </a:lnTo>
                <a:lnTo>
                  <a:pt x="1574" y="2780"/>
                </a:lnTo>
                <a:lnTo>
                  <a:pt x="1582" y="2785"/>
                </a:lnTo>
                <a:lnTo>
                  <a:pt x="1589" y="2791"/>
                </a:lnTo>
                <a:lnTo>
                  <a:pt x="1595" y="2798"/>
                </a:lnTo>
                <a:lnTo>
                  <a:pt x="1601" y="2805"/>
                </a:lnTo>
                <a:lnTo>
                  <a:pt x="1606" y="2814"/>
                </a:lnTo>
                <a:lnTo>
                  <a:pt x="1609" y="2822"/>
                </a:lnTo>
                <a:lnTo>
                  <a:pt x="1613" y="2831"/>
                </a:lnTo>
                <a:lnTo>
                  <a:pt x="1615" y="2841"/>
                </a:lnTo>
                <a:lnTo>
                  <a:pt x="1616" y="2850"/>
                </a:lnTo>
                <a:lnTo>
                  <a:pt x="1617" y="2860"/>
                </a:lnTo>
                <a:lnTo>
                  <a:pt x="1616" y="2870"/>
                </a:lnTo>
                <a:lnTo>
                  <a:pt x="1615" y="2880"/>
                </a:lnTo>
                <a:lnTo>
                  <a:pt x="1613" y="2889"/>
                </a:lnTo>
                <a:lnTo>
                  <a:pt x="1609" y="2899"/>
                </a:lnTo>
                <a:lnTo>
                  <a:pt x="1606" y="2907"/>
                </a:lnTo>
                <a:lnTo>
                  <a:pt x="1601" y="2915"/>
                </a:lnTo>
                <a:lnTo>
                  <a:pt x="1595" y="2922"/>
                </a:lnTo>
                <a:lnTo>
                  <a:pt x="1589" y="2929"/>
                </a:lnTo>
                <a:lnTo>
                  <a:pt x="1582" y="2935"/>
                </a:lnTo>
                <a:lnTo>
                  <a:pt x="1574" y="2941"/>
                </a:lnTo>
                <a:lnTo>
                  <a:pt x="1567" y="2946"/>
                </a:lnTo>
                <a:lnTo>
                  <a:pt x="1557" y="2950"/>
                </a:lnTo>
                <a:lnTo>
                  <a:pt x="1549" y="2953"/>
                </a:lnTo>
                <a:lnTo>
                  <a:pt x="1539" y="2955"/>
                </a:lnTo>
                <a:lnTo>
                  <a:pt x="1530" y="2957"/>
                </a:lnTo>
                <a:lnTo>
                  <a:pt x="1519" y="2958"/>
                </a:lnTo>
                <a:lnTo>
                  <a:pt x="1510" y="2957"/>
                </a:lnTo>
                <a:lnTo>
                  <a:pt x="1500" y="2955"/>
                </a:lnTo>
                <a:lnTo>
                  <a:pt x="1491" y="2953"/>
                </a:lnTo>
                <a:lnTo>
                  <a:pt x="1482" y="2950"/>
                </a:lnTo>
                <a:lnTo>
                  <a:pt x="1473" y="2946"/>
                </a:lnTo>
                <a:lnTo>
                  <a:pt x="1465" y="2941"/>
                </a:lnTo>
                <a:lnTo>
                  <a:pt x="1458" y="2935"/>
                </a:lnTo>
                <a:lnTo>
                  <a:pt x="1451" y="2929"/>
                </a:lnTo>
                <a:lnTo>
                  <a:pt x="1445" y="2922"/>
                </a:lnTo>
                <a:lnTo>
                  <a:pt x="1439" y="2915"/>
                </a:lnTo>
                <a:lnTo>
                  <a:pt x="1434" y="2907"/>
                </a:lnTo>
                <a:lnTo>
                  <a:pt x="1430" y="2899"/>
                </a:lnTo>
                <a:lnTo>
                  <a:pt x="1427" y="2889"/>
                </a:lnTo>
                <a:lnTo>
                  <a:pt x="1425" y="2880"/>
                </a:lnTo>
                <a:lnTo>
                  <a:pt x="1423" y="2870"/>
                </a:lnTo>
                <a:lnTo>
                  <a:pt x="1423" y="2860"/>
                </a:lnTo>
                <a:lnTo>
                  <a:pt x="1423" y="2850"/>
                </a:lnTo>
                <a:lnTo>
                  <a:pt x="1425" y="2841"/>
                </a:lnTo>
                <a:lnTo>
                  <a:pt x="1427" y="2831"/>
                </a:lnTo>
                <a:lnTo>
                  <a:pt x="1430" y="2822"/>
                </a:lnTo>
                <a:lnTo>
                  <a:pt x="1434" y="2814"/>
                </a:lnTo>
                <a:lnTo>
                  <a:pt x="1439" y="2805"/>
                </a:lnTo>
                <a:lnTo>
                  <a:pt x="1445" y="2798"/>
                </a:lnTo>
                <a:lnTo>
                  <a:pt x="1451" y="2791"/>
                </a:lnTo>
                <a:lnTo>
                  <a:pt x="1458" y="2785"/>
                </a:lnTo>
                <a:lnTo>
                  <a:pt x="1465" y="2780"/>
                </a:lnTo>
                <a:lnTo>
                  <a:pt x="1473" y="2775"/>
                </a:lnTo>
                <a:lnTo>
                  <a:pt x="1482" y="2771"/>
                </a:lnTo>
                <a:lnTo>
                  <a:pt x="1491" y="2768"/>
                </a:lnTo>
                <a:lnTo>
                  <a:pt x="1500" y="2765"/>
                </a:lnTo>
                <a:lnTo>
                  <a:pt x="1510" y="2764"/>
                </a:lnTo>
                <a:lnTo>
                  <a:pt x="1519" y="2763"/>
                </a:lnTo>
                <a:close/>
                <a:moveTo>
                  <a:pt x="1519" y="2337"/>
                </a:moveTo>
                <a:lnTo>
                  <a:pt x="1519" y="2337"/>
                </a:lnTo>
                <a:lnTo>
                  <a:pt x="1530" y="2337"/>
                </a:lnTo>
                <a:lnTo>
                  <a:pt x="1539" y="2339"/>
                </a:lnTo>
                <a:lnTo>
                  <a:pt x="1549" y="2341"/>
                </a:lnTo>
                <a:lnTo>
                  <a:pt x="1557" y="2345"/>
                </a:lnTo>
                <a:lnTo>
                  <a:pt x="1567" y="2349"/>
                </a:lnTo>
                <a:lnTo>
                  <a:pt x="1574" y="2353"/>
                </a:lnTo>
                <a:lnTo>
                  <a:pt x="1582" y="2359"/>
                </a:lnTo>
                <a:lnTo>
                  <a:pt x="1589" y="2365"/>
                </a:lnTo>
                <a:lnTo>
                  <a:pt x="1595" y="2372"/>
                </a:lnTo>
                <a:lnTo>
                  <a:pt x="1601" y="2379"/>
                </a:lnTo>
                <a:lnTo>
                  <a:pt x="1606" y="2387"/>
                </a:lnTo>
                <a:lnTo>
                  <a:pt x="1609" y="2396"/>
                </a:lnTo>
                <a:lnTo>
                  <a:pt x="1613" y="2405"/>
                </a:lnTo>
                <a:lnTo>
                  <a:pt x="1615" y="2415"/>
                </a:lnTo>
                <a:lnTo>
                  <a:pt x="1616" y="2424"/>
                </a:lnTo>
                <a:lnTo>
                  <a:pt x="1617" y="2434"/>
                </a:lnTo>
                <a:lnTo>
                  <a:pt x="1616" y="2444"/>
                </a:lnTo>
                <a:lnTo>
                  <a:pt x="1615" y="2454"/>
                </a:lnTo>
                <a:lnTo>
                  <a:pt x="1613" y="2463"/>
                </a:lnTo>
                <a:lnTo>
                  <a:pt x="1609" y="2473"/>
                </a:lnTo>
                <a:lnTo>
                  <a:pt x="1606" y="2481"/>
                </a:lnTo>
                <a:lnTo>
                  <a:pt x="1601" y="2489"/>
                </a:lnTo>
                <a:lnTo>
                  <a:pt x="1595" y="2496"/>
                </a:lnTo>
                <a:lnTo>
                  <a:pt x="1589" y="2503"/>
                </a:lnTo>
                <a:lnTo>
                  <a:pt x="1582" y="2509"/>
                </a:lnTo>
                <a:lnTo>
                  <a:pt x="1574" y="2515"/>
                </a:lnTo>
                <a:lnTo>
                  <a:pt x="1567" y="2520"/>
                </a:lnTo>
                <a:lnTo>
                  <a:pt x="1557" y="2523"/>
                </a:lnTo>
                <a:lnTo>
                  <a:pt x="1549" y="2527"/>
                </a:lnTo>
                <a:lnTo>
                  <a:pt x="1539" y="2529"/>
                </a:lnTo>
                <a:lnTo>
                  <a:pt x="1530" y="2530"/>
                </a:lnTo>
                <a:lnTo>
                  <a:pt x="1519" y="2532"/>
                </a:lnTo>
                <a:lnTo>
                  <a:pt x="1510" y="2530"/>
                </a:lnTo>
                <a:lnTo>
                  <a:pt x="1500" y="2529"/>
                </a:lnTo>
                <a:lnTo>
                  <a:pt x="1491" y="2527"/>
                </a:lnTo>
                <a:lnTo>
                  <a:pt x="1482" y="2523"/>
                </a:lnTo>
                <a:lnTo>
                  <a:pt x="1473" y="2520"/>
                </a:lnTo>
                <a:lnTo>
                  <a:pt x="1465" y="2515"/>
                </a:lnTo>
                <a:lnTo>
                  <a:pt x="1458" y="2509"/>
                </a:lnTo>
                <a:lnTo>
                  <a:pt x="1451" y="2503"/>
                </a:lnTo>
                <a:lnTo>
                  <a:pt x="1445" y="2496"/>
                </a:lnTo>
                <a:lnTo>
                  <a:pt x="1439" y="2489"/>
                </a:lnTo>
                <a:lnTo>
                  <a:pt x="1434" y="2481"/>
                </a:lnTo>
                <a:lnTo>
                  <a:pt x="1430" y="2473"/>
                </a:lnTo>
                <a:lnTo>
                  <a:pt x="1427" y="2463"/>
                </a:lnTo>
                <a:lnTo>
                  <a:pt x="1425" y="2454"/>
                </a:lnTo>
                <a:lnTo>
                  <a:pt x="1423" y="2444"/>
                </a:lnTo>
                <a:lnTo>
                  <a:pt x="1423" y="2434"/>
                </a:lnTo>
                <a:lnTo>
                  <a:pt x="1423" y="2424"/>
                </a:lnTo>
                <a:lnTo>
                  <a:pt x="1425" y="2415"/>
                </a:lnTo>
                <a:lnTo>
                  <a:pt x="1427" y="2405"/>
                </a:lnTo>
                <a:lnTo>
                  <a:pt x="1430" y="2396"/>
                </a:lnTo>
                <a:lnTo>
                  <a:pt x="1434" y="2387"/>
                </a:lnTo>
                <a:lnTo>
                  <a:pt x="1439" y="2379"/>
                </a:lnTo>
                <a:lnTo>
                  <a:pt x="1445" y="2372"/>
                </a:lnTo>
                <a:lnTo>
                  <a:pt x="1451" y="2365"/>
                </a:lnTo>
                <a:lnTo>
                  <a:pt x="1458" y="2359"/>
                </a:lnTo>
                <a:lnTo>
                  <a:pt x="1465" y="2353"/>
                </a:lnTo>
                <a:lnTo>
                  <a:pt x="1473" y="2349"/>
                </a:lnTo>
                <a:lnTo>
                  <a:pt x="1482" y="2345"/>
                </a:lnTo>
                <a:lnTo>
                  <a:pt x="1491" y="2341"/>
                </a:lnTo>
                <a:lnTo>
                  <a:pt x="1500" y="2339"/>
                </a:lnTo>
                <a:lnTo>
                  <a:pt x="1510" y="2337"/>
                </a:lnTo>
                <a:lnTo>
                  <a:pt x="1519" y="2337"/>
                </a:lnTo>
                <a:close/>
                <a:moveTo>
                  <a:pt x="1538" y="60"/>
                </a:moveTo>
                <a:lnTo>
                  <a:pt x="1538" y="60"/>
                </a:lnTo>
                <a:lnTo>
                  <a:pt x="1499" y="60"/>
                </a:lnTo>
                <a:lnTo>
                  <a:pt x="1463" y="64"/>
                </a:lnTo>
                <a:lnTo>
                  <a:pt x="1425" y="68"/>
                </a:lnTo>
                <a:lnTo>
                  <a:pt x="1389" y="74"/>
                </a:lnTo>
                <a:lnTo>
                  <a:pt x="1353" y="83"/>
                </a:lnTo>
                <a:lnTo>
                  <a:pt x="1319" y="93"/>
                </a:lnTo>
                <a:lnTo>
                  <a:pt x="1284" y="104"/>
                </a:lnTo>
                <a:lnTo>
                  <a:pt x="1250" y="118"/>
                </a:lnTo>
                <a:lnTo>
                  <a:pt x="1218" y="132"/>
                </a:lnTo>
                <a:lnTo>
                  <a:pt x="1186" y="149"/>
                </a:lnTo>
                <a:lnTo>
                  <a:pt x="1156" y="166"/>
                </a:lnTo>
                <a:lnTo>
                  <a:pt x="1125" y="185"/>
                </a:lnTo>
                <a:lnTo>
                  <a:pt x="1097" y="207"/>
                </a:lnTo>
                <a:lnTo>
                  <a:pt x="1068" y="228"/>
                </a:lnTo>
                <a:lnTo>
                  <a:pt x="1041" y="252"/>
                </a:lnTo>
                <a:lnTo>
                  <a:pt x="1016" y="276"/>
                </a:lnTo>
                <a:lnTo>
                  <a:pt x="991" y="301"/>
                </a:lnTo>
                <a:lnTo>
                  <a:pt x="968" y="328"/>
                </a:lnTo>
                <a:lnTo>
                  <a:pt x="947" y="357"/>
                </a:lnTo>
                <a:lnTo>
                  <a:pt x="925" y="385"/>
                </a:lnTo>
                <a:lnTo>
                  <a:pt x="906" y="414"/>
                </a:lnTo>
                <a:lnTo>
                  <a:pt x="889" y="446"/>
                </a:lnTo>
                <a:lnTo>
                  <a:pt x="872" y="477"/>
                </a:lnTo>
                <a:lnTo>
                  <a:pt x="858" y="510"/>
                </a:lnTo>
                <a:lnTo>
                  <a:pt x="845" y="544"/>
                </a:lnTo>
                <a:lnTo>
                  <a:pt x="833" y="579"/>
                </a:lnTo>
                <a:lnTo>
                  <a:pt x="823" y="613"/>
                </a:lnTo>
                <a:lnTo>
                  <a:pt x="814" y="648"/>
                </a:lnTo>
                <a:lnTo>
                  <a:pt x="808" y="685"/>
                </a:lnTo>
                <a:lnTo>
                  <a:pt x="804" y="723"/>
                </a:lnTo>
                <a:lnTo>
                  <a:pt x="800" y="759"/>
                </a:lnTo>
                <a:lnTo>
                  <a:pt x="800" y="797"/>
                </a:lnTo>
                <a:lnTo>
                  <a:pt x="800" y="836"/>
                </a:lnTo>
                <a:lnTo>
                  <a:pt x="804" y="873"/>
                </a:lnTo>
                <a:lnTo>
                  <a:pt x="808" y="910"/>
                </a:lnTo>
                <a:lnTo>
                  <a:pt x="814" y="946"/>
                </a:lnTo>
                <a:lnTo>
                  <a:pt x="823" y="982"/>
                </a:lnTo>
                <a:lnTo>
                  <a:pt x="833" y="1017"/>
                </a:lnTo>
                <a:lnTo>
                  <a:pt x="845" y="1051"/>
                </a:lnTo>
                <a:lnTo>
                  <a:pt x="858" y="1085"/>
                </a:lnTo>
                <a:lnTo>
                  <a:pt x="872" y="1117"/>
                </a:lnTo>
                <a:lnTo>
                  <a:pt x="889" y="1149"/>
                </a:lnTo>
                <a:lnTo>
                  <a:pt x="906" y="1180"/>
                </a:lnTo>
                <a:lnTo>
                  <a:pt x="925" y="1210"/>
                </a:lnTo>
                <a:lnTo>
                  <a:pt x="947" y="1239"/>
                </a:lnTo>
                <a:lnTo>
                  <a:pt x="968" y="1267"/>
                </a:lnTo>
                <a:lnTo>
                  <a:pt x="991" y="1294"/>
                </a:lnTo>
                <a:lnTo>
                  <a:pt x="1016" y="1319"/>
                </a:lnTo>
                <a:lnTo>
                  <a:pt x="1041" y="1344"/>
                </a:lnTo>
                <a:lnTo>
                  <a:pt x="1068" y="1367"/>
                </a:lnTo>
                <a:lnTo>
                  <a:pt x="1097" y="1389"/>
                </a:lnTo>
                <a:lnTo>
                  <a:pt x="1125" y="1410"/>
                </a:lnTo>
                <a:lnTo>
                  <a:pt x="1156" y="1429"/>
                </a:lnTo>
                <a:lnTo>
                  <a:pt x="1186" y="1446"/>
                </a:lnTo>
                <a:lnTo>
                  <a:pt x="1218" y="1463"/>
                </a:lnTo>
                <a:lnTo>
                  <a:pt x="1250" y="1477"/>
                </a:lnTo>
                <a:lnTo>
                  <a:pt x="1284" y="1490"/>
                </a:lnTo>
                <a:lnTo>
                  <a:pt x="1319" y="1502"/>
                </a:lnTo>
                <a:lnTo>
                  <a:pt x="1353" y="1513"/>
                </a:lnTo>
                <a:lnTo>
                  <a:pt x="1389" y="1521"/>
                </a:lnTo>
                <a:lnTo>
                  <a:pt x="1425" y="1527"/>
                </a:lnTo>
                <a:lnTo>
                  <a:pt x="1463" y="1531"/>
                </a:lnTo>
                <a:lnTo>
                  <a:pt x="1499" y="1534"/>
                </a:lnTo>
                <a:lnTo>
                  <a:pt x="1538" y="1535"/>
                </a:lnTo>
                <a:lnTo>
                  <a:pt x="1576" y="1534"/>
                </a:lnTo>
                <a:lnTo>
                  <a:pt x="1613" y="1531"/>
                </a:lnTo>
                <a:lnTo>
                  <a:pt x="1650" y="1527"/>
                </a:lnTo>
                <a:lnTo>
                  <a:pt x="1687" y="1521"/>
                </a:lnTo>
                <a:lnTo>
                  <a:pt x="1722" y="1513"/>
                </a:lnTo>
                <a:lnTo>
                  <a:pt x="1757" y="1502"/>
                </a:lnTo>
                <a:lnTo>
                  <a:pt x="1791" y="1490"/>
                </a:lnTo>
                <a:lnTo>
                  <a:pt x="1825" y="1477"/>
                </a:lnTo>
                <a:lnTo>
                  <a:pt x="1858" y="1463"/>
                </a:lnTo>
                <a:lnTo>
                  <a:pt x="1889" y="1446"/>
                </a:lnTo>
                <a:lnTo>
                  <a:pt x="1921" y="1429"/>
                </a:lnTo>
                <a:lnTo>
                  <a:pt x="1950" y="1410"/>
                </a:lnTo>
                <a:lnTo>
                  <a:pt x="1980" y="1389"/>
                </a:lnTo>
                <a:lnTo>
                  <a:pt x="2007" y="1367"/>
                </a:lnTo>
                <a:lnTo>
                  <a:pt x="2034" y="1344"/>
                </a:lnTo>
                <a:lnTo>
                  <a:pt x="2059" y="1319"/>
                </a:lnTo>
                <a:lnTo>
                  <a:pt x="2084" y="1294"/>
                </a:lnTo>
                <a:lnTo>
                  <a:pt x="2107" y="1267"/>
                </a:lnTo>
                <a:lnTo>
                  <a:pt x="2129" y="1239"/>
                </a:lnTo>
                <a:lnTo>
                  <a:pt x="2150" y="1210"/>
                </a:lnTo>
                <a:lnTo>
                  <a:pt x="2169" y="1180"/>
                </a:lnTo>
                <a:lnTo>
                  <a:pt x="2187" y="1149"/>
                </a:lnTo>
                <a:lnTo>
                  <a:pt x="2203" y="1117"/>
                </a:lnTo>
                <a:lnTo>
                  <a:pt x="2217" y="1085"/>
                </a:lnTo>
                <a:lnTo>
                  <a:pt x="2231" y="1051"/>
                </a:lnTo>
                <a:lnTo>
                  <a:pt x="2242" y="1017"/>
                </a:lnTo>
                <a:lnTo>
                  <a:pt x="2253" y="982"/>
                </a:lnTo>
                <a:lnTo>
                  <a:pt x="2261" y="946"/>
                </a:lnTo>
                <a:lnTo>
                  <a:pt x="2267" y="910"/>
                </a:lnTo>
                <a:lnTo>
                  <a:pt x="2272" y="873"/>
                </a:lnTo>
                <a:lnTo>
                  <a:pt x="2275" y="836"/>
                </a:lnTo>
                <a:lnTo>
                  <a:pt x="2276" y="797"/>
                </a:lnTo>
                <a:lnTo>
                  <a:pt x="2275" y="759"/>
                </a:lnTo>
                <a:lnTo>
                  <a:pt x="2272" y="723"/>
                </a:lnTo>
                <a:lnTo>
                  <a:pt x="2267" y="685"/>
                </a:lnTo>
                <a:lnTo>
                  <a:pt x="2261" y="648"/>
                </a:lnTo>
                <a:lnTo>
                  <a:pt x="2253" y="613"/>
                </a:lnTo>
                <a:lnTo>
                  <a:pt x="2242" y="579"/>
                </a:lnTo>
                <a:lnTo>
                  <a:pt x="2231" y="544"/>
                </a:lnTo>
                <a:lnTo>
                  <a:pt x="2217" y="510"/>
                </a:lnTo>
                <a:lnTo>
                  <a:pt x="2203" y="477"/>
                </a:lnTo>
                <a:lnTo>
                  <a:pt x="2187" y="446"/>
                </a:lnTo>
                <a:lnTo>
                  <a:pt x="2169" y="414"/>
                </a:lnTo>
                <a:lnTo>
                  <a:pt x="2150" y="385"/>
                </a:lnTo>
                <a:lnTo>
                  <a:pt x="2129" y="357"/>
                </a:lnTo>
                <a:lnTo>
                  <a:pt x="2107" y="328"/>
                </a:lnTo>
                <a:lnTo>
                  <a:pt x="2084" y="301"/>
                </a:lnTo>
                <a:lnTo>
                  <a:pt x="2059" y="276"/>
                </a:lnTo>
                <a:lnTo>
                  <a:pt x="2034" y="252"/>
                </a:lnTo>
                <a:lnTo>
                  <a:pt x="2007" y="228"/>
                </a:lnTo>
                <a:lnTo>
                  <a:pt x="1980" y="207"/>
                </a:lnTo>
                <a:lnTo>
                  <a:pt x="1950" y="185"/>
                </a:lnTo>
                <a:lnTo>
                  <a:pt x="1921" y="166"/>
                </a:lnTo>
                <a:lnTo>
                  <a:pt x="1889" y="149"/>
                </a:lnTo>
                <a:lnTo>
                  <a:pt x="1858" y="132"/>
                </a:lnTo>
                <a:lnTo>
                  <a:pt x="1825" y="118"/>
                </a:lnTo>
                <a:lnTo>
                  <a:pt x="1791" y="104"/>
                </a:lnTo>
                <a:lnTo>
                  <a:pt x="1757" y="93"/>
                </a:lnTo>
                <a:lnTo>
                  <a:pt x="1722" y="83"/>
                </a:lnTo>
                <a:lnTo>
                  <a:pt x="1687" y="74"/>
                </a:lnTo>
                <a:lnTo>
                  <a:pt x="1650" y="68"/>
                </a:lnTo>
                <a:lnTo>
                  <a:pt x="1613" y="64"/>
                </a:lnTo>
                <a:lnTo>
                  <a:pt x="1576" y="60"/>
                </a:lnTo>
                <a:lnTo>
                  <a:pt x="1538" y="60"/>
                </a:lnTo>
                <a:close/>
                <a:moveTo>
                  <a:pt x="2644" y="1625"/>
                </a:moveTo>
                <a:lnTo>
                  <a:pt x="4283" y="1625"/>
                </a:lnTo>
                <a:lnTo>
                  <a:pt x="4283" y="1853"/>
                </a:lnTo>
                <a:lnTo>
                  <a:pt x="2644" y="1853"/>
                </a:lnTo>
                <a:lnTo>
                  <a:pt x="2644" y="1625"/>
                </a:lnTo>
                <a:close/>
                <a:moveTo>
                  <a:pt x="3535" y="899"/>
                </a:moveTo>
                <a:lnTo>
                  <a:pt x="3535" y="899"/>
                </a:lnTo>
                <a:lnTo>
                  <a:pt x="3566" y="902"/>
                </a:lnTo>
                <a:lnTo>
                  <a:pt x="3595" y="908"/>
                </a:lnTo>
                <a:lnTo>
                  <a:pt x="3625" y="914"/>
                </a:lnTo>
                <a:lnTo>
                  <a:pt x="3653" y="921"/>
                </a:lnTo>
                <a:lnTo>
                  <a:pt x="3682" y="930"/>
                </a:lnTo>
                <a:lnTo>
                  <a:pt x="3710" y="940"/>
                </a:lnTo>
                <a:lnTo>
                  <a:pt x="3737" y="951"/>
                </a:lnTo>
                <a:lnTo>
                  <a:pt x="3763" y="964"/>
                </a:lnTo>
                <a:lnTo>
                  <a:pt x="3790" y="976"/>
                </a:lnTo>
                <a:lnTo>
                  <a:pt x="3815" y="991"/>
                </a:lnTo>
                <a:lnTo>
                  <a:pt x="3840" y="1005"/>
                </a:lnTo>
                <a:lnTo>
                  <a:pt x="3864" y="1021"/>
                </a:lnTo>
                <a:lnTo>
                  <a:pt x="3887" y="1039"/>
                </a:lnTo>
                <a:lnTo>
                  <a:pt x="3910" y="1057"/>
                </a:lnTo>
                <a:lnTo>
                  <a:pt x="3932" y="1076"/>
                </a:lnTo>
                <a:lnTo>
                  <a:pt x="3953" y="1096"/>
                </a:lnTo>
                <a:lnTo>
                  <a:pt x="3973" y="1116"/>
                </a:lnTo>
                <a:lnTo>
                  <a:pt x="3992" y="1137"/>
                </a:lnTo>
                <a:lnTo>
                  <a:pt x="4011" y="1160"/>
                </a:lnTo>
                <a:lnTo>
                  <a:pt x="4029" y="1183"/>
                </a:lnTo>
                <a:lnTo>
                  <a:pt x="4045" y="1207"/>
                </a:lnTo>
                <a:lnTo>
                  <a:pt x="4061" y="1230"/>
                </a:lnTo>
                <a:lnTo>
                  <a:pt x="4075" y="1256"/>
                </a:lnTo>
                <a:lnTo>
                  <a:pt x="4089" y="1281"/>
                </a:lnTo>
                <a:lnTo>
                  <a:pt x="4102" y="1308"/>
                </a:lnTo>
                <a:lnTo>
                  <a:pt x="4113" y="1335"/>
                </a:lnTo>
                <a:lnTo>
                  <a:pt x="4123" y="1363"/>
                </a:lnTo>
                <a:lnTo>
                  <a:pt x="4133" y="1391"/>
                </a:lnTo>
                <a:lnTo>
                  <a:pt x="4141" y="1419"/>
                </a:lnTo>
                <a:lnTo>
                  <a:pt x="4148" y="1448"/>
                </a:lnTo>
                <a:lnTo>
                  <a:pt x="4154" y="1477"/>
                </a:lnTo>
                <a:lnTo>
                  <a:pt x="4158" y="1508"/>
                </a:lnTo>
                <a:lnTo>
                  <a:pt x="3094" y="1508"/>
                </a:lnTo>
                <a:lnTo>
                  <a:pt x="3091" y="1456"/>
                </a:lnTo>
                <a:lnTo>
                  <a:pt x="3091" y="1404"/>
                </a:lnTo>
                <a:lnTo>
                  <a:pt x="3094" y="1351"/>
                </a:lnTo>
                <a:lnTo>
                  <a:pt x="3097" y="1299"/>
                </a:lnTo>
                <a:lnTo>
                  <a:pt x="3102" y="1246"/>
                </a:lnTo>
                <a:lnTo>
                  <a:pt x="3108" y="1193"/>
                </a:lnTo>
                <a:lnTo>
                  <a:pt x="3116" y="1139"/>
                </a:lnTo>
                <a:lnTo>
                  <a:pt x="3125" y="1086"/>
                </a:lnTo>
                <a:lnTo>
                  <a:pt x="3101" y="1109"/>
                </a:lnTo>
                <a:lnTo>
                  <a:pt x="3078" y="1131"/>
                </a:lnTo>
                <a:lnTo>
                  <a:pt x="3057" y="1155"/>
                </a:lnTo>
                <a:lnTo>
                  <a:pt x="3037" y="1178"/>
                </a:lnTo>
                <a:lnTo>
                  <a:pt x="3018" y="1203"/>
                </a:lnTo>
                <a:lnTo>
                  <a:pt x="3001" y="1228"/>
                </a:lnTo>
                <a:lnTo>
                  <a:pt x="2985" y="1254"/>
                </a:lnTo>
                <a:lnTo>
                  <a:pt x="2970" y="1280"/>
                </a:lnTo>
                <a:lnTo>
                  <a:pt x="2957" y="1307"/>
                </a:lnTo>
                <a:lnTo>
                  <a:pt x="2944" y="1334"/>
                </a:lnTo>
                <a:lnTo>
                  <a:pt x="2932" y="1363"/>
                </a:lnTo>
                <a:lnTo>
                  <a:pt x="2921" y="1391"/>
                </a:lnTo>
                <a:lnTo>
                  <a:pt x="2911" y="1419"/>
                </a:lnTo>
                <a:lnTo>
                  <a:pt x="2901" y="1448"/>
                </a:lnTo>
                <a:lnTo>
                  <a:pt x="2893" y="1477"/>
                </a:lnTo>
                <a:lnTo>
                  <a:pt x="2886" y="1508"/>
                </a:lnTo>
                <a:lnTo>
                  <a:pt x="2765" y="1508"/>
                </a:lnTo>
                <a:lnTo>
                  <a:pt x="2769" y="1478"/>
                </a:lnTo>
                <a:lnTo>
                  <a:pt x="2775" y="1449"/>
                </a:lnTo>
                <a:lnTo>
                  <a:pt x="2782" y="1420"/>
                </a:lnTo>
                <a:lnTo>
                  <a:pt x="2790" y="1392"/>
                </a:lnTo>
                <a:lnTo>
                  <a:pt x="2798" y="1365"/>
                </a:lnTo>
                <a:lnTo>
                  <a:pt x="2809" y="1338"/>
                </a:lnTo>
                <a:lnTo>
                  <a:pt x="2820" y="1311"/>
                </a:lnTo>
                <a:lnTo>
                  <a:pt x="2833" y="1285"/>
                </a:lnTo>
                <a:lnTo>
                  <a:pt x="2846" y="1260"/>
                </a:lnTo>
                <a:lnTo>
                  <a:pt x="2860" y="1235"/>
                </a:lnTo>
                <a:lnTo>
                  <a:pt x="2875" y="1210"/>
                </a:lnTo>
                <a:lnTo>
                  <a:pt x="2892" y="1187"/>
                </a:lnTo>
                <a:lnTo>
                  <a:pt x="2908" y="1164"/>
                </a:lnTo>
                <a:lnTo>
                  <a:pt x="2926" y="1142"/>
                </a:lnTo>
                <a:lnTo>
                  <a:pt x="2945" y="1121"/>
                </a:lnTo>
                <a:lnTo>
                  <a:pt x="2965" y="1100"/>
                </a:lnTo>
                <a:lnTo>
                  <a:pt x="2985" y="1080"/>
                </a:lnTo>
                <a:lnTo>
                  <a:pt x="3006" y="1062"/>
                </a:lnTo>
                <a:lnTo>
                  <a:pt x="3029" y="1044"/>
                </a:lnTo>
                <a:lnTo>
                  <a:pt x="3051" y="1027"/>
                </a:lnTo>
                <a:lnTo>
                  <a:pt x="3075" y="1011"/>
                </a:lnTo>
                <a:lnTo>
                  <a:pt x="3099" y="995"/>
                </a:lnTo>
                <a:lnTo>
                  <a:pt x="3124" y="981"/>
                </a:lnTo>
                <a:lnTo>
                  <a:pt x="3149" y="968"/>
                </a:lnTo>
                <a:lnTo>
                  <a:pt x="3175" y="955"/>
                </a:lnTo>
                <a:lnTo>
                  <a:pt x="3202" y="945"/>
                </a:lnTo>
                <a:lnTo>
                  <a:pt x="3229" y="934"/>
                </a:lnTo>
                <a:lnTo>
                  <a:pt x="3257" y="926"/>
                </a:lnTo>
                <a:lnTo>
                  <a:pt x="3285" y="917"/>
                </a:lnTo>
                <a:lnTo>
                  <a:pt x="3313" y="910"/>
                </a:lnTo>
                <a:lnTo>
                  <a:pt x="3343" y="904"/>
                </a:lnTo>
                <a:lnTo>
                  <a:pt x="3371" y="901"/>
                </a:lnTo>
                <a:lnTo>
                  <a:pt x="3369" y="891"/>
                </a:lnTo>
                <a:lnTo>
                  <a:pt x="3366" y="883"/>
                </a:lnTo>
                <a:lnTo>
                  <a:pt x="3364" y="874"/>
                </a:lnTo>
                <a:lnTo>
                  <a:pt x="3364" y="864"/>
                </a:lnTo>
                <a:lnTo>
                  <a:pt x="3364" y="855"/>
                </a:lnTo>
                <a:lnTo>
                  <a:pt x="3366" y="847"/>
                </a:lnTo>
                <a:lnTo>
                  <a:pt x="3368" y="837"/>
                </a:lnTo>
                <a:lnTo>
                  <a:pt x="3371" y="830"/>
                </a:lnTo>
                <a:lnTo>
                  <a:pt x="3375" y="822"/>
                </a:lnTo>
                <a:lnTo>
                  <a:pt x="3379" y="815"/>
                </a:lnTo>
                <a:lnTo>
                  <a:pt x="3384" y="808"/>
                </a:lnTo>
                <a:lnTo>
                  <a:pt x="3390" y="802"/>
                </a:lnTo>
                <a:lnTo>
                  <a:pt x="3396" y="796"/>
                </a:lnTo>
                <a:lnTo>
                  <a:pt x="3403" y="790"/>
                </a:lnTo>
                <a:lnTo>
                  <a:pt x="3411" y="786"/>
                </a:lnTo>
                <a:lnTo>
                  <a:pt x="3418" y="782"/>
                </a:lnTo>
                <a:lnTo>
                  <a:pt x="3427" y="779"/>
                </a:lnTo>
                <a:lnTo>
                  <a:pt x="3435" y="777"/>
                </a:lnTo>
                <a:lnTo>
                  <a:pt x="3444" y="776"/>
                </a:lnTo>
                <a:lnTo>
                  <a:pt x="3454" y="775"/>
                </a:lnTo>
                <a:lnTo>
                  <a:pt x="3462" y="776"/>
                </a:lnTo>
                <a:lnTo>
                  <a:pt x="3471" y="777"/>
                </a:lnTo>
                <a:lnTo>
                  <a:pt x="3480" y="779"/>
                </a:lnTo>
                <a:lnTo>
                  <a:pt x="3488" y="782"/>
                </a:lnTo>
                <a:lnTo>
                  <a:pt x="3496" y="786"/>
                </a:lnTo>
                <a:lnTo>
                  <a:pt x="3503" y="790"/>
                </a:lnTo>
                <a:lnTo>
                  <a:pt x="3510" y="796"/>
                </a:lnTo>
                <a:lnTo>
                  <a:pt x="3516" y="802"/>
                </a:lnTo>
                <a:lnTo>
                  <a:pt x="3522" y="808"/>
                </a:lnTo>
                <a:lnTo>
                  <a:pt x="3527" y="815"/>
                </a:lnTo>
                <a:lnTo>
                  <a:pt x="3532" y="822"/>
                </a:lnTo>
                <a:lnTo>
                  <a:pt x="3535" y="830"/>
                </a:lnTo>
                <a:lnTo>
                  <a:pt x="3539" y="837"/>
                </a:lnTo>
                <a:lnTo>
                  <a:pt x="3541" y="847"/>
                </a:lnTo>
                <a:lnTo>
                  <a:pt x="3542" y="855"/>
                </a:lnTo>
                <a:lnTo>
                  <a:pt x="3542" y="864"/>
                </a:lnTo>
                <a:lnTo>
                  <a:pt x="3542" y="874"/>
                </a:lnTo>
                <a:lnTo>
                  <a:pt x="3541" y="882"/>
                </a:lnTo>
                <a:lnTo>
                  <a:pt x="3539" y="890"/>
                </a:lnTo>
                <a:lnTo>
                  <a:pt x="3535" y="899"/>
                </a:lnTo>
                <a:close/>
                <a:moveTo>
                  <a:pt x="3757" y="755"/>
                </a:moveTo>
                <a:lnTo>
                  <a:pt x="3757" y="755"/>
                </a:lnTo>
                <a:lnTo>
                  <a:pt x="3729" y="740"/>
                </a:lnTo>
                <a:lnTo>
                  <a:pt x="3706" y="725"/>
                </a:lnTo>
                <a:lnTo>
                  <a:pt x="3696" y="718"/>
                </a:lnTo>
                <a:lnTo>
                  <a:pt x="3688" y="710"/>
                </a:lnTo>
                <a:lnTo>
                  <a:pt x="3679" y="701"/>
                </a:lnTo>
                <a:lnTo>
                  <a:pt x="3672" y="694"/>
                </a:lnTo>
                <a:lnTo>
                  <a:pt x="3666" y="686"/>
                </a:lnTo>
                <a:lnTo>
                  <a:pt x="3662" y="678"/>
                </a:lnTo>
                <a:lnTo>
                  <a:pt x="3657" y="669"/>
                </a:lnTo>
                <a:lnTo>
                  <a:pt x="3653" y="661"/>
                </a:lnTo>
                <a:lnTo>
                  <a:pt x="3651" y="652"/>
                </a:lnTo>
                <a:lnTo>
                  <a:pt x="3650" y="644"/>
                </a:lnTo>
                <a:lnTo>
                  <a:pt x="3649" y="635"/>
                </a:lnTo>
                <a:lnTo>
                  <a:pt x="3649" y="627"/>
                </a:lnTo>
                <a:lnTo>
                  <a:pt x="3650" y="609"/>
                </a:lnTo>
                <a:lnTo>
                  <a:pt x="3653" y="592"/>
                </a:lnTo>
                <a:lnTo>
                  <a:pt x="3658" y="573"/>
                </a:lnTo>
                <a:lnTo>
                  <a:pt x="3666" y="555"/>
                </a:lnTo>
                <a:lnTo>
                  <a:pt x="3675" y="536"/>
                </a:lnTo>
                <a:lnTo>
                  <a:pt x="3685" y="517"/>
                </a:lnTo>
                <a:lnTo>
                  <a:pt x="3708" y="479"/>
                </a:lnTo>
                <a:lnTo>
                  <a:pt x="3731" y="440"/>
                </a:lnTo>
                <a:lnTo>
                  <a:pt x="3755" y="401"/>
                </a:lnTo>
                <a:lnTo>
                  <a:pt x="3766" y="381"/>
                </a:lnTo>
                <a:lnTo>
                  <a:pt x="3775" y="362"/>
                </a:lnTo>
                <a:lnTo>
                  <a:pt x="3783" y="342"/>
                </a:lnTo>
                <a:lnTo>
                  <a:pt x="3790" y="322"/>
                </a:lnTo>
                <a:lnTo>
                  <a:pt x="3794" y="302"/>
                </a:lnTo>
                <a:lnTo>
                  <a:pt x="3796" y="282"/>
                </a:lnTo>
                <a:lnTo>
                  <a:pt x="3796" y="262"/>
                </a:lnTo>
                <a:lnTo>
                  <a:pt x="3795" y="253"/>
                </a:lnTo>
                <a:lnTo>
                  <a:pt x="3794" y="242"/>
                </a:lnTo>
                <a:lnTo>
                  <a:pt x="3792" y="233"/>
                </a:lnTo>
                <a:lnTo>
                  <a:pt x="3788" y="223"/>
                </a:lnTo>
                <a:lnTo>
                  <a:pt x="3783" y="213"/>
                </a:lnTo>
                <a:lnTo>
                  <a:pt x="3779" y="203"/>
                </a:lnTo>
                <a:lnTo>
                  <a:pt x="3773" y="192"/>
                </a:lnTo>
                <a:lnTo>
                  <a:pt x="3766" y="183"/>
                </a:lnTo>
                <a:lnTo>
                  <a:pt x="3757" y="174"/>
                </a:lnTo>
                <a:lnTo>
                  <a:pt x="3749" y="163"/>
                </a:lnTo>
                <a:lnTo>
                  <a:pt x="3761" y="152"/>
                </a:lnTo>
                <a:lnTo>
                  <a:pt x="3787" y="176"/>
                </a:lnTo>
                <a:lnTo>
                  <a:pt x="3809" y="200"/>
                </a:lnTo>
                <a:lnTo>
                  <a:pt x="3828" y="222"/>
                </a:lnTo>
                <a:lnTo>
                  <a:pt x="3836" y="234"/>
                </a:lnTo>
                <a:lnTo>
                  <a:pt x="3843" y="246"/>
                </a:lnTo>
                <a:lnTo>
                  <a:pt x="3849" y="257"/>
                </a:lnTo>
                <a:lnTo>
                  <a:pt x="3854" y="268"/>
                </a:lnTo>
                <a:lnTo>
                  <a:pt x="3862" y="290"/>
                </a:lnTo>
                <a:lnTo>
                  <a:pt x="3868" y="313"/>
                </a:lnTo>
                <a:lnTo>
                  <a:pt x="3871" y="335"/>
                </a:lnTo>
                <a:lnTo>
                  <a:pt x="3872" y="357"/>
                </a:lnTo>
                <a:lnTo>
                  <a:pt x="3869" y="378"/>
                </a:lnTo>
                <a:lnTo>
                  <a:pt x="3866" y="399"/>
                </a:lnTo>
                <a:lnTo>
                  <a:pt x="3860" y="419"/>
                </a:lnTo>
                <a:lnTo>
                  <a:pt x="3854" y="439"/>
                </a:lnTo>
                <a:lnTo>
                  <a:pt x="3846" y="459"/>
                </a:lnTo>
                <a:lnTo>
                  <a:pt x="3836" y="479"/>
                </a:lnTo>
                <a:lnTo>
                  <a:pt x="3827" y="498"/>
                </a:lnTo>
                <a:lnTo>
                  <a:pt x="3806" y="535"/>
                </a:lnTo>
                <a:lnTo>
                  <a:pt x="3786" y="569"/>
                </a:lnTo>
                <a:lnTo>
                  <a:pt x="3767" y="601"/>
                </a:lnTo>
                <a:lnTo>
                  <a:pt x="3758" y="616"/>
                </a:lnTo>
                <a:lnTo>
                  <a:pt x="3751" y="632"/>
                </a:lnTo>
                <a:lnTo>
                  <a:pt x="3747" y="646"/>
                </a:lnTo>
                <a:lnTo>
                  <a:pt x="3743" y="660"/>
                </a:lnTo>
                <a:lnTo>
                  <a:pt x="3741" y="673"/>
                </a:lnTo>
                <a:lnTo>
                  <a:pt x="3742" y="685"/>
                </a:lnTo>
                <a:lnTo>
                  <a:pt x="3744" y="697"/>
                </a:lnTo>
                <a:lnTo>
                  <a:pt x="3750" y="708"/>
                </a:lnTo>
                <a:lnTo>
                  <a:pt x="3758" y="719"/>
                </a:lnTo>
                <a:lnTo>
                  <a:pt x="3770" y="729"/>
                </a:lnTo>
                <a:lnTo>
                  <a:pt x="3757" y="755"/>
                </a:lnTo>
                <a:close/>
                <a:moveTo>
                  <a:pt x="3468" y="603"/>
                </a:moveTo>
                <a:lnTo>
                  <a:pt x="3481" y="576"/>
                </a:lnTo>
                <a:lnTo>
                  <a:pt x="3469" y="567"/>
                </a:lnTo>
                <a:lnTo>
                  <a:pt x="3461" y="556"/>
                </a:lnTo>
                <a:lnTo>
                  <a:pt x="3457" y="551"/>
                </a:lnTo>
                <a:lnTo>
                  <a:pt x="3455" y="546"/>
                </a:lnTo>
                <a:lnTo>
                  <a:pt x="3453" y="534"/>
                </a:lnTo>
                <a:lnTo>
                  <a:pt x="3451" y="521"/>
                </a:lnTo>
                <a:lnTo>
                  <a:pt x="3454" y="508"/>
                </a:lnTo>
                <a:lnTo>
                  <a:pt x="3457" y="495"/>
                </a:lnTo>
                <a:lnTo>
                  <a:pt x="3463" y="481"/>
                </a:lnTo>
                <a:lnTo>
                  <a:pt x="3469" y="465"/>
                </a:lnTo>
                <a:lnTo>
                  <a:pt x="3477" y="450"/>
                </a:lnTo>
                <a:lnTo>
                  <a:pt x="3496" y="417"/>
                </a:lnTo>
                <a:lnTo>
                  <a:pt x="3518" y="383"/>
                </a:lnTo>
                <a:lnTo>
                  <a:pt x="3538" y="346"/>
                </a:lnTo>
                <a:lnTo>
                  <a:pt x="3547" y="327"/>
                </a:lnTo>
                <a:lnTo>
                  <a:pt x="3556" y="308"/>
                </a:lnTo>
                <a:lnTo>
                  <a:pt x="3565" y="288"/>
                </a:lnTo>
                <a:lnTo>
                  <a:pt x="3572" y="268"/>
                </a:lnTo>
                <a:lnTo>
                  <a:pt x="3577" y="247"/>
                </a:lnTo>
                <a:lnTo>
                  <a:pt x="3581" y="227"/>
                </a:lnTo>
                <a:lnTo>
                  <a:pt x="3582" y="205"/>
                </a:lnTo>
                <a:lnTo>
                  <a:pt x="3582" y="183"/>
                </a:lnTo>
                <a:lnTo>
                  <a:pt x="3579" y="162"/>
                </a:lnTo>
                <a:lnTo>
                  <a:pt x="3574" y="139"/>
                </a:lnTo>
                <a:lnTo>
                  <a:pt x="3566" y="117"/>
                </a:lnTo>
                <a:lnTo>
                  <a:pt x="3560" y="105"/>
                </a:lnTo>
                <a:lnTo>
                  <a:pt x="3554" y="93"/>
                </a:lnTo>
                <a:lnTo>
                  <a:pt x="3547" y="83"/>
                </a:lnTo>
                <a:lnTo>
                  <a:pt x="3539" y="71"/>
                </a:lnTo>
                <a:lnTo>
                  <a:pt x="3521" y="47"/>
                </a:lnTo>
                <a:lnTo>
                  <a:pt x="3499" y="24"/>
                </a:lnTo>
                <a:lnTo>
                  <a:pt x="3471" y="0"/>
                </a:lnTo>
                <a:lnTo>
                  <a:pt x="3460" y="12"/>
                </a:lnTo>
                <a:lnTo>
                  <a:pt x="3469" y="21"/>
                </a:lnTo>
                <a:lnTo>
                  <a:pt x="3477" y="32"/>
                </a:lnTo>
                <a:lnTo>
                  <a:pt x="3483" y="41"/>
                </a:lnTo>
                <a:lnTo>
                  <a:pt x="3490" y="51"/>
                </a:lnTo>
                <a:lnTo>
                  <a:pt x="3495" y="61"/>
                </a:lnTo>
                <a:lnTo>
                  <a:pt x="3499" y="71"/>
                </a:lnTo>
                <a:lnTo>
                  <a:pt x="3502" y="81"/>
                </a:lnTo>
                <a:lnTo>
                  <a:pt x="3505" y="91"/>
                </a:lnTo>
                <a:lnTo>
                  <a:pt x="3507" y="100"/>
                </a:lnTo>
                <a:lnTo>
                  <a:pt x="3508" y="111"/>
                </a:lnTo>
                <a:lnTo>
                  <a:pt x="3508" y="131"/>
                </a:lnTo>
                <a:lnTo>
                  <a:pt x="3506" y="151"/>
                </a:lnTo>
                <a:lnTo>
                  <a:pt x="3501" y="170"/>
                </a:lnTo>
                <a:lnTo>
                  <a:pt x="3495" y="190"/>
                </a:lnTo>
                <a:lnTo>
                  <a:pt x="3487" y="210"/>
                </a:lnTo>
                <a:lnTo>
                  <a:pt x="3477" y="230"/>
                </a:lnTo>
                <a:lnTo>
                  <a:pt x="3467" y="250"/>
                </a:lnTo>
                <a:lnTo>
                  <a:pt x="3443" y="289"/>
                </a:lnTo>
                <a:lnTo>
                  <a:pt x="3418" y="328"/>
                </a:lnTo>
                <a:lnTo>
                  <a:pt x="3396" y="366"/>
                </a:lnTo>
                <a:lnTo>
                  <a:pt x="3386" y="385"/>
                </a:lnTo>
                <a:lnTo>
                  <a:pt x="3377" y="403"/>
                </a:lnTo>
                <a:lnTo>
                  <a:pt x="3370" y="422"/>
                </a:lnTo>
                <a:lnTo>
                  <a:pt x="3364" y="439"/>
                </a:lnTo>
                <a:lnTo>
                  <a:pt x="3360" y="457"/>
                </a:lnTo>
                <a:lnTo>
                  <a:pt x="3359" y="475"/>
                </a:lnTo>
                <a:lnTo>
                  <a:pt x="3359" y="484"/>
                </a:lnTo>
                <a:lnTo>
                  <a:pt x="3360" y="492"/>
                </a:lnTo>
                <a:lnTo>
                  <a:pt x="3363" y="501"/>
                </a:lnTo>
                <a:lnTo>
                  <a:pt x="3365" y="509"/>
                </a:lnTo>
                <a:lnTo>
                  <a:pt x="3369" y="517"/>
                </a:lnTo>
                <a:lnTo>
                  <a:pt x="3372" y="525"/>
                </a:lnTo>
                <a:lnTo>
                  <a:pt x="3377" y="534"/>
                </a:lnTo>
                <a:lnTo>
                  <a:pt x="3383" y="542"/>
                </a:lnTo>
                <a:lnTo>
                  <a:pt x="3390" y="550"/>
                </a:lnTo>
                <a:lnTo>
                  <a:pt x="3398" y="559"/>
                </a:lnTo>
                <a:lnTo>
                  <a:pt x="3408" y="566"/>
                </a:lnTo>
                <a:lnTo>
                  <a:pt x="3417" y="574"/>
                </a:lnTo>
                <a:lnTo>
                  <a:pt x="3441" y="589"/>
                </a:lnTo>
                <a:lnTo>
                  <a:pt x="3468" y="603"/>
                </a:lnTo>
                <a:close/>
              </a:path>
            </a:pathLst>
          </a:custGeom>
          <a:solidFill>
            <a:srgbClr val="DF932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rot="-2109038">
            <a:off x="3975100" y="3964934"/>
            <a:ext cx="1820333" cy="2199217"/>
          </a:xfrm>
          <a:custGeom>
            <a:avLst/>
            <a:gdLst>
              <a:gd name="T0" fmla="*/ 615705718 w 1921"/>
              <a:gd name="T1" fmla="*/ 3551243 h 1516"/>
              <a:gd name="T2" fmla="*/ 528830049 w 1921"/>
              <a:gd name="T3" fmla="*/ 23674952 h 1516"/>
              <a:gd name="T4" fmla="*/ 454582055 w 1921"/>
              <a:gd name="T5" fmla="*/ 50901146 h 1516"/>
              <a:gd name="T6" fmla="*/ 385384277 w 1921"/>
              <a:gd name="T7" fmla="*/ 89964817 h 1516"/>
              <a:gd name="T8" fmla="*/ 299519220 w 1921"/>
              <a:gd name="T9" fmla="*/ 151519691 h 1516"/>
              <a:gd name="T10" fmla="*/ 226785721 w 1921"/>
              <a:gd name="T11" fmla="*/ 221361887 h 1516"/>
              <a:gd name="T12" fmla="*/ 174256644 w 1921"/>
              <a:gd name="T13" fmla="*/ 288835500 h 1516"/>
              <a:gd name="T14" fmla="*/ 131828711 w 1921"/>
              <a:gd name="T15" fmla="*/ 356309112 h 1516"/>
              <a:gd name="T16" fmla="*/ 92936498 w 1921"/>
              <a:gd name="T17" fmla="*/ 433252705 h 1516"/>
              <a:gd name="T18" fmla="*/ 59600518 w 1921"/>
              <a:gd name="T19" fmla="*/ 510196299 h 1516"/>
              <a:gd name="T20" fmla="*/ 29294953 w 1921"/>
              <a:gd name="T21" fmla="*/ 610815932 h 1516"/>
              <a:gd name="T22" fmla="*/ 10607161 w 1921"/>
              <a:gd name="T23" fmla="*/ 703148244 h 1516"/>
              <a:gd name="T24" fmla="*/ 0 w 1921"/>
              <a:gd name="T25" fmla="*/ 822706750 h 1516"/>
              <a:gd name="T26" fmla="*/ 7071441 w 1921"/>
              <a:gd name="T27" fmla="*/ 929245121 h 1516"/>
              <a:gd name="T28" fmla="*/ 23739430 w 1921"/>
              <a:gd name="T29" fmla="*/ 1032231161 h 1516"/>
              <a:gd name="T30" fmla="*/ 46468249 w 1921"/>
              <a:gd name="T31" fmla="*/ 1119828483 h 1516"/>
              <a:gd name="T32" fmla="*/ 90411389 w 1921"/>
              <a:gd name="T33" fmla="*/ 1232284504 h 1516"/>
              <a:gd name="T34" fmla="*/ 136879638 w 1921"/>
              <a:gd name="T35" fmla="*/ 1319882913 h 1516"/>
              <a:gd name="T36" fmla="*/ 190419328 w 1921"/>
              <a:gd name="T37" fmla="*/ 1392091516 h 1516"/>
              <a:gd name="T38" fmla="*/ 258606494 w 1921"/>
              <a:gd name="T39" fmla="*/ 1472586352 h 1516"/>
              <a:gd name="T40" fmla="*/ 336895515 w 1921"/>
              <a:gd name="T41" fmla="*/ 1541243712 h 1516"/>
              <a:gd name="T42" fmla="*/ 493978863 w 1921"/>
              <a:gd name="T43" fmla="*/ 1625290879 h 1516"/>
              <a:gd name="T44" fmla="*/ 630353906 w 1921"/>
              <a:gd name="T45" fmla="*/ 1660803307 h 1516"/>
              <a:gd name="T46" fmla="*/ 708642927 w 1921"/>
              <a:gd name="T47" fmla="*/ 1793383036 h 1516"/>
              <a:gd name="T48" fmla="*/ 705611802 w 1921"/>
              <a:gd name="T49" fmla="*/ 1220447028 h 1516"/>
              <a:gd name="T50" fmla="*/ 627828087 w 1921"/>
              <a:gd name="T51" fmla="*/ 1340006622 h 1516"/>
              <a:gd name="T52" fmla="*/ 508626339 w 1921"/>
              <a:gd name="T53" fmla="*/ 1299759204 h 1516"/>
              <a:gd name="T54" fmla="*/ 382353862 w 1921"/>
              <a:gd name="T55" fmla="*/ 1213344542 h 1516"/>
              <a:gd name="T56" fmla="*/ 312651489 w 1921"/>
              <a:gd name="T57" fmla="*/ 1132849706 h 1516"/>
              <a:gd name="T58" fmla="*/ 255576079 w 1921"/>
              <a:gd name="T59" fmla="*/ 1051171123 h 1516"/>
              <a:gd name="T60" fmla="*/ 210623038 w 1921"/>
              <a:gd name="T61" fmla="*/ 954103820 h 1516"/>
              <a:gd name="T62" fmla="*/ 175771851 w 1921"/>
              <a:gd name="T63" fmla="*/ 838095469 h 1516"/>
              <a:gd name="T64" fmla="*/ 161124374 w 1921"/>
              <a:gd name="T65" fmla="*/ 722088205 h 1516"/>
              <a:gd name="T66" fmla="*/ 162134276 w 1921"/>
              <a:gd name="T67" fmla="*/ 617918417 h 1516"/>
              <a:gd name="T68" fmla="*/ 175771851 w 1921"/>
              <a:gd name="T69" fmla="*/ 517298784 h 1516"/>
              <a:gd name="T70" fmla="*/ 202541696 w 1921"/>
              <a:gd name="T71" fmla="*/ 415496492 h 1516"/>
              <a:gd name="T72" fmla="*/ 257091286 w 1921"/>
              <a:gd name="T73" fmla="*/ 297121733 h 1516"/>
              <a:gd name="T74" fmla="*/ 324773857 w 1921"/>
              <a:gd name="T75" fmla="*/ 200054430 h 1516"/>
              <a:gd name="T76" fmla="*/ 392961023 w 1921"/>
              <a:gd name="T77" fmla="*/ 130212235 h 1516"/>
              <a:gd name="T78" fmla="*/ 461148189 w 1921"/>
              <a:gd name="T79" fmla="*/ 80494836 h 1516"/>
              <a:gd name="T80" fmla="*/ 515697780 w 1921"/>
              <a:gd name="T81" fmla="*/ 49717399 h 1516"/>
              <a:gd name="T82" fmla="*/ 580854532 w 1921"/>
              <a:gd name="T83" fmla="*/ 29593690 h 1516"/>
              <a:gd name="T84" fmla="*/ 730361844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gradFill>
            <a:gsLst>
              <a:gs pos="0">
                <a:srgbClr val="E09530"/>
              </a:gs>
              <a:gs pos="74000">
                <a:srgbClr val="DE8D22"/>
              </a:gs>
              <a:gs pos="83000">
                <a:srgbClr val="DE8F26"/>
              </a:gs>
              <a:gs pos="100000">
                <a:srgbClr val="D28620"/>
              </a:gs>
            </a:gsLst>
            <a:lin ang="5400000" scaled="1"/>
          </a:gradFill>
          <a:ln>
            <a:noFill/>
          </a:ln>
        </p:spPr>
        <p:txBody>
          <a:bodyPr lIns="60960" tIns="59267" rIns="60960" bIns="59267" anchor="ctr" anchorCtr="1"/>
          <a:lstStyle/>
          <a:p>
            <a:endParaRPr lang="zh-CN" altLang="en-US" sz="2400"/>
          </a:p>
        </p:txBody>
      </p:sp>
      <p:sp>
        <p:nvSpPr>
          <p:cNvPr id="3" name="Freeform 4"/>
          <p:cNvSpPr>
            <a:spLocks noChangeArrowheads="1"/>
          </p:cNvSpPr>
          <p:nvPr/>
        </p:nvSpPr>
        <p:spPr bwMode="auto">
          <a:xfrm rot="-2109038" flipH="1" flipV="1">
            <a:off x="5973234" y="1763601"/>
            <a:ext cx="1818217" cy="2199217"/>
          </a:xfrm>
          <a:custGeom>
            <a:avLst/>
            <a:gdLst>
              <a:gd name="T0" fmla="*/ 614275166 w 1921"/>
              <a:gd name="T1" fmla="*/ 3551243 h 1516"/>
              <a:gd name="T2" fmla="*/ 527601286 w 1921"/>
              <a:gd name="T3" fmla="*/ 23674952 h 1516"/>
              <a:gd name="T4" fmla="*/ 453525493 w 1921"/>
              <a:gd name="T5" fmla="*/ 50901146 h 1516"/>
              <a:gd name="T6" fmla="*/ 384489078 w 1921"/>
              <a:gd name="T7" fmla="*/ 89964817 h 1516"/>
              <a:gd name="T8" fmla="*/ 298823214 w 1921"/>
              <a:gd name="T9" fmla="*/ 151519691 h 1516"/>
              <a:gd name="T10" fmla="*/ 226258738 w 1921"/>
              <a:gd name="T11" fmla="*/ 221361887 h 1516"/>
              <a:gd name="T12" fmla="*/ 173851770 w 1921"/>
              <a:gd name="T13" fmla="*/ 288835500 h 1516"/>
              <a:gd name="T14" fmla="*/ 131522137 w 1921"/>
              <a:gd name="T15" fmla="*/ 356309112 h 1516"/>
              <a:gd name="T16" fmla="*/ 92720566 w 1921"/>
              <a:gd name="T17" fmla="*/ 433252705 h 1516"/>
              <a:gd name="T18" fmla="*/ 59462380 w 1921"/>
              <a:gd name="T19" fmla="*/ 510196299 h 1516"/>
              <a:gd name="T20" fmla="*/ 29227536 w 1921"/>
              <a:gd name="T21" fmla="*/ 610815932 h 1516"/>
              <a:gd name="T22" fmla="*/ 10582053 w 1921"/>
              <a:gd name="T23" fmla="*/ 703148244 h 1516"/>
              <a:gd name="T24" fmla="*/ 0 w 1921"/>
              <a:gd name="T25" fmla="*/ 822706750 h 1516"/>
              <a:gd name="T26" fmla="*/ 7054702 w 1921"/>
              <a:gd name="T27" fmla="*/ 929245121 h 1516"/>
              <a:gd name="T28" fmla="*/ 23684150 w 1921"/>
              <a:gd name="T29" fmla="*/ 1032231161 h 1516"/>
              <a:gd name="T30" fmla="*/ 46360283 w 1921"/>
              <a:gd name="T31" fmla="*/ 1119828483 h 1516"/>
              <a:gd name="T32" fmla="*/ 90201232 w 1921"/>
              <a:gd name="T33" fmla="*/ 1232284504 h 1516"/>
              <a:gd name="T34" fmla="*/ 136561515 w 1921"/>
              <a:gd name="T35" fmla="*/ 1319882913 h 1516"/>
              <a:gd name="T36" fmla="*/ 189977209 w 1921"/>
              <a:gd name="T37" fmla="*/ 1392091516 h 1516"/>
              <a:gd name="T38" fmla="*/ 258005607 w 1921"/>
              <a:gd name="T39" fmla="*/ 1472586352 h 1516"/>
              <a:gd name="T40" fmla="*/ 336112760 w 1921"/>
              <a:gd name="T41" fmla="*/ 1541243712 h 1516"/>
              <a:gd name="T42" fmla="*/ 492831074 w 1921"/>
              <a:gd name="T43" fmla="*/ 1625290879 h 1516"/>
              <a:gd name="T44" fmla="*/ 628889289 w 1921"/>
              <a:gd name="T45" fmla="*/ 1660803307 h 1516"/>
              <a:gd name="T46" fmla="*/ 706996442 w 1921"/>
              <a:gd name="T47" fmla="*/ 1793383036 h 1516"/>
              <a:gd name="T48" fmla="*/ 703972390 w 1921"/>
              <a:gd name="T49" fmla="*/ 1220447028 h 1516"/>
              <a:gd name="T50" fmla="*/ 626369246 w 1921"/>
              <a:gd name="T51" fmla="*/ 1340006622 h 1516"/>
              <a:gd name="T52" fmla="*/ 507445197 w 1921"/>
              <a:gd name="T53" fmla="*/ 1299759204 h 1516"/>
              <a:gd name="T54" fmla="*/ 381465735 w 1921"/>
              <a:gd name="T55" fmla="*/ 1213344542 h 1516"/>
              <a:gd name="T56" fmla="*/ 311924601 w 1921"/>
              <a:gd name="T57" fmla="*/ 1132849706 h 1516"/>
              <a:gd name="T58" fmla="*/ 254982265 w 1921"/>
              <a:gd name="T59" fmla="*/ 1051171123 h 1516"/>
              <a:gd name="T60" fmla="*/ 210133299 w 1921"/>
              <a:gd name="T61" fmla="*/ 954103820 h 1516"/>
              <a:gd name="T62" fmla="*/ 175363087 w 1921"/>
              <a:gd name="T63" fmla="*/ 838095469 h 1516"/>
              <a:gd name="T64" fmla="*/ 160749673 w 1921"/>
              <a:gd name="T65" fmla="*/ 722088205 h 1516"/>
              <a:gd name="T66" fmla="*/ 161757691 w 1921"/>
              <a:gd name="T67" fmla="*/ 617918417 h 1516"/>
              <a:gd name="T68" fmla="*/ 175363087 w 1921"/>
              <a:gd name="T69" fmla="*/ 517298784 h 1516"/>
              <a:gd name="T70" fmla="*/ 202070579 w 1921"/>
              <a:gd name="T71" fmla="*/ 415496492 h 1516"/>
              <a:gd name="T72" fmla="*/ 256494291 w 1921"/>
              <a:gd name="T73" fmla="*/ 297121733 h 1516"/>
              <a:gd name="T74" fmla="*/ 324018681 w 1921"/>
              <a:gd name="T75" fmla="*/ 200054430 h 1516"/>
              <a:gd name="T76" fmla="*/ 392047788 w 1921"/>
              <a:gd name="T77" fmla="*/ 130212235 h 1516"/>
              <a:gd name="T78" fmla="*/ 460076896 w 1921"/>
              <a:gd name="T79" fmla="*/ 80494836 h 1516"/>
              <a:gd name="T80" fmla="*/ 514499899 w 1921"/>
              <a:gd name="T81" fmla="*/ 49717399 h 1516"/>
              <a:gd name="T82" fmla="*/ 579504954 w 1921"/>
              <a:gd name="T83" fmla="*/ 29593690 h 1516"/>
              <a:gd name="T84" fmla="*/ 728664557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gradFill>
            <a:gsLst>
              <a:gs pos="0">
                <a:srgbClr val="D28620"/>
              </a:gs>
              <a:gs pos="74000">
                <a:srgbClr val="DF9129"/>
              </a:gs>
              <a:gs pos="83000">
                <a:srgbClr val="DF9129"/>
              </a:gs>
              <a:gs pos="100000">
                <a:srgbClr val="E09530"/>
              </a:gs>
            </a:gsLst>
            <a:lin ang="5400000" scaled="1"/>
          </a:gradFill>
          <a:ln>
            <a:noFill/>
          </a:ln>
        </p:spPr>
        <p:txBody>
          <a:bodyPr lIns="60960" tIns="59267" rIns="60960" bIns="59267" anchor="ctr" anchorCtr="1"/>
          <a:lstStyle/>
          <a:p>
            <a:endParaRPr lang="zh-CN" altLang="en-US" sz="2400"/>
          </a:p>
        </p:txBody>
      </p:sp>
      <p:sp>
        <p:nvSpPr>
          <p:cNvPr id="4" name="Oval 5"/>
          <p:cNvSpPr>
            <a:spLocks noChangeArrowheads="1"/>
          </p:cNvSpPr>
          <p:nvPr/>
        </p:nvSpPr>
        <p:spPr bwMode="auto">
          <a:xfrm>
            <a:off x="4178301" y="2853684"/>
            <a:ext cx="1579033" cy="1576916"/>
          </a:xfrm>
          <a:prstGeom prst="ellipse">
            <a:avLst/>
          </a:prstGeom>
          <a:solidFill>
            <a:srgbClr val="E09530"/>
          </a:solidFill>
          <a:ln>
            <a:noFill/>
          </a:ln>
        </p:spPr>
        <p:txBody>
          <a:bodyPr lIns="60960" tIns="59267" rIns="60960" bIns="59267"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rPr>
              <a:t>STEP</a:t>
            </a:r>
            <a:endParaRPr lang="en-US" altLang="zh-CN" sz="2000"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endParaRPr>
          </a:p>
          <a:p>
            <a:pPr algn="ctr" eaLnBrk="1" hangingPunct="1">
              <a:buFont typeface="Arial" panose="020B0604020202020204" pitchFamily="34" charset="0"/>
              <a:buNone/>
            </a:pPr>
            <a:r>
              <a:rPr lang="en-US" altLang="zh-CN" sz="4800" b="1"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rPr>
              <a:t>01</a:t>
            </a:r>
            <a:endParaRPr lang="zh-CN" altLang="en-US" sz="4800" b="1" dirty="0">
              <a:solidFill>
                <a:schemeClr val="bg1"/>
              </a:solidFill>
              <a:latin typeface="Impact" panose="020B0806030902050204" pitchFamily="34" charset="0"/>
              <a:ea typeface="Adobe 黑体 Std R" panose="020B0400000000000000" pitchFamily="34" charset="-122"/>
              <a:sym typeface="微软雅黑" panose="020B0503020204020204" pitchFamily="34" charset="-122"/>
            </a:endParaRPr>
          </a:p>
        </p:txBody>
      </p:sp>
      <p:sp>
        <p:nvSpPr>
          <p:cNvPr id="5" name="Oval 6"/>
          <p:cNvSpPr>
            <a:spLocks noChangeArrowheads="1"/>
          </p:cNvSpPr>
          <p:nvPr/>
        </p:nvSpPr>
        <p:spPr bwMode="auto">
          <a:xfrm>
            <a:off x="6062134" y="3954351"/>
            <a:ext cx="1579033" cy="1579033"/>
          </a:xfrm>
          <a:prstGeom prst="ellipse">
            <a:avLst/>
          </a:prstGeom>
          <a:solidFill>
            <a:srgbClr val="D28620"/>
          </a:solidFill>
          <a:ln>
            <a:noFill/>
          </a:ln>
        </p:spPr>
        <p:txBody>
          <a:bodyPr lIns="60960" tIns="59267" rIns="60960" bIns="59267"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rPr>
              <a:t>STEP</a:t>
            </a:r>
            <a:endParaRPr lang="en-US" altLang="zh-CN" sz="2000"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endParaRPr>
          </a:p>
          <a:p>
            <a:pPr algn="ctr"/>
            <a:r>
              <a:rPr lang="en-US" altLang="zh-CN" sz="4800" b="1"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rPr>
              <a:t>02</a:t>
            </a:r>
            <a:endParaRPr lang="zh-CN" altLang="en-US" sz="4800" b="1" dirty="0">
              <a:solidFill>
                <a:schemeClr val="bg1"/>
              </a:solidFill>
              <a:latin typeface="Impact" panose="020B0806030902050204" pitchFamily="34" charset="0"/>
              <a:ea typeface="Adobe 黑体 Std R" panose="020B0400000000000000" pitchFamily="34" charset="-122"/>
              <a:sym typeface="微软雅黑" panose="020B0503020204020204" pitchFamily="34" charset="-122"/>
            </a:endParaRPr>
          </a:p>
        </p:txBody>
      </p:sp>
      <p:sp>
        <p:nvSpPr>
          <p:cNvPr id="6" name="矩形 5"/>
          <p:cNvSpPr/>
          <p:nvPr/>
        </p:nvSpPr>
        <p:spPr>
          <a:xfrm>
            <a:off x="973103" y="3241337"/>
            <a:ext cx="2700000" cy="548640"/>
          </a:xfrm>
          <a:prstGeom prst="rect">
            <a:avLst/>
          </a:prstGeom>
          <a:solidFill>
            <a:srgbClr val="E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宾客离店前的工作</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065683" y="4635219"/>
            <a:ext cx="2700000" cy="548640"/>
          </a:xfrm>
          <a:prstGeom prst="rect">
            <a:avLst/>
          </a:prstGeom>
          <a:solidFill>
            <a:srgbClr val="D28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宾客离店后的工作</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2783840" y="796647"/>
            <a:ext cx="6624321" cy="581057"/>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latin typeface="+mn-ea"/>
              </a:rPr>
              <a:t>（三）结束过程的质量控制</a:t>
            </a:r>
            <a:endParaRPr lang="zh-CN" altLang="en-US" sz="2400" b="1" dirty="0">
              <a:solidFill>
                <a:schemeClr val="tx1">
                  <a:lumMod val="75000"/>
                  <a:lumOff val="25000"/>
                </a:schemeClr>
              </a:solidFill>
              <a:latin typeface="+mn-ea"/>
            </a:endParaRPr>
          </a:p>
        </p:txBody>
      </p:sp>
      <p:sp>
        <p:nvSpPr>
          <p:cNvPr id="10" name="文本框 43"/>
          <p:cNvSpPr txBox="1"/>
          <p:nvPr/>
        </p:nvSpPr>
        <p:spPr>
          <a:xfrm>
            <a:off x="3117057" y="1434957"/>
            <a:ext cx="5957887" cy="4589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latin typeface="+mn-ea"/>
              </a:rPr>
              <a:t>主要内容有：</a:t>
            </a:r>
            <a:endParaRPr lang="zh-CN" altLang="en-US" dirty="0">
              <a:solidFill>
                <a:schemeClr val="tx1">
                  <a:lumMod val="75000"/>
                  <a:lumOff val="25000"/>
                </a:schemeClr>
              </a:solidFill>
              <a:latin typeface="+mn-ea"/>
            </a:endParaRPr>
          </a:p>
        </p:txBody>
      </p:sp>
      <p:sp>
        <p:nvSpPr>
          <p:cNvPr id="11" name="文本框 19"/>
          <p:cNvSpPr txBox="1"/>
          <p:nvPr/>
        </p:nvSpPr>
        <p:spPr>
          <a:xfrm>
            <a:off x="8065683" y="2927730"/>
            <a:ext cx="2700000" cy="15327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dirty="0">
                <a:solidFill>
                  <a:schemeClr val="tx1">
                    <a:lumMod val="75000"/>
                    <a:lumOff val="25000"/>
                  </a:schemeClr>
                </a:solidFill>
                <a:latin typeface="+mn-ea"/>
              </a:rPr>
              <a:t>正确处理宾客遗留、遗弃物品。做好新一轮的服务接待准备工作，以迎接下一批宾客的到来。</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9"/>
          <p:cNvSpPr txBox="1"/>
          <p:nvPr/>
        </p:nvSpPr>
        <p:spPr>
          <a:xfrm>
            <a:off x="2085975" y="4885048"/>
            <a:ext cx="3105375" cy="812530"/>
          </a:xfrm>
          <a:prstGeom prst="rect">
            <a:avLst/>
          </a:prstGeom>
          <a:noFill/>
          <a:ln w="3175">
            <a:noFill/>
          </a:ln>
        </p:spPr>
        <p:txBody>
          <a:bodyPr wrap="square" rtlCol="0">
            <a:spAutoFit/>
          </a:bodyPr>
          <a:lstStyle/>
          <a:p>
            <a:pPr algn="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宾客离店时，主动告别，并表示感谢，欢迎下次光临。</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5" name="Freeform 25"/>
          <p:cNvSpPr/>
          <p:nvPr/>
        </p:nvSpPr>
        <p:spPr bwMode="auto">
          <a:xfrm>
            <a:off x="7000235" y="3405018"/>
            <a:ext cx="625199" cy="1360543"/>
          </a:xfrm>
          <a:custGeom>
            <a:avLst/>
            <a:gdLst>
              <a:gd name="T0" fmla="*/ 556 w 1420"/>
              <a:gd name="T1" fmla="*/ 2215 h 3093"/>
              <a:gd name="T2" fmla="*/ 783 w 1420"/>
              <a:gd name="T3" fmla="*/ 1985 h 3093"/>
              <a:gd name="T4" fmla="*/ 964 w 1420"/>
              <a:gd name="T5" fmla="*/ 1706 h 3093"/>
              <a:gd name="T6" fmla="*/ 1087 w 1420"/>
              <a:gd name="T7" fmla="*/ 1390 h 3093"/>
              <a:gd name="T8" fmla="*/ 1145 w 1420"/>
              <a:gd name="T9" fmla="*/ 1047 h 3093"/>
              <a:gd name="T10" fmla="*/ 1132 w 1420"/>
              <a:gd name="T11" fmla="*/ 691 h 3093"/>
              <a:gd name="T12" fmla="*/ 1045 w 1420"/>
              <a:gd name="T13" fmla="*/ 337 h 3093"/>
              <a:gd name="T14" fmla="*/ 884 w 1420"/>
              <a:gd name="T15" fmla="*/ 0 h 3093"/>
              <a:gd name="T16" fmla="*/ 1118 w 1420"/>
              <a:gd name="T17" fmla="*/ 301 h 3093"/>
              <a:gd name="T18" fmla="*/ 1291 w 1420"/>
              <a:gd name="T19" fmla="*/ 649 h 3093"/>
              <a:gd name="T20" fmla="*/ 1392 w 1420"/>
              <a:gd name="T21" fmla="*/ 1034 h 3093"/>
              <a:gd name="T22" fmla="*/ 1413 w 1420"/>
              <a:gd name="T23" fmla="*/ 1439 h 3093"/>
              <a:gd name="T24" fmla="*/ 1350 w 1420"/>
              <a:gd name="T25" fmla="*/ 1848 h 3093"/>
              <a:gd name="T26" fmla="*/ 1203 w 1420"/>
              <a:gd name="T27" fmla="*/ 2244 h 3093"/>
              <a:gd name="T28" fmla="*/ 976 w 1420"/>
              <a:gd name="T29" fmla="*/ 2609 h 3093"/>
              <a:gd name="T30" fmla="*/ 902 w 1420"/>
              <a:gd name="T31" fmla="*/ 2699 h 3093"/>
              <a:gd name="T32" fmla="*/ 1187 w 1420"/>
              <a:gd name="T33" fmla="*/ 3018 h 3093"/>
              <a:gd name="T34" fmla="*/ 0 w 1420"/>
              <a:gd name="T35" fmla="*/ 3093 h 3093"/>
              <a:gd name="T36" fmla="*/ 202 w 1420"/>
              <a:gd name="T37" fmla="*/ 1918 h 3093"/>
              <a:gd name="T38" fmla="*/ 504 w 1420"/>
              <a:gd name="T39" fmla="*/ 2256 h 3093"/>
              <a:gd name="T40" fmla="*/ 556 w 1420"/>
              <a:gd name="T41" fmla="*/ 2215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0" h="3093">
                <a:moveTo>
                  <a:pt x="556" y="2215"/>
                </a:moveTo>
                <a:cubicBezTo>
                  <a:pt x="638" y="2147"/>
                  <a:pt x="715" y="2070"/>
                  <a:pt x="783" y="1985"/>
                </a:cubicBezTo>
                <a:cubicBezTo>
                  <a:pt x="852" y="1900"/>
                  <a:pt x="912" y="1806"/>
                  <a:pt x="964" y="1706"/>
                </a:cubicBezTo>
                <a:cubicBezTo>
                  <a:pt x="1015" y="1607"/>
                  <a:pt x="1057" y="1500"/>
                  <a:pt x="1087" y="1390"/>
                </a:cubicBezTo>
                <a:cubicBezTo>
                  <a:pt x="1118" y="1279"/>
                  <a:pt x="1138" y="1164"/>
                  <a:pt x="1145" y="1047"/>
                </a:cubicBezTo>
                <a:cubicBezTo>
                  <a:pt x="1153" y="929"/>
                  <a:pt x="1148" y="810"/>
                  <a:pt x="1132" y="691"/>
                </a:cubicBezTo>
                <a:cubicBezTo>
                  <a:pt x="1115" y="572"/>
                  <a:pt x="1086" y="453"/>
                  <a:pt x="1045" y="337"/>
                </a:cubicBezTo>
                <a:cubicBezTo>
                  <a:pt x="1003" y="221"/>
                  <a:pt x="950" y="108"/>
                  <a:pt x="884" y="0"/>
                </a:cubicBezTo>
                <a:cubicBezTo>
                  <a:pt x="971" y="91"/>
                  <a:pt x="1050" y="192"/>
                  <a:pt x="1118" y="301"/>
                </a:cubicBezTo>
                <a:cubicBezTo>
                  <a:pt x="1187" y="410"/>
                  <a:pt x="1245" y="527"/>
                  <a:pt x="1291" y="649"/>
                </a:cubicBezTo>
                <a:cubicBezTo>
                  <a:pt x="1337" y="772"/>
                  <a:pt x="1371" y="901"/>
                  <a:pt x="1392" y="1034"/>
                </a:cubicBezTo>
                <a:cubicBezTo>
                  <a:pt x="1412" y="1166"/>
                  <a:pt x="1420" y="1302"/>
                  <a:pt x="1413" y="1439"/>
                </a:cubicBezTo>
                <a:cubicBezTo>
                  <a:pt x="1406" y="1576"/>
                  <a:pt x="1385" y="1713"/>
                  <a:pt x="1350" y="1848"/>
                </a:cubicBezTo>
                <a:cubicBezTo>
                  <a:pt x="1315" y="1983"/>
                  <a:pt x="1266" y="2116"/>
                  <a:pt x="1203" y="2244"/>
                </a:cubicBezTo>
                <a:cubicBezTo>
                  <a:pt x="1141" y="2372"/>
                  <a:pt x="1065" y="2494"/>
                  <a:pt x="976" y="2609"/>
                </a:cubicBezTo>
                <a:cubicBezTo>
                  <a:pt x="952" y="2640"/>
                  <a:pt x="927" y="2670"/>
                  <a:pt x="902" y="2699"/>
                </a:cubicBezTo>
                <a:cubicBezTo>
                  <a:pt x="1187" y="3018"/>
                  <a:pt x="1187" y="3018"/>
                  <a:pt x="1187" y="3018"/>
                </a:cubicBezTo>
                <a:cubicBezTo>
                  <a:pt x="0" y="3093"/>
                  <a:pt x="0" y="3093"/>
                  <a:pt x="0" y="3093"/>
                </a:cubicBezTo>
                <a:cubicBezTo>
                  <a:pt x="202" y="1918"/>
                  <a:pt x="202" y="1918"/>
                  <a:pt x="202" y="1918"/>
                </a:cubicBezTo>
                <a:cubicBezTo>
                  <a:pt x="504" y="2256"/>
                  <a:pt x="504" y="2256"/>
                  <a:pt x="504" y="2256"/>
                </a:cubicBezTo>
                <a:cubicBezTo>
                  <a:pt x="522" y="2242"/>
                  <a:pt x="539" y="2229"/>
                  <a:pt x="556" y="2215"/>
                </a:cubicBezTo>
                <a:close/>
              </a:path>
            </a:pathLst>
          </a:custGeom>
          <a:solidFill>
            <a:srgbClr val="935D15"/>
          </a:solidFill>
          <a:ln>
            <a:noFill/>
          </a:ln>
        </p:spPr>
        <p:txBody>
          <a:bodyPr vert="horz" wrap="square" lIns="91440" tIns="45720" rIns="91440" bIns="45720" numCol="1" anchor="t" anchorCtr="0" compatLnSpc="1"/>
          <a:lstStyle/>
          <a:p>
            <a:endParaRPr lang="zh-CN" altLang="en-US"/>
          </a:p>
        </p:txBody>
      </p:sp>
      <p:sp>
        <p:nvSpPr>
          <p:cNvPr id="6" name="Freeform 26"/>
          <p:cNvSpPr/>
          <p:nvPr/>
        </p:nvSpPr>
        <p:spPr bwMode="auto">
          <a:xfrm>
            <a:off x="4254329" y="3611349"/>
            <a:ext cx="1011487" cy="1237986"/>
          </a:xfrm>
          <a:custGeom>
            <a:avLst/>
            <a:gdLst>
              <a:gd name="T0" fmla="*/ 0 w 2298"/>
              <a:gd name="T1" fmla="*/ 922 h 2816"/>
              <a:gd name="T2" fmla="*/ 751 w 2298"/>
              <a:gd name="T3" fmla="*/ 0 h 2816"/>
              <a:gd name="T4" fmla="*/ 1476 w 2298"/>
              <a:gd name="T5" fmla="*/ 945 h 2816"/>
              <a:gd name="T6" fmla="*/ 1000 w 2298"/>
              <a:gd name="T7" fmla="*/ 938 h 2816"/>
              <a:gd name="T8" fmla="*/ 992 w 2298"/>
              <a:gd name="T9" fmla="*/ 998 h 2816"/>
              <a:gd name="T10" fmla="*/ 989 w 2298"/>
              <a:gd name="T11" fmla="*/ 1321 h 2816"/>
              <a:gd name="T12" fmla="*/ 1053 w 2298"/>
              <a:gd name="T13" fmla="*/ 1647 h 2816"/>
              <a:gd name="T14" fmla="*/ 1185 w 2298"/>
              <a:gd name="T15" fmla="*/ 1960 h 2816"/>
              <a:gd name="T16" fmla="*/ 1382 w 2298"/>
              <a:gd name="T17" fmla="*/ 2246 h 2816"/>
              <a:gd name="T18" fmla="*/ 1640 w 2298"/>
              <a:gd name="T19" fmla="*/ 2493 h 2816"/>
              <a:gd name="T20" fmla="*/ 1949 w 2298"/>
              <a:gd name="T21" fmla="*/ 2686 h 2816"/>
              <a:gd name="T22" fmla="*/ 2298 w 2298"/>
              <a:gd name="T23" fmla="*/ 2816 h 2816"/>
              <a:gd name="T24" fmla="*/ 1921 w 2298"/>
              <a:gd name="T25" fmla="*/ 2764 h 2816"/>
              <a:gd name="T26" fmla="*/ 1554 w 2298"/>
              <a:gd name="T27" fmla="*/ 2633 h 2816"/>
              <a:gd name="T28" fmla="*/ 1215 w 2298"/>
              <a:gd name="T29" fmla="*/ 2427 h 2816"/>
              <a:gd name="T30" fmla="*/ 917 w 2298"/>
              <a:gd name="T31" fmla="*/ 2151 h 2816"/>
              <a:gd name="T32" fmla="*/ 677 w 2298"/>
              <a:gd name="T33" fmla="*/ 1814 h 2816"/>
              <a:gd name="T34" fmla="*/ 507 w 2298"/>
              <a:gd name="T35" fmla="*/ 1428 h 2816"/>
              <a:gd name="T36" fmla="*/ 416 w 2298"/>
              <a:gd name="T37" fmla="*/ 1007 h 2816"/>
              <a:gd name="T38" fmla="*/ 409 w 2298"/>
              <a:gd name="T39" fmla="*/ 929 h 2816"/>
              <a:gd name="T40" fmla="*/ 0 w 2298"/>
              <a:gd name="T41" fmla="*/ 922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8" h="2816">
                <a:moveTo>
                  <a:pt x="0" y="922"/>
                </a:moveTo>
                <a:cubicBezTo>
                  <a:pt x="751" y="0"/>
                  <a:pt x="751" y="0"/>
                  <a:pt x="751" y="0"/>
                </a:cubicBezTo>
                <a:cubicBezTo>
                  <a:pt x="1476" y="945"/>
                  <a:pt x="1476" y="945"/>
                  <a:pt x="1476" y="945"/>
                </a:cubicBezTo>
                <a:cubicBezTo>
                  <a:pt x="1000" y="938"/>
                  <a:pt x="1000" y="938"/>
                  <a:pt x="1000" y="938"/>
                </a:cubicBezTo>
                <a:cubicBezTo>
                  <a:pt x="997" y="958"/>
                  <a:pt x="994" y="978"/>
                  <a:pt x="992" y="998"/>
                </a:cubicBezTo>
                <a:cubicBezTo>
                  <a:pt x="980" y="1104"/>
                  <a:pt x="979" y="1212"/>
                  <a:pt x="989" y="1321"/>
                </a:cubicBezTo>
                <a:cubicBezTo>
                  <a:pt x="999" y="1430"/>
                  <a:pt x="1020" y="1540"/>
                  <a:pt x="1053" y="1647"/>
                </a:cubicBezTo>
                <a:cubicBezTo>
                  <a:pt x="1085" y="1754"/>
                  <a:pt x="1129" y="1859"/>
                  <a:pt x="1185" y="1960"/>
                </a:cubicBezTo>
                <a:cubicBezTo>
                  <a:pt x="1240" y="2060"/>
                  <a:pt x="1306" y="2157"/>
                  <a:pt x="1382" y="2246"/>
                </a:cubicBezTo>
                <a:cubicBezTo>
                  <a:pt x="1459" y="2336"/>
                  <a:pt x="1545" y="2419"/>
                  <a:pt x="1640" y="2493"/>
                </a:cubicBezTo>
                <a:cubicBezTo>
                  <a:pt x="1735" y="2567"/>
                  <a:pt x="1838" y="2632"/>
                  <a:pt x="1949" y="2686"/>
                </a:cubicBezTo>
                <a:cubicBezTo>
                  <a:pt x="2059" y="2741"/>
                  <a:pt x="2176" y="2784"/>
                  <a:pt x="2298" y="2816"/>
                </a:cubicBezTo>
                <a:cubicBezTo>
                  <a:pt x="2172" y="2811"/>
                  <a:pt x="2046" y="2794"/>
                  <a:pt x="1921" y="2764"/>
                </a:cubicBezTo>
                <a:cubicBezTo>
                  <a:pt x="1796" y="2733"/>
                  <a:pt x="1673" y="2689"/>
                  <a:pt x="1554" y="2633"/>
                </a:cubicBezTo>
                <a:cubicBezTo>
                  <a:pt x="1436" y="2577"/>
                  <a:pt x="1322" y="2508"/>
                  <a:pt x="1215" y="2427"/>
                </a:cubicBezTo>
                <a:cubicBezTo>
                  <a:pt x="1107" y="2347"/>
                  <a:pt x="1007" y="2254"/>
                  <a:pt x="917" y="2151"/>
                </a:cubicBezTo>
                <a:cubicBezTo>
                  <a:pt x="827" y="2048"/>
                  <a:pt x="746" y="1935"/>
                  <a:pt x="677" y="1814"/>
                </a:cubicBezTo>
                <a:cubicBezTo>
                  <a:pt x="608" y="1693"/>
                  <a:pt x="551" y="1563"/>
                  <a:pt x="507" y="1428"/>
                </a:cubicBezTo>
                <a:cubicBezTo>
                  <a:pt x="463" y="1292"/>
                  <a:pt x="432" y="1151"/>
                  <a:pt x="416" y="1007"/>
                </a:cubicBezTo>
                <a:cubicBezTo>
                  <a:pt x="413" y="981"/>
                  <a:pt x="411" y="955"/>
                  <a:pt x="409" y="929"/>
                </a:cubicBezTo>
                <a:lnTo>
                  <a:pt x="0" y="922"/>
                </a:lnTo>
                <a:close/>
              </a:path>
            </a:pathLst>
          </a:custGeom>
          <a:solidFill>
            <a:srgbClr val="935D15"/>
          </a:solidFill>
          <a:ln>
            <a:noFill/>
          </a:ln>
        </p:spPr>
        <p:txBody>
          <a:bodyPr vert="horz" wrap="square" lIns="91440" tIns="45720" rIns="91440" bIns="45720" numCol="1" anchor="t" anchorCtr="0" compatLnSpc="1"/>
          <a:lstStyle/>
          <a:p>
            <a:endParaRPr lang="zh-CN" altLang="en-US"/>
          </a:p>
        </p:txBody>
      </p:sp>
      <p:sp>
        <p:nvSpPr>
          <p:cNvPr id="7" name="Freeform 27"/>
          <p:cNvSpPr/>
          <p:nvPr/>
        </p:nvSpPr>
        <p:spPr bwMode="auto">
          <a:xfrm>
            <a:off x="5191350" y="1895544"/>
            <a:ext cx="1439662" cy="591069"/>
          </a:xfrm>
          <a:custGeom>
            <a:avLst/>
            <a:gdLst>
              <a:gd name="T0" fmla="*/ 2317 w 3275"/>
              <a:gd name="T1" fmla="*/ 903 h 1343"/>
              <a:gd name="T2" fmla="*/ 2176 w 3275"/>
              <a:gd name="T3" fmla="*/ 816 h 1343"/>
              <a:gd name="T4" fmla="*/ 1878 w 3275"/>
              <a:gd name="T5" fmla="*/ 691 h 1343"/>
              <a:gd name="T6" fmla="*/ 1552 w 3275"/>
              <a:gd name="T7" fmla="*/ 629 h 1343"/>
              <a:gd name="T8" fmla="*/ 1212 w 3275"/>
              <a:gd name="T9" fmla="*/ 634 h 1343"/>
              <a:gd name="T10" fmla="*/ 872 w 3275"/>
              <a:gd name="T11" fmla="*/ 709 h 1343"/>
              <a:gd name="T12" fmla="*/ 547 w 3275"/>
              <a:gd name="T13" fmla="*/ 854 h 1343"/>
              <a:gd name="T14" fmla="*/ 252 w 3275"/>
              <a:gd name="T15" fmla="*/ 1068 h 1343"/>
              <a:gd name="T16" fmla="*/ 0 w 3275"/>
              <a:gd name="T17" fmla="*/ 1343 h 1343"/>
              <a:gd name="T18" fmla="*/ 190 w 3275"/>
              <a:gd name="T19" fmla="*/ 1013 h 1343"/>
              <a:gd name="T20" fmla="*/ 449 w 3275"/>
              <a:gd name="T21" fmla="*/ 722 h 1343"/>
              <a:gd name="T22" fmla="*/ 768 w 3275"/>
              <a:gd name="T23" fmla="*/ 485 h 1343"/>
              <a:gd name="T24" fmla="*/ 1136 w 3275"/>
              <a:gd name="T25" fmla="*/ 314 h 1343"/>
              <a:gd name="T26" fmla="*/ 1538 w 3275"/>
              <a:gd name="T27" fmla="*/ 218 h 1343"/>
              <a:gd name="T28" fmla="*/ 1960 w 3275"/>
              <a:gd name="T29" fmla="*/ 205 h 1343"/>
              <a:gd name="T30" fmla="*/ 2384 w 3275"/>
              <a:gd name="T31" fmla="*/ 279 h 1343"/>
              <a:gd name="T32" fmla="*/ 2591 w 3275"/>
              <a:gd name="T33" fmla="*/ 349 h 1343"/>
              <a:gd name="T34" fmla="*/ 2604 w 3275"/>
              <a:gd name="T35" fmla="*/ 355 h 1343"/>
              <a:gd name="T36" fmla="*/ 2790 w 3275"/>
              <a:gd name="T37" fmla="*/ 0 h 1343"/>
              <a:gd name="T38" fmla="*/ 3275 w 3275"/>
              <a:gd name="T39" fmla="*/ 1087 h 1343"/>
              <a:gd name="T40" fmla="*/ 2104 w 3275"/>
              <a:gd name="T41" fmla="*/ 1308 h 1343"/>
              <a:gd name="T42" fmla="*/ 2317 w 3275"/>
              <a:gd name="T43" fmla="*/ 90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75" h="1343">
                <a:moveTo>
                  <a:pt x="2317" y="903"/>
                </a:moveTo>
                <a:cubicBezTo>
                  <a:pt x="2272" y="872"/>
                  <a:pt x="2225" y="843"/>
                  <a:pt x="2176" y="816"/>
                </a:cubicBezTo>
                <a:cubicBezTo>
                  <a:pt x="2082" y="765"/>
                  <a:pt x="1982" y="723"/>
                  <a:pt x="1878" y="691"/>
                </a:cubicBezTo>
                <a:cubicBezTo>
                  <a:pt x="1773" y="660"/>
                  <a:pt x="1664" y="639"/>
                  <a:pt x="1552" y="629"/>
                </a:cubicBezTo>
                <a:cubicBezTo>
                  <a:pt x="1441" y="619"/>
                  <a:pt x="1326" y="620"/>
                  <a:pt x="1212" y="634"/>
                </a:cubicBezTo>
                <a:cubicBezTo>
                  <a:pt x="1098" y="647"/>
                  <a:pt x="984" y="672"/>
                  <a:pt x="872" y="709"/>
                </a:cubicBezTo>
                <a:cubicBezTo>
                  <a:pt x="760" y="745"/>
                  <a:pt x="651" y="794"/>
                  <a:pt x="547" y="854"/>
                </a:cubicBezTo>
                <a:cubicBezTo>
                  <a:pt x="443" y="914"/>
                  <a:pt x="344" y="986"/>
                  <a:pt x="252" y="1068"/>
                </a:cubicBezTo>
                <a:cubicBezTo>
                  <a:pt x="160" y="1150"/>
                  <a:pt x="75" y="1242"/>
                  <a:pt x="0" y="1343"/>
                </a:cubicBezTo>
                <a:cubicBezTo>
                  <a:pt x="52" y="1228"/>
                  <a:pt x="115" y="1117"/>
                  <a:pt x="190" y="1013"/>
                </a:cubicBezTo>
                <a:cubicBezTo>
                  <a:pt x="266" y="909"/>
                  <a:pt x="352" y="811"/>
                  <a:pt x="449" y="722"/>
                </a:cubicBezTo>
                <a:cubicBezTo>
                  <a:pt x="546" y="633"/>
                  <a:pt x="653" y="554"/>
                  <a:pt x="768" y="485"/>
                </a:cubicBezTo>
                <a:cubicBezTo>
                  <a:pt x="883" y="416"/>
                  <a:pt x="1006" y="359"/>
                  <a:pt x="1136" y="314"/>
                </a:cubicBezTo>
                <a:cubicBezTo>
                  <a:pt x="1265" y="269"/>
                  <a:pt x="1400" y="236"/>
                  <a:pt x="1538" y="218"/>
                </a:cubicBezTo>
                <a:cubicBezTo>
                  <a:pt x="1676" y="199"/>
                  <a:pt x="1818" y="195"/>
                  <a:pt x="1960" y="205"/>
                </a:cubicBezTo>
                <a:cubicBezTo>
                  <a:pt x="2102" y="215"/>
                  <a:pt x="2245" y="240"/>
                  <a:pt x="2384" y="279"/>
                </a:cubicBezTo>
                <a:cubicBezTo>
                  <a:pt x="2454" y="299"/>
                  <a:pt x="2523" y="323"/>
                  <a:pt x="2591" y="349"/>
                </a:cubicBezTo>
                <a:cubicBezTo>
                  <a:pt x="2596" y="351"/>
                  <a:pt x="2600" y="353"/>
                  <a:pt x="2604" y="355"/>
                </a:cubicBezTo>
                <a:cubicBezTo>
                  <a:pt x="2790" y="0"/>
                  <a:pt x="2790" y="0"/>
                  <a:pt x="2790" y="0"/>
                </a:cubicBezTo>
                <a:cubicBezTo>
                  <a:pt x="3275" y="1087"/>
                  <a:pt x="3275" y="1087"/>
                  <a:pt x="3275" y="1087"/>
                </a:cubicBezTo>
                <a:cubicBezTo>
                  <a:pt x="2104" y="1308"/>
                  <a:pt x="2104" y="1308"/>
                  <a:pt x="2104" y="1308"/>
                </a:cubicBezTo>
                <a:lnTo>
                  <a:pt x="2317" y="903"/>
                </a:lnTo>
                <a:close/>
              </a:path>
            </a:pathLst>
          </a:custGeom>
          <a:solidFill>
            <a:srgbClr val="935D15"/>
          </a:solidFill>
          <a:ln>
            <a:noFill/>
          </a:ln>
        </p:spPr>
        <p:txBody>
          <a:bodyPr vert="horz" wrap="square" lIns="91440" tIns="45720" rIns="91440" bIns="45720" numCol="1" anchor="t" anchorCtr="0" compatLnSpc="1"/>
          <a:lstStyle/>
          <a:p>
            <a:endParaRPr lang="zh-CN" altLang="en-US"/>
          </a:p>
        </p:txBody>
      </p:sp>
      <p:grpSp>
        <p:nvGrpSpPr>
          <p:cNvPr id="8" name="组合 7"/>
          <p:cNvGrpSpPr/>
          <p:nvPr/>
        </p:nvGrpSpPr>
        <p:grpSpPr>
          <a:xfrm>
            <a:off x="5209966" y="2756549"/>
            <a:ext cx="1718907" cy="1650647"/>
            <a:chOff x="5209966" y="2325719"/>
            <a:chExt cx="1718907" cy="1650647"/>
          </a:xfrm>
        </p:grpSpPr>
        <p:sp>
          <p:nvSpPr>
            <p:cNvPr id="9" name="Freeform 32"/>
            <p:cNvSpPr/>
            <p:nvPr/>
          </p:nvSpPr>
          <p:spPr bwMode="auto">
            <a:xfrm>
              <a:off x="5209966" y="2933853"/>
              <a:ext cx="645365" cy="898238"/>
            </a:xfrm>
            <a:custGeom>
              <a:avLst/>
              <a:gdLst>
                <a:gd name="T0" fmla="*/ 416 w 416"/>
                <a:gd name="T1" fmla="*/ 273 h 579"/>
                <a:gd name="T2" fmla="*/ 324 w 416"/>
                <a:gd name="T3" fmla="*/ 0 h 579"/>
                <a:gd name="T4" fmla="*/ 40 w 416"/>
                <a:gd name="T5" fmla="*/ 53 h 579"/>
                <a:gd name="T6" fmla="*/ 142 w 416"/>
                <a:gd name="T7" fmla="*/ 112 h 579"/>
                <a:gd name="T8" fmla="*/ 0 w 416"/>
                <a:gd name="T9" fmla="*/ 359 h 579"/>
                <a:gd name="T10" fmla="*/ 127 w 416"/>
                <a:gd name="T11" fmla="*/ 579 h 579"/>
                <a:gd name="T12" fmla="*/ 332 w 416"/>
                <a:gd name="T13" fmla="*/ 224 h 579"/>
                <a:gd name="T14" fmla="*/ 416 w 416"/>
                <a:gd name="T15" fmla="*/ 273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79">
                  <a:moveTo>
                    <a:pt x="416" y="273"/>
                  </a:moveTo>
                  <a:lnTo>
                    <a:pt x="324" y="0"/>
                  </a:lnTo>
                  <a:lnTo>
                    <a:pt x="40" y="53"/>
                  </a:lnTo>
                  <a:lnTo>
                    <a:pt x="142" y="112"/>
                  </a:lnTo>
                  <a:lnTo>
                    <a:pt x="0" y="359"/>
                  </a:lnTo>
                  <a:lnTo>
                    <a:pt x="127" y="579"/>
                  </a:lnTo>
                  <a:lnTo>
                    <a:pt x="332" y="224"/>
                  </a:lnTo>
                  <a:lnTo>
                    <a:pt x="416" y="273"/>
                  </a:lnTo>
                  <a:close/>
                </a:path>
              </a:pathLst>
            </a:custGeom>
            <a:solidFill>
              <a:srgbClr val="EFC58D"/>
            </a:solidFill>
            <a:ln>
              <a:noFill/>
            </a:ln>
          </p:spPr>
          <p:txBody>
            <a:bodyPr vert="horz" wrap="square" lIns="91440" tIns="45720" rIns="91440" bIns="45720" numCol="1" anchor="t" anchorCtr="0" compatLnSpc="1"/>
            <a:lstStyle/>
            <a:p>
              <a:endParaRPr lang="zh-CN" altLang="en-US"/>
            </a:p>
          </p:txBody>
        </p:sp>
        <p:grpSp>
          <p:nvGrpSpPr>
            <p:cNvPr id="10" name="组合 9"/>
            <p:cNvGrpSpPr/>
            <p:nvPr/>
          </p:nvGrpSpPr>
          <p:grpSpPr>
            <a:xfrm>
              <a:off x="5244096" y="2325719"/>
              <a:ext cx="1684777" cy="1650647"/>
              <a:chOff x="5244096" y="2325719"/>
              <a:chExt cx="1684777" cy="1650647"/>
            </a:xfrm>
          </p:grpSpPr>
          <p:sp>
            <p:nvSpPr>
              <p:cNvPr id="11" name="Freeform 31"/>
              <p:cNvSpPr/>
              <p:nvPr/>
            </p:nvSpPr>
            <p:spPr bwMode="auto">
              <a:xfrm>
                <a:off x="6339356" y="3020729"/>
                <a:ext cx="558489" cy="375429"/>
              </a:xfrm>
              <a:custGeom>
                <a:avLst/>
                <a:gdLst>
                  <a:gd name="T0" fmla="*/ 360 w 360"/>
                  <a:gd name="T1" fmla="*/ 242 h 242"/>
                  <a:gd name="T2" fmla="*/ 221 w 360"/>
                  <a:gd name="T3" fmla="*/ 0 h 242"/>
                  <a:gd name="T4" fmla="*/ 0 w 360"/>
                  <a:gd name="T5" fmla="*/ 127 h 242"/>
                  <a:gd name="T6" fmla="*/ 66 w 360"/>
                  <a:gd name="T7" fmla="*/ 241 h 242"/>
                  <a:gd name="T8" fmla="*/ 360 w 360"/>
                  <a:gd name="T9" fmla="*/ 242 h 242"/>
                </a:gdLst>
                <a:ahLst/>
                <a:cxnLst>
                  <a:cxn ang="0">
                    <a:pos x="T0" y="T1"/>
                  </a:cxn>
                  <a:cxn ang="0">
                    <a:pos x="T2" y="T3"/>
                  </a:cxn>
                  <a:cxn ang="0">
                    <a:pos x="T4" y="T5"/>
                  </a:cxn>
                  <a:cxn ang="0">
                    <a:pos x="T6" y="T7"/>
                  </a:cxn>
                  <a:cxn ang="0">
                    <a:pos x="T8" y="T9"/>
                  </a:cxn>
                </a:cxnLst>
                <a:rect l="0" t="0" r="r" b="b"/>
                <a:pathLst>
                  <a:path w="360" h="242">
                    <a:moveTo>
                      <a:pt x="360" y="242"/>
                    </a:moveTo>
                    <a:lnTo>
                      <a:pt x="221" y="0"/>
                    </a:lnTo>
                    <a:lnTo>
                      <a:pt x="0" y="127"/>
                    </a:lnTo>
                    <a:lnTo>
                      <a:pt x="66" y="241"/>
                    </a:lnTo>
                    <a:lnTo>
                      <a:pt x="360" y="242"/>
                    </a:lnTo>
                    <a:close/>
                  </a:path>
                </a:pathLst>
              </a:custGeom>
              <a:solidFill>
                <a:srgbClr val="E29732"/>
              </a:solidFill>
              <a:ln>
                <a:noFill/>
              </a:ln>
            </p:spPr>
            <p:txBody>
              <a:bodyPr vert="horz" wrap="square" lIns="91440" tIns="45720" rIns="91440" bIns="45720" numCol="1" anchor="t" anchorCtr="0" compatLnSpc="1"/>
              <a:lstStyle/>
              <a:p>
                <a:endParaRPr lang="zh-CN" altLang="en-US"/>
              </a:p>
            </p:txBody>
          </p:sp>
          <p:sp>
            <p:nvSpPr>
              <p:cNvPr id="12" name="Freeform 22"/>
              <p:cNvSpPr/>
              <p:nvPr/>
            </p:nvSpPr>
            <p:spPr bwMode="auto">
              <a:xfrm>
                <a:off x="5244096" y="2969533"/>
                <a:ext cx="646918" cy="896687"/>
              </a:xfrm>
              <a:custGeom>
                <a:avLst/>
                <a:gdLst>
                  <a:gd name="T0" fmla="*/ 324 w 417"/>
                  <a:gd name="T1" fmla="*/ 0 h 578"/>
                  <a:gd name="T2" fmla="*/ 41 w 417"/>
                  <a:gd name="T3" fmla="*/ 53 h 578"/>
                  <a:gd name="T4" fmla="*/ 143 w 417"/>
                  <a:gd name="T5" fmla="*/ 112 h 578"/>
                  <a:gd name="T6" fmla="*/ 0 w 417"/>
                  <a:gd name="T7" fmla="*/ 359 h 578"/>
                  <a:gd name="T8" fmla="*/ 127 w 417"/>
                  <a:gd name="T9" fmla="*/ 578 h 578"/>
                  <a:gd name="T10" fmla="*/ 333 w 417"/>
                  <a:gd name="T11" fmla="*/ 224 h 578"/>
                  <a:gd name="T12" fmla="*/ 417 w 417"/>
                  <a:gd name="T13" fmla="*/ 273 h 578"/>
                  <a:gd name="T14" fmla="*/ 324 w 417"/>
                  <a:gd name="T15" fmla="*/ 0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 h="578">
                    <a:moveTo>
                      <a:pt x="324" y="0"/>
                    </a:moveTo>
                    <a:lnTo>
                      <a:pt x="41" y="53"/>
                    </a:lnTo>
                    <a:lnTo>
                      <a:pt x="143" y="112"/>
                    </a:lnTo>
                    <a:lnTo>
                      <a:pt x="0" y="359"/>
                    </a:lnTo>
                    <a:lnTo>
                      <a:pt x="127" y="578"/>
                    </a:lnTo>
                    <a:lnTo>
                      <a:pt x="333" y="224"/>
                    </a:lnTo>
                    <a:lnTo>
                      <a:pt x="417" y="273"/>
                    </a:lnTo>
                    <a:lnTo>
                      <a:pt x="3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p:nvPr/>
            </p:nvSpPr>
            <p:spPr bwMode="auto">
              <a:xfrm>
                <a:off x="5838266" y="2325719"/>
                <a:ext cx="772577" cy="712075"/>
              </a:xfrm>
              <a:custGeom>
                <a:avLst/>
                <a:gdLst>
                  <a:gd name="T0" fmla="*/ 396 w 498"/>
                  <a:gd name="T1" fmla="*/ 246 h 459"/>
                  <a:gd name="T2" fmla="*/ 253 w 498"/>
                  <a:gd name="T3" fmla="*/ 0 h 459"/>
                  <a:gd name="T4" fmla="*/ 0 w 498"/>
                  <a:gd name="T5" fmla="*/ 0 h 459"/>
                  <a:gd name="T6" fmla="*/ 204 w 498"/>
                  <a:gd name="T7" fmla="*/ 355 h 459"/>
                  <a:gd name="T8" fmla="*/ 120 w 498"/>
                  <a:gd name="T9" fmla="*/ 403 h 459"/>
                  <a:gd name="T10" fmla="*/ 402 w 498"/>
                  <a:gd name="T11" fmla="*/ 459 h 459"/>
                  <a:gd name="T12" fmla="*/ 498 w 498"/>
                  <a:gd name="T13" fmla="*/ 187 h 459"/>
                  <a:gd name="T14" fmla="*/ 396 w 498"/>
                  <a:gd name="T15" fmla="*/ 246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59">
                    <a:moveTo>
                      <a:pt x="396" y="246"/>
                    </a:moveTo>
                    <a:lnTo>
                      <a:pt x="253" y="0"/>
                    </a:lnTo>
                    <a:lnTo>
                      <a:pt x="0" y="0"/>
                    </a:lnTo>
                    <a:lnTo>
                      <a:pt x="204" y="355"/>
                    </a:lnTo>
                    <a:lnTo>
                      <a:pt x="120" y="403"/>
                    </a:lnTo>
                    <a:lnTo>
                      <a:pt x="402" y="459"/>
                    </a:lnTo>
                    <a:lnTo>
                      <a:pt x="498" y="187"/>
                    </a:lnTo>
                    <a:lnTo>
                      <a:pt x="396" y="246"/>
                    </a:lnTo>
                    <a:close/>
                  </a:path>
                </a:pathLst>
              </a:custGeom>
              <a:solidFill>
                <a:srgbClr val="EFC58D"/>
              </a:solid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5588498" y="2378466"/>
                <a:ext cx="443689" cy="572452"/>
              </a:xfrm>
              <a:custGeom>
                <a:avLst/>
                <a:gdLst>
                  <a:gd name="T0" fmla="*/ 139 w 286"/>
                  <a:gd name="T1" fmla="*/ 0 h 369"/>
                  <a:gd name="T2" fmla="*/ 0 w 286"/>
                  <a:gd name="T3" fmla="*/ 242 h 369"/>
                  <a:gd name="T4" fmla="*/ 220 w 286"/>
                  <a:gd name="T5" fmla="*/ 369 h 369"/>
                  <a:gd name="T6" fmla="*/ 286 w 286"/>
                  <a:gd name="T7" fmla="*/ 255 h 369"/>
                  <a:gd name="T8" fmla="*/ 139 w 286"/>
                  <a:gd name="T9" fmla="*/ 0 h 369"/>
                </a:gdLst>
                <a:ahLst/>
                <a:cxnLst>
                  <a:cxn ang="0">
                    <a:pos x="T0" y="T1"/>
                  </a:cxn>
                  <a:cxn ang="0">
                    <a:pos x="T2" y="T3"/>
                  </a:cxn>
                  <a:cxn ang="0">
                    <a:pos x="T4" y="T5"/>
                  </a:cxn>
                  <a:cxn ang="0">
                    <a:pos x="T6" y="T7"/>
                  </a:cxn>
                  <a:cxn ang="0">
                    <a:pos x="T8" y="T9"/>
                  </a:cxn>
                </a:cxnLst>
                <a:rect l="0" t="0" r="r" b="b"/>
                <a:pathLst>
                  <a:path w="286" h="369">
                    <a:moveTo>
                      <a:pt x="139" y="0"/>
                    </a:moveTo>
                    <a:lnTo>
                      <a:pt x="0" y="242"/>
                    </a:lnTo>
                    <a:lnTo>
                      <a:pt x="220" y="369"/>
                    </a:lnTo>
                    <a:lnTo>
                      <a:pt x="286" y="255"/>
                    </a:lnTo>
                    <a:lnTo>
                      <a:pt x="139" y="0"/>
                    </a:lnTo>
                    <a:close/>
                  </a:path>
                </a:pathLst>
              </a:custGeom>
              <a:solidFill>
                <a:srgbClr val="E29732"/>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998057" y="3299973"/>
                <a:ext cx="930816" cy="676393"/>
              </a:xfrm>
              <a:custGeom>
                <a:avLst/>
                <a:gdLst>
                  <a:gd name="T0" fmla="*/ 600 w 600"/>
                  <a:gd name="T1" fmla="*/ 99 h 436"/>
                  <a:gd name="T2" fmla="*/ 190 w 600"/>
                  <a:gd name="T3" fmla="*/ 98 h 436"/>
                  <a:gd name="T4" fmla="*/ 190 w 600"/>
                  <a:gd name="T5" fmla="*/ 0 h 436"/>
                  <a:gd name="T6" fmla="*/ 0 w 600"/>
                  <a:gd name="T7" fmla="*/ 217 h 436"/>
                  <a:gd name="T8" fmla="*/ 188 w 600"/>
                  <a:gd name="T9" fmla="*/ 436 h 436"/>
                  <a:gd name="T10" fmla="*/ 188 w 600"/>
                  <a:gd name="T11" fmla="*/ 320 h 436"/>
                  <a:gd name="T12" fmla="*/ 473 w 600"/>
                  <a:gd name="T13" fmla="*/ 320 h 436"/>
                  <a:gd name="T14" fmla="*/ 600 w 600"/>
                  <a:gd name="T15" fmla="*/ 99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 h="436">
                    <a:moveTo>
                      <a:pt x="600" y="99"/>
                    </a:moveTo>
                    <a:lnTo>
                      <a:pt x="190" y="98"/>
                    </a:lnTo>
                    <a:lnTo>
                      <a:pt x="190" y="0"/>
                    </a:lnTo>
                    <a:lnTo>
                      <a:pt x="0" y="217"/>
                    </a:lnTo>
                    <a:lnTo>
                      <a:pt x="188" y="436"/>
                    </a:lnTo>
                    <a:lnTo>
                      <a:pt x="188" y="320"/>
                    </a:lnTo>
                    <a:lnTo>
                      <a:pt x="473" y="320"/>
                    </a:lnTo>
                    <a:lnTo>
                      <a:pt x="600" y="99"/>
                    </a:lnTo>
                    <a:close/>
                  </a:path>
                </a:pathLst>
              </a:custGeom>
              <a:solidFill>
                <a:srgbClr val="EFC58D"/>
              </a:solidFill>
              <a:ln>
                <a:noFill/>
              </a:ln>
            </p:spPr>
            <p:txBody>
              <a:bodyPr vert="horz" wrap="square" lIns="91440" tIns="45720" rIns="91440" bIns="45720" numCol="1" anchor="t" anchorCtr="0" compatLnSpc="1"/>
              <a:lstStyle/>
              <a:p>
                <a:endParaRPr lang="zh-CN" altLang="en-US"/>
              </a:p>
            </p:txBody>
          </p:sp>
          <p:sp>
            <p:nvSpPr>
              <p:cNvPr id="16" name="Freeform 33"/>
              <p:cNvSpPr/>
              <p:nvPr/>
            </p:nvSpPr>
            <p:spPr bwMode="auto">
              <a:xfrm>
                <a:off x="5470595" y="3439596"/>
                <a:ext cx="432830" cy="395597"/>
              </a:xfrm>
              <a:custGeom>
                <a:avLst/>
                <a:gdLst>
                  <a:gd name="T0" fmla="*/ 0 w 279"/>
                  <a:gd name="T1" fmla="*/ 255 h 255"/>
                  <a:gd name="T2" fmla="*/ 279 w 279"/>
                  <a:gd name="T3" fmla="*/ 254 h 255"/>
                  <a:gd name="T4" fmla="*/ 279 w 279"/>
                  <a:gd name="T5" fmla="*/ 0 h 255"/>
                  <a:gd name="T6" fmla="*/ 147 w 279"/>
                  <a:gd name="T7" fmla="*/ 0 h 255"/>
                  <a:gd name="T8" fmla="*/ 0 w 279"/>
                  <a:gd name="T9" fmla="*/ 255 h 255"/>
                </a:gdLst>
                <a:ahLst/>
                <a:cxnLst>
                  <a:cxn ang="0">
                    <a:pos x="T0" y="T1"/>
                  </a:cxn>
                  <a:cxn ang="0">
                    <a:pos x="T2" y="T3"/>
                  </a:cxn>
                  <a:cxn ang="0">
                    <a:pos x="T4" y="T5"/>
                  </a:cxn>
                  <a:cxn ang="0">
                    <a:pos x="T6" y="T7"/>
                  </a:cxn>
                  <a:cxn ang="0">
                    <a:pos x="T8" y="T9"/>
                  </a:cxn>
                </a:cxnLst>
                <a:rect l="0" t="0" r="r" b="b"/>
                <a:pathLst>
                  <a:path w="279" h="255">
                    <a:moveTo>
                      <a:pt x="0" y="255"/>
                    </a:moveTo>
                    <a:lnTo>
                      <a:pt x="279" y="254"/>
                    </a:lnTo>
                    <a:lnTo>
                      <a:pt x="279" y="0"/>
                    </a:lnTo>
                    <a:lnTo>
                      <a:pt x="147" y="0"/>
                    </a:lnTo>
                    <a:lnTo>
                      <a:pt x="0" y="255"/>
                    </a:lnTo>
                    <a:close/>
                  </a:path>
                </a:pathLst>
              </a:custGeom>
              <a:solidFill>
                <a:srgbClr val="E29732"/>
              </a:solidFill>
              <a:ln>
                <a:noFill/>
              </a:ln>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3607411" y="2585900"/>
            <a:ext cx="1850772" cy="909097"/>
            <a:chOff x="3607411" y="2155070"/>
            <a:chExt cx="1850772" cy="909097"/>
          </a:xfrm>
        </p:grpSpPr>
        <p:sp>
          <p:nvSpPr>
            <p:cNvPr id="18" name="Freeform 36"/>
            <p:cNvSpPr/>
            <p:nvPr/>
          </p:nvSpPr>
          <p:spPr bwMode="auto">
            <a:xfrm>
              <a:off x="3607411" y="2155070"/>
              <a:ext cx="1850772" cy="909097"/>
            </a:xfrm>
            <a:custGeom>
              <a:avLst/>
              <a:gdLst>
                <a:gd name="T0" fmla="*/ 4026 w 4209"/>
                <a:gd name="T1" fmla="*/ 1478 h 2064"/>
                <a:gd name="T2" fmla="*/ 3574 w 4209"/>
                <a:gd name="T3" fmla="*/ 1866 h 2064"/>
                <a:gd name="T4" fmla="*/ 3294 w 4209"/>
                <a:gd name="T5" fmla="*/ 2064 h 2064"/>
                <a:gd name="T6" fmla="*/ 282 w 4209"/>
                <a:gd name="T7" fmla="*/ 2064 h 2064"/>
                <a:gd name="T8" fmla="*/ 0 w 4209"/>
                <a:gd name="T9" fmla="*/ 1838 h 2064"/>
                <a:gd name="T10" fmla="*/ 0 w 4209"/>
                <a:gd name="T11" fmla="*/ 230 h 2064"/>
                <a:gd name="T12" fmla="*/ 282 w 4209"/>
                <a:gd name="T13" fmla="*/ 0 h 2064"/>
                <a:gd name="T14" fmla="*/ 3294 w 4209"/>
                <a:gd name="T15" fmla="*/ 0 h 2064"/>
                <a:gd name="T16" fmla="*/ 3576 w 4209"/>
                <a:gd name="T17" fmla="*/ 230 h 2064"/>
                <a:gd name="T18" fmla="*/ 3576 w 4209"/>
                <a:gd name="T19" fmla="*/ 210 h 2064"/>
                <a:gd name="T20" fmla="*/ 4163 w 4209"/>
                <a:gd name="T21" fmla="*/ 1478 h 2064"/>
                <a:gd name="T22" fmla="*/ 4026 w 4209"/>
                <a:gd name="T23" fmla="*/ 1478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9" h="2064">
                  <a:moveTo>
                    <a:pt x="4026" y="1478"/>
                  </a:moveTo>
                  <a:cubicBezTo>
                    <a:pt x="3821" y="1438"/>
                    <a:pt x="3665" y="1462"/>
                    <a:pt x="3574" y="1866"/>
                  </a:cubicBezTo>
                  <a:cubicBezTo>
                    <a:pt x="3574" y="1993"/>
                    <a:pt x="3450" y="2064"/>
                    <a:pt x="3294" y="2064"/>
                  </a:cubicBezTo>
                  <a:cubicBezTo>
                    <a:pt x="282" y="2064"/>
                    <a:pt x="282" y="2064"/>
                    <a:pt x="282" y="2064"/>
                  </a:cubicBezTo>
                  <a:cubicBezTo>
                    <a:pt x="127" y="2064"/>
                    <a:pt x="0" y="1965"/>
                    <a:pt x="0" y="1838"/>
                  </a:cubicBezTo>
                  <a:cubicBezTo>
                    <a:pt x="0" y="230"/>
                    <a:pt x="0" y="230"/>
                    <a:pt x="0" y="230"/>
                  </a:cubicBezTo>
                  <a:cubicBezTo>
                    <a:pt x="0" y="104"/>
                    <a:pt x="127" y="0"/>
                    <a:pt x="282" y="0"/>
                  </a:cubicBezTo>
                  <a:cubicBezTo>
                    <a:pt x="3294" y="0"/>
                    <a:pt x="3294" y="0"/>
                    <a:pt x="3294" y="0"/>
                  </a:cubicBezTo>
                  <a:cubicBezTo>
                    <a:pt x="3450" y="0"/>
                    <a:pt x="3576" y="104"/>
                    <a:pt x="3576" y="230"/>
                  </a:cubicBezTo>
                  <a:cubicBezTo>
                    <a:pt x="3576" y="210"/>
                    <a:pt x="3576" y="210"/>
                    <a:pt x="3576" y="210"/>
                  </a:cubicBezTo>
                  <a:cubicBezTo>
                    <a:pt x="3608" y="506"/>
                    <a:pt x="3534" y="1028"/>
                    <a:pt x="4163" y="1478"/>
                  </a:cubicBezTo>
                  <a:cubicBezTo>
                    <a:pt x="4209" y="1511"/>
                    <a:pt x="4189" y="1510"/>
                    <a:pt x="4026" y="1478"/>
                  </a:cubicBezTo>
                  <a:close/>
                </a:path>
              </a:pathLst>
            </a:custGeom>
            <a:solidFill>
              <a:srgbClr val="D7881F"/>
            </a:solidFill>
            <a:ln>
              <a:noFill/>
            </a:ln>
          </p:spPr>
          <p:txBody>
            <a:bodyPr vert="horz" wrap="square" lIns="91440" tIns="45720" rIns="91440" bIns="45720" numCol="1" anchor="t" anchorCtr="0" compatLnSpc="1"/>
            <a:lstStyle/>
            <a:p>
              <a:endParaRPr lang="zh-CN" altLang="en-US"/>
            </a:p>
          </p:txBody>
        </p:sp>
        <p:sp>
          <p:nvSpPr>
            <p:cNvPr id="19" name="文本框 18"/>
            <p:cNvSpPr txBox="1"/>
            <p:nvPr/>
          </p:nvSpPr>
          <p:spPr>
            <a:xfrm>
              <a:off x="3680195" y="2361031"/>
              <a:ext cx="1605228" cy="461665"/>
            </a:xfrm>
            <a:prstGeom prst="rect">
              <a:avLst/>
            </a:prstGeom>
            <a:noFill/>
          </p:spPr>
          <p:txBody>
            <a:bodyPr wrap="square" rtlCol="0" anchor="ctr">
              <a:spAutoFit/>
            </a:bodyPr>
            <a:lstStyle/>
            <a:p>
              <a:r>
                <a:rPr lang="en-US" altLang="zh-CN" sz="2400" dirty="0" smtClean="0">
                  <a:solidFill>
                    <a:schemeClr val="bg1"/>
                  </a:solidFill>
                </a:rPr>
                <a:t>STEP  </a:t>
              </a:r>
              <a:r>
                <a:rPr lang="en-US" altLang="zh-CN" sz="2400" dirty="0" smtClean="0">
                  <a:solidFill>
                    <a:schemeClr val="bg1"/>
                  </a:solidFill>
                  <a:latin typeface="Impact" panose="020B0806030902050204" pitchFamily="34" charset="0"/>
                </a:rPr>
                <a:t>01</a:t>
              </a:r>
              <a:endParaRPr lang="en-US" altLang="zh-CN" sz="2400" dirty="0" smtClean="0">
                <a:solidFill>
                  <a:schemeClr val="bg1"/>
                </a:solidFill>
                <a:latin typeface="Impact" panose="020B0806030902050204" pitchFamily="34" charset="0"/>
              </a:endParaRPr>
            </a:p>
          </p:txBody>
        </p:sp>
      </p:grpSp>
      <p:grpSp>
        <p:nvGrpSpPr>
          <p:cNvPr id="20" name="组合 19"/>
          <p:cNvGrpSpPr/>
          <p:nvPr/>
        </p:nvGrpSpPr>
        <p:grpSpPr>
          <a:xfrm>
            <a:off x="6722541" y="2353196"/>
            <a:ext cx="1605228" cy="1183688"/>
            <a:chOff x="6722541" y="1922366"/>
            <a:chExt cx="1605228" cy="1183688"/>
          </a:xfrm>
        </p:grpSpPr>
        <p:sp>
          <p:nvSpPr>
            <p:cNvPr id="21" name="Freeform 35"/>
            <p:cNvSpPr/>
            <p:nvPr/>
          </p:nvSpPr>
          <p:spPr bwMode="auto">
            <a:xfrm>
              <a:off x="6722541" y="1922366"/>
              <a:ext cx="1574631" cy="1183688"/>
            </a:xfrm>
            <a:custGeom>
              <a:avLst/>
              <a:gdLst>
                <a:gd name="T0" fmla="*/ 284 w 3580"/>
                <a:gd name="T1" fmla="*/ 0 h 2693"/>
                <a:gd name="T2" fmla="*/ 3295 w 3580"/>
                <a:gd name="T3" fmla="*/ 0 h 2693"/>
                <a:gd name="T4" fmla="*/ 3580 w 3580"/>
                <a:gd name="T5" fmla="*/ 226 h 2693"/>
                <a:gd name="T6" fmla="*/ 3580 w 3580"/>
                <a:gd name="T7" fmla="*/ 1834 h 2693"/>
                <a:gd name="T8" fmla="*/ 3295 w 3580"/>
                <a:gd name="T9" fmla="*/ 2060 h 2693"/>
                <a:gd name="T10" fmla="*/ 2138 w 3580"/>
                <a:gd name="T11" fmla="*/ 2060 h 2693"/>
                <a:gd name="T12" fmla="*/ 870 w 3580"/>
                <a:gd name="T13" fmla="*/ 2647 h 2693"/>
                <a:gd name="T14" fmla="*/ 870 w 3580"/>
                <a:gd name="T15" fmla="*/ 2511 h 2693"/>
                <a:gd name="T16" fmla="*/ 489 w 3580"/>
                <a:gd name="T17" fmla="*/ 2062 h 2693"/>
                <a:gd name="T18" fmla="*/ 283 w 3580"/>
                <a:gd name="T19" fmla="*/ 2062 h 2693"/>
                <a:gd name="T20" fmla="*/ 0 w 3580"/>
                <a:gd name="T21" fmla="*/ 1834 h 2693"/>
                <a:gd name="T22" fmla="*/ 0 w 3580"/>
                <a:gd name="T23" fmla="*/ 226 h 2693"/>
                <a:gd name="T24" fmla="*/ 284 w 3580"/>
                <a:gd name="T25"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0" h="2693">
                  <a:moveTo>
                    <a:pt x="284" y="0"/>
                  </a:moveTo>
                  <a:cubicBezTo>
                    <a:pt x="3295" y="0"/>
                    <a:pt x="3295" y="0"/>
                    <a:pt x="3295" y="0"/>
                  </a:cubicBezTo>
                  <a:cubicBezTo>
                    <a:pt x="3451" y="0"/>
                    <a:pt x="3580" y="99"/>
                    <a:pt x="3580" y="226"/>
                  </a:cubicBezTo>
                  <a:cubicBezTo>
                    <a:pt x="3580" y="1834"/>
                    <a:pt x="3580" y="1834"/>
                    <a:pt x="3580" y="1834"/>
                  </a:cubicBezTo>
                  <a:cubicBezTo>
                    <a:pt x="3580" y="1960"/>
                    <a:pt x="3451" y="2060"/>
                    <a:pt x="3295" y="2060"/>
                  </a:cubicBezTo>
                  <a:cubicBezTo>
                    <a:pt x="2138" y="2060"/>
                    <a:pt x="2138" y="2060"/>
                    <a:pt x="2138" y="2060"/>
                  </a:cubicBezTo>
                  <a:cubicBezTo>
                    <a:pt x="1842" y="2088"/>
                    <a:pt x="1320" y="2019"/>
                    <a:pt x="870" y="2647"/>
                  </a:cubicBezTo>
                  <a:cubicBezTo>
                    <a:pt x="837" y="2693"/>
                    <a:pt x="838" y="2675"/>
                    <a:pt x="870" y="2511"/>
                  </a:cubicBezTo>
                  <a:cubicBezTo>
                    <a:pt x="910" y="2307"/>
                    <a:pt x="900" y="2108"/>
                    <a:pt x="489" y="2062"/>
                  </a:cubicBezTo>
                  <a:cubicBezTo>
                    <a:pt x="438" y="2057"/>
                    <a:pt x="283" y="2062"/>
                    <a:pt x="283" y="2062"/>
                  </a:cubicBezTo>
                  <a:cubicBezTo>
                    <a:pt x="127" y="2062"/>
                    <a:pt x="0" y="1960"/>
                    <a:pt x="0" y="1834"/>
                  </a:cubicBezTo>
                  <a:cubicBezTo>
                    <a:pt x="0" y="226"/>
                    <a:pt x="0" y="226"/>
                    <a:pt x="0" y="226"/>
                  </a:cubicBezTo>
                  <a:cubicBezTo>
                    <a:pt x="0" y="99"/>
                    <a:pt x="128" y="0"/>
                    <a:pt x="284" y="0"/>
                  </a:cubicBezTo>
                  <a:close/>
                </a:path>
              </a:pathLst>
            </a:custGeom>
            <a:solidFill>
              <a:srgbClr val="D7881F"/>
            </a:solidFill>
            <a:ln>
              <a:noFill/>
            </a:ln>
          </p:spPr>
          <p:txBody>
            <a:bodyPr vert="horz" wrap="square" lIns="91440" tIns="45720" rIns="91440" bIns="45720" numCol="1" anchor="t" anchorCtr="0" compatLnSpc="1"/>
            <a:lstStyle/>
            <a:p>
              <a:endParaRPr lang="zh-CN" altLang="en-US"/>
            </a:p>
          </p:txBody>
        </p:sp>
        <p:sp>
          <p:nvSpPr>
            <p:cNvPr id="22" name="文本框 21"/>
            <p:cNvSpPr txBox="1"/>
            <p:nvPr/>
          </p:nvSpPr>
          <p:spPr>
            <a:xfrm>
              <a:off x="6722541" y="2160242"/>
              <a:ext cx="1605228" cy="461665"/>
            </a:xfrm>
            <a:prstGeom prst="rect">
              <a:avLst/>
            </a:prstGeom>
            <a:noFill/>
          </p:spPr>
          <p:txBody>
            <a:bodyPr wrap="square" rtlCol="0" anchor="ctr">
              <a:spAutoFit/>
            </a:bodyPr>
            <a:lstStyle/>
            <a:p>
              <a:r>
                <a:rPr lang="en-US" altLang="zh-CN" sz="2400" dirty="0" smtClean="0">
                  <a:solidFill>
                    <a:schemeClr val="bg1"/>
                  </a:solidFill>
                </a:rPr>
                <a:t>STEP  </a:t>
              </a:r>
              <a:r>
                <a:rPr lang="en-US" altLang="zh-CN" sz="2400" dirty="0" smtClean="0">
                  <a:solidFill>
                    <a:schemeClr val="bg1"/>
                  </a:solidFill>
                  <a:latin typeface="Impact" panose="020B0806030902050204" pitchFamily="34" charset="0"/>
                </a:rPr>
                <a:t>02</a:t>
              </a:r>
              <a:endParaRPr lang="en-US" altLang="zh-CN" sz="2400" dirty="0" smtClean="0">
                <a:solidFill>
                  <a:schemeClr val="bg1"/>
                </a:solidFill>
                <a:latin typeface="Impact" panose="020B0806030902050204" pitchFamily="34" charset="0"/>
              </a:endParaRPr>
            </a:p>
          </p:txBody>
        </p:sp>
      </p:grpSp>
      <p:grpSp>
        <p:nvGrpSpPr>
          <p:cNvPr id="23" name="组合 22"/>
          <p:cNvGrpSpPr/>
          <p:nvPr/>
        </p:nvGrpSpPr>
        <p:grpSpPr>
          <a:xfrm>
            <a:off x="5337177" y="4463046"/>
            <a:ext cx="1689991" cy="1186791"/>
            <a:chOff x="5337177" y="4032216"/>
            <a:chExt cx="1689991" cy="1186791"/>
          </a:xfrm>
        </p:grpSpPr>
        <p:sp>
          <p:nvSpPr>
            <p:cNvPr id="24" name="Freeform 34"/>
            <p:cNvSpPr/>
            <p:nvPr/>
          </p:nvSpPr>
          <p:spPr bwMode="auto">
            <a:xfrm>
              <a:off x="5337177" y="4032216"/>
              <a:ext cx="1574631" cy="1186791"/>
            </a:xfrm>
            <a:custGeom>
              <a:avLst/>
              <a:gdLst>
                <a:gd name="T0" fmla="*/ 284 w 3580"/>
                <a:gd name="T1" fmla="*/ 2698 h 2698"/>
                <a:gd name="T2" fmla="*/ 3295 w 3580"/>
                <a:gd name="T3" fmla="*/ 2698 h 2698"/>
                <a:gd name="T4" fmla="*/ 3580 w 3580"/>
                <a:gd name="T5" fmla="*/ 2467 h 2698"/>
                <a:gd name="T6" fmla="*/ 3580 w 3580"/>
                <a:gd name="T7" fmla="*/ 859 h 2698"/>
                <a:gd name="T8" fmla="*/ 3295 w 3580"/>
                <a:gd name="T9" fmla="*/ 634 h 2698"/>
                <a:gd name="T10" fmla="*/ 2138 w 3580"/>
                <a:gd name="T11" fmla="*/ 634 h 2698"/>
                <a:gd name="T12" fmla="*/ 870 w 3580"/>
                <a:gd name="T13" fmla="*/ 46 h 2698"/>
                <a:gd name="T14" fmla="*/ 870 w 3580"/>
                <a:gd name="T15" fmla="*/ 182 h 2698"/>
                <a:gd name="T16" fmla="*/ 489 w 3580"/>
                <a:gd name="T17" fmla="*/ 631 h 2698"/>
                <a:gd name="T18" fmla="*/ 283 w 3580"/>
                <a:gd name="T19" fmla="*/ 631 h 2698"/>
                <a:gd name="T20" fmla="*/ 0 w 3580"/>
                <a:gd name="T21" fmla="*/ 859 h 2698"/>
                <a:gd name="T22" fmla="*/ 0 w 3580"/>
                <a:gd name="T23" fmla="*/ 2467 h 2698"/>
                <a:gd name="T24" fmla="*/ 284 w 3580"/>
                <a:gd name="T25" fmla="*/ 2698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0" h="2698">
                  <a:moveTo>
                    <a:pt x="284" y="2698"/>
                  </a:moveTo>
                  <a:cubicBezTo>
                    <a:pt x="3295" y="2698"/>
                    <a:pt x="3295" y="2698"/>
                    <a:pt x="3295" y="2698"/>
                  </a:cubicBezTo>
                  <a:cubicBezTo>
                    <a:pt x="3451" y="2698"/>
                    <a:pt x="3580" y="2594"/>
                    <a:pt x="3580" y="2467"/>
                  </a:cubicBezTo>
                  <a:cubicBezTo>
                    <a:pt x="3580" y="859"/>
                    <a:pt x="3580" y="859"/>
                    <a:pt x="3580" y="859"/>
                  </a:cubicBezTo>
                  <a:cubicBezTo>
                    <a:pt x="3580" y="733"/>
                    <a:pt x="3451" y="634"/>
                    <a:pt x="3295" y="634"/>
                  </a:cubicBezTo>
                  <a:cubicBezTo>
                    <a:pt x="2138" y="634"/>
                    <a:pt x="2138" y="634"/>
                    <a:pt x="2138" y="634"/>
                  </a:cubicBezTo>
                  <a:cubicBezTo>
                    <a:pt x="1843" y="602"/>
                    <a:pt x="1320" y="675"/>
                    <a:pt x="870" y="46"/>
                  </a:cubicBezTo>
                  <a:cubicBezTo>
                    <a:pt x="837" y="0"/>
                    <a:pt x="838" y="18"/>
                    <a:pt x="870" y="182"/>
                  </a:cubicBezTo>
                  <a:cubicBezTo>
                    <a:pt x="910" y="387"/>
                    <a:pt x="901" y="585"/>
                    <a:pt x="489" y="631"/>
                  </a:cubicBezTo>
                  <a:cubicBezTo>
                    <a:pt x="438" y="637"/>
                    <a:pt x="283" y="631"/>
                    <a:pt x="283" y="631"/>
                  </a:cubicBezTo>
                  <a:cubicBezTo>
                    <a:pt x="127" y="631"/>
                    <a:pt x="0" y="733"/>
                    <a:pt x="0" y="859"/>
                  </a:cubicBezTo>
                  <a:cubicBezTo>
                    <a:pt x="0" y="2467"/>
                    <a:pt x="0" y="2467"/>
                    <a:pt x="0" y="2467"/>
                  </a:cubicBezTo>
                  <a:cubicBezTo>
                    <a:pt x="0" y="2594"/>
                    <a:pt x="128" y="2698"/>
                    <a:pt x="284" y="2698"/>
                  </a:cubicBezTo>
                  <a:close/>
                </a:path>
              </a:pathLst>
            </a:custGeom>
            <a:solidFill>
              <a:srgbClr val="D7881F"/>
            </a:solidFill>
            <a:ln>
              <a:noFill/>
            </a:ln>
          </p:spPr>
          <p:txBody>
            <a:bodyPr vert="horz" wrap="square" lIns="91440" tIns="45720" rIns="91440" bIns="45720" numCol="1" anchor="t" anchorCtr="0" compatLnSpc="1"/>
            <a:lstStyle/>
            <a:p>
              <a:endParaRPr lang="zh-CN" altLang="en-US"/>
            </a:p>
          </p:txBody>
        </p:sp>
        <p:sp>
          <p:nvSpPr>
            <p:cNvPr id="25" name="文本框 24"/>
            <p:cNvSpPr txBox="1"/>
            <p:nvPr/>
          </p:nvSpPr>
          <p:spPr>
            <a:xfrm>
              <a:off x="5421940" y="4538833"/>
              <a:ext cx="1605228" cy="461665"/>
            </a:xfrm>
            <a:prstGeom prst="rect">
              <a:avLst/>
            </a:prstGeom>
            <a:noFill/>
          </p:spPr>
          <p:txBody>
            <a:bodyPr wrap="square" rtlCol="0" anchor="ctr">
              <a:spAutoFit/>
            </a:bodyPr>
            <a:lstStyle/>
            <a:p>
              <a:r>
                <a:rPr lang="en-US" altLang="zh-CN" sz="2400" dirty="0" smtClean="0">
                  <a:solidFill>
                    <a:schemeClr val="bg1"/>
                  </a:solidFill>
                </a:rPr>
                <a:t>STEP  </a:t>
              </a:r>
              <a:r>
                <a:rPr lang="en-US" altLang="zh-CN" sz="2400" dirty="0" smtClean="0">
                  <a:solidFill>
                    <a:schemeClr val="bg1"/>
                  </a:solidFill>
                  <a:latin typeface="Impact" panose="020B0806030902050204" pitchFamily="34" charset="0"/>
                </a:rPr>
                <a:t>03.</a:t>
              </a:r>
              <a:endParaRPr lang="en-US" altLang="zh-CN" sz="2400" dirty="0" smtClean="0">
                <a:solidFill>
                  <a:schemeClr val="bg1"/>
                </a:solidFill>
                <a:latin typeface="Impact" panose="020B0806030902050204" pitchFamily="34" charset="0"/>
              </a:endParaRPr>
            </a:p>
          </p:txBody>
        </p:sp>
      </p:grpSp>
      <p:sp>
        <p:nvSpPr>
          <p:cNvPr id="28" name="TextBox 49"/>
          <p:cNvSpPr txBox="1"/>
          <p:nvPr/>
        </p:nvSpPr>
        <p:spPr>
          <a:xfrm>
            <a:off x="322736" y="2486613"/>
            <a:ext cx="3211389" cy="1892826"/>
          </a:xfrm>
          <a:prstGeom prst="rect">
            <a:avLst/>
          </a:prstGeom>
          <a:noFill/>
          <a:ln w="3175">
            <a:noFill/>
          </a:ln>
        </p:spPr>
        <p:txBody>
          <a:bodyPr wrap="square" rtlCol="0">
            <a:spAutoFit/>
          </a:bodyPr>
          <a:lstStyle/>
          <a:p>
            <a:pPr algn="just">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服务人员要主动、诚恳地征求意见，对服务质量不足之处要表示歉意。对一些未尽事宜或宾客提出的要求和投诉，要尽可能给予补救和答复解决。</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30" name="TextBox 49"/>
          <p:cNvSpPr txBox="1"/>
          <p:nvPr/>
        </p:nvSpPr>
        <p:spPr>
          <a:xfrm>
            <a:off x="8408869" y="2296567"/>
            <a:ext cx="2935405" cy="1172629"/>
          </a:xfrm>
          <a:prstGeom prst="rect">
            <a:avLst/>
          </a:prstGeom>
          <a:noFill/>
          <a:ln w="3175">
            <a:noFill/>
          </a:ln>
        </p:spPr>
        <p:txBody>
          <a:bodyPr wrap="square" rtlCol="0">
            <a:spAutoFit/>
          </a:bodyPr>
          <a:lstStyle/>
          <a:p>
            <a:pP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掌握宾客离店时间，认真核对宾客账单，保证准确、及时结账，防止漏账。</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32" name="文本框 31"/>
          <p:cNvSpPr txBox="1"/>
          <p:nvPr/>
        </p:nvSpPr>
        <p:spPr>
          <a:xfrm>
            <a:off x="3669030" y="1195849"/>
            <a:ext cx="48539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latin typeface="微软雅黑" panose="020B0503020204020204" pitchFamily="34" charset="-122"/>
              </a:rPr>
              <a:t>1</a:t>
            </a:r>
            <a:r>
              <a:rPr lang="zh-CN" altLang="en-US" sz="2000" b="1" dirty="0">
                <a:solidFill>
                  <a:schemeClr val="tx1">
                    <a:lumMod val="75000"/>
                    <a:lumOff val="25000"/>
                  </a:schemeClr>
                </a:solidFill>
                <a:latin typeface="微软雅黑" panose="020B0503020204020204" pitchFamily="34" charset="-122"/>
              </a:rPr>
              <a:t>．宾客离店前的工作</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1" presetClass="entr" presetSubtype="3"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3)">
                                      <p:cBhvr>
                                        <p:cTn id="11" dur="1000"/>
                                        <p:tgtEl>
                                          <p:spTgt spid="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right)">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28"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
          <p:cNvSpPr txBox="1"/>
          <p:nvPr/>
        </p:nvSpPr>
        <p:spPr>
          <a:xfrm>
            <a:off x="638175" y="1800616"/>
            <a:ext cx="3420132" cy="1892826"/>
          </a:xfrm>
          <a:prstGeom prst="rect">
            <a:avLst/>
          </a:prstGeom>
          <a:noFill/>
          <a:ln w="3175">
            <a:noFill/>
          </a:ln>
        </p:spPr>
        <p:txBody>
          <a:bodyPr wrap="square" rtlCol="0">
            <a:spAutoFit/>
          </a:bodyPr>
          <a:lstStyle/>
          <a:p>
            <a:pPr algn="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培养员工的服务意识</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gn="just">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服务意识是饭店全体员工在与一切饭店利益相关的人或组织的交往中所体现的为其提供热情、周到、主动的服务的欲望和意识。</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3" name="TextBox 49"/>
          <p:cNvSpPr txBox="1"/>
          <p:nvPr/>
        </p:nvSpPr>
        <p:spPr>
          <a:xfrm>
            <a:off x="704850" y="4139297"/>
            <a:ext cx="3353457" cy="1532727"/>
          </a:xfrm>
          <a:prstGeom prst="rect">
            <a:avLst/>
          </a:prstGeom>
          <a:noFill/>
          <a:ln w="3175">
            <a:noFill/>
          </a:ln>
        </p:spPr>
        <p:txBody>
          <a:bodyPr wrap="square" rtlCol="0">
            <a:spAutoFit/>
          </a:bodyPr>
          <a:lstStyle/>
          <a:p>
            <a:pPr algn="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为客人提供个性化服务</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gn="just">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为客人提供相应的个性化服务，才能使客人对客房部的服务有更高的满意度。</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4" name="TextBox 49"/>
          <p:cNvSpPr txBox="1"/>
          <p:nvPr/>
        </p:nvSpPr>
        <p:spPr>
          <a:xfrm>
            <a:off x="8198536" y="1968004"/>
            <a:ext cx="3437898" cy="1532727"/>
          </a:xfrm>
          <a:prstGeom prst="rect">
            <a:avLst/>
          </a:prstGeom>
          <a:noFill/>
          <a:ln w="3175">
            <a:noFill/>
          </a:ln>
        </p:spPr>
        <p:txBody>
          <a:bodyPr wrap="square" rtlCol="0">
            <a:spAutoFit/>
          </a:bodyPr>
          <a:lstStyle/>
          <a:p>
            <a:pP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强化训练，掌握服务</a:t>
            </a:r>
            <a:r>
              <a:rPr lang="zh-CN" altLang="en-US" b="1" dirty="0" smtClean="0">
                <a:solidFill>
                  <a:schemeClr val="tx1">
                    <a:lumMod val="75000"/>
                    <a:lumOff val="25000"/>
                  </a:schemeClr>
                </a:solidFill>
                <a:latin typeface="+mn-ea"/>
                <a:cs typeface="Arial Unicode MS" panose="020B0604020202020204" pitchFamily="34" charset="-122"/>
                <a:sym typeface="Batang" panose="02030600000101010101" charset="-127"/>
              </a:rPr>
              <a:t>技能</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服务技能和操作规程是提高客房服务质量和工作效率的重要保障，客房部服务员必须熟练掌握。</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5" name="TextBox 49"/>
          <p:cNvSpPr txBox="1"/>
          <p:nvPr/>
        </p:nvSpPr>
        <p:spPr>
          <a:xfrm>
            <a:off x="8201652" y="4053540"/>
            <a:ext cx="3266448" cy="1892826"/>
          </a:xfrm>
          <a:prstGeom prst="rect">
            <a:avLst/>
          </a:prstGeom>
          <a:noFill/>
          <a:ln w="3175">
            <a:noFill/>
          </a:ln>
        </p:spPr>
        <p:txBody>
          <a:bodyPr wrap="square" rtlCol="0">
            <a:spAutoFit/>
          </a:bodyPr>
          <a:lstStyle/>
          <a:p>
            <a:pP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为客人提供微笑服务</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a:p>
            <a:pP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微笑服务是客房员工为客人提供真诚服务的具体体现，是服务工作所要求的基本礼貌礼节，是优质服务的基本</a:t>
            </a:r>
            <a:r>
              <a:rPr lang="zh-CN" altLang="en-US" dirty="0" smtClean="0">
                <a:solidFill>
                  <a:schemeClr val="tx1">
                    <a:lumMod val="75000"/>
                    <a:lumOff val="25000"/>
                  </a:schemeClr>
                </a:solidFill>
                <a:latin typeface="+mn-ea"/>
                <a:cs typeface="Arial Unicode MS" panose="020B0604020202020204" pitchFamily="34" charset="-122"/>
                <a:sym typeface="Batang" panose="02030600000101010101" charset="-127"/>
              </a:rPr>
              <a:t>要求。</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grpSp>
        <p:nvGrpSpPr>
          <p:cNvPr id="6" name="组合 5"/>
          <p:cNvGrpSpPr/>
          <p:nvPr/>
        </p:nvGrpSpPr>
        <p:grpSpPr>
          <a:xfrm>
            <a:off x="4058309" y="1989557"/>
            <a:ext cx="1775217" cy="1776388"/>
            <a:chOff x="4058309" y="2325438"/>
            <a:chExt cx="1775217" cy="1776388"/>
          </a:xfrm>
        </p:grpSpPr>
        <p:sp>
          <p:nvSpPr>
            <p:cNvPr id="7" name="Freeform 5"/>
            <p:cNvSpPr/>
            <p:nvPr/>
          </p:nvSpPr>
          <p:spPr bwMode="auto">
            <a:xfrm>
              <a:off x="4058309" y="2325438"/>
              <a:ext cx="1775217" cy="1776388"/>
            </a:xfrm>
            <a:custGeom>
              <a:avLst/>
              <a:gdLst>
                <a:gd name="T0" fmla="*/ 466 w 475"/>
                <a:gd name="T1" fmla="*/ 439 h 475"/>
                <a:gd name="T2" fmla="*/ 466 w 475"/>
                <a:gd name="T3" fmla="*/ 276 h 475"/>
                <a:gd name="T4" fmla="*/ 403 w 475"/>
                <a:gd name="T5" fmla="*/ 87 h 475"/>
                <a:gd name="T6" fmla="*/ 87 w 475"/>
                <a:gd name="T7" fmla="*/ 87 h 475"/>
                <a:gd name="T8" fmla="*/ 87 w 475"/>
                <a:gd name="T9" fmla="*/ 403 h 475"/>
                <a:gd name="T10" fmla="*/ 276 w 475"/>
                <a:gd name="T11" fmla="*/ 466 h 475"/>
                <a:gd name="T12" fmla="*/ 439 w 475"/>
                <a:gd name="T13" fmla="*/ 466 h 475"/>
                <a:gd name="T14" fmla="*/ 466 w 475"/>
                <a:gd name="T15" fmla="*/ 439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475">
                  <a:moveTo>
                    <a:pt x="466" y="439"/>
                  </a:moveTo>
                  <a:cubicBezTo>
                    <a:pt x="466" y="276"/>
                    <a:pt x="466" y="276"/>
                    <a:pt x="466" y="276"/>
                  </a:cubicBezTo>
                  <a:cubicBezTo>
                    <a:pt x="475" y="209"/>
                    <a:pt x="454" y="138"/>
                    <a:pt x="403" y="87"/>
                  </a:cubicBezTo>
                  <a:cubicBezTo>
                    <a:pt x="316" y="0"/>
                    <a:pt x="174" y="0"/>
                    <a:pt x="87" y="87"/>
                  </a:cubicBezTo>
                  <a:cubicBezTo>
                    <a:pt x="0" y="174"/>
                    <a:pt x="0" y="316"/>
                    <a:pt x="87" y="403"/>
                  </a:cubicBezTo>
                  <a:cubicBezTo>
                    <a:pt x="138" y="454"/>
                    <a:pt x="209" y="475"/>
                    <a:pt x="276" y="466"/>
                  </a:cubicBezTo>
                  <a:cubicBezTo>
                    <a:pt x="439" y="466"/>
                    <a:pt x="439" y="466"/>
                    <a:pt x="439" y="466"/>
                  </a:cubicBezTo>
                  <a:cubicBezTo>
                    <a:pt x="454" y="466"/>
                    <a:pt x="466" y="454"/>
                    <a:pt x="466" y="439"/>
                  </a:cubicBezTo>
                  <a:close/>
                </a:path>
              </a:pathLst>
            </a:custGeom>
            <a:solidFill>
              <a:srgbClr val="BF791B"/>
            </a:solidFill>
            <a:ln>
              <a:noFill/>
            </a:ln>
          </p:spPr>
          <p:txBody>
            <a:bodyPr vert="horz" wrap="square" lIns="91440" tIns="45720" rIns="91440" bIns="45720" numCol="1" anchor="t" anchorCtr="0" compatLnSpc="1"/>
            <a:lstStyle/>
            <a:p>
              <a:endParaRPr lang="zh-CN" altLang="en-US"/>
            </a:p>
          </p:txBody>
        </p:sp>
        <p:sp>
          <p:nvSpPr>
            <p:cNvPr id="8" name="文本框 7"/>
            <p:cNvSpPr txBox="1"/>
            <p:nvPr/>
          </p:nvSpPr>
          <p:spPr>
            <a:xfrm>
              <a:off x="4571455" y="2847461"/>
              <a:ext cx="74892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rPr>
                <a:t>01</a:t>
              </a:r>
              <a:endParaRPr kumimoji="0" lang="zh-CN" altLang="en-US" sz="48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grpSp>
        <p:nvGrpSpPr>
          <p:cNvPr id="9" name="组合 8"/>
          <p:cNvGrpSpPr/>
          <p:nvPr/>
        </p:nvGrpSpPr>
        <p:grpSpPr>
          <a:xfrm>
            <a:off x="5968278" y="1683727"/>
            <a:ext cx="2098623" cy="2097450"/>
            <a:chOff x="5968278" y="2019608"/>
            <a:chExt cx="2098623" cy="2097450"/>
          </a:xfrm>
        </p:grpSpPr>
        <p:sp>
          <p:nvSpPr>
            <p:cNvPr id="10" name="Freeform 6"/>
            <p:cNvSpPr/>
            <p:nvPr/>
          </p:nvSpPr>
          <p:spPr bwMode="auto">
            <a:xfrm>
              <a:off x="5968278" y="2019608"/>
              <a:ext cx="2098623" cy="2097450"/>
            </a:xfrm>
            <a:custGeom>
              <a:avLst/>
              <a:gdLst>
                <a:gd name="T0" fmla="*/ 43 w 561"/>
                <a:gd name="T1" fmla="*/ 550 h 561"/>
                <a:gd name="T2" fmla="*/ 235 w 561"/>
                <a:gd name="T3" fmla="*/ 550 h 561"/>
                <a:gd name="T4" fmla="*/ 458 w 561"/>
                <a:gd name="T5" fmla="*/ 476 h 561"/>
                <a:gd name="T6" fmla="*/ 458 w 561"/>
                <a:gd name="T7" fmla="*/ 103 h 561"/>
                <a:gd name="T8" fmla="*/ 86 w 561"/>
                <a:gd name="T9" fmla="*/ 103 h 561"/>
                <a:gd name="T10" fmla="*/ 11 w 561"/>
                <a:gd name="T11" fmla="*/ 326 h 561"/>
                <a:gd name="T12" fmla="*/ 11 w 561"/>
                <a:gd name="T13" fmla="*/ 518 h 561"/>
                <a:gd name="T14" fmla="*/ 43 w 561"/>
                <a:gd name="T15" fmla="*/ 550 h 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561">
                  <a:moveTo>
                    <a:pt x="43" y="550"/>
                  </a:moveTo>
                  <a:cubicBezTo>
                    <a:pt x="235" y="550"/>
                    <a:pt x="235" y="550"/>
                    <a:pt x="235" y="550"/>
                  </a:cubicBezTo>
                  <a:cubicBezTo>
                    <a:pt x="314" y="561"/>
                    <a:pt x="397" y="536"/>
                    <a:pt x="458" y="476"/>
                  </a:cubicBezTo>
                  <a:cubicBezTo>
                    <a:pt x="561" y="373"/>
                    <a:pt x="561" y="206"/>
                    <a:pt x="458" y="103"/>
                  </a:cubicBezTo>
                  <a:cubicBezTo>
                    <a:pt x="355" y="0"/>
                    <a:pt x="189" y="0"/>
                    <a:pt x="86" y="103"/>
                  </a:cubicBezTo>
                  <a:cubicBezTo>
                    <a:pt x="25" y="164"/>
                    <a:pt x="0" y="247"/>
                    <a:pt x="11" y="326"/>
                  </a:cubicBezTo>
                  <a:cubicBezTo>
                    <a:pt x="11" y="518"/>
                    <a:pt x="11" y="518"/>
                    <a:pt x="11" y="518"/>
                  </a:cubicBezTo>
                  <a:cubicBezTo>
                    <a:pt x="11" y="536"/>
                    <a:pt x="26" y="550"/>
                    <a:pt x="43" y="550"/>
                  </a:cubicBezTo>
                  <a:close/>
                </a:path>
              </a:pathLst>
            </a:custGeom>
            <a:solidFill>
              <a:srgbClr val="E29732"/>
            </a:solidFill>
            <a:ln>
              <a:noFill/>
            </a:ln>
          </p:spPr>
          <p:txBody>
            <a:bodyPr vert="horz" wrap="square" lIns="91440" tIns="45720" rIns="91440" bIns="45720" numCol="1" anchor="t" anchorCtr="0" compatLnSpc="1"/>
            <a:lstStyle/>
            <a:p>
              <a:endParaRPr lang="zh-CN" altLang="en-US"/>
            </a:p>
          </p:txBody>
        </p:sp>
        <p:sp>
          <p:nvSpPr>
            <p:cNvPr id="11" name="文本框 10"/>
            <p:cNvSpPr txBox="1"/>
            <p:nvPr/>
          </p:nvSpPr>
          <p:spPr>
            <a:xfrm>
              <a:off x="6407272" y="2659634"/>
              <a:ext cx="1063112"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smtClean="0">
                  <a:ln>
                    <a:noFill/>
                  </a:ln>
                  <a:solidFill>
                    <a:schemeClr val="bg1"/>
                  </a:solidFill>
                  <a:effectLst/>
                  <a:uLnTx/>
                  <a:uFillTx/>
                  <a:latin typeface="Impact" panose="020B0806030902050204" pitchFamily="34" charset="0"/>
                  <a:ea typeface="微软雅黑" panose="020B0503020204020204" pitchFamily="34" charset="-122"/>
                  <a:cs typeface="+mn-cs"/>
                </a:rPr>
                <a:t>02</a:t>
              </a:r>
              <a:endParaRPr kumimoji="0" lang="zh-CN" altLang="en-US" sz="6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grpSp>
        <p:nvGrpSpPr>
          <p:cNvPr id="12" name="组合 11"/>
          <p:cNvGrpSpPr/>
          <p:nvPr/>
        </p:nvGrpSpPr>
        <p:grpSpPr>
          <a:xfrm>
            <a:off x="5957732" y="3863200"/>
            <a:ext cx="2175959" cy="2175959"/>
            <a:chOff x="5957732" y="4199081"/>
            <a:chExt cx="2175959" cy="2175959"/>
          </a:xfrm>
        </p:grpSpPr>
        <p:sp>
          <p:nvSpPr>
            <p:cNvPr id="13" name="Freeform 8"/>
            <p:cNvSpPr/>
            <p:nvPr/>
          </p:nvSpPr>
          <p:spPr bwMode="auto">
            <a:xfrm>
              <a:off x="5957732" y="4199081"/>
              <a:ext cx="2175959" cy="2175959"/>
            </a:xfrm>
            <a:custGeom>
              <a:avLst/>
              <a:gdLst>
                <a:gd name="T0" fmla="*/ 11 w 582"/>
                <a:gd name="T1" fmla="*/ 44 h 582"/>
                <a:gd name="T2" fmla="*/ 12 w 582"/>
                <a:gd name="T3" fmla="*/ 243 h 582"/>
                <a:gd name="T4" fmla="*/ 90 w 582"/>
                <a:gd name="T5" fmla="*/ 475 h 582"/>
                <a:gd name="T6" fmla="*/ 476 w 582"/>
                <a:gd name="T7" fmla="*/ 475 h 582"/>
                <a:gd name="T8" fmla="*/ 475 w 582"/>
                <a:gd name="T9" fmla="*/ 89 h 582"/>
                <a:gd name="T10" fmla="*/ 244 w 582"/>
                <a:gd name="T11" fmla="*/ 11 h 582"/>
                <a:gd name="T12" fmla="*/ 44 w 582"/>
                <a:gd name="T13" fmla="*/ 11 h 582"/>
                <a:gd name="T14" fmla="*/ 11 w 582"/>
                <a:gd name="T15" fmla="*/ 44 h 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582">
                  <a:moveTo>
                    <a:pt x="11" y="44"/>
                  </a:moveTo>
                  <a:cubicBezTo>
                    <a:pt x="12" y="243"/>
                    <a:pt x="12" y="243"/>
                    <a:pt x="12" y="243"/>
                  </a:cubicBezTo>
                  <a:cubicBezTo>
                    <a:pt x="0" y="325"/>
                    <a:pt x="26" y="411"/>
                    <a:pt x="90" y="475"/>
                  </a:cubicBezTo>
                  <a:cubicBezTo>
                    <a:pt x="196" y="582"/>
                    <a:pt x="369" y="582"/>
                    <a:pt x="476" y="475"/>
                  </a:cubicBezTo>
                  <a:cubicBezTo>
                    <a:pt x="582" y="369"/>
                    <a:pt x="582" y="196"/>
                    <a:pt x="475" y="89"/>
                  </a:cubicBezTo>
                  <a:cubicBezTo>
                    <a:pt x="412" y="26"/>
                    <a:pt x="326" y="0"/>
                    <a:pt x="244" y="11"/>
                  </a:cubicBezTo>
                  <a:cubicBezTo>
                    <a:pt x="44" y="11"/>
                    <a:pt x="44" y="11"/>
                    <a:pt x="44" y="11"/>
                  </a:cubicBezTo>
                  <a:cubicBezTo>
                    <a:pt x="26" y="11"/>
                    <a:pt x="11" y="26"/>
                    <a:pt x="11" y="44"/>
                  </a:cubicBezTo>
                  <a:close/>
                </a:path>
              </a:pathLst>
            </a:custGeom>
            <a:solidFill>
              <a:srgbClr val="E9B065"/>
            </a:solidFill>
            <a:ln>
              <a:noFill/>
            </a:ln>
          </p:spPr>
          <p:txBody>
            <a:bodyPr vert="horz" wrap="square" lIns="91440" tIns="45720" rIns="91440" bIns="45720" numCol="1" anchor="t" anchorCtr="0" compatLnSpc="1"/>
            <a:lstStyle/>
            <a:p>
              <a:endParaRPr lang="zh-CN" altLang="en-US"/>
            </a:p>
          </p:txBody>
        </p:sp>
        <p:sp>
          <p:nvSpPr>
            <p:cNvPr id="14" name="文本框 13"/>
            <p:cNvSpPr txBox="1"/>
            <p:nvPr/>
          </p:nvSpPr>
          <p:spPr>
            <a:xfrm>
              <a:off x="6310962" y="4579547"/>
              <a:ext cx="1277915"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0" normalizeH="0" baseline="0" noProof="0" dirty="0" smtClean="0">
                  <a:ln>
                    <a:noFill/>
                  </a:ln>
                  <a:solidFill>
                    <a:schemeClr val="bg1"/>
                  </a:solidFill>
                  <a:effectLst/>
                  <a:uLnTx/>
                  <a:uFillTx/>
                  <a:latin typeface="Impact" panose="020B0806030902050204" pitchFamily="34" charset="0"/>
                  <a:ea typeface="微软雅黑" panose="020B0503020204020204" pitchFamily="34" charset="-122"/>
                  <a:cs typeface="+mn-cs"/>
                </a:rPr>
                <a:t>03</a:t>
              </a:r>
              <a:endParaRPr kumimoji="0" lang="zh-CN" altLang="en-US" sz="80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grpSp>
        <p:nvGrpSpPr>
          <p:cNvPr id="15" name="组合 14"/>
          <p:cNvGrpSpPr/>
          <p:nvPr/>
        </p:nvGrpSpPr>
        <p:grpSpPr>
          <a:xfrm>
            <a:off x="4140332" y="3874918"/>
            <a:ext cx="1708426" cy="1708426"/>
            <a:chOff x="4140332" y="4210799"/>
            <a:chExt cx="1708426" cy="1708426"/>
          </a:xfrm>
        </p:grpSpPr>
        <p:sp>
          <p:nvSpPr>
            <p:cNvPr id="16" name="Freeform 7"/>
            <p:cNvSpPr/>
            <p:nvPr/>
          </p:nvSpPr>
          <p:spPr bwMode="auto">
            <a:xfrm>
              <a:off x="4140332" y="4210799"/>
              <a:ext cx="1708426" cy="1708426"/>
            </a:xfrm>
            <a:custGeom>
              <a:avLst/>
              <a:gdLst>
                <a:gd name="T0" fmla="*/ 422 w 457"/>
                <a:gd name="T1" fmla="*/ 9 h 457"/>
                <a:gd name="T2" fmla="*/ 266 w 457"/>
                <a:gd name="T3" fmla="*/ 9 h 457"/>
                <a:gd name="T4" fmla="*/ 84 w 457"/>
                <a:gd name="T5" fmla="*/ 69 h 457"/>
                <a:gd name="T6" fmla="*/ 84 w 457"/>
                <a:gd name="T7" fmla="*/ 373 h 457"/>
                <a:gd name="T8" fmla="*/ 388 w 457"/>
                <a:gd name="T9" fmla="*/ 373 h 457"/>
                <a:gd name="T10" fmla="*/ 448 w 457"/>
                <a:gd name="T11" fmla="*/ 191 h 457"/>
                <a:gd name="T12" fmla="*/ 448 w 457"/>
                <a:gd name="T13" fmla="*/ 35 h 457"/>
                <a:gd name="T14" fmla="*/ 422 w 457"/>
                <a:gd name="T15" fmla="*/ 9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7">
                  <a:moveTo>
                    <a:pt x="422" y="9"/>
                  </a:moveTo>
                  <a:cubicBezTo>
                    <a:pt x="266" y="9"/>
                    <a:pt x="266" y="9"/>
                    <a:pt x="266" y="9"/>
                  </a:cubicBezTo>
                  <a:cubicBezTo>
                    <a:pt x="201" y="0"/>
                    <a:pt x="134" y="20"/>
                    <a:pt x="84" y="69"/>
                  </a:cubicBezTo>
                  <a:cubicBezTo>
                    <a:pt x="0" y="153"/>
                    <a:pt x="0" y="289"/>
                    <a:pt x="84" y="373"/>
                  </a:cubicBezTo>
                  <a:cubicBezTo>
                    <a:pt x="168" y="457"/>
                    <a:pt x="304" y="457"/>
                    <a:pt x="388" y="373"/>
                  </a:cubicBezTo>
                  <a:cubicBezTo>
                    <a:pt x="437" y="323"/>
                    <a:pt x="457" y="256"/>
                    <a:pt x="448" y="191"/>
                  </a:cubicBezTo>
                  <a:cubicBezTo>
                    <a:pt x="448" y="35"/>
                    <a:pt x="448" y="35"/>
                    <a:pt x="448" y="35"/>
                  </a:cubicBezTo>
                  <a:cubicBezTo>
                    <a:pt x="448" y="20"/>
                    <a:pt x="437" y="9"/>
                    <a:pt x="422" y="9"/>
                  </a:cubicBezTo>
                  <a:close/>
                </a:path>
              </a:pathLst>
            </a:custGeom>
            <a:solidFill>
              <a:srgbClr val="EFC58D"/>
            </a:solidFill>
            <a:ln>
              <a:noFill/>
            </a:ln>
          </p:spPr>
          <p:txBody>
            <a:bodyPr vert="horz" wrap="square" lIns="91440" tIns="45720" rIns="91440" bIns="45720" numCol="1" anchor="t" anchorCtr="0" compatLnSpc="1"/>
            <a:lstStyle/>
            <a:p>
              <a:endParaRPr lang="zh-CN" altLang="en-US"/>
            </a:p>
          </p:txBody>
        </p:sp>
        <p:sp>
          <p:nvSpPr>
            <p:cNvPr id="17" name="文本框 16"/>
            <p:cNvSpPr txBox="1"/>
            <p:nvPr/>
          </p:nvSpPr>
          <p:spPr>
            <a:xfrm>
              <a:off x="4685267" y="4679467"/>
              <a:ext cx="66236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Impact" panose="020B0806030902050204" pitchFamily="34" charset="0"/>
                  <a:ea typeface="微软雅黑" panose="020B0503020204020204" pitchFamily="34" charset="-122"/>
                  <a:cs typeface="+mn-cs"/>
                </a:rPr>
                <a:t>04</a:t>
              </a:r>
              <a:endParaRPr kumimoji="0" lang="zh-CN" altLang="en-US" sz="3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sp>
        <p:nvSpPr>
          <p:cNvPr id="18" name="文本框 17"/>
          <p:cNvSpPr txBox="1"/>
          <p:nvPr/>
        </p:nvSpPr>
        <p:spPr>
          <a:xfrm>
            <a:off x="3254693" y="830940"/>
            <a:ext cx="5682615" cy="662554"/>
          </a:xfrm>
          <a:prstGeom prst="rect">
            <a:avLst/>
          </a:prstGeom>
          <a:noFill/>
        </p:spPr>
        <p:txBody>
          <a:bodyPr wrap="square" rtlCol="0">
            <a:spAutoFit/>
          </a:bodyPr>
          <a:lstStyle/>
          <a:p>
            <a:pPr algn="ctr">
              <a:lnSpc>
                <a:spcPct val="150000"/>
              </a:lnSpc>
            </a:pPr>
            <a:r>
              <a:rPr lang="zh-CN" altLang="en-US" sz="2800" b="1" dirty="0">
                <a:solidFill>
                  <a:schemeClr val="tx1">
                    <a:lumMod val="75000"/>
                    <a:lumOff val="25000"/>
                  </a:schemeClr>
                </a:solidFill>
                <a:latin typeface="+mn-ea"/>
              </a:rPr>
              <a:t>四、提高客房服务质量的途径</a:t>
            </a:r>
            <a:endParaRPr lang="zh-CN" altLang="en-US" sz="2800" b="1"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25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75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56635" y="1833049"/>
            <a:ext cx="5678731" cy="2318888"/>
            <a:chOff x="2869438" y="2112418"/>
            <a:chExt cx="6448361" cy="2633164"/>
          </a:xfrm>
        </p:grpSpPr>
        <p:sp>
          <p:nvSpPr>
            <p:cNvPr id="3" name="Freeform 39"/>
            <p:cNvSpPr/>
            <p:nvPr/>
          </p:nvSpPr>
          <p:spPr bwMode="auto">
            <a:xfrm>
              <a:off x="2869438" y="2363019"/>
              <a:ext cx="2624751" cy="2172571"/>
            </a:xfrm>
            <a:custGeom>
              <a:avLst/>
              <a:gdLst>
                <a:gd name="T0" fmla="*/ 73 w 527"/>
                <a:gd name="T1" fmla="*/ 412 h 435"/>
                <a:gd name="T2" fmla="*/ 197 w 527"/>
                <a:gd name="T3" fmla="*/ 434 h 435"/>
                <a:gd name="T4" fmla="*/ 220 w 527"/>
                <a:gd name="T5" fmla="*/ 403 h 435"/>
                <a:gd name="T6" fmla="*/ 265 w 527"/>
                <a:gd name="T7" fmla="*/ 339 h 435"/>
                <a:gd name="T8" fmla="*/ 311 w 527"/>
                <a:gd name="T9" fmla="*/ 402 h 435"/>
                <a:gd name="T10" fmla="*/ 334 w 527"/>
                <a:gd name="T11" fmla="*/ 433 h 435"/>
                <a:gd name="T12" fmla="*/ 458 w 527"/>
                <a:gd name="T13" fmla="*/ 408 h 435"/>
                <a:gd name="T14" fmla="*/ 432 w 527"/>
                <a:gd name="T15" fmla="*/ 284 h 435"/>
                <a:gd name="T16" fmla="*/ 463 w 527"/>
                <a:gd name="T17" fmla="*/ 261 h 435"/>
                <a:gd name="T18" fmla="*/ 526 w 527"/>
                <a:gd name="T19" fmla="*/ 215 h 435"/>
                <a:gd name="T20" fmla="*/ 462 w 527"/>
                <a:gd name="T21" fmla="*/ 170 h 435"/>
                <a:gd name="T22" fmla="*/ 431 w 527"/>
                <a:gd name="T23" fmla="*/ 147 h 435"/>
                <a:gd name="T24" fmla="*/ 454 w 527"/>
                <a:gd name="T25" fmla="*/ 23 h 435"/>
                <a:gd name="T26" fmla="*/ 330 w 527"/>
                <a:gd name="T27" fmla="*/ 0 h 435"/>
                <a:gd name="T28" fmla="*/ 307 w 527"/>
                <a:gd name="T29" fmla="*/ 32 h 435"/>
                <a:gd name="T30" fmla="*/ 262 w 527"/>
                <a:gd name="T31" fmla="*/ 96 h 435"/>
                <a:gd name="T32" fmla="*/ 216 w 527"/>
                <a:gd name="T33" fmla="*/ 33 h 435"/>
                <a:gd name="T34" fmla="*/ 193 w 527"/>
                <a:gd name="T35" fmla="*/ 2 h 435"/>
                <a:gd name="T36" fmla="*/ 69 w 527"/>
                <a:gd name="T37" fmla="*/ 27 h 435"/>
                <a:gd name="T38" fmla="*/ 95 w 527"/>
                <a:gd name="T39" fmla="*/ 150 h 435"/>
                <a:gd name="T40" fmla="*/ 64 w 527"/>
                <a:gd name="T41" fmla="*/ 174 h 435"/>
                <a:gd name="T42" fmla="*/ 1 w 527"/>
                <a:gd name="T43" fmla="*/ 220 h 435"/>
                <a:gd name="T44" fmla="*/ 65 w 527"/>
                <a:gd name="T45" fmla="*/ 265 h 435"/>
                <a:gd name="T46" fmla="*/ 96 w 527"/>
                <a:gd name="T47" fmla="*/ 288 h 435"/>
                <a:gd name="T48" fmla="*/ 73 w 527"/>
                <a:gd name="T49" fmla="*/ 4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7" h="435">
                  <a:moveTo>
                    <a:pt x="73" y="412"/>
                  </a:moveTo>
                  <a:cubicBezTo>
                    <a:pt x="127" y="433"/>
                    <a:pt x="174" y="435"/>
                    <a:pt x="197" y="434"/>
                  </a:cubicBezTo>
                  <a:cubicBezTo>
                    <a:pt x="214" y="434"/>
                    <a:pt x="235" y="421"/>
                    <a:pt x="220" y="403"/>
                  </a:cubicBezTo>
                  <a:cubicBezTo>
                    <a:pt x="209" y="389"/>
                    <a:pt x="186" y="340"/>
                    <a:pt x="265" y="339"/>
                  </a:cubicBezTo>
                  <a:cubicBezTo>
                    <a:pt x="343" y="338"/>
                    <a:pt x="322" y="388"/>
                    <a:pt x="311" y="402"/>
                  </a:cubicBezTo>
                  <a:cubicBezTo>
                    <a:pt x="296" y="421"/>
                    <a:pt x="318" y="433"/>
                    <a:pt x="334" y="433"/>
                  </a:cubicBezTo>
                  <a:cubicBezTo>
                    <a:pt x="357" y="433"/>
                    <a:pt x="405" y="430"/>
                    <a:pt x="458" y="408"/>
                  </a:cubicBezTo>
                  <a:cubicBezTo>
                    <a:pt x="435" y="355"/>
                    <a:pt x="432" y="307"/>
                    <a:pt x="432" y="284"/>
                  </a:cubicBezTo>
                  <a:cubicBezTo>
                    <a:pt x="432" y="268"/>
                    <a:pt x="445" y="246"/>
                    <a:pt x="463" y="261"/>
                  </a:cubicBezTo>
                  <a:cubicBezTo>
                    <a:pt x="477" y="272"/>
                    <a:pt x="527" y="293"/>
                    <a:pt x="526" y="215"/>
                  </a:cubicBezTo>
                  <a:cubicBezTo>
                    <a:pt x="525" y="136"/>
                    <a:pt x="476" y="159"/>
                    <a:pt x="462" y="170"/>
                  </a:cubicBezTo>
                  <a:cubicBezTo>
                    <a:pt x="444" y="185"/>
                    <a:pt x="431" y="164"/>
                    <a:pt x="431" y="147"/>
                  </a:cubicBezTo>
                  <a:cubicBezTo>
                    <a:pt x="431" y="124"/>
                    <a:pt x="432" y="77"/>
                    <a:pt x="454" y="23"/>
                  </a:cubicBezTo>
                  <a:cubicBezTo>
                    <a:pt x="400" y="2"/>
                    <a:pt x="353" y="0"/>
                    <a:pt x="330" y="0"/>
                  </a:cubicBezTo>
                  <a:cubicBezTo>
                    <a:pt x="313" y="1"/>
                    <a:pt x="292" y="14"/>
                    <a:pt x="307" y="32"/>
                  </a:cubicBezTo>
                  <a:cubicBezTo>
                    <a:pt x="318" y="45"/>
                    <a:pt x="341" y="95"/>
                    <a:pt x="262" y="96"/>
                  </a:cubicBezTo>
                  <a:cubicBezTo>
                    <a:pt x="184" y="96"/>
                    <a:pt x="205" y="47"/>
                    <a:pt x="216" y="33"/>
                  </a:cubicBezTo>
                  <a:cubicBezTo>
                    <a:pt x="231" y="14"/>
                    <a:pt x="209" y="2"/>
                    <a:pt x="193" y="2"/>
                  </a:cubicBezTo>
                  <a:cubicBezTo>
                    <a:pt x="170" y="2"/>
                    <a:pt x="122" y="4"/>
                    <a:pt x="69" y="27"/>
                  </a:cubicBezTo>
                  <a:cubicBezTo>
                    <a:pt x="92" y="80"/>
                    <a:pt x="94" y="127"/>
                    <a:pt x="95" y="150"/>
                  </a:cubicBezTo>
                  <a:cubicBezTo>
                    <a:pt x="95" y="167"/>
                    <a:pt x="82" y="189"/>
                    <a:pt x="64" y="174"/>
                  </a:cubicBezTo>
                  <a:cubicBezTo>
                    <a:pt x="50" y="163"/>
                    <a:pt x="0" y="142"/>
                    <a:pt x="1" y="220"/>
                  </a:cubicBezTo>
                  <a:cubicBezTo>
                    <a:pt x="2" y="298"/>
                    <a:pt x="51" y="276"/>
                    <a:pt x="65" y="265"/>
                  </a:cubicBezTo>
                  <a:cubicBezTo>
                    <a:pt x="83" y="250"/>
                    <a:pt x="96" y="271"/>
                    <a:pt x="96" y="288"/>
                  </a:cubicBezTo>
                  <a:cubicBezTo>
                    <a:pt x="96" y="311"/>
                    <a:pt x="95" y="358"/>
                    <a:pt x="73" y="412"/>
                  </a:cubicBezTo>
                </a:path>
              </a:pathLst>
            </a:custGeom>
            <a:solidFill>
              <a:srgbClr val="E4A4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56"/>
            <p:cNvSpPr/>
            <p:nvPr/>
          </p:nvSpPr>
          <p:spPr bwMode="auto">
            <a:xfrm>
              <a:off x="5010488" y="2112418"/>
              <a:ext cx="2166261" cy="2633164"/>
            </a:xfrm>
            <a:custGeom>
              <a:avLst/>
              <a:gdLst>
                <a:gd name="T0" fmla="*/ 412 w 435"/>
                <a:gd name="T1" fmla="*/ 454 h 527"/>
                <a:gd name="T2" fmla="*/ 435 w 435"/>
                <a:gd name="T3" fmla="*/ 330 h 527"/>
                <a:gd name="T4" fmla="*/ 403 w 435"/>
                <a:gd name="T5" fmla="*/ 307 h 527"/>
                <a:gd name="T6" fmla="*/ 339 w 435"/>
                <a:gd name="T7" fmla="*/ 262 h 527"/>
                <a:gd name="T8" fmla="*/ 402 w 435"/>
                <a:gd name="T9" fmla="*/ 216 h 527"/>
                <a:gd name="T10" fmla="*/ 433 w 435"/>
                <a:gd name="T11" fmla="*/ 192 h 527"/>
                <a:gd name="T12" fmla="*/ 408 w 435"/>
                <a:gd name="T13" fmla="*/ 69 h 527"/>
                <a:gd name="T14" fmla="*/ 285 w 435"/>
                <a:gd name="T15" fmla="*/ 95 h 527"/>
                <a:gd name="T16" fmla="*/ 261 w 435"/>
                <a:gd name="T17" fmla="*/ 63 h 527"/>
                <a:gd name="T18" fmla="*/ 215 w 435"/>
                <a:gd name="T19" fmla="*/ 1 h 527"/>
                <a:gd name="T20" fmla="*/ 170 w 435"/>
                <a:gd name="T21" fmla="*/ 64 h 527"/>
                <a:gd name="T22" fmla="*/ 147 w 435"/>
                <a:gd name="T23" fmla="*/ 96 h 527"/>
                <a:gd name="T24" fmla="*/ 23 w 435"/>
                <a:gd name="T25" fmla="*/ 73 h 527"/>
                <a:gd name="T26" fmla="*/ 0 w 435"/>
                <a:gd name="T27" fmla="*/ 197 h 527"/>
                <a:gd name="T28" fmla="*/ 32 w 435"/>
                <a:gd name="T29" fmla="*/ 220 h 527"/>
                <a:gd name="T30" fmla="*/ 96 w 435"/>
                <a:gd name="T31" fmla="*/ 265 h 527"/>
                <a:gd name="T32" fmla="*/ 33 w 435"/>
                <a:gd name="T33" fmla="*/ 311 h 527"/>
                <a:gd name="T34" fmla="*/ 2 w 435"/>
                <a:gd name="T35" fmla="*/ 334 h 527"/>
                <a:gd name="T36" fmla="*/ 27 w 435"/>
                <a:gd name="T37" fmla="*/ 457 h 527"/>
                <a:gd name="T38" fmla="*/ 151 w 435"/>
                <a:gd name="T39" fmla="*/ 432 h 527"/>
                <a:gd name="T40" fmla="*/ 174 w 435"/>
                <a:gd name="T41" fmla="*/ 463 h 527"/>
                <a:gd name="T42" fmla="*/ 220 w 435"/>
                <a:gd name="T43" fmla="*/ 526 h 527"/>
                <a:gd name="T44" fmla="*/ 265 w 435"/>
                <a:gd name="T45" fmla="*/ 462 h 527"/>
                <a:gd name="T46" fmla="*/ 288 w 435"/>
                <a:gd name="T47" fmla="*/ 431 h 527"/>
                <a:gd name="T48" fmla="*/ 412 w 435"/>
                <a:gd name="T49" fmla="*/ 45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5" h="527">
                  <a:moveTo>
                    <a:pt x="412" y="454"/>
                  </a:moveTo>
                  <a:cubicBezTo>
                    <a:pt x="433" y="400"/>
                    <a:pt x="435" y="353"/>
                    <a:pt x="435" y="330"/>
                  </a:cubicBezTo>
                  <a:cubicBezTo>
                    <a:pt x="434" y="313"/>
                    <a:pt x="421" y="292"/>
                    <a:pt x="403" y="307"/>
                  </a:cubicBezTo>
                  <a:cubicBezTo>
                    <a:pt x="389" y="318"/>
                    <a:pt x="340" y="340"/>
                    <a:pt x="339" y="262"/>
                  </a:cubicBezTo>
                  <a:cubicBezTo>
                    <a:pt x="339" y="184"/>
                    <a:pt x="388" y="205"/>
                    <a:pt x="402" y="216"/>
                  </a:cubicBezTo>
                  <a:cubicBezTo>
                    <a:pt x="421" y="231"/>
                    <a:pt x="433" y="209"/>
                    <a:pt x="433" y="192"/>
                  </a:cubicBezTo>
                  <a:cubicBezTo>
                    <a:pt x="433" y="169"/>
                    <a:pt x="430" y="122"/>
                    <a:pt x="408" y="69"/>
                  </a:cubicBezTo>
                  <a:cubicBezTo>
                    <a:pt x="355" y="92"/>
                    <a:pt x="307" y="94"/>
                    <a:pt x="285" y="95"/>
                  </a:cubicBezTo>
                  <a:cubicBezTo>
                    <a:pt x="268" y="95"/>
                    <a:pt x="246" y="82"/>
                    <a:pt x="261" y="63"/>
                  </a:cubicBezTo>
                  <a:cubicBezTo>
                    <a:pt x="272" y="50"/>
                    <a:pt x="293" y="0"/>
                    <a:pt x="215" y="1"/>
                  </a:cubicBezTo>
                  <a:cubicBezTo>
                    <a:pt x="136" y="2"/>
                    <a:pt x="159" y="51"/>
                    <a:pt x="170" y="64"/>
                  </a:cubicBezTo>
                  <a:cubicBezTo>
                    <a:pt x="185" y="83"/>
                    <a:pt x="164" y="96"/>
                    <a:pt x="147" y="96"/>
                  </a:cubicBezTo>
                  <a:cubicBezTo>
                    <a:pt x="124" y="96"/>
                    <a:pt x="77" y="95"/>
                    <a:pt x="23" y="73"/>
                  </a:cubicBezTo>
                  <a:cubicBezTo>
                    <a:pt x="2" y="126"/>
                    <a:pt x="0" y="174"/>
                    <a:pt x="0" y="197"/>
                  </a:cubicBezTo>
                  <a:cubicBezTo>
                    <a:pt x="1" y="214"/>
                    <a:pt x="14" y="235"/>
                    <a:pt x="32" y="220"/>
                  </a:cubicBezTo>
                  <a:cubicBezTo>
                    <a:pt x="46" y="209"/>
                    <a:pt x="95" y="186"/>
                    <a:pt x="96" y="265"/>
                  </a:cubicBezTo>
                  <a:cubicBezTo>
                    <a:pt x="96" y="343"/>
                    <a:pt x="47" y="321"/>
                    <a:pt x="33" y="311"/>
                  </a:cubicBezTo>
                  <a:cubicBezTo>
                    <a:pt x="14" y="296"/>
                    <a:pt x="2" y="317"/>
                    <a:pt x="2" y="334"/>
                  </a:cubicBezTo>
                  <a:cubicBezTo>
                    <a:pt x="2" y="357"/>
                    <a:pt x="5" y="405"/>
                    <a:pt x="27" y="457"/>
                  </a:cubicBezTo>
                  <a:cubicBezTo>
                    <a:pt x="80" y="435"/>
                    <a:pt x="128" y="432"/>
                    <a:pt x="151" y="432"/>
                  </a:cubicBezTo>
                  <a:cubicBezTo>
                    <a:pt x="167" y="432"/>
                    <a:pt x="189" y="445"/>
                    <a:pt x="174" y="463"/>
                  </a:cubicBezTo>
                  <a:cubicBezTo>
                    <a:pt x="163" y="477"/>
                    <a:pt x="142" y="527"/>
                    <a:pt x="220" y="526"/>
                  </a:cubicBezTo>
                  <a:cubicBezTo>
                    <a:pt x="299" y="525"/>
                    <a:pt x="276" y="476"/>
                    <a:pt x="265" y="462"/>
                  </a:cubicBezTo>
                  <a:cubicBezTo>
                    <a:pt x="250" y="444"/>
                    <a:pt x="271" y="431"/>
                    <a:pt x="288" y="431"/>
                  </a:cubicBezTo>
                  <a:cubicBezTo>
                    <a:pt x="311" y="430"/>
                    <a:pt x="358" y="432"/>
                    <a:pt x="412" y="454"/>
                  </a:cubicBezTo>
                </a:path>
              </a:pathLst>
            </a:custGeom>
            <a:solidFill>
              <a:srgbClr val="BA761C"/>
            </a:solidFill>
            <a:ln>
              <a:noFill/>
            </a:ln>
          </p:spPr>
          <p:txBody>
            <a:bodyPr vert="horz" wrap="square" lIns="91440" tIns="45720" rIns="91440" bIns="45720" numCol="1" anchor="t" anchorCtr="0" compatLnSpc="1"/>
            <a:lstStyle/>
            <a:p>
              <a:endParaRPr lang="zh-CN" altLang="en-US"/>
            </a:p>
          </p:txBody>
        </p:sp>
        <p:sp>
          <p:nvSpPr>
            <p:cNvPr id="5" name="Freeform 39"/>
            <p:cNvSpPr/>
            <p:nvPr/>
          </p:nvSpPr>
          <p:spPr bwMode="auto">
            <a:xfrm>
              <a:off x="6693048" y="2324315"/>
              <a:ext cx="2624751" cy="2172571"/>
            </a:xfrm>
            <a:custGeom>
              <a:avLst/>
              <a:gdLst>
                <a:gd name="T0" fmla="*/ 73 w 527"/>
                <a:gd name="T1" fmla="*/ 412 h 435"/>
                <a:gd name="T2" fmla="*/ 197 w 527"/>
                <a:gd name="T3" fmla="*/ 434 h 435"/>
                <a:gd name="T4" fmla="*/ 220 w 527"/>
                <a:gd name="T5" fmla="*/ 403 h 435"/>
                <a:gd name="T6" fmla="*/ 265 w 527"/>
                <a:gd name="T7" fmla="*/ 339 h 435"/>
                <a:gd name="T8" fmla="*/ 311 w 527"/>
                <a:gd name="T9" fmla="*/ 402 h 435"/>
                <a:gd name="T10" fmla="*/ 334 w 527"/>
                <a:gd name="T11" fmla="*/ 433 h 435"/>
                <a:gd name="T12" fmla="*/ 458 w 527"/>
                <a:gd name="T13" fmla="*/ 408 h 435"/>
                <a:gd name="T14" fmla="*/ 432 w 527"/>
                <a:gd name="T15" fmla="*/ 284 h 435"/>
                <a:gd name="T16" fmla="*/ 463 w 527"/>
                <a:gd name="T17" fmla="*/ 261 h 435"/>
                <a:gd name="T18" fmla="*/ 526 w 527"/>
                <a:gd name="T19" fmla="*/ 215 h 435"/>
                <a:gd name="T20" fmla="*/ 462 w 527"/>
                <a:gd name="T21" fmla="*/ 170 h 435"/>
                <a:gd name="T22" fmla="*/ 431 w 527"/>
                <a:gd name="T23" fmla="*/ 147 h 435"/>
                <a:gd name="T24" fmla="*/ 454 w 527"/>
                <a:gd name="T25" fmla="*/ 23 h 435"/>
                <a:gd name="T26" fmla="*/ 330 w 527"/>
                <a:gd name="T27" fmla="*/ 0 h 435"/>
                <a:gd name="T28" fmla="*/ 307 w 527"/>
                <a:gd name="T29" fmla="*/ 32 h 435"/>
                <a:gd name="T30" fmla="*/ 262 w 527"/>
                <a:gd name="T31" fmla="*/ 96 h 435"/>
                <a:gd name="T32" fmla="*/ 216 w 527"/>
                <a:gd name="T33" fmla="*/ 33 h 435"/>
                <a:gd name="T34" fmla="*/ 193 w 527"/>
                <a:gd name="T35" fmla="*/ 2 h 435"/>
                <a:gd name="T36" fmla="*/ 69 w 527"/>
                <a:gd name="T37" fmla="*/ 27 h 435"/>
                <a:gd name="T38" fmla="*/ 95 w 527"/>
                <a:gd name="T39" fmla="*/ 150 h 435"/>
                <a:gd name="T40" fmla="*/ 64 w 527"/>
                <a:gd name="T41" fmla="*/ 174 h 435"/>
                <a:gd name="T42" fmla="*/ 1 w 527"/>
                <a:gd name="T43" fmla="*/ 220 h 435"/>
                <a:gd name="T44" fmla="*/ 65 w 527"/>
                <a:gd name="T45" fmla="*/ 265 h 435"/>
                <a:gd name="T46" fmla="*/ 96 w 527"/>
                <a:gd name="T47" fmla="*/ 288 h 435"/>
                <a:gd name="T48" fmla="*/ 73 w 527"/>
                <a:gd name="T49" fmla="*/ 4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7" h="435">
                  <a:moveTo>
                    <a:pt x="73" y="412"/>
                  </a:moveTo>
                  <a:cubicBezTo>
                    <a:pt x="127" y="433"/>
                    <a:pt x="174" y="435"/>
                    <a:pt x="197" y="434"/>
                  </a:cubicBezTo>
                  <a:cubicBezTo>
                    <a:pt x="214" y="434"/>
                    <a:pt x="235" y="421"/>
                    <a:pt x="220" y="403"/>
                  </a:cubicBezTo>
                  <a:cubicBezTo>
                    <a:pt x="209" y="389"/>
                    <a:pt x="186" y="340"/>
                    <a:pt x="265" y="339"/>
                  </a:cubicBezTo>
                  <a:cubicBezTo>
                    <a:pt x="343" y="338"/>
                    <a:pt x="322" y="388"/>
                    <a:pt x="311" y="402"/>
                  </a:cubicBezTo>
                  <a:cubicBezTo>
                    <a:pt x="296" y="421"/>
                    <a:pt x="318" y="433"/>
                    <a:pt x="334" y="433"/>
                  </a:cubicBezTo>
                  <a:cubicBezTo>
                    <a:pt x="357" y="433"/>
                    <a:pt x="405" y="430"/>
                    <a:pt x="458" y="408"/>
                  </a:cubicBezTo>
                  <a:cubicBezTo>
                    <a:pt x="435" y="355"/>
                    <a:pt x="432" y="307"/>
                    <a:pt x="432" y="284"/>
                  </a:cubicBezTo>
                  <a:cubicBezTo>
                    <a:pt x="432" y="268"/>
                    <a:pt x="445" y="246"/>
                    <a:pt x="463" y="261"/>
                  </a:cubicBezTo>
                  <a:cubicBezTo>
                    <a:pt x="477" y="272"/>
                    <a:pt x="527" y="293"/>
                    <a:pt x="526" y="215"/>
                  </a:cubicBezTo>
                  <a:cubicBezTo>
                    <a:pt x="525" y="136"/>
                    <a:pt x="476" y="159"/>
                    <a:pt x="462" y="170"/>
                  </a:cubicBezTo>
                  <a:cubicBezTo>
                    <a:pt x="444" y="185"/>
                    <a:pt x="431" y="164"/>
                    <a:pt x="431" y="147"/>
                  </a:cubicBezTo>
                  <a:cubicBezTo>
                    <a:pt x="431" y="124"/>
                    <a:pt x="432" y="77"/>
                    <a:pt x="454" y="23"/>
                  </a:cubicBezTo>
                  <a:cubicBezTo>
                    <a:pt x="400" y="2"/>
                    <a:pt x="353" y="0"/>
                    <a:pt x="330" y="0"/>
                  </a:cubicBezTo>
                  <a:cubicBezTo>
                    <a:pt x="313" y="1"/>
                    <a:pt x="292" y="14"/>
                    <a:pt x="307" y="32"/>
                  </a:cubicBezTo>
                  <a:cubicBezTo>
                    <a:pt x="318" y="45"/>
                    <a:pt x="341" y="95"/>
                    <a:pt x="262" y="96"/>
                  </a:cubicBezTo>
                  <a:cubicBezTo>
                    <a:pt x="184" y="96"/>
                    <a:pt x="205" y="47"/>
                    <a:pt x="216" y="33"/>
                  </a:cubicBezTo>
                  <a:cubicBezTo>
                    <a:pt x="231" y="14"/>
                    <a:pt x="209" y="2"/>
                    <a:pt x="193" y="2"/>
                  </a:cubicBezTo>
                  <a:cubicBezTo>
                    <a:pt x="170" y="2"/>
                    <a:pt x="122" y="4"/>
                    <a:pt x="69" y="27"/>
                  </a:cubicBezTo>
                  <a:cubicBezTo>
                    <a:pt x="92" y="80"/>
                    <a:pt x="94" y="127"/>
                    <a:pt x="95" y="150"/>
                  </a:cubicBezTo>
                  <a:cubicBezTo>
                    <a:pt x="95" y="167"/>
                    <a:pt x="82" y="189"/>
                    <a:pt x="64" y="174"/>
                  </a:cubicBezTo>
                  <a:cubicBezTo>
                    <a:pt x="50" y="163"/>
                    <a:pt x="0" y="142"/>
                    <a:pt x="1" y="220"/>
                  </a:cubicBezTo>
                  <a:cubicBezTo>
                    <a:pt x="2" y="298"/>
                    <a:pt x="51" y="276"/>
                    <a:pt x="65" y="265"/>
                  </a:cubicBezTo>
                  <a:cubicBezTo>
                    <a:pt x="83" y="250"/>
                    <a:pt x="96" y="271"/>
                    <a:pt x="96" y="288"/>
                  </a:cubicBezTo>
                  <a:cubicBezTo>
                    <a:pt x="96" y="311"/>
                    <a:pt x="95" y="358"/>
                    <a:pt x="73" y="412"/>
                  </a:cubicBezTo>
                </a:path>
              </a:pathLst>
            </a:custGeom>
            <a:solidFill>
              <a:srgbClr val="DD8C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8978935" y="2053740"/>
            <a:ext cx="2784439" cy="2277835"/>
            <a:chOff x="8978935" y="2625473"/>
            <a:chExt cx="2784439" cy="2277835"/>
          </a:xfrm>
        </p:grpSpPr>
        <p:sp>
          <p:nvSpPr>
            <p:cNvPr id="7" name="文本框 73"/>
            <p:cNvSpPr txBox="1"/>
            <p:nvPr/>
          </p:nvSpPr>
          <p:spPr>
            <a:xfrm>
              <a:off x="8978935" y="2625473"/>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rPr>
                <a:t>加强员工培训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49"/>
            <p:cNvSpPr txBox="1"/>
            <p:nvPr/>
          </p:nvSpPr>
          <p:spPr>
            <a:xfrm>
              <a:off x="8978935" y="3010482"/>
              <a:ext cx="2784439" cy="1892826"/>
            </a:xfrm>
            <a:prstGeom prst="rect">
              <a:avLst/>
            </a:prstGeom>
            <a:noFill/>
            <a:ln w="3175">
              <a:noFill/>
            </a:ln>
          </p:spPr>
          <p:txBody>
            <a:bodyPr wrap="square" rtlCol="0">
              <a:spAutoFit/>
            </a:bodyPr>
            <a:lstStyle/>
            <a:p>
              <a:pP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服务质量的高低，直接取决于服务人员素质的高低，而培训是提高员工素质的有效手段，饭店应把培训工作列为重点工作来抓。</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grpSp>
      <p:grpSp>
        <p:nvGrpSpPr>
          <p:cNvPr id="9" name="组合 8"/>
          <p:cNvGrpSpPr/>
          <p:nvPr/>
        </p:nvGrpSpPr>
        <p:grpSpPr>
          <a:xfrm>
            <a:off x="3649794" y="4263070"/>
            <a:ext cx="4892410" cy="1228478"/>
            <a:chOff x="3649794" y="4653595"/>
            <a:chExt cx="4892410" cy="1228478"/>
          </a:xfrm>
        </p:grpSpPr>
        <p:sp>
          <p:nvSpPr>
            <p:cNvPr id="10" name="文本框 63"/>
            <p:cNvSpPr txBox="1"/>
            <p:nvPr/>
          </p:nvSpPr>
          <p:spPr>
            <a:xfrm>
              <a:off x="4471481" y="4653595"/>
              <a:ext cx="3262433" cy="400110"/>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微软雅黑" panose="020B0503020204020204" pitchFamily="34" charset="-122"/>
                </a:rPr>
                <a:t>征求客人对服务质量的意见</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49"/>
            <p:cNvSpPr txBox="1"/>
            <p:nvPr/>
          </p:nvSpPr>
          <p:spPr>
            <a:xfrm>
              <a:off x="3649794" y="5069543"/>
              <a:ext cx="4892410" cy="812530"/>
            </a:xfrm>
            <a:prstGeom prst="rect">
              <a:avLst/>
            </a:prstGeom>
            <a:noFill/>
            <a:ln w="3175">
              <a:noFill/>
            </a:ln>
          </p:spPr>
          <p:txBody>
            <a:bodyPr wrap="square" rtlCol="0">
              <a:spAutoFit/>
            </a:bodyPr>
            <a:lstStyle/>
            <a:p>
              <a:pPr algn="ct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客人是客房服务的直接消费者，最能发现客房服务中的缺陷，因此对服务产品也最有发言权。</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grpSp>
      <p:grpSp>
        <p:nvGrpSpPr>
          <p:cNvPr id="12" name="组合 11"/>
          <p:cNvGrpSpPr/>
          <p:nvPr/>
        </p:nvGrpSpPr>
        <p:grpSpPr>
          <a:xfrm>
            <a:off x="466725" y="1787066"/>
            <a:ext cx="2746132" cy="3039832"/>
            <a:chOff x="466725" y="2223574"/>
            <a:chExt cx="2746132" cy="3039832"/>
          </a:xfrm>
        </p:grpSpPr>
        <p:sp>
          <p:nvSpPr>
            <p:cNvPr id="13" name="文本框 69"/>
            <p:cNvSpPr txBox="1"/>
            <p:nvPr/>
          </p:nvSpPr>
          <p:spPr>
            <a:xfrm>
              <a:off x="838199" y="2223574"/>
              <a:ext cx="2374657" cy="812530"/>
            </a:xfrm>
            <a:prstGeom prst="rect">
              <a:avLst/>
            </a:prstGeom>
            <a:noFill/>
          </p:spPr>
          <p:txBody>
            <a:bodyPr wrap="square" rtlCol="0">
              <a:spAutoFit/>
            </a:bodyPr>
            <a:lstStyle/>
            <a:p>
              <a:pPr algn="r">
                <a:lnSpc>
                  <a:spcPct val="130000"/>
                </a:lnSpc>
              </a:pPr>
              <a:r>
                <a:rPr lang="zh-CN" altLang="en-US" b="1" dirty="0">
                  <a:solidFill>
                    <a:schemeClr val="tx1">
                      <a:lumMod val="75000"/>
                      <a:lumOff val="25000"/>
                    </a:schemeClr>
                  </a:solidFill>
                  <a:latin typeface="微软雅黑" panose="020B0503020204020204" pitchFamily="34" charset="-122"/>
                </a:rPr>
                <a:t>搞好与酒店其他部门的合作与协调</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49"/>
            <p:cNvSpPr txBox="1"/>
            <p:nvPr/>
          </p:nvSpPr>
          <p:spPr>
            <a:xfrm>
              <a:off x="466725" y="3010482"/>
              <a:ext cx="2746132" cy="2252924"/>
            </a:xfrm>
            <a:prstGeom prst="rect">
              <a:avLst/>
            </a:prstGeom>
            <a:noFill/>
            <a:ln w="3175">
              <a:noFill/>
            </a:ln>
          </p:spPr>
          <p:txBody>
            <a:bodyPr wrap="square" rtlCol="0">
              <a:spAutoFit/>
            </a:bodyPr>
            <a:lstStyle/>
            <a:p>
              <a:pPr algn="just">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客房部的对客服务工作必须得到其他部门的理解和支持才能顺利完成。客房部也必须理解和支持上述部门的工作，加强与这些部门的信息沟通。</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5044" y="1959670"/>
            <a:ext cx="5141912" cy="3181350"/>
            <a:chOff x="1196975" y="1984375"/>
            <a:chExt cx="5141912" cy="3181350"/>
          </a:xfrm>
          <a:effectLst/>
        </p:grpSpPr>
        <p:sp>
          <p:nvSpPr>
            <p:cNvPr id="3" name="Freeform 9"/>
            <p:cNvSpPr/>
            <p:nvPr/>
          </p:nvSpPr>
          <p:spPr bwMode="auto">
            <a:xfrm>
              <a:off x="3851275" y="1984375"/>
              <a:ext cx="1698625" cy="2473325"/>
            </a:xfrm>
            <a:custGeom>
              <a:avLst/>
              <a:gdLst>
                <a:gd name="T0" fmla="*/ 307 w 1070"/>
                <a:gd name="T1" fmla="*/ 114 h 1558"/>
                <a:gd name="T2" fmla="*/ 248 w 1070"/>
                <a:gd name="T3" fmla="*/ 0 h 1558"/>
                <a:gd name="T4" fmla="*/ 0 w 1070"/>
                <a:gd name="T5" fmla="*/ 496 h 1558"/>
                <a:gd name="T6" fmla="*/ 539 w 1070"/>
                <a:gd name="T7" fmla="*/ 1558 h 1558"/>
                <a:gd name="T8" fmla="*/ 1070 w 1070"/>
                <a:gd name="T9" fmla="*/ 1558 h 1558"/>
                <a:gd name="T10" fmla="*/ 307 w 1070"/>
                <a:gd name="T11" fmla="*/ 114 h 1558"/>
              </a:gdLst>
              <a:ahLst/>
              <a:cxnLst>
                <a:cxn ang="0">
                  <a:pos x="T0" y="T1"/>
                </a:cxn>
                <a:cxn ang="0">
                  <a:pos x="T2" y="T3"/>
                </a:cxn>
                <a:cxn ang="0">
                  <a:pos x="T4" y="T5"/>
                </a:cxn>
                <a:cxn ang="0">
                  <a:pos x="T6" y="T7"/>
                </a:cxn>
                <a:cxn ang="0">
                  <a:pos x="T8" y="T9"/>
                </a:cxn>
                <a:cxn ang="0">
                  <a:pos x="T10" y="T11"/>
                </a:cxn>
              </a:cxnLst>
              <a:rect l="0" t="0" r="r" b="b"/>
              <a:pathLst>
                <a:path w="1070" h="1558">
                  <a:moveTo>
                    <a:pt x="307" y="114"/>
                  </a:moveTo>
                  <a:lnTo>
                    <a:pt x="248" y="0"/>
                  </a:lnTo>
                  <a:lnTo>
                    <a:pt x="0" y="496"/>
                  </a:lnTo>
                  <a:lnTo>
                    <a:pt x="539" y="1558"/>
                  </a:lnTo>
                  <a:lnTo>
                    <a:pt x="1070" y="1558"/>
                  </a:lnTo>
                  <a:lnTo>
                    <a:pt x="307" y="114"/>
                  </a:lnTo>
                  <a:close/>
                </a:path>
              </a:pathLst>
            </a:custGeom>
            <a:solidFill>
              <a:srgbClr val="50330C"/>
            </a:solidFill>
            <a:ln>
              <a:noFill/>
            </a:ln>
          </p:spPr>
          <p:txBody>
            <a:bodyPr vert="horz" wrap="square" lIns="91440" tIns="45720" rIns="91440" bIns="45720" numCol="1" anchor="t" anchorCtr="0" compatLnSpc="1"/>
            <a:lstStyle/>
            <a:p>
              <a:endParaRPr lang="zh-CN" altLang="en-US"/>
            </a:p>
          </p:txBody>
        </p:sp>
        <p:sp>
          <p:nvSpPr>
            <p:cNvPr id="4" name="Freeform 10"/>
            <p:cNvSpPr/>
            <p:nvPr/>
          </p:nvSpPr>
          <p:spPr bwMode="auto">
            <a:xfrm>
              <a:off x="1985963" y="1984375"/>
              <a:ext cx="1698625" cy="2473325"/>
            </a:xfrm>
            <a:custGeom>
              <a:avLst/>
              <a:gdLst>
                <a:gd name="T0" fmla="*/ 760 w 1070"/>
                <a:gd name="T1" fmla="*/ 114 h 1558"/>
                <a:gd name="T2" fmla="*/ 819 w 1070"/>
                <a:gd name="T3" fmla="*/ 0 h 1558"/>
                <a:gd name="T4" fmla="*/ 1070 w 1070"/>
                <a:gd name="T5" fmla="*/ 496 h 1558"/>
                <a:gd name="T6" fmla="*/ 531 w 1070"/>
                <a:gd name="T7" fmla="*/ 1558 h 1558"/>
                <a:gd name="T8" fmla="*/ 0 w 1070"/>
                <a:gd name="T9" fmla="*/ 1558 h 1558"/>
                <a:gd name="T10" fmla="*/ 760 w 1070"/>
                <a:gd name="T11" fmla="*/ 114 h 1558"/>
              </a:gdLst>
              <a:ahLst/>
              <a:cxnLst>
                <a:cxn ang="0">
                  <a:pos x="T0" y="T1"/>
                </a:cxn>
                <a:cxn ang="0">
                  <a:pos x="T2" y="T3"/>
                </a:cxn>
                <a:cxn ang="0">
                  <a:pos x="T4" y="T5"/>
                </a:cxn>
                <a:cxn ang="0">
                  <a:pos x="T6" y="T7"/>
                </a:cxn>
                <a:cxn ang="0">
                  <a:pos x="T8" y="T9"/>
                </a:cxn>
                <a:cxn ang="0">
                  <a:pos x="T10" y="T11"/>
                </a:cxn>
              </a:cxnLst>
              <a:rect l="0" t="0" r="r" b="b"/>
              <a:pathLst>
                <a:path w="1070" h="1558">
                  <a:moveTo>
                    <a:pt x="760" y="114"/>
                  </a:moveTo>
                  <a:lnTo>
                    <a:pt x="819" y="0"/>
                  </a:lnTo>
                  <a:lnTo>
                    <a:pt x="1070" y="496"/>
                  </a:lnTo>
                  <a:lnTo>
                    <a:pt x="531" y="1558"/>
                  </a:lnTo>
                  <a:lnTo>
                    <a:pt x="0" y="1558"/>
                  </a:lnTo>
                  <a:lnTo>
                    <a:pt x="760" y="114"/>
                  </a:lnTo>
                  <a:close/>
                </a:path>
              </a:pathLst>
            </a:custGeom>
            <a:solidFill>
              <a:srgbClr val="50330C"/>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a:off x="1196975" y="1984375"/>
              <a:ext cx="2487612" cy="787400"/>
            </a:xfrm>
            <a:custGeom>
              <a:avLst/>
              <a:gdLst>
                <a:gd name="T0" fmla="*/ 1319 w 1567"/>
                <a:gd name="T1" fmla="*/ 0 h 496"/>
                <a:gd name="T2" fmla="*/ 0 w 1567"/>
                <a:gd name="T3" fmla="*/ 0 h 496"/>
                <a:gd name="T4" fmla="*/ 0 w 1567"/>
                <a:gd name="T5" fmla="*/ 496 h 496"/>
                <a:gd name="T6" fmla="*/ 1567 w 1567"/>
                <a:gd name="T7" fmla="*/ 496 h 496"/>
                <a:gd name="T8" fmla="*/ 1319 w 1567"/>
                <a:gd name="T9" fmla="*/ 0 h 496"/>
              </a:gdLst>
              <a:ahLst/>
              <a:cxnLst>
                <a:cxn ang="0">
                  <a:pos x="T0" y="T1"/>
                </a:cxn>
                <a:cxn ang="0">
                  <a:pos x="T2" y="T3"/>
                </a:cxn>
                <a:cxn ang="0">
                  <a:pos x="T4" y="T5"/>
                </a:cxn>
                <a:cxn ang="0">
                  <a:pos x="T6" y="T7"/>
                </a:cxn>
                <a:cxn ang="0">
                  <a:pos x="T8" y="T9"/>
                </a:cxn>
              </a:cxnLst>
              <a:rect l="0" t="0" r="r" b="b"/>
              <a:pathLst>
                <a:path w="1567" h="496">
                  <a:moveTo>
                    <a:pt x="1319" y="0"/>
                  </a:moveTo>
                  <a:lnTo>
                    <a:pt x="0" y="0"/>
                  </a:lnTo>
                  <a:lnTo>
                    <a:pt x="0" y="496"/>
                  </a:lnTo>
                  <a:lnTo>
                    <a:pt x="1567" y="496"/>
                  </a:lnTo>
                  <a:lnTo>
                    <a:pt x="1319" y="0"/>
                  </a:lnTo>
                  <a:close/>
                </a:path>
              </a:pathLst>
            </a:custGeom>
            <a:solidFill>
              <a:srgbClr val="E297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6"/>
            <p:cNvSpPr/>
            <p:nvPr/>
          </p:nvSpPr>
          <p:spPr bwMode="auto">
            <a:xfrm>
              <a:off x="3851275" y="1984375"/>
              <a:ext cx="2487612" cy="787400"/>
            </a:xfrm>
            <a:custGeom>
              <a:avLst/>
              <a:gdLst>
                <a:gd name="T0" fmla="*/ 248 w 1567"/>
                <a:gd name="T1" fmla="*/ 0 h 496"/>
                <a:gd name="T2" fmla="*/ 1567 w 1567"/>
                <a:gd name="T3" fmla="*/ 0 h 496"/>
                <a:gd name="T4" fmla="*/ 1567 w 1567"/>
                <a:gd name="T5" fmla="*/ 496 h 496"/>
                <a:gd name="T6" fmla="*/ 0 w 1567"/>
                <a:gd name="T7" fmla="*/ 496 h 496"/>
                <a:gd name="T8" fmla="*/ 248 w 1567"/>
                <a:gd name="T9" fmla="*/ 0 h 496"/>
              </a:gdLst>
              <a:ahLst/>
              <a:cxnLst>
                <a:cxn ang="0">
                  <a:pos x="T0" y="T1"/>
                </a:cxn>
                <a:cxn ang="0">
                  <a:pos x="T2" y="T3"/>
                </a:cxn>
                <a:cxn ang="0">
                  <a:pos x="T4" y="T5"/>
                </a:cxn>
                <a:cxn ang="0">
                  <a:pos x="T6" y="T7"/>
                </a:cxn>
                <a:cxn ang="0">
                  <a:pos x="T8" y="T9"/>
                </a:cxn>
              </a:cxnLst>
              <a:rect l="0" t="0" r="r" b="b"/>
              <a:pathLst>
                <a:path w="1567" h="496">
                  <a:moveTo>
                    <a:pt x="248" y="0"/>
                  </a:moveTo>
                  <a:lnTo>
                    <a:pt x="1567" y="0"/>
                  </a:lnTo>
                  <a:lnTo>
                    <a:pt x="1567" y="496"/>
                  </a:lnTo>
                  <a:lnTo>
                    <a:pt x="0" y="496"/>
                  </a:lnTo>
                  <a:lnTo>
                    <a:pt x="248" y="0"/>
                  </a:lnTo>
                  <a:close/>
                </a:path>
              </a:pathLst>
            </a:custGeom>
            <a:solidFill>
              <a:srgbClr val="E297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nvSpPr>
          <p:spPr bwMode="auto">
            <a:xfrm>
              <a:off x="1985963" y="4460875"/>
              <a:ext cx="3563937" cy="704850"/>
            </a:xfrm>
            <a:custGeom>
              <a:avLst/>
              <a:gdLst>
                <a:gd name="connsiteX0" fmla="*/ 0 w 3563937"/>
                <a:gd name="connsiteY0" fmla="*/ 0 h 704850"/>
                <a:gd name="connsiteX1" fmla="*/ 1785937 w 3563937"/>
                <a:gd name="connsiteY1" fmla="*/ 0 h 704850"/>
                <a:gd name="connsiteX2" fmla="*/ 3563937 w 3563937"/>
                <a:gd name="connsiteY2" fmla="*/ 0 h 704850"/>
                <a:gd name="connsiteX3" fmla="*/ 3078162 w 3563937"/>
                <a:gd name="connsiteY3" fmla="*/ 704850 h 704850"/>
                <a:gd name="connsiteX4" fmla="*/ 1785937 w 3563937"/>
                <a:gd name="connsiteY4" fmla="*/ 704850 h 704850"/>
                <a:gd name="connsiteX5" fmla="*/ 485775 w 3563937"/>
                <a:gd name="connsiteY5"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3937" h="704850">
                  <a:moveTo>
                    <a:pt x="0" y="0"/>
                  </a:moveTo>
                  <a:lnTo>
                    <a:pt x="1785937" y="0"/>
                  </a:lnTo>
                  <a:lnTo>
                    <a:pt x="3563937" y="0"/>
                  </a:lnTo>
                  <a:lnTo>
                    <a:pt x="3078162" y="704850"/>
                  </a:lnTo>
                  <a:lnTo>
                    <a:pt x="1785937" y="704850"/>
                  </a:lnTo>
                  <a:lnTo>
                    <a:pt x="485775" y="704850"/>
                  </a:lnTo>
                  <a:close/>
                </a:path>
              </a:pathLst>
            </a:custGeom>
            <a:solidFill>
              <a:srgbClr val="935D1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3649251" y="5250986"/>
            <a:ext cx="4893498" cy="812530"/>
          </a:xfrm>
          <a:prstGeom prst="rect">
            <a:avLst/>
          </a:prstGeom>
          <a:noFill/>
        </p:spPr>
        <p:txBody>
          <a:bodyPr wrap="square" rtlCol="0">
            <a:spAutoFit/>
          </a:bodyPr>
          <a:lstStyle/>
          <a:p>
            <a:pPr algn="ctr">
              <a:lnSpc>
                <a:spcPct val="130000"/>
              </a:lnSpc>
            </a:pPr>
            <a:r>
              <a:rPr lang="zh-CN" altLang="en-US" dirty="0">
                <a:solidFill>
                  <a:schemeClr val="tx1">
                    <a:lumMod val="75000"/>
                    <a:lumOff val="25000"/>
                  </a:schemeClr>
                </a:solidFill>
                <a:latin typeface="+mn-ea"/>
              </a:rPr>
              <a:t>要培养客房服务员的服务意识就必须正确认识所从事的工作，不断更新观念，做到敬岗爱业。</a:t>
            </a:r>
            <a:endParaRPr lang="zh-CN" altLang="en-US" dirty="0">
              <a:solidFill>
                <a:schemeClr val="tx1">
                  <a:lumMod val="75000"/>
                  <a:lumOff val="25000"/>
                </a:schemeClr>
              </a:solidFill>
              <a:latin typeface="+mn-ea"/>
            </a:endParaRPr>
          </a:p>
        </p:txBody>
      </p:sp>
      <p:sp>
        <p:nvSpPr>
          <p:cNvPr id="9" name="文本框 8"/>
          <p:cNvSpPr txBox="1"/>
          <p:nvPr/>
        </p:nvSpPr>
        <p:spPr>
          <a:xfrm>
            <a:off x="314325" y="1869745"/>
            <a:ext cx="3044031" cy="2252924"/>
          </a:xfrm>
          <a:prstGeom prst="rect">
            <a:avLst/>
          </a:prstGeom>
          <a:noFill/>
        </p:spPr>
        <p:txBody>
          <a:bodyPr wrap="square" rtlCol="0">
            <a:spAutoFit/>
          </a:bodyPr>
          <a:lstStyle/>
          <a:p>
            <a:pPr algn="r">
              <a:lnSpc>
                <a:spcPct val="130000"/>
              </a:lnSpc>
            </a:pPr>
            <a:r>
              <a:rPr lang="zh-CN" altLang="en-US" dirty="0">
                <a:solidFill>
                  <a:schemeClr val="tx1">
                    <a:lumMod val="75000"/>
                    <a:lumOff val="25000"/>
                  </a:schemeClr>
                </a:solidFill>
                <a:latin typeface="+mn-ea"/>
              </a:rPr>
              <a:t>要培养客房服务员的服务意识就必须先培养服务员对本职工作的热爱，只有真心喜欢这份工作，工作起来才会有热情，才会主动，才会有强烈的为客人服务的欲望。</a:t>
            </a:r>
            <a:endParaRPr lang="zh-CN" altLang="en-US" dirty="0">
              <a:solidFill>
                <a:schemeClr val="tx1">
                  <a:lumMod val="75000"/>
                  <a:lumOff val="25000"/>
                </a:schemeClr>
              </a:solidFill>
              <a:latin typeface="+mn-ea"/>
            </a:endParaRPr>
          </a:p>
        </p:txBody>
      </p:sp>
      <p:sp>
        <p:nvSpPr>
          <p:cNvPr id="10" name="文本框 9"/>
          <p:cNvSpPr txBox="1"/>
          <p:nvPr/>
        </p:nvSpPr>
        <p:spPr>
          <a:xfrm>
            <a:off x="8902981" y="1869745"/>
            <a:ext cx="2727043" cy="1532727"/>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mn-ea"/>
              </a:rPr>
              <a:t>要培养客房服务员的服务意识就必须正确理解服务对象的需求、情绪和误解，真正做到急客人之所急。</a:t>
            </a:r>
            <a:endParaRPr lang="zh-CN" altLang="en-US" dirty="0">
              <a:solidFill>
                <a:schemeClr val="tx1">
                  <a:lumMod val="75000"/>
                  <a:lumOff val="25000"/>
                </a:schemeClr>
              </a:solidFill>
              <a:latin typeface="+mn-ea"/>
            </a:endParaRPr>
          </a:p>
        </p:txBody>
      </p:sp>
      <p:grpSp>
        <p:nvGrpSpPr>
          <p:cNvPr id="11" name="组合 10"/>
          <p:cNvGrpSpPr/>
          <p:nvPr/>
        </p:nvGrpSpPr>
        <p:grpSpPr>
          <a:xfrm>
            <a:off x="4227182" y="2122469"/>
            <a:ext cx="480155" cy="446310"/>
            <a:chOff x="3110611" y="2329455"/>
            <a:chExt cx="360363" cy="334962"/>
          </a:xfrm>
          <a:solidFill>
            <a:schemeClr val="bg1"/>
          </a:solidFill>
        </p:grpSpPr>
        <p:sp>
          <p:nvSpPr>
            <p:cNvPr id="12" name="Freeform 51"/>
            <p:cNvSpPr>
              <a:spLocks noEditPoints="1"/>
            </p:cNvSpPr>
            <p:nvPr/>
          </p:nvSpPr>
          <p:spPr bwMode="auto">
            <a:xfrm>
              <a:off x="3110611" y="2329455"/>
              <a:ext cx="220662" cy="334962"/>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1 w 142"/>
                <a:gd name="T13" fmla="*/ 120 h 217"/>
                <a:gd name="T14" fmla="*/ 111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1" y="179"/>
                    <a:pt x="111" y="120"/>
                  </a:cubicBezTo>
                  <a:cubicBezTo>
                    <a:pt x="111" y="96"/>
                    <a:pt x="111" y="96"/>
                    <a:pt x="111" y="96"/>
                  </a:cubicBezTo>
                  <a:cubicBezTo>
                    <a:pt x="111" y="38"/>
                    <a:pt x="30" y="38"/>
                    <a:pt x="30" y="96"/>
                  </a:cubicBezTo>
                  <a:lnTo>
                    <a:pt x="30" y="12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 name="Freeform 52"/>
            <p:cNvSpPr/>
            <p:nvPr/>
          </p:nvSpPr>
          <p:spPr bwMode="auto">
            <a:xfrm>
              <a:off x="3350324" y="2370730"/>
              <a:ext cx="120650" cy="250825"/>
            </a:xfrm>
            <a:custGeom>
              <a:avLst/>
              <a:gdLst>
                <a:gd name="T0" fmla="*/ 1 w 76"/>
                <a:gd name="T1" fmla="*/ 132 h 158"/>
                <a:gd name="T2" fmla="*/ 25 w 76"/>
                <a:gd name="T3" fmla="*/ 132 h 158"/>
                <a:gd name="T4" fmla="*/ 25 w 76"/>
                <a:gd name="T5" fmla="*/ 27 h 158"/>
                <a:gd name="T6" fmla="*/ 0 w 76"/>
                <a:gd name="T7" fmla="*/ 27 h 158"/>
                <a:gd name="T8" fmla="*/ 0 w 76"/>
                <a:gd name="T9" fmla="*/ 0 h 158"/>
                <a:gd name="T10" fmla="*/ 55 w 76"/>
                <a:gd name="T11" fmla="*/ 0 h 158"/>
                <a:gd name="T12" fmla="*/ 55 w 76"/>
                <a:gd name="T13" fmla="*/ 132 h 158"/>
                <a:gd name="T14" fmla="*/ 76 w 76"/>
                <a:gd name="T15" fmla="*/ 132 h 158"/>
                <a:gd name="T16" fmla="*/ 76 w 76"/>
                <a:gd name="T17" fmla="*/ 158 h 158"/>
                <a:gd name="T18" fmla="*/ 1 w 76"/>
                <a:gd name="T19" fmla="*/ 158 h 158"/>
                <a:gd name="T20" fmla="*/ 1 w 76"/>
                <a:gd name="T21" fmla="*/ 1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58">
                  <a:moveTo>
                    <a:pt x="1" y="132"/>
                  </a:moveTo>
                  <a:lnTo>
                    <a:pt x="25" y="132"/>
                  </a:lnTo>
                  <a:lnTo>
                    <a:pt x="25" y="27"/>
                  </a:lnTo>
                  <a:lnTo>
                    <a:pt x="0" y="27"/>
                  </a:lnTo>
                  <a:lnTo>
                    <a:pt x="0" y="0"/>
                  </a:lnTo>
                  <a:lnTo>
                    <a:pt x="55" y="0"/>
                  </a:lnTo>
                  <a:lnTo>
                    <a:pt x="55" y="132"/>
                  </a:lnTo>
                  <a:lnTo>
                    <a:pt x="76" y="132"/>
                  </a:lnTo>
                  <a:lnTo>
                    <a:pt x="76" y="158"/>
                  </a:lnTo>
                  <a:lnTo>
                    <a:pt x="1" y="158"/>
                  </a:lnTo>
                  <a:lnTo>
                    <a:pt x="1" y="132"/>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4" name="组合 13"/>
          <p:cNvGrpSpPr/>
          <p:nvPr/>
        </p:nvGrpSpPr>
        <p:grpSpPr>
          <a:xfrm>
            <a:off x="5716525" y="4558918"/>
            <a:ext cx="592261" cy="446310"/>
            <a:chOff x="3110611" y="3337517"/>
            <a:chExt cx="444500" cy="334962"/>
          </a:xfrm>
          <a:solidFill>
            <a:schemeClr val="bg1"/>
          </a:solidFill>
        </p:grpSpPr>
        <p:sp>
          <p:nvSpPr>
            <p:cNvPr id="15" name="Freeform 53"/>
            <p:cNvSpPr>
              <a:spLocks noEditPoints="1"/>
            </p:cNvSpPr>
            <p:nvPr/>
          </p:nvSpPr>
          <p:spPr bwMode="auto">
            <a:xfrm>
              <a:off x="3110611" y="3337517"/>
              <a:ext cx="220662" cy="334962"/>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1 w 142"/>
                <a:gd name="T13" fmla="*/ 120 h 217"/>
                <a:gd name="T14" fmla="*/ 111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1" y="179"/>
                    <a:pt x="111" y="120"/>
                  </a:cubicBezTo>
                  <a:cubicBezTo>
                    <a:pt x="111" y="96"/>
                    <a:pt x="111" y="96"/>
                    <a:pt x="111" y="96"/>
                  </a:cubicBezTo>
                  <a:cubicBezTo>
                    <a:pt x="111" y="39"/>
                    <a:pt x="30" y="38"/>
                    <a:pt x="30" y="96"/>
                  </a:cubicBezTo>
                  <a:lnTo>
                    <a:pt x="30" y="12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 name="Freeform 54"/>
            <p:cNvSpPr/>
            <p:nvPr/>
          </p:nvSpPr>
          <p:spPr bwMode="auto">
            <a:xfrm>
              <a:off x="3350324" y="3377205"/>
              <a:ext cx="204787" cy="252412"/>
            </a:xfrm>
            <a:custGeom>
              <a:avLst/>
              <a:gdLst>
                <a:gd name="T0" fmla="*/ 1 w 132"/>
                <a:gd name="T1" fmla="*/ 49 h 164"/>
                <a:gd name="T2" fmla="*/ 64 w 132"/>
                <a:gd name="T3" fmla="*/ 0 h 164"/>
                <a:gd name="T4" fmla="*/ 131 w 132"/>
                <a:gd name="T5" fmla="*/ 52 h 164"/>
                <a:gd name="T6" fmla="*/ 66 w 132"/>
                <a:gd name="T7" fmla="*/ 101 h 164"/>
                <a:gd name="T8" fmla="*/ 31 w 132"/>
                <a:gd name="T9" fmla="*/ 122 h 164"/>
                <a:gd name="T10" fmla="*/ 31 w 132"/>
                <a:gd name="T11" fmla="*/ 136 h 164"/>
                <a:gd name="T12" fmla="*/ 132 w 132"/>
                <a:gd name="T13" fmla="*/ 136 h 164"/>
                <a:gd name="T14" fmla="*/ 132 w 132"/>
                <a:gd name="T15" fmla="*/ 164 h 164"/>
                <a:gd name="T16" fmla="*/ 0 w 132"/>
                <a:gd name="T17" fmla="*/ 164 h 164"/>
                <a:gd name="T18" fmla="*/ 0 w 132"/>
                <a:gd name="T19" fmla="*/ 122 h 164"/>
                <a:gd name="T20" fmla="*/ 66 w 132"/>
                <a:gd name="T21" fmla="*/ 73 h 164"/>
                <a:gd name="T22" fmla="*/ 101 w 132"/>
                <a:gd name="T23" fmla="*/ 52 h 164"/>
                <a:gd name="T24" fmla="*/ 64 w 132"/>
                <a:gd name="T25" fmla="*/ 26 h 164"/>
                <a:gd name="T26" fmla="*/ 31 w 132"/>
                <a:gd name="T27" fmla="*/ 49 h 164"/>
                <a:gd name="T28" fmla="*/ 1 w 132"/>
                <a:gd name="T29" fmla="*/ 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64">
                  <a:moveTo>
                    <a:pt x="1" y="49"/>
                  </a:moveTo>
                  <a:cubicBezTo>
                    <a:pt x="1" y="15"/>
                    <a:pt x="34" y="0"/>
                    <a:pt x="64" y="0"/>
                  </a:cubicBezTo>
                  <a:cubicBezTo>
                    <a:pt x="96" y="0"/>
                    <a:pt x="131" y="13"/>
                    <a:pt x="131" y="52"/>
                  </a:cubicBezTo>
                  <a:cubicBezTo>
                    <a:pt x="131" y="93"/>
                    <a:pt x="100" y="101"/>
                    <a:pt x="66" y="101"/>
                  </a:cubicBezTo>
                  <a:cubicBezTo>
                    <a:pt x="53" y="101"/>
                    <a:pt x="31" y="104"/>
                    <a:pt x="31" y="122"/>
                  </a:cubicBezTo>
                  <a:cubicBezTo>
                    <a:pt x="31" y="136"/>
                    <a:pt x="31" y="136"/>
                    <a:pt x="31" y="136"/>
                  </a:cubicBezTo>
                  <a:cubicBezTo>
                    <a:pt x="132" y="136"/>
                    <a:pt x="132" y="136"/>
                    <a:pt x="132" y="136"/>
                  </a:cubicBezTo>
                  <a:cubicBezTo>
                    <a:pt x="132" y="164"/>
                    <a:pt x="132" y="164"/>
                    <a:pt x="132" y="164"/>
                  </a:cubicBezTo>
                  <a:cubicBezTo>
                    <a:pt x="0" y="164"/>
                    <a:pt x="0" y="164"/>
                    <a:pt x="0" y="164"/>
                  </a:cubicBezTo>
                  <a:cubicBezTo>
                    <a:pt x="0" y="150"/>
                    <a:pt x="0" y="136"/>
                    <a:pt x="0" y="122"/>
                  </a:cubicBezTo>
                  <a:cubicBezTo>
                    <a:pt x="0" y="84"/>
                    <a:pt x="34" y="73"/>
                    <a:pt x="66" y="73"/>
                  </a:cubicBezTo>
                  <a:cubicBezTo>
                    <a:pt x="78" y="73"/>
                    <a:pt x="101" y="71"/>
                    <a:pt x="101" y="52"/>
                  </a:cubicBezTo>
                  <a:cubicBezTo>
                    <a:pt x="101" y="35"/>
                    <a:pt x="85" y="26"/>
                    <a:pt x="64" y="26"/>
                  </a:cubicBezTo>
                  <a:cubicBezTo>
                    <a:pt x="48" y="26"/>
                    <a:pt x="32" y="35"/>
                    <a:pt x="31" y="49"/>
                  </a:cubicBezTo>
                  <a:lnTo>
                    <a:pt x="1" y="4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7" name="组合 16"/>
          <p:cNvGrpSpPr/>
          <p:nvPr/>
        </p:nvGrpSpPr>
        <p:grpSpPr>
          <a:xfrm>
            <a:off x="7356361" y="2121412"/>
            <a:ext cx="604951" cy="446310"/>
            <a:chOff x="3140774" y="4358280"/>
            <a:chExt cx="454024" cy="334962"/>
          </a:xfrm>
          <a:solidFill>
            <a:schemeClr val="bg1"/>
          </a:solidFill>
        </p:grpSpPr>
        <p:sp>
          <p:nvSpPr>
            <p:cNvPr id="18" name="Freeform 55"/>
            <p:cNvSpPr>
              <a:spLocks noEditPoints="1"/>
            </p:cNvSpPr>
            <p:nvPr/>
          </p:nvSpPr>
          <p:spPr bwMode="auto">
            <a:xfrm>
              <a:off x="3140774" y="4358280"/>
              <a:ext cx="219075" cy="334962"/>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2 w 142"/>
                <a:gd name="T13" fmla="*/ 120 h 217"/>
                <a:gd name="T14" fmla="*/ 112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2" y="179"/>
                    <a:pt x="112" y="120"/>
                  </a:cubicBezTo>
                  <a:cubicBezTo>
                    <a:pt x="112" y="96"/>
                    <a:pt x="112" y="96"/>
                    <a:pt x="112" y="96"/>
                  </a:cubicBezTo>
                  <a:cubicBezTo>
                    <a:pt x="112" y="39"/>
                    <a:pt x="30" y="38"/>
                    <a:pt x="30" y="96"/>
                  </a:cubicBezTo>
                  <a:lnTo>
                    <a:pt x="30" y="120"/>
                  </a:lnTo>
                  <a:close/>
                </a:path>
              </a:pathLst>
            </a:custGeom>
            <a:grpFill/>
            <a:ln w="7938"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9" name="Freeform 56"/>
            <p:cNvSpPr/>
            <p:nvPr/>
          </p:nvSpPr>
          <p:spPr bwMode="auto">
            <a:xfrm>
              <a:off x="3386836" y="4396380"/>
              <a:ext cx="207962" cy="258762"/>
            </a:xfrm>
            <a:custGeom>
              <a:avLst/>
              <a:gdLst>
                <a:gd name="T0" fmla="*/ 43 w 135"/>
                <a:gd name="T1" fmla="*/ 94 h 167"/>
                <a:gd name="T2" fmla="*/ 43 w 135"/>
                <a:gd name="T3" fmla="*/ 69 h 167"/>
                <a:gd name="T4" fmla="*/ 66 w 135"/>
                <a:gd name="T5" fmla="*/ 69 h 167"/>
                <a:gd name="T6" fmla="*/ 100 w 135"/>
                <a:gd name="T7" fmla="*/ 49 h 167"/>
                <a:gd name="T8" fmla="*/ 67 w 135"/>
                <a:gd name="T9" fmla="*/ 28 h 167"/>
                <a:gd name="T10" fmla="*/ 33 w 135"/>
                <a:gd name="T11" fmla="*/ 48 h 167"/>
                <a:gd name="T12" fmla="*/ 3 w 135"/>
                <a:gd name="T13" fmla="*/ 48 h 167"/>
                <a:gd name="T14" fmla="*/ 67 w 135"/>
                <a:gd name="T15" fmla="*/ 0 h 167"/>
                <a:gd name="T16" fmla="*/ 131 w 135"/>
                <a:gd name="T17" fmla="*/ 49 h 167"/>
                <a:gd name="T18" fmla="*/ 108 w 135"/>
                <a:gd name="T19" fmla="*/ 81 h 167"/>
                <a:gd name="T20" fmla="*/ 135 w 135"/>
                <a:gd name="T21" fmla="*/ 115 h 167"/>
                <a:gd name="T22" fmla="*/ 66 w 135"/>
                <a:gd name="T23" fmla="*/ 167 h 167"/>
                <a:gd name="T24" fmla="*/ 0 w 135"/>
                <a:gd name="T25" fmla="*/ 117 h 167"/>
                <a:gd name="T26" fmla="*/ 31 w 135"/>
                <a:gd name="T27" fmla="*/ 117 h 167"/>
                <a:gd name="T28" fmla="*/ 67 w 135"/>
                <a:gd name="T29" fmla="*/ 139 h 167"/>
                <a:gd name="T30" fmla="*/ 103 w 135"/>
                <a:gd name="T31" fmla="*/ 116 h 167"/>
                <a:gd name="T32" fmla="*/ 68 w 135"/>
                <a:gd name="T33" fmla="*/ 94 h 167"/>
                <a:gd name="T34" fmla="*/ 43 w 135"/>
                <a:gd name="T35"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167">
                  <a:moveTo>
                    <a:pt x="43" y="94"/>
                  </a:moveTo>
                  <a:cubicBezTo>
                    <a:pt x="43" y="69"/>
                    <a:pt x="43" y="69"/>
                    <a:pt x="43" y="69"/>
                  </a:cubicBezTo>
                  <a:cubicBezTo>
                    <a:pt x="66" y="69"/>
                    <a:pt x="66" y="69"/>
                    <a:pt x="66" y="69"/>
                  </a:cubicBezTo>
                  <a:cubicBezTo>
                    <a:pt x="83" y="69"/>
                    <a:pt x="100" y="64"/>
                    <a:pt x="100" y="49"/>
                  </a:cubicBezTo>
                  <a:cubicBezTo>
                    <a:pt x="100" y="40"/>
                    <a:pt x="93" y="28"/>
                    <a:pt x="67" y="28"/>
                  </a:cubicBezTo>
                  <a:cubicBezTo>
                    <a:pt x="53" y="28"/>
                    <a:pt x="33" y="33"/>
                    <a:pt x="33" y="48"/>
                  </a:cubicBezTo>
                  <a:cubicBezTo>
                    <a:pt x="3" y="48"/>
                    <a:pt x="3" y="48"/>
                    <a:pt x="3" y="48"/>
                  </a:cubicBezTo>
                  <a:cubicBezTo>
                    <a:pt x="3" y="13"/>
                    <a:pt x="37" y="0"/>
                    <a:pt x="67" y="0"/>
                  </a:cubicBezTo>
                  <a:cubicBezTo>
                    <a:pt x="98" y="0"/>
                    <a:pt x="131" y="15"/>
                    <a:pt x="131" y="49"/>
                  </a:cubicBezTo>
                  <a:cubicBezTo>
                    <a:pt x="131" y="62"/>
                    <a:pt x="123" y="77"/>
                    <a:pt x="108" y="81"/>
                  </a:cubicBezTo>
                  <a:cubicBezTo>
                    <a:pt x="124" y="86"/>
                    <a:pt x="135" y="102"/>
                    <a:pt x="135" y="115"/>
                  </a:cubicBezTo>
                  <a:cubicBezTo>
                    <a:pt x="135" y="155"/>
                    <a:pt x="98" y="167"/>
                    <a:pt x="66" y="167"/>
                  </a:cubicBezTo>
                  <a:cubicBezTo>
                    <a:pt x="35" y="167"/>
                    <a:pt x="0" y="154"/>
                    <a:pt x="0" y="117"/>
                  </a:cubicBezTo>
                  <a:cubicBezTo>
                    <a:pt x="31" y="117"/>
                    <a:pt x="31" y="117"/>
                    <a:pt x="31" y="117"/>
                  </a:cubicBezTo>
                  <a:cubicBezTo>
                    <a:pt x="31" y="134"/>
                    <a:pt x="53" y="139"/>
                    <a:pt x="67" y="139"/>
                  </a:cubicBezTo>
                  <a:cubicBezTo>
                    <a:pt x="82" y="139"/>
                    <a:pt x="103" y="133"/>
                    <a:pt x="103" y="116"/>
                  </a:cubicBezTo>
                  <a:cubicBezTo>
                    <a:pt x="103" y="106"/>
                    <a:pt x="97" y="94"/>
                    <a:pt x="68" y="94"/>
                  </a:cubicBezTo>
                  <a:lnTo>
                    <a:pt x="43" y="94"/>
                  </a:lnTo>
                  <a:close/>
                </a:path>
              </a:pathLst>
            </a:custGeom>
            <a:grpFill/>
            <a:ln w="7938"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3618479" y="1019919"/>
            <a:ext cx="483489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mn-ea"/>
              </a:rPr>
              <a:t>（一）培养员工的服务意识</a:t>
            </a:r>
            <a:endParaRPr lang="zh-CN" altLang="en-US" sz="2400" b="1"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92063" y="3497490"/>
            <a:ext cx="3179763" cy="2725738"/>
            <a:chOff x="3992063" y="3421290"/>
            <a:chExt cx="3179763" cy="2725738"/>
          </a:xfrm>
        </p:grpSpPr>
        <p:sp>
          <p:nvSpPr>
            <p:cNvPr id="3" name="Freeform 22"/>
            <p:cNvSpPr/>
            <p:nvPr/>
          </p:nvSpPr>
          <p:spPr bwMode="auto">
            <a:xfrm>
              <a:off x="3992063" y="3421290"/>
              <a:ext cx="3179763" cy="2725738"/>
            </a:xfrm>
            <a:custGeom>
              <a:avLst/>
              <a:gdLst>
                <a:gd name="T0" fmla="*/ 1386 w 1477"/>
                <a:gd name="T1" fmla="*/ 201 h 1270"/>
                <a:gd name="T2" fmla="*/ 1286 w 1477"/>
                <a:gd name="T3" fmla="*/ 873 h 1270"/>
                <a:gd name="T4" fmla="*/ 259 w 1477"/>
                <a:gd name="T5" fmla="*/ 1022 h 1270"/>
                <a:gd name="T6" fmla="*/ 233 w 1477"/>
                <a:gd name="T7" fmla="*/ 1082 h 1270"/>
                <a:gd name="T8" fmla="*/ 0 w 1477"/>
                <a:gd name="T9" fmla="*/ 689 h 1270"/>
                <a:gd name="T10" fmla="*/ 425 w 1477"/>
                <a:gd name="T11" fmla="*/ 642 h 1270"/>
                <a:gd name="T12" fmla="*/ 399 w 1477"/>
                <a:gd name="T13" fmla="*/ 701 h 1270"/>
                <a:gd name="T14" fmla="*/ 1310 w 1477"/>
                <a:gd name="T15" fmla="*/ 486 h 1270"/>
                <a:gd name="T16" fmla="*/ 1309 w 1477"/>
                <a:gd name="T17" fmla="*/ 72 h 1270"/>
                <a:gd name="T18" fmla="*/ 1172 w 1477"/>
                <a:gd name="T19" fmla="*/ 1 h 1270"/>
                <a:gd name="T20" fmla="*/ 1181 w 1477"/>
                <a:gd name="T21" fmla="*/ 0 h 1270"/>
                <a:gd name="T22" fmla="*/ 1386 w 1477"/>
                <a:gd name="T23" fmla="*/ 20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7" h="1270">
                  <a:moveTo>
                    <a:pt x="1386" y="201"/>
                  </a:moveTo>
                  <a:cubicBezTo>
                    <a:pt x="1477" y="457"/>
                    <a:pt x="1477" y="627"/>
                    <a:pt x="1286" y="873"/>
                  </a:cubicBezTo>
                  <a:cubicBezTo>
                    <a:pt x="939" y="1270"/>
                    <a:pt x="484" y="1157"/>
                    <a:pt x="259" y="1022"/>
                  </a:cubicBezTo>
                  <a:cubicBezTo>
                    <a:pt x="233" y="1082"/>
                    <a:pt x="233" y="1082"/>
                    <a:pt x="233" y="1082"/>
                  </a:cubicBezTo>
                  <a:cubicBezTo>
                    <a:pt x="0" y="689"/>
                    <a:pt x="0" y="689"/>
                    <a:pt x="0" y="689"/>
                  </a:cubicBezTo>
                  <a:cubicBezTo>
                    <a:pt x="425" y="642"/>
                    <a:pt x="425" y="642"/>
                    <a:pt x="425" y="642"/>
                  </a:cubicBezTo>
                  <a:cubicBezTo>
                    <a:pt x="399" y="701"/>
                    <a:pt x="399" y="701"/>
                    <a:pt x="399" y="701"/>
                  </a:cubicBezTo>
                  <a:cubicBezTo>
                    <a:pt x="480" y="745"/>
                    <a:pt x="1021" y="966"/>
                    <a:pt x="1310" y="486"/>
                  </a:cubicBezTo>
                  <a:cubicBezTo>
                    <a:pt x="1402" y="334"/>
                    <a:pt x="1405" y="179"/>
                    <a:pt x="1309" y="72"/>
                  </a:cubicBezTo>
                  <a:cubicBezTo>
                    <a:pt x="1271" y="30"/>
                    <a:pt x="1223" y="6"/>
                    <a:pt x="1172" y="1"/>
                  </a:cubicBezTo>
                  <a:cubicBezTo>
                    <a:pt x="1175" y="0"/>
                    <a:pt x="1178" y="0"/>
                    <a:pt x="1181" y="0"/>
                  </a:cubicBezTo>
                  <a:cubicBezTo>
                    <a:pt x="1271" y="10"/>
                    <a:pt x="1344" y="82"/>
                    <a:pt x="1386" y="201"/>
                  </a:cubicBezTo>
                  <a:close/>
                </a:path>
              </a:pathLst>
            </a:custGeom>
            <a:solidFill>
              <a:srgbClr val="E5A14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 name="Freeform 23"/>
            <p:cNvSpPr/>
            <p:nvPr/>
          </p:nvSpPr>
          <p:spPr bwMode="auto">
            <a:xfrm>
              <a:off x="4025401" y="3421290"/>
              <a:ext cx="3076575" cy="2479675"/>
            </a:xfrm>
            <a:custGeom>
              <a:avLst/>
              <a:gdLst>
                <a:gd name="T0" fmla="*/ 1110 w 1429"/>
                <a:gd name="T1" fmla="*/ 847 h 1155"/>
                <a:gd name="T2" fmla="*/ 0 w 1429"/>
                <a:gd name="T3" fmla="*/ 698 h 1155"/>
                <a:gd name="T4" fmla="*/ 409 w 1429"/>
                <a:gd name="T5" fmla="*/ 642 h 1155"/>
                <a:gd name="T6" fmla="*/ 383 w 1429"/>
                <a:gd name="T7" fmla="*/ 701 h 1155"/>
                <a:gd name="T8" fmla="*/ 1294 w 1429"/>
                <a:gd name="T9" fmla="*/ 486 h 1155"/>
                <a:gd name="T10" fmla="*/ 1293 w 1429"/>
                <a:gd name="T11" fmla="*/ 72 h 1155"/>
                <a:gd name="T12" fmla="*/ 1156 w 1429"/>
                <a:gd name="T13" fmla="*/ 1 h 1155"/>
                <a:gd name="T14" fmla="*/ 1158 w 1429"/>
                <a:gd name="T15" fmla="*/ 0 h 1155"/>
                <a:gd name="T16" fmla="*/ 1285 w 1429"/>
                <a:gd name="T17" fmla="*/ 59 h 1155"/>
                <a:gd name="T18" fmla="*/ 1359 w 1429"/>
                <a:gd name="T19" fmla="*/ 171 h 1155"/>
                <a:gd name="T20" fmla="*/ 1110 w 1429"/>
                <a:gd name="T21" fmla="*/ 847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9" h="1155">
                  <a:moveTo>
                    <a:pt x="1110" y="847"/>
                  </a:moveTo>
                  <a:cubicBezTo>
                    <a:pt x="706" y="1155"/>
                    <a:pt x="0" y="698"/>
                    <a:pt x="0" y="698"/>
                  </a:cubicBezTo>
                  <a:cubicBezTo>
                    <a:pt x="409" y="642"/>
                    <a:pt x="409" y="642"/>
                    <a:pt x="409" y="642"/>
                  </a:cubicBezTo>
                  <a:cubicBezTo>
                    <a:pt x="383" y="701"/>
                    <a:pt x="383" y="701"/>
                    <a:pt x="383" y="701"/>
                  </a:cubicBezTo>
                  <a:cubicBezTo>
                    <a:pt x="464" y="745"/>
                    <a:pt x="1005" y="966"/>
                    <a:pt x="1294" y="486"/>
                  </a:cubicBezTo>
                  <a:cubicBezTo>
                    <a:pt x="1386" y="334"/>
                    <a:pt x="1389" y="179"/>
                    <a:pt x="1293" y="72"/>
                  </a:cubicBezTo>
                  <a:cubicBezTo>
                    <a:pt x="1255" y="30"/>
                    <a:pt x="1207" y="6"/>
                    <a:pt x="1156" y="1"/>
                  </a:cubicBezTo>
                  <a:cubicBezTo>
                    <a:pt x="1157" y="1"/>
                    <a:pt x="1158" y="0"/>
                    <a:pt x="1158" y="0"/>
                  </a:cubicBezTo>
                  <a:cubicBezTo>
                    <a:pt x="1208" y="7"/>
                    <a:pt x="1251" y="28"/>
                    <a:pt x="1285" y="59"/>
                  </a:cubicBezTo>
                  <a:cubicBezTo>
                    <a:pt x="1314" y="87"/>
                    <a:pt x="1339" y="125"/>
                    <a:pt x="1359" y="171"/>
                  </a:cubicBezTo>
                  <a:cubicBezTo>
                    <a:pt x="1429" y="358"/>
                    <a:pt x="1362" y="655"/>
                    <a:pt x="1110" y="847"/>
                  </a:cubicBezTo>
                  <a:close/>
                </a:path>
              </a:pathLst>
            </a:custGeom>
            <a:solidFill>
              <a:srgbClr val="000000">
                <a:alpha val="2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5" name="组合 4"/>
          <p:cNvGrpSpPr/>
          <p:nvPr/>
        </p:nvGrpSpPr>
        <p:grpSpPr>
          <a:xfrm>
            <a:off x="4968376" y="1811565"/>
            <a:ext cx="3182938" cy="2727325"/>
            <a:chOff x="4968376" y="1735365"/>
            <a:chExt cx="3182938" cy="2727325"/>
          </a:xfrm>
        </p:grpSpPr>
        <p:sp>
          <p:nvSpPr>
            <p:cNvPr id="6" name="Freeform 27"/>
            <p:cNvSpPr/>
            <p:nvPr/>
          </p:nvSpPr>
          <p:spPr bwMode="auto">
            <a:xfrm>
              <a:off x="4968376" y="1735365"/>
              <a:ext cx="3182938" cy="2727325"/>
            </a:xfrm>
            <a:custGeom>
              <a:avLst/>
              <a:gdLst>
                <a:gd name="T0" fmla="*/ 91 w 1478"/>
                <a:gd name="T1" fmla="*/ 1069 h 1270"/>
                <a:gd name="T2" fmla="*/ 191 w 1478"/>
                <a:gd name="T3" fmla="*/ 397 h 1270"/>
                <a:gd name="T4" fmla="*/ 1218 w 1478"/>
                <a:gd name="T5" fmla="*/ 248 h 1270"/>
                <a:gd name="T6" fmla="*/ 1244 w 1478"/>
                <a:gd name="T7" fmla="*/ 188 h 1270"/>
                <a:gd name="T8" fmla="*/ 1478 w 1478"/>
                <a:gd name="T9" fmla="*/ 581 h 1270"/>
                <a:gd name="T10" fmla="*/ 1053 w 1478"/>
                <a:gd name="T11" fmla="*/ 627 h 1270"/>
                <a:gd name="T12" fmla="*/ 1078 w 1478"/>
                <a:gd name="T13" fmla="*/ 568 h 1270"/>
                <a:gd name="T14" fmla="*/ 167 w 1478"/>
                <a:gd name="T15" fmla="*/ 784 h 1270"/>
                <a:gd name="T16" fmla="*/ 168 w 1478"/>
                <a:gd name="T17" fmla="*/ 1197 h 1270"/>
                <a:gd name="T18" fmla="*/ 305 w 1478"/>
                <a:gd name="T19" fmla="*/ 1269 h 1270"/>
                <a:gd name="T20" fmla="*/ 297 w 1478"/>
                <a:gd name="T21" fmla="*/ 1270 h 1270"/>
                <a:gd name="T22" fmla="*/ 91 w 1478"/>
                <a:gd name="T23" fmla="*/ 1069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8" h="1270">
                  <a:moveTo>
                    <a:pt x="91" y="1069"/>
                  </a:moveTo>
                  <a:cubicBezTo>
                    <a:pt x="0" y="812"/>
                    <a:pt x="0" y="643"/>
                    <a:pt x="191" y="397"/>
                  </a:cubicBezTo>
                  <a:cubicBezTo>
                    <a:pt x="538" y="0"/>
                    <a:pt x="993" y="113"/>
                    <a:pt x="1218" y="248"/>
                  </a:cubicBezTo>
                  <a:cubicBezTo>
                    <a:pt x="1244" y="188"/>
                    <a:pt x="1244" y="188"/>
                    <a:pt x="1244" y="188"/>
                  </a:cubicBezTo>
                  <a:cubicBezTo>
                    <a:pt x="1478" y="581"/>
                    <a:pt x="1478" y="581"/>
                    <a:pt x="1478" y="581"/>
                  </a:cubicBezTo>
                  <a:cubicBezTo>
                    <a:pt x="1053" y="627"/>
                    <a:pt x="1053" y="627"/>
                    <a:pt x="1053" y="627"/>
                  </a:cubicBezTo>
                  <a:cubicBezTo>
                    <a:pt x="1078" y="568"/>
                    <a:pt x="1078" y="568"/>
                    <a:pt x="1078" y="568"/>
                  </a:cubicBezTo>
                  <a:cubicBezTo>
                    <a:pt x="997" y="525"/>
                    <a:pt x="456" y="304"/>
                    <a:pt x="167" y="784"/>
                  </a:cubicBezTo>
                  <a:cubicBezTo>
                    <a:pt x="75" y="936"/>
                    <a:pt x="72" y="1091"/>
                    <a:pt x="168" y="1197"/>
                  </a:cubicBezTo>
                  <a:cubicBezTo>
                    <a:pt x="206" y="1239"/>
                    <a:pt x="254" y="1263"/>
                    <a:pt x="305" y="1269"/>
                  </a:cubicBezTo>
                  <a:cubicBezTo>
                    <a:pt x="302" y="1269"/>
                    <a:pt x="299" y="1270"/>
                    <a:pt x="297" y="1270"/>
                  </a:cubicBezTo>
                  <a:cubicBezTo>
                    <a:pt x="206" y="1260"/>
                    <a:pt x="133" y="1188"/>
                    <a:pt x="91" y="1069"/>
                  </a:cubicBezTo>
                  <a:close/>
                </a:path>
              </a:pathLst>
            </a:custGeom>
            <a:solidFill>
              <a:srgbClr val="E08F2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 name="Freeform 28"/>
            <p:cNvSpPr/>
            <p:nvPr/>
          </p:nvSpPr>
          <p:spPr bwMode="auto">
            <a:xfrm>
              <a:off x="5038226" y="1981428"/>
              <a:ext cx="3076575" cy="2478088"/>
            </a:xfrm>
            <a:custGeom>
              <a:avLst/>
              <a:gdLst>
                <a:gd name="T0" fmla="*/ 319 w 1429"/>
                <a:gd name="T1" fmla="*/ 308 h 1154"/>
                <a:gd name="T2" fmla="*/ 1429 w 1429"/>
                <a:gd name="T3" fmla="*/ 457 h 1154"/>
                <a:gd name="T4" fmla="*/ 1021 w 1429"/>
                <a:gd name="T5" fmla="*/ 512 h 1154"/>
                <a:gd name="T6" fmla="*/ 1046 w 1429"/>
                <a:gd name="T7" fmla="*/ 453 h 1154"/>
                <a:gd name="T8" fmla="*/ 135 w 1429"/>
                <a:gd name="T9" fmla="*/ 669 h 1154"/>
                <a:gd name="T10" fmla="*/ 136 w 1429"/>
                <a:gd name="T11" fmla="*/ 1082 h 1154"/>
                <a:gd name="T12" fmla="*/ 273 w 1429"/>
                <a:gd name="T13" fmla="*/ 1154 h 1154"/>
                <a:gd name="T14" fmla="*/ 271 w 1429"/>
                <a:gd name="T15" fmla="*/ 1154 h 1154"/>
                <a:gd name="T16" fmla="*/ 144 w 1429"/>
                <a:gd name="T17" fmla="*/ 1096 h 1154"/>
                <a:gd name="T18" fmla="*/ 70 w 1429"/>
                <a:gd name="T19" fmla="*/ 983 h 1154"/>
                <a:gd name="T20" fmla="*/ 319 w 1429"/>
                <a:gd name="T21" fmla="*/ 308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9" h="1154">
                  <a:moveTo>
                    <a:pt x="319" y="308"/>
                  </a:moveTo>
                  <a:cubicBezTo>
                    <a:pt x="723" y="0"/>
                    <a:pt x="1429" y="457"/>
                    <a:pt x="1429" y="457"/>
                  </a:cubicBezTo>
                  <a:cubicBezTo>
                    <a:pt x="1021" y="512"/>
                    <a:pt x="1021" y="512"/>
                    <a:pt x="1021" y="512"/>
                  </a:cubicBezTo>
                  <a:cubicBezTo>
                    <a:pt x="1046" y="453"/>
                    <a:pt x="1046" y="453"/>
                    <a:pt x="1046" y="453"/>
                  </a:cubicBezTo>
                  <a:cubicBezTo>
                    <a:pt x="965" y="410"/>
                    <a:pt x="424" y="189"/>
                    <a:pt x="135" y="669"/>
                  </a:cubicBezTo>
                  <a:cubicBezTo>
                    <a:pt x="43" y="821"/>
                    <a:pt x="40" y="976"/>
                    <a:pt x="136" y="1082"/>
                  </a:cubicBezTo>
                  <a:cubicBezTo>
                    <a:pt x="174" y="1124"/>
                    <a:pt x="222" y="1148"/>
                    <a:pt x="273" y="1154"/>
                  </a:cubicBezTo>
                  <a:cubicBezTo>
                    <a:pt x="272" y="1154"/>
                    <a:pt x="271" y="1154"/>
                    <a:pt x="271" y="1154"/>
                  </a:cubicBezTo>
                  <a:cubicBezTo>
                    <a:pt x="221" y="1148"/>
                    <a:pt x="179" y="1127"/>
                    <a:pt x="144" y="1096"/>
                  </a:cubicBezTo>
                  <a:cubicBezTo>
                    <a:pt x="115" y="1068"/>
                    <a:pt x="90" y="1030"/>
                    <a:pt x="70" y="983"/>
                  </a:cubicBezTo>
                  <a:cubicBezTo>
                    <a:pt x="0" y="796"/>
                    <a:pt x="68" y="500"/>
                    <a:pt x="319" y="308"/>
                  </a:cubicBezTo>
                  <a:close/>
                </a:path>
              </a:pathLst>
            </a:custGeom>
            <a:solidFill>
              <a:srgbClr val="000000">
                <a:alpha val="2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3236214" y="783141"/>
            <a:ext cx="5719572" cy="581057"/>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latin typeface="+mn-ea"/>
              </a:rPr>
              <a:t>（六）征求客人对服务质量的意见</a:t>
            </a:r>
            <a:endParaRPr lang="zh-CN" altLang="en-US" sz="2400" b="1" dirty="0">
              <a:solidFill>
                <a:schemeClr val="tx1">
                  <a:lumMod val="75000"/>
                  <a:lumOff val="25000"/>
                </a:schemeClr>
              </a:solidFill>
              <a:latin typeface="+mn-ea"/>
            </a:endParaRPr>
          </a:p>
        </p:txBody>
      </p:sp>
      <p:grpSp>
        <p:nvGrpSpPr>
          <p:cNvPr id="8" name="组合 7"/>
          <p:cNvGrpSpPr/>
          <p:nvPr/>
        </p:nvGrpSpPr>
        <p:grpSpPr>
          <a:xfrm>
            <a:off x="5212238" y="3225413"/>
            <a:ext cx="1764000" cy="1764000"/>
            <a:chOff x="5212238" y="3063488"/>
            <a:chExt cx="1764000" cy="1764000"/>
          </a:xfrm>
        </p:grpSpPr>
        <p:grpSp>
          <p:nvGrpSpPr>
            <p:cNvPr id="9" name="组合 8"/>
            <p:cNvGrpSpPr>
              <a:grpSpLocks noChangeAspect="1"/>
            </p:cNvGrpSpPr>
            <p:nvPr/>
          </p:nvGrpSpPr>
          <p:grpSpPr>
            <a:xfrm>
              <a:off x="5212238" y="3063488"/>
              <a:ext cx="1764000" cy="1764000"/>
              <a:chOff x="3224213" y="1958975"/>
              <a:chExt cx="1308100" cy="1308100"/>
            </a:xfrm>
            <a:effectLst>
              <a:outerShdw blurRad="63500" sx="102000" sy="102000" algn="ctr" rotWithShape="0">
                <a:prstClr val="black">
                  <a:alpha val="25000"/>
                </a:prstClr>
              </a:outerShdw>
            </a:effectLst>
          </p:grpSpPr>
          <p:sp>
            <p:nvSpPr>
              <p:cNvPr id="11" name="Freeform 17"/>
              <p:cNvSpPr/>
              <p:nvPr/>
            </p:nvSpPr>
            <p:spPr bwMode="auto">
              <a:xfrm>
                <a:off x="3238501" y="1976437"/>
                <a:ext cx="1279525" cy="1268412"/>
              </a:xfrm>
              <a:custGeom>
                <a:avLst/>
                <a:gdLst>
                  <a:gd name="T0" fmla="*/ 297 w 594"/>
                  <a:gd name="T1" fmla="*/ 0 h 591"/>
                  <a:gd name="T2" fmla="*/ 27 w 594"/>
                  <a:gd name="T3" fmla="*/ 174 h 591"/>
                  <a:gd name="T4" fmla="*/ 0 w 594"/>
                  <a:gd name="T5" fmla="*/ 296 h 591"/>
                  <a:gd name="T6" fmla="*/ 297 w 594"/>
                  <a:gd name="T7" fmla="*/ 591 h 591"/>
                  <a:gd name="T8" fmla="*/ 594 w 594"/>
                  <a:gd name="T9" fmla="*/ 296 h 591"/>
                  <a:gd name="T10" fmla="*/ 567 w 594"/>
                  <a:gd name="T11" fmla="*/ 174 h 591"/>
                  <a:gd name="T12" fmla="*/ 298 w 594"/>
                  <a:gd name="T13" fmla="*/ 0 h 591"/>
                  <a:gd name="T14" fmla="*/ 297 w 594"/>
                  <a:gd name="T15" fmla="*/ 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4" h="591">
                    <a:moveTo>
                      <a:pt x="297" y="0"/>
                    </a:moveTo>
                    <a:cubicBezTo>
                      <a:pt x="177" y="0"/>
                      <a:pt x="74" y="71"/>
                      <a:pt x="27" y="174"/>
                    </a:cubicBezTo>
                    <a:cubicBezTo>
                      <a:pt x="10" y="211"/>
                      <a:pt x="1" y="252"/>
                      <a:pt x="0" y="296"/>
                    </a:cubicBezTo>
                    <a:cubicBezTo>
                      <a:pt x="1" y="459"/>
                      <a:pt x="134" y="591"/>
                      <a:pt x="297" y="591"/>
                    </a:cubicBezTo>
                    <a:cubicBezTo>
                      <a:pt x="461" y="591"/>
                      <a:pt x="593" y="459"/>
                      <a:pt x="594" y="296"/>
                    </a:cubicBezTo>
                    <a:cubicBezTo>
                      <a:pt x="594" y="252"/>
                      <a:pt x="584" y="211"/>
                      <a:pt x="567" y="174"/>
                    </a:cubicBezTo>
                    <a:cubicBezTo>
                      <a:pt x="521" y="71"/>
                      <a:pt x="417" y="0"/>
                      <a:pt x="298" y="0"/>
                    </a:cubicBezTo>
                    <a:cubicBezTo>
                      <a:pt x="297" y="0"/>
                      <a:pt x="297" y="0"/>
                      <a:pt x="297" y="0"/>
                    </a:cubicBezTo>
                  </a:path>
                </a:pathLst>
              </a:custGeom>
              <a:solidFill>
                <a:srgbClr val="F8F9FB"/>
              </a:solidFill>
              <a:ln>
                <a:noFill/>
              </a:ln>
              <a:effectLst>
                <a:innerShdw blurRad="2921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Freeform 18"/>
              <p:cNvSpPr>
                <a:spLocks noEditPoints="1"/>
              </p:cNvSpPr>
              <p:nvPr/>
            </p:nvSpPr>
            <p:spPr bwMode="auto">
              <a:xfrm>
                <a:off x="3224213" y="1958975"/>
                <a:ext cx="1308100" cy="1308100"/>
              </a:xfrm>
              <a:custGeom>
                <a:avLst/>
                <a:gdLst>
                  <a:gd name="T0" fmla="*/ 304 w 608"/>
                  <a:gd name="T1" fmla="*/ 609 h 609"/>
                  <a:gd name="T2" fmla="*/ 0 w 608"/>
                  <a:gd name="T3" fmla="*/ 304 h 609"/>
                  <a:gd name="T4" fmla="*/ 304 w 608"/>
                  <a:gd name="T5" fmla="*/ 0 h 609"/>
                  <a:gd name="T6" fmla="*/ 608 w 608"/>
                  <a:gd name="T7" fmla="*/ 304 h 609"/>
                  <a:gd name="T8" fmla="*/ 304 w 608"/>
                  <a:gd name="T9" fmla="*/ 609 h 609"/>
                  <a:gd name="T10" fmla="*/ 304 w 608"/>
                  <a:gd name="T11" fmla="*/ 578 h 609"/>
                  <a:gd name="T12" fmla="*/ 578 w 608"/>
                  <a:gd name="T13" fmla="*/ 304 h 609"/>
                  <a:gd name="T14" fmla="*/ 304 w 608"/>
                  <a:gd name="T15" fmla="*/ 30 h 609"/>
                  <a:gd name="T16" fmla="*/ 30 w 608"/>
                  <a:gd name="T17" fmla="*/ 304 h 609"/>
                  <a:gd name="T18" fmla="*/ 304 w 608"/>
                  <a:gd name="T19" fmla="*/ 57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8" h="609">
                    <a:moveTo>
                      <a:pt x="304" y="609"/>
                    </a:moveTo>
                    <a:cubicBezTo>
                      <a:pt x="136" y="609"/>
                      <a:pt x="0" y="472"/>
                      <a:pt x="0" y="304"/>
                    </a:cubicBezTo>
                    <a:cubicBezTo>
                      <a:pt x="0" y="137"/>
                      <a:pt x="136" y="0"/>
                      <a:pt x="304" y="0"/>
                    </a:cubicBezTo>
                    <a:cubicBezTo>
                      <a:pt x="472" y="0"/>
                      <a:pt x="608" y="137"/>
                      <a:pt x="608" y="304"/>
                    </a:cubicBezTo>
                    <a:cubicBezTo>
                      <a:pt x="608" y="472"/>
                      <a:pt x="472" y="609"/>
                      <a:pt x="304" y="609"/>
                    </a:cubicBezTo>
                    <a:close/>
                    <a:moveTo>
                      <a:pt x="304" y="578"/>
                    </a:moveTo>
                    <a:cubicBezTo>
                      <a:pt x="455" y="578"/>
                      <a:pt x="578" y="455"/>
                      <a:pt x="578" y="304"/>
                    </a:cubicBezTo>
                    <a:cubicBezTo>
                      <a:pt x="578" y="153"/>
                      <a:pt x="455" y="30"/>
                      <a:pt x="304" y="30"/>
                    </a:cubicBezTo>
                    <a:cubicBezTo>
                      <a:pt x="153" y="30"/>
                      <a:pt x="30" y="153"/>
                      <a:pt x="30" y="304"/>
                    </a:cubicBezTo>
                    <a:cubicBezTo>
                      <a:pt x="30" y="455"/>
                      <a:pt x="153" y="578"/>
                      <a:pt x="304" y="57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7" name="KSO_Shape"/>
            <p:cNvSpPr/>
            <p:nvPr/>
          </p:nvSpPr>
          <p:spPr bwMode="auto">
            <a:xfrm>
              <a:off x="5563688" y="3433601"/>
              <a:ext cx="1066799" cy="910335"/>
            </a:xfrm>
            <a:custGeom>
              <a:avLst/>
              <a:gdLst>
                <a:gd name="T0" fmla="*/ 180976 w 1887538"/>
                <a:gd name="T1" fmla="*/ 1590675 h 1609725"/>
                <a:gd name="T2" fmla="*/ 769909 w 1887538"/>
                <a:gd name="T3" fmla="*/ 1505886 h 1609725"/>
                <a:gd name="T4" fmla="*/ 985602 w 1887538"/>
                <a:gd name="T5" fmla="*/ 1464236 h 1609725"/>
                <a:gd name="T6" fmla="*/ 317500 w 1887538"/>
                <a:gd name="T7" fmla="*/ 1423987 h 1609725"/>
                <a:gd name="T8" fmla="*/ 600075 w 1887538"/>
                <a:gd name="T9" fmla="*/ 1346200 h 1609725"/>
                <a:gd name="T10" fmla="*/ 1039813 w 1887538"/>
                <a:gd name="T11" fmla="*/ 1273175 h 1609725"/>
                <a:gd name="T12" fmla="*/ 1676665 w 1887538"/>
                <a:gd name="T13" fmla="*/ 1283060 h 1609725"/>
                <a:gd name="T14" fmla="*/ 122767 w 1887538"/>
                <a:gd name="T15" fmla="*/ 1275589 h 1609725"/>
                <a:gd name="T16" fmla="*/ 1439723 w 1887538"/>
                <a:gd name="T17" fmla="*/ 1248893 h 1609725"/>
                <a:gd name="T18" fmla="*/ 1339851 w 1887538"/>
                <a:gd name="T19" fmla="*/ 1268408 h 1609725"/>
                <a:gd name="T20" fmla="*/ 579726 w 1887538"/>
                <a:gd name="T21" fmla="*/ 1245151 h 1609725"/>
                <a:gd name="T22" fmla="*/ 281368 w 1887538"/>
                <a:gd name="T23" fmla="*/ 1248893 h 1609725"/>
                <a:gd name="T24" fmla="*/ 1754188 w 1887538"/>
                <a:gd name="T25" fmla="*/ 1257418 h 1609725"/>
                <a:gd name="T26" fmla="*/ 168804 w 1887538"/>
                <a:gd name="T27" fmla="*/ 1232438 h 1609725"/>
                <a:gd name="T28" fmla="*/ 927802 w 1887538"/>
                <a:gd name="T29" fmla="*/ 1227740 h 1609725"/>
                <a:gd name="T30" fmla="*/ 817563 w 1887538"/>
                <a:gd name="T31" fmla="*/ 1251539 h 1609725"/>
                <a:gd name="T32" fmla="*/ 573088 w 1887538"/>
                <a:gd name="T33" fmla="*/ 1117600 h 1609725"/>
                <a:gd name="T34" fmla="*/ 1039813 w 1887538"/>
                <a:gd name="T35" fmla="*/ 1073150 h 1609725"/>
                <a:gd name="T36" fmla="*/ 1676665 w 1887538"/>
                <a:gd name="T37" fmla="*/ 1070001 h 1609725"/>
                <a:gd name="T38" fmla="*/ 122767 w 1887538"/>
                <a:gd name="T39" fmla="*/ 1063007 h 1609725"/>
                <a:gd name="T40" fmla="*/ 926231 w 1887538"/>
                <a:gd name="T41" fmla="*/ 1037657 h 1609725"/>
                <a:gd name="T42" fmla="*/ 817563 w 1887538"/>
                <a:gd name="T43" fmla="*/ 1052660 h 1609725"/>
                <a:gd name="T44" fmla="*/ 1736197 w 1887538"/>
                <a:gd name="T45" fmla="*/ 1018652 h 1609725"/>
                <a:gd name="T46" fmla="*/ 1221940 w 1887538"/>
                <a:gd name="T47" fmla="*/ 873125 h 1609725"/>
                <a:gd name="T48" fmla="*/ 1804206 w 1887538"/>
                <a:gd name="T49" fmla="*/ 782108 h 1609725"/>
                <a:gd name="T50" fmla="*/ 223013 w 1887538"/>
                <a:gd name="T51" fmla="*/ 777081 h 1609725"/>
                <a:gd name="T52" fmla="*/ 1752620 w 1887538"/>
                <a:gd name="T53" fmla="*/ 782108 h 1609725"/>
                <a:gd name="T54" fmla="*/ 159786 w 1887538"/>
                <a:gd name="T55" fmla="*/ 768350 h 1609725"/>
                <a:gd name="T56" fmla="*/ 892444 w 1887538"/>
                <a:gd name="T57" fmla="*/ 636776 h 1609725"/>
                <a:gd name="T58" fmla="*/ 1720874 w 1887538"/>
                <a:gd name="T59" fmla="*/ 607483 h 1609725"/>
                <a:gd name="T60" fmla="*/ 147617 w 1887538"/>
                <a:gd name="T61" fmla="*/ 578908 h 1609725"/>
                <a:gd name="T62" fmla="*/ 940880 w 1887538"/>
                <a:gd name="T63" fmla="*/ 457749 h 1609725"/>
                <a:gd name="T64" fmla="*/ 866775 w 1887538"/>
                <a:gd name="T65" fmla="*/ 462081 h 1609725"/>
                <a:gd name="T66" fmla="*/ 912950 w 1887538"/>
                <a:gd name="T67" fmla="*/ 259027 h 1609725"/>
                <a:gd name="T68" fmla="*/ 944431 w 1887538"/>
                <a:gd name="T69" fmla="*/ 252413 h 1609725"/>
                <a:gd name="T70" fmla="*/ 970356 w 1887538"/>
                <a:gd name="T71" fmla="*/ 70115 h 1609725"/>
                <a:gd name="T72" fmla="*/ 963742 w 1887538"/>
                <a:gd name="T73" fmla="*/ 150283 h 1609725"/>
                <a:gd name="T74" fmla="*/ 1011361 w 1887538"/>
                <a:gd name="T75" fmla="*/ 350573 h 1609725"/>
                <a:gd name="T76" fmla="*/ 1032789 w 1887538"/>
                <a:gd name="T77" fmla="*/ 328348 h 1609725"/>
                <a:gd name="T78" fmla="*/ 1053159 w 1887538"/>
                <a:gd name="T79" fmla="*/ 361685 h 1609725"/>
                <a:gd name="T80" fmla="*/ 1197337 w 1887538"/>
                <a:gd name="T81" fmla="*/ 835554 h 1609725"/>
                <a:gd name="T82" fmla="*/ 1222469 w 1887538"/>
                <a:gd name="T83" fmla="*/ 786871 h 1609725"/>
                <a:gd name="T84" fmla="*/ 1238342 w 1887538"/>
                <a:gd name="T85" fmla="*/ 783961 h 1609725"/>
                <a:gd name="T86" fmla="*/ 1264796 w 1887538"/>
                <a:gd name="T87" fmla="*/ 819150 h 1609725"/>
                <a:gd name="T88" fmla="*/ 1646801 w 1887538"/>
                <a:gd name="T89" fmla="*/ 694796 h 1609725"/>
                <a:gd name="T90" fmla="*/ 1679340 w 1887538"/>
                <a:gd name="T91" fmla="*/ 650081 h 1609725"/>
                <a:gd name="T92" fmla="*/ 1729869 w 1887538"/>
                <a:gd name="T93" fmla="*/ 513292 h 1609725"/>
                <a:gd name="T94" fmla="*/ 1756323 w 1887538"/>
                <a:gd name="T95" fmla="*/ 621506 h 1609725"/>
                <a:gd name="T96" fmla="*/ 1817963 w 1887538"/>
                <a:gd name="T97" fmla="*/ 691092 h 1609725"/>
                <a:gd name="T98" fmla="*/ 44444 w 1887538"/>
                <a:gd name="T99" fmla="*/ 836613 h 1609725"/>
                <a:gd name="T100" fmla="*/ 76983 w 1887538"/>
                <a:gd name="T101" fmla="*/ 707761 h 1609725"/>
                <a:gd name="T102" fmla="*/ 149469 w 1887538"/>
                <a:gd name="T103" fmla="*/ 540279 h 1609725"/>
                <a:gd name="T104" fmla="*/ 172220 w 1887538"/>
                <a:gd name="T105" fmla="*/ 558800 h 1609725"/>
                <a:gd name="T106" fmla="*/ 238621 w 1887538"/>
                <a:gd name="T107" fmla="*/ 695325 h 1609725"/>
                <a:gd name="T108" fmla="*/ 281742 w 1887538"/>
                <a:gd name="T109" fmla="*/ 926836 h 1609725"/>
                <a:gd name="T110" fmla="*/ 626181 w 1887538"/>
                <a:gd name="T111" fmla="*/ 815711 h 1609725"/>
                <a:gd name="T112" fmla="*/ 657398 w 1887538"/>
                <a:gd name="T113" fmla="*/ 765440 h 1609725"/>
                <a:gd name="T114" fmla="*/ 686498 w 1887538"/>
                <a:gd name="T115" fmla="*/ 813329 h 1609725"/>
                <a:gd name="T116" fmla="*/ 827766 w 1887538"/>
                <a:gd name="T117" fmla="*/ 381794 h 1609725"/>
                <a:gd name="T118" fmla="*/ 856866 w 1887538"/>
                <a:gd name="T119" fmla="*/ 323585 h 1609725"/>
                <a:gd name="T120" fmla="*/ 877236 w 1887538"/>
                <a:gd name="T121" fmla="*/ 359833 h 1609725"/>
                <a:gd name="T122" fmla="*/ 892844 w 1887538"/>
                <a:gd name="T123" fmla="*/ 239183 h 1609725"/>
                <a:gd name="T124" fmla="*/ 930145 w 1887538"/>
                <a:gd name="T125" fmla="*/ 104775 h 1609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7538" h="1609725">
                  <a:moveTo>
                    <a:pt x="1716088" y="1517650"/>
                  </a:moveTo>
                  <a:lnTo>
                    <a:pt x="1716088" y="1590675"/>
                  </a:lnTo>
                  <a:lnTo>
                    <a:pt x="1749426" y="1590675"/>
                  </a:lnTo>
                  <a:lnTo>
                    <a:pt x="1749426" y="1517650"/>
                  </a:lnTo>
                  <a:lnTo>
                    <a:pt x="1716088" y="1517650"/>
                  </a:lnTo>
                  <a:close/>
                  <a:moveTo>
                    <a:pt x="1570038" y="1517650"/>
                  </a:moveTo>
                  <a:lnTo>
                    <a:pt x="1570038" y="1590675"/>
                  </a:lnTo>
                  <a:lnTo>
                    <a:pt x="1603376" y="1590675"/>
                  </a:lnTo>
                  <a:lnTo>
                    <a:pt x="1603376" y="1517650"/>
                  </a:lnTo>
                  <a:lnTo>
                    <a:pt x="1570038" y="1517650"/>
                  </a:lnTo>
                  <a:close/>
                  <a:moveTo>
                    <a:pt x="1435100" y="1517650"/>
                  </a:moveTo>
                  <a:lnTo>
                    <a:pt x="1435100" y="1590675"/>
                  </a:lnTo>
                  <a:lnTo>
                    <a:pt x="1468438" y="1590675"/>
                  </a:lnTo>
                  <a:lnTo>
                    <a:pt x="1468438" y="1517650"/>
                  </a:lnTo>
                  <a:lnTo>
                    <a:pt x="1435100" y="1517650"/>
                  </a:lnTo>
                  <a:close/>
                  <a:moveTo>
                    <a:pt x="1298575" y="1517650"/>
                  </a:moveTo>
                  <a:lnTo>
                    <a:pt x="1298575" y="1590675"/>
                  </a:lnTo>
                  <a:lnTo>
                    <a:pt x="1333500" y="1590675"/>
                  </a:lnTo>
                  <a:lnTo>
                    <a:pt x="1333500" y="1517650"/>
                  </a:lnTo>
                  <a:lnTo>
                    <a:pt x="1298575" y="1517650"/>
                  </a:lnTo>
                  <a:close/>
                  <a:moveTo>
                    <a:pt x="1196975" y="1517650"/>
                  </a:moveTo>
                  <a:lnTo>
                    <a:pt x="1196975" y="1590675"/>
                  </a:lnTo>
                  <a:lnTo>
                    <a:pt x="1227138" y="1590675"/>
                  </a:lnTo>
                  <a:lnTo>
                    <a:pt x="1227138" y="1517650"/>
                  </a:lnTo>
                  <a:lnTo>
                    <a:pt x="1196975" y="1517650"/>
                  </a:lnTo>
                  <a:close/>
                  <a:moveTo>
                    <a:pt x="660400" y="1517650"/>
                  </a:moveTo>
                  <a:lnTo>
                    <a:pt x="660400" y="1590675"/>
                  </a:lnTo>
                  <a:lnTo>
                    <a:pt x="690563" y="1590675"/>
                  </a:lnTo>
                  <a:lnTo>
                    <a:pt x="690563" y="1517650"/>
                  </a:lnTo>
                  <a:lnTo>
                    <a:pt x="660400" y="1517650"/>
                  </a:lnTo>
                  <a:close/>
                  <a:moveTo>
                    <a:pt x="554038" y="1517650"/>
                  </a:moveTo>
                  <a:lnTo>
                    <a:pt x="554038" y="1590675"/>
                  </a:lnTo>
                  <a:lnTo>
                    <a:pt x="588963" y="1590675"/>
                  </a:lnTo>
                  <a:lnTo>
                    <a:pt x="588963" y="1517650"/>
                  </a:lnTo>
                  <a:lnTo>
                    <a:pt x="554038" y="1517650"/>
                  </a:lnTo>
                  <a:close/>
                  <a:moveTo>
                    <a:pt x="419100" y="1517650"/>
                  </a:moveTo>
                  <a:lnTo>
                    <a:pt x="419100" y="1590675"/>
                  </a:lnTo>
                  <a:lnTo>
                    <a:pt x="452438" y="1590675"/>
                  </a:lnTo>
                  <a:lnTo>
                    <a:pt x="452438" y="1517650"/>
                  </a:lnTo>
                  <a:lnTo>
                    <a:pt x="419100" y="1517650"/>
                  </a:lnTo>
                  <a:close/>
                  <a:moveTo>
                    <a:pt x="282575" y="1517650"/>
                  </a:moveTo>
                  <a:lnTo>
                    <a:pt x="282575" y="1590675"/>
                  </a:lnTo>
                  <a:lnTo>
                    <a:pt x="317500" y="1590675"/>
                  </a:lnTo>
                  <a:lnTo>
                    <a:pt x="317500" y="1517650"/>
                  </a:lnTo>
                  <a:lnTo>
                    <a:pt x="282575" y="1517650"/>
                  </a:lnTo>
                  <a:close/>
                  <a:moveTo>
                    <a:pt x="147638" y="1517650"/>
                  </a:moveTo>
                  <a:lnTo>
                    <a:pt x="147638" y="1590675"/>
                  </a:lnTo>
                  <a:lnTo>
                    <a:pt x="180976" y="1590675"/>
                  </a:lnTo>
                  <a:lnTo>
                    <a:pt x="180976" y="1517650"/>
                  </a:lnTo>
                  <a:lnTo>
                    <a:pt x="147638" y="1517650"/>
                  </a:lnTo>
                  <a:close/>
                  <a:moveTo>
                    <a:pt x="1095244" y="1495425"/>
                  </a:moveTo>
                  <a:lnTo>
                    <a:pt x="1092347" y="1495687"/>
                  </a:lnTo>
                  <a:lnTo>
                    <a:pt x="1089713" y="1495948"/>
                  </a:lnTo>
                  <a:lnTo>
                    <a:pt x="1086816" y="1496733"/>
                  </a:lnTo>
                  <a:lnTo>
                    <a:pt x="1084182" y="1497779"/>
                  </a:lnTo>
                  <a:lnTo>
                    <a:pt x="1081812" y="1498825"/>
                  </a:lnTo>
                  <a:lnTo>
                    <a:pt x="1079442" y="1500132"/>
                  </a:lnTo>
                  <a:lnTo>
                    <a:pt x="1077335" y="1501701"/>
                  </a:lnTo>
                  <a:lnTo>
                    <a:pt x="1075228" y="1503794"/>
                  </a:lnTo>
                  <a:lnTo>
                    <a:pt x="1073121" y="1505886"/>
                  </a:lnTo>
                  <a:lnTo>
                    <a:pt x="1071541" y="1507978"/>
                  </a:lnTo>
                  <a:lnTo>
                    <a:pt x="1070224" y="1510331"/>
                  </a:lnTo>
                  <a:lnTo>
                    <a:pt x="1068907" y="1512685"/>
                  </a:lnTo>
                  <a:lnTo>
                    <a:pt x="1068117" y="1515300"/>
                  </a:lnTo>
                  <a:lnTo>
                    <a:pt x="1067327" y="1518177"/>
                  </a:lnTo>
                  <a:lnTo>
                    <a:pt x="1066800" y="1521054"/>
                  </a:lnTo>
                  <a:lnTo>
                    <a:pt x="1066800" y="1523930"/>
                  </a:lnTo>
                  <a:lnTo>
                    <a:pt x="1066800" y="1608138"/>
                  </a:lnTo>
                  <a:lnTo>
                    <a:pt x="1123950" y="1608138"/>
                  </a:lnTo>
                  <a:lnTo>
                    <a:pt x="1123950" y="1523930"/>
                  </a:lnTo>
                  <a:lnTo>
                    <a:pt x="1123687" y="1521054"/>
                  </a:lnTo>
                  <a:lnTo>
                    <a:pt x="1123424" y="1518177"/>
                  </a:lnTo>
                  <a:lnTo>
                    <a:pt x="1122633" y="1515300"/>
                  </a:lnTo>
                  <a:lnTo>
                    <a:pt x="1121843" y="1512685"/>
                  </a:lnTo>
                  <a:lnTo>
                    <a:pt x="1120527" y="1510331"/>
                  </a:lnTo>
                  <a:lnTo>
                    <a:pt x="1119210" y="1507978"/>
                  </a:lnTo>
                  <a:lnTo>
                    <a:pt x="1117630" y="1505886"/>
                  </a:lnTo>
                  <a:lnTo>
                    <a:pt x="1115523" y="1503794"/>
                  </a:lnTo>
                  <a:lnTo>
                    <a:pt x="1113416" y="1501701"/>
                  </a:lnTo>
                  <a:lnTo>
                    <a:pt x="1111309" y="1500132"/>
                  </a:lnTo>
                  <a:lnTo>
                    <a:pt x="1108938" y="1498825"/>
                  </a:lnTo>
                  <a:lnTo>
                    <a:pt x="1106568" y="1497779"/>
                  </a:lnTo>
                  <a:lnTo>
                    <a:pt x="1103935" y="1496733"/>
                  </a:lnTo>
                  <a:lnTo>
                    <a:pt x="1101038" y="1495948"/>
                  </a:lnTo>
                  <a:lnTo>
                    <a:pt x="1098141" y="1495687"/>
                  </a:lnTo>
                  <a:lnTo>
                    <a:pt x="1095244" y="1495425"/>
                  </a:lnTo>
                  <a:close/>
                  <a:moveTo>
                    <a:pt x="792032" y="1495425"/>
                  </a:moveTo>
                  <a:lnTo>
                    <a:pt x="789135" y="1495687"/>
                  </a:lnTo>
                  <a:lnTo>
                    <a:pt x="786238" y="1495948"/>
                  </a:lnTo>
                  <a:lnTo>
                    <a:pt x="783341" y="1496733"/>
                  </a:lnTo>
                  <a:lnTo>
                    <a:pt x="780970" y="1497779"/>
                  </a:lnTo>
                  <a:lnTo>
                    <a:pt x="778337" y="1498825"/>
                  </a:lnTo>
                  <a:lnTo>
                    <a:pt x="775966" y="1500132"/>
                  </a:lnTo>
                  <a:lnTo>
                    <a:pt x="773596" y="1501701"/>
                  </a:lnTo>
                  <a:lnTo>
                    <a:pt x="771753" y="1503794"/>
                  </a:lnTo>
                  <a:lnTo>
                    <a:pt x="769909" y="1505886"/>
                  </a:lnTo>
                  <a:lnTo>
                    <a:pt x="768329" y="1507978"/>
                  </a:lnTo>
                  <a:lnTo>
                    <a:pt x="766749" y="1510331"/>
                  </a:lnTo>
                  <a:lnTo>
                    <a:pt x="765695" y="1512685"/>
                  </a:lnTo>
                  <a:lnTo>
                    <a:pt x="764642" y="1515300"/>
                  </a:lnTo>
                  <a:lnTo>
                    <a:pt x="764115" y="1518177"/>
                  </a:lnTo>
                  <a:lnTo>
                    <a:pt x="763588" y="1521054"/>
                  </a:lnTo>
                  <a:lnTo>
                    <a:pt x="763588" y="1523930"/>
                  </a:lnTo>
                  <a:lnTo>
                    <a:pt x="763588" y="1608138"/>
                  </a:lnTo>
                  <a:lnTo>
                    <a:pt x="820738" y="1608138"/>
                  </a:lnTo>
                  <a:lnTo>
                    <a:pt x="820738" y="1523930"/>
                  </a:lnTo>
                  <a:lnTo>
                    <a:pt x="820475" y="1521054"/>
                  </a:lnTo>
                  <a:lnTo>
                    <a:pt x="819948" y="1518177"/>
                  </a:lnTo>
                  <a:lnTo>
                    <a:pt x="819421" y="1515300"/>
                  </a:lnTo>
                  <a:lnTo>
                    <a:pt x="818368" y="1512685"/>
                  </a:lnTo>
                  <a:lnTo>
                    <a:pt x="817051" y="1510331"/>
                  </a:lnTo>
                  <a:lnTo>
                    <a:pt x="815471" y="1507978"/>
                  </a:lnTo>
                  <a:lnTo>
                    <a:pt x="813891" y="1505886"/>
                  </a:lnTo>
                  <a:lnTo>
                    <a:pt x="812047" y="1503794"/>
                  </a:lnTo>
                  <a:lnTo>
                    <a:pt x="810204" y="1501701"/>
                  </a:lnTo>
                  <a:lnTo>
                    <a:pt x="808097" y="1500132"/>
                  </a:lnTo>
                  <a:lnTo>
                    <a:pt x="805726" y="1498825"/>
                  </a:lnTo>
                  <a:lnTo>
                    <a:pt x="802829" y="1497779"/>
                  </a:lnTo>
                  <a:lnTo>
                    <a:pt x="800459" y="1496733"/>
                  </a:lnTo>
                  <a:lnTo>
                    <a:pt x="797826" y="1495948"/>
                  </a:lnTo>
                  <a:lnTo>
                    <a:pt x="794929" y="1495687"/>
                  </a:lnTo>
                  <a:lnTo>
                    <a:pt x="792032" y="1495425"/>
                  </a:lnTo>
                  <a:close/>
                  <a:moveTo>
                    <a:pt x="939209" y="1433512"/>
                  </a:moveTo>
                  <a:lnTo>
                    <a:pt x="935038" y="1434300"/>
                  </a:lnTo>
                  <a:lnTo>
                    <a:pt x="930608" y="1435350"/>
                  </a:lnTo>
                  <a:lnTo>
                    <a:pt x="926698" y="1436926"/>
                  </a:lnTo>
                  <a:lnTo>
                    <a:pt x="923049" y="1438501"/>
                  </a:lnTo>
                  <a:lnTo>
                    <a:pt x="919400" y="1440865"/>
                  </a:lnTo>
                  <a:lnTo>
                    <a:pt x="916012" y="1443228"/>
                  </a:lnTo>
                  <a:lnTo>
                    <a:pt x="912884" y="1446117"/>
                  </a:lnTo>
                  <a:lnTo>
                    <a:pt x="910017" y="1449530"/>
                  </a:lnTo>
                  <a:lnTo>
                    <a:pt x="907672" y="1452681"/>
                  </a:lnTo>
                  <a:lnTo>
                    <a:pt x="905326" y="1456358"/>
                  </a:lnTo>
                  <a:lnTo>
                    <a:pt x="903502" y="1460034"/>
                  </a:lnTo>
                  <a:lnTo>
                    <a:pt x="901938" y="1464236"/>
                  </a:lnTo>
                  <a:lnTo>
                    <a:pt x="900895" y="1468437"/>
                  </a:lnTo>
                  <a:lnTo>
                    <a:pt x="900113" y="1472639"/>
                  </a:lnTo>
                  <a:lnTo>
                    <a:pt x="900113" y="1477365"/>
                  </a:lnTo>
                  <a:lnTo>
                    <a:pt x="900113" y="1608137"/>
                  </a:lnTo>
                  <a:lnTo>
                    <a:pt x="987426" y="1608137"/>
                  </a:lnTo>
                  <a:lnTo>
                    <a:pt x="987426" y="1477365"/>
                  </a:lnTo>
                  <a:lnTo>
                    <a:pt x="987166" y="1472639"/>
                  </a:lnTo>
                  <a:lnTo>
                    <a:pt x="986644" y="1468437"/>
                  </a:lnTo>
                  <a:lnTo>
                    <a:pt x="985602" y="1464236"/>
                  </a:lnTo>
                  <a:lnTo>
                    <a:pt x="984038" y="1460034"/>
                  </a:lnTo>
                  <a:lnTo>
                    <a:pt x="982214" y="1456358"/>
                  </a:lnTo>
                  <a:lnTo>
                    <a:pt x="980128" y="1452681"/>
                  </a:lnTo>
                  <a:lnTo>
                    <a:pt x="977522" y="1449530"/>
                  </a:lnTo>
                  <a:lnTo>
                    <a:pt x="974916" y="1446117"/>
                  </a:lnTo>
                  <a:lnTo>
                    <a:pt x="971527" y="1443228"/>
                  </a:lnTo>
                  <a:lnTo>
                    <a:pt x="968139" y="1440865"/>
                  </a:lnTo>
                  <a:lnTo>
                    <a:pt x="964751" y="1438501"/>
                  </a:lnTo>
                  <a:lnTo>
                    <a:pt x="960841" y="1436926"/>
                  </a:lnTo>
                  <a:lnTo>
                    <a:pt x="956671" y="1435350"/>
                  </a:lnTo>
                  <a:lnTo>
                    <a:pt x="952501" y="1434300"/>
                  </a:lnTo>
                  <a:lnTo>
                    <a:pt x="948331" y="1433512"/>
                  </a:lnTo>
                  <a:lnTo>
                    <a:pt x="943639" y="1433512"/>
                  </a:lnTo>
                  <a:lnTo>
                    <a:pt x="939209" y="1433512"/>
                  </a:lnTo>
                  <a:close/>
                  <a:moveTo>
                    <a:pt x="1714500" y="1423987"/>
                  </a:moveTo>
                  <a:lnTo>
                    <a:pt x="1714500" y="1476375"/>
                  </a:lnTo>
                  <a:lnTo>
                    <a:pt x="1747838" y="1476375"/>
                  </a:lnTo>
                  <a:lnTo>
                    <a:pt x="1747838" y="1423987"/>
                  </a:lnTo>
                  <a:lnTo>
                    <a:pt x="1714500" y="1423987"/>
                  </a:lnTo>
                  <a:close/>
                  <a:moveTo>
                    <a:pt x="1570038" y="1423987"/>
                  </a:moveTo>
                  <a:lnTo>
                    <a:pt x="1570038" y="1476375"/>
                  </a:lnTo>
                  <a:lnTo>
                    <a:pt x="1603376" y="1476375"/>
                  </a:lnTo>
                  <a:lnTo>
                    <a:pt x="1603376" y="1423987"/>
                  </a:lnTo>
                  <a:lnTo>
                    <a:pt x="1570038" y="1423987"/>
                  </a:lnTo>
                  <a:close/>
                  <a:moveTo>
                    <a:pt x="1435100" y="1423987"/>
                  </a:moveTo>
                  <a:lnTo>
                    <a:pt x="1435100" y="1476375"/>
                  </a:lnTo>
                  <a:lnTo>
                    <a:pt x="1468438" y="1476375"/>
                  </a:lnTo>
                  <a:lnTo>
                    <a:pt x="1468438" y="1423987"/>
                  </a:lnTo>
                  <a:lnTo>
                    <a:pt x="1435100" y="1423987"/>
                  </a:lnTo>
                  <a:close/>
                  <a:moveTo>
                    <a:pt x="1298575" y="1423987"/>
                  </a:moveTo>
                  <a:lnTo>
                    <a:pt x="1298575" y="1476375"/>
                  </a:lnTo>
                  <a:lnTo>
                    <a:pt x="1333500" y="1476375"/>
                  </a:lnTo>
                  <a:lnTo>
                    <a:pt x="1333500" y="1423987"/>
                  </a:lnTo>
                  <a:lnTo>
                    <a:pt x="1298575" y="1423987"/>
                  </a:lnTo>
                  <a:close/>
                  <a:moveTo>
                    <a:pt x="554038" y="1423987"/>
                  </a:moveTo>
                  <a:lnTo>
                    <a:pt x="554038" y="1476375"/>
                  </a:lnTo>
                  <a:lnTo>
                    <a:pt x="588963" y="1476375"/>
                  </a:lnTo>
                  <a:lnTo>
                    <a:pt x="588963" y="1423987"/>
                  </a:lnTo>
                  <a:lnTo>
                    <a:pt x="554038" y="1423987"/>
                  </a:lnTo>
                  <a:close/>
                  <a:moveTo>
                    <a:pt x="419100" y="1423987"/>
                  </a:moveTo>
                  <a:lnTo>
                    <a:pt x="419100" y="1476375"/>
                  </a:lnTo>
                  <a:lnTo>
                    <a:pt x="452438" y="1476375"/>
                  </a:lnTo>
                  <a:lnTo>
                    <a:pt x="452438" y="1423987"/>
                  </a:lnTo>
                  <a:lnTo>
                    <a:pt x="419100" y="1423987"/>
                  </a:lnTo>
                  <a:close/>
                  <a:moveTo>
                    <a:pt x="282575" y="1423987"/>
                  </a:moveTo>
                  <a:lnTo>
                    <a:pt x="282575" y="1476375"/>
                  </a:lnTo>
                  <a:lnTo>
                    <a:pt x="317500" y="1476375"/>
                  </a:lnTo>
                  <a:lnTo>
                    <a:pt x="317500" y="1423987"/>
                  </a:lnTo>
                  <a:lnTo>
                    <a:pt x="282575" y="1423987"/>
                  </a:lnTo>
                  <a:close/>
                  <a:moveTo>
                    <a:pt x="146050" y="1423987"/>
                  </a:moveTo>
                  <a:lnTo>
                    <a:pt x="146050" y="1476375"/>
                  </a:lnTo>
                  <a:lnTo>
                    <a:pt x="179388" y="1476375"/>
                  </a:lnTo>
                  <a:lnTo>
                    <a:pt x="179388" y="1423987"/>
                  </a:lnTo>
                  <a:lnTo>
                    <a:pt x="146050" y="1423987"/>
                  </a:lnTo>
                  <a:close/>
                  <a:moveTo>
                    <a:pt x="1196975" y="1422400"/>
                  </a:moveTo>
                  <a:lnTo>
                    <a:pt x="1196975" y="1476375"/>
                  </a:lnTo>
                  <a:lnTo>
                    <a:pt x="1227138" y="1476375"/>
                  </a:lnTo>
                  <a:lnTo>
                    <a:pt x="1227138" y="1422400"/>
                  </a:lnTo>
                  <a:lnTo>
                    <a:pt x="1196975" y="1422400"/>
                  </a:lnTo>
                  <a:close/>
                  <a:moveTo>
                    <a:pt x="660400" y="1422400"/>
                  </a:moveTo>
                  <a:lnTo>
                    <a:pt x="660400" y="1476375"/>
                  </a:lnTo>
                  <a:lnTo>
                    <a:pt x="690563" y="1476375"/>
                  </a:lnTo>
                  <a:lnTo>
                    <a:pt x="690563" y="1422400"/>
                  </a:lnTo>
                  <a:lnTo>
                    <a:pt x="660400" y="1422400"/>
                  </a:lnTo>
                  <a:close/>
                  <a:moveTo>
                    <a:pt x="1620838" y="1287462"/>
                  </a:moveTo>
                  <a:lnTo>
                    <a:pt x="1620838" y="1346200"/>
                  </a:lnTo>
                  <a:lnTo>
                    <a:pt x="1641476" y="1346200"/>
                  </a:lnTo>
                  <a:lnTo>
                    <a:pt x="1641476" y="1287462"/>
                  </a:lnTo>
                  <a:lnTo>
                    <a:pt x="1620838" y="1287462"/>
                  </a:lnTo>
                  <a:close/>
                  <a:moveTo>
                    <a:pt x="1541463" y="1287462"/>
                  </a:moveTo>
                  <a:lnTo>
                    <a:pt x="1541463" y="1346200"/>
                  </a:lnTo>
                  <a:lnTo>
                    <a:pt x="1563688" y="1346200"/>
                  </a:lnTo>
                  <a:lnTo>
                    <a:pt x="1563688" y="1287462"/>
                  </a:lnTo>
                  <a:lnTo>
                    <a:pt x="1541463" y="1287462"/>
                  </a:lnTo>
                  <a:close/>
                  <a:moveTo>
                    <a:pt x="1482725" y="1287462"/>
                  </a:moveTo>
                  <a:lnTo>
                    <a:pt x="1482725" y="1346200"/>
                  </a:lnTo>
                  <a:lnTo>
                    <a:pt x="1503363" y="1346200"/>
                  </a:lnTo>
                  <a:lnTo>
                    <a:pt x="1503363" y="1287462"/>
                  </a:lnTo>
                  <a:lnTo>
                    <a:pt x="1482725" y="1287462"/>
                  </a:lnTo>
                  <a:close/>
                  <a:moveTo>
                    <a:pt x="1404938" y="1287462"/>
                  </a:moveTo>
                  <a:lnTo>
                    <a:pt x="1404938" y="1346200"/>
                  </a:lnTo>
                  <a:lnTo>
                    <a:pt x="1425576" y="1346200"/>
                  </a:lnTo>
                  <a:lnTo>
                    <a:pt x="1425576" y="1287462"/>
                  </a:lnTo>
                  <a:lnTo>
                    <a:pt x="1404938" y="1287462"/>
                  </a:lnTo>
                  <a:close/>
                  <a:moveTo>
                    <a:pt x="1344613" y="1287462"/>
                  </a:moveTo>
                  <a:lnTo>
                    <a:pt x="1344613" y="1346200"/>
                  </a:lnTo>
                  <a:lnTo>
                    <a:pt x="1366838" y="1346200"/>
                  </a:lnTo>
                  <a:lnTo>
                    <a:pt x="1366838" y="1287462"/>
                  </a:lnTo>
                  <a:lnTo>
                    <a:pt x="1344613" y="1287462"/>
                  </a:lnTo>
                  <a:close/>
                  <a:moveTo>
                    <a:pt x="1266825" y="1287462"/>
                  </a:moveTo>
                  <a:lnTo>
                    <a:pt x="1266825" y="1346200"/>
                  </a:lnTo>
                  <a:lnTo>
                    <a:pt x="1287463" y="1346200"/>
                  </a:lnTo>
                  <a:lnTo>
                    <a:pt x="1287463" y="1287462"/>
                  </a:lnTo>
                  <a:lnTo>
                    <a:pt x="1266825" y="1287462"/>
                  </a:lnTo>
                  <a:close/>
                  <a:moveTo>
                    <a:pt x="600075" y="1287462"/>
                  </a:moveTo>
                  <a:lnTo>
                    <a:pt x="600075" y="1346200"/>
                  </a:lnTo>
                  <a:lnTo>
                    <a:pt x="620713" y="1346200"/>
                  </a:lnTo>
                  <a:lnTo>
                    <a:pt x="620713" y="1287462"/>
                  </a:lnTo>
                  <a:lnTo>
                    <a:pt x="600075" y="1287462"/>
                  </a:lnTo>
                  <a:close/>
                  <a:moveTo>
                    <a:pt x="520700" y="1287462"/>
                  </a:moveTo>
                  <a:lnTo>
                    <a:pt x="520700" y="1346200"/>
                  </a:lnTo>
                  <a:lnTo>
                    <a:pt x="542925" y="1346200"/>
                  </a:lnTo>
                  <a:lnTo>
                    <a:pt x="542925" y="1287462"/>
                  </a:lnTo>
                  <a:lnTo>
                    <a:pt x="520700" y="1287462"/>
                  </a:lnTo>
                  <a:close/>
                  <a:moveTo>
                    <a:pt x="461963" y="1287462"/>
                  </a:moveTo>
                  <a:lnTo>
                    <a:pt x="461963" y="1346200"/>
                  </a:lnTo>
                  <a:lnTo>
                    <a:pt x="482601" y="1346200"/>
                  </a:lnTo>
                  <a:lnTo>
                    <a:pt x="482601" y="1287462"/>
                  </a:lnTo>
                  <a:lnTo>
                    <a:pt x="461963" y="1287462"/>
                  </a:lnTo>
                  <a:close/>
                  <a:moveTo>
                    <a:pt x="382588" y="1287462"/>
                  </a:moveTo>
                  <a:lnTo>
                    <a:pt x="382588" y="1346200"/>
                  </a:lnTo>
                  <a:lnTo>
                    <a:pt x="404813" y="1346200"/>
                  </a:lnTo>
                  <a:lnTo>
                    <a:pt x="404813" y="1287462"/>
                  </a:lnTo>
                  <a:lnTo>
                    <a:pt x="382588" y="1287462"/>
                  </a:lnTo>
                  <a:close/>
                  <a:moveTo>
                    <a:pt x="323850" y="1287462"/>
                  </a:moveTo>
                  <a:lnTo>
                    <a:pt x="323850" y="1346200"/>
                  </a:lnTo>
                  <a:lnTo>
                    <a:pt x="346075" y="1346200"/>
                  </a:lnTo>
                  <a:lnTo>
                    <a:pt x="346075" y="1287462"/>
                  </a:lnTo>
                  <a:lnTo>
                    <a:pt x="323850" y="1287462"/>
                  </a:lnTo>
                  <a:close/>
                  <a:moveTo>
                    <a:pt x="246063" y="1287462"/>
                  </a:moveTo>
                  <a:lnTo>
                    <a:pt x="246063" y="1346200"/>
                  </a:lnTo>
                  <a:lnTo>
                    <a:pt x="266701" y="1346200"/>
                  </a:lnTo>
                  <a:lnTo>
                    <a:pt x="266701" y="1287462"/>
                  </a:lnTo>
                  <a:lnTo>
                    <a:pt x="246063" y="1287462"/>
                  </a:lnTo>
                  <a:close/>
                  <a:moveTo>
                    <a:pt x="1196975" y="1281112"/>
                  </a:moveTo>
                  <a:lnTo>
                    <a:pt x="1196975" y="1347787"/>
                  </a:lnTo>
                  <a:lnTo>
                    <a:pt x="1227138" y="1347787"/>
                  </a:lnTo>
                  <a:lnTo>
                    <a:pt x="1227138" y="1281112"/>
                  </a:lnTo>
                  <a:lnTo>
                    <a:pt x="1196975" y="1281112"/>
                  </a:lnTo>
                  <a:close/>
                  <a:moveTo>
                    <a:pt x="660400" y="1281112"/>
                  </a:moveTo>
                  <a:lnTo>
                    <a:pt x="660400" y="1347787"/>
                  </a:lnTo>
                  <a:lnTo>
                    <a:pt x="690563" y="1347787"/>
                  </a:lnTo>
                  <a:lnTo>
                    <a:pt x="690563" y="1281112"/>
                  </a:lnTo>
                  <a:lnTo>
                    <a:pt x="660400" y="1281112"/>
                  </a:lnTo>
                  <a:close/>
                  <a:moveTo>
                    <a:pt x="1125538" y="1273175"/>
                  </a:moveTo>
                  <a:lnTo>
                    <a:pt x="1125538" y="1346200"/>
                  </a:lnTo>
                  <a:lnTo>
                    <a:pt x="1149351" y="1346200"/>
                  </a:lnTo>
                  <a:lnTo>
                    <a:pt x="1149351" y="1273175"/>
                  </a:lnTo>
                  <a:lnTo>
                    <a:pt x="1125538" y="1273175"/>
                  </a:lnTo>
                  <a:close/>
                  <a:moveTo>
                    <a:pt x="1039813" y="1273175"/>
                  </a:moveTo>
                  <a:lnTo>
                    <a:pt x="1039813" y="1346200"/>
                  </a:lnTo>
                  <a:lnTo>
                    <a:pt x="1062038" y="1346200"/>
                  </a:lnTo>
                  <a:lnTo>
                    <a:pt x="1062038" y="1273175"/>
                  </a:lnTo>
                  <a:lnTo>
                    <a:pt x="1039813" y="1273175"/>
                  </a:lnTo>
                  <a:close/>
                  <a:moveTo>
                    <a:pt x="976313" y="1273175"/>
                  </a:moveTo>
                  <a:lnTo>
                    <a:pt x="976313" y="1346200"/>
                  </a:lnTo>
                  <a:lnTo>
                    <a:pt x="998538" y="1346200"/>
                  </a:lnTo>
                  <a:lnTo>
                    <a:pt x="998538" y="1273175"/>
                  </a:lnTo>
                  <a:lnTo>
                    <a:pt x="976313" y="1273175"/>
                  </a:lnTo>
                  <a:close/>
                  <a:moveTo>
                    <a:pt x="889000" y="1273175"/>
                  </a:moveTo>
                  <a:lnTo>
                    <a:pt x="889000" y="1346200"/>
                  </a:lnTo>
                  <a:lnTo>
                    <a:pt x="912813" y="1346200"/>
                  </a:lnTo>
                  <a:lnTo>
                    <a:pt x="912813" y="1273175"/>
                  </a:lnTo>
                  <a:lnTo>
                    <a:pt x="889000" y="1273175"/>
                  </a:lnTo>
                  <a:close/>
                  <a:moveTo>
                    <a:pt x="823913" y="1273175"/>
                  </a:moveTo>
                  <a:lnTo>
                    <a:pt x="823913" y="1346200"/>
                  </a:lnTo>
                  <a:lnTo>
                    <a:pt x="847726" y="1346200"/>
                  </a:lnTo>
                  <a:lnTo>
                    <a:pt x="847726" y="1273175"/>
                  </a:lnTo>
                  <a:lnTo>
                    <a:pt x="823913" y="1273175"/>
                  </a:lnTo>
                  <a:close/>
                  <a:moveTo>
                    <a:pt x="738188" y="1273175"/>
                  </a:moveTo>
                  <a:lnTo>
                    <a:pt x="738188" y="1346200"/>
                  </a:lnTo>
                  <a:lnTo>
                    <a:pt x="762001" y="1346200"/>
                  </a:lnTo>
                  <a:lnTo>
                    <a:pt x="762001" y="1273175"/>
                  </a:lnTo>
                  <a:lnTo>
                    <a:pt x="738188" y="1273175"/>
                  </a:lnTo>
                  <a:close/>
                  <a:moveTo>
                    <a:pt x="1770857" y="1271587"/>
                  </a:moveTo>
                  <a:lnTo>
                    <a:pt x="1769005" y="1271854"/>
                  </a:lnTo>
                  <a:lnTo>
                    <a:pt x="1767417" y="1272654"/>
                  </a:lnTo>
                  <a:lnTo>
                    <a:pt x="1765830" y="1273988"/>
                  </a:lnTo>
                  <a:lnTo>
                    <a:pt x="1764507" y="1275589"/>
                  </a:lnTo>
                  <a:lnTo>
                    <a:pt x="1763448" y="1277990"/>
                  </a:lnTo>
                  <a:lnTo>
                    <a:pt x="1762654" y="1280392"/>
                  </a:lnTo>
                  <a:lnTo>
                    <a:pt x="1762125" y="1283060"/>
                  </a:lnTo>
                  <a:lnTo>
                    <a:pt x="1762125" y="1285728"/>
                  </a:lnTo>
                  <a:lnTo>
                    <a:pt x="1762125" y="1335087"/>
                  </a:lnTo>
                  <a:lnTo>
                    <a:pt x="1779588" y="1335087"/>
                  </a:lnTo>
                  <a:lnTo>
                    <a:pt x="1779588" y="1285728"/>
                  </a:lnTo>
                  <a:lnTo>
                    <a:pt x="1779324" y="1283060"/>
                  </a:lnTo>
                  <a:lnTo>
                    <a:pt x="1778794" y="1280392"/>
                  </a:lnTo>
                  <a:lnTo>
                    <a:pt x="1778001" y="1277990"/>
                  </a:lnTo>
                  <a:lnTo>
                    <a:pt x="1776942" y="1275589"/>
                  </a:lnTo>
                  <a:lnTo>
                    <a:pt x="1775619" y="1273988"/>
                  </a:lnTo>
                  <a:lnTo>
                    <a:pt x="1774296" y="1272654"/>
                  </a:lnTo>
                  <a:lnTo>
                    <a:pt x="1772709" y="1271854"/>
                  </a:lnTo>
                  <a:lnTo>
                    <a:pt x="1770857" y="1271587"/>
                  </a:lnTo>
                  <a:close/>
                  <a:moveTo>
                    <a:pt x="1685396" y="1271587"/>
                  </a:moveTo>
                  <a:lnTo>
                    <a:pt x="1683280" y="1271854"/>
                  </a:lnTo>
                  <a:lnTo>
                    <a:pt x="1681692" y="1272654"/>
                  </a:lnTo>
                  <a:lnTo>
                    <a:pt x="1680105" y="1273988"/>
                  </a:lnTo>
                  <a:lnTo>
                    <a:pt x="1679046" y="1275589"/>
                  </a:lnTo>
                  <a:lnTo>
                    <a:pt x="1677988" y="1277990"/>
                  </a:lnTo>
                  <a:lnTo>
                    <a:pt x="1677194" y="1280392"/>
                  </a:lnTo>
                  <a:lnTo>
                    <a:pt x="1676665" y="1283060"/>
                  </a:lnTo>
                  <a:lnTo>
                    <a:pt x="1676400" y="1285728"/>
                  </a:lnTo>
                  <a:lnTo>
                    <a:pt x="1676400" y="1335087"/>
                  </a:lnTo>
                  <a:lnTo>
                    <a:pt x="1693863" y="1335087"/>
                  </a:lnTo>
                  <a:lnTo>
                    <a:pt x="1693863" y="1285728"/>
                  </a:lnTo>
                  <a:lnTo>
                    <a:pt x="1693599" y="1283060"/>
                  </a:lnTo>
                  <a:lnTo>
                    <a:pt x="1693334" y="1280392"/>
                  </a:lnTo>
                  <a:lnTo>
                    <a:pt x="1692540" y="1277990"/>
                  </a:lnTo>
                  <a:lnTo>
                    <a:pt x="1691482" y="1275589"/>
                  </a:lnTo>
                  <a:lnTo>
                    <a:pt x="1690159" y="1273988"/>
                  </a:lnTo>
                  <a:lnTo>
                    <a:pt x="1688571" y="1272654"/>
                  </a:lnTo>
                  <a:lnTo>
                    <a:pt x="1686984" y="1271854"/>
                  </a:lnTo>
                  <a:lnTo>
                    <a:pt x="1685396" y="1271587"/>
                  </a:lnTo>
                  <a:close/>
                  <a:moveTo>
                    <a:pt x="200950" y="1271587"/>
                  </a:moveTo>
                  <a:lnTo>
                    <a:pt x="199126" y="1271854"/>
                  </a:lnTo>
                  <a:lnTo>
                    <a:pt x="197562" y="1272654"/>
                  </a:lnTo>
                  <a:lnTo>
                    <a:pt x="196259" y="1273988"/>
                  </a:lnTo>
                  <a:lnTo>
                    <a:pt x="194955" y="1275589"/>
                  </a:lnTo>
                  <a:lnTo>
                    <a:pt x="193913" y="1277990"/>
                  </a:lnTo>
                  <a:lnTo>
                    <a:pt x="193131" y="1280392"/>
                  </a:lnTo>
                  <a:lnTo>
                    <a:pt x="192610" y="1283060"/>
                  </a:lnTo>
                  <a:lnTo>
                    <a:pt x="192088" y="1285728"/>
                  </a:lnTo>
                  <a:lnTo>
                    <a:pt x="192088" y="1335087"/>
                  </a:lnTo>
                  <a:lnTo>
                    <a:pt x="209551" y="1335087"/>
                  </a:lnTo>
                  <a:lnTo>
                    <a:pt x="209551" y="1285728"/>
                  </a:lnTo>
                  <a:lnTo>
                    <a:pt x="209551" y="1283060"/>
                  </a:lnTo>
                  <a:lnTo>
                    <a:pt x="209030" y="1280392"/>
                  </a:lnTo>
                  <a:lnTo>
                    <a:pt x="208248" y="1277990"/>
                  </a:lnTo>
                  <a:lnTo>
                    <a:pt x="207205" y="1275589"/>
                  </a:lnTo>
                  <a:lnTo>
                    <a:pt x="205642" y="1273988"/>
                  </a:lnTo>
                  <a:lnTo>
                    <a:pt x="204338" y="1272654"/>
                  </a:lnTo>
                  <a:lnTo>
                    <a:pt x="202514" y="1271854"/>
                  </a:lnTo>
                  <a:lnTo>
                    <a:pt x="200950" y="1271587"/>
                  </a:lnTo>
                  <a:close/>
                  <a:moveTo>
                    <a:pt x="116417" y="1271587"/>
                  </a:moveTo>
                  <a:lnTo>
                    <a:pt x="114830" y="1271854"/>
                  </a:lnTo>
                  <a:lnTo>
                    <a:pt x="113242" y="1272654"/>
                  </a:lnTo>
                  <a:lnTo>
                    <a:pt x="111655" y="1273988"/>
                  </a:lnTo>
                  <a:lnTo>
                    <a:pt x="110332" y="1275589"/>
                  </a:lnTo>
                  <a:lnTo>
                    <a:pt x="109273" y="1277990"/>
                  </a:lnTo>
                  <a:lnTo>
                    <a:pt x="108479" y="1280392"/>
                  </a:lnTo>
                  <a:lnTo>
                    <a:pt x="107950" y="1283060"/>
                  </a:lnTo>
                  <a:lnTo>
                    <a:pt x="107950" y="1285728"/>
                  </a:lnTo>
                  <a:lnTo>
                    <a:pt x="107950" y="1335087"/>
                  </a:lnTo>
                  <a:lnTo>
                    <a:pt x="125413" y="1335087"/>
                  </a:lnTo>
                  <a:lnTo>
                    <a:pt x="125413" y="1285728"/>
                  </a:lnTo>
                  <a:lnTo>
                    <a:pt x="125149" y="1283060"/>
                  </a:lnTo>
                  <a:lnTo>
                    <a:pt x="124619" y="1280392"/>
                  </a:lnTo>
                  <a:lnTo>
                    <a:pt x="123826" y="1277990"/>
                  </a:lnTo>
                  <a:lnTo>
                    <a:pt x="122767" y="1275589"/>
                  </a:lnTo>
                  <a:lnTo>
                    <a:pt x="121180" y="1273988"/>
                  </a:lnTo>
                  <a:lnTo>
                    <a:pt x="119857" y="1272654"/>
                  </a:lnTo>
                  <a:lnTo>
                    <a:pt x="118269" y="1271854"/>
                  </a:lnTo>
                  <a:lnTo>
                    <a:pt x="116417" y="1271587"/>
                  </a:lnTo>
                  <a:close/>
                  <a:moveTo>
                    <a:pt x="1591469" y="1243012"/>
                  </a:moveTo>
                  <a:lnTo>
                    <a:pt x="1589328" y="1243279"/>
                  </a:lnTo>
                  <a:lnTo>
                    <a:pt x="1586919" y="1243547"/>
                  </a:lnTo>
                  <a:lnTo>
                    <a:pt x="1584778" y="1244081"/>
                  </a:lnTo>
                  <a:lnTo>
                    <a:pt x="1582369" y="1245151"/>
                  </a:lnTo>
                  <a:lnTo>
                    <a:pt x="1580495" y="1245953"/>
                  </a:lnTo>
                  <a:lnTo>
                    <a:pt x="1578621" y="1247289"/>
                  </a:lnTo>
                  <a:lnTo>
                    <a:pt x="1577015" y="1248893"/>
                  </a:lnTo>
                  <a:lnTo>
                    <a:pt x="1575409" y="1250497"/>
                  </a:lnTo>
                  <a:lnTo>
                    <a:pt x="1573804" y="1252368"/>
                  </a:lnTo>
                  <a:lnTo>
                    <a:pt x="1572733" y="1254240"/>
                  </a:lnTo>
                  <a:lnTo>
                    <a:pt x="1571395" y="1256378"/>
                  </a:lnTo>
                  <a:lnTo>
                    <a:pt x="1570592" y="1258517"/>
                  </a:lnTo>
                  <a:lnTo>
                    <a:pt x="1569521" y="1260656"/>
                  </a:lnTo>
                  <a:lnTo>
                    <a:pt x="1568986" y="1263329"/>
                  </a:lnTo>
                  <a:lnTo>
                    <a:pt x="1568718" y="1265735"/>
                  </a:lnTo>
                  <a:lnTo>
                    <a:pt x="1568450" y="1268408"/>
                  </a:lnTo>
                  <a:lnTo>
                    <a:pt x="1568450" y="1346200"/>
                  </a:lnTo>
                  <a:lnTo>
                    <a:pt x="1614488" y="1346200"/>
                  </a:lnTo>
                  <a:lnTo>
                    <a:pt x="1614488" y="1268408"/>
                  </a:lnTo>
                  <a:lnTo>
                    <a:pt x="1614488" y="1265735"/>
                  </a:lnTo>
                  <a:lnTo>
                    <a:pt x="1613953" y="1263329"/>
                  </a:lnTo>
                  <a:lnTo>
                    <a:pt x="1613418" y="1260656"/>
                  </a:lnTo>
                  <a:lnTo>
                    <a:pt x="1612347" y="1258517"/>
                  </a:lnTo>
                  <a:lnTo>
                    <a:pt x="1611544" y="1256378"/>
                  </a:lnTo>
                  <a:lnTo>
                    <a:pt x="1610473" y="1254240"/>
                  </a:lnTo>
                  <a:lnTo>
                    <a:pt x="1609135" y="1252368"/>
                  </a:lnTo>
                  <a:lnTo>
                    <a:pt x="1607529" y="1250497"/>
                  </a:lnTo>
                  <a:lnTo>
                    <a:pt x="1605923" y="1248893"/>
                  </a:lnTo>
                  <a:lnTo>
                    <a:pt x="1604317" y="1247289"/>
                  </a:lnTo>
                  <a:lnTo>
                    <a:pt x="1602443" y="1245953"/>
                  </a:lnTo>
                  <a:lnTo>
                    <a:pt x="1600570" y="1245151"/>
                  </a:lnTo>
                  <a:lnTo>
                    <a:pt x="1598161" y="1244081"/>
                  </a:lnTo>
                  <a:lnTo>
                    <a:pt x="1596020" y="1243547"/>
                  </a:lnTo>
                  <a:lnTo>
                    <a:pt x="1593878" y="1243279"/>
                  </a:lnTo>
                  <a:lnTo>
                    <a:pt x="1591469" y="1243012"/>
                  </a:lnTo>
                  <a:close/>
                  <a:moveTo>
                    <a:pt x="1454020" y="1243012"/>
                  </a:moveTo>
                  <a:lnTo>
                    <a:pt x="1451681" y="1243279"/>
                  </a:lnTo>
                  <a:lnTo>
                    <a:pt x="1449601" y="1243547"/>
                  </a:lnTo>
                  <a:lnTo>
                    <a:pt x="1447522" y="1244081"/>
                  </a:lnTo>
                  <a:lnTo>
                    <a:pt x="1445442" y="1245151"/>
                  </a:lnTo>
                  <a:lnTo>
                    <a:pt x="1443623" y="1245953"/>
                  </a:lnTo>
                  <a:lnTo>
                    <a:pt x="1441543" y="1247289"/>
                  </a:lnTo>
                  <a:lnTo>
                    <a:pt x="1439723" y="1248893"/>
                  </a:lnTo>
                  <a:lnTo>
                    <a:pt x="1438164" y="1250497"/>
                  </a:lnTo>
                  <a:lnTo>
                    <a:pt x="1436864" y="1252368"/>
                  </a:lnTo>
                  <a:lnTo>
                    <a:pt x="1435564" y="1254240"/>
                  </a:lnTo>
                  <a:lnTo>
                    <a:pt x="1434525" y="1256378"/>
                  </a:lnTo>
                  <a:lnTo>
                    <a:pt x="1433485" y="1258517"/>
                  </a:lnTo>
                  <a:lnTo>
                    <a:pt x="1432965" y="1260656"/>
                  </a:lnTo>
                  <a:lnTo>
                    <a:pt x="1432445" y="1263329"/>
                  </a:lnTo>
                  <a:lnTo>
                    <a:pt x="1431925" y="1265735"/>
                  </a:lnTo>
                  <a:lnTo>
                    <a:pt x="1431925" y="1268408"/>
                  </a:lnTo>
                  <a:lnTo>
                    <a:pt x="1431925" y="1346200"/>
                  </a:lnTo>
                  <a:lnTo>
                    <a:pt x="1476375" y="1346200"/>
                  </a:lnTo>
                  <a:lnTo>
                    <a:pt x="1476375" y="1268408"/>
                  </a:lnTo>
                  <a:lnTo>
                    <a:pt x="1476115" y="1265735"/>
                  </a:lnTo>
                  <a:lnTo>
                    <a:pt x="1475855" y="1263329"/>
                  </a:lnTo>
                  <a:lnTo>
                    <a:pt x="1475335" y="1260656"/>
                  </a:lnTo>
                  <a:lnTo>
                    <a:pt x="1474556" y="1258517"/>
                  </a:lnTo>
                  <a:lnTo>
                    <a:pt x="1473516" y="1256378"/>
                  </a:lnTo>
                  <a:lnTo>
                    <a:pt x="1472476" y="1254240"/>
                  </a:lnTo>
                  <a:lnTo>
                    <a:pt x="1471176" y="1252368"/>
                  </a:lnTo>
                  <a:lnTo>
                    <a:pt x="1469617" y="1250497"/>
                  </a:lnTo>
                  <a:lnTo>
                    <a:pt x="1468057" y="1248893"/>
                  </a:lnTo>
                  <a:lnTo>
                    <a:pt x="1466497" y="1247289"/>
                  </a:lnTo>
                  <a:lnTo>
                    <a:pt x="1464678" y="1245953"/>
                  </a:lnTo>
                  <a:lnTo>
                    <a:pt x="1462598" y="1245151"/>
                  </a:lnTo>
                  <a:lnTo>
                    <a:pt x="1460779" y="1244081"/>
                  </a:lnTo>
                  <a:lnTo>
                    <a:pt x="1458699" y="1243547"/>
                  </a:lnTo>
                  <a:lnTo>
                    <a:pt x="1456100" y="1243279"/>
                  </a:lnTo>
                  <a:lnTo>
                    <a:pt x="1454020" y="1243012"/>
                  </a:lnTo>
                  <a:close/>
                  <a:moveTo>
                    <a:pt x="1316967" y="1243012"/>
                  </a:moveTo>
                  <a:lnTo>
                    <a:pt x="1314544" y="1243279"/>
                  </a:lnTo>
                  <a:lnTo>
                    <a:pt x="1312121" y="1243547"/>
                  </a:lnTo>
                  <a:lnTo>
                    <a:pt x="1309967" y="1244081"/>
                  </a:lnTo>
                  <a:lnTo>
                    <a:pt x="1308082" y="1245151"/>
                  </a:lnTo>
                  <a:lnTo>
                    <a:pt x="1305929" y="1245953"/>
                  </a:lnTo>
                  <a:lnTo>
                    <a:pt x="1304044" y="1247289"/>
                  </a:lnTo>
                  <a:lnTo>
                    <a:pt x="1302429" y="1248893"/>
                  </a:lnTo>
                  <a:lnTo>
                    <a:pt x="1300544" y="1250497"/>
                  </a:lnTo>
                  <a:lnTo>
                    <a:pt x="1299198" y="1252368"/>
                  </a:lnTo>
                  <a:lnTo>
                    <a:pt x="1297852" y="1254240"/>
                  </a:lnTo>
                  <a:lnTo>
                    <a:pt x="1296775" y="1256378"/>
                  </a:lnTo>
                  <a:lnTo>
                    <a:pt x="1295698" y="1258517"/>
                  </a:lnTo>
                  <a:lnTo>
                    <a:pt x="1294890" y="1260656"/>
                  </a:lnTo>
                  <a:lnTo>
                    <a:pt x="1294352" y="1263329"/>
                  </a:lnTo>
                  <a:lnTo>
                    <a:pt x="1294082" y="1265735"/>
                  </a:lnTo>
                  <a:lnTo>
                    <a:pt x="1293813" y="1268408"/>
                  </a:lnTo>
                  <a:lnTo>
                    <a:pt x="1293813" y="1346200"/>
                  </a:lnTo>
                  <a:lnTo>
                    <a:pt x="1339851" y="1346200"/>
                  </a:lnTo>
                  <a:lnTo>
                    <a:pt x="1339851" y="1268408"/>
                  </a:lnTo>
                  <a:lnTo>
                    <a:pt x="1339851" y="1265735"/>
                  </a:lnTo>
                  <a:lnTo>
                    <a:pt x="1339582" y="1263329"/>
                  </a:lnTo>
                  <a:lnTo>
                    <a:pt x="1338774" y="1260656"/>
                  </a:lnTo>
                  <a:lnTo>
                    <a:pt x="1338236" y="1258517"/>
                  </a:lnTo>
                  <a:lnTo>
                    <a:pt x="1337159" y="1256378"/>
                  </a:lnTo>
                  <a:lnTo>
                    <a:pt x="1336082" y="1254240"/>
                  </a:lnTo>
                  <a:lnTo>
                    <a:pt x="1334736" y="1252368"/>
                  </a:lnTo>
                  <a:lnTo>
                    <a:pt x="1333390" y="1250497"/>
                  </a:lnTo>
                  <a:lnTo>
                    <a:pt x="1331774" y="1248893"/>
                  </a:lnTo>
                  <a:lnTo>
                    <a:pt x="1329621" y="1247289"/>
                  </a:lnTo>
                  <a:lnTo>
                    <a:pt x="1327736" y="1245953"/>
                  </a:lnTo>
                  <a:lnTo>
                    <a:pt x="1325851" y="1245151"/>
                  </a:lnTo>
                  <a:lnTo>
                    <a:pt x="1323698" y="1244081"/>
                  </a:lnTo>
                  <a:lnTo>
                    <a:pt x="1321544" y="1243547"/>
                  </a:lnTo>
                  <a:lnTo>
                    <a:pt x="1319390" y="1243279"/>
                  </a:lnTo>
                  <a:lnTo>
                    <a:pt x="1316967" y="1243012"/>
                  </a:lnTo>
                  <a:close/>
                  <a:moveTo>
                    <a:pt x="570573" y="1243012"/>
                  </a:moveTo>
                  <a:lnTo>
                    <a:pt x="568419" y="1243279"/>
                  </a:lnTo>
                  <a:lnTo>
                    <a:pt x="565996" y="1243547"/>
                  </a:lnTo>
                  <a:lnTo>
                    <a:pt x="563842" y="1244081"/>
                  </a:lnTo>
                  <a:lnTo>
                    <a:pt x="561957" y="1245151"/>
                  </a:lnTo>
                  <a:lnTo>
                    <a:pt x="559534" y="1245953"/>
                  </a:lnTo>
                  <a:lnTo>
                    <a:pt x="557650" y="1247289"/>
                  </a:lnTo>
                  <a:lnTo>
                    <a:pt x="556034" y="1248893"/>
                  </a:lnTo>
                  <a:lnTo>
                    <a:pt x="554419" y="1250497"/>
                  </a:lnTo>
                  <a:lnTo>
                    <a:pt x="553073" y="1252368"/>
                  </a:lnTo>
                  <a:lnTo>
                    <a:pt x="551727" y="1254240"/>
                  </a:lnTo>
                  <a:lnTo>
                    <a:pt x="550381" y="1256378"/>
                  </a:lnTo>
                  <a:lnTo>
                    <a:pt x="549573" y="1258517"/>
                  </a:lnTo>
                  <a:lnTo>
                    <a:pt x="548765" y="1260656"/>
                  </a:lnTo>
                  <a:lnTo>
                    <a:pt x="548227" y="1263329"/>
                  </a:lnTo>
                  <a:lnTo>
                    <a:pt x="547957" y="1265735"/>
                  </a:lnTo>
                  <a:lnTo>
                    <a:pt x="547688" y="1268408"/>
                  </a:lnTo>
                  <a:lnTo>
                    <a:pt x="547688" y="1346200"/>
                  </a:lnTo>
                  <a:lnTo>
                    <a:pt x="593726" y="1346200"/>
                  </a:lnTo>
                  <a:lnTo>
                    <a:pt x="593726" y="1268408"/>
                  </a:lnTo>
                  <a:lnTo>
                    <a:pt x="593726" y="1265735"/>
                  </a:lnTo>
                  <a:lnTo>
                    <a:pt x="593188" y="1263329"/>
                  </a:lnTo>
                  <a:lnTo>
                    <a:pt x="592649" y="1260656"/>
                  </a:lnTo>
                  <a:lnTo>
                    <a:pt x="591842" y="1258517"/>
                  </a:lnTo>
                  <a:lnTo>
                    <a:pt x="591034" y="1256378"/>
                  </a:lnTo>
                  <a:lnTo>
                    <a:pt x="589688" y="1254240"/>
                  </a:lnTo>
                  <a:lnTo>
                    <a:pt x="588342" y="1252368"/>
                  </a:lnTo>
                  <a:lnTo>
                    <a:pt x="586996" y="1250497"/>
                  </a:lnTo>
                  <a:lnTo>
                    <a:pt x="585380" y="1248893"/>
                  </a:lnTo>
                  <a:lnTo>
                    <a:pt x="583496" y="1247289"/>
                  </a:lnTo>
                  <a:lnTo>
                    <a:pt x="581611" y="1245953"/>
                  </a:lnTo>
                  <a:lnTo>
                    <a:pt x="579726" y="1245151"/>
                  </a:lnTo>
                  <a:lnTo>
                    <a:pt x="577573" y="1244081"/>
                  </a:lnTo>
                  <a:lnTo>
                    <a:pt x="575150" y="1243547"/>
                  </a:lnTo>
                  <a:lnTo>
                    <a:pt x="572996" y="1243279"/>
                  </a:lnTo>
                  <a:lnTo>
                    <a:pt x="570573" y="1243012"/>
                  </a:lnTo>
                  <a:close/>
                  <a:moveTo>
                    <a:pt x="433258" y="1243012"/>
                  </a:moveTo>
                  <a:lnTo>
                    <a:pt x="430919" y="1243279"/>
                  </a:lnTo>
                  <a:lnTo>
                    <a:pt x="428839" y="1243547"/>
                  </a:lnTo>
                  <a:lnTo>
                    <a:pt x="426760" y="1244081"/>
                  </a:lnTo>
                  <a:lnTo>
                    <a:pt x="424680" y="1245151"/>
                  </a:lnTo>
                  <a:lnTo>
                    <a:pt x="422861" y="1245953"/>
                  </a:lnTo>
                  <a:lnTo>
                    <a:pt x="421041" y="1247289"/>
                  </a:lnTo>
                  <a:lnTo>
                    <a:pt x="418961" y="1248893"/>
                  </a:lnTo>
                  <a:lnTo>
                    <a:pt x="417402" y="1250497"/>
                  </a:lnTo>
                  <a:lnTo>
                    <a:pt x="416102" y="1252368"/>
                  </a:lnTo>
                  <a:lnTo>
                    <a:pt x="414802" y="1254240"/>
                  </a:lnTo>
                  <a:lnTo>
                    <a:pt x="413763" y="1256378"/>
                  </a:lnTo>
                  <a:lnTo>
                    <a:pt x="412983" y="1258517"/>
                  </a:lnTo>
                  <a:lnTo>
                    <a:pt x="412203" y="1260656"/>
                  </a:lnTo>
                  <a:lnTo>
                    <a:pt x="411683" y="1263329"/>
                  </a:lnTo>
                  <a:lnTo>
                    <a:pt x="411163" y="1265735"/>
                  </a:lnTo>
                  <a:lnTo>
                    <a:pt x="411163" y="1268408"/>
                  </a:lnTo>
                  <a:lnTo>
                    <a:pt x="411163" y="1346200"/>
                  </a:lnTo>
                  <a:lnTo>
                    <a:pt x="455613" y="1346200"/>
                  </a:lnTo>
                  <a:lnTo>
                    <a:pt x="455613" y="1268408"/>
                  </a:lnTo>
                  <a:lnTo>
                    <a:pt x="455353" y="1265735"/>
                  </a:lnTo>
                  <a:lnTo>
                    <a:pt x="455093" y="1263329"/>
                  </a:lnTo>
                  <a:lnTo>
                    <a:pt x="454573" y="1260656"/>
                  </a:lnTo>
                  <a:lnTo>
                    <a:pt x="453794" y="1258517"/>
                  </a:lnTo>
                  <a:lnTo>
                    <a:pt x="453014" y="1256378"/>
                  </a:lnTo>
                  <a:lnTo>
                    <a:pt x="451714" y="1254240"/>
                  </a:lnTo>
                  <a:lnTo>
                    <a:pt x="450674" y="1252368"/>
                  </a:lnTo>
                  <a:lnTo>
                    <a:pt x="449115" y="1250497"/>
                  </a:lnTo>
                  <a:lnTo>
                    <a:pt x="447295" y="1248893"/>
                  </a:lnTo>
                  <a:lnTo>
                    <a:pt x="445735" y="1247289"/>
                  </a:lnTo>
                  <a:lnTo>
                    <a:pt x="443916" y="1245953"/>
                  </a:lnTo>
                  <a:lnTo>
                    <a:pt x="441836" y="1245151"/>
                  </a:lnTo>
                  <a:lnTo>
                    <a:pt x="440017" y="1244081"/>
                  </a:lnTo>
                  <a:lnTo>
                    <a:pt x="437937" y="1243547"/>
                  </a:lnTo>
                  <a:lnTo>
                    <a:pt x="435598" y="1243279"/>
                  </a:lnTo>
                  <a:lnTo>
                    <a:pt x="433258" y="1243012"/>
                  </a:lnTo>
                  <a:close/>
                  <a:moveTo>
                    <a:pt x="295405" y="1243012"/>
                  </a:moveTo>
                  <a:lnTo>
                    <a:pt x="293326" y="1243279"/>
                  </a:lnTo>
                  <a:lnTo>
                    <a:pt x="290726" y="1243547"/>
                  </a:lnTo>
                  <a:lnTo>
                    <a:pt x="288647" y="1244081"/>
                  </a:lnTo>
                  <a:lnTo>
                    <a:pt x="286827" y="1245151"/>
                  </a:lnTo>
                  <a:lnTo>
                    <a:pt x="284748" y="1245953"/>
                  </a:lnTo>
                  <a:lnTo>
                    <a:pt x="282928" y="1247289"/>
                  </a:lnTo>
                  <a:lnTo>
                    <a:pt x="281368" y="1248893"/>
                  </a:lnTo>
                  <a:lnTo>
                    <a:pt x="279809" y="1250497"/>
                  </a:lnTo>
                  <a:lnTo>
                    <a:pt x="278509" y="1252368"/>
                  </a:lnTo>
                  <a:lnTo>
                    <a:pt x="276949" y="1254240"/>
                  </a:lnTo>
                  <a:lnTo>
                    <a:pt x="275910" y="1256378"/>
                  </a:lnTo>
                  <a:lnTo>
                    <a:pt x="274870" y="1258517"/>
                  </a:lnTo>
                  <a:lnTo>
                    <a:pt x="274090" y="1260656"/>
                  </a:lnTo>
                  <a:lnTo>
                    <a:pt x="273570" y="1263329"/>
                  </a:lnTo>
                  <a:lnTo>
                    <a:pt x="273310" y="1265735"/>
                  </a:lnTo>
                  <a:lnTo>
                    <a:pt x="273050" y="1268408"/>
                  </a:lnTo>
                  <a:lnTo>
                    <a:pt x="273050" y="1346200"/>
                  </a:lnTo>
                  <a:lnTo>
                    <a:pt x="317500" y="1346200"/>
                  </a:lnTo>
                  <a:lnTo>
                    <a:pt x="317500" y="1268408"/>
                  </a:lnTo>
                  <a:lnTo>
                    <a:pt x="317500" y="1265735"/>
                  </a:lnTo>
                  <a:lnTo>
                    <a:pt x="317240" y="1263329"/>
                  </a:lnTo>
                  <a:lnTo>
                    <a:pt x="316720" y="1260656"/>
                  </a:lnTo>
                  <a:lnTo>
                    <a:pt x="315941" y="1258517"/>
                  </a:lnTo>
                  <a:lnTo>
                    <a:pt x="314901" y="1256378"/>
                  </a:lnTo>
                  <a:lnTo>
                    <a:pt x="313861" y="1254240"/>
                  </a:lnTo>
                  <a:lnTo>
                    <a:pt x="312561" y="1252368"/>
                  </a:lnTo>
                  <a:lnTo>
                    <a:pt x="311262" y="1250497"/>
                  </a:lnTo>
                  <a:lnTo>
                    <a:pt x="309702" y="1248893"/>
                  </a:lnTo>
                  <a:lnTo>
                    <a:pt x="307882" y="1247289"/>
                  </a:lnTo>
                  <a:lnTo>
                    <a:pt x="305803" y="1245953"/>
                  </a:lnTo>
                  <a:lnTo>
                    <a:pt x="303983" y="1245151"/>
                  </a:lnTo>
                  <a:lnTo>
                    <a:pt x="301904" y="1244081"/>
                  </a:lnTo>
                  <a:lnTo>
                    <a:pt x="299824" y="1243547"/>
                  </a:lnTo>
                  <a:lnTo>
                    <a:pt x="297745" y="1243279"/>
                  </a:lnTo>
                  <a:lnTo>
                    <a:pt x="295405" y="1243012"/>
                  </a:lnTo>
                  <a:close/>
                  <a:moveTo>
                    <a:pt x="1728788" y="1230312"/>
                  </a:moveTo>
                  <a:lnTo>
                    <a:pt x="1726142" y="1230578"/>
                  </a:lnTo>
                  <a:lnTo>
                    <a:pt x="1723497" y="1230844"/>
                  </a:lnTo>
                  <a:lnTo>
                    <a:pt x="1721115" y="1231641"/>
                  </a:lnTo>
                  <a:lnTo>
                    <a:pt x="1718999" y="1232438"/>
                  </a:lnTo>
                  <a:lnTo>
                    <a:pt x="1716617" y="1233767"/>
                  </a:lnTo>
                  <a:lnTo>
                    <a:pt x="1714765" y="1235096"/>
                  </a:lnTo>
                  <a:lnTo>
                    <a:pt x="1712384" y="1236690"/>
                  </a:lnTo>
                  <a:lnTo>
                    <a:pt x="1710797" y="1238285"/>
                  </a:lnTo>
                  <a:lnTo>
                    <a:pt x="1709209" y="1240411"/>
                  </a:lnTo>
                  <a:lnTo>
                    <a:pt x="1707622" y="1242271"/>
                  </a:lnTo>
                  <a:lnTo>
                    <a:pt x="1706299" y="1244663"/>
                  </a:lnTo>
                  <a:lnTo>
                    <a:pt x="1705240" y="1246788"/>
                  </a:lnTo>
                  <a:lnTo>
                    <a:pt x="1704447" y="1249712"/>
                  </a:lnTo>
                  <a:lnTo>
                    <a:pt x="1703917" y="1252103"/>
                  </a:lnTo>
                  <a:lnTo>
                    <a:pt x="1703653" y="1254761"/>
                  </a:lnTo>
                  <a:lnTo>
                    <a:pt x="1703388" y="1257418"/>
                  </a:lnTo>
                  <a:lnTo>
                    <a:pt x="1703388" y="1350962"/>
                  </a:lnTo>
                  <a:lnTo>
                    <a:pt x="1754188" y="1350962"/>
                  </a:lnTo>
                  <a:lnTo>
                    <a:pt x="1754188" y="1257418"/>
                  </a:lnTo>
                  <a:lnTo>
                    <a:pt x="1753924" y="1254761"/>
                  </a:lnTo>
                  <a:lnTo>
                    <a:pt x="1753659" y="1252103"/>
                  </a:lnTo>
                  <a:lnTo>
                    <a:pt x="1752865" y="1249712"/>
                  </a:lnTo>
                  <a:lnTo>
                    <a:pt x="1752072" y="1246788"/>
                  </a:lnTo>
                  <a:lnTo>
                    <a:pt x="1751013" y="1244663"/>
                  </a:lnTo>
                  <a:lnTo>
                    <a:pt x="1749955" y="1242271"/>
                  </a:lnTo>
                  <a:lnTo>
                    <a:pt x="1748367" y="1240411"/>
                  </a:lnTo>
                  <a:lnTo>
                    <a:pt x="1746780" y="1238285"/>
                  </a:lnTo>
                  <a:lnTo>
                    <a:pt x="1744928" y="1236690"/>
                  </a:lnTo>
                  <a:lnTo>
                    <a:pt x="1743076" y="1235096"/>
                  </a:lnTo>
                  <a:lnTo>
                    <a:pt x="1740694" y="1233767"/>
                  </a:lnTo>
                  <a:lnTo>
                    <a:pt x="1738578" y="1232438"/>
                  </a:lnTo>
                  <a:lnTo>
                    <a:pt x="1736197" y="1231641"/>
                  </a:lnTo>
                  <a:lnTo>
                    <a:pt x="1733815" y="1230844"/>
                  </a:lnTo>
                  <a:lnTo>
                    <a:pt x="1731434" y="1230578"/>
                  </a:lnTo>
                  <a:lnTo>
                    <a:pt x="1728788" y="1230312"/>
                  </a:lnTo>
                  <a:close/>
                  <a:moveTo>
                    <a:pt x="158750" y="1230312"/>
                  </a:moveTo>
                  <a:lnTo>
                    <a:pt x="156104" y="1230578"/>
                  </a:lnTo>
                  <a:lnTo>
                    <a:pt x="153723" y="1230844"/>
                  </a:lnTo>
                  <a:lnTo>
                    <a:pt x="151342" y="1231641"/>
                  </a:lnTo>
                  <a:lnTo>
                    <a:pt x="148696" y="1232438"/>
                  </a:lnTo>
                  <a:lnTo>
                    <a:pt x="146579" y="1233767"/>
                  </a:lnTo>
                  <a:lnTo>
                    <a:pt x="144463" y="1235096"/>
                  </a:lnTo>
                  <a:lnTo>
                    <a:pt x="142611" y="1236690"/>
                  </a:lnTo>
                  <a:lnTo>
                    <a:pt x="140759" y="1238285"/>
                  </a:lnTo>
                  <a:lnTo>
                    <a:pt x="139171" y="1240411"/>
                  </a:lnTo>
                  <a:lnTo>
                    <a:pt x="137848" y="1242271"/>
                  </a:lnTo>
                  <a:lnTo>
                    <a:pt x="136525" y="1244663"/>
                  </a:lnTo>
                  <a:lnTo>
                    <a:pt x="135202" y="1246788"/>
                  </a:lnTo>
                  <a:lnTo>
                    <a:pt x="134409" y="1249712"/>
                  </a:lnTo>
                  <a:lnTo>
                    <a:pt x="133879" y="1252103"/>
                  </a:lnTo>
                  <a:lnTo>
                    <a:pt x="133350" y="1254761"/>
                  </a:lnTo>
                  <a:lnTo>
                    <a:pt x="133350" y="1257418"/>
                  </a:lnTo>
                  <a:lnTo>
                    <a:pt x="133350" y="1350962"/>
                  </a:lnTo>
                  <a:lnTo>
                    <a:pt x="184150" y="1350962"/>
                  </a:lnTo>
                  <a:lnTo>
                    <a:pt x="184150" y="1257418"/>
                  </a:lnTo>
                  <a:lnTo>
                    <a:pt x="184150" y="1254761"/>
                  </a:lnTo>
                  <a:lnTo>
                    <a:pt x="183621" y="1252103"/>
                  </a:lnTo>
                  <a:lnTo>
                    <a:pt x="183092" y="1249712"/>
                  </a:lnTo>
                  <a:lnTo>
                    <a:pt x="182298" y="1246788"/>
                  </a:lnTo>
                  <a:lnTo>
                    <a:pt x="181240" y="1244663"/>
                  </a:lnTo>
                  <a:lnTo>
                    <a:pt x="179917" y="1242271"/>
                  </a:lnTo>
                  <a:lnTo>
                    <a:pt x="178594" y="1240411"/>
                  </a:lnTo>
                  <a:lnTo>
                    <a:pt x="176742" y="1238285"/>
                  </a:lnTo>
                  <a:lnTo>
                    <a:pt x="174890" y="1236690"/>
                  </a:lnTo>
                  <a:lnTo>
                    <a:pt x="173038" y="1235096"/>
                  </a:lnTo>
                  <a:lnTo>
                    <a:pt x="170921" y="1233767"/>
                  </a:lnTo>
                  <a:lnTo>
                    <a:pt x="168804" y="1232438"/>
                  </a:lnTo>
                  <a:lnTo>
                    <a:pt x="166423" y="1231641"/>
                  </a:lnTo>
                  <a:lnTo>
                    <a:pt x="163777" y="1230844"/>
                  </a:lnTo>
                  <a:lnTo>
                    <a:pt x="161396" y="1230578"/>
                  </a:lnTo>
                  <a:lnTo>
                    <a:pt x="158750" y="1230312"/>
                  </a:lnTo>
                  <a:close/>
                  <a:moveTo>
                    <a:pt x="1094582" y="1220787"/>
                  </a:moveTo>
                  <a:lnTo>
                    <a:pt x="1092251" y="1221054"/>
                  </a:lnTo>
                  <a:lnTo>
                    <a:pt x="1089660" y="1221322"/>
                  </a:lnTo>
                  <a:lnTo>
                    <a:pt x="1087070" y="1222124"/>
                  </a:lnTo>
                  <a:lnTo>
                    <a:pt x="1084998" y="1223194"/>
                  </a:lnTo>
                  <a:lnTo>
                    <a:pt x="1082926" y="1224531"/>
                  </a:lnTo>
                  <a:lnTo>
                    <a:pt x="1080854" y="1225868"/>
                  </a:lnTo>
                  <a:lnTo>
                    <a:pt x="1079041" y="1227740"/>
                  </a:lnTo>
                  <a:lnTo>
                    <a:pt x="1077487" y="1229611"/>
                  </a:lnTo>
                  <a:lnTo>
                    <a:pt x="1075933" y="1231751"/>
                  </a:lnTo>
                  <a:lnTo>
                    <a:pt x="1074379" y="1234425"/>
                  </a:lnTo>
                  <a:lnTo>
                    <a:pt x="1073083" y="1236831"/>
                  </a:lnTo>
                  <a:lnTo>
                    <a:pt x="1072047" y="1239505"/>
                  </a:lnTo>
                  <a:lnTo>
                    <a:pt x="1071270" y="1242179"/>
                  </a:lnTo>
                  <a:lnTo>
                    <a:pt x="1070493" y="1245121"/>
                  </a:lnTo>
                  <a:lnTo>
                    <a:pt x="1070234" y="1248330"/>
                  </a:lnTo>
                  <a:lnTo>
                    <a:pt x="1069975" y="1251539"/>
                  </a:lnTo>
                  <a:lnTo>
                    <a:pt x="1069975" y="1346200"/>
                  </a:lnTo>
                  <a:lnTo>
                    <a:pt x="1119188" y="1346200"/>
                  </a:lnTo>
                  <a:lnTo>
                    <a:pt x="1119188" y="1251539"/>
                  </a:lnTo>
                  <a:lnTo>
                    <a:pt x="1118929" y="1248330"/>
                  </a:lnTo>
                  <a:lnTo>
                    <a:pt x="1118670" y="1245121"/>
                  </a:lnTo>
                  <a:lnTo>
                    <a:pt x="1117893" y="1242179"/>
                  </a:lnTo>
                  <a:lnTo>
                    <a:pt x="1117116" y="1239505"/>
                  </a:lnTo>
                  <a:lnTo>
                    <a:pt x="1116080" y="1236831"/>
                  </a:lnTo>
                  <a:lnTo>
                    <a:pt x="1114785" y="1234425"/>
                  </a:lnTo>
                  <a:lnTo>
                    <a:pt x="1113231" y="1231751"/>
                  </a:lnTo>
                  <a:lnTo>
                    <a:pt x="1111936" y="1229611"/>
                  </a:lnTo>
                  <a:lnTo>
                    <a:pt x="1110123" y="1227740"/>
                  </a:lnTo>
                  <a:lnTo>
                    <a:pt x="1108310" y="1225868"/>
                  </a:lnTo>
                  <a:lnTo>
                    <a:pt x="1106237" y="1224531"/>
                  </a:lnTo>
                  <a:lnTo>
                    <a:pt x="1104165" y="1223194"/>
                  </a:lnTo>
                  <a:lnTo>
                    <a:pt x="1101834" y="1222124"/>
                  </a:lnTo>
                  <a:lnTo>
                    <a:pt x="1099503" y="1221322"/>
                  </a:lnTo>
                  <a:lnTo>
                    <a:pt x="1096913" y="1221054"/>
                  </a:lnTo>
                  <a:lnTo>
                    <a:pt x="1094582" y="1220787"/>
                  </a:lnTo>
                  <a:close/>
                  <a:moveTo>
                    <a:pt x="943508" y="1220787"/>
                  </a:moveTo>
                  <a:lnTo>
                    <a:pt x="941152" y="1221054"/>
                  </a:lnTo>
                  <a:lnTo>
                    <a:pt x="938796" y="1221322"/>
                  </a:lnTo>
                  <a:lnTo>
                    <a:pt x="936440" y="1222124"/>
                  </a:lnTo>
                  <a:lnTo>
                    <a:pt x="934084" y="1223194"/>
                  </a:lnTo>
                  <a:lnTo>
                    <a:pt x="931990" y="1224531"/>
                  </a:lnTo>
                  <a:lnTo>
                    <a:pt x="929896" y="1225868"/>
                  </a:lnTo>
                  <a:lnTo>
                    <a:pt x="927802" y="1227740"/>
                  </a:lnTo>
                  <a:lnTo>
                    <a:pt x="926231" y="1229611"/>
                  </a:lnTo>
                  <a:lnTo>
                    <a:pt x="924660" y="1231751"/>
                  </a:lnTo>
                  <a:lnTo>
                    <a:pt x="923090" y="1234425"/>
                  </a:lnTo>
                  <a:lnTo>
                    <a:pt x="922043" y="1236831"/>
                  </a:lnTo>
                  <a:lnTo>
                    <a:pt x="920996" y="1239505"/>
                  </a:lnTo>
                  <a:lnTo>
                    <a:pt x="920210" y="1242179"/>
                  </a:lnTo>
                  <a:lnTo>
                    <a:pt x="919687" y="1245121"/>
                  </a:lnTo>
                  <a:lnTo>
                    <a:pt x="919163" y="1248330"/>
                  </a:lnTo>
                  <a:lnTo>
                    <a:pt x="919163" y="1251539"/>
                  </a:lnTo>
                  <a:lnTo>
                    <a:pt x="919163" y="1346200"/>
                  </a:lnTo>
                  <a:lnTo>
                    <a:pt x="968376" y="1346200"/>
                  </a:lnTo>
                  <a:lnTo>
                    <a:pt x="968376" y="1251539"/>
                  </a:lnTo>
                  <a:lnTo>
                    <a:pt x="968114" y="1248330"/>
                  </a:lnTo>
                  <a:lnTo>
                    <a:pt x="967853" y="1245121"/>
                  </a:lnTo>
                  <a:lnTo>
                    <a:pt x="967329" y="1242179"/>
                  </a:lnTo>
                  <a:lnTo>
                    <a:pt x="966544" y="1239505"/>
                  </a:lnTo>
                  <a:lnTo>
                    <a:pt x="965497" y="1236831"/>
                  </a:lnTo>
                  <a:lnTo>
                    <a:pt x="964188" y="1234425"/>
                  </a:lnTo>
                  <a:lnTo>
                    <a:pt x="962879" y="1231751"/>
                  </a:lnTo>
                  <a:lnTo>
                    <a:pt x="961308" y="1229611"/>
                  </a:lnTo>
                  <a:lnTo>
                    <a:pt x="959214" y="1227740"/>
                  </a:lnTo>
                  <a:lnTo>
                    <a:pt x="957382" y="1225868"/>
                  </a:lnTo>
                  <a:lnTo>
                    <a:pt x="955288" y="1224531"/>
                  </a:lnTo>
                  <a:lnTo>
                    <a:pt x="953194" y="1223194"/>
                  </a:lnTo>
                  <a:lnTo>
                    <a:pt x="951099" y="1222124"/>
                  </a:lnTo>
                  <a:lnTo>
                    <a:pt x="948743" y="1221322"/>
                  </a:lnTo>
                  <a:lnTo>
                    <a:pt x="946387" y="1221054"/>
                  </a:lnTo>
                  <a:lnTo>
                    <a:pt x="943508" y="1220787"/>
                  </a:lnTo>
                  <a:close/>
                  <a:moveTo>
                    <a:pt x="792827" y="1220787"/>
                  </a:moveTo>
                  <a:lnTo>
                    <a:pt x="790483" y="1221054"/>
                  </a:lnTo>
                  <a:lnTo>
                    <a:pt x="787879" y="1221322"/>
                  </a:lnTo>
                  <a:lnTo>
                    <a:pt x="785536" y="1222124"/>
                  </a:lnTo>
                  <a:lnTo>
                    <a:pt x="783192" y="1223194"/>
                  </a:lnTo>
                  <a:lnTo>
                    <a:pt x="781109" y="1224531"/>
                  </a:lnTo>
                  <a:lnTo>
                    <a:pt x="779286" y="1225868"/>
                  </a:lnTo>
                  <a:lnTo>
                    <a:pt x="777464" y="1227740"/>
                  </a:lnTo>
                  <a:lnTo>
                    <a:pt x="775641" y="1229611"/>
                  </a:lnTo>
                  <a:lnTo>
                    <a:pt x="773818" y="1231751"/>
                  </a:lnTo>
                  <a:lnTo>
                    <a:pt x="772516" y="1234425"/>
                  </a:lnTo>
                  <a:lnTo>
                    <a:pt x="771214" y="1236831"/>
                  </a:lnTo>
                  <a:lnTo>
                    <a:pt x="770173" y="1239505"/>
                  </a:lnTo>
                  <a:lnTo>
                    <a:pt x="769392" y="1242179"/>
                  </a:lnTo>
                  <a:lnTo>
                    <a:pt x="768871" y="1245121"/>
                  </a:lnTo>
                  <a:lnTo>
                    <a:pt x="768350" y="1248330"/>
                  </a:lnTo>
                  <a:lnTo>
                    <a:pt x="768350" y="1251539"/>
                  </a:lnTo>
                  <a:lnTo>
                    <a:pt x="768350" y="1346200"/>
                  </a:lnTo>
                  <a:lnTo>
                    <a:pt x="817563" y="1346200"/>
                  </a:lnTo>
                  <a:lnTo>
                    <a:pt x="817563" y="1251539"/>
                  </a:lnTo>
                  <a:lnTo>
                    <a:pt x="817563" y="1248330"/>
                  </a:lnTo>
                  <a:lnTo>
                    <a:pt x="816782" y="1245121"/>
                  </a:lnTo>
                  <a:lnTo>
                    <a:pt x="816261" y="1242179"/>
                  </a:lnTo>
                  <a:lnTo>
                    <a:pt x="815480" y="1239505"/>
                  </a:lnTo>
                  <a:lnTo>
                    <a:pt x="814439" y="1236831"/>
                  </a:lnTo>
                  <a:lnTo>
                    <a:pt x="813137" y="1234425"/>
                  </a:lnTo>
                  <a:lnTo>
                    <a:pt x="811835" y="1231751"/>
                  </a:lnTo>
                  <a:lnTo>
                    <a:pt x="810272" y="1229611"/>
                  </a:lnTo>
                  <a:lnTo>
                    <a:pt x="808450" y="1227740"/>
                  </a:lnTo>
                  <a:lnTo>
                    <a:pt x="806627" y="1225868"/>
                  </a:lnTo>
                  <a:lnTo>
                    <a:pt x="804804" y="1224531"/>
                  </a:lnTo>
                  <a:lnTo>
                    <a:pt x="802200" y="1223194"/>
                  </a:lnTo>
                  <a:lnTo>
                    <a:pt x="800117" y="1222124"/>
                  </a:lnTo>
                  <a:lnTo>
                    <a:pt x="797774" y="1221322"/>
                  </a:lnTo>
                  <a:lnTo>
                    <a:pt x="795430" y="1221054"/>
                  </a:lnTo>
                  <a:lnTo>
                    <a:pt x="792827" y="1220787"/>
                  </a:lnTo>
                  <a:close/>
                  <a:moveTo>
                    <a:pt x="1620838" y="1082675"/>
                  </a:moveTo>
                  <a:lnTo>
                    <a:pt x="1620838" y="1117600"/>
                  </a:lnTo>
                  <a:lnTo>
                    <a:pt x="1641476" y="1117600"/>
                  </a:lnTo>
                  <a:lnTo>
                    <a:pt x="1641476" y="1082675"/>
                  </a:lnTo>
                  <a:lnTo>
                    <a:pt x="1620838" y="1082675"/>
                  </a:lnTo>
                  <a:close/>
                  <a:moveTo>
                    <a:pt x="1566863" y="1082675"/>
                  </a:moveTo>
                  <a:lnTo>
                    <a:pt x="1566863" y="1117600"/>
                  </a:lnTo>
                  <a:lnTo>
                    <a:pt x="1587501" y="1117600"/>
                  </a:lnTo>
                  <a:lnTo>
                    <a:pt x="1587501" y="1082675"/>
                  </a:lnTo>
                  <a:lnTo>
                    <a:pt x="1566863" y="1082675"/>
                  </a:lnTo>
                  <a:close/>
                  <a:moveTo>
                    <a:pt x="1484313" y="1082675"/>
                  </a:moveTo>
                  <a:lnTo>
                    <a:pt x="1484313" y="1117600"/>
                  </a:lnTo>
                  <a:lnTo>
                    <a:pt x="1504951" y="1117600"/>
                  </a:lnTo>
                  <a:lnTo>
                    <a:pt x="1504951" y="1082675"/>
                  </a:lnTo>
                  <a:lnTo>
                    <a:pt x="1484313" y="1082675"/>
                  </a:lnTo>
                  <a:close/>
                  <a:moveTo>
                    <a:pt x="1428750" y="1082675"/>
                  </a:moveTo>
                  <a:lnTo>
                    <a:pt x="1428750" y="1117600"/>
                  </a:lnTo>
                  <a:lnTo>
                    <a:pt x="1449388" y="1117600"/>
                  </a:lnTo>
                  <a:lnTo>
                    <a:pt x="1449388" y="1082675"/>
                  </a:lnTo>
                  <a:lnTo>
                    <a:pt x="1428750" y="1082675"/>
                  </a:lnTo>
                  <a:close/>
                  <a:moveTo>
                    <a:pt x="1349375" y="1082675"/>
                  </a:moveTo>
                  <a:lnTo>
                    <a:pt x="1349375" y="1117600"/>
                  </a:lnTo>
                  <a:lnTo>
                    <a:pt x="1370013" y="1117600"/>
                  </a:lnTo>
                  <a:lnTo>
                    <a:pt x="1370013" y="1082675"/>
                  </a:lnTo>
                  <a:lnTo>
                    <a:pt x="1349375" y="1082675"/>
                  </a:lnTo>
                  <a:close/>
                  <a:moveTo>
                    <a:pt x="1293813" y="1082675"/>
                  </a:moveTo>
                  <a:lnTo>
                    <a:pt x="1293813" y="1117600"/>
                  </a:lnTo>
                  <a:lnTo>
                    <a:pt x="1314451" y="1117600"/>
                  </a:lnTo>
                  <a:lnTo>
                    <a:pt x="1314451" y="1082675"/>
                  </a:lnTo>
                  <a:lnTo>
                    <a:pt x="1293813" y="1082675"/>
                  </a:lnTo>
                  <a:close/>
                  <a:moveTo>
                    <a:pt x="573088" y="1082675"/>
                  </a:moveTo>
                  <a:lnTo>
                    <a:pt x="573088" y="1117600"/>
                  </a:lnTo>
                  <a:lnTo>
                    <a:pt x="593726" y="1117600"/>
                  </a:lnTo>
                  <a:lnTo>
                    <a:pt x="593726" y="1082675"/>
                  </a:lnTo>
                  <a:lnTo>
                    <a:pt x="573088" y="1082675"/>
                  </a:lnTo>
                  <a:close/>
                  <a:moveTo>
                    <a:pt x="519113" y="1082675"/>
                  </a:moveTo>
                  <a:lnTo>
                    <a:pt x="519113" y="1117600"/>
                  </a:lnTo>
                  <a:lnTo>
                    <a:pt x="539751" y="1117600"/>
                  </a:lnTo>
                  <a:lnTo>
                    <a:pt x="539751" y="1082675"/>
                  </a:lnTo>
                  <a:lnTo>
                    <a:pt x="519113" y="1082675"/>
                  </a:lnTo>
                  <a:close/>
                  <a:moveTo>
                    <a:pt x="436563" y="1082675"/>
                  </a:moveTo>
                  <a:lnTo>
                    <a:pt x="436563" y="1117600"/>
                  </a:lnTo>
                  <a:lnTo>
                    <a:pt x="457201" y="1117600"/>
                  </a:lnTo>
                  <a:lnTo>
                    <a:pt x="457201" y="1082675"/>
                  </a:lnTo>
                  <a:lnTo>
                    <a:pt x="436563" y="1082675"/>
                  </a:lnTo>
                  <a:close/>
                  <a:moveTo>
                    <a:pt x="381000" y="1082675"/>
                  </a:moveTo>
                  <a:lnTo>
                    <a:pt x="381000" y="1117600"/>
                  </a:lnTo>
                  <a:lnTo>
                    <a:pt x="401638" y="1117600"/>
                  </a:lnTo>
                  <a:lnTo>
                    <a:pt x="401638" y="1082675"/>
                  </a:lnTo>
                  <a:lnTo>
                    <a:pt x="381000" y="1082675"/>
                  </a:lnTo>
                  <a:close/>
                  <a:moveTo>
                    <a:pt x="301625" y="1082675"/>
                  </a:moveTo>
                  <a:lnTo>
                    <a:pt x="301625" y="1117600"/>
                  </a:lnTo>
                  <a:lnTo>
                    <a:pt x="322263" y="1117600"/>
                  </a:lnTo>
                  <a:lnTo>
                    <a:pt x="322263" y="1082675"/>
                  </a:lnTo>
                  <a:lnTo>
                    <a:pt x="301625" y="1082675"/>
                  </a:lnTo>
                  <a:close/>
                  <a:moveTo>
                    <a:pt x="246063" y="1082675"/>
                  </a:moveTo>
                  <a:lnTo>
                    <a:pt x="246063" y="1117600"/>
                  </a:lnTo>
                  <a:lnTo>
                    <a:pt x="266701" y="1117600"/>
                  </a:lnTo>
                  <a:lnTo>
                    <a:pt x="266701" y="1082675"/>
                  </a:lnTo>
                  <a:lnTo>
                    <a:pt x="246063" y="1082675"/>
                  </a:lnTo>
                  <a:close/>
                  <a:moveTo>
                    <a:pt x="1198563" y="1074737"/>
                  </a:moveTo>
                  <a:lnTo>
                    <a:pt x="1198563" y="1133475"/>
                  </a:lnTo>
                  <a:lnTo>
                    <a:pt x="1223963" y="1133475"/>
                  </a:lnTo>
                  <a:lnTo>
                    <a:pt x="1223963" y="1074737"/>
                  </a:lnTo>
                  <a:lnTo>
                    <a:pt x="1198563" y="1074737"/>
                  </a:lnTo>
                  <a:close/>
                  <a:moveTo>
                    <a:pt x="661988" y="1074737"/>
                  </a:moveTo>
                  <a:lnTo>
                    <a:pt x="661988" y="1133475"/>
                  </a:lnTo>
                  <a:lnTo>
                    <a:pt x="688976" y="1133475"/>
                  </a:lnTo>
                  <a:lnTo>
                    <a:pt x="688976" y="1074737"/>
                  </a:lnTo>
                  <a:lnTo>
                    <a:pt x="661988" y="1074737"/>
                  </a:lnTo>
                  <a:close/>
                  <a:moveTo>
                    <a:pt x="1125538" y="1073150"/>
                  </a:moveTo>
                  <a:lnTo>
                    <a:pt x="1125538" y="1131888"/>
                  </a:lnTo>
                  <a:lnTo>
                    <a:pt x="1149351" y="1131888"/>
                  </a:lnTo>
                  <a:lnTo>
                    <a:pt x="1149351" y="1073150"/>
                  </a:lnTo>
                  <a:lnTo>
                    <a:pt x="1125538" y="1073150"/>
                  </a:lnTo>
                  <a:close/>
                  <a:moveTo>
                    <a:pt x="1039813" y="1073150"/>
                  </a:moveTo>
                  <a:lnTo>
                    <a:pt x="1039813" y="1131888"/>
                  </a:lnTo>
                  <a:lnTo>
                    <a:pt x="1062038" y="1131888"/>
                  </a:lnTo>
                  <a:lnTo>
                    <a:pt x="1062038" y="1073150"/>
                  </a:lnTo>
                  <a:lnTo>
                    <a:pt x="1039813" y="1073150"/>
                  </a:lnTo>
                  <a:close/>
                  <a:moveTo>
                    <a:pt x="976313" y="1073150"/>
                  </a:moveTo>
                  <a:lnTo>
                    <a:pt x="976313" y="1131888"/>
                  </a:lnTo>
                  <a:lnTo>
                    <a:pt x="998538" y="1131888"/>
                  </a:lnTo>
                  <a:lnTo>
                    <a:pt x="998538" y="1073150"/>
                  </a:lnTo>
                  <a:lnTo>
                    <a:pt x="976313" y="1073150"/>
                  </a:lnTo>
                  <a:close/>
                  <a:moveTo>
                    <a:pt x="889000" y="1073150"/>
                  </a:moveTo>
                  <a:lnTo>
                    <a:pt x="889000" y="1131888"/>
                  </a:lnTo>
                  <a:lnTo>
                    <a:pt x="912813" y="1131888"/>
                  </a:lnTo>
                  <a:lnTo>
                    <a:pt x="912813" y="1073150"/>
                  </a:lnTo>
                  <a:lnTo>
                    <a:pt x="889000" y="1073150"/>
                  </a:lnTo>
                  <a:close/>
                  <a:moveTo>
                    <a:pt x="823913" y="1073150"/>
                  </a:moveTo>
                  <a:lnTo>
                    <a:pt x="823913" y="1131888"/>
                  </a:lnTo>
                  <a:lnTo>
                    <a:pt x="847726" y="1131888"/>
                  </a:lnTo>
                  <a:lnTo>
                    <a:pt x="847726" y="1073150"/>
                  </a:lnTo>
                  <a:lnTo>
                    <a:pt x="823913" y="1073150"/>
                  </a:lnTo>
                  <a:close/>
                  <a:moveTo>
                    <a:pt x="738188" y="1073150"/>
                  </a:moveTo>
                  <a:lnTo>
                    <a:pt x="738188" y="1131888"/>
                  </a:lnTo>
                  <a:lnTo>
                    <a:pt x="762001" y="1131888"/>
                  </a:lnTo>
                  <a:lnTo>
                    <a:pt x="762001" y="1073150"/>
                  </a:lnTo>
                  <a:lnTo>
                    <a:pt x="738188" y="1073150"/>
                  </a:lnTo>
                  <a:close/>
                  <a:moveTo>
                    <a:pt x="1770857" y="1058862"/>
                  </a:moveTo>
                  <a:lnTo>
                    <a:pt x="1769005" y="1059121"/>
                  </a:lnTo>
                  <a:lnTo>
                    <a:pt x="1767417" y="1059898"/>
                  </a:lnTo>
                  <a:lnTo>
                    <a:pt x="1765830" y="1061194"/>
                  </a:lnTo>
                  <a:lnTo>
                    <a:pt x="1764507" y="1063007"/>
                  </a:lnTo>
                  <a:lnTo>
                    <a:pt x="1763448" y="1065338"/>
                  </a:lnTo>
                  <a:lnTo>
                    <a:pt x="1762654" y="1067411"/>
                  </a:lnTo>
                  <a:lnTo>
                    <a:pt x="1762125" y="1070001"/>
                  </a:lnTo>
                  <a:lnTo>
                    <a:pt x="1762125" y="1072851"/>
                  </a:lnTo>
                  <a:lnTo>
                    <a:pt x="1762125" y="1120775"/>
                  </a:lnTo>
                  <a:lnTo>
                    <a:pt x="1779588" y="1120775"/>
                  </a:lnTo>
                  <a:lnTo>
                    <a:pt x="1779588" y="1072851"/>
                  </a:lnTo>
                  <a:lnTo>
                    <a:pt x="1779324" y="1070001"/>
                  </a:lnTo>
                  <a:lnTo>
                    <a:pt x="1778794" y="1067411"/>
                  </a:lnTo>
                  <a:lnTo>
                    <a:pt x="1778001" y="1065338"/>
                  </a:lnTo>
                  <a:lnTo>
                    <a:pt x="1776942" y="1063007"/>
                  </a:lnTo>
                  <a:lnTo>
                    <a:pt x="1775619" y="1061194"/>
                  </a:lnTo>
                  <a:lnTo>
                    <a:pt x="1774296" y="1059898"/>
                  </a:lnTo>
                  <a:lnTo>
                    <a:pt x="1772709" y="1059121"/>
                  </a:lnTo>
                  <a:lnTo>
                    <a:pt x="1770857" y="1058862"/>
                  </a:lnTo>
                  <a:close/>
                  <a:moveTo>
                    <a:pt x="1685396" y="1058862"/>
                  </a:moveTo>
                  <a:lnTo>
                    <a:pt x="1683280" y="1059121"/>
                  </a:lnTo>
                  <a:lnTo>
                    <a:pt x="1681692" y="1059898"/>
                  </a:lnTo>
                  <a:lnTo>
                    <a:pt x="1680105" y="1061194"/>
                  </a:lnTo>
                  <a:lnTo>
                    <a:pt x="1679046" y="1063007"/>
                  </a:lnTo>
                  <a:lnTo>
                    <a:pt x="1677988" y="1065338"/>
                  </a:lnTo>
                  <a:lnTo>
                    <a:pt x="1677194" y="1067411"/>
                  </a:lnTo>
                  <a:lnTo>
                    <a:pt x="1676665" y="1070001"/>
                  </a:lnTo>
                  <a:lnTo>
                    <a:pt x="1676400" y="1072851"/>
                  </a:lnTo>
                  <a:lnTo>
                    <a:pt x="1676400" y="1120775"/>
                  </a:lnTo>
                  <a:lnTo>
                    <a:pt x="1693863" y="1120775"/>
                  </a:lnTo>
                  <a:lnTo>
                    <a:pt x="1693863" y="1072851"/>
                  </a:lnTo>
                  <a:lnTo>
                    <a:pt x="1693599" y="1070001"/>
                  </a:lnTo>
                  <a:lnTo>
                    <a:pt x="1693334" y="1067411"/>
                  </a:lnTo>
                  <a:lnTo>
                    <a:pt x="1692540" y="1065338"/>
                  </a:lnTo>
                  <a:lnTo>
                    <a:pt x="1691482" y="1063007"/>
                  </a:lnTo>
                  <a:lnTo>
                    <a:pt x="1690159" y="1061194"/>
                  </a:lnTo>
                  <a:lnTo>
                    <a:pt x="1688571" y="1059898"/>
                  </a:lnTo>
                  <a:lnTo>
                    <a:pt x="1686984" y="1059121"/>
                  </a:lnTo>
                  <a:lnTo>
                    <a:pt x="1685396" y="1058862"/>
                  </a:lnTo>
                  <a:close/>
                  <a:moveTo>
                    <a:pt x="200950" y="1058862"/>
                  </a:moveTo>
                  <a:lnTo>
                    <a:pt x="199126" y="1059121"/>
                  </a:lnTo>
                  <a:lnTo>
                    <a:pt x="197562" y="1059898"/>
                  </a:lnTo>
                  <a:lnTo>
                    <a:pt x="196259" y="1061194"/>
                  </a:lnTo>
                  <a:lnTo>
                    <a:pt x="194955" y="1063007"/>
                  </a:lnTo>
                  <a:lnTo>
                    <a:pt x="193913" y="1065338"/>
                  </a:lnTo>
                  <a:lnTo>
                    <a:pt x="193131" y="1067411"/>
                  </a:lnTo>
                  <a:lnTo>
                    <a:pt x="192610" y="1070001"/>
                  </a:lnTo>
                  <a:lnTo>
                    <a:pt x="192088" y="1072851"/>
                  </a:lnTo>
                  <a:lnTo>
                    <a:pt x="192088" y="1120775"/>
                  </a:lnTo>
                  <a:lnTo>
                    <a:pt x="209551" y="1120775"/>
                  </a:lnTo>
                  <a:lnTo>
                    <a:pt x="209551" y="1072851"/>
                  </a:lnTo>
                  <a:lnTo>
                    <a:pt x="209551" y="1070001"/>
                  </a:lnTo>
                  <a:lnTo>
                    <a:pt x="209030" y="1067411"/>
                  </a:lnTo>
                  <a:lnTo>
                    <a:pt x="208248" y="1065338"/>
                  </a:lnTo>
                  <a:lnTo>
                    <a:pt x="207205" y="1063007"/>
                  </a:lnTo>
                  <a:lnTo>
                    <a:pt x="205642" y="1061194"/>
                  </a:lnTo>
                  <a:lnTo>
                    <a:pt x="204338" y="1059898"/>
                  </a:lnTo>
                  <a:lnTo>
                    <a:pt x="202514" y="1059121"/>
                  </a:lnTo>
                  <a:lnTo>
                    <a:pt x="200950" y="1058862"/>
                  </a:lnTo>
                  <a:close/>
                  <a:moveTo>
                    <a:pt x="116417" y="1058862"/>
                  </a:moveTo>
                  <a:lnTo>
                    <a:pt x="114830" y="1059121"/>
                  </a:lnTo>
                  <a:lnTo>
                    <a:pt x="113242" y="1059898"/>
                  </a:lnTo>
                  <a:lnTo>
                    <a:pt x="111655" y="1061194"/>
                  </a:lnTo>
                  <a:lnTo>
                    <a:pt x="110332" y="1063007"/>
                  </a:lnTo>
                  <a:lnTo>
                    <a:pt x="109273" y="1065338"/>
                  </a:lnTo>
                  <a:lnTo>
                    <a:pt x="108479" y="1067411"/>
                  </a:lnTo>
                  <a:lnTo>
                    <a:pt x="107950" y="1070001"/>
                  </a:lnTo>
                  <a:lnTo>
                    <a:pt x="107950" y="1072851"/>
                  </a:lnTo>
                  <a:lnTo>
                    <a:pt x="107950" y="1120775"/>
                  </a:lnTo>
                  <a:lnTo>
                    <a:pt x="125413" y="1120775"/>
                  </a:lnTo>
                  <a:lnTo>
                    <a:pt x="125413" y="1072851"/>
                  </a:lnTo>
                  <a:lnTo>
                    <a:pt x="125149" y="1070001"/>
                  </a:lnTo>
                  <a:lnTo>
                    <a:pt x="124619" y="1067411"/>
                  </a:lnTo>
                  <a:lnTo>
                    <a:pt x="123826" y="1065338"/>
                  </a:lnTo>
                  <a:lnTo>
                    <a:pt x="122767" y="1063007"/>
                  </a:lnTo>
                  <a:lnTo>
                    <a:pt x="121180" y="1061194"/>
                  </a:lnTo>
                  <a:lnTo>
                    <a:pt x="119857" y="1059898"/>
                  </a:lnTo>
                  <a:lnTo>
                    <a:pt x="118269" y="1059121"/>
                  </a:lnTo>
                  <a:lnTo>
                    <a:pt x="116417" y="1058862"/>
                  </a:lnTo>
                  <a:close/>
                  <a:moveTo>
                    <a:pt x="1092251" y="1030287"/>
                  </a:moveTo>
                  <a:lnTo>
                    <a:pt x="1089660" y="1030813"/>
                  </a:lnTo>
                  <a:lnTo>
                    <a:pt x="1087070" y="1031340"/>
                  </a:lnTo>
                  <a:lnTo>
                    <a:pt x="1084998" y="1032130"/>
                  </a:lnTo>
                  <a:lnTo>
                    <a:pt x="1082926" y="1033182"/>
                  </a:lnTo>
                  <a:lnTo>
                    <a:pt x="1080854" y="1034498"/>
                  </a:lnTo>
                  <a:lnTo>
                    <a:pt x="1079041" y="1036078"/>
                  </a:lnTo>
                  <a:lnTo>
                    <a:pt x="1077487" y="1037657"/>
                  </a:lnTo>
                  <a:lnTo>
                    <a:pt x="1075933" y="1039499"/>
                  </a:lnTo>
                  <a:lnTo>
                    <a:pt x="1074379" y="1041342"/>
                  </a:lnTo>
                  <a:lnTo>
                    <a:pt x="1073083" y="1043184"/>
                  </a:lnTo>
                  <a:lnTo>
                    <a:pt x="1072047" y="1045553"/>
                  </a:lnTo>
                  <a:lnTo>
                    <a:pt x="1071270" y="1047659"/>
                  </a:lnTo>
                  <a:lnTo>
                    <a:pt x="1070493" y="1050291"/>
                  </a:lnTo>
                  <a:lnTo>
                    <a:pt x="1070234" y="1052660"/>
                  </a:lnTo>
                  <a:lnTo>
                    <a:pt x="1069975" y="1055292"/>
                  </a:lnTo>
                  <a:lnTo>
                    <a:pt x="1069975" y="1131887"/>
                  </a:lnTo>
                  <a:lnTo>
                    <a:pt x="1119188" y="1131887"/>
                  </a:lnTo>
                  <a:lnTo>
                    <a:pt x="1119188" y="1055292"/>
                  </a:lnTo>
                  <a:lnTo>
                    <a:pt x="1118929" y="1052660"/>
                  </a:lnTo>
                  <a:lnTo>
                    <a:pt x="1118670" y="1050291"/>
                  </a:lnTo>
                  <a:lnTo>
                    <a:pt x="1117893" y="1047659"/>
                  </a:lnTo>
                  <a:lnTo>
                    <a:pt x="1117116" y="1045553"/>
                  </a:lnTo>
                  <a:lnTo>
                    <a:pt x="1116080" y="1043184"/>
                  </a:lnTo>
                  <a:lnTo>
                    <a:pt x="1114785" y="1041342"/>
                  </a:lnTo>
                  <a:lnTo>
                    <a:pt x="1113231" y="1039499"/>
                  </a:lnTo>
                  <a:lnTo>
                    <a:pt x="1111936" y="1037657"/>
                  </a:lnTo>
                  <a:lnTo>
                    <a:pt x="1110123" y="1036078"/>
                  </a:lnTo>
                  <a:lnTo>
                    <a:pt x="1108310" y="1034498"/>
                  </a:lnTo>
                  <a:lnTo>
                    <a:pt x="1106237" y="1033182"/>
                  </a:lnTo>
                  <a:lnTo>
                    <a:pt x="1104165" y="1032130"/>
                  </a:lnTo>
                  <a:lnTo>
                    <a:pt x="1101834" y="1031340"/>
                  </a:lnTo>
                  <a:lnTo>
                    <a:pt x="1099503" y="1030813"/>
                  </a:lnTo>
                  <a:lnTo>
                    <a:pt x="1096913" y="1030287"/>
                  </a:lnTo>
                  <a:lnTo>
                    <a:pt x="1094582" y="1030287"/>
                  </a:lnTo>
                  <a:lnTo>
                    <a:pt x="1092251" y="1030287"/>
                  </a:lnTo>
                  <a:close/>
                  <a:moveTo>
                    <a:pt x="941152" y="1030287"/>
                  </a:moveTo>
                  <a:lnTo>
                    <a:pt x="938796" y="1030813"/>
                  </a:lnTo>
                  <a:lnTo>
                    <a:pt x="936440" y="1031340"/>
                  </a:lnTo>
                  <a:lnTo>
                    <a:pt x="934084" y="1032130"/>
                  </a:lnTo>
                  <a:lnTo>
                    <a:pt x="931990" y="1033182"/>
                  </a:lnTo>
                  <a:lnTo>
                    <a:pt x="929896" y="1034498"/>
                  </a:lnTo>
                  <a:lnTo>
                    <a:pt x="927802" y="1036078"/>
                  </a:lnTo>
                  <a:lnTo>
                    <a:pt x="926231" y="1037657"/>
                  </a:lnTo>
                  <a:lnTo>
                    <a:pt x="924660" y="1039499"/>
                  </a:lnTo>
                  <a:lnTo>
                    <a:pt x="923090" y="1041342"/>
                  </a:lnTo>
                  <a:lnTo>
                    <a:pt x="922043" y="1043184"/>
                  </a:lnTo>
                  <a:lnTo>
                    <a:pt x="920996" y="1045553"/>
                  </a:lnTo>
                  <a:lnTo>
                    <a:pt x="920210" y="1047659"/>
                  </a:lnTo>
                  <a:lnTo>
                    <a:pt x="919687" y="1050291"/>
                  </a:lnTo>
                  <a:lnTo>
                    <a:pt x="919163" y="1052660"/>
                  </a:lnTo>
                  <a:lnTo>
                    <a:pt x="919163" y="1055292"/>
                  </a:lnTo>
                  <a:lnTo>
                    <a:pt x="919163" y="1131887"/>
                  </a:lnTo>
                  <a:lnTo>
                    <a:pt x="968376" y="1131887"/>
                  </a:lnTo>
                  <a:lnTo>
                    <a:pt x="968376" y="1055292"/>
                  </a:lnTo>
                  <a:lnTo>
                    <a:pt x="968114" y="1052660"/>
                  </a:lnTo>
                  <a:lnTo>
                    <a:pt x="967853" y="1050291"/>
                  </a:lnTo>
                  <a:lnTo>
                    <a:pt x="967329" y="1047659"/>
                  </a:lnTo>
                  <a:lnTo>
                    <a:pt x="966544" y="1045553"/>
                  </a:lnTo>
                  <a:lnTo>
                    <a:pt x="965497" y="1043184"/>
                  </a:lnTo>
                  <a:lnTo>
                    <a:pt x="964188" y="1041342"/>
                  </a:lnTo>
                  <a:lnTo>
                    <a:pt x="962879" y="1039499"/>
                  </a:lnTo>
                  <a:lnTo>
                    <a:pt x="961308" y="1037657"/>
                  </a:lnTo>
                  <a:lnTo>
                    <a:pt x="959214" y="1036078"/>
                  </a:lnTo>
                  <a:lnTo>
                    <a:pt x="957382" y="1034498"/>
                  </a:lnTo>
                  <a:lnTo>
                    <a:pt x="955288" y="1033182"/>
                  </a:lnTo>
                  <a:lnTo>
                    <a:pt x="953194" y="1032130"/>
                  </a:lnTo>
                  <a:lnTo>
                    <a:pt x="951099" y="1031340"/>
                  </a:lnTo>
                  <a:lnTo>
                    <a:pt x="948743" y="1030813"/>
                  </a:lnTo>
                  <a:lnTo>
                    <a:pt x="946387" y="1030287"/>
                  </a:lnTo>
                  <a:lnTo>
                    <a:pt x="943508" y="1030287"/>
                  </a:lnTo>
                  <a:lnTo>
                    <a:pt x="941152" y="1030287"/>
                  </a:lnTo>
                  <a:close/>
                  <a:moveTo>
                    <a:pt x="790483" y="1030287"/>
                  </a:moveTo>
                  <a:lnTo>
                    <a:pt x="787879" y="1030813"/>
                  </a:lnTo>
                  <a:lnTo>
                    <a:pt x="785536" y="1031340"/>
                  </a:lnTo>
                  <a:lnTo>
                    <a:pt x="783192" y="1032130"/>
                  </a:lnTo>
                  <a:lnTo>
                    <a:pt x="781109" y="1033182"/>
                  </a:lnTo>
                  <a:lnTo>
                    <a:pt x="779286" y="1034498"/>
                  </a:lnTo>
                  <a:lnTo>
                    <a:pt x="777464" y="1036078"/>
                  </a:lnTo>
                  <a:lnTo>
                    <a:pt x="775641" y="1037657"/>
                  </a:lnTo>
                  <a:lnTo>
                    <a:pt x="773818" y="1039499"/>
                  </a:lnTo>
                  <a:lnTo>
                    <a:pt x="772516" y="1041342"/>
                  </a:lnTo>
                  <a:lnTo>
                    <a:pt x="771214" y="1043184"/>
                  </a:lnTo>
                  <a:lnTo>
                    <a:pt x="770173" y="1045553"/>
                  </a:lnTo>
                  <a:lnTo>
                    <a:pt x="769392" y="1047659"/>
                  </a:lnTo>
                  <a:lnTo>
                    <a:pt x="768871" y="1050291"/>
                  </a:lnTo>
                  <a:lnTo>
                    <a:pt x="768350" y="1052660"/>
                  </a:lnTo>
                  <a:lnTo>
                    <a:pt x="768350" y="1055292"/>
                  </a:lnTo>
                  <a:lnTo>
                    <a:pt x="768350" y="1131887"/>
                  </a:lnTo>
                  <a:lnTo>
                    <a:pt x="817563" y="1131887"/>
                  </a:lnTo>
                  <a:lnTo>
                    <a:pt x="817563" y="1055292"/>
                  </a:lnTo>
                  <a:lnTo>
                    <a:pt x="817563" y="1052660"/>
                  </a:lnTo>
                  <a:lnTo>
                    <a:pt x="816782" y="1050291"/>
                  </a:lnTo>
                  <a:lnTo>
                    <a:pt x="816261" y="1047659"/>
                  </a:lnTo>
                  <a:lnTo>
                    <a:pt x="815480" y="1045553"/>
                  </a:lnTo>
                  <a:lnTo>
                    <a:pt x="814439" y="1043184"/>
                  </a:lnTo>
                  <a:lnTo>
                    <a:pt x="813137" y="1041342"/>
                  </a:lnTo>
                  <a:lnTo>
                    <a:pt x="811835" y="1039499"/>
                  </a:lnTo>
                  <a:lnTo>
                    <a:pt x="810272" y="1037657"/>
                  </a:lnTo>
                  <a:lnTo>
                    <a:pt x="808450" y="1036078"/>
                  </a:lnTo>
                  <a:lnTo>
                    <a:pt x="806627" y="1034498"/>
                  </a:lnTo>
                  <a:lnTo>
                    <a:pt x="804804" y="1033182"/>
                  </a:lnTo>
                  <a:lnTo>
                    <a:pt x="802200" y="1032130"/>
                  </a:lnTo>
                  <a:lnTo>
                    <a:pt x="800117" y="1031340"/>
                  </a:lnTo>
                  <a:lnTo>
                    <a:pt x="797774" y="1030813"/>
                  </a:lnTo>
                  <a:lnTo>
                    <a:pt x="795430" y="1030287"/>
                  </a:lnTo>
                  <a:lnTo>
                    <a:pt x="792827" y="1030287"/>
                  </a:lnTo>
                  <a:lnTo>
                    <a:pt x="790483" y="1030287"/>
                  </a:lnTo>
                  <a:close/>
                  <a:moveTo>
                    <a:pt x="1726142" y="1017587"/>
                  </a:moveTo>
                  <a:lnTo>
                    <a:pt x="1723497" y="1018120"/>
                  </a:lnTo>
                  <a:lnTo>
                    <a:pt x="1721115" y="1018652"/>
                  </a:lnTo>
                  <a:lnTo>
                    <a:pt x="1718999" y="1019718"/>
                  </a:lnTo>
                  <a:lnTo>
                    <a:pt x="1716617" y="1020783"/>
                  </a:lnTo>
                  <a:lnTo>
                    <a:pt x="1714765" y="1022381"/>
                  </a:lnTo>
                  <a:lnTo>
                    <a:pt x="1712384" y="1023979"/>
                  </a:lnTo>
                  <a:lnTo>
                    <a:pt x="1710797" y="1025577"/>
                  </a:lnTo>
                  <a:lnTo>
                    <a:pt x="1709209" y="1027441"/>
                  </a:lnTo>
                  <a:lnTo>
                    <a:pt x="1707622" y="1029572"/>
                  </a:lnTo>
                  <a:lnTo>
                    <a:pt x="1706299" y="1031703"/>
                  </a:lnTo>
                  <a:lnTo>
                    <a:pt x="1705240" y="1034100"/>
                  </a:lnTo>
                  <a:lnTo>
                    <a:pt x="1704447" y="1036763"/>
                  </a:lnTo>
                  <a:lnTo>
                    <a:pt x="1703917" y="1039427"/>
                  </a:lnTo>
                  <a:lnTo>
                    <a:pt x="1703653" y="1042090"/>
                  </a:lnTo>
                  <a:lnTo>
                    <a:pt x="1703388" y="1044753"/>
                  </a:lnTo>
                  <a:lnTo>
                    <a:pt x="1703388" y="1138237"/>
                  </a:lnTo>
                  <a:lnTo>
                    <a:pt x="1754188" y="1138237"/>
                  </a:lnTo>
                  <a:lnTo>
                    <a:pt x="1754188" y="1044753"/>
                  </a:lnTo>
                  <a:lnTo>
                    <a:pt x="1753924" y="1042090"/>
                  </a:lnTo>
                  <a:lnTo>
                    <a:pt x="1753659" y="1039427"/>
                  </a:lnTo>
                  <a:lnTo>
                    <a:pt x="1752865" y="1036763"/>
                  </a:lnTo>
                  <a:lnTo>
                    <a:pt x="1752072" y="1034100"/>
                  </a:lnTo>
                  <a:lnTo>
                    <a:pt x="1751013" y="1031703"/>
                  </a:lnTo>
                  <a:lnTo>
                    <a:pt x="1749955" y="1029572"/>
                  </a:lnTo>
                  <a:lnTo>
                    <a:pt x="1748367" y="1027441"/>
                  </a:lnTo>
                  <a:lnTo>
                    <a:pt x="1746780" y="1025577"/>
                  </a:lnTo>
                  <a:lnTo>
                    <a:pt x="1744928" y="1023979"/>
                  </a:lnTo>
                  <a:lnTo>
                    <a:pt x="1743076" y="1022381"/>
                  </a:lnTo>
                  <a:lnTo>
                    <a:pt x="1740694" y="1020783"/>
                  </a:lnTo>
                  <a:lnTo>
                    <a:pt x="1738578" y="1019718"/>
                  </a:lnTo>
                  <a:lnTo>
                    <a:pt x="1736197" y="1018652"/>
                  </a:lnTo>
                  <a:lnTo>
                    <a:pt x="1733815" y="1018120"/>
                  </a:lnTo>
                  <a:lnTo>
                    <a:pt x="1731434" y="1017587"/>
                  </a:lnTo>
                  <a:lnTo>
                    <a:pt x="1728788" y="1017587"/>
                  </a:lnTo>
                  <a:lnTo>
                    <a:pt x="1726142" y="1017587"/>
                  </a:lnTo>
                  <a:close/>
                  <a:moveTo>
                    <a:pt x="156104" y="1017587"/>
                  </a:moveTo>
                  <a:lnTo>
                    <a:pt x="153723" y="1018120"/>
                  </a:lnTo>
                  <a:lnTo>
                    <a:pt x="151342" y="1018652"/>
                  </a:lnTo>
                  <a:lnTo>
                    <a:pt x="148696" y="1019718"/>
                  </a:lnTo>
                  <a:lnTo>
                    <a:pt x="146579" y="1020783"/>
                  </a:lnTo>
                  <a:lnTo>
                    <a:pt x="144463" y="1022381"/>
                  </a:lnTo>
                  <a:lnTo>
                    <a:pt x="142611" y="1023979"/>
                  </a:lnTo>
                  <a:lnTo>
                    <a:pt x="140759" y="1025577"/>
                  </a:lnTo>
                  <a:lnTo>
                    <a:pt x="139171" y="1027441"/>
                  </a:lnTo>
                  <a:lnTo>
                    <a:pt x="137848" y="1029572"/>
                  </a:lnTo>
                  <a:lnTo>
                    <a:pt x="136525" y="1031703"/>
                  </a:lnTo>
                  <a:lnTo>
                    <a:pt x="135202" y="1034100"/>
                  </a:lnTo>
                  <a:lnTo>
                    <a:pt x="134409" y="1036763"/>
                  </a:lnTo>
                  <a:lnTo>
                    <a:pt x="133879" y="1039427"/>
                  </a:lnTo>
                  <a:lnTo>
                    <a:pt x="133350" y="1042090"/>
                  </a:lnTo>
                  <a:lnTo>
                    <a:pt x="133350" y="1044753"/>
                  </a:lnTo>
                  <a:lnTo>
                    <a:pt x="133350" y="1138237"/>
                  </a:lnTo>
                  <a:lnTo>
                    <a:pt x="184150" y="1138237"/>
                  </a:lnTo>
                  <a:lnTo>
                    <a:pt x="184150" y="1044753"/>
                  </a:lnTo>
                  <a:lnTo>
                    <a:pt x="184150" y="1042090"/>
                  </a:lnTo>
                  <a:lnTo>
                    <a:pt x="183621" y="1039427"/>
                  </a:lnTo>
                  <a:lnTo>
                    <a:pt x="183092" y="1036763"/>
                  </a:lnTo>
                  <a:lnTo>
                    <a:pt x="182298" y="1034100"/>
                  </a:lnTo>
                  <a:lnTo>
                    <a:pt x="181240" y="1031703"/>
                  </a:lnTo>
                  <a:lnTo>
                    <a:pt x="179917" y="1029572"/>
                  </a:lnTo>
                  <a:lnTo>
                    <a:pt x="178594" y="1027441"/>
                  </a:lnTo>
                  <a:lnTo>
                    <a:pt x="176742" y="1025577"/>
                  </a:lnTo>
                  <a:lnTo>
                    <a:pt x="174890" y="1023979"/>
                  </a:lnTo>
                  <a:lnTo>
                    <a:pt x="173038" y="1022381"/>
                  </a:lnTo>
                  <a:lnTo>
                    <a:pt x="170921" y="1020783"/>
                  </a:lnTo>
                  <a:lnTo>
                    <a:pt x="168804" y="1019718"/>
                  </a:lnTo>
                  <a:lnTo>
                    <a:pt x="166423" y="1018652"/>
                  </a:lnTo>
                  <a:lnTo>
                    <a:pt x="163777" y="1018120"/>
                  </a:lnTo>
                  <a:lnTo>
                    <a:pt x="161396" y="1017587"/>
                  </a:lnTo>
                  <a:lnTo>
                    <a:pt x="158750" y="1017587"/>
                  </a:lnTo>
                  <a:lnTo>
                    <a:pt x="156104" y="1017587"/>
                  </a:lnTo>
                  <a:close/>
                  <a:moveTo>
                    <a:pt x="1231199" y="861483"/>
                  </a:moveTo>
                  <a:lnTo>
                    <a:pt x="1229082" y="861748"/>
                  </a:lnTo>
                  <a:lnTo>
                    <a:pt x="1227231" y="862542"/>
                  </a:lnTo>
                  <a:lnTo>
                    <a:pt x="1225908" y="863865"/>
                  </a:lnTo>
                  <a:lnTo>
                    <a:pt x="1224585" y="865452"/>
                  </a:lnTo>
                  <a:lnTo>
                    <a:pt x="1223262" y="867833"/>
                  </a:lnTo>
                  <a:lnTo>
                    <a:pt x="1222469" y="870479"/>
                  </a:lnTo>
                  <a:lnTo>
                    <a:pt x="1221940" y="873125"/>
                  </a:lnTo>
                  <a:lnTo>
                    <a:pt x="1221940" y="876036"/>
                  </a:lnTo>
                  <a:lnTo>
                    <a:pt x="1221940" y="925777"/>
                  </a:lnTo>
                  <a:lnTo>
                    <a:pt x="1240193" y="925777"/>
                  </a:lnTo>
                  <a:lnTo>
                    <a:pt x="1240193" y="876036"/>
                  </a:lnTo>
                  <a:lnTo>
                    <a:pt x="1239929" y="873125"/>
                  </a:lnTo>
                  <a:lnTo>
                    <a:pt x="1239400" y="870479"/>
                  </a:lnTo>
                  <a:lnTo>
                    <a:pt x="1238606" y="867833"/>
                  </a:lnTo>
                  <a:lnTo>
                    <a:pt x="1237548" y="865452"/>
                  </a:lnTo>
                  <a:lnTo>
                    <a:pt x="1236225" y="863865"/>
                  </a:lnTo>
                  <a:lnTo>
                    <a:pt x="1234638" y="862542"/>
                  </a:lnTo>
                  <a:lnTo>
                    <a:pt x="1233051" y="861748"/>
                  </a:lnTo>
                  <a:lnTo>
                    <a:pt x="1231199" y="861483"/>
                  </a:lnTo>
                  <a:close/>
                  <a:moveTo>
                    <a:pt x="655546" y="861483"/>
                  </a:moveTo>
                  <a:lnTo>
                    <a:pt x="653694" y="861748"/>
                  </a:lnTo>
                  <a:lnTo>
                    <a:pt x="652107" y="862542"/>
                  </a:lnTo>
                  <a:lnTo>
                    <a:pt x="650520" y="863865"/>
                  </a:lnTo>
                  <a:lnTo>
                    <a:pt x="649197" y="865452"/>
                  </a:lnTo>
                  <a:lnTo>
                    <a:pt x="648139" y="867833"/>
                  </a:lnTo>
                  <a:lnTo>
                    <a:pt x="646816" y="870479"/>
                  </a:lnTo>
                  <a:lnTo>
                    <a:pt x="646287" y="873125"/>
                  </a:lnTo>
                  <a:lnTo>
                    <a:pt x="646287" y="876036"/>
                  </a:lnTo>
                  <a:lnTo>
                    <a:pt x="646287" y="925777"/>
                  </a:lnTo>
                  <a:lnTo>
                    <a:pt x="664805" y="925777"/>
                  </a:lnTo>
                  <a:lnTo>
                    <a:pt x="664805" y="876036"/>
                  </a:lnTo>
                  <a:lnTo>
                    <a:pt x="664541" y="873125"/>
                  </a:lnTo>
                  <a:lnTo>
                    <a:pt x="664011" y="870479"/>
                  </a:lnTo>
                  <a:lnTo>
                    <a:pt x="663218" y="867833"/>
                  </a:lnTo>
                  <a:lnTo>
                    <a:pt x="662160" y="865452"/>
                  </a:lnTo>
                  <a:lnTo>
                    <a:pt x="660572" y="863865"/>
                  </a:lnTo>
                  <a:lnTo>
                    <a:pt x="658985" y="862542"/>
                  </a:lnTo>
                  <a:lnTo>
                    <a:pt x="657398" y="861748"/>
                  </a:lnTo>
                  <a:lnTo>
                    <a:pt x="655546" y="861483"/>
                  </a:lnTo>
                  <a:close/>
                  <a:moveTo>
                    <a:pt x="1796534" y="777081"/>
                  </a:moveTo>
                  <a:lnTo>
                    <a:pt x="1795741" y="777346"/>
                  </a:lnTo>
                  <a:lnTo>
                    <a:pt x="1794153" y="778404"/>
                  </a:lnTo>
                  <a:lnTo>
                    <a:pt x="1792566" y="779992"/>
                  </a:lnTo>
                  <a:lnTo>
                    <a:pt x="1791243" y="782108"/>
                  </a:lnTo>
                  <a:lnTo>
                    <a:pt x="1790185" y="784490"/>
                  </a:lnTo>
                  <a:lnTo>
                    <a:pt x="1789392" y="787400"/>
                  </a:lnTo>
                  <a:lnTo>
                    <a:pt x="1788862" y="790311"/>
                  </a:lnTo>
                  <a:lnTo>
                    <a:pt x="1788598" y="793486"/>
                  </a:lnTo>
                  <a:lnTo>
                    <a:pt x="1788598" y="850371"/>
                  </a:lnTo>
                  <a:lnTo>
                    <a:pt x="1806852" y="850371"/>
                  </a:lnTo>
                  <a:lnTo>
                    <a:pt x="1806852" y="793486"/>
                  </a:lnTo>
                  <a:lnTo>
                    <a:pt x="1806587" y="790311"/>
                  </a:lnTo>
                  <a:lnTo>
                    <a:pt x="1806058" y="787400"/>
                  </a:lnTo>
                  <a:lnTo>
                    <a:pt x="1805264" y="784490"/>
                  </a:lnTo>
                  <a:lnTo>
                    <a:pt x="1804206" y="782108"/>
                  </a:lnTo>
                  <a:lnTo>
                    <a:pt x="1802883" y="779992"/>
                  </a:lnTo>
                  <a:lnTo>
                    <a:pt x="1801296" y="778404"/>
                  </a:lnTo>
                  <a:lnTo>
                    <a:pt x="1799709" y="777346"/>
                  </a:lnTo>
                  <a:lnTo>
                    <a:pt x="1798651" y="777081"/>
                  </a:lnTo>
                  <a:lnTo>
                    <a:pt x="1797592" y="777081"/>
                  </a:lnTo>
                  <a:lnTo>
                    <a:pt x="1796534" y="777081"/>
                  </a:lnTo>
                  <a:close/>
                  <a:moveTo>
                    <a:pt x="1672462" y="777081"/>
                  </a:moveTo>
                  <a:lnTo>
                    <a:pt x="1671668" y="777346"/>
                  </a:lnTo>
                  <a:lnTo>
                    <a:pt x="1669817" y="778404"/>
                  </a:lnTo>
                  <a:lnTo>
                    <a:pt x="1668229" y="779992"/>
                  </a:lnTo>
                  <a:lnTo>
                    <a:pt x="1666907" y="782108"/>
                  </a:lnTo>
                  <a:lnTo>
                    <a:pt x="1665848" y="784490"/>
                  </a:lnTo>
                  <a:lnTo>
                    <a:pt x="1665055" y="787400"/>
                  </a:lnTo>
                  <a:lnTo>
                    <a:pt x="1664526" y="790311"/>
                  </a:lnTo>
                  <a:lnTo>
                    <a:pt x="1664261" y="793486"/>
                  </a:lnTo>
                  <a:lnTo>
                    <a:pt x="1664261" y="850371"/>
                  </a:lnTo>
                  <a:lnTo>
                    <a:pt x="1682515" y="850371"/>
                  </a:lnTo>
                  <a:lnTo>
                    <a:pt x="1682515" y="793486"/>
                  </a:lnTo>
                  <a:lnTo>
                    <a:pt x="1682250" y="790311"/>
                  </a:lnTo>
                  <a:lnTo>
                    <a:pt x="1681721" y="787400"/>
                  </a:lnTo>
                  <a:lnTo>
                    <a:pt x="1680928" y="784490"/>
                  </a:lnTo>
                  <a:lnTo>
                    <a:pt x="1679869" y="782108"/>
                  </a:lnTo>
                  <a:lnTo>
                    <a:pt x="1678547" y="779992"/>
                  </a:lnTo>
                  <a:lnTo>
                    <a:pt x="1676959" y="778404"/>
                  </a:lnTo>
                  <a:lnTo>
                    <a:pt x="1675372" y="777346"/>
                  </a:lnTo>
                  <a:lnTo>
                    <a:pt x="1674314" y="777081"/>
                  </a:lnTo>
                  <a:lnTo>
                    <a:pt x="1673520" y="777081"/>
                  </a:lnTo>
                  <a:lnTo>
                    <a:pt x="1672462" y="777081"/>
                  </a:lnTo>
                  <a:close/>
                  <a:moveTo>
                    <a:pt x="220896" y="777081"/>
                  </a:moveTo>
                  <a:lnTo>
                    <a:pt x="220103" y="777346"/>
                  </a:lnTo>
                  <a:lnTo>
                    <a:pt x="218516" y="778404"/>
                  </a:lnTo>
                  <a:lnTo>
                    <a:pt x="216928" y="779992"/>
                  </a:lnTo>
                  <a:lnTo>
                    <a:pt x="215605" y="782108"/>
                  </a:lnTo>
                  <a:lnTo>
                    <a:pt x="214547" y="784490"/>
                  </a:lnTo>
                  <a:lnTo>
                    <a:pt x="213489" y="787400"/>
                  </a:lnTo>
                  <a:lnTo>
                    <a:pt x="213225" y="790311"/>
                  </a:lnTo>
                  <a:lnTo>
                    <a:pt x="212960" y="793486"/>
                  </a:lnTo>
                  <a:lnTo>
                    <a:pt x="212960" y="850371"/>
                  </a:lnTo>
                  <a:lnTo>
                    <a:pt x="231214" y="850371"/>
                  </a:lnTo>
                  <a:lnTo>
                    <a:pt x="231214" y="793486"/>
                  </a:lnTo>
                  <a:lnTo>
                    <a:pt x="230949" y="790311"/>
                  </a:lnTo>
                  <a:lnTo>
                    <a:pt x="230420" y="787400"/>
                  </a:lnTo>
                  <a:lnTo>
                    <a:pt x="229626" y="784490"/>
                  </a:lnTo>
                  <a:lnTo>
                    <a:pt x="228568" y="782108"/>
                  </a:lnTo>
                  <a:lnTo>
                    <a:pt x="227246" y="779992"/>
                  </a:lnTo>
                  <a:lnTo>
                    <a:pt x="225658" y="778404"/>
                  </a:lnTo>
                  <a:lnTo>
                    <a:pt x="224071" y="777346"/>
                  </a:lnTo>
                  <a:lnTo>
                    <a:pt x="223013" y="777081"/>
                  </a:lnTo>
                  <a:lnTo>
                    <a:pt x="222219" y="777081"/>
                  </a:lnTo>
                  <a:lnTo>
                    <a:pt x="220896" y="777081"/>
                  </a:lnTo>
                  <a:close/>
                  <a:moveTo>
                    <a:pt x="96824" y="777081"/>
                  </a:moveTo>
                  <a:lnTo>
                    <a:pt x="96031" y="777346"/>
                  </a:lnTo>
                  <a:lnTo>
                    <a:pt x="94443" y="778404"/>
                  </a:lnTo>
                  <a:lnTo>
                    <a:pt x="92591" y="779992"/>
                  </a:lnTo>
                  <a:lnTo>
                    <a:pt x="91269" y="782108"/>
                  </a:lnTo>
                  <a:lnTo>
                    <a:pt x="90211" y="784490"/>
                  </a:lnTo>
                  <a:lnTo>
                    <a:pt x="89417" y="787400"/>
                  </a:lnTo>
                  <a:lnTo>
                    <a:pt x="88888" y="790311"/>
                  </a:lnTo>
                  <a:lnTo>
                    <a:pt x="88623" y="793486"/>
                  </a:lnTo>
                  <a:lnTo>
                    <a:pt x="88623" y="850371"/>
                  </a:lnTo>
                  <a:lnTo>
                    <a:pt x="106877" y="850371"/>
                  </a:lnTo>
                  <a:lnTo>
                    <a:pt x="106877" y="793486"/>
                  </a:lnTo>
                  <a:lnTo>
                    <a:pt x="106612" y="790311"/>
                  </a:lnTo>
                  <a:lnTo>
                    <a:pt x="106083" y="787400"/>
                  </a:lnTo>
                  <a:lnTo>
                    <a:pt x="105290" y="784490"/>
                  </a:lnTo>
                  <a:lnTo>
                    <a:pt x="104231" y="782108"/>
                  </a:lnTo>
                  <a:lnTo>
                    <a:pt x="102909" y="779992"/>
                  </a:lnTo>
                  <a:lnTo>
                    <a:pt x="101321" y="778404"/>
                  </a:lnTo>
                  <a:lnTo>
                    <a:pt x="99734" y="777346"/>
                  </a:lnTo>
                  <a:lnTo>
                    <a:pt x="98676" y="777081"/>
                  </a:lnTo>
                  <a:lnTo>
                    <a:pt x="97882" y="777081"/>
                  </a:lnTo>
                  <a:lnTo>
                    <a:pt x="96824" y="777081"/>
                  </a:lnTo>
                  <a:close/>
                  <a:moveTo>
                    <a:pt x="1735424" y="768350"/>
                  </a:moveTo>
                  <a:lnTo>
                    <a:pt x="1733572" y="768615"/>
                  </a:lnTo>
                  <a:lnTo>
                    <a:pt x="1731720" y="768879"/>
                  </a:lnTo>
                  <a:lnTo>
                    <a:pt x="1730133" y="769408"/>
                  </a:lnTo>
                  <a:lnTo>
                    <a:pt x="1728281" y="770202"/>
                  </a:lnTo>
                  <a:lnTo>
                    <a:pt x="1726429" y="770996"/>
                  </a:lnTo>
                  <a:lnTo>
                    <a:pt x="1725107" y="772054"/>
                  </a:lnTo>
                  <a:lnTo>
                    <a:pt x="1723519" y="773377"/>
                  </a:lnTo>
                  <a:lnTo>
                    <a:pt x="1722197" y="774965"/>
                  </a:lnTo>
                  <a:lnTo>
                    <a:pt x="1721139" y="776552"/>
                  </a:lnTo>
                  <a:lnTo>
                    <a:pt x="1720080" y="778140"/>
                  </a:lnTo>
                  <a:lnTo>
                    <a:pt x="1719022" y="779992"/>
                  </a:lnTo>
                  <a:lnTo>
                    <a:pt x="1718229" y="782108"/>
                  </a:lnTo>
                  <a:lnTo>
                    <a:pt x="1717699" y="784225"/>
                  </a:lnTo>
                  <a:lnTo>
                    <a:pt x="1717170" y="786342"/>
                  </a:lnTo>
                  <a:lnTo>
                    <a:pt x="1716906" y="788458"/>
                  </a:lnTo>
                  <a:lnTo>
                    <a:pt x="1716906" y="790575"/>
                  </a:lnTo>
                  <a:lnTo>
                    <a:pt x="1716906" y="867833"/>
                  </a:lnTo>
                  <a:lnTo>
                    <a:pt x="1754207" y="867833"/>
                  </a:lnTo>
                  <a:lnTo>
                    <a:pt x="1754207" y="790575"/>
                  </a:lnTo>
                  <a:lnTo>
                    <a:pt x="1753942" y="788458"/>
                  </a:lnTo>
                  <a:lnTo>
                    <a:pt x="1753678" y="786342"/>
                  </a:lnTo>
                  <a:lnTo>
                    <a:pt x="1753413" y="784225"/>
                  </a:lnTo>
                  <a:lnTo>
                    <a:pt x="1752620" y="782108"/>
                  </a:lnTo>
                  <a:lnTo>
                    <a:pt x="1751826" y="779992"/>
                  </a:lnTo>
                  <a:lnTo>
                    <a:pt x="1751032" y="778140"/>
                  </a:lnTo>
                  <a:lnTo>
                    <a:pt x="1749974" y="776552"/>
                  </a:lnTo>
                  <a:lnTo>
                    <a:pt x="1748651" y="774965"/>
                  </a:lnTo>
                  <a:lnTo>
                    <a:pt x="1747329" y="773377"/>
                  </a:lnTo>
                  <a:lnTo>
                    <a:pt x="1746006" y="772054"/>
                  </a:lnTo>
                  <a:lnTo>
                    <a:pt x="1744419" y="770996"/>
                  </a:lnTo>
                  <a:lnTo>
                    <a:pt x="1742831" y="770202"/>
                  </a:lnTo>
                  <a:lnTo>
                    <a:pt x="1741244" y="769408"/>
                  </a:lnTo>
                  <a:lnTo>
                    <a:pt x="1739128" y="768879"/>
                  </a:lnTo>
                  <a:lnTo>
                    <a:pt x="1737276" y="768615"/>
                  </a:lnTo>
                  <a:lnTo>
                    <a:pt x="1735424" y="768350"/>
                  </a:lnTo>
                  <a:close/>
                  <a:moveTo>
                    <a:pt x="159786" y="768350"/>
                  </a:moveTo>
                  <a:lnTo>
                    <a:pt x="157934" y="768615"/>
                  </a:lnTo>
                  <a:lnTo>
                    <a:pt x="156083" y="768879"/>
                  </a:lnTo>
                  <a:lnTo>
                    <a:pt x="154495" y="769408"/>
                  </a:lnTo>
                  <a:lnTo>
                    <a:pt x="152643" y="770202"/>
                  </a:lnTo>
                  <a:lnTo>
                    <a:pt x="151056" y="770996"/>
                  </a:lnTo>
                  <a:lnTo>
                    <a:pt x="149469" y="772054"/>
                  </a:lnTo>
                  <a:lnTo>
                    <a:pt x="147882" y="773377"/>
                  </a:lnTo>
                  <a:lnTo>
                    <a:pt x="146559" y="774965"/>
                  </a:lnTo>
                  <a:lnTo>
                    <a:pt x="145501" y="776552"/>
                  </a:lnTo>
                  <a:lnTo>
                    <a:pt x="144443" y="778140"/>
                  </a:lnTo>
                  <a:lnTo>
                    <a:pt x="143384" y="779992"/>
                  </a:lnTo>
                  <a:lnTo>
                    <a:pt x="142855" y="782108"/>
                  </a:lnTo>
                  <a:lnTo>
                    <a:pt x="142062" y="784225"/>
                  </a:lnTo>
                  <a:lnTo>
                    <a:pt x="141533" y="786342"/>
                  </a:lnTo>
                  <a:lnTo>
                    <a:pt x="141268" y="788458"/>
                  </a:lnTo>
                  <a:lnTo>
                    <a:pt x="141268" y="790575"/>
                  </a:lnTo>
                  <a:lnTo>
                    <a:pt x="141268" y="867833"/>
                  </a:lnTo>
                  <a:lnTo>
                    <a:pt x="178569" y="867833"/>
                  </a:lnTo>
                  <a:lnTo>
                    <a:pt x="178569" y="790575"/>
                  </a:lnTo>
                  <a:lnTo>
                    <a:pt x="178304" y="788458"/>
                  </a:lnTo>
                  <a:lnTo>
                    <a:pt x="178040" y="786342"/>
                  </a:lnTo>
                  <a:lnTo>
                    <a:pt x="177511" y="784225"/>
                  </a:lnTo>
                  <a:lnTo>
                    <a:pt x="176982" y="782108"/>
                  </a:lnTo>
                  <a:lnTo>
                    <a:pt x="176188" y="779992"/>
                  </a:lnTo>
                  <a:lnTo>
                    <a:pt x="175394" y="778140"/>
                  </a:lnTo>
                  <a:lnTo>
                    <a:pt x="174336" y="776552"/>
                  </a:lnTo>
                  <a:lnTo>
                    <a:pt x="173014" y="774965"/>
                  </a:lnTo>
                  <a:lnTo>
                    <a:pt x="171691" y="773377"/>
                  </a:lnTo>
                  <a:lnTo>
                    <a:pt x="170368" y="772054"/>
                  </a:lnTo>
                  <a:lnTo>
                    <a:pt x="168781" y="770996"/>
                  </a:lnTo>
                  <a:lnTo>
                    <a:pt x="167194" y="770202"/>
                  </a:lnTo>
                  <a:lnTo>
                    <a:pt x="165606" y="769408"/>
                  </a:lnTo>
                  <a:lnTo>
                    <a:pt x="163490" y="768879"/>
                  </a:lnTo>
                  <a:lnTo>
                    <a:pt x="161638" y="768615"/>
                  </a:lnTo>
                  <a:lnTo>
                    <a:pt x="159786" y="768350"/>
                  </a:lnTo>
                  <a:close/>
                  <a:moveTo>
                    <a:pt x="985704" y="625475"/>
                  </a:moveTo>
                  <a:lnTo>
                    <a:pt x="983826" y="625744"/>
                  </a:lnTo>
                  <a:lnTo>
                    <a:pt x="981948" y="626551"/>
                  </a:lnTo>
                  <a:lnTo>
                    <a:pt x="980338" y="627897"/>
                  </a:lnTo>
                  <a:lnTo>
                    <a:pt x="978996" y="629511"/>
                  </a:lnTo>
                  <a:lnTo>
                    <a:pt x="977923" y="631664"/>
                  </a:lnTo>
                  <a:lnTo>
                    <a:pt x="976850" y="634085"/>
                  </a:lnTo>
                  <a:lnTo>
                    <a:pt x="976313" y="636776"/>
                  </a:lnTo>
                  <a:lnTo>
                    <a:pt x="976313" y="639736"/>
                  </a:lnTo>
                  <a:lnTo>
                    <a:pt x="976313" y="688975"/>
                  </a:lnTo>
                  <a:lnTo>
                    <a:pt x="995363" y="688975"/>
                  </a:lnTo>
                  <a:lnTo>
                    <a:pt x="995363" y="639736"/>
                  </a:lnTo>
                  <a:lnTo>
                    <a:pt x="995095" y="636776"/>
                  </a:lnTo>
                  <a:lnTo>
                    <a:pt x="994558" y="634085"/>
                  </a:lnTo>
                  <a:lnTo>
                    <a:pt x="993753" y="631664"/>
                  </a:lnTo>
                  <a:lnTo>
                    <a:pt x="992412" y="629511"/>
                  </a:lnTo>
                  <a:lnTo>
                    <a:pt x="991070" y="627897"/>
                  </a:lnTo>
                  <a:lnTo>
                    <a:pt x="989460" y="626551"/>
                  </a:lnTo>
                  <a:lnTo>
                    <a:pt x="987582" y="625744"/>
                  </a:lnTo>
                  <a:lnTo>
                    <a:pt x="985704" y="625475"/>
                  </a:lnTo>
                  <a:close/>
                  <a:moveTo>
                    <a:pt x="942841" y="625475"/>
                  </a:moveTo>
                  <a:lnTo>
                    <a:pt x="940963" y="625744"/>
                  </a:lnTo>
                  <a:lnTo>
                    <a:pt x="939353" y="626551"/>
                  </a:lnTo>
                  <a:lnTo>
                    <a:pt x="937743" y="627897"/>
                  </a:lnTo>
                  <a:lnTo>
                    <a:pt x="936402" y="629511"/>
                  </a:lnTo>
                  <a:lnTo>
                    <a:pt x="935060" y="631664"/>
                  </a:lnTo>
                  <a:lnTo>
                    <a:pt x="934255" y="634085"/>
                  </a:lnTo>
                  <a:lnTo>
                    <a:pt x="933719" y="636776"/>
                  </a:lnTo>
                  <a:lnTo>
                    <a:pt x="933450" y="639736"/>
                  </a:lnTo>
                  <a:lnTo>
                    <a:pt x="933450" y="688975"/>
                  </a:lnTo>
                  <a:lnTo>
                    <a:pt x="952500" y="688975"/>
                  </a:lnTo>
                  <a:lnTo>
                    <a:pt x="952500" y="639736"/>
                  </a:lnTo>
                  <a:lnTo>
                    <a:pt x="952500" y="636776"/>
                  </a:lnTo>
                  <a:lnTo>
                    <a:pt x="951695" y="634085"/>
                  </a:lnTo>
                  <a:lnTo>
                    <a:pt x="950890" y="631664"/>
                  </a:lnTo>
                  <a:lnTo>
                    <a:pt x="949817" y="629511"/>
                  </a:lnTo>
                  <a:lnTo>
                    <a:pt x="948476" y="627897"/>
                  </a:lnTo>
                  <a:lnTo>
                    <a:pt x="946866" y="626551"/>
                  </a:lnTo>
                  <a:lnTo>
                    <a:pt x="944719" y="625744"/>
                  </a:lnTo>
                  <a:lnTo>
                    <a:pt x="942841" y="625475"/>
                  </a:lnTo>
                  <a:close/>
                  <a:moveTo>
                    <a:pt x="901566" y="625475"/>
                  </a:moveTo>
                  <a:lnTo>
                    <a:pt x="899688" y="625744"/>
                  </a:lnTo>
                  <a:lnTo>
                    <a:pt x="897810" y="626551"/>
                  </a:lnTo>
                  <a:lnTo>
                    <a:pt x="896200" y="627897"/>
                  </a:lnTo>
                  <a:lnTo>
                    <a:pt x="894858" y="629511"/>
                  </a:lnTo>
                  <a:lnTo>
                    <a:pt x="893785" y="631664"/>
                  </a:lnTo>
                  <a:lnTo>
                    <a:pt x="892980" y="634085"/>
                  </a:lnTo>
                  <a:lnTo>
                    <a:pt x="892444" y="636776"/>
                  </a:lnTo>
                  <a:lnTo>
                    <a:pt x="892175" y="639736"/>
                  </a:lnTo>
                  <a:lnTo>
                    <a:pt x="892175" y="688975"/>
                  </a:lnTo>
                  <a:lnTo>
                    <a:pt x="911225" y="688975"/>
                  </a:lnTo>
                  <a:lnTo>
                    <a:pt x="911225" y="639736"/>
                  </a:lnTo>
                  <a:lnTo>
                    <a:pt x="910957" y="636776"/>
                  </a:lnTo>
                  <a:lnTo>
                    <a:pt x="910420" y="634085"/>
                  </a:lnTo>
                  <a:lnTo>
                    <a:pt x="909615" y="631664"/>
                  </a:lnTo>
                  <a:lnTo>
                    <a:pt x="908542" y="629511"/>
                  </a:lnTo>
                  <a:lnTo>
                    <a:pt x="906932" y="627897"/>
                  </a:lnTo>
                  <a:lnTo>
                    <a:pt x="905322" y="626551"/>
                  </a:lnTo>
                  <a:lnTo>
                    <a:pt x="903713" y="625744"/>
                  </a:lnTo>
                  <a:lnTo>
                    <a:pt x="901566" y="625475"/>
                  </a:lnTo>
                  <a:close/>
                  <a:moveTo>
                    <a:pt x="1742302" y="577586"/>
                  </a:moveTo>
                  <a:lnTo>
                    <a:pt x="1741773" y="578115"/>
                  </a:lnTo>
                  <a:lnTo>
                    <a:pt x="1740715" y="579438"/>
                  </a:lnTo>
                  <a:lnTo>
                    <a:pt x="1740186" y="581554"/>
                  </a:lnTo>
                  <a:lnTo>
                    <a:pt x="1739921" y="584465"/>
                  </a:lnTo>
                  <a:lnTo>
                    <a:pt x="1739921" y="607483"/>
                  </a:lnTo>
                  <a:lnTo>
                    <a:pt x="1744948" y="607483"/>
                  </a:lnTo>
                  <a:lnTo>
                    <a:pt x="1744948" y="584465"/>
                  </a:lnTo>
                  <a:lnTo>
                    <a:pt x="1744948" y="581554"/>
                  </a:lnTo>
                  <a:lnTo>
                    <a:pt x="1744419" y="579438"/>
                  </a:lnTo>
                  <a:lnTo>
                    <a:pt x="1743625" y="578115"/>
                  </a:lnTo>
                  <a:lnTo>
                    <a:pt x="1743096" y="577586"/>
                  </a:lnTo>
                  <a:lnTo>
                    <a:pt x="1742567" y="577586"/>
                  </a:lnTo>
                  <a:lnTo>
                    <a:pt x="1742302" y="577586"/>
                  </a:lnTo>
                  <a:close/>
                  <a:moveTo>
                    <a:pt x="1732249" y="577586"/>
                  </a:moveTo>
                  <a:lnTo>
                    <a:pt x="1731456" y="578115"/>
                  </a:lnTo>
                  <a:lnTo>
                    <a:pt x="1730927" y="578644"/>
                  </a:lnTo>
                  <a:lnTo>
                    <a:pt x="1730398" y="579438"/>
                  </a:lnTo>
                  <a:lnTo>
                    <a:pt x="1729604" y="581554"/>
                  </a:lnTo>
                  <a:lnTo>
                    <a:pt x="1729339" y="584465"/>
                  </a:lnTo>
                  <a:lnTo>
                    <a:pt x="1729339" y="607483"/>
                  </a:lnTo>
                  <a:lnTo>
                    <a:pt x="1736482" y="607483"/>
                  </a:lnTo>
                  <a:lnTo>
                    <a:pt x="1736482" y="584465"/>
                  </a:lnTo>
                  <a:lnTo>
                    <a:pt x="1736218" y="581554"/>
                  </a:lnTo>
                  <a:lnTo>
                    <a:pt x="1735424" y="579438"/>
                  </a:lnTo>
                  <a:lnTo>
                    <a:pt x="1734895" y="578644"/>
                  </a:lnTo>
                  <a:lnTo>
                    <a:pt x="1734366" y="578115"/>
                  </a:lnTo>
                  <a:lnTo>
                    <a:pt x="1733572" y="577586"/>
                  </a:lnTo>
                  <a:lnTo>
                    <a:pt x="1732779" y="577586"/>
                  </a:lnTo>
                  <a:lnTo>
                    <a:pt x="1732249" y="577586"/>
                  </a:lnTo>
                  <a:close/>
                  <a:moveTo>
                    <a:pt x="1722726" y="577586"/>
                  </a:moveTo>
                  <a:lnTo>
                    <a:pt x="1722197" y="578115"/>
                  </a:lnTo>
                  <a:lnTo>
                    <a:pt x="1721403" y="579438"/>
                  </a:lnTo>
                  <a:lnTo>
                    <a:pt x="1720874" y="581554"/>
                  </a:lnTo>
                  <a:lnTo>
                    <a:pt x="1720874" y="584465"/>
                  </a:lnTo>
                  <a:lnTo>
                    <a:pt x="1720874" y="607483"/>
                  </a:lnTo>
                  <a:lnTo>
                    <a:pt x="1725636" y="607483"/>
                  </a:lnTo>
                  <a:lnTo>
                    <a:pt x="1725636" y="584465"/>
                  </a:lnTo>
                  <a:lnTo>
                    <a:pt x="1725371" y="581554"/>
                  </a:lnTo>
                  <a:lnTo>
                    <a:pt x="1724842" y="579438"/>
                  </a:lnTo>
                  <a:lnTo>
                    <a:pt x="1724049" y="578115"/>
                  </a:lnTo>
                  <a:lnTo>
                    <a:pt x="1723519" y="577586"/>
                  </a:lnTo>
                  <a:lnTo>
                    <a:pt x="1723255" y="577586"/>
                  </a:lnTo>
                  <a:lnTo>
                    <a:pt x="1722726" y="577586"/>
                  </a:lnTo>
                  <a:close/>
                  <a:moveTo>
                    <a:pt x="164813" y="577056"/>
                  </a:moveTo>
                  <a:lnTo>
                    <a:pt x="164284" y="577586"/>
                  </a:lnTo>
                  <a:lnTo>
                    <a:pt x="163490" y="578908"/>
                  </a:lnTo>
                  <a:lnTo>
                    <a:pt x="162961" y="581025"/>
                  </a:lnTo>
                  <a:lnTo>
                    <a:pt x="162696" y="583936"/>
                  </a:lnTo>
                  <a:lnTo>
                    <a:pt x="162696" y="606954"/>
                  </a:lnTo>
                  <a:lnTo>
                    <a:pt x="167723" y="606954"/>
                  </a:lnTo>
                  <a:lnTo>
                    <a:pt x="167723" y="583936"/>
                  </a:lnTo>
                  <a:lnTo>
                    <a:pt x="167723" y="581025"/>
                  </a:lnTo>
                  <a:lnTo>
                    <a:pt x="167194" y="578908"/>
                  </a:lnTo>
                  <a:lnTo>
                    <a:pt x="166400" y="577586"/>
                  </a:lnTo>
                  <a:lnTo>
                    <a:pt x="165871" y="577056"/>
                  </a:lnTo>
                  <a:lnTo>
                    <a:pt x="165342" y="577056"/>
                  </a:lnTo>
                  <a:lnTo>
                    <a:pt x="164813" y="577056"/>
                  </a:lnTo>
                  <a:close/>
                  <a:moveTo>
                    <a:pt x="155024" y="577056"/>
                  </a:moveTo>
                  <a:lnTo>
                    <a:pt x="154231" y="577586"/>
                  </a:lnTo>
                  <a:lnTo>
                    <a:pt x="153702" y="578115"/>
                  </a:lnTo>
                  <a:lnTo>
                    <a:pt x="153173" y="578908"/>
                  </a:lnTo>
                  <a:lnTo>
                    <a:pt x="152379" y="581025"/>
                  </a:lnTo>
                  <a:lnTo>
                    <a:pt x="152114" y="583936"/>
                  </a:lnTo>
                  <a:lnTo>
                    <a:pt x="152114" y="606954"/>
                  </a:lnTo>
                  <a:lnTo>
                    <a:pt x="158993" y="606954"/>
                  </a:lnTo>
                  <a:lnTo>
                    <a:pt x="158993" y="583936"/>
                  </a:lnTo>
                  <a:lnTo>
                    <a:pt x="158728" y="581025"/>
                  </a:lnTo>
                  <a:lnTo>
                    <a:pt x="158199" y="578908"/>
                  </a:lnTo>
                  <a:lnTo>
                    <a:pt x="157670" y="578115"/>
                  </a:lnTo>
                  <a:lnTo>
                    <a:pt x="156876" y="577586"/>
                  </a:lnTo>
                  <a:lnTo>
                    <a:pt x="156347" y="577056"/>
                  </a:lnTo>
                  <a:lnTo>
                    <a:pt x="155553" y="577056"/>
                  </a:lnTo>
                  <a:lnTo>
                    <a:pt x="155024" y="577056"/>
                  </a:lnTo>
                  <a:close/>
                  <a:moveTo>
                    <a:pt x="145501" y="577056"/>
                  </a:moveTo>
                  <a:lnTo>
                    <a:pt x="144972" y="577586"/>
                  </a:lnTo>
                  <a:lnTo>
                    <a:pt x="144178" y="578908"/>
                  </a:lnTo>
                  <a:lnTo>
                    <a:pt x="143649" y="581025"/>
                  </a:lnTo>
                  <a:lnTo>
                    <a:pt x="143384" y="583936"/>
                  </a:lnTo>
                  <a:lnTo>
                    <a:pt x="143384" y="606954"/>
                  </a:lnTo>
                  <a:lnTo>
                    <a:pt x="148146" y="606954"/>
                  </a:lnTo>
                  <a:lnTo>
                    <a:pt x="148146" y="583936"/>
                  </a:lnTo>
                  <a:lnTo>
                    <a:pt x="148146" y="581025"/>
                  </a:lnTo>
                  <a:lnTo>
                    <a:pt x="147617" y="578908"/>
                  </a:lnTo>
                  <a:lnTo>
                    <a:pt x="146823" y="577586"/>
                  </a:lnTo>
                  <a:lnTo>
                    <a:pt x="146294" y="577056"/>
                  </a:lnTo>
                  <a:lnTo>
                    <a:pt x="145765" y="577056"/>
                  </a:lnTo>
                  <a:lnTo>
                    <a:pt x="145501" y="577056"/>
                  </a:lnTo>
                  <a:close/>
                  <a:moveTo>
                    <a:pt x="1005022" y="460375"/>
                  </a:moveTo>
                  <a:lnTo>
                    <a:pt x="1003408" y="460637"/>
                  </a:lnTo>
                  <a:lnTo>
                    <a:pt x="1001524" y="461160"/>
                  </a:lnTo>
                  <a:lnTo>
                    <a:pt x="1000448" y="461945"/>
                  </a:lnTo>
                  <a:lnTo>
                    <a:pt x="999103" y="463252"/>
                  </a:lnTo>
                  <a:lnTo>
                    <a:pt x="998296" y="464822"/>
                  </a:lnTo>
                  <a:lnTo>
                    <a:pt x="997488" y="466653"/>
                  </a:lnTo>
                  <a:lnTo>
                    <a:pt x="996950" y="468484"/>
                  </a:lnTo>
                  <a:lnTo>
                    <a:pt x="996950" y="470838"/>
                  </a:lnTo>
                  <a:lnTo>
                    <a:pt x="996950" y="506413"/>
                  </a:lnTo>
                  <a:lnTo>
                    <a:pt x="1012825" y="506413"/>
                  </a:lnTo>
                  <a:lnTo>
                    <a:pt x="1012825" y="470838"/>
                  </a:lnTo>
                  <a:lnTo>
                    <a:pt x="1012556" y="468484"/>
                  </a:lnTo>
                  <a:lnTo>
                    <a:pt x="1012018" y="466653"/>
                  </a:lnTo>
                  <a:lnTo>
                    <a:pt x="1011480" y="464822"/>
                  </a:lnTo>
                  <a:lnTo>
                    <a:pt x="1010404" y="463252"/>
                  </a:lnTo>
                  <a:lnTo>
                    <a:pt x="1009327" y="461945"/>
                  </a:lnTo>
                  <a:lnTo>
                    <a:pt x="1007982" y="461160"/>
                  </a:lnTo>
                  <a:lnTo>
                    <a:pt x="1006637" y="460637"/>
                  </a:lnTo>
                  <a:lnTo>
                    <a:pt x="1005022" y="460375"/>
                  </a:lnTo>
                  <a:close/>
                  <a:moveTo>
                    <a:pt x="893897" y="460375"/>
                  </a:moveTo>
                  <a:lnTo>
                    <a:pt x="892283" y="460637"/>
                  </a:lnTo>
                  <a:lnTo>
                    <a:pt x="890938" y="461160"/>
                  </a:lnTo>
                  <a:lnTo>
                    <a:pt x="889592" y="461945"/>
                  </a:lnTo>
                  <a:lnTo>
                    <a:pt x="888247" y="463252"/>
                  </a:lnTo>
                  <a:lnTo>
                    <a:pt x="887171" y="464822"/>
                  </a:lnTo>
                  <a:lnTo>
                    <a:pt x="886632" y="466653"/>
                  </a:lnTo>
                  <a:lnTo>
                    <a:pt x="886094" y="468484"/>
                  </a:lnTo>
                  <a:lnTo>
                    <a:pt x="885825" y="470838"/>
                  </a:lnTo>
                  <a:lnTo>
                    <a:pt x="885825" y="506413"/>
                  </a:lnTo>
                  <a:lnTo>
                    <a:pt x="901700" y="506413"/>
                  </a:lnTo>
                  <a:lnTo>
                    <a:pt x="901700" y="470838"/>
                  </a:lnTo>
                  <a:lnTo>
                    <a:pt x="901431" y="468484"/>
                  </a:lnTo>
                  <a:lnTo>
                    <a:pt x="901162" y="466653"/>
                  </a:lnTo>
                  <a:lnTo>
                    <a:pt x="900355" y="464822"/>
                  </a:lnTo>
                  <a:lnTo>
                    <a:pt x="899279" y="463252"/>
                  </a:lnTo>
                  <a:lnTo>
                    <a:pt x="898202" y="461945"/>
                  </a:lnTo>
                  <a:lnTo>
                    <a:pt x="896857" y="461160"/>
                  </a:lnTo>
                  <a:lnTo>
                    <a:pt x="895512" y="460637"/>
                  </a:lnTo>
                  <a:lnTo>
                    <a:pt x="893897" y="460375"/>
                  </a:lnTo>
                  <a:close/>
                  <a:moveTo>
                    <a:pt x="948670" y="455612"/>
                  </a:moveTo>
                  <a:lnTo>
                    <a:pt x="945888" y="455879"/>
                  </a:lnTo>
                  <a:lnTo>
                    <a:pt x="943106" y="456680"/>
                  </a:lnTo>
                  <a:lnTo>
                    <a:pt x="940880" y="457749"/>
                  </a:lnTo>
                  <a:lnTo>
                    <a:pt x="938932" y="459351"/>
                  </a:lnTo>
                  <a:lnTo>
                    <a:pt x="937541" y="461220"/>
                  </a:lnTo>
                  <a:lnTo>
                    <a:pt x="936150" y="463357"/>
                  </a:lnTo>
                  <a:lnTo>
                    <a:pt x="935315" y="465760"/>
                  </a:lnTo>
                  <a:lnTo>
                    <a:pt x="935037" y="468431"/>
                  </a:lnTo>
                  <a:lnTo>
                    <a:pt x="935037" y="512762"/>
                  </a:lnTo>
                  <a:lnTo>
                    <a:pt x="962025" y="512762"/>
                  </a:lnTo>
                  <a:lnTo>
                    <a:pt x="962025" y="468431"/>
                  </a:lnTo>
                  <a:lnTo>
                    <a:pt x="961747" y="465760"/>
                  </a:lnTo>
                  <a:lnTo>
                    <a:pt x="960912" y="463357"/>
                  </a:lnTo>
                  <a:lnTo>
                    <a:pt x="959521" y="461220"/>
                  </a:lnTo>
                  <a:lnTo>
                    <a:pt x="957852" y="459351"/>
                  </a:lnTo>
                  <a:lnTo>
                    <a:pt x="955904" y="457749"/>
                  </a:lnTo>
                  <a:lnTo>
                    <a:pt x="953678" y="456680"/>
                  </a:lnTo>
                  <a:lnTo>
                    <a:pt x="951174" y="455879"/>
                  </a:lnTo>
                  <a:lnTo>
                    <a:pt x="948670" y="455612"/>
                  </a:lnTo>
                  <a:close/>
                  <a:moveTo>
                    <a:pt x="1035184" y="449262"/>
                  </a:moveTo>
                  <a:lnTo>
                    <a:pt x="1033306" y="449529"/>
                  </a:lnTo>
                  <a:lnTo>
                    <a:pt x="1031428" y="450063"/>
                  </a:lnTo>
                  <a:lnTo>
                    <a:pt x="1029550" y="451399"/>
                  </a:lnTo>
                  <a:lnTo>
                    <a:pt x="1028208" y="452734"/>
                  </a:lnTo>
                  <a:lnTo>
                    <a:pt x="1027135" y="454870"/>
                  </a:lnTo>
                  <a:lnTo>
                    <a:pt x="1026330" y="457007"/>
                  </a:lnTo>
                  <a:lnTo>
                    <a:pt x="1025794" y="459410"/>
                  </a:lnTo>
                  <a:lnTo>
                    <a:pt x="1025525" y="462081"/>
                  </a:lnTo>
                  <a:lnTo>
                    <a:pt x="1025525" y="506412"/>
                  </a:lnTo>
                  <a:lnTo>
                    <a:pt x="1044575" y="506412"/>
                  </a:lnTo>
                  <a:lnTo>
                    <a:pt x="1044575" y="462081"/>
                  </a:lnTo>
                  <a:lnTo>
                    <a:pt x="1044307" y="459410"/>
                  </a:lnTo>
                  <a:lnTo>
                    <a:pt x="1043770" y="457007"/>
                  </a:lnTo>
                  <a:lnTo>
                    <a:pt x="1042965" y="454870"/>
                  </a:lnTo>
                  <a:lnTo>
                    <a:pt x="1041892" y="452734"/>
                  </a:lnTo>
                  <a:lnTo>
                    <a:pt x="1040282" y="451399"/>
                  </a:lnTo>
                  <a:lnTo>
                    <a:pt x="1038941" y="450063"/>
                  </a:lnTo>
                  <a:lnTo>
                    <a:pt x="1037063" y="449529"/>
                  </a:lnTo>
                  <a:lnTo>
                    <a:pt x="1035184" y="449262"/>
                  </a:lnTo>
                  <a:close/>
                  <a:moveTo>
                    <a:pt x="857116" y="449262"/>
                  </a:moveTo>
                  <a:lnTo>
                    <a:pt x="855238" y="449529"/>
                  </a:lnTo>
                  <a:lnTo>
                    <a:pt x="853628" y="450063"/>
                  </a:lnTo>
                  <a:lnTo>
                    <a:pt x="852018" y="451399"/>
                  </a:lnTo>
                  <a:lnTo>
                    <a:pt x="850677" y="452734"/>
                  </a:lnTo>
                  <a:lnTo>
                    <a:pt x="849335" y="454870"/>
                  </a:lnTo>
                  <a:lnTo>
                    <a:pt x="848530" y="457007"/>
                  </a:lnTo>
                  <a:lnTo>
                    <a:pt x="847994" y="459410"/>
                  </a:lnTo>
                  <a:lnTo>
                    <a:pt x="847725" y="462081"/>
                  </a:lnTo>
                  <a:lnTo>
                    <a:pt x="847725" y="506412"/>
                  </a:lnTo>
                  <a:lnTo>
                    <a:pt x="866775" y="506412"/>
                  </a:lnTo>
                  <a:lnTo>
                    <a:pt x="866775" y="462081"/>
                  </a:lnTo>
                  <a:lnTo>
                    <a:pt x="866775" y="459410"/>
                  </a:lnTo>
                  <a:lnTo>
                    <a:pt x="865970" y="457007"/>
                  </a:lnTo>
                  <a:lnTo>
                    <a:pt x="865165" y="454870"/>
                  </a:lnTo>
                  <a:lnTo>
                    <a:pt x="864092" y="452734"/>
                  </a:lnTo>
                  <a:lnTo>
                    <a:pt x="862751" y="451399"/>
                  </a:lnTo>
                  <a:lnTo>
                    <a:pt x="861141" y="450063"/>
                  </a:lnTo>
                  <a:lnTo>
                    <a:pt x="858994" y="449529"/>
                  </a:lnTo>
                  <a:lnTo>
                    <a:pt x="857116" y="449262"/>
                  </a:lnTo>
                  <a:close/>
                  <a:moveTo>
                    <a:pt x="985171" y="258233"/>
                  </a:moveTo>
                  <a:lnTo>
                    <a:pt x="984377" y="258498"/>
                  </a:lnTo>
                  <a:lnTo>
                    <a:pt x="983583" y="259027"/>
                  </a:lnTo>
                  <a:lnTo>
                    <a:pt x="982790" y="259821"/>
                  </a:lnTo>
                  <a:lnTo>
                    <a:pt x="981996" y="260879"/>
                  </a:lnTo>
                  <a:lnTo>
                    <a:pt x="981467" y="261938"/>
                  </a:lnTo>
                  <a:lnTo>
                    <a:pt x="981203" y="263525"/>
                  </a:lnTo>
                  <a:lnTo>
                    <a:pt x="980938" y="264848"/>
                  </a:lnTo>
                  <a:lnTo>
                    <a:pt x="980938" y="266700"/>
                  </a:lnTo>
                  <a:lnTo>
                    <a:pt x="980938" y="320146"/>
                  </a:lnTo>
                  <a:lnTo>
                    <a:pt x="985171" y="321469"/>
                  </a:lnTo>
                  <a:lnTo>
                    <a:pt x="989933" y="323056"/>
                  </a:lnTo>
                  <a:lnTo>
                    <a:pt x="989933" y="266700"/>
                  </a:lnTo>
                  <a:lnTo>
                    <a:pt x="989668" y="264848"/>
                  </a:lnTo>
                  <a:lnTo>
                    <a:pt x="989403" y="263525"/>
                  </a:lnTo>
                  <a:lnTo>
                    <a:pt x="989139" y="261938"/>
                  </a:lnTo>
                  <a:lnTo>
                    <a:pt x="988610" y="260879"/>
                  </a:lnTo>
                  <a:lnTo>
                    <a:pt x="987552" y="259821"/>
                  </a:lnTo>
                  <a:lnTo>
                    <a:pt x="986758" y="259027"/>
                  </a:lnTo>
                  <a:lnTo>
                    <a:pt x="985964" y="258498"/>
                  </a:lnTo>
                  <a:lnTo>
                    <a:pt x="985171" y="258233"/>
                  </a:lnTo>
                  <a:close/>
                  <a:moveTo>
                    <a:pt x="911098" y="258233"/>
                  </a:moveTo>
                  <a:lnTo>
                    <a:pt x="910304" y="258498"/>
                  </a:lnTo>
                  <a:lnTo>
                    <a:pt x="909510" y="259027"/>
                  </a:lnTo>
                  <a:lnTo>
                    <a:pt x="908717" y="259821"/>
                  </a:lnTo>
                  <a:lnTo>
                    <a:pt x="908188" y="260879"/>
                  </a:lnTo>
                  <a:lnTo>
                    <a:pt x="907659" y="261938"/>
                  </a:lnTo>
                  <a:lnTo>
                    <a:pt x="907130" y="263525"/>
                  </a:lnTo>
                  <a:lnTo>
                    <a:pt x="906865" y="264848"/>
                  </a:lnTo>
                  <a:lnTo>
                    <a:pt x="906865" y="266700"/>
                  </a:lnTo>
                  <a:lnTo>
                    <a:pt x="906865" y="323056"/>
                  </a:lnTo>
                  <a:lnTo>
                    <a:pt x="911098" y="321469"/>
                  </a:lnTo>
                  <a:lnTo>
                    <a:pt x="915595" y="320146"/>
                  </a:lnTo>
                  <a:lnTo>
                    <a:pt x="915595" y="266700"/>
                  </a:lnTo>
                  <a:lnTo>
                    <a:pt x="915330" y="264848"/>
                  </a:lnTo>
                  <a:lnTo>
                    <a:pt x="915066" y="263525"/>
                  </a:lnTo>
                  <a:lnTo>
                    <a:pt x="914801" y="261938"/>
                  </a:lnTo>
                  <a:lnTo>
                    <a:pt x="914272" y="260879"/>
                  </a:lnTo>
                  <a:lnTo>
                    <a:pt x="913743" y="259821"/>
                  </a:lnTo>
                  <a:lnTo>
                    <a:pt x="912950" y="259027"/>
                  </a:lnTo>
                  <a:lnTo>
                    <a:pt x="912156" y="258498"/>
                  </a:lnTo>
                  <a:lnTo>
                    <a:pt x="911098" y="258233"/>
                  </a:lnTo>
                  <a:close/>
                  <a:moveTo>
                    <a:pt x="966652" y="255058"/>
                  </a:moveTo>
                  <a:lnTo>
                    <a:pt x="965594" y="255323"/>
                  </a:lnTo>
                  <a:lnTo>
                    <a:pt x="964536" y="255588"/>
                  </a:lnTo>
                  <a:lnTo>
                    <a:pt x="963478" y="256381"/>
                  </a:lnTo>
                  <a:lnTo>
                    <a:pt x="962684" y="257704"/>
                  </a:lnTo>
                  <a:lnTo>
                    <a:pt x="962155" y="259027"/>
                  </a:lnTo>
                  <a:lnTo>
                    <a:pt x="961626" y="260350"/>
                  </a:lnTo>
                  <a:lnTo>
                    <a:pt x="961097" y="261938"/>
                  </a:lnTo>
                  <a:lnTo>
                    <a:pt x="961097" y="263525"/>
                  </a:lnTo>
                  <a:lnTo>
                    <a:pt x="961097" y="316177"/>
                  </a:lnTo>
                  <a:lnTo>
                    <a:pt x="966917" y="316971"/>
                  </a:lnTo>
                  <a:lnTo>
                    <a:pt x="972472" y="318029"/>
                  </a:lnTo>
                  <a:lnTo>
                    <a:pt x="972472" y="263525"/>
                  </a:lnTo>
                  <a:lnTo>
                    <a:pt x="972208" y="261938"/>
                  </a:lnTo>
                  <a:lnTo>
                    <a:pt x="971943" y="260350"/>
                  </a:lnTo>
                  <a:lnTo>
                    <a:pt x="971414" y="259027"/>
                  </a:lnTo>
                  <a:lnTo>
                    <a:pt x="970885" y="257704"/>
                  </a:lnTo>
                  <a:lnTo>
                    <a:pt x="969827" y="256381"/>
                  </a:lnTo>
                  <a:lnTo>
                    <a:pt x="969033" y="255588"/>
                  </a:lnTo>
                  <a:lnTo>
                    <a:pt x="967975" y="255323"/>
                  </a:lnTo>
                  <a:lnTo>
                    <a:pt x="966652" y="255058"/>
                  </a:lnTo>
                  <a:close/>
                  <a:moveTo>
                    <a:pt x="929616" y="255058"/>
                  </a:moveTo>
                  <a:lnTo>
                    <a:pt x="928558" y="255323"/>
                  </a:lnTo>
                  <a:lnTo>
                    <a:pt x="927500" y="255588"/>
                  </a:lnTo>
                  <a:lnTo>
                    <a:pt x="926441" y="256381"/>
                  </a:lnTo>
                  <a:lnTo>
                    <a:pt x="925648" y="257704"/>
                  </a:lnTo>
                  <a:lnTo>
                    <a:pt x="924854" y="259027"/>
                  </a:lnTo>
                  <a:lnTo>
                    <a:pt x="924325" y="260350"/>
                  </a:lnTo>
                  <a:lnTo>
                    <a:pt x="924061" y="261938"/>
                  </a:lnTo>
                  <a:lnTo>
                    <a:pt x="924061" y="263525"/>
                  </a:lnTo>
                  <a:lnTo>
                    <a:pt x="924061" y="318029"/>
                  </a:lnTo>
                  <a:lnTo>
                    <a:pt x="929616" y="316971"/>
                  </a:lnTo>
                  <a:lnTo>
                    <a:pt x="935436" y="316177"/>
                  </a:lnTo>
                  <a:lnTo>
                    <a:pt x="935436" y="263525"/>
                  </a:lnTo>
                  <a:lnTo>
                    <a:pt x="935436" y="261938"/>
                  </a:lnTo>
                  <a:lnTo>
                    <a:pt x="935171" y="260350"/>
                  </a:lnTo>
                  <a:lnTo>
                    <a:pt x="934642" y="259027"/>
                  </a:lnTo>
                  <a:lnTo>
                    <a:pt x="933849" y="257704"/>
                  </a:lnTo>
                  <a:lnTo>
                    <a:pt x="933055" y="256381"/>
                  </a:lnTo>
                  <a:lnTo>
                    <a:pt x="931997" y="255588"/>
                  </a:lnTo>
                  <a:lnTo>
                    <a:pt x="930674" y="255323"/>
                  </a:lnTo>
                  <a:lnTo>
                    <a:pt x="929616" y="255058"/>
                  </a:lnTo>
                  <a:close/>
                  <a:moveTo>
                    <a:pt x="948399" y="251090"/>
                  </a:moveTo>
                  <a:lnTo>
                    <a:pt x="947076" y="251354"/>
                  </a:lnTo>
                  <a:lnTo>
                    <a:pt x="945489" y="251883"/>
                  </a:lnTo>
                  <a:lnTo>
                    <a:pt x="944431" y="252413"/>
                  </a:lnTo>
                  <a:lnTo>
                    <a:pt x="943637" y="253471"/>
                  </a:lnTo>
                  <a:lnTo>
                    <a:pt x="942843" y="254794"/>
                  </a:lnTo>
                  <a:lnTo>
                    <a:pt x="942314" y="256117"/>
                  </a:lnTo>
                  <a:lnTo>
                    <a:pt x="941785" y="257969"/>
                  </a:lnTo>
                  <a:lnTo>
                    <a:pt x="941785" y="259556"/>
                  </a:lnTo>
                  <a:lnTo>
                    <a:pt x="941785" y="315913"/>
                  </a:lnTo>
                  <a:lnTo>
                    <a:pt x="948399" y="315648"/>
                  </a:lnTo>
                  <a:lnTo>
                    <a:pt x="954748" y="315913"/>
                  </a:lnTo>
                  <a:lnTo>
                    <a:pt x="954748" y="259556"/>
                  </a:lnTo>
                  <a:lnTo>
                    <a:pt x="954483" y="257969"/>
                  </a:lnTo>
                  <a:lnTo>
                    <a:pt x="954219" y="256117"/>
                  </a:lnTo>
                  <a:lnTo>
                    <a:pt x="953425" y="254794"/>
                  </a:lnTo>
                  <a:lnTo>
                    <a:pt x="952896" y="253471"/>
                  </a:lnTo>
                  <a:lnTo>
                    <a:pt x="951838" y="252413"/>
                  </a:lnTo>
                  <a:lnTo>
                    <a:pt x="950780" y="251883"/>
                  </a:lnTo>
                  <a:lnTo>
                    <a:pt x="949722" y="251354"/>
                  </a:lnTo>
                  <a:lnTo>
                    <a:pt x="948399" y="251090"/>
                  </a:lnTo>
                  <a:close/>
                  <a:moveTo>
                    <a:pt x="946547" y="0"/>
                  </a:moveTo>
                  <a:lnTo>
                    <a:pt x="949457" y="0"/>
                  </a:lnTo>
                  <a:lnTo>
                    <a:pt x="949457" y="3969"/>
                  </a:lnTo>
                  <a:lnTo>
                    <a:pt x="950515" y="4498"/>
                  </a:lnTo>
                  <a:lnTo>
                    <a:pt x="951309" y="5292"/>
                  </a:lnTo>
                  <a:lnTo>
                    <a:pt x="951838" y="6350"/>
                  </a:lnTo>
                  <a:lnTo>
                    <a:pt x="952102" y="7673"/>
                  </a:lnTo>
                  <a:lnTo>
                    <a:pt x="951838" y="8731"/>
                  </a:lnTo>
                  <a:lnTo>
                    <a:pt x="951309" y="9790"/>
                  </a:lnTo>
                  <a:lnTo>
                    <a:pt x="950515" y="10848"/>
                  </a:lnTo>
                  <a:lnTo>
                    <a:pt x="949457" y="11377"/>
                  </a:lnTo>
                  <a:lnTo>
                    <a:pt x="949457" y="23813"/>
                  </a:lnTo>
                  <a:lnTo>
                    <a:pt x="953954" y="21696"/>
                  </a:lnTo>
                  <a:lnTo>
                    <a:pt x="965065" y="18785"/>
                  </a:lnTo>
                  <a:lnTo>
                    <a:pt x="960568" y="24606"/>
                  </a:lnTo>
                  <a:lnTo>
                    <a:pt x="959774" y="28310"/>
                  </a:lnTo>
                  <a:lnTo>
                    <a:pt x="955277" y="32015"/>
                  </a:lnTo>
                  <a:lnTo>
                    <a:pt x="949457" y="33338"/>
                  </a:lnTo>
                  <a:lnTo>
                    <a:pt x="949457" y="59002"/>
                  </a:lnTo>
                  <a:lnTo>
                    <a:pt x="951573" y="59531"/>
                  </a:lnTo>
                  <a:lnTo>
                    <a:pt x="953425" y="60590"/>
                  </a:lnTo>
                  <a:lnTo>
                    <a:pt x="955012" y="62177"/>
                  </a:lnTo>
                  <a:lnTo>
                    <a:pt x="956071" y="63765"/>
                  </a:lnTo>
                  <a:lnTo>
                    <a:pt x="969033" y="63765"/>
                  </a:lnTo>
                  <a:lnTo>
                    <a:pt x="970356" y="64029"/>
                  </a:lnTo>
                  <a:lnTo>
                    <a:pt x="971414" y="64823"/>
                  </a:lnTo>
                  <a:lnTo>
                    <a:pt x="971943" y="65881"/>
                  </a:lnTo>
                  <a:lnTo>
                    <a:pt x="972208" y="67204"/>
                  </a:lnTo>
                  <a:lnTo>
                    <a:pt x="971943" y="68527"/>
                  </a:lnTo>
                  <a:lnTo>
                    <a:pt x="971414" y="69321"/>
                  </a:lnTo>
                  <a:lnTo>
                    <a:pt x="970356" y="70115"/>
                  </a:lnTo>
                  <a:lnTo>
                    <a:pt x="969033" y="70379"/>
                  </a:lnTo>
                  <a:lnTo>
                    <a:pt x="956335" y="70379"/>
                  </a:lnTo>
                  <a:lnTo>
                    <a:pt x="955277" y="72760"/>
                  </a:lnTo>
                  <a:lnTo>
                    <a:pt x="953690" y="74348"/>
                  </a:lnTo>
                  <a:lnTo>
                    <a:pt x="951838" y="75671"/>
                  </a:lnTo>
                  <a:lnTo>
                    <a:pt x="950780" y="75935"/>
                  </a:lnTo>
                  <a:lnTo>
                    <a:pt x="949457" y="76200"/>
                  </a:lnTo>
                  <a:lnTo>
                    <a:pt x="949457" y="95779"/>
                  </a:lnTo>
                  <a:lnTo>
                    <a:pt x="951044" y="96308"/>
                  </a:lnTo>
                  <a:lnTo>
                    <a:pt x="952367" y="96838"/>
                  </a:lnTo>
                  <a:lnTo>
                    <a:pt x="953690" y="97631"/>
                  </a:lnTo>
                  <a:lnTo>
                    <a:pt x="954748" y="98425"/>
                  </a:lnTo>
                  <a:lnTo>
                    <a:pt x="955806" y="99748"/>
                  </a:lnTo>
                  <a:lnTo>
                    <a:pt x="956600" y="101071"/>
                  </a:lnTo>
                  <a:lnTo>
                    <a:pt x="957393" y="102394"/>
                  </a:lnTo>
                  <a:lnTo>
                    <a:pt x="957922" y="103717"/>
                  </a:lnTo>
                  <a:lnTo>
                    <a:pt x="964007" y="103717"/>
                  </a:lnTo>
                  <a:lnTo>
                    <a:pt x="965065" y="103981"/>
                  </a:lnTo>
                  <a:lnTo>
                    <a:pt x="965859" y="104775"/>
                  </a:lnTo>
                  <a:lnTo>
                    <a:pt x="966388" y="105833"/>
                  </a:lnTo>
                  <a:lnTo>
                    <a:pt x="966388" y="107156"/>
                  </a:lnTo>
                  <a:lnTo>
                    <a:pt x="966388" y="108479"/>
                  </a:lnTo>
                  <a:lnTo>
                    <a:pt x="965859" y="109538"/>
                  </a:lnTo>
                  <a:lnTo>
                    <a:pt x="965065" y="110067"/>
                  </a:lnTo>
                  <a:lnTo>
                    <a:pt x="964007" y="110331"/>
                  </a:lnTo>
                  <a:lnTo>
                    <a:pt x="957658" y="110331"/>
                  </a:lnTo>
                  <a:lnTo>
                    <a:pt x="957129" y="111654"/>
                  </a:lnTo>
                  <a:lnTo>
                    <a:pt x="956335" y="112977"/>
                  </a:lnTo>
                  <a:lnTo>
                    <a:pt x="955542" y="114035"/>
                  </a:lnTo>
                  <a:lnTo>
                    <a:pt x="954483" y="115094"/>
                  </a:lnTo>
                  <a:lnTo>
                    <a:pt x="953425" y="116152"/>
                  </a:lnTo>
                  <a:lnTo>
                    <a:pt x="952102" y="116681"/>
                  </a:lnTo>
                  <a:lnTo>
                    <a:pt x="951044" y="117210"/>
                  </a:lnTo>
                  <a:lnTo>
                    <a:pt x="949457" y="117740"/>
                  </a:lnTo>
                  <a:lnTo>
                    <a:pt x="949457" y="136260"/>
                  </a:lnTo>
                  <a:lnTo>
                    <a:pt x="950780" y="136525"/>
                  </a:lnTo>
                  <a:lnTo>
                    <a:pt x="951838" y="136790"/>
                  </a:lnTo>
                  <a:lnTo>
                    <a:pt x="952632" y="137319"/>
                  </a:lnTo>
                  <a:lnTo>
                    <a:pt x="953425" y="138113"/>
                  </a:lnTo>
                  <a:lnTo>
                    <a:pt x="954219" y="138906"/>
                  </a:lnTo>
                  <a:lnTo>
                    <a:pt x="954748" y="139965"/>
                  </a:lnTo>
                  <a:lnTo>
                    <a:pt x="955012" y="141023"/>
                  </a:lnTo>
                  <a:lnTo>
                    <a:pt x="955277" y="142081"/>
                  </a:lnTo>
                  <a:lnTo>
                    <a:pt x="955012" y="142875"/>
                  </a:lnTo>
                  <a:lnTo>
                    <a:pt x="954748" y="144198"/>
                  </a:lnTo>
                  <a:lnTo>
                    <a:pt x="957922" y="146050"/>
                  </a:lnTo>
                  <a:lnTo>
                    <a:pt x="961097" y="148167"/>
                  </a:lnTo>
                  <a:lnTo>
                    <a:pt x="963742" y="150283"/>
                  </a:lnTo>
                  <a:lnTo>
                    <a:pt x="966123" y="152665"/>
                  </a:lnTo>
                  <a:lnTo>
                    <a:pt x="968504" y="155046"/>
                  </a:lnTo>
                  <a:lnTo>
                    <a:pt x="970621" y="157956"/>
                  </a:lnTo>
                  <a:lnTo>
                    <a:pt x="972737" y="160602"/>
                  </a:lnTo>
                  <a:lnTo>
                    <a:pt x="974853" y="163248"/>
                  </a:lnTo>
                  <a:lnTo>
                    <a:pt x="978028" y="168804"/>
                  </a:lnTo>
                  <a:lnTo>
                    <a:pt x="980938" y="174625"/>
                  </a:lnTo>
                  <a:lnTo>
                    <a:pt x="983319" y="180181"/>
                  </a:lnTo>
                  <a:lnTo>
                    <a:pt x="985171" y="186002"/>
                  </a:lnTo>
                  <a:lnTo>
                    <a:pt x="986493" y="191294"/>
                  </a:lnTo>
                  <a:lnTo>
                    <a:pt x="987552" y="196056"/>
                  </a:lnTo>
                  <a:lnTo>
                    <a:pt x="988610" y="200819"/>
                  </a:lnTo>
                  <a:lnTo>
                    <a:pt x="989403" y="204788"/>
                  </a:lnTo>
                  <a:lnTo>
                    <a:pt x="989933" y="210344"/>
                  </a:lnTo>
                  <a:lnTo>
                    <a:pt x="989933" y="212460"/>
                  </a:lnTo>
                  <a:lnTo>
                    <a:pt x="996811" y="218546"/>
                  </a:lnTo>
                  <a:lnTo>
                    <a:pt x="996811" y="232304"/>
                  </a:lnTo>
                  <a:lnTo>
                    <a:pt x="999456" y="234685"/>
                  </a:lnTo>
                  <a:lnTo>
                    <a:pt x="1001837" y="236802"/>
                  </a:lnTo>
                  <a:lnTo>
                    <a:pt x="1003424" y="239183"/>
                  </a:lnTo>
                  <a:lnTo>
                    <a:pt x="1004218" y="241300"/>
                  </a:lnTo>
                  <a:lnTo>
                    <a:pt x="1004747" y="243417"/>
                  </a:lnTo>
                  <a:lnTo>
                    <a:pt x="1004747" y="245269"/>
                  </a:lnTo>
                  <a:lnTo>
                    <a:pt x="1004218" y="247121"/>
                  </a:lnTo>
                  <a:lnTo>
                    <a:pt x="1003424" y="248973"/>
                  </a:lnTo>
                  <a:lnTo>
                    <a:pt x="1002366" y="250296"/>
                  </a:lnTo>
                  <a:lnTo>
                    <a:pt x="1001308" y="251619"/>
                  </a:lnTo>
                  <a:lnTo>
                    <a:pt x="999192" y="254000"/>
                  </a:lnTo>
                  <a:lnTo>
                    <a:pt x="997340" y="255323"/>
                  </a:lnTo>
                  <a:lnTo>
                    <a:pt x="996811" y="255852"/>
                  </a:lnTo>
                  <a:lnTo>
                    <a:pt x="996811" y="327819"/>
                  </a:lnTo>
                  <a:lnTo>
                    <a:pt x="998398" y="328613"/>
                  </a:lnTo>
                  <a:lnTo>
                    <a:pt x="999721" y="329671"/>
                  </a:lnTo>
                  <a:lnTo>
                    <a:pt x="1000779" y="330729"/>
                  </a:lnTo>
                  <a:lnTo>
                    <a:pt x="1001837" y="331523"/>
                  </a:lnTo>
                  <a:lnTo>
                    <a:pt x="1002366" y="332581"/>
                  </a:lnTo>
                  <a:lnTo>
                    <a:pt x="1003160" y="333640"/>
                  </a:lnTo>
                  <a:lnTo>
                    <a:pt x="1003424" y="335492"/>
                  </a:lnTo>
                  <a:lnTo>
                    <a:pt x="1005541" y="336021"/>
                  </a:lnTo>
                  <a:lnTo>
                    <a:pt x="1007128" y="336815"/>
                  </a:lnTo>
                  <a:lnTo>
                    <a:pt x="1008186" y="337873"/>
                  </a:lnTo>
                  <a:lnTo>
                    <a:pt x="1008451" y="338402"/>
                  </a:lnTo>
                  <a:lnTo>
                    <a:pt x="1008715" y="338931"/>
                  </a:lnTo>
                  <a:lnTo>
                    <a:pt x="1008715" y="347663"/>
                  </a:lnTo>
                  <a:lnTo>
                    <a:pt x="1009774" y="348192"/>
                  </a:lnTo>
                  <a:lnTo>
                    <a:pt x="1010567" y="348985"/>
                  </a:lnTo>
                  <a:lnTo>
                    <a:pt x="1011096" y="349779"/>
                  </a:lnTo>
                  <a:lnTo>
                    <a:pt x="1011361" y="350573"/>
                  </a:lnTo>
                  <a:lnTo>
                    <a:pt x="1011361" y="363802"/>
                  </a:lnTo>
                  <a:lnTo>
                    <a:pt x="1013213" y="364331"/>
                  </a:lnTo>
                  <a:lnTo>
                    <a:pt x="1013213" y="363802"/>
                  </a:lnTo>
                  <a:lnTo>
                    <a:pt x="1013213" y="363273"/>
                  </a:lnTo>
                  <a:lnTo>
                    <a:pt x="1013477" y="361685"/>
                  </a:lnTo>
                  <a:lnTo>
                    <a:pt x="1014271" y="360892"/>
                  </a:lnTo>
                  <a:lnTo>
                    <a:pt x="1014535" y="359833"/>
                  </a:lnTo>
                  <a:lnTo>
                    <a:pt x="1014800" y="358510"/>
                  </a:lnTo>
                  <a:lnTo>
                    <a:pt x="1014535" y="357981"/>
                  </a:lnTo>
                  <a:lnTo>
                    <a:pt x="1014535" y="357717"/>
                  </a:lnTo>
                  <a:lnTo>
                    <a:pt x="1014800" y="357717"/>
                  </a:lnTo>
                  <a:lnTo>
                    <a:pt x="1014800" y="357452"/>
                  </a:lnTo>
                  <a:lnTo>
                    <a:pt x="1014800" y="356923"/>
                  </a:lnTo>
                  <a:lnTo>
                    <a:pt x="1015064" y="356658"/>
                  </a:lnTo>
                  <a:lnTo>
                    <a:pt x="1015064" y="356923"/>
                  </a:lnTo>
                  <a:lnTo>
                    <a:pt x="1015329" y="356923"/>
                  </a:lnTo>
                  <a:lnTo>
                    <a:pt x="1015064" y="357188"/>
                  </a:lnTo>
                  <a:lnTo>
                    <a:pt x="1015064" y="357717"/>
                  </a:lnTo>
                  <a:lnTo>
                    <a:pt x="1015329" y="357717"/>
                  </a:lnTo>
                  <a:lnTo>
                    <a:pt x="1015329" y="357981"/>
                  </a:lnTo>
                  <a:lnTo>
                    <a:pt x="1015064" y="358510"/>
                  </a:lnTo>
                  <a:lnTo>
                    <a:pt x="1015329" y="359833"/>
                  </a:lnTo>
                  <a:lnTo>
                    <a:pt x="1015858" y="360892"/>
                  </a:lnTo>
                  <a:lnTo>
                    <a:pt x="1016387" y="361950"/>
                  </a:lnTo>
                  <a:lnTo>
                    <a:pt x="1016916" y="363273"/>
                  </a:lnTo>
                  <a:lnTo>
                    <a:pt x="1016916" y="363802"/>
                  </a:lnTo>
                  <a:lnTo>
                    <a:pt x="1016916" y="364067"/>
                  </a:lnTo>
                  <a:lnTo>
                    <a:pt x="1017181" y="363802"/>
                  </a:lnTo>
                  <a:lnTo>
                    <a:pt x="1017445" y="361156"/>
                  </a:lnTo>
                  <a:lnTo>
                    <a:pt x="1017974" y="357981"/>
                  </a:lnTo>
                  <a:lnTo>
                    <a:pt x="1018768" y="354013"/>
                  </a:lnTo>
                  <a:lnTo>
                    <a:pt x="1020355" y="350044"/>
                  </a:lnTo>
                  <a:lnTo>
                    <a:pt x="1021149" y="347927"/>
                  </a:lnTo>
                  <a:lnTo>
                    <a:pt x="1022472" y="345546"/>
                  </a:lnTo>
                  <a:lnTo>
                    <a:pt x="1023794" y="343429"/>
                  </a:lnTo>
                  <a:lnTo>
                    <a:pt x="1025382" y="341313"/>
                  </a:lnTo>
                  <a:lnTo>
                    <a:pt x="1027234" y="339196"/>
                  </a:lnTo>
                  <a:lnTo>
                    <a:pt x="1029350" y="337608"/>
                  </a:lnTo>
                  <a:lnTo>
                    <a:pt x="1029085" y="336815"/>
                  </a:lnTo>
                  <a:lnTo>
                    <a:pt x="1029085" y="336285"/>
                  </a:lnTo>
                  <a:lnTo>
                    <a:pt x="1029350" y="335756"/>
                  </a:lnTo>
                  <a:lnTo>
                    <a:pt x="1029614" y="335492"/>
                  </a:lnTo>
                  <a:lnTo>
                    <a:pt x="1030144" y="335227"/>
                  </a:lnTo>
                  <a:lnTo>
                    <a:pt x="1030144" y="334169"/>
                  </a:lnTo>
                  <a:lnTo>
                    <a:pt x="1030144" y="332317"/>
                  </a:lnTo>
                  <a:lnTo>
                    <a:pt x="1030673" y="330729"/>
                  </a:lnTo>
                  <a:lnTo>
                    <a:pt x="1031731" y="329406"/>
                  </a:lnTo>
                  <a:lnTo>
                    <a:pt x="1032789" y="328348"/>
                  </a:lnTo>
                  <a:lnTo>
                    <a:pt x="1033847" y="325173"/>
                  </a:lnTo>
                  <a:lnTo>
                    <a:pt x="1034376" y="323585"/>
                  </a:lnTo>
                  <a:lnTo>
                    <a:pt x="1034641" y="321469"/>
                  </a:lnTo>
                  <a:lnTo>
                    <a:pt x="1034112" y="321204"/>
                  </a:lnTo>
                  <a:lnTo>
                    <a:pt x="1033847" y="320675"/>
                  </a:lnTo>
                  <a:lnTo>
                    <a:pt x="1034112" y="319881"/>
                  </a:lnTo>
                  <a:lnTo>
                    <a:pt x="1034641" y="319617"/>
                  </a:lnTo>
                  <a:lnTo>
                    <a:pt x="1034641" y="318558"/>
                  </a:lnTo>
                  <a:lnTo>
                    <a:pt x="1034376" y="318294"/>
                  </a:lnTo>
                  <a:lnTo>
                    <a:pt x="1034376" y="317765"/>
                  </a:lnTo>
                  <a:lnTo>
                    <a:pt x="1034376" y="317235"/>
                  </a:lnTo>
                  <a:lnTo>
                    <a:pt x="1034905" y="316971"/>
                  </a:lnTo>
                  <a:lnTo>
                    <a:pt x="1035435" y="317235"/>
                  </a:lnTo>
                  <a:lnTo>
                    <a:pt x="1035699" y="317765"/>
                  </a:lnTo>
                  <a:lnTo>
                    <a:pt x="1035435" y="318294"/>
                  </a:lnTo>
                  <a:lnTo>
                    <a:pt x="1035170" y="318558"/>
                  </a:lnTo>
                  <a:lnTo>
                    <a:pt x="1035170" y="319617"/>
                  </a:lnTo>
                  <a:lnTo>
                    <a:pt x="1035964" y="319881"/>
                  </a:lnTo>
                  <a:lnTo>
                    <a:pt x="1035964" y="320675"/>
                  </a:lnTo>
                  <a:lnTo>
                    <a:pt x="1035964" y="321204"/>
                  </a:lnTo>
                  <a:lnTo>
                    <a:pt x="1035435" y="321469"/>
                  </a:lnTo>
                  <a:lnTo>
                    <a:pt x="1035699" y="323585"/>
                  </a:lnTo>
                  <a:lnTo>
                    <a:pt x="1036228" y="325173"/>
                  </a:lnTo>
                  <a:lnTo>
                    <a:pt x="1037286" y="328348"/>
                  </a:lnTo>
                  <a:lnTo>
                    <a:pt x="1038345" y="329406"/>
                  </a:lnTo>
                  <a:lnTo>
                    <a:pt x="1038874" y="330729"/>
                  </a:lnTo>
                  <a:lnTo>
                    <a:pt x="1039403" y="332581"/>
                  </a:lnTo>
                  <a:lnTo>
                    <a:pt x="1039667" y="334169"/>
                  </a:lnTo>
                  <a:lnTo>
                    <a:pt x="1039667" y="335227"/>
                  </a:lnTo>
                  <a:lnTo>
                    <a:pt x="1039932" y="335492"/>
                  </a:lnTo>
                  <a:lnTo>
                    <a:pt x="1040196" y="335756"/>
                  </a:lnTo>
                  <a:lnTo>
                    <a:pt x="1040461" y="336285"/>
                  </a:lnTo>
                  <a:lnTo>
                    <a:pt x="1040725" y="336815"/>
                  </a:lnTo>
                  <a:lnTo>
                    <a:pt x="1040461" y="337608"/>
                  </a:lnTo>
                  <a:lnTo>
                    <a:pt x="1042577" y="339196"/>
                  </a:lnTo>
                  <a:lnTo>
                    <a:pt x="1044429" y="341313"/>
                  </a:lnTo>
                  <a:lnTo>
                    <a:pt x="1046281" y="343429"/>
                  </a:lnTo>
                  <a:lnTo>
                    <a:pt x="1047604" y="345546"/>
                  </a:lnTo>
                  <a:lnTo>
                    <a:pt x="1048662" y="347927"/>
                  </a:lnTo>
                  <a:lnTo>
                    <a:pt x="1049720" y="350044"/>
                  </a:lnTo>
                  <a:lnTo>
                    <a:pt x="1051043" y="354013"/>
                  </a:lnTo>
                  <a:lnTo>
                    <a:pt x="1052101" y="357981"/>
                  </a:lnTo>
                  <a:lnTo>
                    <a:pt x="1052365" y="361156"/>
                  </a:lnTo>
                  <a:lnTo>
                    <a:pt x="1052630" y="363802"/>
                  </a:lnTo>
                  <a:lnTo>
                    <a:pt x="1052895" y="364067"/>
                  </a:lnTo>
                  <a:lnTo>
                    <a:pt x="1052895" y="363802"/>
                  </a:lnTo>
                  <a:lnTo>
                    <a:pt x="1052895" y="363273"/>
                  </a:lnTo>
                  <a:lnTo>
                    <a:pt x="1053159" y="361685"/>
                  </a:lnTo>
                  <a:lnTo>
                    <a:pt x="1053953" y="360892"/>
                  </a:lnTo>
                  <a:lnTo>
                    <a:pt x="1054217" y="359833"/>
                  </a:lnTo>
                  <a:lnTo>
                    <a:pt x="1054482" y="358510"/>
                  </a:lnTo>
                  <a:lnTo>
                    <a:pt x="1054217" y="357981"/>
                  </a:lnTo>
                  <a:lnTo>
                    <a:pt x="1054482" y="357717"/>
                  </a:lnTo>
                  <a:lnTo>
                    <a:pt x="1054482" y="357452"/>
                  </a:lnTo>
                  <a:lnTo>
                    <a:pt x="1054482" y="356923"/>
                  </a:lnTo>
                  <a:lnTo>
                    <a:pt x="1054746" y="356658"/>
                  </a:lnTo>
                  <a:lnTo>
                    <a:pt x="1054746" y="356923"/>
                  </a:lnTo>
                  <a:lnTo>
                    <a:pt x="1055011" y="356923"/>
                  </a:lnTo>
                  <a:lnTo>
                    <a:pt x="1054746" y="357188"/>
                  </a:lnTo>
                  <a:lnTo>
                    <a:pt x="1054746" y="357717"/>
                  </a:lnTo>
                  <a:lnTo>
                    <a:pt x="1055011" y="357717"/>
                  </a:lnTo>
                  <a:lnTo>
                    <a:pt x="1055011" y="357981"/>
                  </a:lnTo>
                  <a:lnTo>
                    <a:pt x="1054746" y="358510"/>
                  </a:lnTo>
                  <a:lnTo>
                    <a:pt x="1055011" y="359833"/>
                  </a:lnTo>
                  <a:lnTo>
                    <a:pt x="1055540" y="360892"/>
                  </a:lnTo>
                  <a:lnTo>
                    <a:pt x="1056069" y="361950"/>
                  </a:lnTo>
                  <a:lnTo>
                    <a:pt x="1056334" y="363273"/>
                  </a:lnTo>
                  <a:lnTo>
                    <a:pt x="1056334" y="363802"/>
                  </a:lnTo>
                  <a:lnTo>
                    <a:pt x="1056334" y="366183"/>
                  </a:lnTo>
                  <a:lnTo>
                    <a:pt x="1056598" y="366183"/>
                  </a:lnTo>
                  <a:lnTo>
                    <a:pt x="1056598" y="374650"/>
                  </a:lnTo>
                  <a:lnTo>
                    <a:pt x="1056598" y="381794"/>
                  </a:lnTo>
                  <a:lnTo>
                    <a:pt x="1065064" y="381794"/>
                  </a:lnTo>
                  <a:lnTo>
                    <a:pt x="1065064" y="391054"/>
                  </a:lnTo>
                  <a:lnTo>
                    <a:pt x="1063212" y="391054"/>
                  </a:lnTo>
                  <a:lnTo>
                    <a:pt x="1063212" y="524669"/>
                  </a:lnTo>
                  <a:lnTo>
                    <a:pt x="1081201" y="524669"/>
                  </a:lnTo>
                  <a:lnTo>
                    <a:pt x="1070090" y="538427"/>
                  </a:lnTo>
                  <a:lnTo>
                    <a:pt x="1070090" y="699558"/>
                  </a:lnTo>
                  <a:lnTo>
                    <a:pt x="1071148" y="700352"/>
                  </a:lnTo>
                  <a:lnTo>
                    <a:pt x="1071677" y="701146"/>
                  </a:lnTo>
                  <a:lnTo>
                    <a:pt x="1072206" y="702204"/>
                  </a:lnTo>
                  <a:lnTo>
                    <a:pt x="1072471" y="703527"/>
                  </a:lnTo>
                  <a:lnTo>
                    <a:pt x="1072206" y="704586"/>
                  </a:lnTo>
                  <a:lnTo>
                    <a:pt x="1071677" y="705644"/>
                  </a:lnTo>
                  <a:lnTo>
                    <a:pt x="1071148" y="706438"/>
                  </a:lnTo>
                  <a:lnTo>
                    <a:pt x="1070090" y="707231"/>
                  </a:lnTo>
                  <a:lnTo>
                    <a:pt x="1070090" y="917046"/>
                  </a:lnTo>
                  <a:lnTo>
                    <a:pt x="1145486" y="951177"/>
                  </a:lnTo>
                  <a:lnTo>
                    <a:pt x="1190988" y="951177"/>
                  </a:lnTo>
                  <a:lnTo>
                    <a:pt x="1190988" y="856721"/>
                  </a:lnTo>
                  <a:lnTo>
                    <a:pt x="1190723" y="856721"/>
                  </a:lnTo>
                  <a:lnTo>
                    <a:pt x="1190723" y="844815"/>
                  </a:lnTo>
                  <a:lnTo>
                    <a:pt x="1187020" y="839788"/>
                  </a:lnTo>
                  <a:lnTo>
                    <a:pt x="1187020" y="835554"/>
                  </a:lnTo>
                  <a:lnTo>
                    <a:pt x="1197337" y="835554"/>
                  </a:lnTo>
                  <a:lnTo>
                    <a:pt x="1197337" y="824442"/>
                  </a:lnTo>
                  <a:lnTo>
                    <a:pt x="1197601" y="824177"/>
                  </a:lnTo>
                  <a:lnTo>
                    <a:pt x="1197601" y="820738"/>
                  </a:lnTo>
                  <a:lnTo>
                    <a:pt x="1197337" y="819944"/>
                  </a:lnTo>
                  <a:lnTo>
                    <a:pt x="1197601" y="819150"/>
                  </a:lnTo>
                  <a:lnTo>
                    <a:pt x="1197866" y="818356"/>
                  </a:lnTo>
                  <a:lnTo>
                    <a:pt x="1198395" y="817563"/>
                  </a:lnTo>
                  <a:lnTo>
                    <a:pt x="1198924" y="817033"/>
                  </a:lnTo>
                  <a:lnTo>
                    <a:pt x="1199453" y="815711"/>
                  </a:lnTo>
                  <a:lnTo>
                    <a:pt x="1199982" y="813858"/>
                  </a:lnTo>
                  <a:lnTo>
                    <a:pt x="1199718" y="813594"/>
                  </a:lnTo>
                  <a:lnTo>
                    <a:pt x="1199453" y="813329"/>
                  </a:lnTo>
                  <a:lnTo>
                    <a:pt x="1199718" y="813065"/>
                  </a:lnTo>
                  <a:lnTo>
                    <a:pt x="1199982" y="813065"/>
                  </a:lnTo>
                  <a:lnTo>
                    <a:pt x="1199982" y="812536"/>
                  </a:lnTo>
                  <a:lnTo>
                    <a:pt x="1199982" y="812271"/>
                  </a:lnTo>
                  <a:lnTo>
                    <a:pt x="1199718" y="812006"/>
                  </a:lnTo>
                  <a:lnTo>
                    <a:pt x="1199982" y="811742"/>
                  </a:lnTo>
                  <a:lnTo>
                    <a:pt x="1200247" y="811742"/>
                  </a:lnTo>
                  <a:lnTo>
                    <a:pt x="1200511" y="811742"/>
                  </a:lnTo>
                  <a:lnTo>
                    <a:pt x="1200511" y="812006"/>
                  </a:lnTo>
                  <a:lnTo>
                    <a:pt x="1200247" y="812536"/>
                  </a:lnTo>
                  <a:lnTo>
                    <a:pt x="1200511" y="813065"/>
                  </a:lnTo>
                  <a:lnTo>
                    <a:pt x="1200776" y="813065"/>
                  </a:lnTo>
                  <a:lnTo>
                    <a:pt x="1200776" y="813329"/>
                  </a:lnTo>
                  <a:lnTo>
                    <a:pt x="1200776" y="813594"/>
                  </a:lnTo>
                  <a:lnTo>
                    <a:pt x="1200511" y="813858"/>
                  </a:lnTo>
                  <a:lnTo>
                    <a:pt x="1201040" y="815711"/>
                  </a:lnTo>
                  <a:lnTo>
                    <a:pt x="1201834" y="817033"/>
                  </a:lnTo>
                  <a:lnTo>
                    <a:pt x="1202363" y="817563"/>
                  </a:lnTo>
                  <a:lnTo>
                    <a:pt x="1202892" y="818356"/>
                  </a:lnTo>
                  <a:lnTo>
                    <a:pt x="1203157" y="819150"/>
                  </a:lnTo>
                  <a:lnTo>
                    <a:pt x="1203157" y="819944"/>
                  </a:lnTo>
                  <a:lnTo>
                    <a:pt x="1203157" y="820738"/>
                  </a:lnTo>
                  <a:lnTo>
                    <a:pt x="1203157" y="821267"/>
                  </a:lnTo>
                  <a:lnTo>
                    <a:pt x="1203686" y="821002"/>
                  </a:lnTo>
                  <a:lnTo>
                    <a:pt x="1203686" y="819944"/>
                  </a:lnTo>
                  <a:lnTo>
                    <a:pt x="1203950" y="817298"/>
                  </a:lnTo>
                  <a:lnTo>
                    <a:pt x="1204744" y="813329"/>
                  </a:lnTo>
                  <a:lnTo>
                    <a:pt x="1206067" y="808302"/>
                  </a:lnTo>
                  <a:lnTo>
                    <a:pt x="1207125" y="805656"/>
                  </a:lnTo>
                  <a:lnTo>
                    <a:pt x="1208183" y="803011"/>
                  </a:lnTo>
                  <a:lnTo>
                    <a:pt x="1209771" y="800100"/>
                  </a:lnTo>
                  <a:lnTo>
                    <a:pt x="1211622" y="797190"/>
                  </a:lnTo>
                  <a:lnTo>
                    <a:pt x="1213739" y="794279"/>
                  </a:lnTo>
                  <a:lnTo>
                    <a:pt x="1216384" y="791633"/>
                  </a:lnTo>
                  <a:lnTo>
                    <a:pt x="1219294" y="789252"/>
                  </a:lnTo>
                  <a:lnTo>
                    <a:pt x="1222469" y="786871"/>
                  </a:lnTo>
                  <a:lnTo>
                    <a:pt x="1222204" y="785813"/>
                  </a:lnTo>
                  <a:lnTo>
                    <a:pt x="1222469" y="785019"/>
                  </a:lnTo>
                  <a:lnTo>
                    <a:pt x="1222733" y="784490"/>
                  </a:lnTo>
                  <a:lnTo>
                    <a:pt x="1223262" y="783961"/>
                  </a:lnTo>
                  <a:lnTo>
                    <a:pt x="1223791" y="783961"/>
                  </a:lnTo>
                  <a:lnTo>
                    <a:pt x="1223791" y="783167"/>
                  </a:lnTo>
                  <a:lnTo>
                    <a:pt x="1224850" y="783167"/>
                  </a:lnTo>
                  <a:lnTo>
                    <a:pt x="1225908" y="781050"/>
                  </a:lnTo>
                  <a:lnTo>
                    <a:pt x="1226701" y="779992"/>
                  </a:lnTo>
                  <a:lnTo>
                    <a:pt x="1227495" y="779463"/>
                  </a:lnTo>
                  <a:lnTo>
                    <a:pt x="1228553" y="777611"/>
                  </a:lnTo>
                  <a:lnTo>
                    <a:pt x="1229347" y="775758"/>
                  </a:lnTo>
                  <a:lnTo>
                    <a:pt x="1230141" y="773642"/>
                  </a:lnTo>
                  <a:lnTo>
                    <a:pt x="1230670" y="770996"/>
                  </a:lnTo>
                  <a:lnTo>
                    <a:pt x="1229611" y="770467"/>
                  </a:lnTo>
                  <a:lnTo>
                    <a:pt x="1229347" y="770202"/>
                  </a:lnTo>
                  <a:lnTo>
                    <a:pt x="1229347" y="769673"/>
                  </a:lnTo>
                  <a:lnTo>
                    <a:pt x="1229347" y="769408"/>
                  </a:lnTo>
                  <a:lnTo>
                    <a:pt x="1229611" y="768879"/>
                  </a:lnTo>
                  <a:lnTo>
                    <a:pt x="1230405" y="768615"/>
                  </a:lnTo>
                  <a:lnTo>
                    <a:pt x="1230934" y="768350"/>
                  </a:lnTo>
                  <a:lnTo>
                    <a:pt x="1230934" y="767292"/>
                  </a:lnTo>
                  <a:lnTo>
                    <a:pt x="1230405" y="766498"/>
                  </a:lnTo>
                  <a:lnTo>
                    <a:pt x="1230141" y="765969"/>
                  </a:lnTo>
                  <a:lnTo>
                    <a:pt x="1230141" y="765440"/>
                  </a:lnTo>
                  <a:lnTo>
                    <a:pt x="1230405" y="765175"/>
                  </a:lnTo>
                  <a:lnTo>
                    <a:pt x="1230934" y="764911"/>
                  </a:lnTo>
                  <a:lnTo>
                    <a:pt x="1231199" y="764911"/>
                  </a:lnTo>
                  <a:lnTo>
                    <a:pt x="1231728" y="764911"/>
                  </a:lnTo>
                  <a:lnTo>
                    <a:pt x="1231992" y="765175"/>
                  </a:lnTo>
                  <a:lnTo>
                    <a:pt x="1232257" y="765440"/>
                  </a:lnTo>
                  <a:lnTo>
                    <a:pt x="1232257" y="765969"/>
                  </a:lnTo>
                  <a:lnTo>
                    <a:pt x="1232257" y="766498"/>
                  </a:lnTo>
                  <a:lnTo>
                    <a:pt x="1231728" y="767292"/>
                  </a:lnTo>
                  <a:lnTo>
                    <a:pt x="1231728" y="768350"/>
                  </a:lnTo>
                  <a:lnTo>
                    <a:pt x="1232521" y="768879"/>
                  </a:lnTo>
                  <a:lnTo>
                    <a:pt x="1232786" y="769408"/>
                  </a:lnTo>
                  <a:lnTo>
                    <a:pt x="1233051" y="769673"/>
                  </a:lnTo>
                  <a:lnTo>
                    <a:pt x="1232786" y="770467"/>
                  </a:lnTo>
                  <a:lnTo>
                    <a:pt x="1231992" y="770996"/>
                  </a:lnTo>
                  <a:lnTo>
                    <a:pt x="1232521" y="773642"/>
                  </a:lnTo>
                  <a:lnTo>
                    <a:pt x="1233051" y="775758"/>
                  </a:lnTo>
                  <a:lnTo>
                    <a:pt x="1234109" y="777875"/>
                  </a:lnTo>
                  <a:lnTo>
                    <a:pt x="1234902" y="779463"/>
                  </a:lnTo>
                  <a:lnTo>
                    <a:pt x="1236490" y="781315"/>
                  </a:lnTo>
                  <a:lnTo>
                    <a:pt x="1237548" y="783167"/>
                  </a:lnTo>
                  <a:lnTo>
                    <a:pt x="1238342" y="783167"/>
                  </a:lnTo>
                  <a:lnTo>
                    <a:pt x="1238342" y="783961"/>
                  </a:lnTo>
                  <a:lnTo>
                    <a:pt x="1238871" y="783961"/>
                  </a:lnTo>
                  <a:lnTo>
                    <a:pt x="1239664" y="784490"/>
                  </a:lnTo>
                  <a:lnTo>
                    <a:pt x="1239929" y="785019"/>
                  </a:lnTo>
                  <a:lnTo>
                    <a:pt x="1239929" y="785813"/>
                  </a:lnTo>
                  <a:lnTo>
                    <a:pt x="1239664" y="786871"/>
                  </a:lnTo>
                  <a:lnTo>
                    <a:pt x="1243103" y="789252"/>
                  </a:lnTo>
                  <a:lnTo>
                    <a:pt x="1246013" y="791633"/>
                  </a:lnTo>
                  <a:lnTo>
                    <a:pt x="1248659" y="794279"/>
                  </a:lnTo>
                  <a:lnTo>
                    <a:pt x="1250775" y="797190"/>
                  </a:lnTo>
                  <a:lnTo>
                    <a:pt x="1252362" y="800100"/>
                  </a:lnTo>
                  <a:lnTo>
                    <a:pt x="1253950" y="803011"/>
                  </a:lnTo>
                  <a:lnTo>
                    <a:pt x="1255272" y="805656"/>
                  </a:lnTo>
                  <a:lnTo>
                    <a:pt x="1256331" y="808302"/>
                  </a:lnTo>
                  <a:lnTo>
                    <a:pt x="1257653" y="813329"/>
                  </a:lnTo>
                  <a:lnTo>
                    <a:pt x="1258712" y="817298"/>
                  </a:lnTo>
                  <a:lnTo>
                    <a:pt x="1258976" y="819944"/>
                  </a:lnTo>
                  <a:lnTo>
                    <a:pt x="1258976" y="821002"/>
                  </a:lnTo>
                  <a:lnTo>
                    <a:pt x="1259241" y="821267"/>
                  </a:lnTo>
                  <a:lnTo>
                    <a:pt x="1259241" y="820738"/>
                  </a:lnTo>
                  <a:lnTo>
                    <a:pt x="1259241" y="819944"/>
                  </a:lnTo>
                  <a:lnTo>
                    <a:pt x="1259505" y="819150"/>
                  </a:lnTo>
                  <a:lnTo>
                    <a:pt x="1259770" y="818356"/>
                  </a:lnTo>
                  <a:lnTo>
                    <a:pt x="1260299" y="817563"/>
                  </a:lnTo>
                  <a:lnTo>
                    <a:pt x="1260828" y="817033"/>
                  </a:lnTo>
                  <a:lnTo>
                    <a:pt x="1261357" y="815711"/>
                  </a:lnTo>
                  <a:lnTo>
                    <a:pt x="1261886" y="813858"/>
                  </a:lnTo>
                  <a:lnTo>
                    <a:pt x="1261622" y="813594"/>
                  </a:lnTo>
                  <a:lnTo>
                    <a:pt x="1261357" y="813329"/>
                  </a:lnTo>
                  <a:lnTo>
                    <a:pt x="1261622" y="813065"/>
                  </a:lnTo>
                  <a:lnTo>
                    <a:pt x="1261886" y="813065"/>
                  </a:lnTo>
                  <a:lnTo>
                    <a:pt x="1261886" y="812536"/>
                  </a:lnTo>
                  <a:lnTo>
                    <a:pt x="1261622" y="812271"/>
                  </a:lnTo>
                  <a:lnTo>
                    <a:pt x="1261622" y="812006"/>
                  </a:lnTo>
                  <a:lnTo>
                    <a:pt x="1261886" y="811742"/>
                  </a:lnTo>
                  <a:lnTo>
                    <a:pt x="1262151" y="811742"/>
                  </a:lnTo>
                  <a:lnTo>
                    <a:pt x="1262415" y="811742"/>
                  </a:lnTo>
                  <a:lnTo>
                    <a:pt x="1262415" y="812006"/>
                  </a:lnTo>
                  <a:lnTo>
                    <a:pt x="1262151" y="812536"/>
                  </a:lnTo>
                  <a:lnTo>
                    <a:pt x="1262151" y="813065"/>
                  </a:lnTo>
                  <a:lnTo>
                    <a:pt x="1262680" y="813065"/>
                  </a:lnTo>
                  <a:lnTo>
                    <a:pt x="1262680" y="813329"/>
                  </a:lnTo>
                  <a:lnTo>
                    <a:pt x="1262680" y="813594"/>
                  </a:lnTo>
                  <a:lnTo>
                    <a:pt x="1262415" y="813858"/>
                  </a:lnTo>
                  <a:lnTo>
                    <a:pt x="1262680" y="815711"/>
                  </a:lnTo>
                  <a:lnTo>
                    <a:pt x="1263473" y="817033"/>
                  </a:lnTo>
                  <a:lnTo>
                    <a:pt x="1264003" y="817563"/>
                  </a:lnTo>
                  <a:lnTo>
                    <a:pt x="1264532" y="818356"/>
                  </a:lnTo>
                  <a:lnTo>
                    <a:pt x="1264796" y="819150"/>
                  </a:lnTo>
                  <a:lnTo>
                    <a:pt x="1264796" y="819944"/>
                  </a:lnTo>
                  <a:lnTo>
                    <a:pt x="1264796" y="820738"/>
                  </a:lnTo>
                  <a:lnTo>
                    <a:pt x="1264796" y="824177"/>
                  </a:lnTo>
                  <a:lnTo>
                    <a:pt x="1265061" y="824442"/>
                  </a:lnTo>
                  <a:lnTo>
                    <a:pt x="1265061" y="835554"/>
                  </a:lnTo>
                  <a:lnTo>
                    <a:pt x="1275113" y="835554"/>
                  </a:lnTo>
                  <a:lnTo>
                    <a:pt x="1275113" y="839788"/>
                  </a:lnTo>
                  <a:lnTo>
                    <a:pt x="1271410" y="844815"/>
                  </a:lnTo>
                  <a:lnTo>
                    <a:pt x="1271410" y="856721"/>
                  </a:lnTo>
                  <a:lnTo>
                    <a:pt x="1271145" y="856721"/>
                  </a:lnTo>
                  <a:lnTo>
                    <a:pt x="1271145" y="954881"/>
                  </a:lnTo>
                  <a:lnTo>
                    <a:pt x="1290193" y="954881"/>
                  </a:lnTo>
                  <a:lnTo>
                    <a:pt x="1278817" y="970492"/>
                  </a:lnTo>
                  <a:lnTo>
                    <a:pt x="1362602" y="970492"/>
                  </a:lnTo>
                  <a:lnTo>
                    <a:pt x="1362602" y="1003300"/>
                  </a:lnTo>
                  <a:lnTo>
                    <a:pt x="1388538" y="1003300"/>
                  </a:lnTo>
                  <a:lnTo>
                    <a:pt x="1388538" y="970492"/>
                  </a:lnTo>
                  <a:lnTo>
                    <a:pt x="1461503" y="970492"/>
                  </a:lnTo>
                  <a:lnTo>
                    <a:pt x="1461503" y="993775"/>
                  </a:lnTo>
                  <a:lnTo>
                    <a:pt x="1558186" y="993775"/>
                  </a:lnTo>
                  <a:lnTo>
                    <a:pt x="1558186" y="970492"/>
                  </a:lnTo>
                  <a:lnTo>
                    <a:pt x="1593363" y="970492"/>
                  </a:lnTo>
                  <a:lnTo>
                    <a:pt x="1593363" y="955146"/>
                  </a:lnTo>
                  <a:lnTo>
                    <a:pt x="1577754" y="926836"/>
                  </a:lnTo>
                  <a:lnTo>
                    <a:pt x="1606061" y="926836"/>
                  </a:lnTo>
                  <a:lnTo>
                    <a:pt x="1606061" y="873654"/>
                  </a:lnTo>
                  <a:lnTo>
                    <a:pt x="1610294" y="869156"/>
                  </a:lnTo>
                  <a:lnTo>
                    <a:pt x="1611087" y="856721"/>
                  </a:lnTo>
                  <a:lnTo>
                    <a:pt x="1615055" y="853017"/>
                  </a:lnTo>
                  <a:lnTo>
                    <a:pt x="1618495" y="846931"/>
                  </a:lnTo>
                  <a:lnTo>
                    <a:pt x="1622198" y="836613"/>
                  </a:lnTo>
                  <a:lnTo>
                    <a:pt x="1622198" y="780256"/>
                  </a:lnTo>
                  <a:lnTo>
                    <a:pt x="1612410" y="766233"/>
                  </a:lnTo>
                  <a:lnTo>
                    <a:pt x="1612410" y="755386"/>
                  </a:lnTo>
                  <a:lnTo>
                    <a:pt x="1639923" y="755386"/>
                  </a:lnTo>
                  <a:lnTo>
                    <a:pt x="1639923" y="723900"/>
                  </a:lnTo>
                  <a:lnTo>
                    <a:pt x="1640716" y="723636"/>
                  </a:lnTo>
                  <a:lnTo>
                    <a:pt x="1640716" y="714640"/>
                  </a:lnTo>
                  <a:lnTo>
                    <a:pt x="1640716" y="712788"/>
                  </a:lnTo>
                  <a:lnTo>
                    <a:pt x="1640981" y="710406"/>
                  </a:lnTo>
                  <a:lnTo>
                    <a:pt x="1641510" y="707761"/>
                  </a:lnTo>
                  <a:lnTo>
                    <a:pt x="1643097" y="705908"/>
                  </a:lnTo>
                  <a:lnTo>
                    <a:pt x="1644685" y="704586"/>
                  </a:lnTo>
                  <a:lnTo>
                    <a:pt x="1645478" y="702733"/>
                  </a:lnTo>
                  <a:lnTo>
                    <a:pt x="1646272" y="700617"/>
                  </a:lnTo>
                  <a:lnTo>
                    <a:pt x="1647066" y="698236"/>
                  </a:lnTo>
                  <a:lnTo>
                    <a:pt x="1647595" y="695325"/>
                  </a:lnTo>
                  <a:lnTo>
                    <a:pt x="1646801" y="694796"/>
                  </a:lnTo>
                  <a:lnTo>
                    <a:pt x="1646536" y="694002"/>
                  </a:lnTo>
                  <a:lnTo>
                    <a:pt x="1646801" y="693738"/>
                  </a:lnTo>
                  <a:lnTo>
                    <a:pt x="1647066" y="693208"/>
                  </a:lnTo>
                  <a:lnTo>
                    <a:pt x="1647859" y="692679"/>
                  </a:lnTo>
                  <a:lnTo>
                    <a:pt x="1647859" y="691356"/>
                  </a:lnTo>
                  <a:lnTo>
                    <a:pt x="1647330" y="691092"/>
                  </a:lnTo>
                  <a:lnTo>
                    <a:pt x="1647330" y="690563"/>
                  </a:lnTo>
                  <a:lnTo>
                    <a:pt x="1647330" y="690033"/>
                  </a:lnTo>
                  <a:lnTo>
                    <a:pt x="1647595" y="689769"/>
                  </a:lnTo>
                  <a:lnTo>
                    <a:pt x="1647859" y="689504"/>
                  </a:lnTo>
                  <a:lnTo>
                    <a:pt x="1648388" y="689504"/>
                  </a:lnTo>
                  <a:lnTo>
                    <a:pt x="1648917" y="689504"/>
                  </a:lnTo>
                  <a:lnTo>
                    <a:pt x="1649182" y="689769"/>
                  </a:lnTo>
                  <a:lnTo>
                    <a:pt x="1649446" y="690033"/>
                  </a:lnTo>
                  <a:lnTo>
                    <a:pt x="1649446" y="690563"/>
                  </a:lnTo>
                  <a:lnTo>
                    <a:pt x="1649182" y="691092"/>
                  </a:lnTo>
                  <a:lnTo>
                    <a:pt x="1648653" y="691621"/>
                  </a:lnTo>
                  <a:lnTo>
                    <a:pt x="1648653" y="692679"/>
                  </a:lnTo>
                  <a:lnTo>
                    <a:pt x="1649182" y="692944"/>
                  </a:lnTo>
                  <a:lnTo>
                    <a:pt x="1649711" y="693208"/>
                  </a:lnTo>
                  <a:lnTo>
                    <a:pt x="1649976" y="693738"/>
                  </a:lnTo>
                  <a:lnTo>
                    <a:pt x="1650240" y="694002"/>
                  </a:lnTo>
                  <a:lnTo>
                    <a:pt x="1649976" y="694531"/>
                  </a:lnTo>
                  <a:lnTo>
                    <a:pt x="1649711" y="694796"/>
                  </a:lnTo>
                  <a:lnTo>
                    <a:pt x="1648917" y="695325"/>
                  </a:lnTo>
                  <a:lnTo>
                    <a:pt x="1649446" y="698236"/>
                  </a:lnTo>
                  <a:lnTo>
                    <a:pt x="1650240" y="700617"/>
                  </a:lnTo>
                  <a:lnTo>
                    <a:pt x="1651034" y="702733"/>
                  </a:lnTo>
                  <a:lnTo>
                    <a:pt x="1651827" y="704321"/>
                  </a:lnTo>
                  <a:lnTo>
                    <a:pt x="1653415" y="705908"/>
                  </a:lnTo>
                  <a:lnTo>
                    <a:pt x="1654737" y="707761"/>
                  </a:lnTo>
                  <a:lnTo>
                    <a:pt x="1655531" y="709877"/>
                  </a:lnTo>
                  <a:lnTo>
                    <a:pt x="1656060" y="712788"/>
                  </a:lnTo>
                  <a:lnTo>
                    <a:pt x="1656060" y="714640"/>
                  </a:lnTo>
                  <a:lnTo>
                    <a:pt x="1656060" y="715963"/>
                  </a:lnTo>
                  <a:lnTo>
                    <a:pt x="1657118" y="715433"/>
                  </a:lnTo>
                  <a:lnTo>
                    <a:pt x="1657383" y="712788"/>
                  </a:lnTo>
                  <a:lnTo>
                    <a:pt x="1657912" y="705115"/>
                  </a:lnTo>
                  <a:lnTo>
                    <a:pt x="1658706" y="700352"/>
                  </a:lnTo>
                  <a:lnTo>
                    <a:pt x="1660028" y="694267"/>
                  </a:lnTo>
                  <a:lnTo>
                    <a:pt x="1661616" y="687917"/>
                  </a:lnTo>
                  <a:lnTo>
                    <a:pt x="1663732" y="680508"/>
                  </a:lnTo>
                  <a:lnTo>
                    <a:pt x="1666377" y="673365"/>
                  </a:lnTo>
                  <a:lnTo>
                    <a:pt x="1669817" y="665692"/>
                  </a:lnTo>
                  <a:lnTo>
                    <a:pt x="1672197" y="661723"/>
                  </a:lnTo>
                  <a:lnTo>
                    <a:pt x="1674314" y="658019"/>
                  </a:lnTo>
                  <a:lnTo>
                    <a:pt x="1676695" y="654050"/>
                  </a:lnTo>
                  <a:lnTo>
                    <a:pt x="1679340" y="650081"/>
                  </a:lnTo>
                  <a:lnTo>
                    <a:pt x="1681986" y="646113"/>
                  </a:lnTo>
                  <a:lnTo>
                    <a:pt x="1685160" y="642408"/>
                  </a:lnTo>
                  <a:lnTo>
                    <a:pt x="1688599" y="638440"/>
                  </a:lnTo>
                  <a:lnTo>
                    <a:pt x="1692038" y="635000"/>
                  </a:lnTo>
                  <a:lnTo>
                    <a:pt x="1695742" y="631561"/>
                  </a:lnTo>
                  <a:lnTo>
                    <a:pt x="1699975" y="628121"/>
                  </a:lnTo>
                  <a:lnTo>
                    <a:pt x="1704472" y="624417"/>
                  </a:lnTo>
                  <a:lnTo>
                    <a:pt x="1708969" y="621506"/>
                  </a:lnTo>
                  <a:lnTo>
                    <a:pt x="1708440" y="620183"/>
                  </a:lnTo>
                  <a:lnTo>
                    <a:pt x="1708176" y="618596"/>
                  </a:lnTo>
                  <a:lnTo>
                    <a:pt x="1708440" y="617802"/>
                  </a:lnTo>
                  <a:lnTo>
                    <a:pt x="1708440" y="616744"/>
                  </a:lnTo>
                  <a:lnTo>
                    <a:pt x="1708969" y="615950"/>
                  </a:lnTo>
                  <a:lnTo>
                    <a:pt x="1709499" y="615156"/>
                  </a:lnTo>
                  <a:lnTo>
                    <a:pt x="1710292" y="614627"/>
                  </a:lnTo>
                  <a:lnTo>
                    <a:pt x="1711086" y="614098"/>
                  </a:lnTo>
                  <a:lnTo>
                    <a:pt x="1711879" y="613569"/>
                  </a:lnTo>
                  <a:lnTo>
                    <a:pt x="1712938" y="613304"/>
                  </a:lnTo>
                  <a:lnTo>
                    <a:pt x="1712938" y="577056"/>
                  </a:lnTo>
                  <a:lnTo>
                    <a:pt x="1712409" y="574411"/>
                  </a:lnTo>
                  <a:lnTo>
                    <a:pt x="1712409" y="572029"/>
                  </a:lnTo>
                  <a:lnTo>
                    <a:pt x="1712938" y="568590"/>
                  </a:lnTo>
                  <a:lnTo>
                    <a:pt x="1713467" y="565150"/>
                  </a:lnTo>
                  <a:lnTo>
                    <a:pt x="1714260" y="562240"/>
                  </a:lnTo>
                  <a:lnTo>
                    <a:pt x="1715319" y="559329"/>
                  </a:lnTo>
                  <a:lnTo>
                    <a:pt x="1716906" y="556683"/>
                  </a:lnTo>
                  <a:lnTo>
                    <a:pt x="1718493" y="554038"/>
                  </a:lnTo>
                  <a:lnTo>
                    <a:pt x="1720345" y="551921"/>
                  </a:lnTo>
                  <a:lnTo>
                    <a:pt x="1722461" y="550333"/>
                  </a:lnTo>
                  <a:lnTo>
                    <a:pt x="1724842" y="545571"/>
                  </a:lnTo>
                  <a:lnTo>
                    <a:pt x="1727488" y="540279"/>
                  </a:lnTo>
                  <a:lnTo>
                    <a:pt x="1728546" y="537104"/>
                  </a:lnTo>
                  <a:lnTo>
                    <a:pt x="1729339" y="533665"/>
                  </a:lnTo>
                  <a:lnTo>
                    <a:pt x="1730133" y="530225"/>
                  </a:lnTo>
                  <a:lnTo>
                    <a:pt x="1730662" y="526521"/>
                  </a:lnTo>
                  <a:lnTo>
                    <a:pt x="1729604" y="525727"/>
                  </a:lnTo>
                  <a:lnTo>
                    <a:pt x="1728810" y="524933"/>
                  </a:lnTo>
                  <a:lnTo>
                    <a:pt x="1728281" y="524140"/>
                  </a:lnTo>
                  <a:lnTo>
                    <a:pt x="1728017" y="523081"/>
                  </a:lnTo>
                  <a:lnTo>
                    <a:pt x="1728281" y="521758"/>
                  </a:lnTo>
                  <a:lnTo>
                    <a:pt x="1729075" y="520700"/>
                  </a:lnTo>
                  <a:lnTo>
                    <a:pt x="1730133" y="519906"/>
                  </a:lnTo>
                  <a:lnTo>
                    <a:pt x="1731456" y="519377"/>
                  </a:lnTo>
                  <a:lnTo>
                    <a:pt x="1731456" y="515938"/>
                  </a:lnTo>
                  <a:lnTo>
                    <a:pt x="1730927" y="515673"/>
                  </a:lnTo>
                  <a:lnTo>
                    <a:pt x="1730398" y="514879"/>
                  </a:lnTo>
                  <a:lnTo>
                    <a:pt x="1729869" y="514350"/>
                  </a:lnTo>
                  <a:lnTo>
                    <a:pt x="1729869" y="513292"/>
                  </a:lnTo>
                  <a:lnTo>
                    <a:pt x="1730133" y="512233"/>
                  </a:lnTo>
                  <a:lnTo>
                    <a:pt x="1730662" y="511175"/>
                  </a:lnTo>
                  <a:lnTo>
                    <a:pt x="1731456" y="510381"/>
                  </a:lnTo>
                  <a:lnTo>
                    <a:pt x="1732779" y="510117"/>
                  </a:lnTo>
                  <a:lnTo>
                    <a:pt x="1733837" y="510381"/>
                  </a:lnTo>
                  <a:lnTo>
                    <a:pt x="1734630" y="511175"/>
                  </a:lnTo>
                  <a:lnTo>
                    <a:pt x="1735424" y="512233"/>
                  </a:lnTo>
                  <a:lnTo>
                    <a:pt x="1735689" y="513292"/>
                  </a:lnTo>
                  <a:lnTo>
                    <a:pt x="1735424" y="514350"/>
                  </a:lnTo>
                  <a:lnTo>
                    <a:pt x="1735160" y="515144"/>
                  </a:lnTo>
                  <a:lnTo>
                    <a:pt x="1734366" y="515673"/>
                  </a:lnTo>
                  <a:lnTo>
                    <a:pt x="1733572" y="516202"/>
                  </a:lnTo>
                  <a:lnTo>
                    <a:pt x="1733572" y="519377"/>
                  </a:lnTo>
                  <a:lnTo>
                    <a:pt x="1735160" y="519906"/>
                  </a:lnTo>
                  <a:lnTo>
                    <a:pt x="1736218" y="520700"/>
                  </a:lnTo>
                  <a:lnTo>
                    <a:pt x="1737011" y="521758"/>
                  </a:lnTo>
                  <a:lnTo>
                    <a:pt x="1737540" y="523081"/>
                  </a:lnTo>
                  <a:lnTo>
                    <a:pt x="1737276" y="524140"/>
                  </a:lnTo>
                  <a:lnTo>
                    <a:pt x="1736482" y="525198"/>
                  </a:lnTo>
                  <a:lnTo>
                    <a:pt x="1735424" y="526256"/>
                  </a:lnTo>
                  <a:lnTo>
                    <a:pt x="1734366" y="526786"/>
                  </a:lnTo>
                  <a:lnTo>
                    <a:pt x="1734895" y="530225"/>
                  </a:lnTo>
                  <a:lnTo>
                    <a:pt x="1735689" y="533665"/>
                  </a:lnTo>
                  <a:lnTo>
                    <a:pt x="1736482" y="536840"/>
                  </a:lnTo>
                  <a:lnTo>
                    <a:pt x="1737540" y="539750"/>
                  </a:lnTo>
                  <a:lnTo>
                    <a:pt x="1739657" y="545306"/>
                  </a:lnTo>
                  <a:lnTo>
                    <a:pt x="1742302" y="549804"/>
                  </a:lnTo>
                  <a:lnTo>
                    <a:pt x="1744419" y="551656"/>
                  </a:lnTo>
                  <a:lnTo>
                    <a:pt x="1746535" y="553508"/>
                  </a:lnTo>
                  <a:lnTo>
                    <a:pt x="1748387" y="556154"/>
                  </a:lnTo>
                  <a:lnTo>
                    <a:pt x="1749710" y="558800"/>
                  </a:lnTo>
                  <a:lnTo>
                    <a:pt x="1751032" y="561711"/>
                  </a:lnTo>
                  <a:lnTo>
                    <a:pt x="1752090" y="564886"/>
                  </a:lnTo>
                  <a:lnTo>
                    <a:pt x="1752620" y="568590"/>
                  </a:lnTo>
                  <a:lnTo>
                    <a:pt x="1752884" y="572029"/>
                  </a:lnTo>
                  <a:lnTo>
                    <a:pt x="1752620" y="574411"/>
                  </a:lnTo>
                  <a:lnTo>
                    <a:pt x="1752355" y="577056"/>
                  </a:lnTo>
                  <a:lnTo>
                    <a:pt x="1752355" y="613304"/>
                  </a:lnTo>
                  <a:lnTo>
                    <a:pt x="1753413" y="613569"/>
                  </a:lnTo>
                  <a:lnTo>
                    <a:pt x="1754207" y="614098"/>
                  </a:lnTo>
                  <a:lnTo>
                    <a:pt x="1755000" y="614627"/>
                  </a:lnTo>
                  <a:lnTo>
                    <a:pt x="1755794" y="615156"/>
                  </a:lnTo>
                  <a:lnTo>
                    <a:pt x="1756323" y="615950"/>
                  </a:lnTo>
                  <a:lnTo>
                    <a:pt x="1756852" y="616744"/>
                  </a:lnTo>
                  <a:lnTo>
                    <a:pt x="1757117" y="617802"/>
                  </a:lnTo>
                  <a:lnTo>
                    <a:pt x="1757117" y="618596"/>
                  </a:lnTo>
                  <a:lnTo>
                    <a:pt x="1757117" y="620183"/>
                  </a:lnTo>
                  <a:lnTo>
                    <a:pt x="1756323" y="621506"/>
                  </a:lnTo>
                  <a:lnTo>
                    <a:pt x="1761085" y="624417"/>
                  </a:lnTo>
                  <a:lnTo>
                    <a:pt x="1765318" y="628121"/>
                  </a:lnTo>
                  <a:lnTo>
                    <a:pt x="1769286" y="631561"/>
                  </a:lnTo>
                  <a:lnTo>
                    <a:pt x="1773254" y="635000"/>
                  </a:lnTo>
                  <a:lnTo>
                    <a:pt x="1776958" y="638440"/>
                  </a:lnTo>
                  <a:lnTo>
                    <a:pt x="1780132" y="642408"/>
                  </a:lnTo>
                  <a:lnTo>
                    <a:pt x="1783042" y="646113"/>
                  </a:lnTo>
                  <a:lnTo>
                    <a:pt x="1786217" y="650081"/>
                  </a:lnTo>
                  <a:lnTo>
                    <a:pt x="1788862" y="654050"/>
                  </a:lnTo>
                  <a:lnTo>
                    <a:pt x="1790979" y="658019"/>
                  </a:lnTo>
                  <a:lnTo>
                    <a:pt x="1793360" y="661723"/>
                  </a:lnTo>
                  <a:lnTo>
                    <a:pt x="1795212" y="665692"/>
                  </a:lnTo>
                  <a:lnTo>
                    <a:pt x="1798915" y="673365"/>
                  </a:lnTo>
                  <a:lnTo>
                    <a:pt x="1801561" y="680508"/>
                  </a:lnTo>
                  <a:lnTo>
                    <a:pt x="1803677" y="687917"/>
                  </a:lnTo>
                  <a:lnTo>
                    <a:pt x="1805264" y="694267"/>
                  </a:lnTo>
                  <a:lnTo>
                    <a:pt x="1806587" y="700352"/>
                  </a:lnTo>
                  <a:lnTo>
                    <a:pt x="1807381" y="705115"/>
                  </a:lnTo>
                  <a:lnTo>
                    <a:pt x="1808174" y="712788"/>
                  </a:lnTo>
                  <a:lnTo>
                    <a:pt x="1808174" y="715433"/>
                  </a:lnTo>
                  <a:lnTo>
                    <a:pt x="1809497" y="715963"/>
                  </a:lnTo>
                  <a:lnTo>
                    <a:pt x="1809497" y="714640"/>
                  </a:lnTo>
                  <a:lnTo>
                    <a:pt x="1809232" y="712788"/>
                  </a:lnTo>
                  <a:lnTo>
                    <a:pt x="1809497" y="710406"/>
                  </a:lnTo>
                  <a:lnTo>
                    <a:pt x="1810291" y="707761"/>
                  </a:lnTo>
                  <a:lnTo>
                    <a:pt x="1811613" y="705908"/>
                  </a:lnTo>
                  <a:lnTo>
                    <a:pt x="1813201" y="704586"/>
                  </a:lnTo>
                  <a:lnTo>
                    <a:pt x="1814259" y="702733"/>
                  </a:lnTo>
                  <a:lnTo>
                    <a:pt x="1815052" y="700617"/>
                  </a:lnTo>
                  <a:lnTo>
                    <a:pt x="1815846" y="698236"/>
                  </a:lnTo>
                  <a:lnTo>
                    <a:pt x="1816375" y="695325"/>
                  </a:lnTo>
                  <a:lnTo>
                    <a:pt x="1815582" y="694796"/>
                  </a:lnTo>
                  <a:lnTo>
                    <a:pt x="1815317" y="694002"/>
                  </a:lnTo>
                  <a:lnTo>
                    <a:pt x="1815317" y="693738"/>
                  </a:lnTo>
                  <a:lnTo>
                    <a:pt x="1815582" y="693208"/>
                  </a:lnTo>
                  <a:lnTo>
                    <a:pt x="1816640" y="692679"/>
                  </a:lnTo>
                  <a:lnTo>
                    <a:pt x="1816640" y="691356"/>
                  </a:lnTo>
                  <a:lnTo>
                    <a:pt x="1816111" y="691092"/>
                  </a:lnTo>
                  <a:lnTo>
                    <a:pt x="1815846" y="690563"/>
                  </a:lnTo>
                  <a:lnTo>
                    <a:pt x="1816111" y="690033"/>
                  </a:lnTo>
                  <a:lnTo>
                    <a:pt x="1816375" y="689769"/>
                  </a:lnTo>
                  <a:lnTo>
                    <a:pt x="1816640" y="689504"/>
                  </a:lnTo>
                  <a:lnTo>
                    <a:pt x="1817169" y="689504"/>
                  </a:lnTo>
                  <a:lnTo>
                    <a:pt x="1817433" y="689504"/>
                  </a:lnTo>
                  <a:lnTo>
                    <a:pt x="1817698" y="689769"/>
                  </a:lnTo>
                  <a:lnTo>
                    <a:pt x="1817963" y="690033"/>
                  </a:lnTo>
                  <a:lnTo>
                    <a:pt x="1818227" y="690563"/>
                  </a:lnTo>
                  <a:lnTo>
                    <a:pt x="1817963" y="691092"/>
                  </a:lnTo>
                  <a:lnTo>
                    <a:pt x="1817433" y="691621"/>
                  </a:lnTo>
                  <a:lnTo>
                    <a:pt x="1817433" y="692679"/>
                  </a:lnTo>
                  <a:lnTo>
                    <a:pt x="1817963" y="692944"/>
                  </a:lnTo>
                  <a:lnTo>
                    <a:pt x="1818492" y="693208"/>
                  </a:lnTo>
                  <a:lnTo>
                    <a:pt x="1818756" y="693738"/>
                  </a:lnTo>
                  <a:lnTo>
                    <a:pt x="1818756" y="694002"/>
                  </a:lnTo>
                  <a:lnTo>
                    <a:pt x="1818756" y="694531"/>
                  </a:lnTo>
                  <a:lnTo>
                    <a:pt x="1818492" y="694796"/>
                  </a:lnTo>
                  <a:lnTo>
                    <a:pt x="1817698" y="695325"/>
                  </a:lnTo>
                  <a:lnTo>
                    <a:pt x="1818227" y="698236"/>
                  </a:lnTo>
                  <a:lnTo>
                    <a:pt x="1818756" y="700617"/>
                  </a:lnTo>
                  <a:lnTo>
                    <a:pt x="1819550" y="702733"/>
                  </a:lnTo>
                  <a:lnTo>
                    <a:pt x="1820608" y="704321"/>
                  </a:lnTo>
                  <a:lnTo>
                    <a:pt x="1822195" y="705908"/>
                  </a:lnTo>
                  <a:lnTo>
                    <a:pt x="1823518" y="707761"/>
                  </a:lnTo>
                  <a:lnTo>
                    <a:pt x="1824312" y="709877"/>
                  </a:lnTo>
                  <a:lnTo>
                    <a:pt x="1824576" y="712788"/>
                  </a:lnTo>
                  <a:lnTo>
                    <a:pt x="1824312" y="714640"/>
                  </a:lnTo>
                  <a:lnTo>
                    <a:pt x="1824312" y="723636"/>
                  </a:lnTo>
                  <a:lnTo>
                    <a:pt x="1825105" y="723900"/>
                  </a:lnTo>
                  <a:lnTo>
                    <a:pt x="1825105" y="755386"/>
                  </a:lnTo>
                  <a:lnTo>
                    <a:pt x="1852618" y="755386"/>
                  </a:lnTo>
                  <a:lnTo>
                    <a:pt x="1852618" y="766233"/>
                  </a:lnTo>
                  <a:lnTo>
                    <a:pt x="1843094" y="780256"/>
                  </a:lnTo>
                  <a:lnTo>
                    <a:pt x="1843094" y="836613"/>
                  </a:lnTo>
                  <a:lnTo>
                    <a:pt x="1846798" y="846931"/>
                  </a:lnTo>
                  <a:lnTo>
                    <a:pt x="1850502" y="853017"/>
                  </a:lnTo>
                  <a:lnTo>
                    <a:pt x="1853941" y="856721"/>
                  </a:lnTo>
                  <a:lnTo>
                    <a:pt x="1854999" y="869156"/>
                  </a:lnTo>
                  <a:lnTo>
                    <a:pt x="1859496" y="873654"/>
                  </a:lnTo>
                  <a:lnTo>
                    <a:pt x="1859496" y="926836"/>
                  </a:lnTo>
                  <a:lnTo>
                    <a:pt x="1887538" y="926836"/>
                  </a:lnTo>
                  <a:lnTo>
                    <a:pt x="1871930" y="955146"/>
                  </a:lnTo>
                  <a:lnTo>
                    <a:pt x="1871930" y="970492"/>
                  </a:lnTo>
                  <a:lnTo>
                    <a:pt x="1887274" y="970492"/>
                  </a:lnTo>
                  <a:lnTo>
                    <a:pt x="1887274" y="1609725"/>
                  </a:lnTo>
                  <a:lnTo>
                    <a:pt x="265" y="1609725"/>
                  </a:lnTo>
                  <a:lnTo>
                    <a:pt x="265" y="970492"/>
                  </a:lnTo>
                  <a:lnTo>
                    <a:pt x="15608" y="970492"/>
                  </a:lnTo>
                  <a:lnTo>
                    <a:pt x="15608" y="955146"/>
                  </a:lnTo>
                  <a:lnTo>
                    <a:pt x="0" y="926836"/>
                  </a:lnTo>
                  <a:lnTo>
                    <a:pt x="28307" y="926836"/>
                  </a:lnTo>
                  <a:lnTo>
                    <a:pt x="28307" y="873654"/>
                  </a:lnTo>
                  <a:lnTo>
                    <a:pt x="32539" y="869156"/>
                  </a:lnTo>
                  <a:lnTo>
                    <a:pt x="33333" y="856721"/>
                  </a:lnTo>
                  <a:lnTo>
                    <a:pt x="37301" y="853017"/>
                  </a:lnTo>
                  <a:lnTo>
                    <a:pt x="40740" y="846931"/>
                  </a:lnTo>
                  <a:lnTo>
                    <a:pt x="44444" y="836613"/>
                  </a:lnTo>
                  <a:lnTo>
                    <a:pt x="44444" y="780256"/>
                  </a:lnTo>
                  <a:lnTo>
                    <a:pt x="34656" y="766233"/>
                  </a:lnTo>
                  <a:lnTo>
                    <a:pt x="34656" y="755386"/>
                  </a:lnTo>
                  <a:lnTo>
                    <a:pt x="62169" y="755386"/>
                  </a:lnTo>
                  <a:lnTo>
                    <a:pt x="62169" y="723900"/>
                  </a:lnTo>
                  <a:lnTo>
                    <a:pt x="62962" y="723636"/>
                  </a:lnTo>
                  <a:lnTo>
                    <a:pt x="62962" y="714640"/>
                  </a:lnTo>
                  <a:lnTo>
                    <a:pt x="62962" y="712788"/>
                  </a:lnTo>
                  <a:lnTo>
                    <a:pt x="63227" y="710406"/>
                  </a:lnTo>
                  <a:lnTo>
                    <a:pt x="64020" y="707761"/>
                  </a:lnTo>
                  <a:lnTo>
                    <a:pt x="65343" y="705908"/>
                  </a:lnTo>
                  <a:lnTo>
                    <a:pt x="66930" y="704586"/>
                  </a:lnTo>
                  <a:lnTo>
                    <a:pt x="67724" y="702733"/>
                  </a:lnTo>
                  <a:lnTo>
                    <a:pt x="68782" y="700617"/>
                  </a:lnTo>
                  <a:lnTo>
                    <a:pt x="69311" y="698236"/>
                  </a:lnTo>
                  <a:lnTo>
                    <a:pt x="69840" y="695325"/>
                  </a:lnTo>
                  <a:lnTo>
                    <a:pt x="69047" y="694796"/>
                  </a:lnTo>
                  <a:lnTo>
                    <a:pt x="68782" y="694002"/>
                  </a:lnTo>
                  <a:lnTo>
                    <a:pt x="69047" y="693738"/>
                  </a:lnTo>
                  <a:lnTo>
                    <a:pt x="69311" y="693208"/>
                  </a:lnTo>
                  <a:lnTo>
                    <a:pt x="70105" y="692679"/>
                  </a:lnTo>
                  <a:lnTo>
                    <a:pt x="70105" y="691356"/>
                  </a:lnTo>
                  <a:lnTo>
                    <a:pt x="69576" y="691092"/>
                  </a:lnTo>
                  <a:lnTo>
                    <a:pt x="69576" y="690563"/>
                  </a:lnTo>
                  <a:lnTo>
                    <a:pt x="69576" y="690033"/>
                  </a:lnTo>
                  <a:lnTo>
                    <a:pt x="69840" y="689769"/>
                  </a:lnTo>
                  <a:lnTo>
                    <a:pt x="70105" y="689504"/>
                  </a:lnTo>
                  <a:lnTo>
                    <a:pt x="70634" y="689504"/>
                  </a:lnTo>
                  <a:lnTo>
                    <a:pt x="71163" y="689504"/>
                  </a:lnTo>
                  <a:lnTo>
                    <a:pt x="71428" y="689769"/>
                  </a:lnTo>
                  <a:lnTo>
                    <a:pt x="71692" y="690033"/>
                  </a:lnTo>
                  <a:lnTo>
                    <a:pt x="71692" y="690563"/>
                  </a:lnTo>
                  <a:lnTo>
                    <a:pt x="71428" y="691092"/>
                  </a:lnTo>
                  <a:lnTo>
                    <a:pt x="70899" y="691621"/>
                  </a:lnTo>
                  <a:lnTo>
                    <a:pt x="70899" y="692679"/>
                  </a:lnTo>
                  <a:lnTo>
                    <a:pt x="71428" y="692944"/>
                  </a:lnTo>
                  <a:lnTo>
                    <a:pt x="71957" y="693208"/>
                  </a:lnTo>
                  <a:lnTo>
                    <a:pt x="72221" y="693738"/>
                  </a:lnTo>
                  <a:lnTo>
                    <a:pt x="72486" y="694002"/>
                  </a:lnTo>
                  <a:lnTo>
                    <a:pt x="72221" y="694531"/>
                  </a:lnTo>
                  <a:lnTo>
                    <a:pt x="71957" y="694796"/>
                  </a:lnTo>
                  <a:lnTo>
                    <a:pt x="71163" y="695325"/>
                  </a:lnTo>
                  <a:lnTo>
                    <a:pt x="71692" y="698236"/>
                  </a:lnTo>
                  <a:lnTo>
                    <a:pt x="72486" y="700617"/>
                  </a:lnTo>
                  <a:lnTo>
                    <a:pt x="73280" y="702733"/>
                  </a:lnTo>
                  <a:lnTo>
                    <a:pt x="74073" y="704321"/>
                  </a:lnTo>
                  <a:lnTo>
                    <a:pt x="75660" y="705908"/>
                  </a:lnTo>
                  <a:lnTo>
                    <a:pt x="76983" y="707761"/>
                  </a:lnTo>
                  <a:lnTo>
                    <a:pt x="77777" y="709877"/>
                  </a:lnTo>
                  <a:lnTo>
                    <a:pt x="78041" y="712788"/>
                  </a:lnTo>
                  <a:lnTo>
                    <a:pt x="78041" y="714640"/>
                  </a:lnTo>
                  <a:lnTo>
                    <a:pt x="78041" y="715963"/>
                  </a:lnTo>
                  <a:lnTo>
                    <a:pt x="79100" y="715433"/>
                  </a:lnTo>
                  <a:lnTo>
                    <a:pt x="79629" y="712788"/>
                  </a:lnTo>
                  <a:lnTo>
                    <a:pt x="80422" y="705115"/>
                  </a:lnTo>
                  <a:lnTo>
                    <a:pt x="81216" y="700352"/>
                  </a:lnTo>
                  <a:lnTo>
                    <a:pt x="82274" y="694267"/>
                  </a:lnTo>
                  <a:lnTo>
                    <a:pt x="83861" y="687917"/>
                  </a:lnTo>
                  <a:lnTo>
                    <a:pt x="85978" y="680508"/>
                  </a:lnTo>
                  <a:lnTo>
                    <a:pt x="88888" y="673365"/>
                  </a:lnTo>
                  <a:lnTo>
                    <a:pt x="92062" y="665692"/>
                  </a:lnTo>
                  <a:lnTo>
                    <a:pt x="94443" y="661723"/>
                  </a:lnTo>
                  <a:lnTo>
                    <a:pt x="96560" y="658019"/>
                  </a:lnTo>
                  <a:lnTo>
                    <a:pt x="98941" y="654050"/>
                  </a:lnTo>
                  <a:lnTo>
                    <a:pt x="101586" y="650081"/>
                  </a:lnTo>
                  <a:lnTo>
                    <a:pt x="104231" y="646113"/>
                  </a:lnTo>
                  <a:lnTo>
                    <a:pt x="107406" y="642408"/>
                  </a:lnTo>
                  <a:lnTo>
                    <a:pt x="110845" y="638440"/>
                  </a:lnTo>
                  <a:lnTo>
                    <a:pt x="114284" y="635000"/>
                  </a:lnTo>
                  <a:lnTo>
                    <a:pt x="117988" y="631561"/>
                  </a:lnTo>
                  <a:lnTo>
                    <a:pt x="122221" y="628121"/>
                  </a:lnTo>
                  <a:lnTo>
                    <a:pt x="126718" y="624417"/>
                  </a:lnTo>
                  <a:lnTo>
                    <a:pt x="131215" y="621506"/>
                  </a:lnTo>
                  <a:lnTo>
                    <a:pt x="130686" y="620183"/>
                  </a:lnTo>
                  <a:lnTo>
                    <a:pt x="130422" y="618596"/>
                  </a:lnTo>
                  <a:lnTo>
                    <a:pt x="130686" y="617802"/>
                  </a:lnTo>
                  <a:lnTo>
                    <a:pt x="130951" y="616744"/>
                  </a:lnTo>
                  <a:lnTo>
                    <a:pt x="131215" y="615950"/>
                  </a:lnTo>
                  <a:lnTo>
                    <a:pt x="131744" y="615156"/>
                  </a:lnTo>
                  <a:lnTo>
                    <a:pt x="132538" y="614627"/>
                  </a:lnTo>
                  <a:lnTo>
                    <a:pt x="133332" y="614098"/>
                  </a:lnTo>
                  <a:lnTo>
                    <a:pt x="134125" y="613569"/>
                  </a:lnTo>
                  <a:lnTo>
                    <a:pt x="135183" y="613304"/>
                  </a:lnTo>
                  <a:lnTo>
                    <a:pt x="135183" y="577056"/>
                  </a:lnTo>
                  <a:lnTo>
                    <a:pt x="134654" y="574411"/>
                  </a:lnTo>
                  <a:lnTo>
                    <a:pt x="134654" y="572029"/>
                  </a:lnTo>
                  <a:lnTo>
                    <a:pt x="134919" y="568590"/>
                  </a:lnTo>
                  <a:lnTo>
                    <a:pt x="135448" y="565150"/>
                  </a:lnTo>
                  <a:lnTo>
                    <a:pt x="136506" y="562240"/>
                  </a:lnTo>
                  <a:lnTo>
                    <a:pt x="137564" y="559329"/>
                  </a:lnTo>
                  <a:lnTo>
                    <a:pt x="139152" y="556683"/>
                  </a:lnTo>
                  <a:lnTo>
                    <a:pt x="140739" y="554038"/>
                  </a:lnTo>
                  <a:lnTo>
                    <a:pt x="142591" y="551921"/>
                  </a:lnTo>
                  <a:lnTo>
                    <a:pt x="144707" y="550333"/>
                  </a:lnTo>
                  <a:lnTo>
                    <a:pt x="147088" y="545571"/>
                  </a:lnTo>
                  <a:lnTo>
                    <a:pt x="149469" y="540279"/>
                  </a:lnTo>
                  <a:lnTo>
                    <a:pt x="150792" y="537104"/>
                  </a:lnTo>
                  <a:lnTo>
                    <a:pt x="151585" y="533665"/>
                  </a:lnTo>
                  <a:lnTo>
                    <a:pt x="152379" y="530225"/>
                  </a:lnTo>
                  <a:lnTo>
                    <a:pt x="153173" y="526521"/>
                  </a:lnTo>
                  <a:lnTo>
                    <a:pt x="151850" y="525727"/>
                  </a:lnTo>
                  <a:lnTo>
                    <a:pt x="151056" y="524933"/>
                  </a:lnTo>
                  <a:lnTo>
                    <a:pt x="150527" y="524140"/>
                  </a:lnTo>
                  <a:lnTo>
                    <a:pt x="149998" y="523081"/>
                  </a:lnTo>
                  <a:lnTo>
                    <a:pt x="150527" y="521758"/>
                  </a:lnTo>
                  <a:lnTo>
                    <a:pt x="151321" y="520700"/>
                  </a:lnTo>
                  <a:lnTo>
                    <a:pt x="152379" y="519906"/>
                  </a:lnTo>
                  <a:lnTo>
                    <a:pt x="153702" y="519377"/>
                  </a:lnTo>
                  <a:lnTo>
                    <a:pt x="153702" y="515938"/>
                  </a:lnTo>
                  <a:lnTo>
                    <a:pt x="153173" y="515673"/>
                  </a:lnTo>
                  <a:lnTo>
                    <a:pt x="152643" y="514879"/>
                  </a:lnTo>
                  <a:lnTo>
                    <a:pt x="152114" y="514350"/>
                  </a:lnTo>
                  <a:lnTo>
                    <a:pt x="152114" y="513292"/>
                  </a:lnTo>
                  <a:lnTo>
                    <a:pt x="152379" y="512233"/>
                  </a:lnTo>
                  <a:lnTo>
                    <a:pt x="152908" y="511175"/>
                  </a:lnTo>
                  <a:lnTo>
                    <a:pt x="153702" y="510381"/>
                  </a:lnTo>
                  <a:lnTo>
                    <a:pt x="155024" y="510117"/>
                  </a:lnTo>
                  <a:lnTo>
                    <a:pt x="156083" y="510381"/>
                  </a:lnTo>
                  <a:lnTo>
                    <a:pt x="157141" y="511175"/>
                  </a:lnTo>
                  <a:lnTo>
                    <a:pt x="157670" y="512233"/>
                  </a:lnTo>
                  <a:lnTo>
                    <a:pt x="157934" y="513292"/>
                  </a:lnTo>
                  <a:lnTo>
                    <a:pt x="157670" y="514350"/>
                  </a:lnTo>
                  <a:lnTo>
                    <a:pt x="157405" y="515144"/>
                  </a:lnTo>
                  <a:lnTo>
                    <a:pt x="156612" y="515673"/>
                  </a:lnTo>
                  <a:lnTo>
                    <a:pt x="155818" y="516202"/>
                  </a:lnTo>
                  <a:lnTo>
                    <a:pt x="155818" y="519377"/>
                  </a:lnTo>
                  <a:lnTo>
                    <a:pt x="157405" y="519906"/>
                  </a:lnTo>
                  <a:lnTo>
                    <a:pt x="158728" y="520700"/>
                  </a:lnTo>
                  <a:lnTo>
                    <a:pt x="159522" y="521758"/>
                  </a:lnTo>
                  <a:lnTo>
                    <a:pt x="159786" y="523081"/>
                  </a:lnTo>
                  <a:lnTo>
                    <a:pt x="159522" y="524140"/>
                  </a:lnTo>
                  <a:lnTo>
                    <a:pt x="158728" y="525198"/>
                  </a:lnTo>
                  <a:lnTo>
                    <a:pt x="157670" y="526256"/>
                  </a:lnTo>
                  <a:lnTo>
                    <a:pt x="156612" y="526786"/>
                  </a:lnTo>
                  <a:lnTo>
                    <a:pt x="157141" y="530225"/>
                  </a:lnTo>
                  <a:lnTo>
                    <a:pt x="157934" y="533665"/>
                  </a:lnTo>
                  <a:lnTo>
                    <a:pt x="158728" y="536840"/>
                  </a:lnTo>
                  <a:lnTo>
                    <a:pt x="159786" y="539750"/>
                  </a:lnTo>
                  <a:lnTo>
                    <a:pt x="161903" y="545306"/>
                  </a:lnTo>
                  <a:lnTo>
                    <a:pt x="164284" y="549804"/>
                  </a:lnTo>
                  <a:lnTo>
                    <a:pt x="166664" y="551656"/>
                  </a:lnTo>
                  <a:lnTo>
                    <a:pt x="168781" y="553508"/>
                  </a:lnTo>
                  <a:lnTo>
                    <a:pt x="170633" y="556154"/>
                  </a:lnTo>
                  <a:lnTo>
                    <a:pt x="172220" y="558800"/>
                  </a:lnTo>
                  <a:lnTo>
                    <a:pt x="173278" y="561711"/>
                  </a:lnTo>
                  <a:lnTo>
                    <a:pt x="174336" y="564886"/>
                  </a:lnTo>
                  <a:lnTo>
                    <a:pt x="174865" y="568590"/>
                  </a:lnTo>
                  <a:lnTo>
                    <a:pt x="175130" y="572029"/>
                  </a:lnTo>
                  <a:lnTo>
                    <a:pt x="174865" y="574411"/>
                  </a:lnTo>
                  <a:lnTo>
                    <a:pt x="174601" y="577056"/>
                  </a:lnTo>
                  <a:lnTo>
                    <a:pt x="174601" y="613304"/>
                  </a:lnTo>
                  <a:lnTo>
                    <a:pt x="175659" y="613569"/>
                  </a:lnTo>
                  <a:lnTo>
                    <a:pt x="176453" y="614098"/>
                  </a:lnTo>
                  <a:lnTo>
                    <a:pt x="177246" y="614627"/>
                  </a:lnTo>
                  <a:lnTo>
                    <a:pt x="177775" y="615156"/>
                  </a:lnTo>
                  <a:lnTo>
                    <a:pt x="178304" y="615950"/>
                  </a:lnTo>
                  <a:lnTo>
                    <a:pt x="179098" y="616744"/>
                  </a:lnTo>
                  <a:lnTo>
                    <a:pt x="179363" y="617802"/>
                  </a:lnTo>
                  <a:lnTo>
                    <a:pt x="179363" y="618596"/>
                  </a:lnTo>
                  <a:lnTo>
                    <a:pt x="179363" y="620183"/>
                  </a:lnTo>
                  <a:lnTo>
                    <a:pt x="178569" y="621506"/>
                  </a:lnTo>
                  <a:lnTo>
                    <a:pt x="183331" y="624417"/>
                  </a:lnTo>
                  <a:lnTo>
                    <a:pt x="187564" y="628121"/>
                  </a:lnTo>
                  <a:lnTo>
                    <a:pt x="191532" y="631561"/>
                  </a:lnTo>
                  <a:lnTo>
                    <a:pt x="195500" y="635000"/>
                  </a:lnTo>
                  <a:lnTo>
                    <a:pt x="199204" y="638440"/>
                  </a:lnTo>
                  <a:lnTo>
                    <a:pt x="202378" y="642408"/>
                  </a:lnTo>
                  <a:lnTo>
                    <a:pt x="205288" y="646113"/>
                  </a:lnTo>
                  <a:lnTo>
                    <a:pt x="208463" y="650081"/>
                  </a:lnTo>
                  <a:lnTo>
                    <a:pt x="211108" y="654050"/>
                  </a:lnTo>
                  <a:lnTo>
                    <a:pt x="213489" y="658019"/>
                  </a:lnTo>
                  <a:lnTo>
                    <a:pt x="215605" y="661723"/>
                  </a:lnTo>
                  <a:lnTo>
                    <a:pt x="217457" y="665692"/>
                  </a:lnTo>
                  <a:lnTo>
                    <a:pt x="220896" y="673365"/>
                  </a:lnTo>
                  <a:lnTo>
                    <a:pt x="223806" y="680508"/>
                  </a:lnTo>
                  <a:lnTo>
                    <a:pt x="225923" y="687917"/>
                  </a:lnTo>
                  <a:lnTo>
                    <a:pt x="227775" y="694267"/>
                  </a:lnTo>
                  <a:lnTo>
                    <a:pt x="228833" y="700352"/>
                  </a:lnTo>
                  <a:lnTo>
                    <a:pt x="229626" y="705115"/>
                  </a:lnTo>
                  <a:lnTo>
                    <a:pt x="230420" y="712788"/>
                  </a:lnTo>
                  <a:lnTo>
                    <a:pt x="230420" y="715433"/>
                  </a:lnTo>
                  <a:lnTo>
                    <a:pt x="231743" y="715963"/>
                  </a:lnTo>
                  <a:lnTo>
                    <a:pt x="231743" y="714640"/>
                  </a:lnTo>
                  <a:lnTo>
                    <a:pt x="231478" y="712788"/>
                  </a:lnTo>
                  <a:lnTo>
                    <a:pt x="231743" y="710406"/>
                  </a:lnTo>
                  <a:lnTo>
                    <a:pt x="232536" y="707761"/>
                  </a:lnTo>
                  <a:lnTo>
                    <a:pt x="233859" y="705908"/>
                  </a:lnTo>
                  <a:lnTo>
                    <a:pt x="235182" y="704586"/>
                  </a:lnTo>
                  <a:lnTo>
                    <a:pt x="236505" y="702733"/>
                  </a:lnTo>
                  <a:lnTo>
                    <a:pt x="237298" y="700617"/>
                  </a:lnTo>
                  <a:lnTo>
                    <a:pt x="238092" y="698236"/>
                  </a:lnTo>
                  <a:lnTo>
                    <a:pt x="238621" y="695325"/>
                  </a:lnTo>
                  <a:lnTo>
                    <a:pt x="237827" y="694796"/>
                  </a:lnTo>
                  <a:lnTo>
                    <a:pt x="237563" y="694002"/>
                  </a:lnTo>
                  <a:lnTo>
                    <a:pt x="237563" y="693738"/>
                  </a:lnTo>
                  <a:lnTo>
                    <a:pt x="237827" y="693208"/>
                  </a:lnTo>
                  <a:lnTo>
                    <a:pt x="238886" y="692679"/>
                  </a:lnTo>
                  <a:lnTo>
                    <a:pt x="238886" y="691356"/>
                  </a:lnTo>
                  <a:lnTo>
                    <a:pt x="238356" y="691092"/>
                  </a:lnTo>
                  <a:lnTo>
                    <a:pt x="238092" y="690563"/>
                  </a:lnTo>
                  <a:lnTo>
                    <a:pt x="238356" y="690033"/>
                  </a:lnTo>
                  <a:lnTo>
                    <a:pt x="238621" y="689769"/>
                  </a:lnTo>
                  <a:lnTo>
                    <a:pt x="238886" y="689504"/>
                  </a:lnTo>
                  <a:lnTo>
                    <a:pt x="239415" y="689504"/>
                  </a:lnTo>
                  <a:lnTo>
                    <a:pt x="239679" y="689504"/>
                  </a:lnTo>
                  <a:lnTo>
                    <a:pt x="240208" y="689769"/>
                  </a:lnTo>
                  <a:lnTo>
                    <a:pt x="240208" y="690033"/>
                  </a:lnTo>
                  <a:lnTo>
                    <a:pt x="240473" y="690563"/>
                  </a:lnTo>
                  <a:lnTo>
                    <a:pt x="240208" y="691092"/>
                  </a:lnTo>
                  <a:lnTo>
                    <a:pt x="239679" y="691621"/>
                  </a:lnTo>
                  <a:lnTo>
                    <a:pt x="239679" y="692679"/>
                  </a:lnTo>
                  <a:lnTo>
                    <a:pt x="240208" y="692944"/>
                  </a:lnTo>
                  <a:lnTo>
                    <a:pt x="240737" y="693208"/>
                  </a:lnTo>
                  <a:lnTo>
                    <a:pt x="241002" y="693738"/>
                  </a:lnTo>
                  <a:lnTo>
                    <a:pt x="241002" y="694002"/>
                  </a:lnTo>
                  <a:lnTo>
                    <a:pt x="241002" y="694531"/>
                  </a:lnTo>
                  <a:lnTo>
                    <a:pt x="240737" y="694796"/>
                  </a:lnTo>
                  <a:lnTo>
                    <a:pt x="239944" y="695325"/>
                  </a:lnTo>
                  <a:lnTo>
                    <a:pt x="240473" y="698236"/>
                  </a:lnTo>
                  <a:lnTo>
                    <a:pt x="241002" y="700617"/>
                  </a:lnTo>
                  <a:lnTo>
                    <a:pt x="242060" y="702733"/>
                  </a:lnTo>
                  <a:lnTo>
                    <a:pt x="242854" y="704321"/>
                  </a:lnTo>
                  <a:lnTo>
                    <a:pt x="244441" y="705908"/>
                  </a:lnTo>
                  <a:lnTo>
                    <a:pt x="245764" y="707761"/>
                  </a:lnTo>
                  <a:lnTo>
                    <a:pt x="246557" y="709877"/>
                  </a:lnTo>
                  <a:lnTo>
                    <a:pt x="246822" y="712788"/>
                  </a:lnTo>
                  <a:lnTo>
                    <a:pt x="246557" y="714640"/>
                  </a:lnTo>
                  <a:lnTo>
                    <a:pt x="246557" y="723636"/>
                  </a:lnTo>
                  <a:lnTo>
                    <a:pt x="247351" y="723900"/>
                  </a:lnTo>
                  <a:lnTo>
                    <a:pt x="247351" y="755386"/>
                  </a:lnTo>
                  <a:lnTo>
                    <a:pt x="274864" y="755386"/>
                  </a:lnTo>
                  <a:lnTo>
                    <a:pt x="274864" y="766233"/>
                  </a:lnTo>
                  <a:lnTo>
                    <a:pt x="265340" y="780256"/>
                  </a:lnTo>
                  <a:lnTo>
                    <a:pt x="265340" y="836613"/>
                  </a:lnTo>
                  <a:lnTo>
                    <a:pt x="269044" y="846931"/>
                  </a:lnTo>
                  <a:lnTo>
                    <a:pt x="272747" y="853017"/>
                  </a:lnTo>
                  <a:lnTo>
                    <a:pt x="276451" y="856721"/>
                  </a:lnTo>
                  <a:lnTo>
                    <a:pt x="276980" y="869156"/>
                  </a:lnTo>
                  <a:lnTo>
                    <a:pt x="281742" y="873654"/>
                  </a:lnTo>
                  <a:lnTo>
                    <a:pt x="281742" y="926836"/>
                  </a:lnTo>
                  <a:lnTo>
                    <a:pt x="309784" y="926836"/>
                  </a:lnTo>
                  <a:lnTo>
                    <a:pt x="294176" y="955146"/>
                  </a:lnTo>
                  <a:lnTo>
                    <a:pt x="294176" y="970492"/>
                  </a:lnTo>
                  <a:lnTo>
                    <a:pt x="329116" y="970492"/>
                  </a:lnTo>
                  <a:lnTo>
                    <a:pt x="329116" y="993775"/>
                  </a:lnTo>
                  <a:lnTo>
                    <a:pt x="426271" y="993775"/>
                  </a:lnTo>
                  <a:lnTo>
                    <a:pt x="426271" y="970492"/>
                  </a:lnTo>
                  <a:lnTo>
                    <a:pt x="498781" y="970492"/>
                  </a:lnTo>
                  <a:lnTo>
                    <a:pt x="498781" y="1003300"/>
                  </a:lnTo>
                  <a:lnTo>
                    <a:pt x="524884" y="1003300"/>
                  </a:lnTo>
                  <a:lnTo>
                    <a:pt x="524884" y="970492"/>
                  </a:lnTo>
                  <a:lnTo>
                    <a:pt x="608721" y="970492"/>
                  </a:lnTo>
                  <a:lnTo>
                    <a:pt x="597610" y="954881"/>
                  </a:lnTo>
                  <a:lnTo>
                    <a:pt x="616129" y="954881"/>
                  </a:lnTo>
                  <a:lnTo>
                    <a:pt x="616129" y="856721"/>
                  </a:lnTo>
                  <a:lnTo>
                    <a:pt x="615864" y="856721"/>
                  </a:lnTo>
                  <a:lnTo>
                    <a:pt x="615864" y="844815"/>
                  </a:lnTo>
                  <a:lnTo>
                    <a:pt x="612425" y="839788"/>
                  </a:lnTo>
                  <a:lnTo>
                    <a:pt x="612425" y="835554"/>
                  </a:lnTo>
                  <a:lnTo>
                    <a:pt x="622742" y="835554"/>
                  </a:lnTo>
                  <a:lnTo>
                    <a:pt x="622742" y="824442"/>
                  </a:lnTo>
                  <a:lnTo>
                    <a:pt x="623007" y="824177"/>
                  </a:lnTo>
                  <a:lnTo>
                    <a:pt x="623007" y="820738"/>
                  </a:lnTo>
                  <a:lnTo>
                    <a:pt x="622742" y="819944"/>
                  </a:lnTo>
                  <a:lnTo>
                    <a:pt x="623007" y="819150"/>
                  </a:lnTo>
                  <a:lnTo>
                    <a:pt x="623271" y="818356"/>
                  </a:lnTo>
                  <a:lnTo>
                    <a:pt x="623800" y="817563"/>
                  </a:lnTo>
                  <a:lnTo>
                    <a:pt x="624330" y="817033"/>
                  </a:lnTo>
                  <a:lnTo>
                    <a:pt x="624859" y="815711"/>
                  </a:lnTo>
                  <a:lnTo>
                    <a:pt x="625388" y="813858"/>
                  </a:lnTo>
                  <a:lnTo>
                    <a:pt x="625123" y="813594"/>
                  </a:lnTo>
                  <a:lnTo>
                    <a:pt x="624859" y="813329"/>
                  </a:lnTo>
                  <a:lnTo>
                    <a:pt x="625123" y="813065"/>
                  </a:lnTo>
                  <a:lnTo>
                    <a:pt x="625388" y="813065"/>
                  </a:lnTo>
                  <a:lnTo>
                    <a:pt x="625388" y="812536"/>
                  </a:lnTo>
                  <a:lnTo>
                    <a:pt x="625123" y="812006"/>
                  </a:lnTo>
                  <a:lnTo>
                    <a:pt x="625388" y="811742"/>
                  </a:lnTo>
                  <a:lnTo>
                    <a:pt x="625652" y="811742"/>
                  </a:lnTo>
                  <a:lnTo>
                    <a:pt x="625917" y="811742"/>
                  </a:lnTo>
                  <a:lnTo>
                    <a:pt x="625917" y="812006"/>
                  </a:lnTo>
                  <a:lnTo>
                    <a:pt x="625917" y="812271"/>
                  </a:lnTo>
                  <a:lnTo>
                    <a:pt x="625652" y="812536"/>
                  </a:lnTo>
                  <a:lnTo>
                    <a:pt x="625652" y="813065"/>
                  </a:lnTo>
                  <a:lnTo>
                    <a:pt x="626181" y="813065"/>
                  </a:lnTo>
                  <a:lnTo>
                    <a:pt x="626181" y="813329"/>
                  </a:lnTo>
                  <a:lnTo>
                    <a:pt x="626181" y="813594"/>
                  </a:lnTo>
                  <a:lnTo>
                    <a:pt x="625917" y="813858"/>
                  </a:lnTo>
                  <a:lnTo>
                    <a:pt x="626181" y="815711"/>
                  </a:lnTo>
                  <a:lnTo>
                    <a:pt x="626975" y="817033"/>
                  </a:lnTo>
                  <a:lnTo>
                    <a:pt x="627504" y="817563"/>
                  </a:lnTo>
                  <a:lnTo>
                    <a:pt x="628033" y="818356"/>
                  </a:lnTo>
                  <a:lnTo>
                    <a:pt x="628298" y="819150"/>
                  </a:lnTo>
                  <a:lnTo>
                    <a:pt x="628298" y="819944"/>
                  </a:lnTo>
                  <a:lnTo>
                    <a:pt x="628298" y="820738"/>
                  </a:lnTo>
                  <a:lnTo>
                    <a:pt x="628298" y="821267"/>
                  </a:lnTo>
                  <a:lnTo>
                    <a:pt x="628827" y="821002"/>
                  </a:lnTo>
                  <a:lnTo>
                    <a:pt x="628827" y="819944"/>
                  </a:lnTo>
                  <a:lnTo>
                    <a:pt x="629091" y="817298"/>
                  </a:lnTo>
                  <a:lnTo>
                    <a:pt x="629885" y="813329"/>
                  </a:lnTo>
                  <a:lnTo>
                    <a:pt x="631208" y="808302"/>
                  </a:lnTo>
                  <a:lnTo>
                    <a:pt x="632266" y="805656"/>
                  </a:lnTo>
                  <a:lnTo>
                    <a:pt x="633589" y="803011"/>
                  </a:lnTo>
                  <a:lnTo>
                    <a:pt x="635176" y="800100"/>
                  </a:lnTo>
                  <a:lnTo>
                    <a:pt x="637028" y="797190"/>
                  </a:lnTo>
                  <a:lnTo>
                    <a:pt x="639144" y="794279"/>
                  </a:lnTo>
                  <a:lnTo>
                    <a:pt x="641525" y="791633"/>
                  </a:lnTo>
                  <a:lnTo>
                    <a:pt x="644435" y="789252"/>
                  </a:lnTo>
                  <a:lnTo>
                    <a:pt x="647874" y="786871"/>
                  </a:lnTo>
                  <a:lnTo>
                    <a:pt x="647345" y="785813"/>
                  </a:lnTo>
                  <a:lnTo>
                    <a:pt x="647874" y="785019"/>
                  </a:lnTo>
                  <a:lnTo>
                    <a:pt x="648139" y="784490"/>
                  </a:lnTo>
                  <a:lnTo>
                    <a:pt x="648668" y="783961"/>
                  </a:lnTo>
                  <a:lnTo>
                    <a:pt x="649461" y="783961"/>
                  </a:lnTo>
                  <a:lnTo>
                    <a:pt x="649461" y="783167"/>
                  </a:lnTo>
                  <a:lnTo>
                    <a:pt x="650255" y="783167"/>
                  </a:lnTo>
                  <a:lnTo>
                    <a:pt x="651313" y="781315"/>
                  </a:lnTo>
                  <a:lnTo>
                    <a:pt x="652901" y="779463"/>
                  </a:lnTo>
                  <a:lnTo>
                    <a:pt x="653694" y="777875"/>
                  </a:lnTo>
                  <a:lnTo>
                    <a:pt x="654488" y="775758"/>
                  </a:lnTo>
                  <a:lnTo>
                    <a:pt x="655281" y="773642"/>
                  </a:lnTo>
                  <a:lnTo>
                    <a:pt x="655811" y="770996"/>
                  </a:lnTo>
                  <a:lnTo>
                    <a:pt x="655017" y="770467"/>
                  </a:lnTo>
                  <a:lnTo>
                    <a:pt x="654752" y="769673"/>
                  </a:lnTo>
                  <a:lnTo>
                    <a:pt x="654752" y="769408"/>
                  </a:lnTo>
                  <a:lnTo>
                    <a:pt x="655017" y="768879"/>
                  </a:lnTo>
                  <a:lnTo>
                    <a:pt x="656075" y="768350"/>
                  </a:lnTo>
                  <a:lnTo>
                    <a:pt x="656075" y="767292"/>
                  </a:lnTo>
                  <a:lnTo>
                    <a:pt x="655546" y="766498"/>
                  </a:lnTo>
                  <a:lnTo>
                    <a:pt x="655281" y="765969"/>
                  </a:lnTo>
                  <a:lnTo>
                    <a:pt x="655546" y="765440"/>
                  </a:lnTo>
                  <a:lnTo>
                    <a:pt x="655546" y="765175"/>
                  </a:lnTo>
                  <a:lnTo>
                    <a:pt x="656075" y="764911"/>
                  </a:lnTo>
                  <a:lnTo>
                    <a:pt x="656340" y="764911"/>
                  </a:lnTo>
                  <a:lnTo>
                    <a:pt x="656869" y="764911"/>
                  </a:lnTo>
                  <a:lnTo>
                    <a:pt x="657133" y="765175"/>
                  </a:lnTo>
                  <a:lnTo>
                    <a:pt x="657398" y="765440"/>
                  </a:lnTo>
                  <a:lnTo>
                    <a:pt x="657398" y="765969"/>
                  </a:lnTo>
                  <a:lnTo>
                    <a:pt x="657133" y="766498"/>
                  </a:lnTo>
                  <a:lnTo>
                    <a:pt x="656604" y="767292"/>
                  </a:lnTo>
                  <a:lnTo>
                    <a:pt x="656604" y="768350"/>
                  </a:lnTo>
                  <a:lnTo>
                    <a:pt x="657398" y="768615"/>
                  </a:lnTo>
                  <a:lnTo>
                    <a:pt x="657662" y="768879"/>
                  </a:lnTo>
                  <a:lnTo>
                    <a:pt x="657927" y="769408"/>
                  </a:lnTo>
                  <a:lnTo>
                    <a:pt x="658191" y="769673"/>
                  </a:lnTo>
                  <a:lnTo>
                    <a:pt x="657927" y="770202"/>
                  </a:lnTo>
                  <a:lnTo>
                    <a:pt x="657927" y="770467"/>
                  </a:lnTo>
                  <a:lnTo>
                    <a:pt x="656869" y="770996"/>
                  </a:lnTo>
                  <a:lnTo>
                    <a:pt x="657398" y="773642"/>
                  </a:lnTo>
                  <a:lnTo>
                    <a:pt x="658191" y="775758"/>
                  </a:lnTo>
                  <a:lnTo>
                    <a:pt x="658985" y="777611"/>
                  </a:lnTo>
                  <a:lnTo>
                    <a:pt x="659779" y="779463"/>
                  </a:lnTo>
                  <a:lnTo>
                    <a:pt x="660572" y="779992"/>
                  </a:lnTo>
                  <a:lnTo>
                    <a:pt x="661366" y="781050"/>
                  </a:lnTo>
                  <a:lnTo>
                    <a:pt x="662953" y="783167"/>
                  </a:lnTo>
                  <a:lnTo>
                    <a:pt x="663747" y="783167"/>
                  </a:lnTo>
                  <a:lnTo>
                    <a:pt x="663747" y="783961"/>
                  </a:lnTo>
                  <a:lnTo>
                    <a:pt x="664541" y="783961"/>
                  </a:lnTo>
                  <a:lnTo>
                    <a:pt x="665070" y="784490"/>
                  </a:lnTo>
                  <a:lnTo>
                    <a:pt x="665334" y="785019"/>
                  </a:lnTo>
                  <a:lnTo>
                    <a:pt x="665334" y="785813"/>
                  </a:lnTo>
                  <a:lnTo>
                    <a:pt x="665070" y="786871"/>
                  </a:lnTo>
                  <a:lnTo>
                    <a:pt x="668509" y="789252"/>
                  </a:lnTo>
                  <a:lnTo>
                    <a:pt x="671154" y="791633"/>
                  </a:lnTo>
                  <a:lnTo>
                    <a:pt x="673800" y="794279"/>
                  </a:lnTo>
                  <a:lnTo>
                    <a:pt x="676181" y="797190"/>
                  </a:lnTo>
                  <a:lnTo>
                    <a:pt x="678032" y="800100"/>
                  </a:lnTo>
                  <a:lnTo>
                    <a:pt x="679355" y="803011"/>
                  </a:lnTo>
                  <a:lnTo>
                    <a:pt x="680678" y="805656"/>
                  </a:lnTo>
                  <a:lnTo>
                    <a:pt x="681736" y="808302"/>
                  </a:lnTo>
                  <a:lnTo>
                    <a:pt x="683059" y="813329"/>
                  </a:lnTo>
                  <a:lnTo>
                    <a:pt x="683852" y="817298"/>
                  </a:lnTo>
                  <a:lnTo>
                    <a:pt x="684117" y="819944"/>
                  </a:lnTo>
                  <a:lnTo>
                    <a:pt x="684117" y="821002"/>
                  </a:lnTo>
                  <a:lnTo>
                    <a:pt x="684382" y="821267"/>
                  </a:lnTo>
                  <a:lnTo>
                    <a:pt x="684382" y="820738"/>
                  </a:lnTo>
                  <a:lnTo>
                    <a:pt x="684382" y="819944"/>
                  </a:lnTo>
                  <a:lnTo>
                    <a:pt x="684646" y="819150"/>
                  </a:lnTo>
                  <a:lnTo>
                    <a:pt x="684911" y="818356"/>
                  </a:lnTo>
                  <a:lnTo>
                    <a:pt x="685175" y="817563"/>
                  </a:lnTo>
                  <a:lnTo>
                    <a:pt x="685704" y="817033"/>
                  </a:lnTo>
                  <a:lnTo>
                    <a:pt x="686498" y="815711"/>
                  </a:lnTo>
                  <a:lnTo>
                    <a:pt x="687027" y="813858"/>
                  </a:lnTo>
                  <a:lnTo>
                    <a:pt x="686762" y="813594"/>
                  </a:lnTo>
                  <a:lnTo>
                    <a:pt x="686498" y="813329"/>
                  </a:lnTo>
                  <a:lnTo>
                    <a:pt x="686762" y="813065"/>
                  </a:lnTo>
                  <a:lnTo>
                    <a:pt x="687027" y="813065"/>
                  </a:lnTo>
                  <a:lnTo>
                    <a:pt x="687027" y="812536"/>
                  </a:lnTo>
                  <a:lnTo>
                    <a:pt x="686762" y="812006"/>
                  </a:lnTo>
                  <a:lnTo>
                    <a:pt x="687027" y="811742"/>
                  </a:lnTo>
                  <a:lnTo>
                    <a:pt x="687292" y="811742"/>
                  </a:lnTo>
                  <a:lnTo>
                    <a:pt x="687556" y="811742"/>
                  </a:lnTo>
                  <a:lnTo>
                    <a:pt x="687556" y="812006"/>
                  </a:lnTo>
                  <a:lnTo>
                    <a:pt x="687556" y="812271"/>
                  </a:lnTo>
                  <a:lnTo>
                    <a:pt x="687292" y="812536"/>
                  </a:lnTo>
                  <a:lnTo>
                    <a:pt x="687292" y="813065"/>
                  </a:lnTo>
                  <a:lnTo>
                    <a:pt x="687821" y="813065"/>
                  </a:lnTo>
                  <a:lnTo>
                    <a:pt x="687821" y="813329"/>
                  </a:lnTo>
                  <a:lnTo>
                    <a:pt x="687821" y="813594"/>
                  </a:lnTo>
                  <a:lnTo>
                    <a:pt x="687292" y="813858"/>
                  </a:lnTo>
                  <a:lnTo>
                    <a:pt x="687821" y="815711"/>
                  </a:lnTo>
                  <a:lnTo>
                    <a:pt x="688350" y="817033"/>
                  </a:lnTo>
                  <a:lnTo>
                    <a:pt x="689143" y="817563"/>
                  </a:lnTo>
                  <a:lnTo>
                    <a:pt x="689408" y="818356"/>
                  </a:lnTo>
                  <a:lnTo>
                    <a:pt x="689937" y="819150"/>
                  </a:lnTo>
                  <a:lnTo>
                    <a:pt x="689937" y="819944"/>
                  </a:lnTo>
                  <a:lnTo>
                    <a:pt x="689937" y="820738"/>
                  </a:lnTo>
                  <a:lnTo>
                    <a:pt x="689937" y="824177"/>
                  </a:lnTo>
                  <a:lnTo>
                    <a:pt x="690466" y="824442"/>
                  </a:lnTo>
                  <a:lnTo>
                    <a:pt x="690466" y="835554"/>
                  </a:lnTo>
                  <a:lnTo>
                    <a:pt x="700254" y="835554"/>
                  </a:lnTo>
                  <a:lnTo>
                    <a:pt x="700254" y="839788"/>
                  </a:lnTo>
                  <a:lnTo>
                    <a:pt x="696815" y="844815"/>
                  </a:lnTo>
                  <a:lnTo>
                    <a:pt x="696815" y="856721"/>
                  </a:lnTo>
                  <a:lnTo>
                    <a:pt x="696551" y="856721"/>
                  </a:lnTo>
                  <a:lnTo>
                    <a:pt x="696551" y="951177"/>
                  </a:lnTo>
                  <a:lnTo>
                    <a:pt x="742053" y="951177"/>
                  </a:lnTo>
                  <a:lnTo>
                    <a:pt x="817184" y="917046"/>
                  </a:lnTo>
                  <a:lnTo>
                    <a:pt x="817184" y="707231"/>
                  </a:lnTo>
                  <a:lnTo>
                    <a:pt x="816390" y="706438"/>
                  </a:lnTo>
                  <a:lnTo>
                    <a:pt x="815597" y="705644"/>
                  </a:lnTo>
                  <a:lnTo>
                    <a:pt x="815067" y="704586"/>
                  </a:lnTo>
                  <a:lnTo>
                    <a:pt x="815067" y="703527"/>
                  </a:lnTo>
                  <a:lnTo>
                    <a:pt x="815067" y="702204"/>
                  </a:lnTo>
                  <a:lnTo>
                    <a:pt x="815597" y="701146"/>
                  </a:lnTo>
                  <a:lnTo>
                    <a:pt x="816390" y="700352"/>
                  </a:lnTo>
                  <a:lnTo>
                    <a:pt x="817184" y="699558"/>
                  </a:lnTo>
                  <a:lnTo>
                    <a:pt x="817184" y="538427"/>
                  </a:lnTo>
                  <a:lnTo>
                    <a:pt x="806337" y="524669"/>
                  </a:lnTo>
                  <a:lnTo>
                    <a:pt x="829617" y="524669"/>
                  </a:lnTo>
                  <a:lnTo>
                    <a:pt x="829617" y="391054"/>
                  </a:lnTo>
                  <a:lnTo>
                    <a:pt x="827766" y="391054"/>
                  </a:lnTo>
                  <a:lnTo>
                    <a:pt x="827766" y="381794"/>
                  </a:lnTo>
                  <a:lnTo>
                    <a:pt x="836231" y="381794"/>
                  </a:lnTo>
                  <a:lnTo>
                    <a:pt x="836231" y="374650"/>
                  </a:lnTo>
                  <a:lnTo>
                    <a:pt x="836231" y="366183"/>
                  </a:lnTo>
                  <a:lnTo>
                    <a:pt x="836231" y="363802"/>
                  </a:lnTo>
                  <a:lnTo>
                    <a:pt x="836231" y="363273"/>
                  </a:lnTo>
                  <a:lnTo>
                    <a:pt x="836496" y="361950"/>
                  </a:lnTo>
                  <a:lnTo>
                    <a:pt x="837289" y="360892"/>
                  </a:lnTo>
                  <a:lnTo>
                    <a:pt x="837554" y="359833"/>
                  </a:lnTo>
                  <a:lnTo>
                    <a:pt x="837818" y="358510"/>
                  </a:lnTo>
                  <a:lnTo>
                    <a:pt x="837554" y="357981"/>
                  </a:lnTo>
                  <a:lnTo>
                    <a:pt x="837818" y="357717"/>
                  </a:lnTo>
                  <a:lnTo>
                    <a:pt x="837818" y="357188"/>
                  </a:lnTo>
                  <a:lnTo>
                    <a:pt x="837818" y="356923"/>
                  </a:lnTo>
                  <a:lnTo>
                    <a:pt x="838083" y="356658"/>
                  </a:lnTo>
                  <a:lnTo>
                    <a:pt x="838348" y="356923"/>
                  </a:lnTo>
                  <a:lnTo>
                    <a:pt x="838083" y="357452"/>
                  </a:lnTo>
                  <a:lnTo>
                    <a:pt x="838083" y="357717"/>
                  </a:lnTo>
                  <a:lnTo>
                    <a:pt x="838348" y="357717"/>
                  </a:lnTo>
                  <a:lnTo>
                    <a:pt x="838348" y="357981"/>
                  </a:lnTo>
                  <a:lnTo>
                    <a:pt x="838083" y="358510"/>
                  </a:lnTo>
                  <a:lnTo>
                    <a:pt x="838348" y="359833"/>
                  </a:lnTo>
                  <a:lnTo>
                    <a:pt x="838877" y="360892"/>
                  </a:lnTo>
                  <a:lnTo>
                    <a:pt x="839670" y="361685"/>
                  </a:lnTo>
                  <a:lnTo>
                    <a:pt x="839935" y="363273"/>
                  </a:lnTo>
                  <a:lnTo>
                    <a:pt x="839670" y="363802"/>
                  </a:lnTo>
                  <a:lnTo>
                    <a:pt x="839670" y="364067"/>
                  </a:lnTo>
                  <a:lnTo>
                    <a:pt x="839935" y="363802"/>
                  </a:lnTo>
                  <a:lnTo>
                    <a:pt x="840199" y="361156"/>
                  </a:lnTo>
                  <a:lnTo>
                    <a:pt x="840728" y="357981"/>
                  </a:lnTo>
                  <a:lnTo>
                    <a:pt x="841522" y="354013"/>
                  </a:lnTo>
                  <a:lnTo>
                    <a:pt x="843109" y="350044"/>
                  </a:lnTo>
                  <a:lnTo>
                    <a:pt x="843903" y="347927"/>
                  </a:lnTo>
                  <a:lnTo>
                    <a:pt x="845226" y="345546"/>
                  </a:lnTo>
                  <a:lnTo>
                    <a:pt x="846813" y="343429"/>
                  </a:lnTo>
                  <a:lnTo>
                    <a:pt x="848400" y="341313"/>
                  </a:lnTo>
                  <a:lnTo>
                    <a:pt x="850252" y="339196"/>
                  </a:lnTo>
                  <a:lnTo>
                    <a:pt x="852368" y="337608"/>
                  </a:lnTo>
                  <a:lnTo>
                    <a:pt x="852104" y="336815"/>
                  </a:lnTo>
                  <a:lnTo>
                    <a:pt x="852368" y="335756"/>
                  </a:lnTo>
                  <a:lnTo>
                    <a:pt x="852633" y="335492"/>
                  </a:lnTo>
                  <a:lnTo>
                    <a:pt x="853162" y="335227"/>
                  </a:lnTo>
                  <a:lnTo>
                    <a:pt x="853162" y="334169"/>
                  </a:lnTo>
                  <a:lnTo>
                    <a:pt x="853162" y="332581"/>
                  </a:lnTo>
                  <a:lnTo>
                    <a:pt x="853691" y="330729"/>
                  </a:lnTo>
                  <a:lnTo>
                    <a:pt x="854485" y="329406"/>
                  </a:lnTo>
                  <a:lnTo>
                    <a:pt x="855543" y="328348"/>
                  </a:lnTo>
                  <a:lnTo>
                    <a:pt x="856601" y="325173"/>
                  </a:lnTo>
                  <a:lnTo>
                    <a:pt x="856866" y="323585"/>
                  </a:lnTo>
                  <a:lnTo>
                    <a:pt x="857395" y="321469"/>
                  </a:lnTo>
                  <a:lnTo>
                    <a:pt x="856866" y="321204"/>
                  </a:lnTo>
                  <a:lnTo>
                    <a:pt x="856601" y="320675"/>
                  </a:lnTo>
                  <a:lnTo>
                    <a:pt x="856866" y="319881"/>
                  </a:lnTo>
                  <a:lnTo>
                    <a:pt x="857395" y="319617"/>
                  </a:lnTo>
                  <a:lnTo>
                    <a:pt x="857395" y="318558"/>
                  </a:lnTo>
                  <a:lnTo>
                    <a:pt x="857130" y="318294"/>
                  </a:lnTo>
                  <a:lnTo>
                    <a:pt x="857130" y="317765"/>
                  </a:lnTo>
                  <a:lnTo>
                    <a:pt x="857395" y="317235"/>
                  </a:lnTo>
                  <a:lnTo>
                    <a:pt x="857659" y="316971"/>
                  </a:lnTo>
                  <a:lnTo>
                    <a:pt x="858188" y="317235"/>
                  </a:lnTo>
                  <a:lnTo>
                    <a:pt x="858453" y="317765"/>
                  </a:lnTo>
                  <a:lnTo>
                    <a:pt x="858188" y="318294"/>
                  </a:lnTo>
                  <a:lnTo>
                    <a:pt x="857924" y="318558"/>
                  </a:lnTo>
                  <a:lnTo>
                    <a:pt x="857924" y="319617"/>
                  </a:lnTo>
                  <a:lnTo>
                    <a:pt x="858718" y="319881"/>
                  </a:lnTo>
                  <a:lnTo>
                    <a:pt x="858982" y="320675"/>
                  </a:lnTo>
                  <a:lnTo>
                    <a:pt x="858718" y="321204"/>
                  </a:lnTo>
                  <a:lnTo>
                    <a:pt x="858188" y="321469"/>
                  </a:lnTo>
                  <a:lnTo>
                    <a:pt x="858453" y="323585"/>
                  </a:lnTo>
                  <a:lnTo>
                    <a:pt x="858982" y="325173"/>
                  </a:lnTo>
                  <a:lnTo>
                    <a:pt x="860040" y="328348"/>
                  </a:lnTo>
                  <a:lnTo>
                    <a:pt x="861098" y="329406"/>
                  </a:lnTo>
                  <a:lnTo>
                    <a:pt x="861892" y="330729"/>
                  </a:lnTo>
                  <a:lnTo>
                    <a:pt x="862421" y="332317"/>
                  </a:lnTo>
                  <a:lnTo>
                    <a:pt x="862686" y="334169"/>
                  </a:lnTo>
                  <a:lnTo>
                    <a:pt x="862686" y="335227"/>
                  </a:lnTo>
                  <a:lnTo>
                    <a:pt x="862950" y="335492"/>
                  </a:lnTo>
                  <a:lnTo>
                    <a:pt x="863479" y="335756"/>
                  </a:lnTo>
                  <a:lnTo>
                    <a:pt x="863479" y="336285"/>
                  </a:lnTo>
                  <a:lnTo>
                    <a:pt x="863744" y="336815"/>
                  </a:lnTo>
                  <a:lnTo>
                    <a:pt x="863479" y="337608"/>
                  </a:lnTo>
                  <a:lnTo>
                    <a:pt x="865596" y="339196"/>
                  </a:lnTo>
                  <a:lnTo>
                    <a:pt x="867448" y="341313"/>
                  </a:lnTo>
                  <a:lnTo>
                    <a:pt x="869035" y="343429"/>
                  </a:lnTo>
                  <a:lnTo>
                    <a:pt x="870358" y="345546"/>
                  </a:lnTo>
                  <a:lnTo>
                    <a:pt x="871416" y="347927"/>
                  </a:lnTo>
                  <a:lnTo>
                    <a:pt x="872474" y="350044"/>
                  </a:lnTo>
                  <a:lnTo>
                    <a:pt x="873797" y="354013"/>
                  </a:lnTo>
                  <a:lnTo>
                    <a:pt x="875119" y="357981"/>
                  </a:lnTo>
                  <a:lnTo>
                    <a:pt x="875649" y="361156"/>
                  </a:lnTo>
                  <a:lnTo>
                    <a:pt x="875649" y="363802"/>
                  </a:lnTo>
                  <a:lnTo>
                    <a:pt x="875913" y="364067"/>
                  </a:lnTo>
                  <a:lnTo>
                    <a:pt x="875913" y="363802"/>
                  </a:lnTo>
                  <a:lnTo>
                    <a:pt x="875913" y="363273"/>
                  </a:lnTo>
                  <a:lnTo>
                    <a:pt x="876178" y="361950"/>
                  </a:lnTo>
                  <a:lnTo>
                    <a:pt x="876971" y="360892"/>
                  </a:lnTo>
                  <a:lnTo>
                    <a:pt x="877236" y="359833"/>
                  </a:lnTo>
                  <a:lnTo>
                    <a:pt x="877500" y="358510"/>
                  </a:lnTo>
                  <a:lnTo>
                    <a:pt x="877236" y="357981"/>
                  </a:lnTo>
                  <a:lnTo>
                    <a:pt x="877500" y="357717"/>
                  </a:lnTo>
                  <a:lnTo>
                    <a:pt x="877500" y="357188"/>
                  </a:lnTo>
                  <a:lnTo>
                    <a:pt x="877500" y="356923"/>
                  </a:lnTo>
                  <a:lnTo>
                    <a:pt x="877765" y="356658"/>
                  </a:lnTo>
                  <a:lnTo>
                    <a:pt x="878029" y="356923"/>
                  </a:lnTo>
                  <a:lnTo>
                    <a:pt x="877765" y="357452"/>
                  </a:lnTo>
                  <a:lnTo>
                    <a:pt x="877765" y="357717"/>
                  </a:lnTo>
                  <a:lnTo>
                    <a:pt x="878029" y="357717"/>
                  </a:lnTo>
                  <a:lnTo>
                    <a:pt x="878029" y="357981"/>
                  </a:lnTo>
                  <a:lnTo>
                    <a:pt x="877765" y="358510"/>
                  </a:lnTo>
                  <a:lnTo>
                    <a:pt x="878029" y="359833"/>
                  </a:lnTo>
                  <a:lnTo>
                    <a:pt x="878559" y="360892"/>
                  </a:lnTo>
                  <a:lnTo>
                    <a:pt x="879352" y="361685"/>
                  </a:lnTo>
                  <a:lnTo>
                    <a:pt x="879617" y="363273"/>
                  </a:lnTo>
                  <a:lnTo>
                    <a:pt x="879352" y="363538"/>
                  </a:lnTo>
                  <a:lnTo>
                    <a:pt x="881998" y="363008"/>
                  </a:lnTo>
                  <a:lnTo>
                    <a:pt x="884643" y="362744"/>
                  </a:lnTo>
                  <a:lnTo>
                    <a:pt x="884643" y="350573"/>
                  </a:lnTo>
                  <a:lnTo>
                    <a:pt x="884643" y="349779"/>
                  </a:lnTo>
                  <a:lnTo>
                    <a:pt x="885172" y="348985"/>
                  </a:lnTo>
                  <a:lnTo>
                    <a:pt x="886230" y="348192"/>
                  </a:lnTo>
                  <a:lnTo>
                    <a:pt x="887289" y="347663"/>
                  </a:lnTo>
                  <a:lnTo>
                    <a:pt x="887289" y="338931"/>
                  </a:lnTo>
                  <a:lnTo>
                    <a:pt x="887289" y="338402"/>
                  </a:lnTo>
                  <a:lnTo>
                    <a:pt x="887553" y="337873"/>
                  </a:lnTo>
                  <a:lnTo>
                    <a:pt x="888611" y="336815"/>
                  </a:lnTo>
                  <a:lnTo>
                    <a:pt x="890728" y="336021"/>
                  </a:lnTo>
                  <a:lnTo>
                    <a:pt x="892844" y="335492"/>
                  </a:lnTo>
                  <a:lnTo>
                    <a:pt x="893109" y="333640"/>
                  </a:lnTo>
                  <a:lnTo>
                    <a:pt x="893638" y="332581"/>
                  </a:lnTo>
                  <a:lnTo>
                    <a:pt x="894167" y="331523"/>
                  </a:lnTo>
                  <a:lnTo>
                    <a:pt x="894960" y="330729"/>
                  </a:lnTo>
                  <a:lnTo>
                    <a:pt x="896019" y="329671"/>
                  </a:lnTo>
                  <a:lnTo>
                    <a:pt x="897606" y="328613"/>
                  </a:lnTo>
                  <a:lnTo>
                    <a:pt x="899193" y="327819"/>
                  </a:lnTo>
                  <a:lnTo>
                    <a:pt x="899193" y="255852"/>
                  </a:lnTo>
                  <a:lnTo>
                    <a:pt x="898400" y="255323"/>
                  </a:lnTo>
                  <a:lnTo>
                    <a:pt x="896812" y="254000"/>
                  </a:lnTo>
                  <a:lnTo>
                    <a:pt x="894696" y="251619"/>
                  </a:lnTo>
                  <a:lnTo>
                    <a:pt x="893638" y="250296"/>
                  </a:lnTo>
                  <a:lnTo>
                    <a:pt x="892580" y="248973"/>
                  </a:lnTo>
                  <a:lnTo>
                    <a:pt x="892050" y="247121"/>
                  </a:lnTo>
                  <a:lnTo>
                    <a:pt x="891521" y="245269"/>
                  </a:lnTo>
                  <a:lnTo>
                    <a:pt x="891521" y="243417"/>
                  </a:lnTo>
                  <a:lnTo>
                    <a:pt x="891786" y="241300"/>
                  </a:lnTo>
                  <a:lnTo>
                    <a:pt x="892844" y="239183"/>
                  </a:lnTo>
                  <a:lnTo>
                    <a:pt x="894167" y="236802"/>
                  </a:lnTo>
                  <a:lnTo>
                    <a:pt x="896283" y="234685"/>
                  </a:lnTo>
                  <a:lnTo>
                    <a:pt x="899193" y="232304"/>
                  </a:lnTo>
                  <a:lnTo>
                    <a:pt x="899193" y="218546"/>
                  </a:lnTo>
                  <a:lnTo>
                    <a:pt x="906336" y="212460"/>
                  </a:lnTo>
                  <a:lnTo>
                    <a:pt x="906336" y="210344"/>
                  </a:lnTo>
                  <a:lnTo>
                    <a:pt x="906865" y="204788"/>
                  </a:lnTo>
                  <a:lnTo>
                    <a:pt x="907394" y="200819"/>
                  </a:lnTo>
                  <a:lnTo>
                    <a:pt x="908188" y="196056"/>
                  </a:lnTo>
                  <a:lnTo>
                    <a:pt x="909510" y="191294"/>
                  </a:lnTo>
                  <a:lnTo>
                    <a:pt x="910833" y="186002"/>
                  </a:lnTo>
                  <a:lnTo>
                    <a:pt x="912685" y="180181"/>
                  </a:lnTo>
                  <a:lnTo>
                    <a:pt x="915066" y="174625"/>
                  </a:lnTo>
                  <a:lnTo>
                    <a:pt x="917976" y="168804"/>
                  </a:lnTo>
                  <a:lnTo>
                    <a:pt x="921415" y="163248"/>
                  </a:lnTo>
                  <a:lnTo>
                    <a:pt x="923267" y="160602"/>
                  </a:lnTo>
                  <a:lnTo>
                    <a:pt x="925119" y="157956"/>
                  </a:lnTo>
                  <a:lnTo>
                    <a:pt x="927500" y="155046"/>
                  </a:lnTo>
                  <a:lnTo>
                    <a:pt x="929616" y="152665"/>
                  </a:lnTo>
                  <a:lnTo>
                    <a:pt x="932526" y="150283"/>
                  </a:lnTo>
                  <a:lnTo>
                    <a:pt x="935171" y="148167"/>
                  </a:lnTo>
                  <a:lnTo>
                    <a:pt x="938081" y="146050"/>
                  </a:lnTo>
                  <a:lnTo>
                    <a:pt x="940991" y="144198"/>
                  </a:lnTo>
                  <a:lnTo>
                    <a:pt x="940727" y="142081"/>
                  </a:lnTo>
                  <a:lnTo>
                    <a:pt x="940991" y="141023"/>
                  </a:lnTo>
                  <a:lnTo>
                    <a:pt x="941256" y="139965"/>
                  </a:lnTo>
                  <a:lnTo>
                    <a:pt x="941785" y="138906"/>
                  </a:lnTo>
                  <a:lnTo>
                    <a:pt x="942314" y="138113"/>
                  </a:lnTo>
                  <a:lnTo>
                    <a:pt x="943108" y="137319"/>
                  </a:lnTo>
                  <a:lnTo>
                    <a:pt x="944166" y="136790"/>
                  </a:lnTo>
                  <a:lnTo>
                    <a:pt x="945224" y="136525"/>
                  </a:lnTo>
                  <a:lnTo>
                    <a:pt x="946547" y="136260"/>
                  </a:lnTo>
                  <a:lnTo>
                    <a:pt x="946547" y="117740"/>
                  </a:lnTo>
                  <a:lnTo>
                    <a:pt x="944695" y="117740"/>
                  </a:lnTo>
                  <a:lnTo>
                    <a:pt x="943108" y="117210"/>
                  </a:lnTo>
                  <a:lnTo>
                    <a:pt x="941785" y="116417"/>
                  </a:lnTo>
                  <a:lnTo>
                    <a:pt x="940462" y="115623"/>
                  </a:lnTo>
                  <a:lnTo>
                    <a:pt x="939404" y="114300"/>
                  </a:lnTo>
                  <a:lnTo>
                    <a:pt x="938346" y="113242"/>
                  </a:lnTo>
                  <a:lnTo>
                    <a:pt x="937552" y="111919"/>
                  </a:lnTo>
                  <a:lnTo>
                    <a:pt x="936759" y="110331"/>
                  </a:lnTo>
                  <a:lnTo>
                    <a:pt x="932261" y="110331"/>
                  </a:lnTo>
                  <a:lnTo>
                    <a:pt x="930939" y="110067"/>
                  </a:lnTo>
                  <a:lnTo>
                    <a:pt x="930145" y="109538"/>
                  </a:lnTo>
                  <a:lnTo>
                    <a:pt x="929616" y="108479"/>
                  </a:lnTo>
                  <a:lnTo>
                    <a:pt x="929351" y="107156"/>
                  </a:lnTo>
                  <a:lnTo>
                    <a:pt x="929616" y="105833"/>
                  </a:lnTo>
                  <a:lnTo>
                    <a:pt x="930145" y="104775"/>
                  </a:lnTo>
                  <a:lnTo>
                    <a:pt x="930939" y="103981"/>
                  </a:lnTo>
                  <a:lnTo>
                    <a:pt x="932261" y="103717"/>
                  </a:lnTo>
                  <a:lnTo>
                    <a:pt x="936759" y="103717"/>
                  </a:lnTo>
                  <a:lnTo>
                    <a:pt x="937288" y="102394"/>
                  </a:lnTo>
                  <a:lnTo>
                    <a:pt x="938081" y="100542"/>
                  </a:lnTo>
                  <a:lnTo>
                    <a:pt x="939140" y="99219"/>
                  </a:lnTo>
                  <a:lnTo>
                    <a:pt x="940198" y="98161"/>
                  </a:lnTo>
                  <a:lnTo>
                    <a:pt x="941521" y="97102"/>
                  </a:lnTo>
                  <a:lnTo>
                    <a:pt x="943108" y="96308"/>
                  </a:lnTo>
                  <a:lnTo>
                    <a:pt x="944695" y="96044"/>
                  </a:lnTo>
                  <a:lnTo>
                    <a:pt x="946547" y="95779"/>
                  </a:lnTo>
                  <a:lnTo>
                    <a:pt x="946547" y="76200"/>
                  </a:lnTo>
                  <a:lnTo>
                    <a:pt x="945224" y="75935"/>
                  </a:lnTo>
                  <a:lnTo>
                    <a:pt x="944166" y="75671"/>
                  </a:lnTo>
                  <a:lnTo>
                    <a:pt x="942314" y="74348"/>
                  </a:lnTo>
                  <a:lnTo>
                    <a:pt x="940727" y="72760"/>
                  </a:lnTo>
                  <a:lnTo>
                    <a:pt x="939669" y="70379"/>
                  </a:lnTo>
                  <a:lnTo>
                    <a:pt x="926971" y="70379"/>
                  </a:lnTo>
                  <a:lnTo>
                    <a:pt x="925648" y="70115"/>
                  </a:lnTo>
                  <a:lnTo>
                    <a:pt x="924590" y="69321"/>
                  </a:lnTo>
                  <a:lnTo>
                    <a:pt x="923796" y="68527"/>
                  </a:lnTo>
                  <a:lnTo>
                    <a:pt x="923531" y="67204"/>
                  </a:lnTo>
                  <a:lnTo>
                    <a:pt x="923796" y="65881"/>
                  </a:lnTo>
                  <a:lnTo>
                    <a:pt x="924590" y="64823"/>
                  </a:lnTo>
                  <a:lnTo>
                    <a:pt x="925648" y="64029"/>
                  </a:lnTo>
                  <a:lnTo>
                    <a:pt x="926971" y="63765"/>
                  </a:lnTo>
                  <a:lnTo>
                    <a:pt x="939933" y="63765"/>
                  </a:lnTo>
                  <a:lnTo>
                    <a:pt x="940991" y="62177"/>
                  </a:lnTo>
                  <a:lnTo>
                    <a:pt x="942579" y="60590"/>
                  </a:lnTo>
                  <a:lnTo>
                    <a:pt x="944431" y="59531"/>
                  </a:lnTo>
                  <a:lnTo>
                    <a:pt x="946547" y="59002"/>
                  </a:lnTo>
                  <a:lnTo>
                    <a:pt x="946547" y="34131"/>
                  </a:lnTo>
                  <a:lnTo>
                    <a:pt x="937023" y="36513"/>
                  </a:lnTo>
                  <a:lnTo>
                    <a:pt x="929351" y="34396"/>
                  </a:lnTo>
                  <a:lnTo>
                    <a:pt x="937023" y="28840"/>
                  </a:lnTo>
                  <a:lnTo>
                    <a:pt x="941256" y="26723"/>
                  </a:lnTo>
                  <a:lnTo>
                    <a:pt x="946547" y="25400"/>
                  </a:lnTo>
                  <a:lnTo>
                    <a:pt x="946547" y="11377"/>
                  </a:lnTo>
                  <a:lnTo>
                    <a:pt x="945224" y="10848"/>
                  </a:lnTo>
                  <a:lnTo>
                    <a:pt x="944431" y="9790"/>
                  </a:lnTo>
                  <a:lnTo>
                    <a:pt x="943901" y="8731"/>
                  </a:lnTo>
                  <a:lnTo>
                    <a:pt x="943901" y="7673"/>
                  </a:lnTo>
                  <a:lnTo>
                    <a:pt x="943901" y="6350"/>
                  </a:lnTo>
                  <a:lnTo>
                    <a:pt x="944431" y="5292"/>
                  </a:lnTo>
                  <a:lnTo>
                    <a:pt x="945224" y="4498"/>
                  </a:lnTo>
                  <a:lnTo>
                    <a:pt x="946547" y="3969"/>
                  </a:lnTo>
                  <a:lnTo>
                    <a:pt x="946547" y="0"/>
                  </a:lnTo>
                  <a:close/>
                </a:path>
              </a:pathLst>
            </a:custGeom>
            <a:solidFill>
              <a:srgbClr val="E18E1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0" name="文本框 43"/>
          <p:cNvSpPr txBox="1"/>
          <p:nvPr/>
        </p:nvSpPr>
        <p:spPr>
          <a:xfrm>
            <a:off x="1962150" y="1383429"/>
            <a:ext cx="8267701" cy="4589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latin typeface="+mn-ea"/>
              </a:rPr>
              <a:t>征求客人意见可以有多种途径，最常用的有两种方式：</a:t>
            </a:r>
            <a:endParaRPr lang="zh-CN" altLang="en-US" dirty="0">
              <a:solidFill>
                <a:schemeClr val="tx1">
                  <a:lumMod val="75000"/>
                  <a:lumOff val="25000"/>
                </a:schemeClr>
              </a:solidFill>
              <a:latin typeface="+mn-ea"/>
            </a:endParaRPr>
          </a:p>
        </p:txBody>
      </p:sp>
      <p:sp>
        <p:nvSpPr>
          <p:cNvPr id="21" name="文本框 20"/>
          <p:cNvSpPr txBox="1"/>
          <p:nvPr/>
        </p:nvSpPr>
        <p:spPr>
          <a:xfrm>
            <a:off x="8044951" y="3397939"/>
            <a:ext cx="2267544" cy="417358"/>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mn-ea"/>
              </a:rPr>
              <a:t>直接向客人征求意见。</a:t>
            </a:r>
            <a:endParaRPr lang="zh-CN" altLang="en-US" dirty="0">
              <a:solidFill>
                <a:schemeClr val="tx1">
                  <a:lumMod val="75000"/>
                  <a:lumOff val="25000"/>
                </a:schemeClr>
              </a:solidFill>
              <a:latin typeface="+mn-ea"/>
            </a:endParaRPr>
          </a:p>
        </p:txBody>
      </p:sp>
      <p:sp>
        <p:nvSpPr>
          <p:cNvPr id="22" name="文本框 21"/>
          <p:cNvSpPr txBox="1"/>
          <p:nvPr/>
        </p:nvSpPr>
        <p:spPr>
          <a:xfrm>
            <a:off x="979883" y="3341758"/>
            <a:ext cx="3185218" cy="1532727"/>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mn-ea"/>
              </a:rPr>
              <a:t>设置客人意见簿。及时征求客人对于客房部各项服务的意见，可在客房设置意见簿，而且应落到实处，注意对其进行管理。</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12192000"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032621" y="1485899"/>
            <a:ext cx="3376855" cy="2267018"/>
            <a:chOff x="1737346" y="1866899"/>
            <a:chExt cx="3376855" cy="2267018"/>
          </a:xfrm>
        </p:grpSpPr>
        <p:sp>
          <p:nvSpPr>
            <p:cNvPr id="3" name="等腰三角形 2"/>
            <p:cNvSpPr/>
            <p:nvPr/>
          </p:nvSpPr>
          <p:spPr>
            <a:xfrm rot="10800000">
              <a:off x="1737346" y="1866899"/>
              <a:ext cx="3014905" cy="2201027"/>
            </a:xfrm>
            <a:prstGeom prst="triangle">
              <a:avLst/>
            </a:prstGeom>
            <a:solidFill>
              <a:srgbClr val="E18E1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rot="10800000">
              <a:off x="2099296" y="2024105"/>
              <a:ext cx="3014905" cy="2109812"/>
            </a:xfrm>
            <a:prstGeom prst="triangle">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298332" y="1809150"/>
            <a:ext cx="1358064" cy="1200329"/>
          </a:xfrm>
          <a:prstGeom prst="rect">
            <a:avLst/>
          </a:prstGeom>
          <a:noFill/>
        </p:spPr>
        <p:txBody>
          <a:bodyPr wrap="none" rtlCol="0">
            <a:spAutoFit/>
          </a:bodyPr>
          <a:lstStyle/>
          <a:p>
            <a:r>
              <a:rPr lang="en-US" altLang="zh-CN" sz="7200" dirty="0" smtClean="0">
                <a:solidFill>
                  <a:schemeClr val="bg1"/>
                </a:solidFill>
              </a:rPr>
              <a:t>06</a:t>
            </a:r>
            <a:endParaRPr lang="zh-CN" altLang="en-US" sz="7200" dirty="0">
              <a:solidFill>
                <a:schemeClr val="bg1"/>
              </a:solidFill>
            </a:endParaRPr>
          </a:p>
        </p:txBody>
      </p:sp>
      <p:sp>
        <p:nvSpPr>
          <p:cNvPr id="26" name="矩形 3"/>
          <p:cNvSpPr/>
          <p:nvPr/>
        </p:nvSpPr>
        <p:spPr>
          <a:xfrm>
            <a:off x="1782" y="0"/>
            <a:ext cx="1219021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0 h 6858000"/>
              <a:gd name="connsiteX1-3" fmla="*/ 4781550 w 12192000"/>
              <a:gd name="connsiteY1-4" fmla="*/ 0 h 6858000"/>
              <a:gd name="connsiteX2-5" fmla="*/ 12192000 w 12192000"/>
              <a:gd name="connsiteY2-6" fmla="*/ 0 h 6858000"/>
              <a:gd name="connsiteX3-7" fmla="*/ 12192000 w 12192000"/>
              <a:gd name="connsiteY3-8" fmla="*/ 6858000 h 6858000"/>
              <a:gd name="connsiteX4-9" fmla="*/ 0 w 12192000"/>
              <a:gd name="connsiteY4-10" fmla="*/ 6858000 h 6858000"/>
              <a:gd name="connsiteX5" fmla="*/ 0 w 12192000"/>
              <a:gd name="connsiteY5" fmla="*/ 0 h 6858000"/>
              <a:gd name="connsiteX0-11" fmla="*/ 0 w 12192000"/>
              <a:gd name="connsiteY0-12" fmla="*/ 0 h 6858000"/>
              <a:gd name="connsiteX1-13" fmla="*/ 4152900 w 12192000"/>
              <a:gd name="connsiteY1-14" fmla="*/ 4286250 h 6858000"/>
              <a:gd name="connsiteX2-15" fmla="*/ 12192000 w 12192000"/>
              <a:gd name="connsiteY2-16" fmla="*/ 0 h 6858000"/>
              <a:gd name="connsiteX3-17" fmla="*/ 12192000 w 12192000"/>
              <a:gd name="connsiteY3-18" fmla="*/ 6858000 h 6858000"/>
              <a:gd name="connsiteX4-19" fmla="*/ 0 w 12192000"/>
              <a:gd name="connsiteY4-20" fmla="*/ 6858000 h 6858000"/>
              <a:gd name="connsiteX5-21" fmla="*/ 0 w 12192000"/>
              <a:gd name="connsiteY5-22" fmla="*/ 0 h 6858000"/>
              <a:gd name="connsiteX0-23" fmla="*/ 0 w 12192000"/>
              <a:gd name="connsiteY0-24" fmla="*/ 0 h 6858000"/>
              <a:gd name="connsiteX1-25" fmla="*/ 2819400 w 12192000"/>
              <a:gd name="connsiteY1-26" fmla="*/ 5010150 h 6858000"/>
              <a:gd name="connsiteX2-27" fmla="*/ 12192000 w 12192000"/>
              <a:gd name="connsiteY2-28" fmla="*/ 0 h 6858000"/>
              <a:gd name="connsiteX3-29" fmla="*/ 12192000 w 12192000"/>
              <a:gd name="connsiteY3-30" fmla="*/ 6858000 h 6858000"/>
              <a:gd name="connsiteX4-31" fmla="*/ 0 w 12192000"/>
              <a:gd name="connsiteY4-32" fmla="*/ 6858000 h 6858000"/>
              <a:gd name="connsiteX5-33" fmla="*/ 0 w 12192000"/>
              <a:gd name="connsiteY5-34" fmla="*/ 0 h 6858000"/>
              <a:gd name="connsiteX0-35" fmla="*/ 0 w 12192000"/>
              <a:gd name="connsiteY0-36" fmla="*/ 0 h 6858000"/>
              <a:gd name="connsiteX1-37" fmla="*/ 2571750 w 12192000"/>
              <a:gd name="connsiteY1-38" fmla="*/ 5238750 h 6858000"/>
              <a:gd name="connsiteX2-39" fmla="*/ 12192000 w 12192000"/>
              <a:gd name="connsiteY2-40" fmla="*/ 0 h 6858000"/>
              <a:gd name="connsiteX3-41" fmla="*/ 12192000 w 12192000"/>
              <a:gd name="connsiteY3-42" fmla="*/ 6858000 h 6858000"/>
              <a:gd name="connsiteX4-43" fmla="*/ 0 w 12192000"/>
              <a:gd name="connsiteY4-44" fmla="*/ 6858000 h 6858000"/>
              <a:gd name="connsiteX5-45" fmla="*/ 0 w 12192000"/>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6858000">
                <a:moveTo>
                  <a:pt x="0" y="0"/>
                </a:moveTo>
                <a:lnTo>
                  <a:pt x="2571750" y="5238750"/>
                </a:lnTo>
                <a:lnTo>
                  <a:pt x="12192000" y="0"/>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6"/>
          <p:cNvSpPr txBox="1"/>
          <p:nvPr/>
        </p:nvSpPr>
        <p:spPr>
          <a:xfrm>
            <a:off x="5096608" y="3861813"/>
            <a:ext cx="6925950" cy="1107996"/>
          </a:xfrm>
          <a:prstGeom prst="rect">
            <a:avLst/>
          </a:prstGeom>
          <a:noFill/>
        </p:spPr>
        <p:txBody>
          <a:bodyPr wrap="square" rtlCol="0">
            <a:spAutoFit/>
          </a:bodyPr>
          <a:lstStyle/>
          <a:p>
            <a:pPr algn="ctr"/>
            <a:r>
              <a:rPr lang="zh-CN" altLang="en-US" sz="6600" b="1" dirty="0">
                <a:solidFill>
                  <a:schemeClr val="tx1">
                    <a:lumMod val="75000"/>
                    <a:lumOff val="25000"/>
                  </a:schemeClr>
                </a:solidFill>
                <a:cs typeface="+mn-ea"/>
                <a:sym typeface="+mn-lt"/>
              </a:rPr>
              <a:t>客房服务质量管理 </a:t>
            </a:r>
            <a:endParaRPr lang="zh-CN" altLang="en-US" sz="6600" b="1" dirty="0">
              <a:solidFill>
                <a:schemeClr val="tx1">
                  <a:lumMod val="75000"/>
                  <a:lumOff val="25000"/>
                </a:schemeClr>
              </a:solidFill>
              <a:cs typeface="+mn-ea"/>
              <a:sym typeface="+mn-lt"/>
            </a:endParaRPr>
          </a:p>
        </p:txBody>
      </p:sp>
      <p:sp>
        <p:nvSpPr>
          <p:cNvPr id="15" name="矩形 14"/>
          <p:cNvSpPr/>
          <p:nvPr/>
        </p:nvSpPr>
        <p:spPr>
          <a:xfrm>
            <a:off x="6865850" y="4999378"/>
            <a:ext cx="3387467" cy="276999"/>
          </a:xfrm>
          <a:prstGeom prst="rect">
            <a:avLst/>
          </a:prstGeom>
        </p:spPr>
        <p:txBody>
          <a:bodyPr wrap="none">
            <a:spAutoFit/>
          </a:bodyPr>
          <a:lstStyle/>
          <a:p>
            <a:pPr algn="ctr">
              <a:spcBef>
                <a:spcPct val="0"/>
              </a:spcBef>
            </a:pPr>
            <a:r>
              <a:rPr lang="en-US" altLang="zh-CN" sz="1200" b="1" dirty="0">
                <a:solidFill>
                  <a:schemeClr val="tx1">
                    <a:lumMod val="75000"/>
                    <a:lumOff val="25000"/>
                  </a:schemeClr>
                </a:solidFill>
                <a:cs typeface="+mn-ea"/>
                <a:sym typeface="+mn-lt"/>
              </a:rPr>
              <a:t>Quality management of room service</a:t>
            </a:r>
            <a:endParaRPr lang="en-US" altLang="zh-CN" sz="1200" b="1" dirty="0">
              <a:solidFill>
                <a:schemeClr val="tx1">
                  <a:lumMod val="75000"/>
                  <a:lumOff val="25000"/>
                </a:schemeClr>
              </a:solidFill>
              <a:cs typeface="+mn-ea"/>
              <a:sym typeface="+mn-lt"/>
            </a:endParaRPr>
          </a:p>
        </p:txBody>
      </p:sp>
      <p:sp>
        <p:nvSpPr>
          <p:cNvPr id="16" name="等腰三角形 15"/>
          <p:cNvSpPr/>
          <p:nvPr/>
        </p:nvSpPr>
        <p:spPr>
          <a:xfrm rot="5400000">
            <a:off x="4656657" y="5779316"/>
            <a:ext cx="500020" cy="349911"/>
          </a:xfrm>
          <a:prstGeom prst="triangle">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Box 76"/>
          <p:cNvSpPr txBox="1"/>
          <p:nvPr/>
        </p:nvSpPr>
        <p:spPr>
          <a:xfrm>
            <a:off x="5273524" y="5761542"/>
            <a:ext cx="27943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客人投诉的处理</a:t>
            </a:r>
            <a:endParaRPr lang="zh-CN" altLang="en-US" sz="2000" b="1" dirty="0">
              <a:solidFill>
                <a:schemeClr val="tx1">
                  <a:lumMod val="75000"/>
                  <a:lumOff val="25000"/>
                </a:schemeClr>
              </a:solidFill>
              <a:cs typeface="+mn-ea"/>
              <a:sym typeface="+mn-lt"/>
            </a:endParaRPr>
          </a:p>
        </p:txBody>
      </p:sp>
      <p:sp>
        <p:nvSpPr>
          <p:cNvPr id="18" name="等腰三角形 17"/>
          <p:cNvSpPr/>
          <p:nvPr/>
        </p:nvSpPr>
        <p:spPr>
          <a:xfrm rot="5400000">
            <a:off x="8339151" y="5779316"/>
            <a:ext cx="500020" cy="349911"/>
          </a:xfrm>
          <a:prstGeom prst="triangle">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Box 76"/>
          <p:cNvSpPr txBox="1"/>
          <p:nvPr/>
        </p:nvSpPr>
        <p:spPr>
          <a:xfrm>
            <a:off x="9013605" y="5723438"/>
            <a:ext cx="3008953"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客房清洁质量管理	</a:t>
            </a:r>
            <a:endParaRPr lang="zh-CN" altLang="en-US" sz="2000" b="1" dirty="0">
              <a:solidFill>
                <a:schemeClr val="tx1">
                  <a:lumMod val="75000"/>
                  <a:lumOff val="25000"/>
                </a:schemeClr>
              </a:solidFill>
              <a:cs typeface="+mn-ea"/>
              <a:sym typeface="+mn-lt"/>
            </a:endParaRPr>
          </a:p>
        </p:txBody>
      </p:sp>
      <p:sp>
        <p:nvSpPr>
          <p:cNvPr id="20" name="等腰三角形 19"/>
          <p:cNvSpPr/>
          <p:nvPr/>
        </p:nvSpPr>
        <p:spPr>
          <a:xfrm rot="5400000">
            <a:off x="874673" y="5779316"/>
            <a:ext cx="500020" cy="349911"/>
          </a:xfrm>
          <a:prstGeom prst="triangle">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TextBox 76"/>
          <p:cNvSpPr txBox="1"/>
          <p:nvPr/>
        </p:nvSpPr>
        <p:spPr>
          <a:xfrm>
            <a:off x="1491540" y="5761542"/>
            <a:ext cx="2794324"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000" b="1" dirty="0">
                <a:solidFill>
                  <a:schemeClr val="accent4"/>
                </a:solidFill>
                <a:effectLst/>
                <a:cs typeface="+mn-ea"/>
                <a:sym typeface="+mn-lt"/>
              </a:rPr>
              <a:t>客房服务质量管理</a:t>
            </a:r>
            <a:endParaRPr lang="zh-CN" altLang="en-US" sz="2000" b="1" dirty="0">
              <a:solidFill>
                <a:schemeClr val="accent4"/>
              </a:solidFill>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xEl>
                                              <p:pRg st="0" end="0"/>
                                            </p:txEl>
                                          </p:spTgt>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xEl>
                                              <p:pRg st="0" end="0"/>
                                            </p:txEl>
                                          </p:spTgt>
                                        </p:tgtEl>
                                        <p:attrNameLst>
                                          <p:attrName>style.visibility</p:attrName>
                                        </p:attrNameLst>
                                      </p:cBhvr>
                                      <p:to>
                                        <p:strVal val="visible"/>
                                      </p:to>
                                    </p:set>
                                    <p:anim calcmode="lin" valueType="num">
                                      <p:cBhvr>
                                        <p:cTn id="26"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xEl>
                                              <p:pRg st="0" end="0"/>
                                            </p:txEl>
                                          </p:spTgt>
                                        </p:tgtEl>
                                      </p:cBhvr>
                                    </p:animEffect>
                                  </p:childTnLst>
                                </p:cTn>
                              </p:par>
                            </p:childTnLst>
                          </p:cTn>
                        </p:par>
                        <p:par>
                          <p:cTn id="31" fill="hold">
                            <p:stCondLst>
                              <p:cond delay="36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2">
                                            <p:txEl>
                                              <p:pRg st="0" end="0"/>
                                            </p:txEl>
                                          </p:spTgt>
                                        </p:tgtEl>
                                      </p:cBhvr>
                                    </p:animEffect>
                                    <p:animScale>
                                      <p:cBhvr>
                                        <p:cTn id="34" dur="250" autoRev="1" fill="hold"/>
                                        <p:tgtEl>
                                          <p:spTgt spid="12">
                                            <p:txEl>
                                              <p:pRg st="0" end="0"/>
                                            </p:txEl>
                                          </p:spTgt>
                                        </p:tgtEl>
                                      </p:cBhvr>
                                      <p:by x="105000" y="105000"/>
                                    </p:animScale>
                                  </p:childTnLst>
                                </p:cTn>
                              </p:par>
                              <p:par>
                                <p:cTn id="35" presetID="26" presetClass="emph" presetSubtype="0" fill="hold" grpId="1" nodeType="withEffect">
                                  <p:stCondLst>
                                    <p:cond delay="0"/>
                                  </p:stCondLst>
                                  <p:iterate type="lt">
                                    <p:tmPct val="0"/>
                                  </p:iterate>
                                  <p:childTnLst>
                                    <p:animEffect transition="out" filter="fade">
                                      <p:cBhvr>
                                        <p:cTn id="36" dur="500" tmFilter="0, 0; .2, .5; .8, .5; 1, 0"/>
                                        <p:tgtEl>
                                          <p:spTgt spid="15">
                                            <p:txEl>
                                              <p:pRg st="0" end="0"/>
                                            </p:txEl>
                                          </p:spTgt>
                                        </p:tgtEl>
                                      </p:cBhvr>
                                    </p:animEffect>
                                    <p:animScale>
                                      <p:cBhvr>
                                        <p:cTn id="37" dur="250" autoRev="1" fill="hold"/>
                                        <p:tgtEl>
                                          <p:spTgt spid="15">
                                            <p:txEl>
                                              <p:pRg st="0" end="0"/>
                                            </p:txEl>
                                          </p:spTgt>
                                        </p:tgtEl>
                                      </p:cBhvr>
                                      <p:by x="105000" y="105000"/>
                                    </p:animScale>
                                  </p:childTnLst>
                                </p:cTn>
                              </p:par>
                            </p:childTnLst>
                          </p:cTn>
                        </p:par>
                        <p:par>
                          <p:cTn id="38" fill="hold">
                            <p:stCondLst>
                              <p:cond delay="4150"/>
                            </p:stCondLst>
                            <p:childTnLst>
                              <p:par>
                                <p:cTn id="39" presetID="2" presetClass="entr" presetSubtype="4"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build="p"/>
      <p:bldP spid="12" grpId="1" build="allAtOnce"/>
      <p:bldP spid="15" grpId="0" build="p"/>
      <p:bldP spid="15" grpId="1" build="allAtOnce"/>
      <p:bldP spid="16" grpId="0" animBg="1"/>
      <p:bldP spid="17" grpId="0"/>
      <p:bldP spid="18" grpId="0" animBg="1"/>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61476" y="1985042"/>
            <a:ext cx="5669049" cy="2735933"/>
            <a:chOff x="4449226" y="1935820"/>
            <a:chExt cx="4016375" cy="1938338"/>
          </a:xfrm>
        </p:grpSpPr>
        <p:sp>
          <p:nvSpPr>
            <p:cNvPr id="3" name="Freeform 26"/>
            <p:cNvSpPr/>
            <p:nvPr/>
          </p:nvSpPr>
          <p:spPr bwMode="auto">
            <a:xfrm>
              <a:off x="5890676" y="1935820"/>
              <a:ext cx="2574925" cy="1938338"/>
            </a:xfrm>
            <a:custGeom>
              <a:avLst/>
              <a:gdLst>
                <a:gd name="T0" fmla="*/ 685 w 685"/>
                <a:gd name="T1" fmla="*/ 514 h 514"/>
                <a:gd name="T2" fmla="*/ 408 w 685"/>
                <a:gd name="T3" fmla="*/ 36 h 514"/>
                <a:gd name="T4" fmla="*/ 345 w 685"/>
                <a:gd name="T5" fmla="*/ 0 h 514"/>
                <a:gd name="T6" fmla="*/ 335 w 685"/>
                <a:gd name="T7" fmla="*/ 0 h 514"/>
                <a:gd name="T8" fmla="*/ 0 w 685"/>
                <a:gd name="T9" fmla="*/ 4 h 514"/>
                <a:gd name="T10" fmla="*/ 294 w 685"/>
                <a:gd name="T11" fmla="*/ 514 h 514"/>
                <a:gd name="T12" fmla="*/ 685 w 685"/>
                <a:gd name="T13" fmla="*/ 514 h 514"/>
              </a:gdLst>
              <a:ahLst/>
              <a:cxnLst>
                <a:cxn ang="0">
                  <a:pos x="T0" y="T1"/>
                </a:cxn>
                <a:cxn ang="0">
                  <a:pos x="T2" y="T3"/>
                </a:cxn>
                <a:cxn ang="0">
                  <a:pos x="T4" y="T5"/>
                </a:cxn>
                <a:cxn ang="0">
                  <a:pos x="T6" y="T7"/>
                </a:cxn>
                <a:cxn ang="0">
                  <a:pos x="T8" y="T9"/>
                </a:cxn>
                <a:cxn ang="0">
                  <a:pos x="T10" y="T11"/>
                </a:cxn>
                <a:cxn ang="0">
                  <a:pos x="T12" y="T13"/>
                </a:cxn>
              </a:cxnLst>
              <a:rect l="0" t="0" r="r" b="b"/>
              <a:pathLst>
                <a:path w="685" h="514">
                  <a:moveTo>
                    <a:pt x="685" y="514"/>
                  </a:moveTo>
                  <a:cubicBezTo>
                    <a:pt x="408" y="36"/>
                    <a:pt x="408" y="36"/>
                    <a:pt x="408" y="36"/>
                  </a:cubicBezTo>
                  <a:cubicBezTo>
                    <a:pt x="395" y="14"/>
                    <a:pt x="371" y="0"/>
                    <a:pt x="345" y="0"/>
                  </a:cubicBezTo>
                  <a:cubicBezTo>
                    <a:pt x="335" y="0"/>
                    <a:pt x="335" y="0"/>
                    <a:pt x="335" y="0"/>
                  </a:cubicBezTo>
                  <a:cubicBezTo>
                    <a:pt x="0" y="4"/>
                    <a:pt x="0" y="4"/>
                    <a:pt x="0" y="4"/>
                  </a:cubicBezTo>
                  <a:cubicBezTo>
                    <a:pt x="294" y="514"/>
                    <a:pt x="294" y="514"/>
                    <a:pt x="294" y="514"/>
                  </a:cubicBezTo>
                  <a:lnTo>
                    <a:pt x="685" y="514"/>
                  </a:lnTo>
                  <a:close/>
                </a:path>
              </a:pathLst>
            </a:custGeom>
            <a:solidFill>
              <a:srgbClr val="E5A147"/>
            </a:solidFill>
            <a:ln w="6350" cap="flat">
              <a:noFill/>
              <a:prstDash val="solid"/>
              <a:miter lim="800000"/>
            </a:ln>
            <a:effectLst/>
          </p:spPr>
          <p:txBody>
            <a:bodyPr vert="horz" wrap="square" lIns="91440" tIns="45720" rIns="91440" bIns="45720" numCol="1" anchor="t" anchorCtr="0" compatLnSpc="1"/>
            <a:lstStyle/>
            <a:p>
              <a:endParaRPr lang="zh-CN" altLang="en-US"/>
            </a:p>
          </p:txBody>
        </p:sp>
        <p:sp>
          <p:nvSpPr>
            <p:cNvPr id="4" name="Freeform 27"/>
            <p:cNvSpPr/>
            <p:nvPr/>
          </p:nvSpPr>
          <p:spPr bwMode="auto">
            <a:xfrm>
              <a:off x="4449226" y="1935820"/>
              <a:ext cx="2738437" cy="1938338"/>
            </a:xfrm>
            <a:custGeom>
              <a:avLst/>
              <a:gdLst>
                <a:gd name="T0" fmla="*/ 389 w 728"/>
                <a:gd name="T1" fmla="*/ 514 h 514"/>
                <a:gd name="T2" fmla="*/ 665 w 728"/>
                <a:gd name="T3" fmla="*/ 36 h 514"/>
                <a:gd name="T4" fmla="*/ 665 w 728"/>
                <a:gd name="T5" fmla="*/ 36 h 514"/>
                <a:gd name="T6" fmla="*/ 728 w 728"/>
                <a:gd name="T7" fmla="*/ 0 h 514"/>
                <a:gd name="T8" fmla="*/ 339 w 728"/>
                <a:gd name="T9" fmla="*/ 0 h 514"/>
                <a:gd name="T10" fmla="*/ 275 w 728"/>
                <a:gd name="T11" fmla="*/ 36 h 514"/>
                <a:gd name="T12" fmla="*/ 0 w 728"/>
                <a:gd name="T13" fmla="*/ 514 h 514"/>
                <a:gd name="T14" fmla="*/ 389 w 728"/>
                <a:gd name="T15" fmla="*/ 514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8" h="514">
                  <a:moveTo>
                    <a:pt x="389" y="514"/>
                  </a:moveTo>
                  <a:cubicBezTo>
                    <a:pt x="665" y="36"/>
                    <a:pt x="665" y="36"/>
                    <a:pt x="665" y="36"/>
                  </a:cubicBezTo>
                  <a:cubicBezTo>
                    <a:pt x="665" y="36"/>
                    <a:pt x="665" y="36"/>
                    <a:pt x="665" y="36"/>
                  </a:cubicBezTo>
                  <a:cubicBezTo>
                    <a:pt x="677" y="14"/>
                    <a:pt x="701" y="0"/>
                    <a:pt x="728" y="0"/>
                  </a:cubicBezTo>
                  <a:cubicBezTo>
                    <a:pt x="339" y="0"/>
                    <a:pt x="339" y="0"/>
                    <a:pt x="339" y="0"/>
                  </a:cubicBezTo>
                  <a:cubicBezTo>
                    <a:pt x="313" y="0"/>
                    <a:pt x="288" y="14"/>
                    <a:pt x="275" y="36"/>
                  </a:cubicBezTo>
                  <a:cubicBezTo>
                    <a:pt x="0" y="514"/>
                    <a:pt x="0" y="514"/>
                    <a:pt x="0" y="514"/>
                  </a:cubicBezTo>
                  <a:lnTo>
                    <a:pt x="389" y="514"/>
                  </a:lnTo>
                  <a:close/>
                </a:path>
              </a:pathLst>
            </a:custGeom>
            <a:solidFill>
              <a:srgbClr val="E08F24"/>
            </a:solidFill>
            <a:ln w="6350"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 name="TextBox 49"/>
          <p:cNvSpPr txBox="1"/>
          <p:nvPr/>
        </p:nvSpPr>
        <p:spPr>
          <a:xfrm>
            <a:off x="2580774" y="4931154"/>
            <a:ext cx="3143751" cy="453457"/>
          </a:xfrm>
          <a:prstGeom prst="rect">
            <a:avLst/>
          </a:prstGeom>
          <a:noFill/>
          <a:ln w="3175">
            <a:noFill/>
          </a:ln>
        </p:spPr>
        <p:txBody>
          <a:bodyPr wrap="square" rtlCol="0">
            <a:spAutoFit/>
          </a:bodyPr>
          <a:lstStyle/>
          <a:p>
            <a:pPr algn="ctr">
              <a:lnSpc>
                <a:spcPct val="130000"/>
              </a:lnSpc>
            </a:pPr>
            <a:r>
              <a:rPr lang="zh-CN" altLang="en-US" sz="2000" b="1" dirty="0">
                <a:solidFill>
                  <a:schemeClr val="tx1">
                    <a:lumMod val="75000"/>
                    <a:lumOff val="25000"/>
                  </a:schemeClr>
                </a:solidFill>
                <a:latin typeface="+mn-ea"/>
                <a:cs typeface="Arial Unicode MS" panose="020B0604020202020204" pitchFamily="34" charset="-122"/>
                <a:sym typeface="Batang" panose="02030600000101010101" charset="-127"/>
              </a:rPr>
              <a:t>客房优质服务的内涵</a:t>
            </a:r>
            <a:endParaRPr lang="en-US" altLang="zh-CN" sz="2000"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6" name="TextBox 49"/>
          <p:cNvSpPr txBox="1"/>
          <p:nvPr/>
        </p:nvSpPr>
        <p:spPr>
          <a:xfrm>
            <a:off x="6519509" y="4931887"/>
            <a:ext cx="2767206" cy="453457"/>
          </a:xfrm>
          <a:prstGeom prst="rect">
            <a:avLst/>
          </a:prstGeom>
          <a:noFill/>
          <a:ln w="3175">
            <a:noFill/>
          </a:ln>
        </p:spPr>
        <p:txBody>
          <a:bodyPr wrap="square" rtlCol="0">
            <a:spAutoFit/>
          </a:bodyPr>
          <a:lstStyle/>
          <a:p>
            <a:pPr algn="ctr">
              <a:lnSpc>
                <a:spcPct val="130000"/>
              </a:lnSpc>
            </a:pPr>
            <a:r>
              <a:rPr lang="zh-CN" altLang="en-US" sz="2000" b="1" dirty="0">
                <a:solidFill>
                  <a:schemeClr val="tx1">
                    <a:lumMod val="75000"/>
                    <a:lumOff val="25000"/>
                  </a:schemeClr>
                </a:solidFill>
                <a:latin typeface="+mn-ea"/>
                <a:cs typeface="Arial Unicode MS" panose="020B0604020202020204" pitchFamily="34" charset="-122"/>
                <a:sym typeface="Batang" panose="02030600000101010101" charset="-127"/>
              </a:rPr>
              <a:t>宾客类型和服务方法</a:t>
            </a:r>
            <a:endParaRPr lang="en-US" altLang="zh-CN" sz="2000"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7" name="文本框 6"/>
          <p:cNvSpPr txBox="1"/>
          <p:nvPr/>
        </p:nvSpPr>
        <p:spPr>
          <a:xfrm>
            <a:off x="4436524" y="2974978"/>
            <a:ext cx="859536" cy="923330"/>
          </a:xfrm>
          <a:prstGeom prst="rect">
            <a:avLst/>
          </a:prstGeom>
          <a:noFill/>
        </p:spPr>
        <p:txBody>
          <a:bodyPr wrap="square" rtlCol="0">
            <a:spAutoFit/>
          </a:bodyPr>
          <a:lstStyle/>
          <a:p>
            <a:pPr algn="ctr"/>
            <a:r>
              <a:rPr lang="en-US" altLang="zh-CN" sz="5400" b="1" dirty="0" smtClean="0">
                <a:solidFill>
                  <a:schemeClr val="bg1"/>
                </a:solidFill>
                <a:latin typeface="Impact" panose="020B0806030902050204" pitchFamily="34" charset="0"/>
              </a:rPr>
              <a:t>01</a:t>
            </a:r>
            <a:endParaRPr lang="zh-CN" altLang="en-US" sz="5400" b="1" dirty="0">
              <a:solidFill>
                <a:schemeClr val="bg1"/>
              </a:solidFill>
              <a:latin typeface="Impact" panose="020B0806030902050204" pitchFamily="34" charset="0"/>
            </a:endParaRPr>
          </a:p>
        </p:txBody>
      </p:sp>
      <p:sp>
        <p:nvSpPr>
          <p:cNvPr id="8" name="文本框 7"/>
          <p:cNvSpPr txBox="1"/>
          <p:nvPr/>
        </p:nvSpPr>
        <p:spPr>
          <a:xfrm>
            <a:off x="6768244" y="2974978"/>
            <a:ext cx="967580" cy="923330"/>
          </a:xfrm>
          <a:prstGeom prst="rect">
            <a:avLst/>
          </a:prstGeom>
          <a:noFill/>
        </p:spPr>
        <p:txBody>
          <a:bodyPr wrap="square" rtlCol="0">
            <a:spAutoFit/>
          </a:bodyPr>
          <a:lstStyle/>
          <a:p>
            <a:pPr algn="ctr"/>
            <a:r>
              <a:rPr lang="en-US" altLang="zh-CN" sz="5400" b="1" dirty="0" smtClean="0">
                <a:solidFill>
                  <a:schemeClr val="bg1"/>
                </a:solidFill>
                <a:latin typeface="Impact" panose="020B0806030902050204" pitchFamily="34" charset="0"/>
              </a:rPr>
              <a:t>02</a:t>
            </a:r>
            <a:endParaRPr lang="zh-CN" altLang="en-US" sz="5400" b="1" dirty="0">
              <a:solidFill>
                <a:schemeClr val="bg1"/>
              </a:solidFill>
              <a:latin typeface="Impact" panose="020B0806030902050204" pitchFamily="34" charset="0"/>
            </a:endParaRPr>
          </a:p>
        </p:txBody>
      </p:sp>
      <p:sp>
        <p:nvSpPr>
          <p:cNvPr id="9" name="文本框 8"/>
          <p:cNvSpPr txBox="1"/>
          <p:nvPr/>
        </p:nvSpPr>
        <p:spPr>
          <a:xfrm>
            <a:off x="2711182" y="1162375"/>
            <a:ext cx="6769636" cy="660437"/>
          </a:xfrm>
          <a:prstGeom prst="rect">
            <a:avLst/>
          </a:prstGeom>
          <a:noFill/>
        </p:spPr>
        <p:txBody>
          <a:bodyPr wrap="square" rtlCol="0">
            <a:spAutoFit/>
          </a:bodyPr>
          <a:lstStyle/>
          <a:p>
            <a:pPr algn="ctr">
              <a:lnSpc>
                <a:spcPct val="150000"/>
              </a:lnSpc>
            </a:pPr>
            <a:r>
              <a:rPr lang="zh-CN" altLang="en-US" sz="2800" b="1" dirty="0">
                <a:solidFill>
                  <a:schemeClr val="tx1">
                    <a:lumMod val="75000"/>
                    <a:lumOff val="25000"/>
                  </a:schemeClr>
                </a:solidFill>
              </a:rPr>
              <a:t>五、优质服务</a:t>
            </a:r>
            <a:endParaRPr lang="zh-CN" altLang="en-US" sz="28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105525" y="1300161"/>
            <a:ext cx="5676900" cy="4257675"/>
          </a:xfrm>
          <a:prstGeom prst="rect">
            <a:avLst/>
          </a:prstGeom>
        </p:spPr>
      </p:pic>
      <p:grpSp>
        <p:nvGrpSpPr>
          <p:cNvPr id="7" name="组合 6"/>
          <p:cNvGrpSpPr/>
          <p:nvPr/>
        </p:nvGrpSpPr>
        <p:grpSpPr>
          <a:xfrm>
            <a:off x="797718" y="1771880"/>
            <a:ext cx="4564857" cy="3314241"/>
            <a:chOff x="1197768" y="1820076"/>
            <a:chExt cx="4564857" cy="3314241"/>
          </a:xfrm>
        </p:grpSpPr>
        <p:sp>
          <p:nvSpPr>
            <p:cNvPr id="4" name="文本框 3"/>
            <p:cNvSpPr txBox="1"/>
            <p:nvPr/>
          </p:nvSpPr>
          <p:spPr>
            <a:xfrm>
              <a:off x="1197768" y="2964492"/>
              <a:ext cx="4564857" cy="2169825"/>
            </a:xfrm>
            <a:prstGeom prst="rect">
              <a:avLst/>
            </a:prstGeom>
            <a:noFill/>
          </p:spPr>
          <p:txBody>
            <a:bodyPr wrap="square" rtlCol="0">
              <a:spAutoFit/>
            </a:bodyPr>
            <a:lstStyle/>
            <a:p>
              <a:pPr algn="just">
                <a:lnSpc>
                  <a:spcPct val="150000"/>
                </a:lnSpc>
              </a:pPr>
              <a:r>
                <a:rPr lang="zh-CN" altLang="en-US" dirty="0">
                  <a:solidFill>
                    <a:schemeClr val="tx1">
                      <a:lumMod val="75000"/>
                      <a:lumOff val="25000"/>
                    </a:schemeClr>
                  </a:solidFill>
                </a:rPr>
                <a:t>所谓优质服务就是最大限度地满足客人的正当需求。客房优质服务必须是站在客人的角度，以客人之需而随机应变，在标准化服务的基础上提供有针对性的超常的个性化服务，以达到或超过不同住宿客人的期望。</a:t>
              </a:r>
              <a:endParaRPr lang="zh-CN" altLang="en-US" dirty="0">
                <a:solidFill>
                  <a:schemeClr val="tx1">
                    <a:lumMod val="75000"/>
                    <a:lumOff val="25000"/>
                  </a:schemeClr>
                </a:solidFill>
              </a:endParaRPr>
            </a:p>
          </p:txBody>
        </p:sp>
        <p:sp>
          <p:nvSpPr>
            <p:cNvPr id="5" name="文本框 4"/>
            <p:cNvSpPr txBox="1"/>
            <p:nvPr/>
          </p:nvSpPr>
          <p:spPr>
            <a:xfrm>
              <a:off x="1535374" y="1820076"/>
              <a:ext cx="3889643" cy="646331"/>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rPr>
                <a:t>（一）客房优质服务的内涵</a:t>
              </a:r>
              <a:endParaRPr lang="zh-CN" altLang="en-US" sz="2400" b="1" dirty="0">
                <a:solidFill>
                  <a:schemeClr val="tx1">
                    <a:lumMod val="75000"/>
                    <a:lumOff val="25000"/>
                  </a:schemeClr>
                </a:solidFill>
              </a:endParaRPr>
            </a:p>
          </p:txBody>
        </p:sp>
        <p:sp>
          <p:nvSpPr>
            <p:cNvPr id="6" name="文本框 5"/>
            <p:cNvSpPr txBox="1"/>
            <p:nvPr/>
          </p:nvSpPr>
          <p:spPr>
            <a:xfrm>
              <a:off x="1535374" y="2466407"/>
              <a:ext cx="3889643" cy="498085"/>
            </a:xfrm>
            <a:prstGeom prst="rect">
              <a:avLst/>
            </a:prstGeom>
            <a:noFill/>
          </p:spPr>
          <p:txBody>
            <a:bodyPr wrap="square" rtlCol="0">
              <a:spAutoFit/>
            </a:bodyPr>
            <a:lstStyle/>
            <a:p>
              <a:pPr algn="ctr">
                <a:lnSpc>
                  <a:spcPct val="150000"/>
                </a:lnSpc>
              </a:pPr>
              <a:r>
                <a:rPr lang="en-US" altLang="zh-CN" sz="2000" b="1" dirty="0">
                  <a:solidFill>
                    <a:schemeClr val="tx1">
                      <a:lumMod val="75000"/>
                      <a:lumOff val="25000"/>
                    </a:schemeClr>
                  </a:solidFill>
                </a:rPr>
                <a:t>1</a:t>
              </a:r>
              <a:r>
                <a:rPr lang="zh-CN" altLang="en-US" sz="2000" b="1" dirty="0">
                  <a:solidFill>
                    <a:schemeClr val="tx1">
                      <a:lumMod val="75000"/>
                      <a:lumOff val="25000"/>
                    </a:schemeClr>
                  </a:solidFill>
                </a:rPr>
                <a:t>．优质服务的含义</a:t>
              </a:r>
              <a:endParaRPr lang="zh-CN" altLang="en-US" sz="2000" b="1"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a:spLocks noChangeArrowheads="1"/>
          </p:cNvSpPr>
          <p:nvPr/>
        </p:nvSpPr>
        <p:spPr bwMode="auto">
          <a:xfrm>
            <a:off x="5595938" y="6185192"/>
            <a:ext cx="979487" cy="195262"/>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Arial" panose="020B0604020202020204"/>
            </a:endParaRPr>
          </a:p>
        </p:txBody>
      </p:sp>
      <p:grpSp>
        <p:nvGrpSpPr>
          <p:cNvPr id="3" name="组合 2"/>
          <p:cNvGrpSpPr/>
          <p:nvPr/>
        </p:nvGrpSpPr>
        <p:grpSpPr>
          <a:xfrm>
            <a:off x="3675511" y="2214644"/>
            <a:ext cx="4832116" cy="3953902"/>
            <a:chOff x="3370581" y="1651242"/>
            <a:chExt cx="5441975" cy="4452923"/>
          </a:xfrm>
        </p:grpSpPr>
        <p:grpSp>
          <p:nvGrpSpPr>
            <p:cNvPr id="4" name="组合 3"/>
            <p:cNvGrpSpPr/>
            <p:nvPr/>
          </p:nvGrpSpPr>
          <p:grpSpPr>
            <a:xfrm>
              <a:off x="3370581" y="4470658"/>
              <a:ext cx="1512000" cy="1512000"/>
              <a:chOff x="676018" y="1828968"/>
              <a:chExt cx="1548000" cy="1548000"/>
            </a:xfrm>
          </p:grpSpPr>
          <p:sp>
            <p:nvSpPr>
              <p:cNvPr id="21" name="圆角矩形 18"/>
              <p:cNvSpPr/>
              <p:nvPr/>
            </p:nvSpPr>
            <p:spPr bwMode="auto">
              <a:xfrm>
                <a:off x="676018" y="1828968"/>
                <a:ext cx="1548000" cy="1548000"/>
              </a:xfrm>
              <a:prstGeom prst="roundRect">
                <a:avLst>
                  <a:gd name="adj" fmla="val 50000"/>
                </a:avLst>
              </a:prstGeom>
              <a:solidFill>
                <a:srgbClr val="C0791A"/>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innerShdw blurRad="127000" dist="63500" dir="13500000">
                  <a:sysClr val="windowText" lastClr="000000">
                    <a:lumMod val="65000"/>
                    <a:lumOff val="35000"/>
                    <a:alpha val="49000"/>
                  </a:sys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22" name="圆角矩形 19"/>
              <p:cNvSpPr/>
              <p:nvPr/>
            </p:nvSpPr>
            <p:spPr bwMode="auto">
              <a:xfrm>
                <a:off x="838018" y="1990968"/>
                <a:ext cx="1224000" cy="1224000"/>
              </a:xfrm>
              <a:prstGeom prst="roundRect">
                <a:avLst>
                  <a:gd name="adj" fmla="val 50000"/>
                </a:avLst>
              </a:prstGeom>
              <a:solidFill>
                <a:sysClr val="window" lastClr="FFFFFF">
                  <a:lumMod val="95000"/>
                </a:sysClr>
              </a:solidFill>
              <a:ln w="50800" cap="flat" cmpd="sng" algn="ctr">
                <a:noFill/>
                <a:prstDash val="solid"/>
                <a:miter lim="800000"/>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31750" h="63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grpSp>
        <p:grpSp>
          <p:nvGrpSpPr>
            <p:cNvPr id="5" name="组合 4"/>
            <p:cNvGrpSpPr/>
            <p:nvPr/>
          </p:nvGrpSpPr>
          <p:grpSpPr>
            <a:xfrm>
              <a:off x="7300556" y="4470658"/>
              <a:ext cx="1512000" cy="1512000"/>
              <a:chOff x="676018" y="1828968"/>
              <a:chExt cx="1548000" cy="1548000"/>
            </a:xfrm>
          </p:grpSpPr>
          <p:sp>
            <p:nvSpPr>
              <p:cNvPr id="19" name="圆角矩形 18"/>
              <p:cNvSpPr/>
              <p:nvPr/>
            </p:nvSpPr>
            <p:spPr bwMode="auto">
              <a:xfrm>
                <a:off x="676018" y="1828968"/>
                <a:ext cx="1548000" cy="1548000"/>
              </a:xfrm>
              <a:prstGeom prst="roundRect">
                <a:avLst>
                  <a:gd name="adj" fmla="val 50000"/>
                </a:avLst>
              </a:prstGeom>
              <a:solidFill>
                <a:srgbClr val="EEC082"/>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innerShdw blurRad="127000" dist="63500" dir="13500000">
                  <a:sysClr val="windowText" lastClr="000000">
                    <a:lumMod val="65000"/>
                    <a:lumOff val="35000"/>
                    <a:alpha val="49000"/>
                  </a:sys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20" name="圆角矩形 19"/>
              <p:cNvSpPr/>
              <p:nvPr/>
            </p:nvSpPr>
            <p:spPr bwMode="auto">
              <a:xfrm>
                <a:off x="838018" y="1990968"/>
                <a:ext cx="1224000" cy="1224000"/>
              </a:xfrm>
              <a:prstGeom prst="roundRect">
                <a:avLst>
                  <a:gd name="adj" fmla="val 50000"/>
                </a:avLst>
              </a:prstGeom>
              <a:solidFill>
                <a:sysClr val="window" lastClr="FFFFFF">
                  <a:lumMod val="95000"/>
                </a:sysClr>
              </a:solidFill>
              <a:ln w="50800" cap="flat" cmpd="sng" algn="ctr">
                <a:noFill/>
                <a:prstDash val="solid"/>
                <a:miter lim="800000"/>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31750" h="63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grpSp>
        <p:grpSp>
          <p:nvGrpSpPr>
            <p:cNvPr id="6" name="组合 5"/>
            <p:cNvGrpSpPr/>
            <p:nvPr/>
          </p:nvGrpSpPr>
          <p:grpSpPr>
            <a:xfrm>
              <a:off x="3545685" y="2583492"/>
              <a:ext cx="1512000" cy="1512000"/>
              <a:chOff x="676018" y="1828968"/>
              <a:chExt cx="1548000" cy="1548000"/>
            </a:xfrm>
          </p:grpSpPr>
          <p:sp>
            <p:nvSpPr>
              <p:cNvPr id="17" name="圆角矩形 18"/>
              <p:cNvSpPr/>
              <p:nvPr/>
            </p:nvSpPr>
            <p:spPr bwMode="auto">
              <a:xfrm>
                <a:off x="676018" y="1828968"/>
                <a:ext cx="1548000" cy="1548000"/>
              </a:xfrm>
              <a:prstGeom prst="roundRect">
                <a:avLst>
                  <a:gd name="adj" fmla="val 50000"/>
                </a:avLst>
              </a:prstGeom>
              <a:solidFill>
                <a:srgbClr val="E19023"/>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innerShdw blurRad="127000" dist="63500" dir="13500000">
                  <a:sysClr val="windowText" lastClr="000000">
                    <a:lumMod val="65000"/>
                    <a:lumOff val="35000"/>
                    <a:alpha val="49000"/>
                  </a:sys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18" name="圆角矩形 19"/>
              <p:cNvSpPr/>
              <p:nvPr/>
            </p:nvSpPr>
            <p:spPr bwMode="auto">
              <a:xfrm>
                <a:off x="838018" y="1990968"/>
                <a:ext cx="1224000" cy="1224000"/>
              </a:xfrm>
              <a:prstGeom prst="roundRect">
                <a:avLst>
                  <a:gd name="adj" fmla="val 50000"/>
                </a:avLst>
              </a:prstGeom>
              <a:solidFill>
                <a:sysClr val="window" lastClr="FFFFFF">
                  <a:lumMod val="95000"/>
                </a:sysClr>
              </a:solidFill>
              <a:ln w="50800" cap="flat" cmpd="sng" algn="ctr">
                <a:noFill/>
                <a:prstDash val="solid"/>
                <a:miter lim="800000"/>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31750" h="63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grpSp>
        <p:grpSp>
          <p:nvGrpSpPr>
            <p:cNvPr id="7" name="组合 6"/>
            <p:cNvGrpSpPr/>
            <p:nvPr/>
          </p:nvGrpSpPr>
          <p:grpSpPr>
            <a:xfrm>
              <a:off x="7113616" y="2573764"/>
              <a:ext cx="1512000" cy="1512000"/>
              <a:chOff x="676018" y="1828968"/>
              <a:chExt cx="1548000" cy="1548000"/>
            </a:xfrm>
          </p:grpSpPr>
          <p:sp>
            <p:nvSpPr>
              <p:cNvPr id="15" name="圆角矩形 18"/>
              <p:cNvSpPr/>
              <p:nvPr/>
            </p:nvSpPr>
            <p:spPr bwMode="auto">
              <a:xfrm>
                <a:off x="676018" y="1828968"/>
                <a:ext cx="1548000" cy="1548000"/>
              </a:xfrm>
              <a:prstGeom prst="roundRect">
                <a:avLst>
                  <a:gd name="adj" fmla="val 50000"/>
                </a:avLst>
              </a:prstGeom>
              <a:solidFill>
                <a:srgbClr val="E9AD5D"/>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innerShdw blurRad="127000" dist="63500" dir="13500000">
                  <a:sysClr val="windowText" lastClr="000000">
                    <a:lumMod val="65000"/>
                    <a:lumOff val="35000"/>
                    <a:alpha val="49000"/>
                  </a:sys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16" name="圆角矩形 19"/>
              <p:cNvSpPr/>
              <p:nvPr/>
            </p:nvSpPr>
            <p:spPr bwMode="auto">
              <a:xfrm>
                <a:off x="838018" y="1990968"/>
                <a:ext cx="1224000" cy="1224000"/>
              </a:xfrm>
              <a:prstGeom prst="roundRect">
                <a:avLst>
                  <a:gd name="adj" fmla="val 50000"/>
                </a:avLst>
              </a:prstGeom>
              <a:solidFill>
                <a:sysClr val="window" lastClr="FFFFFF">
                  <a:lumMod val="95000"/>
                </a:sysClr>
              </a:solidFill>
              <a:ln w="50800" cap="flat" cmpd="sng" algn="ctr">
                <a:noFill/>
                <a:prstDash val="solid"/>
                <a:miter lim="800000"/>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31750" h="63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grpSp>
        <p:grpSp>
          <p:nvGrpSpPr>
            <p:cNvPr id="8" name="组合 7"/>
            <p:cNvGrpSpPr/>
            <p:nvPr/>
          </p:nvGrpSpPr>
          <p:grpSpPr>
            <a:xfrm>
              <a:off x="5335569" y="1651242"/>
              <a:ext cx="1512000" cy="1512000"/>
              <a:chOff x="676018" y="1828968"/>
              <a:chExt cx="1548000" cy="1548000"/>
            </a:xfrm>
          </p:grpSpPr>
          <p:sp>
            <p:nvSpPr>
              <p:cNvPr id="13" name="圆角矩形 18"/>
              <p:cNvSpPr/>
              <p:nvPr/>
            </p:nvSpPr>
            <p:spPr bwMode="auto">
              <a:xfrm>
                <a:off x="676018" y="1828968"/>
                <a:ext cx="1548000" cy="1548000"/>
              </a:xfrm>
              <a:prstGeom prst="roundRect">
                <a:avLst>
                  <a:gd name="adj" fmla="val 50000"/>
                </a:avLst>
              </a:prstGeom>
              <a:solidFill>
                <a:srgbClr val="E59E3F"/>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innerShdw blurRad="127000" dist="63500" dir="13500000">
                  <a:sysClr val="windowText" lastClr="000000">
                    <a:lumMod val="65000"/>
                    <a:lumOff val="35000"/>
                    <a:alpha val="49000"/>
                  </a:sys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14" name="圆角矩形 19"/>
              <p:cNvSpPr/>
              <p:nvPr/>
            </p:nvSpPr>
            <p:spPr bwMode="auto">
              <a:xfrm>
                <a:off x="838018" y="1990968"/>
                <a:ext cx="1224000" cy="1224000"/>
              </a:xfrm>
              <a:prstGeom prst="roundRect">
                <a:avLst>
                  <a:gd name="adj" fmla="val 50000"/>
                </a:avLst>
              </a:prstGeom>
              <a:solidFill>
                <a:sysClr val="window" lastClr="FFFFFF">
                  <a:lumMod val="95000"/>
                </a:sysClr>
              </a:solidFill>
              <a:ln w="50800" cap="flat" cmpd="sng" algn="ctr">
                <a:noFill/>
                <a:prstDash val="solid"/>
                <a:miter lim="800000"/>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31750" h="63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grpSp>
        <p:sp>
          <p:nvSpPr>
            <p:cNvPr id="9" name="Freeform 6"/>
            <p:cNvSpPr/>
            <p:nvPr/>
          </p:nvSpPr>
          <p:spPr bwMode="auto">
            <a:xfrm>
              <a:off x="5037138" y="3538765"/>
              <a:ext cx="2097087" cy="2565400"/>
            </a:xfrm>
            <a:custGeom>
              <a:avLst/>
              <a:gdLst>
                <a:gd name="T0" fmla="*/ 1473 w 1473"/>
                <a:gd name="T1" fmla="*/ 736 h 1807"/>
                <a:gd name="T2" fmla="*/ 736 w 1473"/>
                <a:gd name="T3" fmla="*/ 1807 h 1807"/>
                <a:gd name="T4" fmla="*/ 0 w 1473"/>
                <a:gd name="T5" fmla="*/ 736 h 1807"/>
                <a:gd name="T6" fmla="*/ 736 w 1473"/>
                <a:gd name="T7" fmla="*/ 0 h 1807"/>
                <a:gd name="T8" fmla="*/ 1473 w 1473"/>
                <a:gd name="T9" fmla="*/ 736 h 1807"/>
              </a:gdLst>
              <a:ahLst/>
              <a:cxnLst>
                <a:cxn ang="0">
                  <a:pos x="T0" y="T1"/>
                </a:cxn>
                <a:cxn ang="0">
                  <a:pos x="T2" y="T3"/>
                </a:cxn>
                <a:cxn ang="0">
                  <a:pos x="T4" y="T5"/>
                </a:cxn>
                <a:cxn ang="0">
                  <a:pos x="T6" y="T7"/>
                </a:cxn>
                <a:cxn ang="0">
                  <a:pos x="T8" y="T9"/>
                </a:cxn>
              </a:cxnLst>
              <a:rect l="0" t="0" r="r" b="b"/>
              <a:pathLst>
                <a:path w="1473" h="1807">
                  <a:moveTo>
                    <a:pt x="1473" y="736"/>
                  </a:moveTo>
                  <a:cubicBezTo>
                    <a:pt x="1473" y="1143"/>
                    <a:pt x="736" y="1807"/>
                    <a:pt x="736" y="1807"/>
                  </a:cubicBezTo>
                  <a:cubicBezTo>
                    <a:pt x="736" y="1807"/>
                    <a:pt x="0" y="1143"/>
                    <a:pt x="0" y="736"/>
                  </a:cubicBezTo>
                  <a:cubicBezTo>
                    <a:pt x="0" y="330"/>
                    <a:pt x="330" y="0"/>
                    <a:pt x="736" y="0"/>
                  </a:cubicBezTo>
                  <a:cubicBezTo>
                    <a:pt x="1143" y="0"/>
                    <a:pt x="1473" y="330"/>
                    <a:pt x="1473" y="736"/>
                  </a:cubicBezTo>
                  <a:close/>
                </a:path>
              </a:pathLst>
            </a:custGeom>
            <a:solidFill>
              <a:srgbClr val="A96A17"/>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innerShdw blurRad="127000" dist="63500" dir="13500000">
                <a:sysClr val="windowText" lastClr="000000">
                  <a:lumMod val="65000"/>
                  <a:lumOff val="35000"/>
                  <a:alpha val="49000"/>
                </a:sys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endParaRPr>
            </a:p>
          </p:txBody>
        </p:sp>
        <p:sp>
          <p:nvSpPr>
            <p:cNvPr id="10" name="Oval 7"/>
            <p:cNvSpPr>
              <a:spLocks noChangeArrowheads="1"/>
            </p:cNvSpPr>
            <p:nvPr/>
          </p:nvSpPr>
          <p:spPr bwMode="auto">
            <a:xfrm>
              <a:off x="5289550" y="3781652"/>
              <a:ext cx="1592262" cy="1589087"/>
            </a:xfrm>
            <a:prstGeom prst="ellipse">
              <a:avLst/>
            </a:prstGeom>
            <a:solidFill>
              <a:sysClr val="window" lastClr="FFFFFF">
                <a:lumMod val="95000"/>
              </a:sysClr>
            </a:solidFill>
            <a:ln w="50800" cap="flat" cmpd="sng" algn="ctr">
              <a:noFill/>
              <a:prstDash val="solid"/>
              <a:miter lim="800000"/>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31750" h="63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endParaRPr>
            </a:p>
          </p:txBody>
        </p:sp>
        <p:sp>
          <p:nvSpPr>
            <p:cNvPr id="11" name="Oval 8"/>
            <p:cNvSpPr>
              <a:spLocks noChangeArrowheads="1"/>
            </p:cNvSpPr>
            <p:nvPr/>
          </p:nvSpPr>
          <p:spPr bwMode="auto">
            <a:xfrm>
              <a:off x="5595938" y="4088040"/>
              <a:ext cx="979487" cy="977900"/>
            </a:xfrm>
            <a:prstGeom prst="ellipse">
              <a:avLst/>
            </a:prstGeom>
            <a:solidFill>
              <a:srgbClr val="A96A17"/>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innerShdw blurRad="127000" dist="63500" dir="13500000">
                <a:sysClr val="windowText" lastClr="000000">
                  <a:lumMod val="65000"/>
                  <a:lumOff val="35000"/>
                  <a:alpha val="49000"/>
                </a:sys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endParaRPr>
            </a:p>
          </p:txBody>
        </p:sp>
        <p:sp>
          <p:nvSpPr>
            <p:cNvPr id="12" name="Oval 9"/>
            <p:cNvSpPr>
              <a:spLocks noChangeArrowheads="1"/>
            </p:cNvSpPr>
            <p:nvPr/>
          </p:nvSpPr>
          <p:spPr bwMode="auto">
            <a:xfrm>
              <a:off x="5883275" y="4375377"/>
              <a:ext cx="404812" cy="404812"/>
            </a:xfrm>
            <a:prstGeom prst="ellipse">
              <a:avLst/>
            </a:prstGeom>
            <a:solidFill>
              <a:sysClr val="window" lastClr="FFFFFF">
                <a:lumMod val="95000"/>
              </a:sysClr>
            </a:solidFill>
            <a:ln w="50800" cap="flat" cmpd="sng" algn="ctr">
              <a:noFill/>
              <a:prstDash val="solid"/>
              <a:miter lim="800000"/>
            </a:ln>
            <a:effectLst>
              <a:outerShdw blurRad="76200" dist="38100" dir="2700000" algn="tl" rotWithShape="0">
                <a:sysClr val="windowText" lastClr="000000">
                  <a:lumMod val="65000"/>
                  <a:lumOff val="35000"/>
                  <a:alpha val="64000"/>
                </a:sysClr>
              </a:outerShdw>
            </a:effectLst>
            <a:scene3d>
              <a:camera prst="orthographicFront"/>
              <a:lightRig rig="threePt" dir="t"/>
            </a:scene3d>
            <a:sp3d prstMaterial="softEdge">
              <a:bevelT w="31750" h="63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endParaRPr>
            </a:p>
          </p:txBody>
        </p:sp>
      </p:grpSp>
      <p:grpSp>
        <p:nvGrpSpPr>
          <p:cNvPr id="23" name="组合 22"/>
          <p:cNvGrpSpPr/>
          <p:nvPr/>
        </p:nvGrpSpPr>
        <p:grpSpPr>
          <a:xfrm>
            <a:off x="3994552" y="5008007"/>
            <a:ext cx="654345" cy="845604"/>
            <a:chOff x="1059547" y="3339492"/>
            <a:chExt cx="654345" cy="845604"/>
          </a:xfrm>
        </p:grpSpPr>
        <p:sp>
          <p:nvSpPr>
            <p:cNvPr id="24" name="文本框 23"/>
            <p:cNvSpPr txBox="1"/>
            <p:nvPr/>
          </p:nvSpPr>
          <p:spPr>
            <a:xfrm>
              <a:off x="1059547" y="3339492"/>
              <a:ext cx="654345" cy="338554"/>
            </a:xfrm>
            <a:prstGeom prst="rect">
              <a:avLst/>
            </a:prstGeom>
            <a:noFill/>
          </p:spPr>
          <p:txBody>
            <a:bodyPr wrap="none" rtlCol="0">
              <a:spAutoFit/>
            </a:bodyPr>
            <a:lstStyle/>
            <a:p>
              <a:pPr algn="ctr" defTabSz="914400">
                <a:defRPr/>
              </a:pPr>
              <a:r>
                <a:rPr lang="en-US" altLang="zh-CN" sz="1600" dirty="0">
                  <a:solidFill>
                    <a:prstClr val="black">
                      <a:lumMod val="65000"/>
                      <a:lumOff val="35000"/>
                    </a:prstClr>
                  </a:solidFill>
                  <a:latin typeface="Agency FB" panose="020B0503020202020204" pitchFamily="34" charset="0"/>
                </a:rPr>
                <a:t>OPTION</a:t>
              </a:r>
              <a:endParaRPr lang="en-US" altLang="zh-CN" sz="1600" dirty="0">
                <a:solidFill>
                  <a:prstClr val="black">
                    <a:lumMod val="65000"/>
                    <a:lumOff val="35000"/>
                  </a:prstClr>
                </a:solidFill>
                <a:latin typeface="Agency FB" panose="020B0503020202020204" pitchFamily="34" charset="0"/>
              </a:endParaRPr>
            </a:p>
          </p:txBody>
        </p:sp>
        <p:sp>
          <p:nvSpPr>
            <p:cNvPr id="25" name="文本框 24"/>
            <p:cNvSpPr txBox="1"/>
            <p:nvPr/>
          </p:nvSpPr>
          <p:spPr>
            <a:xfrm>
              <a:off x="1082790" y="3538765"/>
              <a:ext cx="607859" cy="646331"/>
            </a:xfrm>
            <a:prstGeom prst="rect">
              <a:avLst/>
            </a:prstGeom>
            <a:noFill/>
          </p:spPr>
          <p:txBody>
            <a:bodyPr wrap="none" rtlCol="0">
              <a:spAutoFit/>
            </a:bodyPr>
            <a:lstStyle/>
            <a:p>
              <a:pPr algn="ctr" defTabSz="914400">
                <a:defRPr/>
              </a:pPr>
              <a:r>
                <a:rPr lang="en-US" altLang="zh-CN" sz="3600" dirty="0" smtClean="0">
                  <a:solidFill>
                    <a:prstClr val="black">
                      <a:lumMod val="65000"/>
                      <a:lumOff val="35000"/>
                    </a:prstClr>
                  </a:solidFill>
                  <a:latin typeface="Impact" panose="020B0806030902050204" pitchFamily="34" charset="0"/>
                </a:rPr>
                <a:t>01</a:t>
              </a:r>
              <a:endParaRPr lang="zh-CN" altLang="en-US" sz="3600" dirty="0">
                <a:solidFill>
                  <a:prstClr val="black">
                    <a:lumMod val="65000"/>
                    <a:lumOff val="35000"/>
                  </a:prstClr>
                </a:solidFill>
                <a:latin typeface="Impact" panose="020B0806030902050204" pitchFamily="34" charset="0"/>
              </a:endParaRPr>
            </a:p>
          </p:txBody>
        </p:sp>
      </p:grpSp>
      <p:sp>
        <p:nvSpPr>
          <p:cNvPr id="28" name="Title 20"/>
          <p:cNvSpPr txBox="1"/>
          <p:nvPr/>
        </p:nvSpPr>
        <p:spPr bwMode="auto">
          <a:xfrm>
            <a:off x="552450" y="4789577"/>
            <a:ext cx="2990558"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r">
              <a:lnSpc>
                <a:spcPct val="130000"/>
              </a:lnSpc>
              <a:defRPr/>
            </a:pPr>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更灵活的</a:t>
            </a:r>
            <a:r>
              <a:rPr lang="zh-CN" altLang="en-US" sz="1800" b="1" kern="0" dirty="0" smtClean="0">
                <a:solidFill>
                  <a:schemeClr val="tx1">
                    <a:lumMod val="75000"/>
                    <a:lumOff val="25000"/>
                  </a:schemeClr>
                </a:solidFill>
                <a:latin typeface="微软雅黑" panose="020B0503020204020204" pitchFamily="34" charset="-122"/>
                <a:ea typeface="微软雅黑" panose="020B0503020204020204" pitchFamily="34" charset="-122"/>
              </a:rPr>
              <a:t>服务</a:t>
            </a:r>
            <a:endParaRPr lang="en-US" altLang="zh-CN" sz="1800" b="1"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r">
              <a:lnSpc>
                <a:spcPct val="130000"/>
              </a:lnSpc>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不管</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是否符合规范，只要客人提出要求且是合理的，饭店就应尽最大可能去满足他们。</a:t>
            </a: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2" name="Title 20"/>
          <p:cNvSpPr txBox="1"/>
          <p:nvPr/>
        </p:nvSpPr>
        <p:spPr bwMode="auto">
          <a:xfrm>
            <a:off x="8655318" y="4534354"/>
            <a:ext cx="297740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just">
              <a:lnSpc>
                <a:spcPct val="130000"/>
              </a:lnSpc>
              <a:defRPr/>
            </a:pPr>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心理</a:t>
            </a:r>
            <a:r>
              <a:rPr lang="zh-CN" altLang="en-US" sz="1800" b="1" kern="0" dirty="0" smtClean="0">
                <a:solidFill>
                  <a:schemeClr val="tx1">
                    <a:lumMod val="75000"/>
                    <a:lumOff val="25000"/>
                  </a:schemeClr>
                </a:solidFill>
                <a:latin typeface="微软雅黑" panose="020B0503020204020204" pitchFamily="34" charset="-122"/>
                <a:ea typeface="微软雅黑" panose="020B0503020204020204" pitchFamily="34" charset="-122"/>
              </a:rPr>
              <a:t>服务</a:t>
            </a:r>
            <a:endParaRPr lang="en-US" altLang="zh-CN" sz="1800" b="1"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just">
              <a:lnSpc>
                <a:spcPct val="130000"/>
              </a:lnSpc>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凡是</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满足客人心理需求的人以及个性化的服务都会给客人带来极大惊喜，这要求服务员有较强的观察和揣摩能力。</a:t>
            </a: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6" name="Title 20"/>
          <p:cNvSpPr txBox="1"/>
          <p:nvPr/>
        </p:nvSpPr>
        <p:spPr bwMode="auto">
          <a:xfrm>
            <a:off x="8489328" y="3025822"/>
            <a:ext cx="2868483" cy="14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just">
              <a:lnSpc>
                <a:spcPct val="130000"/>
              </a:lnSpc>
              <a:defRPr/>
            </a:pPr>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（电脑）自选</a:t>
            </a:r>
            <a:r>
              <a:rPr lang="zh-CN" altLang="en-US" sz="1800" b="1" kern="0" dirty="0" smtClean="0">
                <a:solidFill>
                  <a:schemeClr val="tx1">
                    <a:lumMod val="75000"/>
                    <a:lumOff val="25000"/>
                  </a:schemeClr>
                </a:solidFill>
                <a:latin typeface="微软雅黑" panose="020B0503020204020204" pitchFamily="34" charset="-122"/>
                <a:ea typeface="微软雅黑" panose="020B0503020204020204" pitchFamily="34" charset="-122"/>
              </a:rPr>
              <a:t>服务</a:t>
            </a:r>
            <a:endParaRPr lang="en-US" altLang="zh-CN" sz="1800" b="1"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just">
              <a:lnSpc>
                <a:spcPct val="130000"/>
              </a:lnSpc>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通过</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客房电视电脑系统进行操作，有客人自选个人留言、消费账目查询、结账等服务。</a:t>
            </a: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40" name="Title 20"/>
          <p:cNvSpPr txBox="1"/>
          <p:nvPr/>
        </p:nvSpPr>
        <p:spPr bwMode="auto">
          <a:xfrm>
            <a:off x="638176" y="2941171"/>
            <a:ext cx="3031340"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r">
              <a:lnSpc>
                <a:spcPct val="130000"/>
              </a:lnSpc>
              <a:defRPr/>
            </a:pPr>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能满足癖好</a:t>
            </a:r>
            <a:r>
              <a:rPr lang="zh-CN" altLang="en-US" sz="1800" b="1" kern="0" dirty="0" smtClean="0">
                <a:solidFill>
                  <a:schemeClr val="tx1">
                    <a:lumMod val="75000"/>
                    <a:lumOff val="25000"/>
                  </a:schemeClr>
                </a:solidFill>
                <a:latin typeface="微软雅黑" panose="020B0503020204020204" pitchFamily="34" charset="-122"/>
                <a:ea typeface="微软雅黑" panose="020B0503020204020204" pitchFamily="34" charset="-122"/>
              </a:rPr>
              <a:t>服务</a:t>
            </a:r>
            <a:endParaRPr lang="en-US" altLang="zh-CN" sz="1800" b="1"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r">
              <a:lnSpc>
                <a:spcPct val="130000"/>
              </a:lnSpc>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这</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是最具体、最有针对性的个性服务，对一些客人的奇特需要，只需满足就是最好的服务。</a:t>
            </a: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44" name="Title 20"/>
          <p:cNvSpPr txBox="1"/>
          <p:nvPr/>
        </p:nvSpPr>
        <p:spPr bwMode="auto">
          <a:xfrm>
            <a:off x="3517175" y="1458309"/>
            <a:ext cx="5157651"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30000"/>
              </a:lnSpc>
              <a:defRPr/>
            </a:pPr>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意外</a:t>
            </a:r>
            <a:r>
              <a:rPr lang="zh-CN" altLang="en-US" sz="1800" b="1" kern="0" dirty="0" smtClean="0">
                <a:solidFill>
                  <a:schemeClr val="tx1">
                    <a:lumMod val="75000"/>
                    <a:lumOff val="25000"/>
                  </a:schemeClr>
                </a:solidFill>
                <a:latin typeface="微软雅黑" panose="020B0503020204020204" pitchFamily="34" charset="-122"/>
                <a:ea typeface="微软雅黑" panose="020B0503020204020204" pitchFamily="34" charset="-122"/>
              </a:rPr>
              <a:t>服务</a:t>
            </a:r>
            <a:endParaRPr lang="en-US" altLang="zh-CN" sz="1800" b="1"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客人发生意外时，提供“雪中送炭”式的服务。</a:t>
            </a: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148477" y="3322813"/>
            <a:ext cx="663964" cy="845604"/>
            <a:chOff x="1054737" y="3339492"/>
            <a:chExt cx="663964" cy="845604"/>
          </a:xfrm>
        </p:grpSpPr>
        <p:sp>
          <p:nvSpPr>
            <p:cNvPr id="47" name="文本框 46"/>
            <p:cNvSpPr txBox="1"/>
            <p:nvPr/>
          </p:nvSpPr>
          <p:spPr>
            <a:xfrm>
              <a:off x="1059547" y="3339492"/>
              <a:ext cx="654345" cy="338554"/>
            </a:xfrm>
            <a:prstGeom prst="rect">
              <a:avLst/>
            </a:prstGeom>
            <a:noFill/>
          </p:spPr>
          <p:txBody>
            <a:bodyPr wrap="none" rtlCol="0">
              <a:spAutoFit/>
            </a:bodyPr>
            <a:lstStyle/>
            <a:p>
              <a:pPr algn="ctr" defTabSz="914400">
                <a:defRPr/>
              </a:pPr>
              <a:r>
                <a:rPr lang="en-US" altLang="zh-CN" sz="1600" dirty="0">
                  <a:solidFill>
                    <a:prstClr val="black">
                      <a:lumMod val="65000"/>
                      <a:lumOff val="35000"/>
                    </a:prstClr>
                  </a:solidFill>
                  <a:latin typeface="Agency FB" panose="020B0503020202020204" pitchFamily="34" charset="0"/>
                </a:rPr>
                <a:t>OPTION</a:t>
              </a:r>
              <a:endParaRPr lang="en-US" altLang="zh-CN" sz="1600" dirty="0">
                <a:solidFill>
                  <a:prstClr val="black">
                    <a:lumMod val="65000"/>
                    <a:lumOff val="35000"/>
                  </a:prstClr>
                </a:solidFill>
                <a:latin typeface="Agency FB" panose="020B0503020202020204" pitchFamily="34" charset="0"/>
              </a:endParaRPr>
            </a:p>
          </p:txBody>
        </p:sp>
        <p:sp>
          <p:nvSpPr>
            <p:cNvPr id="48" name="文本框 47"/>
            <p:cNvSpPr txBox="1"/>
            <p:nvPr/>
          </p:nvSpPr>
          <p:spPr>
            <a:xfrm>
              <a:off x="1054737" y="3538765"/>
              <a:ext cx="663964" cy="646331"/>
            </a:xfrm>
            <a:prstGeom prst="rect">
              <a:avLst/>
            </a:prstGeom>
            <a:noFill/>
          </p:spPr>
          <p:txBody>
            <a:bodyPr wrap="none" rtlCol="0">
              <a:spAutoFit/>
            </a:bodyPr>
            <a:lstStyle/>
            <a:p>
              <a:pPr algn="ctr" defTabSz="914400">
                <a:defRPr/>
              </a:pPr>
              <a:r>
                <a:rPr lang="en-US" altLang="zh-CN" sz="3600" dirty="0" smtClean="0">
                  <a:solidFill>
                    <a:prstClr val="black">
                      <a:lumMod val="65000"/>
                      <a:lumOff val="35000"/>
                    </a:prstClr>
                  </a:solidFill>
                  <a:latin typeface="Impact" panose="020B0806030902050204" pitchFamily="34" charset="0"/>
                </a:rPr>
                <a:t>02</a:t>
              </a:r>
              <a:endParaRPr lang="zh-CN" altLang="en-US" sz="3600" dirty="0">
                <a:solidFill>
                  <a:prstClr val="black">
                    <a:lumMod val="65000"/>
                    <a:lumOff val="35000"/>
                  </a:prstClr>
                </a:solidFill>
                <a:latin typeface="Impact" panose="020B0806030902050204" pitchFamily="34" charset="0"/>
              </a:endParaRPr>
            </a:p>
          </p:txBody>
        </p:sp>
      </p:grpSp>
      <p:grpSp>
        <p:nvGrpSpPr>
          <p:cNvPr id="49" name="组合 48"/>
          <p:cNvGrpSpPr/>
          <p:nvPr/>
        </p:nvGrpSpPr>
        <p:grpSpPr>
          <a:xfrm>
            <a:off x="7315432" y="3322813"/>
            <a:ext cx="662362" cy="845604"/>
            <a:chOff x="1055538" y="3339492"/>
            <a:chExt cx="662362" cy="845604"/>
          </a:xfrm>
        </p:grpSpPr>
        <p:sp>
          <p:nvSpPr>
            <p:cNvPr id="50" name="文本框 49"/>
            <p:cNvSpPr txBox="1"/>
            <p:nvPr/>
          </p:nvSpPr>
          <p:spPr>
            <a:xfrm>
              <a:off x="1059547" y="3339492"/>
              <a:ext cx="654345" cy="338554"/>
            </a:xfrm>
            <a:prstGeom prst="rect">
              <a:avLst/>
            </a:prstGeom>
            <a:noFill/>
          </p:spPr>
          <p:txBody>
            <a:bodyPr wrap="none" rtlCol="0">
              <a:spAutoFit/>
            </a:bodyPr>
            <a:lstStyle/>
            <a:p>
              <a:pPr algn="ctr" defTabSz="914400">
                <a:defRPr/>
              </a:pPr>
              <a:r>
                <a:rPr lang="en-US" altLang="zh-CN" sz="1600" dirty="0">
                  <a:solidFill>
                    <a:prstClr val="black">
                      <a:lumMod val="65000"/>
                      <a:lumOff val="35000"/>
                    </a:prstClr>
                  </a:solidFill>
                  <a:latin typeface="Agency FB" panose="020B0503020202020204" pitchFamily="34" charset="0"/>
                </a:rPr>
                <a:t>OPTION</a:t>
              </a:r>
              <a:endParaRPr lang="en-US" altLang="zh-CN" sz="1600" dirty="0">
                <a:solidFill>
                  <a:prstClr val="black">
                    <a:lumMod val="65000"/>
                    <a:lumOff val="35000"/>
                  </a:prstClr>
                </a:solidFill>
                <a:latin typeface="Agency FB" panose="020B0503020202020204" pitchFamily="34" charset="0"/>
              </a:endParaRPr>
            </a:p>
          </p:txBody>
        </p:sp>
        <p:sp>
          <p:nvSpPr>
            <p:cNvPr id="51" name="文本框 50"/>
            <p:cNvSpPr txBox="1"/>
            <p:nvPr/>
          </p:nvSpPr>
          <p:spPr>
            <a:xfrm>
              <a:off x="1055538" y="3538765"/>
              <a:ext cx="662362" cy="646331"/>
            </a:xfrm>
            <a:prstGeom prst="rect">
              <a:avLst/>
            </a:prstGeom>
            <a:noFill/>
          </p:spPr>
          <p:txBody>
            <a:bodyPr wrap="none" rtlCol="0">
              <a:spAutoFit/>
            </a:bodyPr>
            <a:lstStyle/>
            <a:p>
              <a:pPr algn="ctr" defTabSz="914400">
                <a:defRPr/>
              </a:pPr>
              <a:r>
                <a:rPr lang="en-US" altLang="zh-CN" sz="3600" dirty="0" smtClean="0">
                  <a:solidFill>
                    <a:prstClr val="black">
                      <a:lumMod val="65000"/>
                      <a:lumOff val="35000"/>
                    </a:prstClr>
                  </a:solidFill>
                  <a:latin typeface="Impact" panose="020B0806030902050204" pitchFamily="34" charset="0"/>
                </a:rPr>
                <a:t>04</a:t>
              </a:r>
              <a:endParaRPr lang="zh-CN" altLang="en-US" sz="3600" dirty="0">
                <a:solidFill>
                  <a:prstClr val="black">
                    <a:lumMod val="65000"/>
                    <a:lumOff val="35000"/>
                  </a:prstClr>
                </a:solidFill>
                <a:latin typeface="Impact" panose="020B0806030902050204" pitchFamily="34" charset="0"/>
              </a:endParaRPr>
            </a:p>
          </p:txBody>
        </p:sp>
      </p:grpSp>
      <p:grpSp>
        <p:nvGrpSpPr>
          <p:cNvPr id="52" name="组合 51"/>
          <p:cNvGrpSpPr/>
          <p:nvPr/>
        </p:nvGrpSpPr>
        <p:grpSpPr>
          <a:xfrm>
            <a:off x="5757605" y="2503111"/>
            <a:ext cx="676788" cy="845604"/>
            <a:chOff x="1048325" y="3339492"/>
            <a:chExt cx="676788" cy="845604"/>
          </a:xfrm>
        </p:grpSpPr>
        <p:sp>
          <p:nvSpPr>
            <p:cNvPr id="53" name="文本框 52"/>
            <p:cNvSpPr txBox="1"/>
            <p:nvPr/>
          </p:nvSpPr>
          <p:spPr>
            <a:xfrm>
              <a:off x="1059547" y="3339492"/>
              <a:ext cx="654345" cy="338554"/>
            </a:xfrm>
            <a:prstGeom prst="rect">
              <a:avLst/>
            </a:prstGeom>
            <a:noFill/>
          </p:spPr>
          <p:txBody>
            <a:bodyPr wrap="none" rtlCol="0">
              <a:spAutoFit/>
            </a:bodyPr>
            <a:lstStyle/>
            <a:p>
              <a:pPr algn="ctr" defTabSz="914400">
                <a:defRPr/>
              </a:pPr>
              <a:r>
                <a:rPr lang="en-US" altLang="zh-CN" sz="1600" dirty="0">
                  <a:solidFill>
                    <a:prstClr val="black">
                      <a:lumMod val="65000"/>
                      <a:lumOff val="35000"/>
                    </a:prstClr>
                  </a:solidFill>
                  <a:latin typeface="Agency FB" panose="020B0503020202020204" pitchFamily="34" charset="0"/>
                </a:rPr>
                <a:t>OPTION</a:t>
              </a:r>
              <a:endParaRPr lang="en-US" altLang="zh-CN" sz="1600" dirty="0">
                <a:solidFill>
                  <a:prstClr val="black">
                    <a:lumMod val="65000"/>
                    <a:lumOff val="35000"/>
                  </a:prstClr>
                </a:solidFill>
                <a:latin typeface="Agency FB" panose="020B0503020202020204" pitchFamily="34" charset="0"/>
              </a:endParaRPr>
            </a:p>
          </p:txBody>
        </p:sp>
        <p:sp>
          <p:nvSpPr>
            <p:cNvPr id="54" name="文本框 53"/>
            <p:cNvSpPr txBox="1"/>
            <p:nvPr/>
          </p:nvSpPr>
          <p:spPr>
            <a:xfrm>
              <a:off x="1048325" y="3538765"/>
              <a:ext cx="676788" cy="646331"/>
            </a:xfrm>
            <a:prstGeom prst="rect">
              <a:avLst/>
            </a:prstGeom>
            <a:noFill/>
          </p:spPr>
          <p:txBody>
            <a:bodyPr wrap="none" rtlCol="0">
              <a:spAutoFit/>
            </a:bodyPr>
            <a:lstStyle/>
            <a:p>
              <a:pPr algn="ctr" defTabSz="914400">
                <a:defRPr/>
              </a:pPr>
              <a:r>
                <a:rPr lang="en-US" altLang="zh-CN" sz="3600" dirty="0" smtClean="0">
                  <a:solidFill>
                    <a:prstClr val="black">
                      <a:lumMod val="65000"/>
                      <a:lumOff val="35000"/>
                    </a:prstClr>
                  </a:solidFill>
                  <a:latin typeface="Impact" panose="020B0806030902050204" pitchFamily="34" charset="0"/>
                </a:rPr>
                <a:t>03</a:t>
              </a:r>
              <a:endParaRPr lang="zh-CN" altLang="en-US" sz="3600" dirty="0">
                <a:solidFill>
                  <a:prstClr val="black">
                    <a:lumMod val="65000"/>
                    <a:lumOff val="35000"/>
                  </a:prstClr>
                </a:solidFill>
                <a:latin typeface="Impact" panose="020B0806030902050204" pitchFamily="34" charset="0"/>
              </a:endParaRPr>
            </a:p>
          </p:txBody>
        </p:sp>
      </p:grpSp>
      <p:grpSp>
        <p:nvGrpSpPr>
          <p:cNvPr id="55" name="组合 54"/>
          <p:cNvGrpSpPr/>
          <p:nvPr/>
        </p:nvGrpSpPr>
        <p:grpSpPr>
          <a:xfrm>
            <a:off x="7496350" y="5008007"/>
            <a:ext cx="679994" cy="845604"/>
            <a:chOff x="1046722" y="3339492"/>
            <a:chExt cx="679994" cy="845604"/>
          </a:xfrm>
        </p:grpSpPr>
        <p:sp>
          <p:nvSpPr>
            <p:cNvPr id="56" name="文本框 55"/>
            <p:cNvSpPr txBox="1"/>
            <p:nvPr/>
          </p:nvSpPr>
          <p:spPr>
            <a:xfrm>
              <a:off x="1059547" y="3339492"/>
              <a:ext cx="654345" cy="338554"/>
            </a:xfrm>
            <a:prstGeom prst="rect">
              <a:avLst/>
            </a:prstGeom>
            <a:noFill/>
          </p:spPr>
          <p:txBody>
            <a:bodyPr wrap="none" rtlCol="0">
              <a:spAutoFit/>
            </a:bodyPr>
            <a:lstStyle/>
            <a:p>
              <a:pPr algn="ctr" defTabSz="914400">
                <a:defRPr/>
              </a:pPr>
              <a:r>
                <a:rPr lang="en-US" altLang="zh-CN" sz="1600" dirty="0">
                  <a:solidFill>
                    <a:prstClr val="black">
                      <a:lumMod val="65000"/>
                      <a:lumOff val="35000"/>
                    </a:prstClr>
                  </a:solidFill>
                  <a:latin typeface="Agency FB" panose="020B0503020202020204" pitchFamily="34" charset="0"/>
                </a:rPr>
                <a:t>OPTION</a:t>
              </a:r>
              <a:endParaRPr lang="en-US" altLang="zh-CN" sz="1600" dirty="0">
                <a:solidFill>
                  <a:prstClr val="black">
                    <a:lumMod val="65000"/>
                    <a:lumOff val="35000"/>
                  </a:prstClr>
                </a:solidFill>
                <a:latin typeface="Agency FB" panose="020B0503020202020204" pitchFamily="34" charset="0"/>
              </a:endParaRPr>
            </a:p>
          </p:txBody>
        </p:sp>
        <p:sp>
          <p:nvSpPr>
            <p:cNvPr id="57" name="文本框 56"/>
            <p:cNvSpPr txBox="1"/>
            <p:nvPr/>
          </p:nvSpPr>
          <p:spPr>
            <a:xfrm>
              <a:off x="1046722" y="3538765"/>
              <a:ext cx="679994" cy="646331"/>
            </a:xfrm>
            <a:prstGeom prst="rect">
              <a:avLst/>
            </a:prstGeom>
            <a:noFill/>
          </p:spPr>
          <p:txBody>
            <a:bodyPr wrap="none" rtlCol="0">
              <a:spAutoFit/>
            </a:bodyPr>
            <a:lstStyle/>
            <a:p>
              <a:pPr algn="ctr" defTabSz="914400">
                <a:defRPr/>
              </a:pPr>
              <a:r>
                <a:rPr lang="en-US" altLang="zh-CN" sz="3600" dirty="0" smtClean="0">
                  <a:solidFill>
                    <a:prstClr val="black">
                      <a:lumMod val="65000"/>
                      <a:lumOff val="35000"/>
                    </a:prstClr>
                  </a:solidFill>
                  <a:latin typeface="Impact" panose="020B0806030902050204" pitchFamily="34" charset="0"/>
                </a:rPr>
                <a:t>05</a:t>
              </a:r>
              <a:endParaRPr lang="zh-CN" altLang="en-US" sz="3600" dirty="0">
                <a:solidFill>
                  <a:prstClr val="black">
                    <a:lumMod val="65000"/>
                    <a:lumOff val="35000"/>
                  </a:prstClr>
                </a:solidFill>
                <a:latin typeface="Impact" panose="020B0806030902050204" pitchFamily="34" charset="0"/>
              </a:endParaRPr>
            </a:p>
          </p:txBody>
        </p:sp>
      </p:grpSp>
      <p:sp>
        <p:nvSpPr>
          <p:cNvPr id="43" name="文本框 39"/>
          <p:cNvSpPr txBox="1"/>
          <p:nvPr/>
        </p:nvSpPr>
        <p:spPr>
          <a:xfrm>
            <a:off x="5154875" y="492793"/>
            <a:ext cx="1882247" cy="400110"/>
          </a:xfrm>
          <a:prstGeom prst="rect">
            <a:avLst/>
          </a:prstGeom>
          <a:noFill/>
        </p:spPr>
        <p:txBody>
          <a:bodyPr wrap="none" rtlCol="0">
            <a:spAutoFit/>
          </a:bodyPr>
          <a:lstStyle/>
          <a:p>
            <a:pPr algn="ctr"/>
            <a:r>
              <a:rPr lang="en-US" altLang="zh-CN" sz="2000" b="1" dirty="0">
                <a:solidFill>
                  <a:schemeClr val="tx1">
                    <a:lumMod val="75000"/>
                    <a:lumOff val="25000"/>
                  </a:schemeClr>
                </a:solidFill>
                <a:latin typeface="微软雅黑" panose="020B0503020204020204" pitchFamily="34" charset="-122"/>
              </a:rPr>
              <a:t>2</a:t>
            </a:r>
            <a:r>
              <a:rPr lang="zh-CN" altLang="en-US" sz="2000" b="1" dirty="0">
                <a:solidFill>
                  <a:schemeClr val="tx1">
                    <a:lumMod val="75000"/>
                    <a:lumOff val="25000"/>
                  </a:schemeClr>
                </a:solidFill>
                <a:latin typeface="微软雅黑" panose="020B0503020204020204" pitchFamily="34" charset="-122"/>
              </a:rPr>
              <a:t>．个性化服务</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39"/>
          <p:cNvSpPr txBox="1"/>
          <p:nvPr/>
        </p:nvSpPr>
        <p:spPr>
          <a:xfrm>
            <a:off x="2510845" y="935279"/>
            <a:ext cx="7475123" cy="369332"/>
          </a:xfrm>
          <a:prstGeom prst="rect">
            <a:avLst/>
          </a:prstGeom>
          <a:noFill/>
        </p:spPr>
        <p:txBody>
          <a:bodyPr wrap="none" rtlCol="0">
            <a:spAutoFit/>
          </a:bodyPr>
          <a:lstStyle/>
          <a:p>
            <a:pPr algn="ctr"/>
            <a:r>
              <a:rPr lang="zh-CN" altLang="en-US" dirty="0">
                <a:solidFill>
                  <a:schemeClr val="tx1">
                    <a:lumMod val="75000"/>
                    <a:lumOff val="25000"/>
                  </a:schemeClr>
                </a:solidFill>
                <a:latin typeface="+mn-ea"/>
              </a:rPr>
              <a:t>个性服务的内容比较广泛，有时也很凌乱、琐碎，归纳起来有</a:t>
            </a:r>
            <a:r>
              <a:rPr lang="en-US" altLang="zh-CN" dirty="0">
                <a:solidFill>
                  <a:schemeClr val="tx1">
                    <a:lumMod val="75000"/>
                    <a:lumOff val="25000"/>
                  </a:schemeClr>
                </a:solidFill>
                <a:latin typeface="+mn-ea"/>
              </a:rPr>
              <a:t>5</a:t>
            </a:r>
            <a:r>
              <a:rPr lang="zh-CN" altLang="en-US" dirty="0">
                <a:solidFill>
                  <a:schemeClr val="tx1">
                    <a:lumMod val="75000"/>
                    <a:lumOff val="25000"/>
                  </a:schemeClr>
                </a:solidFill>
                <a:latin typeface="+mn-ea"/>
              </a:rPr>
              <a:t>个方面：</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3431" y="3157136"/>
            <a:ext cx="2916000" cy="588897"/>
          </a:xfrm>
          <a:prstGeom prst="rect">
            <a:avLst/>
          </a:prstGeom>
          <a:solidFill>
            <a:srgbClr val="D286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微软雅黑" panose="020B0503020204020204" pitchFamily="34" charset="-122"/>
              </a:rPr>
              <a:t>被动的</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8532569" y="3136801"/>
            <a:ext cx="2916000" cy="588897"/>
          </a:xfrm>
          <a:prstGeom prst="rect">
            <a:avLst/>
          </a:prstGeom>
          <a:solidFill>
            <a:srgbClr val="E4A44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微软雅黑" panose="020B0503020204020204" pitchFamily="34" charset="-122"/>
              </a:rPr>
              <a:t>主动的</a:t>
            </a:r>
            <a:endParaRPr lang="zh-CN" altLang="en-US" sz="2000" b="1" dirty="0">
              <a:latin typeface="微软雅黑" panose="020B0503020204020204" pitchFamily="34" charset="-122"/>
              <a:ea typeface="微软雅黑" panose="020B0503020204020204" pitchFamily="34" charset="-122"/>
            </a:endParaRPr>
          </a:p>
        </p:txBody>
      </p:sp>
      <p:sp>
        <p:nvSpPr>
          <p:cNvPr id="4" name="Freeform 5"/>
          <p:cNvSpPr/>
          <p:nvPr/>
        </p:nvSpPr>
        <p:spPr bwMode="auto">
          <a:xfrm>
            <a:off x="4098066" y="1695312"/>
            <a:ext cx="3995868" cy="4263522"/>
          </a:xfrm>
          <a:custGeom>
            <a:avLst/>
            <a:gdLst>
              <a:gd name="T0" fmla="*/ 256 w 2333"/>
              <a:gd name="T1" fmla="*/ 2004 h 2497"/>
              <a:gd name="T2" fmla="*/ 308 w 2333"/>
              <a:gd name="T3" fmla="*/ 1954 h 2497"/>
              <a:gd name="T4" fmla="*/ 1086 w 2333"/>
              <a:gd name="T5" fmla="*/ 2279 h 2497"/>
              <a:gd name="T6" fmla="*/ 1123 w 2333"/>
              <a:gd name="T7" fmla="*/ 2497 h 2497"/>
              <a:gd name="T8" fmla="*/ 1210 w 2333"/>
              <a:gd name="T9" fmla="*/ 2497 h 2497"/>
              <a:gd name="T10" fmla="*/ 1247 w 2333"/>
              <a:gd name="T11" fmla="*/ 2279 h 2497"/>
              <a:gd name="T12" fmla="*/ 2013 w 2333"/>
              <a:gd name="T13" fmla="*/ 1942 h 2497"/>
              <a:gd name="T14" fmla="*/ 2227 w 2333"/>
              <a:gd name="T15" fmla="*/ 2150 h 2497"/>
              <a:gd name="T16" fmla="*/ 2333 w 2333"/>
              <a:gd name="T17" fmla="*/ 1429 h 2497"/>
              <a:gd name="T18" fmla="*/ 1596 w 2333"/>
              <a:gd name="T19" fmla="*/ 1538 h 2497"/>
              <a:gd name="T20" fmla="*/ 1785 w 2333"/>
              <a:gd name="T21" fmla="*/ 1722 h 2497"/>
              <a:gd name="T22" fmla="*/ 1303 w 2333"/>
              <a:gd name="T23" fmla="*/ 1972 h 2497"/>
              <a:gd name="T24" fmla="*/ 1305 w 2333"/>
              <a:gd name="T25" fmla="*/ 1070 h 2497"/>
              <a:gd name="T26" fmla="*/ 1473 w 2333"/>
              <a:gd name="T27" fmla="*/ 1070 h 2497"/>
              <a:gd name="T28" fmla="*/ 1473 w 2333"/>
              <a:gd name="T29" fmla="*/ 971 h 2497"/>
              <a:gd name="T30" fmla="*/ 1304 w 2333"/>
              <a:gd name="T31" fmla="*/ 971 h 2497"/>
              <a:gd name="T32" fmla="*/ 1303 w 2333"/>
              <a:gd name="T33" fmla="*/ 793 h 2497"/>
              <a:gd name="T34" fmla="*/ 1590 w 2333"/>
              <a:gd name="T35" fmla="*/ 408 h 2497"/>
              <a:gd name="T36" fmla="*/ 1169 w 2333"/>
              <a:gd name="T37" fmla="*/ 0 h 2497"/>
              <a:gd name="T38" fmla="*/ 749 w 2333"/>
              <a:gd name="T39" fmla="*/ 408 h 2497"/>
              <a:gd name="T40" fmla="*/ 1028 w 2333"/>
              <a:gd name="T41" fmla="*/ 791 h 2497"/>
              <a:gd name="T42" fmla="*/ 1028 w 2333"/>
              <a:gd name="T43" fmla="*/ 971 h 2497"/>
              <a:gd name="T44" fmla="*/ 860 w 2333"/>
              <a:gd name="T45" fmla="*/ 971 h 2497"/>
              <a:gd name="T46" fmla="*/ 860 w 2333"/>
              <a:gd name="T47" fmla="*/ 1070 h 2497"/>
              <a:gd name="T48" fmla="*/ 1028 w 2333"/>
              <a:gd name="T49" fmla="*/ 1070 h 2497"/>
              <a:gd name="T50" fmla="*/ 1029 w 2333"/>
              <a:gd name="T51" fmla="*/ 1968 h 2497"/>
              <a:gd name="T52" fmla="*/ 534 w 2333"/>
              <a:gd name="T53" fmla="*/ 1735 h 2497"/>
              <a:gd name="T54" fmla="*/ 737 w 2333"/>
              <a:gd name="T55" fmla="*/ 1538 h 2497"/>
              <a:gd name="T56" fmla="*/ 0 w 2333"/>
              <a:gd name="T57" fmla="*/ 1429 h 2497"/>
              <a:gd name="T58" fmla="*/ 112 w 2333"/>
              <a:gd name="T59" fmla="*/ 2144 h 2497"/>
              <a:gd name="T60" fmla="*/ 256 w 2333"/>
              <a:gd name="T61" fmla="*/ 2004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33" h="2497">
                <a:moveTo>
                  <a:pt x="256" y="2004"/>
                </a:moveTo>
                <a:cubicBezTo>
                  <a:pt x="308" y="1954"/>
                  <a:pt x="308" y="1954"/>
                  <a:pt x="308" y="1954"/>
                </a:cubicBezTo>
                <a:cubicBezTo>
                  <a:pt x="467" y="2083"/>
                  <a:pt x="677" y="2260"/>
                  <a:pt x="1086" y="2279"/>
                </a:cubicBezTo>
                <a:cubicBezTo>
                  <a:pt x="1123" y="2497"/>
                  <a:pt x="1123" y="2497"/>
                  <a:pt x="1123" y="2497"/>
                </a:cubicBezTo>
                <a:cubicBezTo>
                  <a:pt x="1210" y="2497"/>
                  <a:pt x="1210" y="2497"/>
                  <a:pt x="1210" y="2497"/>
                </a:cubicBezTo>
                <a:cubicBezTo>
                  <a:pt x="1247" y="2279"/>
                  <a:pt x="1247" y="2279"/>
                  <a:pt x="1247" y="2279"/>
                </a:cubicBezTo>
                <a:cubicBezTo>
                  <a:pt x="1649" y="2257"/>
                  <a:pt x="1853" y="2077"/>
                  <a:pt x="2013" y="1942"/>
                </a:cubicBezTo>
                <a:cubicBezTo>
                  <a:pt x="2227" y="2150"/>
                  <a:pt x="2227" y="2150"/>
                  <a:pt x="2227" y="2150"/>
                </a:cubicBezTo>
                <a:cubicBezTo>
                  <a:pt x="2333" y="1429"/>
                  <a:pt x="2333" y="1429"/>
                  <a:pt x="2333" y="1429"/>
                </a:cubicBezTo>
                <a:cubicBezTo>
                  <a:pt x="1596" y="1538"/>
                  <a:pt x="1596" y="1538"/>
                  <a:pt x="1596" y="1538"/>
                </a:cubicBezTo>
                <a:cubicBezTo>
                  <a:pt x="1785" y="1722"/>
                  <a:pt x="1785" y="1722"/>
                  <a:pt x="1785" y="1722"/>
                </a:cubicBezTo>
                <a:cubicBezTo>
                  <a:pt x="1642" y="1834"/>
                  <a:pt x="1516" y="1972"/>
                  <a:pt x="1303" y="1972"/>
                </a:cubicBezTo>
                <a:cubicBezTo>
                  <a:pt x="1307" y="1972"/>
                  <a:pt x="1306" y="1434"/>
                  <a:pt x="1305" y="1070"/>
                </a:cubicBezTo>
                <a:cubicBezTo>
                  <a:pt x="1473" y="1070"/>
                  <a:pt x="1473" y="1070"/>
                  <a:pt x="1473" y="1070"/>
                </a:cubicBezTo>
                <a:cubicBezTo>
                  <a:pt x="1473" y="971"/>
                  <a:pt x="1473" y="971"/>
                  <a:pt x="1473" y="971"/>
                </a:cubicBezTo>
                <a:cubicBezTo>
                  <a:pt x="1304" y="971"/>
                  <a:pt x="1304" y="971"/>
                  <a:pt x="1304" y="971"/>
                </a:cubicBezTo>
                <a:cubicBezTo>
                  <a:pt x="1304" y="896"/>
                  <a:pt x="1304" y="833"/>
                  <a:pt x="1303" y="793"/>
                </a:cubicBezTo>
                <a:cubicBezTo>
                  <a:pt x="1470" y="739"/>
                  <a:pt x="1590" y="588"/>
                  <a:pt x="1590" y="408"/>
                </a:cubicBezTo>
                <a:cubicBezTo>
                  <a:pt x="1590" y="183"/>
                  <a:pt x="1402" y="0"/>
                  <a:pt x="1169" y="0"/>
                </a:cubicBezTo>
                <a:cubicBezTo>
                  <a:pt x="937" y="0"/>
                  <a:pt x="749" y="183"/>
                  <a:pt x="749" y="408"/>
                </a:cubicBezTo>
                <a:cubicBezTo>
                  <a:pt x="749" y="585"/>
                  <a:pt x="866" y="735"/>
                  <a:pt x="1028" y="791"/>
                </a:cubicBezTo>
                <a:cubicBezTo>
                  <a:pt x="1028" y="971"/>
                  <a:pt x="1028" y="971"/>
                  <a:pt x="1028" y="971"/>
                </a:cubicBezTo>
                <a:cubicBezTo>
                  <a:pt x="860" y="971"/>
                  <a:pt x="860" y="971"/>
                  <a:pt x="860" y="971"/>
                </a:cubicBezTo>
                <a:cubicBezTo>
                  <a:pt x="860" y="1070"/>
                  <a:pt x="860" y="1070"/>
                  <a:pt x="860" y="1070"/>
                </a:cubicBezTo>
                <a:cubicBezTo>
                  <a:pt x="1028" y="1070"/>
                  <a:pt x="1028" y="1070"/>
                  <a:pt x="1028" y="1070"/>
                </a:cubicBezTo>
                <a:cubicBezTo>
                  <a:pt x="1029" y="1968"/>
                  <a:pt x="1029" y="1968"/>
                  <a:pt x="1029" y="1968"/>
                </a:cubicBezTo>
                <a:cubicBezTo>
                  <a:pt x="806" y="1968"/>
                  <a:pt x="676" y="1841"/>
                  <a:pt x="534" y="1735"/>
                </a:cubicBezTo>
                <a:cubicBezTo>
                  <a:pt x="737" y="1538"/>
                  <a:pt x="737" y="1538"/>
                  <a:pt x="737" y="1538"/>
                </a:cubicBezTo>
                <a:cubicBezTo>
                  <a:pt x="0" y="1429"/>
                  <a:pt x="0" y="1429"/>
                  <a:pt x="0" y="1429"/>
                </a:cubicBezTo>
                <a:cubicBezTo>
                  <a:pt x="112" y="2144"/>
                  <a:pt x="112" y="2144"/>
                  <a:pt x="112" y="2144"/>
                </a:cubicBezTo>
                <a:cubicBezTo>
                  <a:pt x="256" y="2004"/>
                  <a:pt x="256" y="2004"/>
                  <a:pt x="256" y="2004"/>
                </a:cubicBezTo>
              </a:path>
            </a:pathLst>
          </a:custGeom>
          <a:gradFill flip="none" rotWithShape="1">
            <a:gsLst>
              <a:gs pos="50000">
                <a:srgbClr val="D28620"/>
              </a:gs>
              <a:gs pos="50000">
                <a:srgbClr val="E4A44E"/>
              </a:gs>
            </a:gsLst>
            <a:lin ang="0" scaled="0"/>
            <a:tileRect/>
          </a:gradFill>
          <a:ln w="152400">
            <a:noFill/>
          </a:ln>
          <a:effectLst/>
        </p:spPr>
        <p:txBody>
          <a:bodyPr vert="horz" wrap="square" lIns="91440" tIns="45720" rIns="91440" bIns="45720" numCol="1" anchor="t" anchorCtr="0" compatLnSpc="1"/>
          <a:lstStyle/>
          <a:p>
            <a:endParaRPr lang="zh-CN" altLang="en-US" dirty="0"/>
          </a:p>
        </p:txBody>
      </p:sp>
      <p:sp>
        <p:nvSpPr>
          <p:cNvPr id="6" name="Title 20"/>
          <p:cNvSpPr txBox="1"/>
          <p:nvPr/>
        </p:nvSpPr>
        <p:spPr bwMode="auto">
          <a:xfrm>
            <a:off x="743431" y="3914232"/>
            <a:ext cx="2916000" cy="32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just">
              <a:lnSpc>
                <a:spcPct val="13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是由客人提出非规范</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需求。</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Title 20"/>
          <p:cNvSpPr txBox="1"/>
          <p:nvPr/>
        </p:nvSpPr>
        <p:spPr bwMode="auto">
          <a:xfrm>
            <a:off x="8532569" y="3914232"/>
            <a:ext cx="29160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nSpc>
                <a:spcPct val="13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是服务人员主动提供的有针对性的服务。</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文本框 39"/>
          <p:cNvSpPr txBox="1"/>
          <p:nvPr/>
        </p:nvSpPr>
        <p:spPr>
          <a:xfrm>
            <a:off x="4771079" y="1012629"/>
            <a:ext cx="2954655" cy="369332"/>
          </a:xfrm>
          <a:prstGeom prst="rect">
            <a:avLst/>
          </a:prstGeom>
          <a:noFill/>
        </p:spPr>
        <p:txBody>
          <a:bodyPr wrap="none" rtlCol="0">
            <a:spAutoFit/>
          </a:bodyPr>
          <a:lstStyle/>
          <a:p>
            <a:pPr algn="ctr"/>
            <a:r>
              <a:rPr lang="zh-CN" altLang="en-US" dirty="0">
                <a:solidFill>
                  <a:schemeClr val="tx1">
                    <a:lumMod val="75000"/>
                    <a:lumOff val="25000"/>
                  </a:schemeClr>
                </a:solidFill>
                <a:latin typeface="+mn-ea"/>
              </a:rPr>
              <a:t>个性化服务分为两个层次：</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fill="hold" grpId="1" nodeType="afterEffect">
                                  <p:stCondLst>
                                    <p:cond delay="0"/>
                                  </p:stCondLst>
                                  <p:childTnLst>
                                    <p:animMotion origin="layout" path="M 4.72222E-6 -0.69435 L 4.72222E-6 7.22445E-7 " pathEditMode="relative" rAng="0" ptsTypes="AA">
                                      <p:cBhvr>
                                        <p:cTn id="13" dur="300" fill="hold"/>
                                        <p:tgtEl>
                                          <p:spTgt spid="4"/>
                                        </p:tgtEl>
                                        <p:attrNameLst>
                                          <p:attrName>ppt_x</p:attrName>
                                          <p:attrName>ppt_y</p:attrName>
                                        </p:attrNameLst>
                                      </p:cBhvr>
                                      <p:rCtr x="0" y="34702"/>
                                    </p:animMotion>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
          <p:cNvSpPr txBox="1"/>
          <p:nvPr/>
        </p:nvSpPr>
        <p:spPr>
          <a:xfrm>
            <a:off x="3774207" y="1632552"/>
            <a:ext cx="4643587" cy="492443"/>
          </a:xfrm>
          <a:prstGeom prst="rect">
            <a:avLst/>
          </a:prstGeom>
          <a:noFill/>
          <a:ln w="3175">
            <a:noFill/>
          </a:ln>
        </p:spPr>
        <p:txBody>
          <a:bodyPr wrap="square" rtlCol="0">
            <a:spAutoFit/>
          </a:bodyPr>
          <a:lstStyle/>
          <a:p>
            <a:pPr algn="ctr">
              <a:lnSpc>
                <a:spcPct val="130000"/>
              </a:lnSpc>
            </a:pPr>
            <a:r>
              <a:rPr lang="zh-CN" altLang="en-US" sz="2000" b="1" dirty="0">
                <a:solidFill>
                  <a:schemeClr val="tx1">
                    <a:lumMod val="75000"/>
                    <a:lumOff val="25000"/>
                  </a:schemeClr>
                </a:solidFill>
                <a:latin typeface="+mn-ea"/>
                <a:cs typeface="Arial Unicode MS" panose="020B0604020202020204" pitchFamily="34" charset="-122"/>
                <a:sym typeface="Batang" panose="02030600000101010101" charset="-127"/>
              </a:rPr>
              <a:t>商务旅游型</a:t>
            </a:r>
            <a:endParaRPr lang="en-US" altLang="zh-CN" sz="2000"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3" name="TextBox 49"/>
          <p:cNvSpPr txBox="1"/>
          <p:nvPr/>
        </p:nvSpPr>
        <p:spPr>
          <a:xfrm>
            <a:off x="1004168" y="2438910"/>
            <a:ext cx="3161498" cy="492443"/>
          </a:xfrm>
          <a:prstGeom prst="rect">
            <a:avLst/>
          </a:prstGeom>
          <a:noFill/>
          <a:ln w="3175">
            <a:noFill/>
          </a:ln>
        </p:spPr>
        <p:txBody>
          <a:bodyPr wrap="square" rtlCol="0">
            <a:spAutoFit/>
          </a:bodyPr>
          <a:lstStyle/>
          <a:p>
            <a:pPr algn="r">
              <a:lnSpc>
                <a:spcPct val="130000"/>
              </a:lnSpc>
            </a:pPr>
            <a:r>
              <a:rPr lang="zh-CN" altLang="en-US" sz="2000" b="1" dirty="0">
                <a:solidFill>
                  <a:schemeClr val="tx1">
                    <a:lumMod val="75000"/>
                    <a:lumOff val="25000"/>
                  </a:schemeClr>
                </a:solidFill>
                <a:latin typeface="+mn-ea"/>
                <a:cs typeface="Arial Unicode MS" panose="020B0604020202020204" pitchFamily="34" charset="-122"/>
                <a:sym typeface="Batang" panose="02030600000101010101" charset="-127"/>
              </a:rPr>
              <a:t>长住型</a:t>
            </a:r>
            <a:endParaRPr lang="en-US" altLang="zh-CN" sz="2000"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4" name="TextBox 49"/>
          <p:cNvSpPr txBox="1"/>
          <p:nvPr/>
        </p:nvSpPr>
        <p:spPr>
          <a:xfrm>
            <a:off x="4308141" y="6032205"/>
            <a:ext cx="3651951" cy="492443"/>
          </a:xfrm>
          <a:prstGeom prst="rect">
            <a:avLst/>
          </a:prstGeom>
          <a:noFill/>
          <a:ln w="3175">
            <a:noFill/>
          </a:ln>
        </p:spPr>
        <p:txBody>
          <a:bodyPr wrap="square" rtlCol="0">
            <a:spAutoFit/>
          </a:bodyPr>
          <a:lstStyle/>
          <a:p>
            <a:pPr algn="ctr">
              <a:lnSpc>
                <a:spcPct val="130000"/>
              </a:lnSpc>
            </a:pPr>
            <a:r>
              <a:rPr lang="zh-CN" altLang="en-US" sz="2000" b="1" dirty="0">
                <a:solidFill>
                  <a:schemeClr val="tx1">
                    <a:lumMod val="75000"/>
                    <a:lumOff val="25000"/>
                  </a:schemeClr>
                </a:solidFill>
                <a:latin typeface="+mn-ea"/>
                <a:cs typeface="Arial Unicode MS" panose="020B0604020202020204" pitchFamily="34" charset="-122"/>
                <a:sym typeface="Batang" panose="02030600000101010101" charset="-127"/>
              </a:rPr>
              <a:t>华侨旅游型</a:t>
            </a:r>
            <a:endParaRPr lang="en-US" altLang="zh-CN" sz="2000"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5" name="TextBox 49"/>
          <p:cNvSpPr txBox="1"/>
          <p:nvPr/>
        </p:nvSpPr>
        <p:spPr>
          <a:xfrm>
            <a:off x="1533050" y="4588508"/>
            <a:ext cx="2881052" cy="492443"/>
          </a:xfrm>
          <a:prstGeom prst="rect">
            <a:avLst/>
          </a:prstGeom>
          <a:noFill/>
          <a:ln w="3175">
            <a:noFill/>
          </a:ln>
        </p:spPr>
        <p:txBody>
          <a:bodyPr wrap="square" rtlCol="0">
            <a:spAutoFit/>
          </a:bodyPr>
          <a:lstStyle/>
          <a:p>
            <a:pPr algn="r">
              <a:lnSpc>
                <a:spcPct val="130000"/>
              </a:lnSpc>
            </a:pPr>
            <a:r>
              <a:rPr lang="zh-CN" altLang="en-US" sz="2000" b="1" dirty="0">
                <a:solidFill>
                  <a:schemeClr val="tx1">
                    <a:lumMod val="75000"/>
                    <a:lumOff val="25000"/>
                  </a:schemeClr>
                </a:solidFill>
                <a:latin typeface="+mn-ea"/>
                <a:cs typeface="Arial Unicode MS" panose="020B0604020202020204" pitchFamily="34" charset="-122"/>
                <a:sym typeface="Batang" panose="02030600000101010101" charset="-127"/>
              </a:rPr>
              <a:t>旅游疗养型</a:t>
            </a:r>
            <a:endParaRPr lang="en-US" altLang="zh-CN" sz="2000"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6" name="TextBox 49"/>
          <p:cNvSpPr txBox="1"/>
          <p:nvPr/>
        </p:nvSpPr>
        <p:spPr>
          <a:xfrm>
            <a:off x="7719880" y="2569777"/>
            <a:ext cx="4152055" cy="492443"/>
          </a:xfrm>
          <a:prstGeom prst="rect">
            <a:avLst/>
          </a:prstGeom>
          <a:noFill/>
          <a:ln w="3175">
            <a:noFill/>
          </a:ln>
        </p:spPr>
        <p:txBody>
          <a:bodyPr wrap="square" rtlCol="0">
            <a:spAutoFit/>
          </a:bodyPr>
          <a:lstStyle/>
          <a:p>
            <a:pPr>
              <a:lnSpc>
                <a:spcPct val="130000"/>
              </a:lnSpc>
            </a:pPr>
            <a:r>
              <a:rPr lang="zh-CN" altLang="en-US" sz="2000" b="1" dirty="0">
                <a:solidFill>
                  <a:schemeClr val="tx1">
                    <a:lumMod val="75000"/>
                    <a:lumOff val="25000"/>
                  </a:schemeClr>
                </a:solidFill>
                <a:latin typeface="+mn-ea"/>
                <a:cs typeface="Arial Unicode MS" panose="020B0604020202020204" pitchFamily="34" charset="-122"/>
                <a:sym typeface="Batang" panose="02030600000101010101" charset="-127"/>
              </a:rPr>
              <a:t>蜜月旅游型</a:t>
            </a:r>
            <a:endParaRPr lang="en-US" altLang="zh-CN" sz="2000"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7" name="TextBox 49"/>
          <p:cNvSpPr txBox="1"/>
          <p:nvPr/>
        </p:nvSpPr>
        <p:spPr>
          <a:xfrm>
            <a:off x="7779888" y="4606045"/>
            <a:ext cx="3949708" cy="492443"/>
          </a:xfrm>
          <a:prstGeom prst="rect">
            <a:avLst/>
          </a:prstGeom>
          <a:noFill/>
          <a:ln w="3175">
            <a:noFill/>
          </a:ln>
        </p:spPr>
        <p:txBody>
          <a:bodyPr wrap="square" rtlCol="0">
            <a:spAutoFit/>
          </a:bodyPr>
          <a:lstStyle/>
          <a:p>
            <a:pPr>
              <a:lnSpc>
                <a:spcPct val="130000"/>
              </a:lnSpc>
            </a:pPr>
            <a:r>
              <a:rPr lang="zh-CN" altLang="en-US" sz="2000" b="1" dirty="0">
                <a:solidFill>
                  <a:schemeClr val="tx1">
                    <a:lumMod val="75000"/>
                    <a:lumOff val="25000"/>
                  </a:schemeClr>
                </a:solidFill>
                <a:latin typeface="+mn-ea"/>
                <a:cs typeface="Arial Unicode MS" panose="020B0604020202020204" pitchFamily="34" charset="-122"/>
                <a:sym typeface="Batang" panose="02030600000101010101" charset="-127"/>
              </a:rPr>
              <a:t>修学旅游型</a:t>
            </a:r>
            <a:endParaRPr lang="en-US" altLang="zh-CN" sz="2000"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8" name="文本框 7"/>
          <p:cNvSpPr txBox="1"/>
          <p:nvPr/>
        </p:nvSpPr>
        <p:spPr>
          <a:xfrm>
            <a:off x="3236214" y="513839"/>
            <a:ext cx="5719572" cy="581057"/>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latin typeface="+mn-ea"/>
              </a:rPr>
              <a:t>（二）宾客类型和服务方法</a:t>
            </a:r>
            <a:endParaRPr lang="zh-CN" altLang="en-US" sz="2400" b="1" dirty="0">
              <a:solidFill>
                <a:schemeClr val="tx1">
                  <a:lumMod val="75000"/>
                  <a:lumOff val="25000"/>
                </a:schemeClr>
              </a:solidFill>
              <a:latin typeface="+mn-ea"/>
            </a:endParaRPr>
          </a:p>
        </p:txBody>
      </p:sp>
      <p:grpSp>
        <p:nvGrpSpPr>
          <p:cNvPr id="9" name="组合 8"/>
          <p:cNvGrpSpPr/>
          <p:nvPr/>
        </p:nvGrpSpPr>
        <p:grpSpPr>
          <a:xfrm>
            <a:off x="3804788" y="1593999"/>
            <a:ext cx="4582424" cy="4978361"/>
            <a:chOff x="3804788" y="1330345"/>
            <a:chExt cx="4582424" cy="4978361"/>
          </a:xfrm>
        </p:grpSpPr>
        <p:grpSp>
          <p:nvGrpSpPr>
            <p:cNvPr id="10" name="组合 9"/>
            <p:cNvGrpSpPr/>
            <p:nvPr/>
          </p:nvGrpSpPr>
          <p:grpSpPr>
            <a:xfrm>
              <a:off x="3804788" y="1330345"/>
              <a:ext cx="4582424" cy="4978361"/>
              <a:chOff x="3497943" y="606462"/>
              <a:chExt cx="5196114" cy="5645076"/>
            </a:xfrm>
          </p:grpSpPr>
          <p:sp>
            <p:nvSpPr>
              <p:cNvPr id="17" name="Freeform 27"/>
              <p:cNvSpPr/>
              <p:nvPr/>
            </p:nvSpPr>
            <p:spPr bwMode="auto">
              <a:xfrm rot="1800000">
                <a:off x="5956314" y="2732777"/>
                <a:ext cx="2124461" cy="2456085"/>
              </a:xfrm>
              <a:custGeom>
                <a:avLst/>
                <a:gdLst>
                  <a:gd name="T0" fmla="*/ 606 w 606"/>
                  <a:gd name="T1" fmla="*/ 701 h 701"/>
                  <a:gd name="T2" fmla="*/ 536 w 606"/>
                  <a:gd name="T3" fmla="*/ 355 h 701"/>
                  <a:gd name="T4" fmla="*/ 606 w 606"/>
                  <a:gd name="T5" fmla="*/ 0 h 701"/>
                  <a:gd name="T6" fmla="*/ 0 w 606"/>
                  <a:gd name="T7" fmla="*/ 351 h 701"/>
                  <a:gd name="T8" fmla="*/ 606 w 606"/>
                  <a:gd name="T9" fmla="*/ 701 h 701"/>
                </a:gdLst>
                <a:ahLst/>
                <a:cxnLst>
                  <a:cxn ang="0">
                    <a:pos x="T0" y="T1"/>
                  </a:cxn>
                  <a:cxn ang="0">
                    <a:pos x="T2" y="T3"/>
                  </a:cxn>
                  <a:cxn ang="0">
                    <a:pos x="T4" y="T5"/>
                  </a:cxn>
                  <a:cxn ang="0">
                    <a:pos x="T6" y="T7"/>
                  </a:cxn>
                  <a:cxn ang="0">
                    <a:pos x="T8" y="T9"/>
                  </a:cxn>
                </a:cxnLst>
                <a:rect l="0" t="0" r="r" b="b"/>
                <a:pathLst>
                  <a:path w="606" h="701">
                    <a:moveTo>
                      <a:pt x="606" y="701"/>
                    </a:moveTo>
                    <a:cubicBezTo>
                      <a:pt x="606" y="701"/>
                      <a:pt x="536" y="550"/>
                      <a:pt x="536" y="355"/>
                    </a:cubicBezTo>
                    <a:cubicBezTo>
                      <a:pt x="536" y="159"/>
                      <a:pt x="606" y="0"/>
                      <a:pt x="606" y="0"/>
                    </a:cubicBezTo>
                    <a:cubicBezTo>
                      <a:pt x="0" y="351"/>
                      <a:pt x="0" y="351"/>
                      <a:pt x="0" y="351"/>
                    </a:cubicBezTo>
                    <a:lnTo>
                      <a:pt x="606" y="701"/>
                    </a:lnTo>
                    <a:close/>
                  </a:path>
                </a:pathLst>
              </a:custGeom>
              <a:solidFill>
                <a:srgbClr val="C0791A"/>
              </a:solidFill>
              <a:ln w="9525">
                <a:solidFill>
                  <a:schemeClr val="bg1"/>
                </a:solidFill>
                <a:round/>
              </a:ln>
            </p:spPr>
            <p:txBody>
              <a:bodyPr vert="horz" wrap="square" lIns="91440" tIns="45720" rIns="91440" bIns="45720" numCol="1" anchor="t" anchorCtr="0" compatLnSpc="1"/>
              <a:lstStyle/>
              <a:p>
                <a:endParaRPr lang="zh-CN" altLang="en-US"/>
              </a:p>
            </p:txBody>
          </p:sp>
          <p:sp>
            <p:nvSpPr>
              <p:cNvPr id="18" name="Freeform 26"/>
              <p:cNvSpPr/>
              <p:nvPr/>
            </p:nvSpPr>
            <p:spPr bwMode="auto">
              <a:xfrm rot="1800000">
                <a:off x="4112334" y="1669436"/>
                <a:ext cx="2128902" cy="2456085"/>
              </a:xfrm>
              <a:custGeom>
                <a:avLst/>
                <a:gdLst>
                  <a:gd name="T0" fmla="*/ 0 w 607"/>
                  <a:gd name="T1" fmla="*/ 0 h 701"/>
                  <a:gd name="T2" fmla="*/ 70 w 607"/>
                  <a:gd name="T3" fmla="*/ 346 h 701"/>
                  <a:gd name="T4" fmla="*/ 0 w 607"/>
                  <a:gd name="T5" fmla="*/ 701 h 701"/>
                  <a:gd name="T6" fmla="*/ 607 w 607"/>
                  <a:gd name="T7" fmla="*/ 351 h 701"/>
                  <a:gd name="T8" fmla="*/ 0 w 607"/>
                  <a:gd name="T9" fmla="*/ 0 h 701"/>
                </a:gdLst>
                <a:ahLst/>
                <a:cxnLst>
                  <a:cxn ang="0">
                    <a:pos x="T0" y="T1"/>
                  </a:cxn>
                  <a:cxn ang="0">
                    <a:pos x="T2" y="T3"/>
                  </a:cxn>
                  <a:cxn ang="0">
                    <a:pos x="T4" y="T5"/>
                  </a:cxn>
                  <a:cxn ang="0">
                    <a:pos x="T6" y="T7"/>
                  </a:cxn>
                  <a:cxn ang="0">
                    <a:pos x="T8" y="T9"/>
                  </a:cxn>
                </a:cxnLst>
                <a:rect l="0" t="0" r="r" b="b"/>
                <a:pathLst>
                  <a:path w="607" h="701">
                    <a:moveTo>
                      <a:pt x="0" y="0"/>
                    </a:moveTo>
                    <a:cubicBezTo>
                      <a:pt x="0" y="0"/>
                      <a:pt x="70" y="151"/>
                      <a:pt x="70" y="346"/>
                    </a:cubicBezTo>
                    <a:cubicBezTo>
                      <a:pt x="70" y="542"/>
                      <a:pt x="0" y="701"/>
                      <a:pt x="0" y="701"/>
                    </a:cubicBezTo>
                    <a:cubicBezTo>
                      <a:pt x="607" y="351"/>
                      <a:pt x="607" y="351"/>
                      <a:pt x="607" y="351"/>
                    </a:cubicBezTo>
                    <a:lnTo>
                      <a:pt x="0" y="0"/>
                    </a:lnTo>
                    <a:close/>
                  </a:path>
                </a:pathLst>
              </a:custGeom>
              <a:solidFill>
                <a:srgbClr val="C0791A"/>
              </a:solidFill>
              <a:ln w="9525">
                <a:solidFill>
                  <a:schemeClr val="bg1"/>
                </a:solidFill>
                <a:round/>
              </a:ln>
            </p:spPr>
            <p:txBody>
              <a:bodyPr vert="horz" wrap="square" lIns="91440" tIns="45720" rIns="91440" bIns="45720" numCol="1" anchor="t" anchorCtr="0" compatLnSpc="1"/>
              <a:lstStyle/>
              <a:p>
                <a:endParaRPr lang="zh-CN" altLang="en-US"/>
              </a:p>
            </p:txBody>
          </p:sp>
          <p:sp>
            <p:nvSpPr>
              <p:cNvPr id="19" name="Freeform 28"/>
              <p:cNvSpPr/>
              <p:nvPr/>
            </p:nvSpPr>
            <p:spPr bwMode="auto">
              <a:xfrm rot="1800000">
                <a:off x="3497943" y="2735073"/>
                <a:ext cx="2128902" cy="2453124"/>
              </a:xfrm>
              <a:custGeom>
                <a:avLst/>
                <a:gdLst>
                  <a:gd name="T0" fmla="*/ 0 w 607"/>
                  <a:gd name="T1" fmla="*/ 350 h 700"/>
                  <a:gd name="T2" fmla="*/ 335 w 607"/>
                  <a:gd name="T3" fmla="*/ 462 h 700"/>
                  <a:gd name="T4" fmla="*/ 607 w 607"/>
                  <a:gd name="T5" fmla="*/ 700 h 700"/>
                  <a:gd name="T6" fmla="*/ 607 w 607"/>
                  <a:gd name="T7" fmla="*/ 0 h 700"/>
                  <a:gd name="T8" fmla="*/ 0 w 607"/>
                  <a:gd name="T9" fmla="*/ 350 h 700"/>
                </a:gdLst>
                <a:ahLst/>
                <a:cxnLst>
                  <a:cxn ang="0">
                    <a:pos x="T0" y="T1"/>
                  </a:cxn>
                  <a:cxn ang="0">
                    <a:pos x="T2" y="T3"/>
                  </a:cxn>
                  <a:cxn ang="0">
                    <a:pos x="T4" y="T5"/>
                  </a:cxn>
                  <a:cxn ang="0">
                    <a:pos x="T6" y="T7"/>
                  </a:cxn>
                  <a:cxn ang="0">
                    <a:pos x="T8" y="T9"/>
                  </a:cxn>
                </a:cxnLst>
                <a:rect l="0" t="0" r="r" b="b"/>
                <a:pathLst>
                  <a:path w="607" h="700">
                    <a:moveTo>
                      <a:pt x="0" y="350"/>
                    </a:moveTo>
                    <a:cubicBezTo>
                      <a:pt x="0" y="350"/>
                      <a:pt x="165" y="364"/>
                      <a:pt x="335" y="462"/>
                    </a:cubicBezTo>
                    <a:cubicBezTo>
                      <a:pt x="504" y="560"/>
                      <a:pt x="607" y="700"/>
                      <a:pt x="607" y="700"/>
                    </a:cubicBezTo>
                    <a:cubicBezTo>
                      <a:pt x="607" y="0"/>
                      <a:pt x="607" y="0"/>
                      <a:pt x="607" y="0"/>
                    </a:cubicBezTo>
                    <a:lnTo>
                      <a:pt x="0" y="350"/>
                    </a:lnTo>
                    <a:close/>
                  </a:path>
                </a:pathLst>
              </a:custGeom>
              <a:solidFill>
                <a:srgbClr val="E18E1F"/>
              </a:solidFill>
              <a:ln w="9525">
                <a:solidFill>
                  <a:schemeClr val="bg1"/>
                </a:solidFill>
                <a:round/>
              </a:ln>
            </p:spPr>
            <p:txBody>
              <a:bodyPr vert="horz" wrap="square" lIns="91440" tIns="45720" rIns="91440" bIns="45720" numCol="1" anchor="t" anchorCtr="0" compatLnSpc="1"/>
              <a:lstStyle/>
              <a:p>
                <a:endParaRPr lang="zh-CN" altLang="en-US"/>
              </a:p>
            </p:txBody>
          </p:sp>
          <p:sp>
            <p:nvSpPr>
              <p:cNvPr id="20" name="Freeform 29"/>
              <p:cNvSpPr/>
              <p:nvPr/>
            </p:nvSpPr>
            <p:spPr bwMode="auto">
              <a:xfrm rot="1800000">
                <a:off x="6569596" y="1669803"/>
                <a:ext cx="2124461" cy="2457565"/>
              </a:xfrm>
              <a:custGeom>
                <a:avLst/>
                <a:gdLst>
                  <a:gd name="T0" fmla="*/ 606 w 606"/>
                  <a:gd name="T1" fmla="*/ 350 h 701"/>
                  <a:gd name="T2" fmla="*/ 271 w 606"/>
                  <a:gd name="T3" fmla="*/ 238 h 701"/>
                  <a:gd name="T4" fmla="*/ 0 w 606"/>
                  <a:gd name="T5" fmla="*/ 0 h 701"/>
                  <a:gd name="T6" fmla="*/ 0 w 606"/>
                  <a:gd name="T7" fmla="*/ 701 h 701"/>
                  <a:gd name="T8" fmla="*/ 606 w 606"/>
                  <a:gd name="T9" fmla="*/ 350 h 701"/>
                </a:gdLst>
                <a:ahLst/>
                <a:cxnLst>
                  <a:cxn ang="0">
                    <a:pos x="T0" y="T1"/>
                  </a:cxn>
                  <a:cxn ang="0">
                    <a:pos x="T2" y="T3"/>
                  </a:cxn>
                  <a:cxn ang="0">
                    <a:pos x="T4" y="T5"/>
                  </a:cxn>
                  <a:cxn ang="0">
                    <a:pos x="T6" y="T7"/>
                  </a:cxn>
                  <a:cxn ang="0">
                    <a:pos x="T8" y="T9"/>
                  </a:cxn>
                </a:cxnLst>
                <a:rect l="0" t="0" r="r" b="b"/>
                <a:pathLst>
                  <a:path w="606" h="701">
                    <a:moveTo>
                      <a:pt x="606" y="350"/>
                    </a:moveTo>
                    <a:cubicBezTo>
                      <a:pt x="606" y="350"/>
                      <a:pt x="441" y="336"/>
                      <a:pt x="271" y="238"/>
                    </a:cubicBezTo>
                    <a:cubicBezTo>
                      <a:pt x="102" y="140"/>
                      <a:pt x="0" y="0"/>
                      <a:pt x="0" y="0"/>
                    </a:cubicBezTo>
                    <a:cubicBezTo>
                      <a:pt x="0" y="701"/>
                      <a:pt x="0" y="701"/>
                      <a:pt x="0" y="701"/>
                    </a:cubicBezTo>
                    <a:lnTo>
                      <a:pt x="606" y="350"/>
                    </a:lnTo>
                    <a:close/>
                  </a:path>
                </a:pathLst>
              </a:custGeom>
              <a:solidFill>
                <a:srgbClr val="E18E1F"/>
              </a:solidFill>
              <a:ln w="9525">
                <a:solidFill>
                  <a:schemeClr val="bg1"/>
                </a:solidFill>
                <a:round/>
              </a:ln>
            </p:spPr>
            <p:txBody>
              <a:bodyPr vert="horz" wrap="square" lIns="91440" tIns="45720" rIns="91440" bIns="45720" numCol="1" anchor="t" anchorCtr="0" compatLnSpc="1"/>
              <a:lstStyle/>
              <a:p>
                <a:endParaRPr lang="zh-CN" altLang="en-US"/>
              </a:p>
            </p:txBody>
          </p:sp>
          <p:sp>
            <p:nvSpPr>
              <p:cNvPr id="21" name="Freeform 30"/>
              <p:cNvSpPr/>
              <p:nvPr/>
            </p:nvSpPr>
            <p:spPr bwMode="auto">
              <a:xfrm rot="1800000">
                <a:off x="5341924" y="3798414"/>
                <a:ext cx="2124461" cy="2453124"/>
              </a:xfrm>
              <a:custGeom>
                <a:avLst/>
                <a:gdLst>
                  <a:gd name="T0" fmla="*/ 0 w 606"/>
                  <a:gd name="T1" fmla="*/ 700 h 700"/>
                  <a:gd name="T2" fmla="*/ 264 w 606"/>
                  <a:gd name="T3" fmla="*/ 466 h 700"/>
                  <a:gd name="T4" fmla="*/ 606 w 606"/>
                  <a:gd name="T5" fmla="*/ 350 h 700"/>
                  <a:gd name="T6" fmla="*/ 0 w 606"/>
                  <a:gd name="T7" fmla="*/ 0 h 700"/>
                  <a:gd name="T8" fmla="*/ 0 w 606"/>
                  <a:gd name="T9" fmla="*/ 700 h 700"/>
                </a:gdLst>
                <a:ahLst/>
                <a:cxnLst>
                  <a:cxn ang="0">
                    <a:pos x="T0" y="T1"/>
                  </a:cxn>
                  <a:cxn ang="0">
                    <a:pos x="T2" y="T3"/>
                  </a:cxn>
                  <a:cxn ang="0">
                    <a:pos x="T4" y="T5"/>
                  </a:cxn>
                  <a:cxn ang="0">
                    <a:pos x="T6" y="T7"/>
                  </a:cxn>
                  <a:cxn ang="0">
                    <a:pos x="T8" y="T9"/>
                  </a:cxn>
                </a:cxnLst>
                <a:rect l="0" t="0" r="r" b="b"/>
                <a:pathLst>
                  <a:path w="606" h="700">
                    <a:moveTo>
                      <a:pt x="0" y="700"/>
                    </a:moveTo>
                    <a:cubicBezTo>
                      <a:pt x="0" y="700"/>
                      <a:pt x="95" y="564"/>
                      <a:pt x="264" y="466"/>
                    </a:cubicBezTo>
                    <a:cubicBezTo>
                      <a:pt x="434" y="368"/>
                      <a:pt x="606" y="350"/>
                      <a:pt x="606" y="350"/>
                    </a:cubicBezTo>
                    <a:cubicBezTo>
                      <a:pt x="0" y="0"/>
                      <a:pt x="0" y="0"/>
                      <a:pt x="0" y="0"/>
                    </a:cubicBezTo>
                    <a:lnTo>
                      <a:pt x="0" y="700"/>
                    </a:lnTo>
                    <a:close/>
                  </a:path>
                </a:pathLst>
              </a:custGeom>
              <a:solidFill>
                <a:srgbClr val="E9AD5D"/>
              </a:solidFill>
              <a:ln w="9525">
                <a:solidFill>
                  <a:schemeClr val="bg1"/>
                </a:solidFill>
                <a:round/>
              </a:ln>
            </p:spPr>
            <p:txBody>
              <a:bodyPr vert="horz" wrap="square" lIns="91440" tIns="45720" rIns="91440" bIns="45720" numCol="1" anchor="t" anchorCtr="0" compatLnSpc="1"/>
              <a:lstStyle/>
              <a:p>
                <a:endParaRPr lang="zh-CN" altLang="en-US"/>
              </a:p>
            </p:txBody>
          </p:sp>
          <p:sp>
            <p:nvSpPr>
              <p:cNvPr id="22" name="Freeform 31"/>
              <p:cNvSpPr/>
              <p:nvPr/>
            </p:nvSpPr>
            <p:spPr bwMode="auto">
              <a:xfrm rot="1800000">
                <a:off x="4725616" y="606462"/>
                <a:ext cx="2128902" cy="2457565"/>
              </a:xfrm>
              <a:custGeom>
                <a:avLst/>
                <a:gdLst>
                  <a:gd name="T0" fmla="*/ 607 w 607"/>
                  <a:gd name="T1" fmla="*/ 0 h 701"/>
                  <a:gd name="T2" fmla="*/ 342 w 607"/>
                  <a:gd name="T3" fmla="*/ 234 h 701"/>
                  <a:gd name="T4" fmla="*/ 0 w 607"/>
                  <a:gd name="T5" fmla="*/ 350 h 701"/>
                  <a:gd name="T6" fmla="*/ 607 w 607"/>
                  <a:gd name="T7" fmla="*/ 701 h 701"/>
                  <a:gd name="T8" fmla="*/ 607 w 607"/>
                  <a:gd name="T9" fmla="*/ 0 h 701"/>
                </a:gdLst>
                <a:ahLst/>
                <a:cxnLst>
                  <a:cxn ang="0">
                    <a:pos x="T0" y="T1"/>
                  </a:cxn>
                  <a:cxn ang="0">
                    <a:pos x="T2" y="T3"/>
                  </a:cxn>
                  <a:cxn ang="0">
                    <a:pos x="T4" y="T5"/>
                  </a:cxn>
                  <a:cxn ang="0">
                    <a:pos x="T6" y="T7"/>
                  </a:cxn>
                  <a:cxn ang="0">
                    <a:pos x="T8" y="T9"/>
                  </a:cxn>
                </a:cxnLst>
                <a:rect l="0" t="0" r="r" b="b"/>
                <a:pathLst>
                  <a:path w="607" h="701">
                    <a:moveTo>
                      <a:pt x="607" y="0"/>
                    </a:moveTo>
                    <a:cubicBezTo>
                      <a:pt x="607" y="0"/>
                      <a:pt x="511" y="136"/>
                      <a:pt x="342" y="234"/>
                    </a:cubicBezTo>
                    <a:cubicBezTo>
                      <a:pt x="172" y="332"/>
                      <a:pt x="0" y="350"/>
                      <a:pt x="0" y="350"/>
                    </a:cubicBezTo>
                    <a:cubicBezTo>
                      <a:pt x="607" y="701"/>
                      <a:pt x="607" y="701"/>
                      <a:pt x="607" y="701"/>
                    </a:cubicBezTo>
                    <a:lnTo>
                      <a:pt x="607" y="0"/>
                    </a:lnTo>
                    <a:close/>
                  </a:path>
                </a:pathLst>
              </a:custGeom>
              <a:solidFill>
                <a:srgbClr val="E9AD5D"/>
              </a:solidFill>
              <a:ln w="9525">
                <a:solidFill>
                  <a:schemeClr val="bg1"/>
                </a:solidFill>
                <a:round/>
              </a:ln>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5716990" y="2358873"/>
              <a:ext cx="758020" cy="646331"/>
            </a:xfrm>
            <a:prstGeom prst="rect">
              <a:avLst/>
            </a:prstGeom>
            <a:noFill/>
          </p:spPr>
          <p:txBody>
            <a:bodyPr wrap="square" rtlCol="0">
              <a:spAutoFit/>
            </a:bodyPr>
            <a:lstStyle/>
            <a:p>
              <a:pPr algn="ctr"/>
              <a:r>
                <a:rPr lang="en-US" altLang="zh-CN" sz="3600" b="1" dirty="0" smtClean="0">
                  <a:solidFill>
                    <a:schemeClr val="bg1"/>
                  </a:solidFill>
                  <a:latin typeface="Impact" panose="020B0806030902050204" pitchFamily="34" charset="0"/>
                </a:rPr>
                <a:t>01</a:t>
              </a:r>
              <a:endParaRPr lang="zh-CN" altLang="en-US" sz="3600" b="1" dirty="0">
                <a:solidFill>
                  <a:schemeClr val="bg1"/>
                </a:solidFill>
                <a:latin typeface="Impact" panose="020B0806030902050204" pitchFamily="34" charset="0"/>
              </a:endParaRPr>
            </a:p>
          </p:txBody>
        </p:sp>
        <p:sp>
          <p:nvSpPr>
            <p:cNvPr id="12" name="文本框 11"/>
            <p:cNvSpPr txBox="1"/>
            <p:nvPr/>
          </p:nvSpPr>
          <p:spPr>
            <a:xfrm>
              <a:off x="6699828" y="2990326"/>
              <a:ext cx="839362" cy="646331"/>
            </a:xfrm>
            <a:prstGeom prst="rect">
              <a:avLst/>
            </a:prstGeom>
            <a:noFill/>
          </p:spPr>
          <p:txBody>
            <a:bodyPr wrap="square" rtlCol="0">
              <a:spAutoFit/>
            </a:bodyPr>
            <a:lstStyle/>
            <a:p>
              <a:pPr algn="ctr"/>
              <a:r>
                <a:rPr lang="en-US" altLang="zh-CN" sz="3600" b="1" dirty="0" smtClean="0">
                  <a:solidFill>
                    <a:schemeClr val="bg1"/>
                  </a:solidFill>
                  <a:latin typeface="Impact" panose="020B0806030902050204" pitchFamily="34" charset="0"/>
                </a:rPr>
                <a:t>02</a:t>
              </a:r>
              <a:endParaRPr lang="zh-CN" altLang="en-US" sz="3600" b="1" dirty="0">
                <a:solidFill>
                  <a:schemeClr val="bg1"/>
                </a:solidFill>
                <a:latin typeface="Impact" panose="020B0806030902050204" pitchFamily="34" charset="0"/>
              </a:endParaRPr>
            </a:p>
          </p:txBody>
        </p:sp>
        <p:sp>
          <p:nvSpPr>
            <p:cNvPr id="13" name="文本框 12"/>
            <p:cNvSpPr txBox="1"/>
            <p:nvPr/>
          </p:nvSpPr>
          <p:spPr>
            <a:xfrm>
              <a:off x="6699827" y="4066165"/>
              <a:ext cx="871473" cy="646331"/>
            </a:xfrm>
            <a:prstGeom prst="rect">
              <a:avLst/>
            </a:prstGeom>
            <a:noFill/>
          </p:spPr>
          <p:txBody>
            <a:bodyPr wrap="square" rtlCol="0">
              <a:spAutoFit/>
            </a:bodyPr>
            <a:lstStyle/>
            <a:p>
              <a:pPr algn="ctr"/>
              <a:r>
                <a:rPr lang="en-US" altLang="zh-CN" sz="3600" b="1" dirty="0" smtClean="0">
                  <a:solidFill>
                    <a:schemeClr val="bg1"/>
                  </a:solidFill>
                  <a:latin typeface="Impact" panose="020B0806030902050204" pitchFamily="34" charset="0"/>
                </a:rPr>
                <a:t>03</a:t>
              </a:r>
              <a:endParaRPr lang="zh-CN" altLang="en-US" sz="3600" b="1" dirty="0">
                <a:solidFill>
                  <a:schemeClr val="bg1"/>
                </a:solidFill>
                <a:latin typeface="Impact" panose="020B0806030902050204" pitchFamily="34" charset="0"/>
              </a:endParaRPr>
            </a:p>
          </p:txBody>
        </p:sp>
        <p:sp>
          <p:nvSpPr>
            <p:cNvPr id="14" name="文本框 13"/>
            <p:cNvSpPr txBox="1"/>
            <p:nvPr/>
          </p:nvSpPr>
          <p:spPr>
            <a:xfrm>
              <a:off x="4701574" y="4066165"/>
              <a:ext cx="866834" cy="646331"/>
            </a:xfrm>
            <a:prstGeom prst="rect">
              <a:avLst/>
            </a:prstGeom>
            <a:noFill/>
          </p:spPr>
          <p:txBody>
            <a:bodyPr wrap="square" rtlCol="0">
              <a:spAutoFit/>
            </a:bodyPr>
            <a:lstStyle/>
            <a:p>
              <a:pPr algn="ctr"/>
              <a:r>
                <a:rPr lang="en-US" altLang="zh-CN" sz="3600" b="1" dirty="0" smtClean="0">
                  <a:solidFill>
                    <a:schemeClr val="bg1"/>
                  </a:solidFill>
                  <a:latin typeface="Impact" panose="020B0806030902050204" pitchFamily="34" charset="0"/>
                </a:rPr>
                <a:t>05</a:t>
              </a:r>
              <a:endParaRPr lang="zh-CN" altLang="en-US" sz="3600" b="1" dirty="0">
                <a:solidFill>
                  <a:schemeClr val="bg1"/>
                </a:solidFill>
                <a:latin typeface="Impact" panose="020B0806030902050204" pitchFamily="34" charset="0"/>
              </a:endParaRPr>
            </a:p>
          </p:txBody>
        </p:sp>
        <p:sp>
          <p:nvSpPr>
            <p:cNvPr id="15" name="文本框 14"/>
            <p:cNvSpPr txBox="1"/>
            <p:nvPr/>
          </p:nvSpPr>
          <p:spPr>
            <a:xfrm>
              <a:off x="4701574" y="2990326"/>
              <a:ext cx="866834" cy="646331"/>
            </a:xfrm>
            <a:prstGeom prst="rect">
              <a:avLst/>
            </a:prstGeom>
            <a:noFill/>
          </p:spPr>
          <p:txBody>
            <a:bodyPr wrap="square" rtlCol="0">
              <a:spAutoFit/>
            </a:bodyPr>
            <a:lstStyle/>
            <a:p>
              <a:pPr algn="ctr"/>
              <a:r>
                <a:rPr lang="en-US" altLang="zh-CN" sz="3600" b="1" dirty="0" smtClean="0">
                  <a:solidFill>
                    <a:schemeClr val="bg1"/>
                  </a:solidFill>
                  <a:latin typeface="Impact" panose="020B0806030902050204" pitchFamily="34" charset="0"/>
                </a:rPr>
                <a:t>06</a:t>
              </a:r>
              <a:endParaRPr lang="zh-CN" altLang="en-US" sz="3600" b="1" dirty="0">
                <a:solidFill>
                  <a:schemeClr val="bg1"/>
                </a:solidFill>
                <a:latin typeface="Impact" panose="020B0806030902050204" pitchFamily="34" charset="0"/>
              </a:endParaRPr>
            </a:p>
          </p:txBody>
        </p:sp>
        <p:sp>
          <p:nvSpPr>
            <p:cNvPr id="16" name="文本框 15"/>
            <p:cNvSpPr txBox="1"/>
            <p:nvPr/>
          </p:nvSpPr>
          <p:spPr>
            <a:xfrm>
              <a:off x="5716989" y="4635735"/>
              <a:ext cx="834257" cy="646331"/>
            </a:xfrm>
            <a:prstGeom prst="rect">
              <a:avLst/>
            </a:prstGeom>
            <a:noFill/>
          </p:spPr>
          <p:txBody>
            <a:bodyPr wrap="square" rtlCol="0">
              <a:spAutoFit/>
            </a:bodyPr>
            <a:lstStyle/>
            <a:p>
              <a:pPr algn="ctr"/>
              <a:r>
                <a:rPr lang="en-US" altLang="zh-CN" sz="3600" b="1" dirty="0">
                  <a:solidFill>
                    <a:schemeClr val="bg1"/>
                  </a:solidFill>
                  <a:latin typeface="Impact" panose="020B0806030902050204" pitchFamily="34" charset="0"/>
                </a:rPr>
                <a:t>0</a:t>
              </a:r>
              <a:r>
                <a:rPr lang="en-US" altLang="zh-CN" sz="3600" b="1" dirty="0" smtClean="0">
                  <a:solidFill>
                    <a:schemeClr val="bg1"/>
                  </a:solidFill>
                  <a:latin typeface="Impact" panose="020B0806030902050204" pitchFamily="34" charset="0"/>
                </a:rPr>
                <a:t>4</a:t>
              </a:r>
              <a:endParaRPr lang="zh-CN" altLang="en-US" sz="3600" b="1" dirty="0">
                <a:solidFill>
                  <a:schemeClr val="bg1"/>
                </a:solidFill>
                <a:latin typeface="Impact" panose="020B0806030902050204" pitchFamily="34" charset="0"/>
              </a:endParaRPr>
            </a:p>
          </p:txBody>
        </p:sp>
      </p:grpSp>
      <p:sp>
        <p:nvSpPr>
          <p:cNvPr id="23" name="TextBox 49"/>
          <p:cNvSpPr txBox="1"/>
          <p:nvPr/>
        </p:nvSpPr>
        <p:spPr>
          <a:xfrm>
            <a:off x="1510290" y="1141567"/>
            <a:ext cx="9171421" cy="452432"/>
          </a:xfrm>
          <a:prstGeom prst="rect">
            <a:avLst/>
          </a:prstGeom>
          <a:noFill/>
          <a:ln w="3175">
            <a:noFill/>
          </a:ln>
        </p:spPr>
        <p:txBody>
          <a:bodyPr wrap="square" rtlCol="0">
            <a:spAutoFit/>
          </a:bodyPr>
          <a:lstStyle/>
          <a:p>
            <a:pPr algn="just">
              <a:lnSpc>
                <a:spcPct val="130000"/>
              </a:lnSpc>
            </a:pPr>
            <a:r>
              <a:rPr lang="zh-CN" altLang="en-US" dirty="0" smtClean="0">
                <a:solidFill>
                  <a:schemeClr val="tx1">
                    <a:lumMod val="75000"/>
                    <a:lumOff val="25000"/>
                  </a:schemeClr>
                </a:solidFill>
                <a:latin typeface="+mn-ea"/>
                <a:cs typeface="Arial Unicode MS" panose="020B0604020202020204" pitchFamily="34" charset="-122"/>
                <a:sym typeface="Batang" panose="02030600000101010101" charset="-127"/>
              </a:rPr>
              <a:t>了解客人的</a:t>
            </a: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需求特点，采取有针对性的服务是客房管理者和服务人员提高对客服务的前提。</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out)">
                                      <p:cBhvr>
                                        <p:cTn id="14" dur="2000"/>
                                        <p:tgtEl>
                                          <p:spTgt spid="9"/>
                                        </p:tgtEl>
                                      </p:cBhvr>
                                    </p:animEffect>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3513" y="1281113"/>
            <a:ext cx="9324975" cy="4295775"/>
          </a:xfrm>
          <a:prstGeom prst="rect">
            <a:avLst/>
          </a:prstGeom>
          <a:noFill/>
          <a:ln w="38100">
            <a:solidFill>
              <a:srgbClr val="EC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985963" y="1513091"/>
            <a:ext cx="8220074" cy="3831818"/>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mn-ea"/>
              </a:rPr>
              <a:t>1</a:t>
            </a:r>
            <a:r>
              <a:rPr lang="zh-CN" altLang="en-US" b="1" dirty="0">
                <a:solidFill>
                  <a:schemeClr val="tx1">
                    <a:lumMod val="75000"/>
                    <a:lumOff val="25000"/>
                  </a:schemeClr>
                </a:solidFill>
                <a:latin typeface="+mn-ea"/>
              </a:rPr>
              <a:t>．商务旅游型</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服务方法：推荐豪华客房，选派素质高、外语好、业务精的服务人员为商务客人服务，以高质高效为第一要求；为客房增添办公设备，改善办公条件；对立国家的客人或商业竞争对手不要安排在同一楼层。客人的需求要尽快满足，有邮件要立即送到房间</a:t>
            </a:r>
            <a:r>
              <a:rPr lang="zh-CN" altLang="en-US" dirty="0" smtClean="0">
                <a:solidFill>
                  <a:schemeClr val="tx1">
                    <a:lumMod val="75000"/>
                    <a:lumOff val="25000"/>
                  </a:schemeClr>
                </a:solidFill>
                <a:latin typeface="+mn-ea"/>
              </a:rPr>
              <a:t>。</a:t>
            </a:r>
            <a:endParaRPr lang="en-US" altLang="zh-CN" dirty="0" smtClean="0">
              <a:solidFill>
                <a:schemeClr val="tx1">
                  <a:lumMod val="75000"/>
                  <a:lumOff val="25000"/>
                </a:schemeClr>
              </a:solidFill>
              <a:latin typeface="+mn-ea"/>
            </a:endParaRPr>
          </a:p>
          <a:p>
            <a:pPr>
              <a:lnSpc>
                <a:spcPct val="150000"/>
              </a:lnSpc>
            </a:pPr>
            <a:r>
              <a:rPr lang="en-US" altLang="zh-CN" b="1" dirty="0">
                <a:solidFill>
                  <a:schemeClr val="tx1">
                    <a:lumMod val="75000"/>
                    <a:lumOff val="25000"/>
                  </a:schemeClr>
                </a:solidFill>
                <a:latin typeface="+mn-ea"/>
              </a:rPr>
              <a:t>2</a:t>
            </a:r>
            <a:r>
              <a:rPr lang="zh-CN" altLang="en-US" b="1" dirty="0">
                <a:solidFill>
                  <a:schemeClr val="tx1">
                    <a:lumMod val="75000"/>
                    <a:lumOff val="25000"/>
                  </a:schemeClr>
                </a:solidFill>
                <a:latin typeface="+mn-ea"/>
              </a:rPr>
              <a:t>．蜜月旅游型</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服务方法：安排安静、明亮的大床间，如有预订，应有所准备。如贴红喜字，摆放鲜花。多介绍当地的旅游景点、风味餐馆和旅游商店，方便客人游玩和购物。这类客人白天多外出，客房清洁等服务要抓紧搞好，客人回来后少进房打扰</a:t>
            </a:r>
            <a:r>
              <a:rPr lang="zh-CN" altLang="en-US" dirty="0" smtClean="0">
                <a:solidFill>
                  <a:schemeClr val="tx1">
                    <a:lumMod val="75000"/>
                    <a:lumOff val="25000"/>
                  </a:schemeClr>
                </a:solidFill>
                <a:latin typeface="+mn-ea"/>
              </a:rPr>
              <a:t>。</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2038" y="1928590"/>
            <a:ext cx="10067925" cy="3000821"/>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mn-ea"/>
              </a:rPr>
              <a:t>3</a:t>
            </a:r>
            <a:r>
              <a:rPr lang="zh-CN" altLang="en-US" b="1" dirty="0">
                <a:solidFill>
                  <a:schemeClr val="tx1">
                    <a:lumMod val="75000"/>
                    <a:lumOff val="25000"/>
                  </a:schemeClr>
                </a:solidFill>
                <a:latin typeface="+mn-ea"/>
              </a:rPr>
              <a:t>．修学旅游型</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服务方法：对这些小客人在生活起居方面要多给予关心照顾，态度要亲切和蔼。提供服务时要迅速，讲话单刀直入，问清要求后立即去做，讲求效率。可以多介绍图书馆、文物古迹和自然旅游景观</a:t>
            </a:r>
            <a:r>
              <a:rPr lang="zh-CN" altLang="en-US" dirty="0" smtClean="0">
                <a:solidFill>
                  <a:schemeClr val="tx1">
                    <a:lumMod val="75000"/>
                    <a:lumOff val="25000"/>
                  </a:schemeClr>
                </a:solidFill>
                <a:latin typeface="+mn-ea"/>
              </a:rPr>
              <a:t>。</a:t>
            </a:r>
            <a:endParaRPr lang="en-US" altLang="zh-CN" dirty="0" smtClean="0">
              <a:solidFill>
                <a:schemeClr val="tx1">
                  <a:lumMod val="75000"/>
                  <a:lumOff val="25000"/>
                </a:schemeClr>
              </a:solidFill>
              <a:latin typeface="+mn-ea"/>
            </a:endParaRPr>
          </a:p>
          <a:p>
            <a:pPr>
              <a:lnSpc>
                <a:spcPct val="150000"/>
              </a:lnSpc>
            </a:pPr>
            <a:r>
              <a:rPr lang="en-US" altLang="zh-CN" b="1" dirty="0">
                <a:solidFill>
                  <a:schemeClr val="tx1">
                    <a:lumMod val="75000"/>
                    <a:lumOff val="25000"/>
                  </a:schemeClr>
                </a:solidFill>
                <a:latin typeface="+mn-ea"/>
              </a:rPr>
              <a:t>4</a:t>
            </a:r>
            <a:r>
              <a:rPr lang="zh-CN" altLang="en-US" b="1" dirty="0">
                <a:solidFill>
                  <a:schemeClr val="tx1">
                    <a:lumMod val="75000"/>
                    <a:lumOff val="25000"/>
                  </a:schemeClr>
                </a:solidFill>
                <a:latin typeface="+mn-ea"/>
              </a:rPr>
              <a:t>．华侨旅游型</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服务方法：分配房间时要判断客人的消费水平，区别对待。服务人员对华侨客人一定要热情亲切，使他们感受到 “回家”的温暖。对老年人更要多方关照，嘘寒问暖，多介绍家乡的建设成就、名胜古迹、地方风味、旅游纪念品商店和中草药店，关心饮食起居，有代办需求要尽力办好</a:t>
            </a:r>
            <a:r>
              <a:rPr lang="zh-CN" altLang="en-US" dirty="0" smtClean="0">
                <a:solidFill>
                  <a:schemeClr val="tx1">
                    <a:lumMod val="75000"/>
                    <a:lumOff val="25000"/>
                  </a:schemeClr>
                </a:solidFill>
                <a:latin typeface="+mn-ea"/>
              </a:rPr>
              <a:t>。</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
          <p:cNvSpPr txBox="1"/>
          <p:nvPr/>
        </p:nvSpPr>
        <p:spPr>
          <a:xfrm>
            <a:off x="257175" y="2140975"/>
            <a:ext cx="3481307" cy="812530"/>
          </a:xfrm>
          <a:prstGeom prst="rect">
            <a:avLst/>
          </a:prstGeom>
          <a:noFill/>
          <a:ln w="3175">
            <a:noFill/>
          </a:ln>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政府有关部门邀请回国的教授、学者等高级知识分子和著名人士；</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panose="02030600000101010101" charset="-127"/>
            </a:endParaRPr>
          </a:p>
        </p:txBody>
      </p:sp>
      <p:sp>
        <p:nvSpPr>
          <p:cNvPr id="3" name="TextBox 49"/>
          <p:cNvSpPr txBox="1"/>
          <p:nvPr/>
        </p:nvSpPr>
        <p:spPr>
          <a:xfrm>
            <a:off x="746187" y="4636589"/>
            <a:ext cx="2992295" cy="417358"/>
          </a:xfrm>
          <a:prstGeom prst="rect">
            <a:avLst/>
          </a:prstGeom>
          <a:noFill/>
          <a:ln w="3175">
            <a:noFill/>
          </a:ln>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旅游</a:t>
            </a:r>
            <a:r>
              <a:rPr lang="zh-CN" altLang="en-US" dirty="0" smtClean="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团队；</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panose="02030600000101010101" charset="-127"/>
            </a:endParaRPr>
          </a:p>
        </p:txBody>
      </p:sp>
      <p:sp>
        <p:nvSpPr>
          <p:cNvPr id="4" name="TextBox 49"/>
          <p:cNvSpPr txBox="1"/>
          <p:nvPr/>
        </p:nvSpPr>
        <p:spPr>
          <a:xfrm>
            <a:off x="8411182" y="2140975"/>
            <a:ext cx="2988686" cy="777457"/>
          </a:xfrm>
          <a:prstGeom prst="rect">
            <a:avLst/>
          </a:prstGeom>
          <a:noFill/>
          <a:ln w="3175">
            <a:noFill/>
          </a:ln>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回国寻求投资和经济合作的商界人士；</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panose="02030600000101010101" charset="-127"/>
            </a:endParaRPr>
          </a:p>
        </p:txBody>
      </p:sp>
      <p:sp>
        <p:nvSpPr>
          <p:cNvPr id="5" name="TextBox 49"/>
          <p:cNvSpPr txBox="1"/>
          <p:nvPr/>
        </p:nvSpPr>
        <p:spPr>
          <a:xfrm>
            <a:off x="8411182" y="4601515"/>
            <a:ext cx="3275993" cy="452432"/>
          </a:xfrm>
          <a:prstGeom prst="rect">
            <a:avLst/>
          </a:prstGeom>
          <a:noFill/>
          <a:ln w="3175">
            <a:noFill/>
          </a:ln>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自费探亲或治病疗养的老年人。</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panose="02030600000101010101" charset="-127"/>
            </a:endParaRPr>
          </a:p>
        </p:txBody>
      </p:sp>
      <p:grpSp>
        <p:nvGrpSpPr>
          <p:cNvPr id="6" name="组合 5"/>
          <p:cNvGrpSpPr/>
          <p:nvPr/>
        </p:nvGrpSpPr>
        <p:grpSpPr>
          <a:xfrm>
            <a:off x="3868595" y="1787314"/>
            <a:ext cx="4457103" cy="3991676"/>
            <a:chOff x="3868595" y="1091989"/>
            <a:chExt cx="4457103" cy="3991676"/>
          </a:xfrm>
        </p:grpSpPr>
        <p:sp>
          <p:nvSpPr>
            <p:cNvPr id="7" name="Freeform 5"/>
            <p:cNvSpPr/>
            <p:nvPr/>
          </p:nvSpPr>
          <p:spPr bwMode="auto">
            <a:xfrm>
              <a:off x="6228979" y="1091989"/>
              <a:ext cx="2096719" cy="1864005"/>
            </a:xfrm>
            <a:custGeom>
              <a:avLst/>
              <a:gdLst>
                <a:gd name="T0" fmla="*/ 0 w 1829"/>
                <a:gd name="T1" fmla="*/ 667 h 1626"/>
                <a:gd name="T2" fmla="*/ 504 w 1829"/>
                <a:gd name="T3" fmla="*/ 667 h 1626"/>
                <a:gd name="T4" fmla="*/ 1058 w 1829"/>
                <a:gd name="T5" fmla="*/ 1626 h 1626"/>
                <a:gd name="T6" fmla="*/ 1829 w 1829"/>
                <a:gd name="T7" fmla="*/ 1626 h 1626"/>
                <a:gd name="T8" fmla="*/ 892 w 1829"/>
                <a:gd name="T9" fmla="*/ 0 h 1626"/>
                <a:gd name="T10" fmla="*/ 0 w 1829"/>
                <a:gd name="T11" fmla="*/ 0 h 1626"/>
                <a:gd name="T12" fmla="*/ 0 w 1829"/>
                <a:gd name="T13" fmla="*/ 667 h 1626"/>
              </a:gdLst>
              <a:ahLst/>
              <a:cxnLst>
                <a:cxn ang="0">
                  <a:pos x="T0" y="T1"/>
                </a:cxn>
                <a:cxn ang="0">
                  <a:pos x="T2" y="T3"/>
                </a:cxn>
                <a:cxn ang="0">
                  <a:pos x="T4" y="T5"/>
                </a:cxn>
                <a:cxn ang="0">
                  <a:pos x="T6" y="T7"/>
                </a:cxn>
                <a:cxn ang="0">
                  <a:pos x="T8" y="T9"/>
                </a:cxn>
                <a:cxn ang="0">
                  <a:pos x="T10" y="T11"/>
                </a:cxn>
                <a:cxn ang="0">
                  <a:pos x="T12" y="T13"/>
                </a:cxn>
              </a:cxnLst>
              <a:rect l="0" t="0" r="r" b="b"/>
              <a:pathLst>
                <a:path w="1829" h="1626">
                  <a:moveTo>
                    <a:pt x="0" y="667"/>
                  </a:moveTo>
                  <a:lnTo>
                    <a:pt x="504" y="667"/>
                  </a:lnTo>
                  <a:lnTo>
                    <a:pt x="1058" y="1626"/>
                  </a:lnTo>
                  <a:lnTo>
                    <a:pt x="1829" y="1626"/>
                  </a:lnTo>
                  <a:lnTo>
                    <a:pt x="892" y="0"/>
                  </a:lnTo>
                  <a:lnTo>
                    <a:pt x="0" y="0"/>
                  </a:lnTo>
                  <a:lnTo>
                    <a:pt x="0" y="667"/>
                  </a:lnTo>
                  <a:close/>
                </a:path>
              </a:pathLst>
            </a:custGeom>
            <a:solidFill>
              <a:srgbClr val="E5A147"/>
            </a:solidFill>
            <a:ln>
              <a:noFill/>
            </a:ln>
          </p:spPr>
          <p:txBody>
            <a:bodyPr vert="horz" wrap="square" lIns="91440" tIns="45720" rIns="91440" bIns="45720" numCol="1" anchor="t" anchorCtr="0" compatLnSpc="1"/>
            <a:lstStyle/>
            <a:p>
              <a:endParaRPr lang="zh-CN" altLang="en-US"/>
            </a:p>
          </p:txBody>
        </p:sp>
        <p:sp>
          <p:nvSpPr>
            <p:cNvPr id="8" name="Freeform 6"/>
            <p:cNvSpPr/>
            <p:nvPr/>
          </p:nvSpPr>
          <p:spPr bwMode="auto">
            <a:xfrm>
              <a:off x="3868595" y="1091989"/>
              <a:ext cx="2100158" cy="1864005"/>
            </a:xfrm>
            <a:custGeom>
              <a:avLst/>
              <a:gdLst>
                <a:gd name="T0" fmla="*/ 774 w 1832"/>
                <a:gd name="T1" fmla="*/ 1626 h 1626"/>
                <a:gd name="T2" fmla="*/ 1325 w 1832"/>
                <a:gd name="T3" fmla="*/ 667 h 1626"/>
                <a:gd name="T4" fmla="*/ 1832 w 1832"/>
                <a:gd name="T5" fmla="*/ 667 h 1626"/>
                <a:gd name="T6" fmla="*/ 1832 w 1832"/>
                <a:gd name="T7" fmla="*/ 0 h 1626"/>
                <a:gd name="T8" fmla="*/ 940 w 1832"/>
                <a:gd name="T9" fmla="*/ 0 h 1626"/>
                <a:gd name="T10" fmla="*/ 0 w 1832"/>
                <a:gd name="T11" fmla="*/ 1626 h 1626"/>
                <a:gd name="T12" fmla="*/ 774 w 1832"/>
                <a:gd name="T13" fmla="*/ 1626 h 1626"/>
              </a:gdLst>
              <a:ahLst/>
              <a:cxnLst>
                <a:cxn ang="0">
                  <a:pos x="T0" y="T1"/>
                </a:cxn>
                <a:cxn ang="0">
                  <a:pos x="T2" y="T3"/>
                </a:cxn>
                <a:cxn ang="0">
                  <a:pos x="T4" y="T5"/>
                </a:cxn>
                <a:cxn ang="0">
                  <a:pos x="T6" y="T7"/>
                </a:cxn>
                <a:cxn ang="0">
                  <a:pos x="T8" y="T9"/>
                </a:cxn>
                <a:cxn ang="0">
                  <a:pos x="T10" y="T11"/>
                </a:cxn>
                <a:cxn ang="0">
                  <a:pos x="T12" y="T13"/>
                </a:cxn>
              </a:cxnLst>
              <a:rect l="0" t="0" r="r" b="b"/>
              <a:pathLst>
                <a:path w="1832" h="1626">
                  <a:moveTo>
                    <a:pt x="774" y="1626"/>
                  </a:moveTo>
                  <a:lnTo>
                    <a:pt x="1325" y="667"/>
                  </a:lnTo>
                  <a:lnTo>
                    <a:pt x="1832" y="667"/>
                  </a:lnTo>
                  <a:lnTo>
                    <a:pt x="1832" y="0"/>
                  </a:lnTo>
                  <a:lnTo>
                    <a:pt x="940" y="0"/>
                  </a:lnTo>
                  <a:lnTo>
                    <a:pt x="0" y="1626"/>
                  </a:lnTo>
                  <a:lnTo>
                    <a:pt x="774" y="1626"/>
                  </a:lnTo>
                  <a:close/>
                </a:path>
              </a:pathLst>
            </a:custGeom>
            <a:solidFill>
              <a:srgbClr val="E08F24"/>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a:off x="3868595" y="3216221"/>
              <a:ext cx="2100158" cy="1867444"/>
            </a:xfrm>
            <a:custGeom>
              <a:avLst/>
              <a:gdLst>
                <a:gd name="T0" fmla="*/ 1832 w 1832"/>
                <a:gd name="T1" fmla="*/ 959 h 1629"/>
                <a:gd name="T2" fmla="*/ 1325 w 1832"/>
                <a:gd name="T3" fmla="*/ 959 h 1629"/>
                <a:gd name="T4" fmla="*/ 774 w 1832"/>
                <a:gd name="T5" fmla="*/ 0 h 1629"/>
                <a:gd name="T6" fmla="*/ 0 w 1832"/>
                <a:gd name="T7" fmla="*/ 0 h 1629"/>
                <a:gd name="T8" fmla="*/ 940 w 1832"/>
                <a:gd name="T9" fmla="*/ 1629 h 1629"/>
                <a:gd name="T10" fmla="*/ 1832 w 1832"/>
                <a:gd name="T11" fmla="*/ 1629 h 1629"/>
                <a:gd name="T12" fmla="*/ 1832 w 1832"/>
                <a:gd name="T13" fmla="*/ 959 h 1629"/>
              </a:gdLst>
              <a:ahLst/>
              <a:cxnLst>
                <a:cxn ang="0">
                  <a:pos x="T0" y="T1"/>
                </a:cxn>
                <a:cxn ang="0">
                  <a:pos x="T2" y="T3"/>
                </a:cxn>
                <a:cxn ang="0">
                  <a:pos x="T4" y="T5"/>
                </a:cxn>
                <a:cxn ang="0">
                  <a:pos x="T6" y="T7"/>
                </a:cxn>
                <a:cxn ang="0">
                  <a:pos x="T8" y="T9"/>
                </a:cxn>
                <a:cxn ang="0">
                  <a:pos x="T10" y="T11"/>
                </a:cxn>
                <a:cxn ang="0">
                  <a:pos x="T12" y="T13"/>
                </a:cxn>
              </a:cxnLst>
              <a:rect l="0" t="0" r="r" b="b"/>
              <a:pathLst>
                <a:path w="1832" h="1629">
                  <a:moveTo>
                    <a:pt x="1832" y="959"/>
                  </a:moveTo>
                  <a:lnTo>
                    <a:pt x="1325" y="959"/>
                  </a:lnTo>
                  <a:lnTo>
                    <a:pt x="774" y="0"/>
                  </a:lnTo>
                  <a:lnTo>
                    <a:pt x="0" y="0"/>
                  </a:lnTo>
                  <a:lnTo>
                    <a:pt x="940" y="1629"/>
                  </a:lnTo>
                  <a:lnTo>
                    <a:pt x="1832" y="1629"/>
                  </a:lnTo>
                  <a:lnTo>
                    <a:pt x="1832" y="959"/>
                  </a:lnTo>
                  <a:close/>
                </a:path>
              </a:pathLst>
            </a:custGeom>
            <a:solidFill>
              <a:srgbClr val="B8741A"/>
            </a:solidFill>
            <a:ln>
              <a:noFill/>
            </a:ln>
          </p:spPr>
          <p:txBody>
            <a:bodyPr vert="horz" wrap="square" lIns="91440" tIns="45720" rIns="91440" bIns="45720" numCol="1" anchor="t" anchorCtr="0" compatLnSpc="1"/>
            <a:lstStyle/>
            <a:p>
              <a:endParaRPr lang="zh-CN" altLang="en-US"/>
            </a:p>
          </p:txBody>
        </p:sp>
        <p:sp>
          <p:nvSpPr>
            <p:cNvPr id="10" name="Freeform 8"/>
            <p:cNvSpPr/>
            <p:nvPr/>
          </p:nvSpPr>
          <p:spPr bwMode="auto">
            <a:xfrm>
              <a:off x="6228979" y="3216221"/>
              <a:ext cx="2096719" cy="1867444"/>
            </a:xfrm>
            <a:custGeom>
              <a:avLst/>
              <a:gdLst>
                <a:gd name="T0" fmla="*/ 1058 w 1829"/>
                <a:gd name="T1" fmla="*/ 0 h 1629"/>
                <a:gd name="T2" fmla="*/ 504 w 1829"/>
                <a:gd name="T3" fmla="*/ 959 h 1629"/>
                <a:gd name="T4" fmla="*/ 0 w 1829"/>
                <a:gd name="T5" fmla="*/ 959 h 1629"/>
                <a:gd name="T6" fmla="*/ 0 w 1829"/>
                <a:gd name="T7" fmla="*/ 1629 h 1629"/>
                <a:gd name="T8" fmla="*/ 892 w 1829"/>
                <a:gd name="T9" fmla="*/ 1629 h 1629"/>
                <a:gd name="T10" fmla="*/ 1829 w 1829"/>
                <a:gd name="T11" fmla="*/ 0 h 1629"/>
                <a:gd name="T12" fmla="*/ 1058 w 1829"/>
                <a:gd name="T13" fmla="*/ 0 h 1629"/>
              </a:gdLst>
              <a:ahLst/>
              <a:cxnLst>
                <a:cxn ang="0">
                  <a:pos x="T0" y="T1"/>
                </a:cxn>
                <a:cxn ang="0">
                  <a:pos x="T2" y="T3"/>
                </a:cxn>
                <a:cxn ang="0">
                  <a:pos x="T4" y="T5"/>
                </a:cxn>
                <a:cxn ang="0">
                  <a:pos x="T6" y="T7"/>
                </a:cxn>
                <a:cxn ang="0">
                  <a:pos x="T8" y="T9"/>
                </a:cxn>
                <a:cxn ang="0">
                  <a:pos x="T10" y="T11"/>
                </a:cxn>
                <a:cxn ang="0">
                  <a:pos x="T12" y="T13"/>
                </a:cxn>
              </a:cxnLst>
              <a:rect l="0" t="0" r="r" b="b"/>
              <a:pathLst>
                <a:path w="1829" h="1629">
                  <a:moveTo>
                    <a:pt x="1058" y="0"/>
                  </a:moveTo>
                  <a:lnTo>
                    <a:pt x="504" y="959"/>
                  </a:lnTo>
                  <a:lnTo>
                    <a:pt x="0" y="959"/>
                  </a:lnTo>
                  <a:lnTo>
                    <a:pt x="0" y="1629"/>
                  </a:lnTo>
                  <a:lnTo>
                    <a:pt x="892" y="1629"/>
                  </a:lnTo>
                  <a:lnTo>
                    <a:pt x="1829" y="0"/>
                  </a:lnTo>
                  <a:lnTo>
                    <a:pt x="1058" y="0"/>
                  </a:lnTo>
                  <a:close/>
                </a:path>
              </a:pathLst>
            </a:custGeom>
            <a:solidFill>
              <a:srgbClr val="E9AF61"/>
            </a:solidFill>
            <a:ln>
              <a:noFill/>
            </a:ln>
          </p:spPr>
          <p:txBody>
            <a:bodyPr vert="horz" wrap="square" lIns="91440" tIns="45720" rIns="91440" bIns="45720" numCol="1" anchor="t" anchorCtr="0" compatLnSpc="1"/>
            <a:lstStyle/>
            <a:p>
              <a:endParaRPr lang="zh-CN" altLang="en-US"/>
            </a:p>
          </p:txBody>
        </p:sp>
        <p:sp>
          <p:nvSpPr>
            <p:cNvPr id="11" name="文本框 90"/>
            <p:cNvSpPr txBox="1"/>
            <p:nvPr/>
          </p:nvSpPr>
          <p:spPr>
            <a:xfrm>
              <a:off x="5205578" y="2541183"/>
              <a:ext cx="1868621" cy="1089850"/>
            </a:xfrm>
            <a:prstGeom prst="rect">
              <a:avLst/>
            </a:prstGeom>
            <a:noFill/>
          </p:spPr>
          <p:txBody>
            <a:bodyPr wrap="square" rtlCol="0">
              <a:spAutoFit/>
            </a:bodyPr>
            <a:lstStyle/>
            <a:p>
              <a:pPr algn="ctr">
                <a:lnSpc>
                  <a:spcPct val="120000"/>
                </a:lnSpc>
              </a:pPr>
              <a:r>
                <a:rPr lang="en-US" altLang="zh-CN" sz="2800" b="1" dirty="0">
                  <a:solidFill>
                    <a:schemeClr val="tx1">
                      <a:lumMod val="75000"/>
                      <a:lumOff val="25000"/>
                    </a:schemeClr>
                  </a:solidFill>
                </a:rPr>
                <a:t>4</a:t>
              </a:r>
              <a:r>
                <a:rPr lang="zh-CN" altLang="en-US" sz="2800" b="1" dirty="0">
                  <a:solidFill>
                    <a:schemeClr val="tx1">
                      <a:lumMod val="75000"/>
                      <a:lumOff val="25000"/>
                    </a:schemeClr>
                  </a:solidFill>
                </a:rPr>
                <a:t>．华侨旅游型</a:t>
              </a:r>
              <a:endParaRPr lang="zh-CN" altLang="en-US" sz="2800" b="1" dirty="0">
                <a:solidFill>
                  <a:schemeClr val="tx1">
                    <a:lumMod val="75000"/>
                    <a:lumOff val="25000"/>
                  </a:schemeClr>
                </a:solidFill>
                <a:latin typeface="Arial Black" panose="020B0A04020102020204" pitchFamily="34" charset="0"/>
              </a:endParaRPr>
            </a:p>
          </p:txBody>
        </p:sp>
      </p:grpSp>
      <p:sp>
        <p:nvSpPr>
          <p:cNvPr id="12" name="TextBox 49"/>
          <p:cNvSpPr txBox="1"/>
          <p:nvPr/>
        </p:nvSpPr>
        <p:spPr>
          <a:xfrm>
            <a:off x="1510290" y="1031164"/>
            <a:ext cx="9171421" cy="417358"/>
          </a:xfrm>
          <a:prstGeom prst="rect">
            <a:avLst/>
          </a:prstGeom>
          <a:noFill/>
          <a:ln w="3175">
            <a:noFill/>
          </a:ln>
        </p:spPr>
        <p:txBody>
          <a:bodyPr wrap="square" rtlCol="0">
            <a:spAutoFit/>
          </a:bodyPr>
          <a:lstStyle/>
          <a:p>
            <a:pPr algn="ctr">
              <a:lnSpc>
                <a:spcPct val="130000"/>
              </a:lnSpc>
            </a:pP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华侨是境外来大陆旅游客人中的最大群体。一般有</a:t>
            </a:r>
            <a:r>
              <a:rPr lang="en-US" altLang="zh-CN" b="1" dirty="0">
                <a:solidFill>
                  <a:schemeClr val="tx1">
                    <a:lumMod val="75000"/>
                    <a:lumOff val="25000"/>
                  </a:schemeClr>
                </a:solidFill>
                <a:latin typeface="+mn-ea"/>
                <a:cs typeface="Arial Unicode MS" panose="020B0604020202020204" pitchFamily="34" charset="-122"/>
                <a:sym typeface="Batang" panose="02030600000101010101" charset="-127"/>
              </a:rPr>
              <a:t>4</a:t>
            </a:r>
            <a:r>
              <a:rPr lang="zh-CN" altLang="en-US" b="1" dirty="0">
                <a:solidFill>
                  <a:schemeClr val="tx1">
                    <a:lumMod val="75000"/>
                    <a:lumOff val="25000"/>
                  </a:schemeClr>
                </a:solidFill>
                <a:latin typeface="+mn-ea"/>
                <a:cs typeface="Arial Unicode MS" panose="020B0604020202020204" pitchFamily="34" charset="-122"/>
                <a:sym typeface="Batang" panose="02030600000101010101" charset="-127"/>
              </a:rPr>
              <a:t>类</a:t>
            </a:r>
            <a:r>
              <a:rPr lang="zh-CN" altLang="en-US" b="1" dirty="0" smtClean="0">
                <a:solidFill>
                  <a:schemeClr val="tx1">
                    <a:lumMod val="75000"/>
                    <a:lumOff val="25000"/>
                  </a:schemeClr>
                </a:solidFill>
                <a:latin typeface="+mn-ea"/>
                <a:cs typeface="Arial Unicode MS" panose="020B0604020202020204" pitchFamily="34" charset="-122"/>
                <a:sym typeface="Batang" panose="02030600000101010101" charset="-127"/>
              </a:rPr>
              <a:t>：</a:t>
            </a:r>
            <a:endParaRPr lang="en-US" altLang="zh-CN" b="1"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554957" y="1937743"/>
            <a:ext cx="9082087" cy="2982515"/>
          </a:xfrm>
          <a:prstGeom prst="roundRect">
            <a:avLst/>
          </a:prstGeom>
          <a:noFill/>
          <a:ln w="38100">
            <a:solidFill>
              <a:srgbClr val="ECB7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212181" y="2344088"/>
            <a:ext cx="7767638" cy="2169825"/>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mn-ea"/>
              </a:rPr>
              <a:t>5</a:t>
            </a:r>
            <a:r>
              <a:rPr lang="zh-CN" altLang="en-US" b="1" dirty="0">
                <a:solidFill>
                  <a:schemeClr val="tx1">
                    <a:lumMod val="75000"/>
                    <a:lumOff val="25000"/>
                  </a:schemeClr>
                </a:solidFill>
                <a:latin typeface="+mn-ea"/>
              </a:rPr>
              <a:t>．旅游疗养型</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有些客人有慢性病，会借旅游机会看病或疗养。这类客人在饭店逗留时间长，活动有规律。客房应时时保持清洁状态，经常做小整理，使客人心情舒畅。客人休息时不要打扰，保持楼道安静。多介绍食疗保健知识，推荐适合客人口味的饮食或请餐厅为客人提供特殊饮食，此外也要为房内用餐提供方便。</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4924" y="2014086"/>
            <a:ext cx="2829828" cy="2829828"/>
            <a:chOff x="327258" y="1694047"/>
            <a:chExt cx="3388094" cy="3388095"/>
          </a:xfrm>
        </p:grpSpPr>
        <p:sp>
          <p:nvSpPr>
            <p:cNvPr id="3" name="椭圆 2"/>
            <p:cNvSpPr/>
            <p:nvPr/>
          </p:nvSpPr>
          <p:spPr>
            <a:xfrm>
              <a:off x="327258" y="1694047"/>
              <a:ext cx="3388094" cy="3388095"/>
            </a:xfrm>
            <a:prstGeom prst="ellipse">
              <a:avLst/>
            </a:prstGeom>
            <a:noFill/>
            <a:ln w="38100">
              <a:solidFill>
                <a:srgbClr val="ECB7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5455" y="1922244"/>
              <a:ext cx="2931698" cy="2931699"/>
            </a:xfrm>
            <a:prstGeom prst="ellipse">
              <a:avLst/>
            </a:prstGeom>
            <a:noFill/>
            <a:ln w="12700">
              <a:solidFill>
                <a:srgbClr val="ECB7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19147" y="3116635"/>
              <a:ext cx="2404312" cy="542915"/>
            </a:xfrm>
            <a:prstGeom prst="rect">
              <a:avLst/>
            </a:prstGeom>
            <a:noFill/>
          </p:spPr>
          <p:txBody>
            <a:bodyPr wrap="square" rtlCol="0">
              <a:spAutoFit/>
            </a:bodyPr>
            <a:lstStyle/>
            <a:p>
              <a:pPr algn="ctr">
                <a:lnSpc>
                  <a:spcPct val="130000"/>
                </a:lnSpc>
              </a:pPr>
              <a:r>
                <a:rPr lang="en-US" altLang="zh-CN" sz="2000" b="1" dirty="0">
                  <a:solidFill>
                    <a:schemeClr val="tx1">
                      <a:lumMod val="75000"/>
                      <a:lumOff val="25000"/>
                    </a:schemeClr>
                  </a:solidFill>
                  <a:latin typeface="+mn-ea"/>
                </a:rPr>
                <a:t>6</a:t>
              </a:r>
              <a:r>
                <a:rPr lang="zh-CN" altLang="en-US" sz="2000" b="1" dirty="0">
                  <a:solidFill>
                    <a:schemeClr val="tx1">
                      <a:lumMod val="75000"/>
                      <a:lumOff val="25000"/>
                    </a:schemeClr>
                  </a:solidFill>
                  <a:latin typeface="+mn-ea"/>
                </a:rPr>
                <a:t>．长住型</a:t>
              </a:r>
              <a:endParaRPr lang="zh-CN" altLang="en-US" sz="2000" b="1" dirty="0">
                <a:solidFill>
                  <a:schemeClr val="tx1">
                    <a:lumMod val="75000"/>
                    <a:lumOff val="25000"/>
                  </a:schemeClr>
                </a:solidFill>
                <a:latin typeface="+mn-ea"/>
              </a:endParaRPr>
            </a:p>
          </p:txBody>
        </p:sp>
      </p:grpSp>
      <p:sp>
        <p:nvSpPr>
          <p:cNvPr id="6" name="文本框 5"/>
          <p:cNvSpPr txBox="1"/>
          <p:nvPr/>
        </p:nvSpPr>
        <p:spPr>
          <a:xfrm>
            <a:off x="3744995" y="2136339"/>
            <a:ext cx="7789780"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dirty="0">
                <a:solidFill>
                  <a:schemeClr val="tx1">
                    <a:lumMod val="75000"/>
                    <a:lumOff val="25000"/>
                  </a:schemeClr>
                </a:solidFill>
              </a:rPr>
              <a:t>服务方法：长住客工作紧张，服务员要给予理解关照。清理房间要尽量安排在客人非办公时，清扫时对于客人的文件物品要特别注意，开窗换气时不要被风吹散，不要挪动翻看。茶具、饮料、手巾、记事便签等用品要专门配备，按客人要求及时送上。对于长住客在房内安放办公设备和生活设施的要求应尽量满足，但服务员在日常服务中要注意检查安全隐患，及时汇报领导和提醒客人。有的饭店会记住长住客的生日，到时送上鲜花或果篮。</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9675" y="1181709"/>
            <a:ext cx="646030" cy="644333"/>
            <a:chOff x="7460039" y="1375766"/>
            <a:chExt cx="1428337" cy="1424584"/>
          </a:xfrm>
        </p:grpSpPr>
        <p:sp>
          <p:nvSpPr>
            <p:cNvPr id="7" name="等腰三角形 6"/>
            <p:cNvSpPr/>
            <p:nvPr/>
          </p:nvSpPr>
          <p:spPr>
            <a:xfrm rot="5400000">
              <a:off x="7677626" y="1589600"/>
              <a:ext cx="1424584" cy="996916"/>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3499384">
              <a:off x="7543011" y="1561418"/>
              <a:ext cx="887335" cy="1053279"/>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3290980" y="1273044"/>
            <a:ext cx="2038350" cy="461665"/>
          </a:xfrm>
          <a:prstGeom prst="rect">
            <a:avLst/>
          </a:prstGeom>
          <a:noFill/>
        </p:spPr>
        <p:txBody>
          <a:bodyPr wrap="square" rtlCol="0">
            <a:spAutoFit/>
          </a:bodyPr>
          <a:lstStyle/>
          <a:p>
            <a:r>
              <a:rPr lang="zh-CN" altLang="en-US" sz="2400" b="1" dirty="0">
                <a:solidFill>
                  <a:schemeClr val="tx1">
                    <a:lumMod val="75000"/>
                    <a:lumOff val="25000"/>
                  </a:schemeClr>
                </a:solidFill>
              </a:rPr>
              <a:t>学习目标：</a:t>
            </a:r>
            <a:endParaRPr lang="zh-CN" altLang="en-US" sz="2400" b="1" dirty="0">
              <a:solidFill>
                <a:schemeClr val="tx1">
                  <a:lumMod val="75000"/>
                  <a:lumOff val="25000"/>
                </a:schemeClr>
              </a:solidFill>
            </a:endParaRPr>
          </a:p>
        </p:txBody>
      </p:sp>
      <p:sp>
        <p:nvSpPr>
          <p:cNvPr id="10" name="文本框 9"/>
          <p:cNvSpPr txBox="1"/>
          <p:nvPr/>
        </p:nvSpPr>
        <p:spPr>
          <a:xfrm>
            <a:off x="3290979" y="1734709"/>
            <a:ext cx="6818221" cy="87306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理解客房服务质量的基本内涵，掌握服务质量的控制和处理宾客投诉的方法。</a:t>
            </a:r>
            <a:endParaRPr lang="zh-CN" altLang="en-US" dirty="0">
              <a:solidFill>
                <a:schemeClr val="tx1">
                  <a:lumMod val="75000"/>
                  <a:lumOff val="25000"/>
                </a:schemeClr>
              </a:solidFill>
            </a:endParaRPr>
          </a:p>
        </p:txBody>
      </p:sp>
      <p:sp>
        <p:nvSpPr>
          <p:cNvPr id="11" name="文本框 10"/>
          <p:cNvSpPr txBox="1"/>
          <p:nvPr/>
        </p:nvSpPr>
        <p:spPr>
          <a:xfrm>
            <a:off x="3290980" y="3024323"/>
            <a:ext cx="2038350" cy="461665"/>
          </a:xfrm>
          <a:prstGeom prst="rect">
            <a:avLst/>
          </a:prstGeom>
          <a:noFill/>
        </p:spPr>
        <p:txBody>
          <a:bodyPr wrap="square" rtlCol="0">
            <a:spAutoFit/>
          </a:bodyPr>
          <a:lstStyle/>
          <a:p>
            <a:r>
              <a:rPr lang="zh-CN" altLang="en-US" sz="2400" b="1" dirty="0">
                <a:solidFill>
                  <a:schemeClr val="tx1">
                    <a:lumMod val="75000"/>
                    <a:lumOff val="25000"/>
                  </a:schemeClr>
                </a:solidFill>
              </a:rPr>
              <a:t>学习重点</a:t>
            </a:r>
            <a:r>
              <a:rPr lang="zh-CN" altLang="en-US" sz="2400" b="1" dirty="0" smtClean="0">
                <a:solidFill>
                  <a:schemeClr val="tx1">
                    <a:lumMod val="75000"/>
                    <a:lumOff val="25000"/>
                  </a:schemeClr>
                </a:solidFill>
              </a:rPr>
              <a:t>：</a:t>
            </a:r>
            <a:endParaRPr lang="zh-CN" altLang="en-US" sz="2400" b="1" dirty="0">
              <a:solidFill>
                <a:schemeClr val="tx1">
                  <a:lumMod val="75000"/>
                  <a:lumOff val="25000"/>
                </a:schemeClr>
              </a:solidFill>
            </a:endParaRPr>
          </a:p>
        </p:txBody>
      </p:sp>
      <p:sp>
        <p:nvSpPr>
          <p:cNvPr id="12" name="文本框 11"/>
          <p:cNvSpPr txBox="1"/>
          <p:nvPr/>
        </p:nvSpPr>
        <p:spPr>
          <a:xfrm>
            <a:off x="3290980" y="3485988"/>
            <a:ext cx="7089153" cy="457561"/>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服务质量的控制方法。</a:t>
            </a:r>
            <a:endParaRPr lang="zh-CN" altLang="en-US" dirty="0">
              <a:solidFill>
                <a:schemeClr val="tx1">
                  <a:lumMod val="75000"/>
                  <a:lumOff val="25000"/>
                </a:schemeClr>
              </a:solidFill>
            </a:endParaRPr>
          </a:p>
        </p:txBody>
      </p:sp>
      <p:sp>
        <p:nvSpPr>
          <p:cNvPr id="13" name="文本框 12"/>
          <p:cNvSpPr txBox="1"/>
          <p:nvPr/>
        </p:nvSpPr>
        <p:spPr>
          <a:xfrm>
            <a:off x="3290980" y="4452380"/>
            <a:ext cx="2038350" cy="461665"/>
          </a:xfrm>
          <a:prstGeom prst="rect">
            <a:avLst/>
          </a:prstGeom>
          <a:noFill/>
        </p:spPr>
        <p:txBody>
          <a:bodyPr wrap="square" rtlCol="0">
            <a:spAutoFit/>
          </a:bodyPr>
          <a:lstStyle/>
          <a:p>
            <a:r>
              <a:rPr lang="zh-CN" altLang="en-US" sz="2400" b="1" dirty="0" smtClean="0">
                <a:solidFill>
                  <a:schemeClr val="tx1">
                    <a:lumMod val="75000"/>
                    <a:lumOff val="25000"/>
                  </a:schemeClr>
                </a:solidFill>
              </a:rPr>
              <a:t>学习难点：</a:t>
            </a:r>
            <a:endParaRPr lang="zh-CN" altLang="en-US" sz="2400" b="1" dirty="0">
              <a:solidFill>
                <a:schemeClr val="tx1">
                  <a:lumMod val="75000"/>
                  <a:lumOff val="25000"/>
                </a:schemeClr>
              </a:solidFill>
            </a:endParaRPr>
          </a:p>
        </p:txBody>
      </p:sp>
      <p:sp>
        <p:nvSpPr>
          <p:cNvPr id="14" name="文本框 13"/>
          <p:cNvSpPr txBox="1"/>
          <p:nvPr/>
        </p:nvSpPr>
        <p:spPr>
          <a:xfrm>
            <a:off x="3290980" y="4914045"/>
            <a:ext cx="5963087" cy="457561"/>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服务质量标准的建立。</a:t>
            </a:r>
            <a:endParaRPr lang="zh-CN" altLang="en-US" dirty="0">
              <a:solidFill>
                <a:schemeClr val="tx1">
                  <a:lumMod val="75000"/>
                  <a:lumOff val="25000"/>
                </a:schemeClr>
              </a:solidFill>
            </a:endParaRPr>
          </a:p>
        </p:txBody>
      </p:sp>
      <p:grpSp>
        <p:nvGrpSpPr>
          <p:cNvPr id="15" name="组合 14"/>
          <p:cNvGrpSpPr/>
          <p:nvPr/>
        </p:nvGrpSpPr>
        <p:grpSpPr>
          <a:xfrm>
            <a:off x="2479675" y="2932988"/>
            <a:ext cx="646030" cy="644333"/>
            <a:chOff x="7460039" y="1375766"/>
            <a:chExt cx="1428337" cy="1424584"/>
          </a:xfrm>
        </p:grpSpPr>
        <p:sp>
          <p:nvSpPr>
            <p:cNvPr id="16" name="等腰三角形 15"/>
            <p:cNvSpPr/>
            <p:nvPr/>
          </p:nvSpPr>
          <p:spPr>
            <a:xfrm rot="5400000">
              <a:off x="7677626" y="1589600"/>
              <a:ext cx="1424584" cy="996916"/>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等腰三角形 16"/>
            <p:cNvSpPr/>
            <p:nvPr/>
          </p:nvSpPr>
          <p:spPr>
            <a:xfrm rot="3499384">
              <a:off x="7543011" y="1561418"/>
              <a:ext cx="887335" cy="1053279"/>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2479675" y="4361045"/>
            <a:ext cx="646030" cy="644333"/>
            <a:chOff x="7460039" y="1375766"/>
            <a:chExt cx="1428337" cy="1424584"/>
          </a:xfrm>
        </p:grpSpPr>
        <p:sp>
          <p:nvSpPr>
            <p:cNvPr id="19" name="等腰三角形 18"/>
            <p:cNvSpPr/>
            <p:nvPr/>
          </p:nvSpPr>
          <p:spPr>
            <a:xfrm rot="5400000">
              <a:off x="7677626" y="1589600"/>
              <a:ext cx="1424584" cy="996916"/>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3499384">
              <a:off x="7543011" y="1561418"/>
              <a:ext cx="887335" cy="1053279"/>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0297" y="997082"/>
            <a:ext cx="5582089" cy="5024023"/>
            <a:chOff x="320040" y="1777916"/>
            <a:chExt cx="4978244" cy="4480547"/>
          </a:xfrm>
        </p:grpSpPr>
        <p:grpSp>
          <p:nvGrpSpPr>
            <p:cNvPr id="3" name="组合 2"/>
            <p:cNvGrpSpPr/>
            <p:nvPr/>
          </p:nvGrpSpPr>
          <p:grpSpPr>
            <a:xfrm>
              <a:off x="320040" y="1777916"/>
              <a:ext cx="4978244" cy="4480547"/>
              <a:chOff x="5700684" y="816768"/>
              <a:chExt cx="6208712" cy="5588000"/>
            </a:xfrm>
          </p:grpSpPr>
          <p:sp>
            <p:nvSpPr>
              <p:cNvPr id="10" name="Freeform 5"/>
              <p:cNvSpPr/>
              <p:nvPr/>
            </p:nvSpPr>
            <p:spPr bwMode="auto">
              <a:xfrm>
                <a:off x="5700684" y="2145506"/>
                <a:ext cx="2571750" cy="329088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solidFill>
                <a:srgbClr val="E7A853"/>
              </a:solidFill>
              <a:ln>
                <a:noFill/>
              </a:ln>
            </p:spPr>
            <p:txBody>
              <a:bodyPr vert="horz" wrap="square" lIns="91440" tIns="45720" rIns="91440" bIns="45720" numCol="1" anchor="t" anchorCtr="0" compatLnSpc="1"/>
              <a:lstStyle/>
              <a:p>
                <a:endParaRPr lang="zh-CN" altLang="en-US"/>
              </a:p>
            </p:txBody>
          </p:sp>
          <p:sp>
            <p:nvSpPr>
              <p:cNvPr id="11" name="Freeform 6"/>
              <p:cNvSpPr/>
              <p:nvPr/>
            </p:nvSpPr>
            <p:spPr bwMode="auto">
              <a:xfrm>
                <a:off x="6135659" y="823118"/>
                <a:ext cx="3671887" cy="1822450"/>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solidFill>
                <a:srgbClr val="EDBE7F"/>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8304184" y="816768"/>
                <a:ext cx="2617787" cy="306070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solidFill>
                <a:srgbClr val="935D15"/>
              </a:solidFill>
              <a:ln>
                <a:noFill/>
              </a:ln>
            </p:spPr>
            <p:txBody>
              <a:bodyPr vert="horz" wrap="square" lIns="91440" tIns="45720" rIns="91440" bIns="45720" numCol="1" anchor="t" anchorCtr="0" compatLnSpc="1"/>
              <a:lstStyle/>
              <a:p>
                <a:endParaRPr lang="zh-CN" altLang="en-US"/>
              </a:p>
            </p:txBody>
          </p:sp>
          <p:sp>
            <p:nvSpPr>
              <p:cNvPr id="13" name="Freeform 8"/>
              <p:cNvSpPr/>
              <p:nvPr/>
            </p:nvSpPr>
            <p:spPr bwMode="auto">
              <a:xfrm>
                <a:off x="9340821" y="1781968"/>
                <a:ext cx="2568575" cy="3294063"/>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solidFill>
                <a:srgbClr val="B2711A"/>
              </a:solidFill>
              <a:ln>
                <a:noFill/>
              </a:ln>
            </p:spPr>
            <p:txBody>
              <a:bodyPr vert="horz" wrap="square" lIns="91440" tIns="45720" rIns="91440" bIns="45720" numCol="1" anchor="t" anchorCtr="0" compatLnSpc="1"/>
              <a:lstStyle/>
              <a:p>
                <a:endParaRPr lang="zh-CN" altLang="en-US"/>
              </a:p>
            </p:txBody>
          </p:sp>
          <p:sp>
            <p:nvSpPr>
              <p:cNvPr id="14" name="Freeform 9"/>
              <p:cNvSpPr/>
              <p:nvPr/>
            </p:nvSpPr>
            <p:spPr bwMode="auto">
              <a:xfrm>
                <a:off x="6575396" y="3344068"/>
                <a:ext cx="2730500" cy="306070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solidFill>
                <a:srgbClr val="E29732"/>
              </a:solidFill>
              <a:ln>
                <a:noFill/>
              </a:ln>
            </p:spPr>
            <p:txBody>
              <a:bodyPr vert="horz" wrap="square" lIns="91440" tIns="45720" rIns="91440" bIns="45720" numCol="1" anchor="t" anchorCtr="0" compatLnSpc="1"/>
              <a:lstStyle/>
              <a:p>
                <a:endParaRPr lang="zh-CN" altLang="en-US"/>
              </a:p>
            </p:txBody>
          </p:sp>
          <p:sp>
            <p:nvSpPr>
              <p:cNvPr id="15" name="Freeform 10"/>
              <p:cNvSpPr/>
              <p:nvPr/>
            </p:nvSpPr>
            <p:spPr bwMode="auto">
              <a:xfrm>
                <a:off x="7802534" y="4575968"/>
                <a:ext cx="3670300" cy="1822450"/>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solidFill>
                <a:srgbClr val="D7881F"/>
              </a:solidFill>
              <a:ln>
                <a:noFill/>
              </a:ln>
            </p:spPr>
            <p:txBody>
              <a:bodyPr vert="horz" wrap="square" lIns="91440" tIns="45720" rIns="91440" bIns="45720" numCol="1" anchor="t" anchorCtr="0" compatLnSpc="1"/>
              <a:lstStyle/>
              <a:p>
                <a:endParaRPr lang="zh-CN" altLang="en-US"/>
              </a:p>
            </p:txBody>
          </p:sp>
          <p:sp>
            <p:nvSpPr>
              <p:cNvPr id="16" name="Rectangle 24"/>
              <p:cNvSpPr>
                <a:spLocks noChangeArrowheads="1"/>
              </p:cNvSpPr>
              <p:nvPr/>
            </p:nvSpPr>
            <p:spPr bwMode="auto">
              <a:xfrm>
                <a:off x="9060692" y="2950984"/>
                <a:ext cx="2933" cy="2933"/>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4" name="文本框 3"/>
            <p:cNvSpPr txBox="1"/>
            <p:nvPr/>
          </p:nvSpPr>
          <p:spPr>
            <a:xfrm>
              <a:off x="3171872" y="2027920"/>
              <a:ext cx="1392906" cy="850896"/>
            </a:xfrm>
            <a:prstGeom prst="rect">
              <a:avLst/>
            </a:prstGeom>
            <a:noFill/>
          </p:spPr>
          <p:txBody>
            <a:bodyPr wrap="square" rtlCol="0">
              <a:spAutoFit/>
            </a:bodyPr>
            <a:lstStyle/>
            <a:p>
              <a:pPr algn="ctr"/>
              <a:r>
                <a:rPr lang="en-US" altLang="zh-CN" sz="2000" dirty="0" smtClean="0">
                  <a:solidFill>
                    <a:schemeClr val="bg1"/>
                  </a:solidFill>
                  <a:latin typeface="Impact" panose="020B0806030902050204" pitchFamily="34" charset="0"/>
                </a:rPr>
                <a:t>OPTION</a:t>
              </a:r>
              <a:endParaRPr lang="en-US" altLang="zh-CN" sz="2000" dirty="0" smtClean="0">
                <a:solidFill>
                  <a:schemeClr val="bg1"/>
                </a:solidFill>
                <a:latin typeface="Impact" panose="020B0806030902050204" pitchFamily="34" charset="0"/>
              </a:endParaRPr>
            </a:p>
            <a:p>
              <a:pPr algn="ctr"/>
              <a:r>
                <a:rPr lang="en-US" altLang="zh-CN" sz="3600" dirty="0" smtClean="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5" name="文本框 4"/>
            <p:cNvSpPr txBox="1"/>
            <p:nvPr/>
          </p:nvSpPr>
          <p:spPr>
            <a:xfrm>
              <a:off x="4299914" y="3708474"/>
              <a:ext cx="954658" cy="850896"/>
            </a:xfrm>
            <a:prstGeom prst="rect">
              <a:avLst/>
            </a:prstGeom>
            <a:noFill/>
          </p:spPr>
          <p:txBody>
            <a:bodyPr wrap="square" rtlCol="0">
              <a:spAutoFit/>
            </a:bodyPr>
            <a:lstStyle/>
            <a:p>
              <a:pPr algn="ctr"/>
              <a:r>
                <a:rPr lang="en-US" altLang="zh-CN" sz="2000" dirty="0" smtClean="0">
                  <a:solidFill>
                    <a:schemeClr val="bg1"/>
                  </a:solidFill>
                  <a:latin typeface="Impact" panose="020B0806030902050204" pitchFamily="34" charset="0"/>
                </a:rPr>
                <a:t>OPTION</a:t>
              </a:r>
              <a:endParaRPr lang="en-US" altLang="zh-CN" sz="3600" dirty="0" smtClean="0">
                <a:solidFill>
                  <a:schemeClr val="bg1"/>
                </a:solidFill>
                <a:latin typeface="Impact" panose="020B0806030902050204" pitchFamily="34" charset="0"/>
              </a:endParaRPr>
            </a:p>
            <a:p>
              <a:pPr algn="ctr"/>
              <a:r>
                <a:rPr lang="en-US" altLang="zh-CN" sz="3600" dirty="0" smtClean="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6" name="文本框 5"/>
            <p:cNvSpPr txBox="1"/>
            <p:nvPr/>
          </p:nvSpPr>
          <p:spPr>
            <a:xfrm>
              <a:off x="3390995" y="5284142"/>
              <a:ext cx="954658" cy="850896"/>
            </a:xfrm>
            <a:prstGeom prst="rect">
              <a:avLst/>
            </a:prstGeom>
            <a:noFill/>
          </p:spPr>
          <p:txBody>
            <a:bodyPr wrap="square" rtlCol="0">
              <a:spAutoFit/>
            </a:bodyPr>
            <a:lstStyle/>
            <a:p>
              <a:pPr algn="ctr"/>
              <a:r>
                <a:rPr lang="en-US" altLang="zh-CN" sz="2000" dirty="0" smtClean="0">
                  <a:solidFill>
                    <a:schemeClr val="bg1"/>
                  </a:solidFill>
                  <a:latin typeface="Impact" panose="020B0806030902050204" pitchFamily="34" charset="0"/>
                </a:rPr>
                <a:t>OPTION</a:t>
              </a:r>
              <a:endParaRPr lang="en-US" altLang="zh-CN" sz="3600" dirty="0" smtClean="0">
                <a:solidFill>
                  <a:schemeClr val="bg1"/>
                </a:solidFill>
                <a:latin typeface="Impact" panose="020B0806030902050204" pitchFamily="34" charset="0"/>
              </a:endParaRPr>
            </a:p>
            <a:p>
              <a:pPr algn="ctr"/>
              <a:r>
                <a:rPr lang="en-US" altLang="zh-CN" sz="3600" dirty="0" smtClean="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sp>
          <p:nvSpPr>
            <p:cNvPr id="7" name="文本框 6"/>
            <p:cNvSpPr txBox="1"/>
            <p:nvPr/>
          </p:nvSpPr>
          <p:spPr>
            <a:xfrm>
              <a:off x="1208676" y="5239455"/>
              <a:ext cx="954658" cy="850896"/>
            </a:xfrm>
            <a:prstGeom prst="rect">
              <a:avLst/>
            </a:prstGeom>
            <a:noFill/>
          </p:spPr>
          <p:txBody>
            <a:bodyPr wrap="square" rtlCol="0">
              <a:spAutoFit/>
            </a:bodyPr>
            <a:lstStyle/>
            <a:p>
              <a:pPr algn="ctr"/>
              <a:r>
                <a:rPr lang="en-US" altLang="zh-CN" sz="2000" dirty="0" smtClean="0">
                  <a:solidFill>
                    <a:schemeClr val="bg1"/>
                  </a:solidFill>
                  <a:latin typeface="Impact" panose="020B0806030902050204" pitchFamily="34" charset="0"/>
                </a:rPr>
                <a:t>OPTION</a:t>
              </a:r>
              <a:endParaRPr lang="en-US" altLang="zh-CN" sz="3600" dirty="0" smtClean="0">
                <a:solidFill>
                  <a:schemeClr val="bg1"/>
                </a:solidFill>
                <a:latin typeface="Impact" panose="020B0806030902050204" pitchFamily="34" charset="0"/>
              </a:endParaRPr>
            </a:p>
            <a:p>
              <a:pPr algn="ctr"/>
              <a:r>
                <a:rPr lang="en-US" altLang="zh-CN" sz="3600" dirty="0" smtClean="0">
                  <a:solidFill>
                    <a:schemeClr val="bg1"/>
                  </a:solidFill>
                  <a:latin typeface="Impact" panose="020B0806030902050204" pitchFamily="34" charset="0"/>
                </a:rPr>
                <a:t>04</a:t>
              </a:r>
              <a:endParaRPr lang="zh-CN" altLang="en-US" sz="3600" dirty="0">
                <a:solidFill>
                  <a:schemeClr val="bg1"/>
                </a:solidFill>
                <a:latin typeface="Impact" panose="020B0806030902050204" pitchFamily="34" charset="0"/>
              </a:endParaRPr>
            </a:p>
          </p:txBody>
        </p:sp>
        <p:sp>
          <p:nvSpPr>
            <p:cNvPr id="8" name="文本框 7"/>
            <p:cNvSpPr txBox="1"/>
            <p:nvPr/>
          </p:nvSpPr>
          <p:spPr>
            <a:xfrm>
              <a:off x="334699" y="3655517"/>
              <a:ext cx="954658" cy="850896"/>
            </a:xfrm>
            <a:prstGeom prst="rect">
              <a:avLst/>
            </a:prstGeom>
            <a:noFill/>
          </p:spPr>
          <p:txBody>
            <a:bodyPr wrap="square" rtlCol="0">
              <a:spAutoFit/>
            </a:bodyPr>
            <a:lstStyle/>
            <a:p>
              <a:pPr algn="ctr"/>
              <a:r>
                <a:rPr lang="en-US" altLang="zh-CN" sz="2000" dirty="0" smtClean="0">
                  <a:solidFill>
                    <a:schemeClr val="bg1"/>
                  </a:solidFill>
                  <a:latin typeface="Impact" panose="020B0806030902050204" pitchFamily="34" charset="0"/>
                </a:rPr>
                <a:t>OPTION</a:t>
              </a:r>
              <a:endParaRPr lang="en-US" altLang="zh-CN" sz="3600" dirty="0" smtClean="0">
                <a:solidFill>
                  <a:schemeClr val="bg1"/>
                </a:solidFill>
                <a:latin typeface="Impact" panose="020B0806030902050204" pitchFamily="34" charset="0"/>
              </a:endParaRPr>
            </a:p>
            <a:p>
              <a:pPr algn="ctr"/>
              <a:r>
                <a:rPr lang="en-US" altLang="zh-CN" sz="3600" dirty="0" smtClean="0">
                  <a:solidFill>
                    <a:schemeClr val="bg1"/>
                  </a:solidFill>
                  <a:latin typeface="Impact" panose="020B0806030902050204" pitchFamily="34" charset="0"/>
                </a:rPr>
                <a:t>05</a:t>
              </a:r>
              <a:endParaRPr lang="zh-CN" altLang="en-US" sz="3600" dirty="0">
                <a:solidFill>
                  <a:schemeClr val="bg1"/>
                </a:solidFill>
                <a:latin typeface="Impact" panose="020B0806030902050204" pitchFamily="34" charset="0"/>
              </a:endParaRPr>
            </a:p>
          </p:txBody>
        </p:sp>
        <p:sp>
          <p:nvSpPr>
            <p:cNvPr id="9" name="文本框 8"/>
            <p:cNvSpPr txBox="1"/>
            <p:nvPr/>
          </p:nvSpPr>
          <p:spPr>
            <a:xfrm>
              <a:off x="1323651" y="1935846"/>
              <a:ext cx="954658" cy="850896"/>
            </a:xfrm>
            <a:prstGeom prst="rect">
              <a:avLst/>
            </a:prstGeom>
            <a:noFill/>
          </p:spPr>
          <p:txBody>
            <a:bodyPr wrap="square" rtlCol="0">
              <a:spAutoFit/>
            </a:bodyPr>
            <a:lstStyle/>
            <a:p>
              <a:pPr algn="ctr"/>
              <a:r>
                <a:rPr lang="en-US" altLang="zh-CN" sz="2000" dirty="0" smtClean="0">
                  <a:solidFill>
                    <a:schemeClr val="bg1"/>
                  </a:solidFill>
                  <a:latin typeface="Impact" panose="020B0806030902050204" pitchFamily="34" charset="0"/>
                </a:rPr>
                <a:t>OPTION</a:t>
              </a:r>
              <a:endParaRPr lang="en-US" altLang="zh-CN" sz="3600" dirty="0" smtClean="0">
                <a:solidFill>
                  <a:schemeClr val="bg1"/>
                </a:solidFill>
                <a:latin typeface="Impact" panose="020B0806030902050204" pitchFamily="34" charset="0"/>
              </a:endParaRPr>
            </a:p>
            <a:p>
              <a:pPr algn="ctr"/>
              <a:r>
                <a:rPr lang="en-US" altLang="zh-CN" sz="3600" dirty="0" smtClean="0">
                  <a:solidFill>
                    <a:schemeClr val="bg1"/>
                  </a:solidFill>
                  <a:latin typeface="Impact" panose="020B0806030902050204" pitchFamily="34" charset="0"/>
                </a:rPr>
                <a:t>06</a:t>
              </a:r>
              <a:endParaRPr lang="zh-CN" altLang="en-US" sz="3600" dirty="0">
                <a:solidFill>
                  <a:schemeClr val="bg1"/>
                </a:solidFill>
                <a:latin typeface="Impact" panose="020B0806030902050204" pitchFamily="34" charset="0"/>
              </a:endParaRPr>
            </a:p>
          </p:txBody>
        </p:sp>
      </p:grpSp>
      <p:sp>
        <p:nvSpPr>
          <p:cNvPr id="17" name="椭圆 16"/>
          <p:cNvSpPr/>
          <p:nvPr/>
        </p:nvSpPr>
        <p:spPr>
          <a:xfrm>
            <a:off x="9224045" y="3578622"/>
            <a:ext cx="432000" cy="432000"/>
          </a:xfrm>
          <a:prstGeom prst="ellipse">
            <a:avLst/>
          </a:prstGeom>
          <a:solidFill>
            <a:srgbClr val="E297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latin typeface="Impact" panose="020B0806030902050204" pitchFamily="34" charset="0"/>
              </a:rPr>
              <a:t>4</a:t>
            </a:r>
            <a:endParaRPr lang="zh-CN" altLang="en-US" sz="2000" dirty="0">
              <a:latin typeface="Impact" panose="020B0806030902050204" pitchFamily="34" charset="0"/>
            </a:endParaRPr>
          </a:p>
        </p:txBody>
      </p:sp>
      <p:sp>
        <p:nvSpPr>
          <p:cNvPr id="18" name="椭圆 17"/>
          <p:cNvSpPr/>
          <p:nvPr/>
        </p:nvSpPr>
        <p:spPr>
          <a:xfrm>
            <a:off x="6709445" y="4296524"/>
            <a:ext cx="432000" cy="432000"/>
          </a:xfrm>
          <a:prstGeom prst="ellipse">
            <a:avLst/>
          </a:prstGeom>
          <a:solidFill>
            <a:srgbClr val="B271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000" dirty="0" smtClean="0">
                <a:latin typeface="Impact" panose="020B0806030902050204" pitchFamily="34" charset="0"/>
              </a:rPr>
              <a:t>2</a:t>
            </a:r>
            <a:endParaRPr lang="zh-CN" altLang="en-US" sz="2000" dirty="0">
              <a:latin typeface="Impact" panose="020B0806030902050204" pitchFamily="34" charset="0"/>
            </a:endParaRPr>
          </a:p>
        </p:txBody>
      </p:sp>
      <p:sp>
        <p:nvSpPr>
          <p:cNvPr id="19" name="椭圆 18"/>
          <p:cNvSpPr/>
          <p:nvPr/>
        </p:nvSpPr>
        <p:spPr>
          <a:xfrm>
            <a:off x="6709445" y="4979110"/>
            <a:ext cx="432000" cy="432000"/>
          </a:xfrm>
          <a:prstGeom prst="ellipse">
            <a:avLst/>
          </a:prstGeom>
          <a:solidFill>
            <a:srgbClr val="D78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000" dirty="0" smtClean="0">
                <a:solidFill>
                  <a:schemeClr val="lt1"/>
                </a:solidFill>
                <a:latin typeface="Impact" panose="020B0806030902050204" pitchFamily="34" charset="0"/>
              </a:rPr>
              <a:t>3</a:t>
            </a:r>
            <a:endParaRPr lang="zh-CN" altLang="en-US" sz="2000" dirty="0">
              <a:solidFill>
                <a:schemeClr val="lt1"/>
              </a:solidFill>
              <a:latin typeface="Impact" panose="020B0806030902050204" pitchFamily="34" charset="0"/>
            </a:endParaRPr>
          </a:p>
        </p:txBody>
      </p:sp>
      <p:sp>
        <p:nvSpPr>
          <p:cNvPr id="20" name="椭圆 19"/>
          <p:cNvSpPr/>
          <p:nvPr/>
        </p:nvSpPr>
        <p:spPr>
          <a:xfrm>
            <a:off x="6709445" y="3633859"/>
            <a:ext cx="432000" cy="432000"/>
          </a:xfrm>
          <a:prstGeom prst="ellipse">
            <a:avLst/>
          </a:prstGeom>
          <a:solidFill>
            <a:srgbClr val="935D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000" dirty="0" smtClean="0">
                <a:solidFill>
                  <a:schemeClr val="lt1"/>
                </a:solidFill>
                <a:latin typeface="Impact" panose="020B0806030902050204" pitchFamily="34" charset="0"/>
              </a:rPr>
              <a:t>1</a:t>
            </a:r>
            <a:endParaRPr lang="zh-CN" altLang="en-US" sz="2000" dirty="0">
              <a:solidFill>
                <a:schemeClr val="lt1"/>
              </a:solidFill>
              <a:latin typeface="Impact" panose="020B0806030902050204" pitchFamily="34" charset="0"/>
            </a:endParaRPr>
          </a:p>
        </p:txBody>
      </p:sp>
      <p:sp>
        <p:nvSpPr>
          <p:cNvPr id="21" name="椭圆 20"/>
          <p:cNvSpPr/>
          <p:nvPr/>
        </p:nvSpPr>
        <p:spPr>
          <a:xfrm>
            <a:off x="9224045" y="4313145"/>
            <a:ext cx="432000" cy="432000"/>
          </a:xfrm>
          <a:prstGeom prst="ellipse">
            <a:avLst/>
          </a:prstGeom>
          <a:solidFill>
            <a:srgbClr val="E7A8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latin typeface="Impact" panose="020B0806030902050204" pitchFamily="34" charset="0"/>
              </a:rPr>
              <a:t>5</a:t>
            </a:r>
            <a:endParaRPr lang="zh-CN" altLang="en-US" sz="2000" dirty="0">
              <a:latin typeface="Impact" panose="020B0806030902050204" pitchFamily="34" charset="0"/>
            </a:endParaRPr>
          </a:p>
        </p:txBody>
      </p:sp>
      <p:sp>
        <p:nvSpPr>
          <p:cNvPr id="22" name="椭圆 21"/>
          <p:cNvSpPr/>
          <p:nvPr/>
        </p:nvSpPr>
        <p:spPr>
          <a:xfrm>
            <a:off x="9224045" y="4986431"/>
            <a:ext cx="432000" cy="432000"/>
          </a:xfrm>
          <a:prstGeom prst="ellipse">
            <a:avLst/>
          </a:prstGeom>
          <a:solidFill>
            <a:srgbClr val="EDBE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atin typeface="Impact" panose="020B0806030902050204" pitchFamily="34" charset="0"/>
              </a:rPr>
              <a:t>6</a:t>
            </a:r>
            <a:endParaRPr lang="zh-CN" altLang="en-US" sz="2000" dirty="0">
              <a:latin typeface="Impact" panose="020B0806030902050204" pitchFamily="34" charset="0"/>
            </a:endParaRPr>
          </a:p>
        </p:txBody>
      </p:sp>
      <p:sp>
        <p:nvSpPr>
          <p:cNvPr id="23" name="文本框 22"/>
          <p:cNvSpPr txBox="1"/>
          <p:nvPr/>
        </p:nvSpPr>
        <p:spPr>
          <a:xfrm>
            <a:off x="7141444" y="3628537"/>
            <a:ext cx="1458327" cy="417358"/>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rPr>
              <a:t>服务态度</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171927" y="4307484"/>
            <a:ext cx="1536264" cy="417358"/>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rPr>
              <a:t>服务技巧</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141445" y="4986431"/>
            <a:ext cx="1691282" cy="417358"/>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rPr>
              <a:t>服务方式</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656045" y="3580284"/>
            <a:ext cx="1879837" cy="417358"/>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rPr>
              <a:t>服务效率</a:t>
            </a:r>
            <a:endParaRPr lang="zh-CN" altLang="en-US" dirty="0">
              <a:solidFill>
                <a:schemeClr val="tx1">
                  <a:lumMod val="75000"/>
                  <a:lumOff val="25000"/>
                </a:schemeClr>
              </a:solidFill>
              <a:latin typeface="微软雅黑" panose="020B0503020204020204" pitchFamily="34" charset="-122"/>
            </a:endParaRPr>
          </a:p>
        </p:txBody>
      </p:sp>
      <p:sp>
        <p:nvSpPr>
          <p:cNvPr id="27" name="文本框 26"/>
          <p:cNvSpPr txBox="1"/>
          <p:nvPr/>
        </p:nvSpPr>
        <p:spPr>
          <a:xfrm>
            <a:off x="9656045" y="4313145"/>
            <a:ext cx="1974617" cy="417358"/>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rPr>
              <a:t>礼节礼貌</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686527" y="4986431"/>
            <a:ext cx="1962348" cy="417358"/>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rPr>
              <a:t>清洁卫生</a:t>
            </a:r>
            <a:endParaRPr lang="zh-CN" altLang="en-US" dirty="0">
              <a:solidFill>
                <a:schemeClr val="tx1">
                  <a:lumMod val="75000"/>
                  <a:lumOff val="25000"/>
                </a:schemeClr>
              </a:solidFill>
              <a:latin typeface="微软雅黑" panose="020B0503020204020204" pitchFamily="34" charset="-122"/>
            </a:endParaRPr>
          </a:p>
        </p:txBody>
      </p:sp>
      <p:sp>
        <p:nvSpPr>
          <p:cNvPr id="29" name="KSO_Shape"/>
          <p:cNvSpPr/>
          <p:nvPr/>
        </p:nvSpPr>
        <p:spPr bwMode="auto">
          <a:xfrm>
            <a:off x="2280015" y="2471260"/>
            <a:ext cx="1905000" cy="1625600"/>
          </a:xfrm>
          <a:custGeom>
            <a:avLst/>
            <a:gdLst>
              <a:gd name="T0" fmla="*/ 180976 w 1887538"/>
              <a:gd name="T1" fmla="*/ 1590675 h 1609725"/>
              <a:gd name="T2" fmla="*/ 769909 w 1887538"/>
              <a:gd name="T3" fmla="*/ 1505886 h 1609725"/>
              <a:gd name="T4" fmla="*/ 985602 w 1887538"/>
              <a:gd name="T5" fmla="*/ 1464236 h 1609725"/>
              <a:gd name="T6" fmla="*/ 317500 w 1887538"/>
              <a:gd name="T7" fmla="*/ 1423987 h 1609725"/>
              <a:gd name="T8" fmla="*/ 600075 w 1887538"/>
              <a:gd name="T9" fmla="*/ 1346200 h 1609725"/>
              <a:gd name="T10" fmla="*/ 1039813 w 1887538"/>
              <a:gd name="T11" fmla="*/ 1273175 h 1609725"/>
              <a:gd name="T12" fmla="*/ 1676665 w 1887538"/>
              <a:gd name="T13" fmla="*/ 1283060 h 1609725"/>
              <a:gd name="T14" fmla="*/ 122767 w 1887538"/>
              <a:gd name="T15" fmla="*/ 1275589 h 1609725"/>
              <a:gd name="T16" fmla="*/ 1439723 w 1887538"/>
              <a:gd name="T17" fmla="*/ 1248893 h 1609725"/>
              <a:gd name="T18" fmla="*/ 1339851 w 1887538"/>
              <a:gd name="T19" fmla="*/ 1268408 h 1609725"/>
              <a:gd name="T20" fmla="*/ 579726 w 1887538"/>
              <a:gd name="T21" fmla="*/ 1245151 h 1609725"/>
              <a:gd name="T22" fmla="*/ 281368 w 1887538"/>
              <a:gd name="T23" fmla="*/ 1248893 h 1609725"/>
              <a:gd name="T24" fmla="*/ 1754188 w 1887538"/>
              <a:gd name="T25" fmla="*/ 1257418 h 1609725"/>
              <a:gd name="T26" fmla="*/ 168804 w 1887538"/>
              <a:gd name="T27" fmla="*/ 1232438 h 1609725"/>
              <a:gd name="T28" fmla="*/ 927802 w 1887538"/>
              <a:gd name="T29" fmla="*/ 1227740 h 1609725"/>
              <a:gd name="T30" fmla="*/ 817563 w 1887538"/>
              <a:gd name="T31" fmla="*/ 1251539 h 1609725"/>
              <a:gd name="T32" fmla="*/ 573088 w 1887538"/>
              <a:gd name="T33" fmla="*/ 1117600 h 1609725"/>
              <a:gd name="T34" fmla="*/ 1039813 w 1887538"/>
              <a:gd name="T35" fmla="*/ 1073150 h 1609725"/>
              <a:gd name="T36" fmla="*/ 1676665 w 1887538"/>
              <a:gd name="T37" fmla="*/ 1070001 h 1609725"/>
              <a:gd name="T38" fmla="*/ 122767 w 1887538"/>
              <a:gd name="T39" fmla="*/ 1063007 h 1609725"/>
              <a:gd name="T40" fmla="*/ 926231 w 1887538"/>
              <a:gd name="T41" fmla="*/ 1037657 h 1609725"/>
              <a:gd name="T42" fmla="*/ 817563 w 1887538"/>
              <a:gd name="T43" fmla="*/ 1052660 h 1609725"/>
              <a:gd name="T44" fmla="*/ 1736197 w 1887538"/>
              <a:gd name="T45" fmla="*/ 1018652 h 1609725"/>
              <a:gd name="T46" fmla="*/ 1221940 w 1887538"/>
              <a:gd name="T47" fmla="*/ 873125 h 1609725"/>
              <a:gd name="T48" fmla="*/ 1804206 w 1887538"/>
              <a:gd name="T49" fmla="*/ 782108 h 1609725"/>
              <a:gd name="T50" fmla="*/ 223013 w 1887538"/>
              <a:gd name="T51" fmla="*/ 777081 h 1609725"/>
              <a:gd name="T52" fmla="*/ 1752620 w 1887538"/>
              <a:gd name="T53" fmla="*/ 782108 h 1609725"/>
              <a:gd name="T54" fmla="*/ 159786 w 1887538"/>
              <a:gd name="T55" fmla="*/ 768350 h 1609725"/>
              <a:gd name="T56" fmla="*/ 892444 w 1887538"/>
              <a:gd name="T57" fmla="*/ 636776 h 1609725"/>
              <a:gd name="T58" fmla="*/ 1720874 w 1887538"/>
              <a:gd name="T59" fmla="*/ 607483 h 1609725"/>
              <a:gd name="T60" fmla="*/ 147617 w 1887538"/>
              <a:gd name="T61" fmla="*/ 578908 h 1609725"/>
              <a:gd name="T62" fmla="*/ 940880 w 1887538"/>
              <a:gd name="T63" fmla="*/ 457749 h 1609725"/>
              <a:gd name="T64" fmla="*/ 866775 w 1887538"/>
              <a:gd name="T65" fmla="*/ 462081 h 1609725"/>
              <a:gd name="T66" fmla="*/ 912950 w 1887538"/>
              <a:gd name="T67" fmla="*/ 259027 h 1609725"/>
              <a:gd name="T68" fmla="*/ 944431 w 1887538"/>
              <a:gd name="T69" fmla="*/ 252413 h 1609725"/>
              <a:gd name="T70" fmla="*/ 970356 w 1887538"/>
              <a:gd name="T71" fmla="*/ 70115 h 1609725"/>
              <a:gd name="T72" fmla="*/ 963742 w 1887538"/>
              <a:gd name="T73" fmla="*/ 150283 h 1609725"/>
              <a:gd name="T74" fmla="*/ 1011361 w 1887538"/>
              <a:gd name="T75" fmla="*/ 350573 h 1609725"/>
              <a:gd name="T76" fmla="*/ 1032789 w 1887538"/>
              <a:gd name="T77" fmla="*/ 328348 h 1609725"/>
              <a:gd name="T78" fmla="*/ 1053159 w 1887538"/>
              <a:gd name="T79" fmla="*/ 361685 h 1609725"/>
              <a:gd name="T80" fmla="*/ 1197337 w 1887538"/>
              <a:gd name="T81" fmla="*/ 835554 h 1609725"/>
              <a:gd name="T82" fmla="*/ 1222469 w 1887538"/>
              <a:gd name="T83" fmla="*/ 786871 h 1609725"/>
              <a:gd name="T84" fmla="*/ 1238342 w 1887538"/>
              <a:gd name="T85" fmla="*/ 783961 h 1609725"/>
              <a:gd name="T86" fmla="*/ 1264796 w 1887538"/>
              <a:gd name="T87" fmla="*/ 819150 h 1609725"/>
              <a:gd name="T88" fmla="*/ 1646801 w 1887538"/>
              <a:gd name="T89" fmla="*/ 694796 h 1609725"/>
              <a:gd name="T90" fmla="*/ 1679340 w 1887538"/>
              <a:gd name="T91" fmla="*/ 650081 h 1609725"/>
              <a:gd name="T92" fmla="*/ 1729869 w 1887538"/>
              <a:gd name="T93" fmla="*/ 513292 h 1609725"/>
              <a:gd name="T94" fmla="*/ 1756323 w 1887538"/>
              <a:gd name="T95" fmla="*/ 621506 h 1609725"/>
              <a:gd name="T96" fmla="*/ 1817963 w 1887538"/>
              <a:gd name="T97" fmla="*/ 691092 h 1609725"/>
              <a:gd name="T98" fmla="*/ 44444 w 1887538"/>
              <a:gd name="T99" fmla="*/ 836613 h 1609725"/>
              <a:gd name="T100" fmla="*/ 76983 w 1887538"/>
              <a:gd name="T101" fmla="*/ 707761 h 1609725"/>
              <a:gd name="T102" fmla="*/ 149469 w 1887538"/>
              <a:gd name="T103" fmla="*/ 540279 h 1609725"/>
              <a:gd name="T104" fmla="*/ 172220 w 1887538"/>
              <a:gd name="T105" fmla="*/ 558800 h 1609725"/>
              <a:gd name="T106" fmla="*/ 238621 w 1887538"/>
              <a:gd name="T107" fmla="*/ 695325 h 1609725"/>
              <a:gd name="T108" fmla="*/ 281742 w 1887538"/>
              <a:gd name="T109" fmla="*/ 926836 h 1609725"/>
              <a:gd name="T110" fmla="*/ 626181 w 1887538"/>
              <a:gd name="T111" fmla="*/ 815711 h 1609725"/>
              <a:gd name="T112" fmla="*/ 657398 w 1887538"/>
              <a:gd name="T113" fmla="*/ 765440 h 1609725"/>
              <a:gd name="T114" fmla="*/ 686498 w 1887538"/>
              <a:gd name="T115" fmla="*/ 813329 h 1609725"/>
              <a:gd name="T116" fmla="*/ 827766 w 1887538"/>
              <a:gd name="T117" fmla="*/ 381794 h 1609725"/>
              <a:gd name="T118" fmla="*/ 856866 w 1887538"/>
              <a:gd name="T119" fmla="*/ 323585 h 1609725"/>
              <a:gd name="T120" fmla="*/ 877236 w 1887538"/>
              <a:gd name="T121" fmla="*/ 359833 h 1609725"/>
              <a:gd name="T122" fmla="*/ 892844 w 1887538"/>
              <a:gd name="T123" fmla="*/ 239183 h 1609725"/>
              <a:gd name="T124" fmla="*/ 930145 w 1887538"/>
              <a:gd name="T125" fmla="*/ 104775 h 1609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7538" h="1609725">
                <a:moveTo>
                  <a:pt x="1716088" y="1517650"/>
                </a:moveTo>
                <a:lnTo>
                  <a:pt x="1716088" y="1590675"/>
                </a:lnTo>
                <a:lnTo>
                  <a:pt x="1749426" y="1590675"/>
                </a:lnTo>
                <a:lnTo>
                  <a:pt x="1749426" y="1517650"/>
                </a:lnTo>
                <a:lnTo>
                  <a:pt x="1716088" y="1517650"/>
                </a:lnTo>
                <a:close/>
                <a:moveTo>
                  <a:pt x="1570038" y="1517650"/>
                </a:moveTo>
                <a:lnTo>
                  <a:pt x="1570038" y="1590675"/>
                </a:lnTo>
                <a:lnTo>
                  <a:pt x="1603376" y="1590675"/>
                </a:lnTo>
                <a:lnTo>
                  <a:pt x="1603376" y="1517650"/>
                </a:lnTo>
                <a:lnTo>
                  <a:pt x="1570038" y="1517650"/>
                </a:lnTo>
                <a:close/>
                <a:moveTo>
                  <a:pt x="1435100" y="1517650"/>
                </a:moveTo>
                <a:lnTo>
                  <a:pt x="1435100" y="1590675"/>
                </a:lnTo>
                <a:lnTo>
                  <a:pt x="1468438" y="1590675"/>
                </a:lnTo>
                <a:lnTo>
                  <a:pt x="1468438" y="1517650"/>
                </a:lnTo>
                <a:lnTo>
                  <a:pt x="1435100" y="1517650"/>
                </a:lnTo>
                <a:close/>
                <a:moveTo>
                  <a:pt x="1298575" y="1517650"/>
                </a:moveTo>
                <a:lnTo>
                  <a:pt x="1298575" y="1590675"/>
                </a:lnTo>
                <a:lnTo>
                  <a:pt x="1333500" y="1590675"/>
                </a:lnTo>
                <a:lnTo>
                  <a:pt x="1333500" y="1517650"/>
                </a:lnTo>
                <a:lnTo>
                  <a:pt x="1298575" y="1517650"/>
                </a:lnTo>
                <a:close/>
                <a:moveTo>
                  <a:pt x="1196975" y="1517650"/>
                </a:moveTo>
                <a:lnTo>
                  <a:pt x="1196975" y="1590675"/>
                </a:lnTo>
                <a:lnTo>
                  <a:pt x="1227138" y="1590675"/>
                </a:lnTo>
                <a:lnTo>
                  <a:pt x="1227138" y="1517650"/>
                </a:lnTo>
                <a:lnTo>
                  <a:pt x="1196975" y="1517650"/>
                </a:lnTo>
                <a:close/>
                <a:moveTo>
                  <a:pt x="660400" y="1517650"/>
                </a:moveTo>
                <a:lnTo>
                  <a:pt x="660400" y="1590675"/>
                </a:lnTo>
                <a:lnTo>
                  <a:pt x="690563" y="1590675"/>
                </a:lnTo>
                <a:lnTo>
                  <a:pt x="690563" y="1517650"/>
                </a:lnTo>
                <a:lnTo>
                  <a:pt x="660400" y="1517650"/>
                </a:lnTo>
                <a:close/>
                <a:moveTo>
                  <a:pt x="554038" y="1517650"/>
                </a:moveTo>
                <a:lnTo>
                  <a:pt x="554038" y="1590675"/>
                </a:lnTo>
                <a:lnTo>
                  <a:pt x="588963" y="1590675"/>
                </a:lnTo>
                <a:lnTo>
                  <a:pt x="588963" y="1517650"/>
                </a:lnTo>
                <a:lnTo>
                  <a:pt x="554038" y="1517650"/>
                </a:lnTo>
                <a:close/>
                <a:moveTo>
                  <a:pt x="419100" y="1517650"/>
                </a:moveTo>
                <a:lnTo>
                  <a:pt x="419100" y="1590675"/>
                </a:lnTo>
                <a:lnTo>
                  <a:pt x="452438" y="1590675"/>
                </a:lnTo>
                <a:lnTo>
                  <a:pt x="452438" y="1517650"/>
                </a:lnTo>
                <a:lnTo>
                  <a:pt x="419100" y="1517650"/>
                </a:lnTo>
                <a:close/>
                <a:moveTo>
                  <a:pt x="282575" y="1517650"/>
                </a:moveTo>
                <a:lnTo>
                  <a:pt x="282575" y="1590675"/>
                </a:lnTo>
                <a:lnTo>
                  <a:pt x="317500" y="1590675"/>
                </a:lnTo>
                <a:lnTo>
                  <a:pt x="317500" y="1517650"/>
                </a:lnTo>
                <a:lnTo>
                  <a:pt x="282575" y="1517650"/>
                </a:lnTo>
                <a:close/>
                <a:moveTo>
                  <a:pt x="147638" y="1517650"/>
                </a:moveTo>
                <a:lnTo>
                  <a:pt x="147638" y="1590675"/>
                </a:lnTo>
                <a:lnTo>
                  <a:pt x="180976" y="1590675"/>
                </a:lnTo>
                <a:lnTo>
                  <a:pt x="180976" y="1517650"/>
                </a:lnTo>
                <a:lnTo>
                  <a:pt x="147638" y="1517650"/>
                </a:lnTo>
                <a:close/>
                <a:moveTo>
                  <a:pt x="1095244" y="1495425"/>
                </a:moveTo>
                <a:lnTo>
                  <a:pt x="1092347" y="1495687"/>
                </a:lnTo>
                <a:lnTo>
                  <a:pt x="1089713" y="1495948"/>
                </a:lnTo>
                <a:lnTo>
                  <a:pt x="1086816" y="1496733"/>
                </a:lnTo>
                <a:lnTo>
                  <a:pt x="1084182" y="1497779"/>
                </a:lnTo>
                <a:lnTo>
                  <a:pt x="1081812" y="1498825"/>
                </a:lnTo>
                <a:lnTo>
                  <a:pt x="1079442" y="1500132"/>
                </a:lnTo>
                <a:lnTo>
                  <a:pt x="1077335" y="1501701"/>
                </a:lnTo>
                <a:lnTo>
                  <a:pt x="1075228" y="1503794"/>
                </a:lnTo>
                <a:lnTo>
                  <a:pt x="1073121" y="1505886"/>
                </a:lnTo>
                <a:lnTo>
                  <a:pt x="1071541" y="1507978"/>
                </a:lnTo>
                <a:lnTo>
                  <a:pt x="1070224" y="1510331"/>
                </a:lnTo>
                <a:lnTo>
                  <a:pt x="1068907" y="1512685"/>
                </a:lnTo>
                <a:lnTo>
                  <a:pt x="1068117" y="1515300"/>
                </a:lnTo>
                <a:lnTo>
                  <a:pt x="1067327" y="1518177"/>
                </a:lnTo>
                <a:lnTo>
                  <a:pt x="1066800" y="1521054"/>
                </a:lnTo>
                <a:lnTo>
                  <a:pt x="1066800" y="1523930"/>
                </a:lnTo>
                <a:lnTo>
                  <a:pt x="1066800" y="1608138"/>
                </a:lnTo>
                <a:lnTo>
                  <a:pt x="1123950" y="1608138"/>
                </a:lnTo>
                <a:lnTo>
                  <a:pt x="1123950" y="1523930"/>
                </a:lnTo>
                <a:lnTo>
                  <a:pt x="1123687" y="1521054"/>
                </a:lnTo>
                <a:lnTo>
                  <a:pt x="1123424" y="1518177"/>
                </a:lnTo>
                <a:lnTo>
                  <a:pt x="1122633" y="1515300"/>
                </a:lnTo>
                <a:lnTo>
                  <a:pt x="1121843" y="1512685"/>
                </a:lnTo>
                <a:lnTo>
                  <a:pt x="1120527" y="1510331"/>
                </a:lnTo>
                <a:lnTo>
                  <a:pt x="1119210" y="1507978"/>
                </a:lnTo>
                <a:lnTo>
                  <a:pt x="1117630" y="1505886"/>
                </a:lnTo>
                <a:lnTo>
                  <a:pt x="1115523" y="1503794"/>
                </a:lnTo>
                <a:lnTo>
                  <a:pt x="1113416" y="1501701"/>
                </a:lnTo>
                <a:lnTo>
                  <a:pt x="1111309" y="1500132"/>
                </a:lnTo>
                <a:lnTo>
                  <a:pt x="1108938" y="1498825"/>
                </a:lnTo>
                <a:lnTo>
                  <a:pt x="1106568" y="1497779"/>
                </a:lnTo>
                <a:lnTo>
                  <a:pt x="1103935" y="1496733"/>
                </a:lnTo>
                <a:lnTo>
                  <a:pt x="1101038" y="1495948"/>
                </a:lnTo>
                <a:lnTo>
                  <a:pt x="1098141" y="1495687"/>
                </a:lnTo>
                <a:lnTo>
                  <a:pt x="1095244" y="1495425"/>
                </a:lnTo>
                <a:close/>
                <a:moveTo>
                  <a:pt x="792032" y="1495425"/>
                </a:moveTo>
                <a:lnTo>
                  <a:pt x="789135" y="1495687"/>
                </a:lnTo>
                <a:lnTo>
                  <a:pt x="786238" y="1495948"/>
                </a:lnTo>
                <a:lnTo>
                  <a:pt x="783341" y="1496733"/>
                </a:lnTo>
                <a:lnTo>
                  <a:pt x="780970" y="1497779"/>
                </a:lnTo>
                <a:lnTo>
                  <a:pt x="778337" y="1498825"/>
                </a:lnTo>
                <a:lnTo>
                  <a:pt x="775966" y="1500132"/>
                </a:lnTo>
                <a:lnTo>
                  <a:pt x="773596" y="1501701"/>
                </a:lnTo>
                <a:lnTo>
                  <a:pt x="771753" y="1503794"/>
                </a:lnTo>
                <a:lnTo>
                  <a:pt x="769909" y="1505886"/>
                </a:lnTo>
                <a:lnTo>
                  <a:pt x="768329" y="1507978"/>
                </a:lnTo>
                <a:lnTo>
                  <a:pt x="766749" y="1510331"/>
                </a:lnTo>
                <a:lnTo>
                  <a:pt x="765695" y="1512685"/>
                </a:lnTo>
                <a:lnTo>
                  <a:pt x="764642" y="1515300"/>
                </a:lnTo>
                <a:lnTo>
                  <a:pt x="764115" y="1518177"/>
                </a:lnTo>
                <a:lnTo>
                  <a:pt x="763588" y="1521054"/>
                </a:lnTo>
                <a:lnTo>
                  <a:pt x="763588" y="1523930"/>
                </a:lnTo>
                <a:lnTo>
                  <a:pt x="763588" y="1608138"/>
                </a:lnTo>
                <a:lnTo>
                  <a:pt x="820738" y="1608138"/>
                </a:lnTo>
                <a:lnTo>
                  <a:pt x="820738" y="1523930"/>
                </a:lnTo>
                <a:lnTo>
                  <a:pt x="820475" y="1521054"/>
                </a:lnTo>
                <a:lnTo>
                  <a:pt x="819948" y="1518177"/>
                </a:lnTo>
                <a:lnTo>
                  <a:pt x="819421" y="1515300"/>
                </a:lnTo>
                <a:lnTo>
                  <a:pt x="818368" y="1512685"/>
                </a:lnTo>
                <a:lnTo>
                  <a:pt x="817051" y="1510331"/>
                </a:lnTo>
                <a:lnTo>
                  <a:pt x="815471" y="1507978"/>
                </a:lnTo>
                <a:lnTo>
                  <a:pt x="813891" y="1505886"/>
                </a:lnTo>
                <a:lnTo>
                  <a:pt x="812047" y="1503794"/>
                </a:lnTo>
                <a:lnTo>
                  <a:pt x="810204" y="1501701"/>
                </a:lnTo>
                <a:lnTo>
                  <a:pt x="808097" y="1500132"/>
                </a:lnTo>
                <a:lnTo>
                  <a:pt x="805726" y="1498825"/>
                </a:lnTo>
                <a:lnTo>
                  <a:pt x="802829" y="1497779"/>
                </a:lnTo>
                <a:lnTo>
                  <a:pt x="800459" y="1496733"/>
                </a:lnTo>
                <a:lnTo>
                  <a:pt x="797826" y="1495948"/>
                </a:lnTo>
                <a:lnTo>
                  <a:pt x="794929" y="1495687"/>
                </a:lnTo>
                <a:lnTo>
                  <a:pt x="792032" y="1495425"/>
                </a:lnTo>
                <a:close/>
                <a:moveTo>
                  <a:pt x="939209" y="1433512"/>
                </a:moveTo>
                <a:lnTo>
                  <a:pt x="935038" y="1434300"/>
                </a:lnTo>
                <a:lnTo>
                  <a:pt x="930608" y="1435350"/>
                </a:lnTo>
                <a:lnTo>
                  <a:pt x="926698" y="1436926"/>
                </a:lnTo>
                <a:lnTo>
                  <a:pt x="923049" y="1438501"/>
                </a:lnTo>
                <a:lnTo>
                  <a:pt x="919400" y="1440865"/>
                </a:lnTo>
                <a:lnTo>
                  <a:pt x="916012" y="1443228"/>
                </a:lnTo>
                <a:lnTo>
                  <a:pt x="912884" y="1446117"/>
                </a:lnTo>
                <a:lnTo>
                  <a:pt x="910017" y="1449530"/>
                </a:lnTo>
                <a:lnTo>
                  <a:pt x="907672" y="1452681"/>
                </a:lnTo>
                <a:lnTo>
                  <a:pt x="905326" y="1456358"/>
                </a:lnTo>
                <a:lnTo>
                  <a:pt x="903502" y="1460034"/>
                </a:lnTo>
                <a:lnTo>
                  <a:pt x="901938" y="1464236"/>
                </a:lnTo>
                <a:lnTo>
                  <a:pt x="900895" y="1468437"/>
                </a:lnTo>
                <a:lnTo>
                  <a:pt x="900113" y="1472639"/>
                </a:lnTo>
                <a:lnTo>
                  <a:pt x="900113" y="1477365"/>
                </a:lnTo>
                <a:lnTo>
                  <a:pt x="900113" y="1608137"/>
                </a:lnTo>
                <a:lnTo>
                  <a:pt x="987426" y="1608137"/>
                </a:lnTo>
                <a:lnTo>
                  <a:pt x="987426" y="1477365"/>
                </a:lnTo>
                <a:lnTo>
                  <a:pt x="987166" y="1472639"/>
                </a:lnTo>
                <a:lnTo>
                  <a:pt x="986644" y="1468437"/>
                </a:lnTo>
                <a:lnTo>
                  <a:pt x="985602" y="1464236"/>
                </a:lnTo>
                <a:lnTo>
                  <a:pt x="984038" y="1460034"/>
                </a:lnTo>
                <a:lnTo>
                  <a:pt x="982214" y="1456358"/>
                </a:lnTo>
                <a:lnTo>
                  <a:pt x="980128" y="1452681"/>
                </a:lnTo>
                <a:lnTo>
                  <a:pt x="977522" y="1449530"/>
                </a:lnTo>
                <a:lnTo>
                  <a:pt x="974916" y="1446117"/>
                </a:lnTo>
                <a:lnTo>
                  <a:pt x="971527" y="1443228"/>
                </a:lnTo>
                <a:lnTo>
                  <a:pt x="968139" y="1440865"/>
                </a:lnTo>
                <a:lnTo>
                  <a:pt x="964751" y="1438501"/>
                </a:lnTo>
                <a:lnTo>
                  <a:pt x="960841" y="1436926"/>
                </a:lnTo>
                <a:lnTo>
                  <a:pt x="956671" y="1435350"/>
                </a:lnTo>
                <a:lnTo>
                  <a:pt x="952501" y="1434300"/>
                </a:lnTo>
                <a:lnTo>
                  <a:pt x="948331" y="1433512"/>
                </a:lnTo>
                <a:lnTo>
                  <a:pt x="943639" y="1433512"/>
                </a:lnTo>
                <a:lnTo>
                  <a:pt x="939209" y="1433512"/>
                </a:lnTo>
                <a:close/>
                <a:moveTo>
                  <a:pt x="1714500" y="1423987"/>
                </a:moveTo>
                <a:lnTo>
                  <a:pt x="1714500" y="1476375"/>
                </a:lnTo>
                <a:lnTo>
                  <a:pt x="1747838" y="1476375"/>
                </a:lnTo>
                <a:lnTo>
                  <a:pt x="1747838" y="1423987"/>
                </a:lnTo>
                <a:lnTo>
                  <a:pt x="1714500" y="1423987"/>
                </a:lnTo>
                <a:close/>
                <a:moveTo>
                  <a:pt x="1570038" y="1423987"/>
                </a:moveTo>
                <a:lnTo>
                  <a:pt x="1570038" y="1476375"/>
                </a:lnTo>
                <a:lnTo>
                  <a:pt x="1603376" y="1476375"/>
                </a:lnTo>
                <a:lnTo>
                  <a:pt x="1603376" y="1423987"/>
                </a:lnTo>
                <a:lnTo>
                  <a:pt x="1570038" y="1423987"/>
                </a:lnTo>
                <a:close/>
                <a:moveTo>
                  <a:pt x="1435100" y="1423987"/>
                </a:moveTo>
                <a:lnTo>
                  <a:pt x="1435100" y="1476375"/>
                </a:lnTo>
                <a:lnTo>
                  <a:pt x="1468438" y="1476375"/>
                </a:lnTo>
                <a:lnTo>
                  <a:pt x="1468438" y="1423987"/>
                </a:lnTo>
                <a:lnTo>
                  <a:pt x="1435100" y="1423987"/>
                </a:lnTo>
                <a:close/>
                <a:moveTo>
                  <a:pt x="1298575" y="1423987"/>
                </a:moveTo>
                <a:lnTo>
                  <a:pt x="1298575" y="1476375"/>
                </a:lnTo>
                <a:lnTo>
                  <a:pt x="1333500" y="1476375"/>
                </a:lnTo>
                <a:lnTo>
                  <a:pt x="1333500" y="1423987"/>
                </a:lnTo>
                <a:lnTo>
                  <a:pt x="1298575" y="1423987"/>
                </a:lnTo>
                <a:close/>
                <a:moveTo>
                  <a:pt x="554038" y="1423987"/>
                </a:moveTo>
                <a:lnTo>
                  <a:pt x="554038" y="1476375"/>
                </a:lnTo>
                <a:lnTo>
                  <a:pt x="588963" y="1476375"/>
                </a:lnTo>
                <a:lnTo>
                  <a:pt x="588963" y="1423987"/>
                </a:lnTo>
                <a:lnTo>
                  <a:pt x="554038" y="1423987"/>
                </a:lnTo>
                <a:close/>
                <a:moveTo>
                  <a:pt x="419100" y="1423987"/>
                </a:moveTo>
                <a:lnTo>
                  <a:pt x="419100" y="1476375"/>
                </a:lnTo>
                <a:lnTo>
                  <a:pt x="452438" y="1476375"/>
                </a:lnTo>
                <a:lnTo>
                  <a:pt x="452438" y="1423987"/>
                </a:lnTo>
                <a:lnTo>
                  <a:pt x="419100" y="1423987"/>
                </a:lnTo>
                <a:close/>
                <a:moveTo>
                  <a:pt x="282575" y="1423987"/>
                </a:moveTo>
                <a:lnTo>
                  <a:pt x="282575" y="1476375"/>
                </a:lnTo>
                <a:lnTo>
                  <a:pt x="317500" y="1476375"/>
                </a:lnTo>
                <a:lnTo>
                  <a:pt x="317500" y="1423987"/>
                </a:lnTo>
                <a:lnTo>
                  <a:pt x="282575" y="1423987"/>
                </a:lnTo>
                <a:close/>
                <a:moveTo>
                  <a:pt x="146050" y="1423987"/>
                </a:moveTo>
                <a:lnTo>
                  <a:pt x="146050" y="1476375"/>
                </a:lnTo>
                <a:lnTo>
                  <a:pt x="179388" y="1476375"/>
                </a:lnTo>
                <a:lnTo>
                  <a:pt x="179388" y="1423987"/>
                </a:lnTo>
                <a:lnTo>
                  <a:pt x="146050" y="1423987"/>
                </a:lnTo>
                <a:close/>
                <a:moveTo>
                  <a:pt x="1196975" y="1422400"/>
                </a:moveTo>
                <a:lnTo>
                  <a:pt x="1196975" y="1476375"/>
                </a:lnTo>
                <a:lnTo>
                  <a:pt x="1227138" y="1476375"/>
                </a:lnTo>
                <a:lnTo>
                  <a:pt x="1227138" y="1422400"/>
                </a:lnTo>
                <a:lnTo>
                  <a:pt x="1196975" y="1422400"/>
                </a:lnTo>
                <a:close/>
                <a:moveTo>
                  <a:pt x="660400" y="1422400"/>
                </a:moveTo>
                <a:lnTo>
                  <a:pt x="660400" y="1476375"/>
                </a:lnTo>
                <a:lnTo>
                  <a:pt x="690563" y="1476375"/>
                </a:lnTo>
                <a:lnTo>
                  <a:pt x="690563" y="1422400"/>
                </a:lnTo>
                <a:lnTo>
                  <a:pt x="660400" y="1422400"/>
                </a:lnTo>
                <a:close/>
                <a:moveTo>
                  <a:pt x="1620838" y="1287462"/>
                </a:moveTo>
                <a:lnTo>
                  <a:pt x="1620838" y="1346200"/>
                </a:lnTo>
                <a:lnTo>
                  <a:pt x="1641476" y="1346200"/>
                </a:lnTo>
                <a:lnTo>
                  <a:pt x="1641476" y="1287462"/>
                </a:lnTo>
                <a:lnTo>
                  <a:pt x="1620838" y="1287462"/>
                </a:lnTo>
                <a:close/>
                <a:moveTo>
                  <a:pt x="1541463" y="1287462"/>
                </a:moveTo>
                <a:lnTo>
                  <a:pt x="1541463" y="1346200"/>
                </a:lnTo>
                <a:lnTo>
                  <a:pt x="1563688" y="1346200"/>
                </a:lnTo>
                <a:lnTo>
                  <a:pt x="1563688" y="1287462"/>
                </a:lnTo>
                <a:lnTo>
                  <a:pt x="1541463" y="1287462"/>
                </a:lnTo>
                <a:close/>
                <a:moveTo>
                  <a:pt x="1482725" y="1287462"/>
                </a:moveTo>
                <a:lnTo>
                  <a:pt x="1482725" y="1346200"/>
                </a:lnTo>
                <a:lnTo>
                  <a:pt x="1503363" y="1346200"/>
                </a:lnTo>
                <a:lnTo>
                  <a:pt x="1503363" y="1287462"/>
                </a:lnTo>
                <a:lnTo>
                  <a:pt x="1482725" y="1287462"/>
                </a:lnTo>
                <a:close/>
                <a:moveTo>
                  <a:pt x="1404938" y="1287462"/>
                </a:moveTo>
                <a:lnTo>
                  <a:pt x="1404938" y="1346200"/>
                </a:lnTo>
                <a:lnTo>
                  <a:pt x="1425576" y="1346200"/>
                </a:lnTo>
                <a:lnTo>
                  <a:pt x="1425576" y="1287462"/>
                </a:lnTo>
                <a:lnTo>
                  <a:pt x="1404938" y="1287462"/>
                </a:lnTo>
                <a:close/>
                <a:moveTo>
                  <a:pt x="1344613" y="1287462"/>
                </a:moveTo>
                <a:lnTo>
                  <a:pt x="1344613" y="1346200"/>
                </a:lnTo>
                <a:lnTo>
                  <a:pt x="1366838" y="1346200"/>
                </a:lnTo>
                <a:lnTo>
                  <a:pt x="1366838" y="1287462"/>
                </a:lnTo>
                <a:lnTo>
                  <a:pt x="1344613" y="1287462"/>
                </a:lnTo>
                <a:close/>
                <a:moveTo>
                  <a:pt x="1266825" y="1287462"/>
                </a:moveTo>
                <a:lnTo>
                  <a:pt x="1266825" y="1346200"/>
                </a:lnTo>
                <a:lnTo>
                  <a:pt x="1287463" y="1346200"/>
                </a:lnTo>
                <a:lnTo>
                  <a:pt x="1287463" y="1287462"/>
                </a:lnTo>
                <a:lnTo>
                  <a:pt x="1266825" y="1287462"/>
                </a:lnTo>
                <a:close/>
                <a:moveTo>
                  <a:pt x="600075" y="1287462"/>
                </a:moveTo>
                <a:lnTo>
                  <a:pt x="600075" y="1346200"/>
                </a:lnTo>
                <a:lnTo>
                  <a:pt x="620713" y="1346200"/>
                </a:lnTo>
                <a:lnTo>
                  <a:pt x="620713" y="1287462"/>
                </a:lnTo>
                <a:lnTo>
                  <a:pt x="600075" y="1287462"/>
                </a:lnTo>
                <a:close/>
                <a:moveTo>
                  <a:pt x="520700" y="1287462"/>
                </a:moveTo>
                <a:lnTo>
                  <a:pt x="520700" y="1346200"/>
                </a:lnTo>
                <a:lnTo>
                  <a:pt x="542925" y="1346200"/>
                </a:lnTo>
                <a:lnTo>
                  <a:pt x="542925" y="1287462"/>
                </a:lnTo>
                <a:lnTo>
                  <a:pt x="520700" y="1287462"/>
                </a:lnTo>
                <a:close/>
                <a:moveTo>
                  <a:pt x="461963" y="1287462"/>
                </a:moveTo>
                <a:lnTo>
                  <a:pt x="461963" y="1346200"/>
                </a:lnTo>
                <a:lnTo>
                  <a:pt x="482601" y="1346200"/>
                </a:lnTo>
                <a:lnTo>
                  <a:pt x="482601" y="1287462"/>
                </a:lnTo>
                <a:lnTo>
                  <a:pt x="461963" y="1287462"/>
                </a:lnTo>
                <a:close/>
                <a:moveTo>
                  <a:pt x="382588" y="1287462"/>
                </a:moveTo>
                <a:lnTo>
                  <a:pt x="382588" y="1346200"/>
                </a:lnTo>
                <a:lnTo>
                  <a:pt x="404813" y="1346200"/>
                </a:lnTo>
                <a:lnTo>
                  <a:pt x="404813" y="1287462"/>
                </a:lnTo>
                <a:lnTo>
                  <a:pt x="382588" y="1287462"/>
                </a:lnTo>
                <a:close/>
                <a:moveTo>
                  <a:pt x="323850" y="1287462"/>
                </a:moveTo>
                <a:lnTo>
                  <a:pt x="323850" y="1346200"/>
                </a:lnTo>
                <a:lnTo>
                  <a:pt x="346075" y="1346200"/>
                </a:lnTo>
                <a:lnTo>
                  <a:pt x="346075" y="1287462"/>
                </a:lnTo>
                <a:lnTo>
                  <a:pt x="323850" y="1287462"/>
                </a:lnTo>
                <a:close/>
                <a:moveTo>
                  <a:pt x="246063" y="1287462"/>
                </a:moveTo>
                <a:lnTo>
                  <a:pt x="246063" y="1346200"/>
                </a:lnTo>
                <a:lnTo>
                  <a:pt x="266701" y="1346200"/>
                </a:lnTo>
                <a:lnTo>
                  <a:pt x="266701" y="1287462"/>
                </a:lnTo>
                <a:lnTo>
                  <a:pt x="246063" y="1287462"/>
                </a:lnTo>
                <a:close/>
                <a:moveTo>
                  <a:pt x="1196975" y="1281112"/>
                </a:moveTo>
                <a:lnTo>
                  <a:pt x="1196975" y="1347787"/>
                </a:lnTo>
                <a:lnTo>
                  <a:pt x="1227138" y="1347787"/>
                </a:lnTo>
                <a:lnTo>
                  <a:pt x="1227138" y="1281112"/>
                </a:lnTo>
                <a:lnTo>
                  <a:pt x="1196975" y="1281112"/>
                </a:lnTo>
                <a:close/>
                <a:moveTo>
                  <a:pt x="660400" y="1281112"/>
                </a:moveTo>
                <a:lnTo>
                  <a:pt x="660400" y="1347787"/>
                </a:lnTo>
                <a:lnTo>
                  <a:pt x="690563" y="1347787"/>
                </a:lnTo>
                <a:lnTo>
                  <a:pt x="690563" y="1281112"/>
                </a:lnTo>
                <a:lnTo>
                  <a:pt x="660400" y="1281112"/>
                </a:lnTo>
                <a:close/>
                <a:moveTo>
                  <a:pt x="1125538" y="1273175"/>
                </a:moveTo>
                <a:lnTo>
                  <a:pt x="1125538" y="1346200"/>
                </a:lnTo>
                <a:lnTo>
                  <a:pt x="1149351" y="1346200"/>
                </a:lnTo>
                <a:lnTo>
                  <a:pt x="1149351" y="1273175"/>
                </a:lnTo>
                <a:lnTo>
                  <a:pt x="1125538" y="1273175"/>
                </a:lnTo>
                <a:close/>
                <a:moveTo>
                  <a:pt x="1039813" y="1273175"/>
                </a:moveTo>
                <a:lnTo>
                  <a:pt x="1039813" y="1346200"/>
                </a:lnTo>
                <a:lnTo>
                  <a:pt x="1062038" y="1346200"/>
                </a:lnTo>
                <a:lnTo>
                  <a:pt x="1062038" y="1273175"/>
                </a:lnTo>
                <a:lnTo>
                  <a:pt x="1039813" y="1273175"/>
                </a:lnTo>
                <a:close/>
                <a:moveTo>
                  <a:pt x="976313" y="1273175"/>
                </a:moveTo>
                <a:lnTo>
                  <a:pt x="976313" y="1346200"/>
                </a:lnTo>
                <a:lnTo>
                  <a:pt x="998538" y="1346200"/>
                </a:lnTo>
                <a:lnTo>
                  <a:pt x="998538" y="1273175"/>
                </a:lnTo>
                <a:lnTo>
                  <a:pt x="976313" y="1273175"/>
                </a:lnTo>
                <a:close/>
                <a:moveTo>
                  <a:pt x="889000" y="1273175"/>
                </a:moveTo>
                <a:lnTo>
                  <a:pt x="889000" y="1346200"/>
                </a:lnTo>
                <a:lnTo>
                  <a:pt x="912813" y="1346200"/>
                </a:lnTo>
                <a:lnTo>
                  <a:pt x="912813" y="1273175"/>
                </a:lnTo>
                <a:lnTo>
                  <a:pt x="889000" y="1273175"/>
                </a:lnTo>
                <a:close/>
                <a:moveTo>
                  <a:pt x="823913" y="1273175"/>
                </a:moveTo>
                <a:lnTo>
                  <a:pt x="823913" y="1346200"/>
                </a:lnTo>
                <a:lnTo>
                  <a:pt x="847726" y="1346200"/>
                </a:lnTo>
                <a:lnTo>
                  <a:pt x="847726" y="1273175"/>
                </a:lnTo>
                <a:lnTo>
                  <a:pt x="823913" y="1273175"/>
                </a:lnTo>
                <a:close/>
                <a:moveTo>
                  <a:pt x="738188" y="1273175"/>
                </a:moveTo>
                <a:lnTo>
                  <a:pt x="738188" y="1346200"/>
                </a:lnTo>
                <a:lnTo>
                  <a:pt x="762001" y="1346200"/>
                </a:lnTo>
                <a:lnTo>
                  <a:pt x="762001" y="1273175"/>
                </a:lnTo>
                <a:lnTo>
                  <a:pt x="738188" y="1273175"/>
                </a:lnTo>
                <a:close/>
                <a:moveTo>
                  <a:pt x="1770857" y="1271587"/>
                </a:moveTo>
                <a:lnTo>
                  <a:pt x="1769005" y="1271854"/>
                </a:lnTo>
                <a:lnTo>
                  <a:pt x="1767417" y="1272654"/>
                </a:lnTo>
                <a:lnTo>
                  <a:pt x="1765830" y="1273988"/>
                </a:lnTo>
                <a:lnTo>
                  <a:pt x="1764507" y="1275589"/>
                </a:lnTo>
                <a:lnTo>
                  <a:pt x="1763448" y="1277990"/>
                </a:lnTo>
                <a:lnTo>
                  <a:pt x="1762654" y="1280392"/>
                </a:lnTo>
                <a:lnTo>
                  <a:pt x="1762125" y="1283060"/>
                </a:lnTo>
                <a:lnTo>
                  <a:pt x="1762125" y="1285728"/>
                </a:lnTo>
                <a:lnTo>
                  <a:pt x="1762125" y="1335087"/>
                </a:lnTo>
                <a:lnTo>
                  <a:pt x="1779588" y="1335087"/>
                </a:lnTo>
                <a:lnTo>
                  <a:pt x="1779588" y="1285728"/>
                </a:lnTo>
                <a:lnTo>
                  <a:pt x="1779324" y="1283060"/>
                </a:lnTo>
                <a:lnTo>
                  <a:pt x="1778794" y="1280392"/>
                </a:lnTo>
                <a:lnTo>
                  <a:pt x="1778001" y="1277990"/>
                </a:lnTo>
                <a:lnTo>
                  <a:pt x="1776942" y="1275589"/>
                </a:lnTo>
                <a:lnTo>
                  <a:pt x="1775619" y="1273988"/>
                </a:lnTo>
                <a:lnTo>
                  <a:pt x="1774296" y="1272654"/>
                </a:lnTo>
                <a:lnTo>
                  <a:pt x="1772709" y="1271854"/>
                </a:lnTo>
                <a:lnTo>
                  <a:pt x="1770857" y="1271587"/>
                </a:lnTo>
                <a:close/>
                <a:moveTo>
                  <a:pt x="1685396" y="1271587"/>
                </a:moveTo>
                <a:lnTo>
                  <a:pt x="1683280" y="1271854"/>
                </a:lnTo>
                <a:lnTo>
                  <a:pt x="1681692" y="1272654"/>
                </a:lnTo>
                <a:lnTo>
                  <a:pt x="1680105" y="1273988"/>
                </a:lnTo>
                <a:lnTo>
                  <a:pt x="1679046" y="1275589"/>
                </a:lnTo>
                <a:lnTo>
                  <a:pt x="1677988" y="1277990"/>
                </a:lnTo>
                <a:lnTo>
                  <a:pt x="1677194" y="1280392"/>
                </a:lnTo>
                <a:lnTo>
                  <a:pt x="1676665" y="1283060"/>
                </a:lnTo>
                <a:lnTo>
                  <a:pt x="1676400" y="1285728"/>
                </a:lnTo>
                <a:lnTo>
                  <a:pt x="1676400" y="1335087"/>
                </a:lnTo>
                <a:lnTo>
                  <a:pt x="1693863" y="1335087"/>
                </a:lnTo>
                <a:lnTo>
                  <a:pt x="1693863" y="1285728"/>
                </a:lnTo>
                <a:lnTo>
                  <a:pt x="1693599" y="1283060"/>
                </a:lnTo>
                <a:lnTo>
                  <a:pt x="1693334" y="1280392"/>
                </a:lnTo>
                <a:lnTo>
                  <a:pt x="1692540" y="1277990"/>
                </a:lnTo>
                <a:lnTo>
                  <a:pt x="1691482" y="1275589"/>
                </a:lnTo>
                <a:lnTo>
                  <a:pt x="1690159" y="1273988"/>
                </a:lnTo>
                <a:lnTo>
                  <a:pt x="1688571" y="1272654"/>
                </a:lnTo>
                <a:lnTo>
                  <a:pt x="1686984" y="1271854"/>
                </a:lnTo>
                <a:lnTo>
                  <a:pt x="1685396" y="1271587"/>
                </a:lnTo>
                <a:close/>
                <a:moveTo>
                  <a:pt x="200950" y="1271587"/>
                </a:moveTo>
                <a:lnTo>
                  <a:pt x="199126" y="1271854"/>
                </a:lnTo>
                <a:lnTo>
                  <a:pt x="197562" y="1272654"/>
                </a:lnTo>
                <a:lnTo>
                  <a:pt x="196259" y="1273988"/>
                </a:lnTo>
                <a:lnTo>
                  <a:pt x="194955" y="1275589"/>
                </a:lnTo>
                <a:lnTo>
                  <a:pt x="193913" y="1277990"/>
                </a:lnTo>
                <a:lnTo>
                  <a:pt x="193131" y="1280392"/>
                </a:lnTo>
                <a:lnTo>
                  <a:pt x="192610" y="1283060"/>
                </a:lnTo>
                <a:lnTo>
                  <a:pt x="192088" y="1285728"/>
                </a:lnTo>
                <a:lnTo>
                  <a:pt x="192088" y="1335087"/>
                </a:lnTo>
                <a:lnTo>
                  <a:pt x="209551" y="1335087"/>
                </a:lnTo>
                <a:lnTo>
                  <a:pt x="209551" y="1285728"/>
                </a:lnTo>
                <a:lnTo>
                  <a:pt x="209551" y="1283060"/>
                </a:lnTo>
                <a:lnTo>
                  <a:pt x="209030" y="1280392"/>
                </a:lnTo>
                <a:lnTo>
                  <a:pt x="208248" y="1277990"/>
                </a:lnTo>
                <a:lnTo>
                  <a:pt x="207205" y="1275589"/>
                </a:lnTo>
                <a:lnTo>
                  <a:pt x="205642" y="1273988"/>
                </a:lnTo>
                <a:lnTo>
                  <a:pt x="204338" y="1272654"/>
                </a:lnTo>
                <a:lnTo>
                  <a:pt x="202514" y="1271854"/>
                </a:lnTo>
                <a:lnTo>
                  <a:pt x="200950" y="1271587"/>
                </a:lnTo>
                <a:close/>
                <a:moveTo>
                  <a:pt x="116417" y="1271587"/>
                </a:moveTo>
                <a:lnTo>
                  <a:pt x="114830" y="1271854"/>
                </a:lnTo>
                <a:lnTo>
                  <a:pt x="113242" y="1272654"/>
                </a:lnTo>
                <a:lnTo>
                  <a:pt x="111655" y="1273988"/>
                </a:lnTo>
                <a:lnTo>
                  <a:pt x="110332" y="1275589"/>
                </a:lnTo>
                <a:lnTo>
                  <a:pt x="109273" y="1277990"/>
                </a:lnTo>
                <a:lnTo>
                  <a:pt x="108479" y="1280392"/>
                </a:lnTo>
                <a:lnTo>
                  <a:pt x="107950" y="1283060"/>
                </a:lnTo>
                <a:lnTo>
                  <a:pt x="107950" y="1285728"/>
                </a:lnTo>
                <a:lnTo>
                  <a:pt x="107950" y="1335087"/>
                </a:lnTo>
                <a:lnTo>
                  <a:pt x="125413" y="1335087"/>
                </a:lnTo>
                <a:lnTo>
                  <a:pt x="125413" y="1285728"/>
                </a:lnTo>
                <a:lnTo>
                  <a:pt x="125149" y="1283060"/>
                </a:lnTo>
                <a:lnTo>
                  <a:pt x="124619" y="1280392"/>
                </a:lnTo>
                <a:lnTo>
                  <a:pt x="123826" y="1277990"/>
                </a:lnTo>
                <a:lnTo>
                  <a:pt x="122767" y="1275589"/>
                </a:lnTo>
                <a:lnTo>
                  <a:pt x="121180" y="1273988"/>
                </a:lnTo>
                <a:lnTo>
                  <a:pt x="119857" y="1272654"/>
                </a:lnTo>
                <a:lnTo>
                  <a:pt x="118269" y="1271854"/>
                </a:lnTo>
                <a:lnTo>
                  <a:pt x="116417" y="1271587"/>
                </a:lnTo>
                <a:close/>
                <a:moveTo>
                  <a:pt x="1591469" y="1243012"/>
                </a:moveTo>
                <a:lnTo>
                  <a:pt x="1589328" y="1243279"/>
                </a:lnTo>
                <a:lnTo>
                  <a:pt x="1586919" y="1243547"/>
                </a:lnTo>
                <a:lnTo>
                  <a:pt x="1584778" y="1244081"/>
                </a:lnTo>
                <a:lnTo>
                  <a:pt x="1582369" y="1245151"/>
                </a:lnTo>
                <a:lnTo>
                  <a:pt x="1580495" y="1245953"/>
                </a:lnTo>
                <a:lnTo>
                  <a:pt x="1578621" y="1247289"/>
                </a:lnTo>
                <a:lnTo>
                  <a:pt x="1577015" y="1248893"/>
                </a:lnTo>
                <a:lnTo>
                  <a:pt x="1575409" y="1250497"/>
                </a:lnTo>
                <a:lnTo>
                  <a:pt x="1573804" y="1252368"/>
                </a:lnTo>
                <a:lnTo>
                  <a:pt x="1572733" y="1254240"/>
                </a:lnTo>
                <a:lnTo>
                  <a:pt x="1571395" y="1256378"/>
                </a:lnTo>
                <a:lnTo>
                  <a:pt x="1570592" y="1258517"/>
                </a:lnTo>
                <a:lnTo>
                  <a:pt x="1569521" y="1260656"/>
                </a:lnTo>
                <a:lnTo>
                  <a:pt x="1568986" y="1263329"/>
                </a:lnTo>
                <a:lnTo>
                  <a:pt x="1568718" y="1265735"/>
                </a:lnTo>
                <a:lnTo>
                  <a:pt x="1568450" y="1268408"/>
                </a:lnTo>
                <a:lnTo>
                  <a:pt x="1568450" y="1346200"/>
                </a:lnTo>
                <a:lnTo>
                  <a:pt x="1614488" y="1346200"/>
                </a:lnTo>
                <a:lnTo>
                  <a:pt x="1614488" y="1268408"/>
                </a:lnTo>
                <a:lnTo>
                  <a:pt x="1614488" y="1265735"/>
                </a:lnTo>
                <a:lnTo>
                  <a:pt x="1613953" y="1263329"/>
                </a:lnTo>
                <a:lnTo>
                  <a:pt x="1613418" y="1260656"/>
                </a:lnTo>
                <a:lnTo>
                  <a:pt x="1612347" y="1258517"/>
                </a:lnTo>
                <a:lnTo>
                  <a:pt x="1611544" y="1256378"/>
                </a:lnTo>
                <a:lnTo>
                  <a:pt x="1610473" y="1254240"/>
                </a:lnTo>
                <a:lnTo>
                  <a:pt x="1609135" y="1252368"/>
                </a:lnTo>
                <a:lnTo>
                  <a:pt x="1607529" y="1250497"/>
                </a:lnTo>
                <a:lnTo>
                  <a:pt x="1605923" y="1248893"/>
                </a:lnTo>
                <a:lnTo>
                  <a:pt x="1604317" y="1247289"/>
                </a:lnTo>
                <a:lnTo>
                  <a:pt x="1602443" y="1245953"/>
                </a:lnTo>
                <a:lnTo>
                  <a:pt x="1600570" y="1245151"/>
                </a:lnTo>
                <a:lnTo>
                  <a:pt x="1598161" y="1244081"/>
                </a:lnTo>
                <a:lnTo>
                  <a:pt x="1596020" y="1243547"/>
                </a:lnTo>
                <a:lnTo>
                  <a:pt x="1593878" y="1243279"/>
                </a:lnTo>
                <a:lnTo>
                  <a:pt x="1591469" y="1243012"/>
                </a:lnTo>
                <a:close/>
                <a:moveTo>
                  <a:pt x="1454020" y="1243012"/>
                </a:moveTo>
                <a:lnTo>
                  <a:pt x="1451681" y="1243279"/>
                </a:lnTo>
                <a:lnTo>
                  <a:pt x="1449601" y="1243547"/>
                </a:lnTo>
                <a:lnTo>
                  <a:pt x="1447522" y="1244081"/>
                </a:lnTo>
                <a:lnTo>
                  <a:pt x="1445442" y="1245151"/>
                </a:lnTo>
                <a:lnTo>
                  <a:pt x="1443623" y="1245953"/>
                </a:lnTo>
                <a:lnTo>
                  <a:pt x="1441543" y="1247289"/>
                </a:lnTo>
                <a:lnTo>
                  <a:pt x="1439723" y="1248893"/>
                </a:lnTo>
                <a:lnTo>
                  <a:pt x="1438164" y="1250497"/>
                </a:lnTo>
                <a:lnTo>
                  <a:pt x="1436864" y="1252368"/>
                </a:lnTo>
                <a:lnTo>
                  <a:pt x="1435564" y="1254240"/>
                </a:lnTo>
                <a:lnTo>
                  <a:pt x="1434525" y="1256378"/>
                </a:lnTo>
                <a:lnTo>
                  <a:pt x="1433485" y="1258517"/>
                </a:lnTo>
                <a:lnTo>
                  <a:pt x="1432965" y="1260656"/>
                </a:lnTo>
                <a:lnTo>
                  <a:pt x="1432445" y="1263329"/>
                </a:lnTo>
                <a:lnTo>
                  <a:pt x="1431925" y="1265735"/>
                </a:lnTo>
                <a:lnTo>
                  <a:pt x="1431925" y="1268408"/>
                </a:lnTo>
                <a:lnTo>
                  <a:pt x="1431925" y="1346200"/>
                </a:lnTo>
                <a:lnTo>
                  <a:pt x="1476375" y="1346200"/>
                </a:lnTo>
                <a:lnTo>
                  <a:pt x="1476375" y="1268408"/>
                </a:lnTo>
                <a:lnTo>
                  <a:pt x="1476115" y="1265735"/>
                </a:lnTo>
                <a:lnTo>
                  <a:pt x="1475855" y="1263329"/>
                </a:lnTo>
                <a:lnTo>
                  <a:pt x="1475335" y="1260656"/>
                </a:lnTo>
                <a:lnTo>
                  <a:pt x="1474556" y="1258517"/>
                </a:lnTo>
                <a:lnTo>
                  <a:pt x="1473516" y="1256378"/>
                </a:lnTo>
                <a:lnTo>
                  <a:pt x="1472476" y="1254240"/>
                </a:lnTo>
                <a:lnTo>
                  <a:pt x="1471176" y="1252368"/>
                </a:lnTo>
                <a:lnTo>
                  <a:pt x="1469617" y="1250497"/>
                </a:lnTo>
                <a:lnTo>
                  <a:pt x="1468057" y="1248893"/>
                </a:lnTo>
                <a:lnTo>
                  <a:pt x="1466497" y="1247289"/>
                </a:lnTo>
                <a:lnTo>
                  <a:pt x="1464678" y="1245953"/>
                </a:lnTo>
                <a:lnTo>
                  <a:pt x="1462598" y="1245151"/>
                </a:lnTo>
                <a:lnTo>
                  <a:pt x="1460779" y="1244081"/>
                </a:lnTo>
                <a:lnTo>
                  <a:pt x="1458699" y="1243547"/>
                </a:lnTo>
                <a:lnTo>
                  <a:pt x="1456100" y="1243279"/>
                </a:lnTo>
                <a:lnTo>
                  <a:pt x="1454020" y="1243012"/>
                </a:lnTo>
                <a:close/>
                <a:moveTo>
                  <a:pt x="1316967" y="1243012"/>
                </a:moveTo>
                <a:lnTo>
                  <a:pt x="1314544" y="1243279"/>
                </a:lnTo>
                <a:lnTo>
                  <a:pt x="1312121" y="1243547"/>
                </a:lnTo>
                <a:lnTo>
                  <a:pt x="1309967" y="1244081"/>
                </a:lnTo>
                <a:lnTo>
                  <a:pt x="1308082" y="1245151"/>
                </a:lnTo>
                <a:lnTo>
                  <a:pt x="1305929" y="1245953"/>
                </a:lnTo>
                <a:lnTo>
                  <a:pt x="1304044" y="1247289"/>
                </a:lnTo>
                <a:lnTo>
                  <a:pt x="1302429" y="1248893"/>
                </a:lnTo>
                <a:lnTo>
                  <a:pt x="1300544" y="1250497"/>
                </a:lnTo>
                <a:lnTo>
                  <a:pt x="1299198" y="1252368"/>
                </a:lnTo>
                <a:lnTo>
                  <a:pt x="1297852" y="1254240"/>
                </a:lnTo>
                <a:lnTo>
                  <a:pt x="1296775" y="1256378"/>
                </a:lnTo>
                <a:lnTo>
                  <a:pt x="1295698" y="1258517"/>
                </a:lnTo>
                <a:lnTo>
                  <a:pt x="1294890" y="1260656"/>
                </a:lnTo>
                <a:lnTo>
                  <a:pt x="1294352" y="1263329"/>
                </a:lnTo>
                <a:lnTo>
                  <a:pt x="1294082" y="1265735"/>
                </a:lnTo>
                <a:lnTo>
                  <a:pt x="1293813" y="1268408"/>
                </a:lnTo>
                <a:lnTo>
                  <a:pt x="1293813" y="1346200"/>
                </a:lnTo>
                <a:lnTo>
                  <a:pt x="1339851" y="1346200"/>
                </a:lnTo>
                <a:lnTo>
                  <a:pt x="1339851" y="1268408"/>
                </a:lnTo>
                <a:lnTo>
                  <a:pt x="1339851" y="1265735"/>
                </a:lnTo>
                <a:lnTo>
                  <a:pt x="1339582" y="1263329"/>
                </a:lnTo>
                <a:lnTo>
                  <a:pt x="1338774" y="1260656"/>
                </a:lnTo>
                <a:lnTo>
                  <a:pt x="1338236" y="1258517"/>
                </a:lnTo>
                <a:lnTo>
                  <a:pt x="1337159" y="1256378"/>
                </a:lnTo>
                <a:lnTo>
                  <a:pt x="1336082" y="1254240"/>
                </a:lnTo>
                <a:lnTo>
                  <a:pt x="1334736" y="1252368"/>
                </a:lnTo>
                <a:lnTo>
                  <a:pt x="1333390" y="1250497"/>
                </a:lnTo>
                <a:lnTo>
                  <a:pt x="1331774" y="1248893"/>
                </a:lnTo>
                <a:lnTo>
                  <a:pt x="1329621" y="1247289"/>
                </a:lnTo>
                <a:lnTo>
                  <a:pt x="1327736" y="1245953"/>
                </a:lnTo>
                <a:lnTo>
                  <a:pt x="1325851" y="1245151"/>
                </a:lnTo>
                <a:lnTo>
                  <a:pt x="1323698" y="1244081"/>
                </a:lnTo>
                <a:lnTo>
                  <a:pt x="1321544" y="1243547"/>
                </a:lnTo>
                <a:lnTo>
                  <a:pt x="1319390" y="1243279"/>
                </a:lnTo>
                <a:lnTo>
                  <a:pt x="1316967" y="1243012"/>
                </a:lnTo>
                <a:close/>
                <a:moveTo>
                  <a:pt x="570573" y="1243012"/>
                </a:moveTo>
                <a:lnTo>
                  <a:pt x="568419" y="1243279"/>
                </a:lnTo>
                <a:lnTo>
                  <a:pt x="565996" y="1243547"/>
                </a:lnTo>
                <a:lnTo>
                  <a:pt x="563842" y="1244081"/>
                </a:lnTo>
                <a:lnTo>
                  <a:pt x="561957" y="1245151"/>
                </a:lnTo>
                <a:lnTo>
                  <a:pt x="559534" y="1245953"/>
                </a:lnTo>
                <a:lnTo>
                  <a:pt x="557650" y="1247289"/>
                </a:lnTo>
                <a:lnTo>
                  <a:pt x="556034" y="1248893"/>
                </a:lnTo>
                <a:lnTo>
                  <a:pt x="554419" y="1250497"/>
                </a:lnTo>
                <a:lnTo>
                  <a:pt x="553073" y="1252368"/>
                </a:lnTo>
                <a:lnTo>
                  <a:pt x="551727" y="1254240"/>
                </a:lnTo>
                <a:lnTo>
                  <a:pt x="550381" y="1256378"/>
                </a:lnTo>
                <a:lnTo>
                  <a:pt x="549573" y="1258517"/>
                </a:lnTo>
                <a:lnTo>
                  <a:pt x="548765" y="1260656"/>
                </a:lnTo>
                <a:lnTo>
                  <a:pt x="548227" y="1263329"/>
                </a:lnTo>
                <a:lnTo>
                  <a:pt x="547957" y="1265735"/>
                </a:lnTo>
                <a:lnTo>
                  <a:pt x="547688" y="1268408"/>
                </a:lnTo>
                <a:lnTo>
                  <a:pt x="547688" y="1346200"/>
                </a:lnTo>
                <a:lnTo>
                  <a:pt x="593726" y="1346200"/>
                </a:lnTo>
                <a:lnTo>
                  <a:pt x="593726" y="1268408"/>
                </a:lnTo>
                <a:lnTo>
                  <a:pt x="593726" y="1265735"/>
                </a:lnTo>
                <a:lnTo>
                  <a:pt x="593188" y="1263329"/>
                </a:lnTo>
                <a:lnTo>
                  <a:pt x="592649" y="1260656"/>
                </a:lnTo>
                <a:lnTo>
                  <a:pt x="591842" y="1258517"/>
                </a:lnTo>
                <a:lnTo>
                  <a:pt x="591034" y="1256378"/>
                </a:lnTo>
                <a:lnTo>
                  <a:pt x="589688" y="1254240"/>
                </a:lnTo>
                <a:lnTo>
                  <a:pt x="588342" y="1252368"/>
                </a:lnTo>
                <a:lnTo>
                  <a:pt x="586996" y="1250497"/>
                </a:lnTo>
                <a:lnTo>
                  <a:pt x="585380" y="1248893"/>
                </a:lnTo>
                <a:lnTo>
                  <a:pt x="583496" y="1247289"/>
                </a:lnTo>
                <a:lnTo>
                  <a:pt x="581611" y="1245953"/>
                </a:lnTo>
                <a:lnTo>
                  <a:pt x="579726" y="1245151"/>
                </a:lnTo>
                <a:lnTo>
                  <a:pt x="577573" y="1244081"/>
                </a:lnTo>
                <a:lnTo>
                  <a:pt x="575150" y="1243547"/>
                </a:lnTo>
                <a:lnTo>
                  <a:pt x="572996" y="1243279"/>
                </a:lnTo>
                <a:lnTo>
                  <a:pt x="570573" y="1243012"/>
                </a:lnTo>
                <a:close/>
                <a:moveTo>
                  <a:pt x="433258" y="1243012"/>
                </a:moveTo>
                <a:lnTo>
                  <a:pt x="430919" y="1243279"/>
                </a:lnTo>
                <a:lnTo>
                  <a:pt x="428839" y="1243547"/>
                </a:lnTo>
                <a:lnTo>
                  <a:pt x="426760" y="1244081"/>
                </a:lnTo>
                <a:lnTo>
                  <a:pt x="424680" y="1245151"/>
                </a:lnTo>
                <a:lnTo>
                  <a:pt x="422861" y="1245953"/>
                </a:lnTo>
                <a:lnTo>
                  <a:pt x="421041" y="1247289"/>
                </a:lnTo>
                <a:lnTo>
                  <a:pt x="418961" y="1248893"/>
                </a:lnTo>
                <a:lnTo>
                  <a:pt x="417402" y="1250497"/>
                </a:lnTo>
                <a:lnTo>
                  <a:pt x="416102" y="1252368"/>
                </a:lnTo>
                <a:lnTo>
                  <a:pt x="414802" y="1254240"/>
                </a:lnTo>
                <a:lnTo>
                  <a:pt x="413763" y="1256378"/>
                </a:lnTo>
                <a:lnTo>
                  <a:pt x="412983" y="1258517"/>
                </a:lnTo>
                <a:lnTo>
                  <a:pt x="412203" y="1260656"/>
                </a:lnTo>
                <a:lnTo>
                  <a:pt x="411683" y="1263329"/>
                </a:lnTo>
                <a:lnTo>
                  <a:pt x="411163" y="1265735"/>
                </a:lnTo>
                <a:lnTo>
                  <a:pt x="411163" y="1268408"/>
                </a:lnTo>
                <a:lnTo>
                  <a:pt x="411163" y="1346200"/>
                </a:lnTo>
                <a:lnTo>
                  <a:pt x="455613" y="1346200"/>
                </a:lnTo>
                <a:lnTo>
                  <a:pt x="455613" y="1268408"/>
                </a:lnTo>
                <a:lnTo>
                  <a:pt x="455353" y="1265735"/>
                </a:lnTo>
                <a:lnTo>
                  <a:pt x="455093" y="1263329"/>
                </a:lnTo>
                <a:lnTo>
                  <a:pt x="454573" y="1260656"/>
                </a:lnTo>
                <a:lnTo>
                  <a:pt x="453794" y="1258517"/>
                </a:lnTo>
                <a:lnTo>
                  <a:pt x="453014" y="1256378"/>
                </a:lnTo>
                <a:lnTo>
                  <a:pt x="451714" y="1254240"/>
                </a:lnTo>
                <a:lnTo>
                  <a:pt x="450674" y="1252368"/>
                </a:lnTo>
                <a:lnTo>
                  <a:pt x="449115" y="1250497"/>
                </a:lnTo>
                <a:lnTo>
                  <a:pt x="447295" y="1248893"/>
                </a:lnTo>
                <a:lnTo>
                  <a:pt x="445735" y="1247289"/>
                </a:lnTo>
                <a:lnTo>
                  <a:pt x="443916" y="1245953"/>
                </a:lnTo>
                <a:lnTo>
                  <a:pt x="441836" y="1245151"/>
                </a:lnTo>
                <a:lnTo>
                  <a:pt x="440017" y="1244081"/>
                </a:lnTo>
                <a:lnTo>
                  <a:pt x="437937" y="1243547"/>
                </a:lnTo>
                <a:lnTo>
                  <a:pt x="435598" y="1243279"/>
                </a:lnTo>
                <a:lnTo>
                  <a:pt x="433258" y="1243012"/>
                </a:lnTo>
                <a:close/>
                <a:moveTo>
                  <a:pt x="295405" y="1243012"/>
                </a:moveTo>
                <a:lnTo>
                  <a:pt x="293326" y="1243279"/>
                </a:lnTo>
                <a:lnTo>
                  <a:pt x="290726" y="1243547"/>
                </a:lnTo>
                <a:lnTo>
                  <a:pt x="288647" y="1244081"/>
                </a:lnTo>
                <a:lnTo>
                  <a:pt x="286827" y="1245151"/>
                </a:lnTo>
                <a:lnTo>
                  <a:pt x="284748" y="1245953"/>
                </a:lnTo>
                <a:lnTo>
                  <a:pt x="282928" y="1247289"/>
                </a:lnTo>
                <a:lnTo>
                  <a:pt x="281368" y="1248893"/>
                </a:lnTo>
                <a:lnTo>
                  <a:pt x="279809" y="1250497"/>
                </a:lnTo>
                <a:lnTo>
                  <a:pt x="278509" y="1252368"/>
                </a:lnTo>
                <a:lnTo>
                  <a:pt x="276949" y="1254240"/>
                </a:lnTo>
                <a:lnTo>
                  <a:pt x="275910" y="1256378"/>
                </a:lnTo>
                <a:lnTo>
                  <a:pt x="274870" y="1258517"/>
                </a:lnTo>
                <a:lnTo>
                  <a:pt x="274090" y="1260656"/>
                </a:lnTo>
                <a:lnTo>
                  <a:pt x="273570" y="1263329"/>
                </a:lnTo>
                <a:lnTo>
                  <a:pt x="273310" y="1265735"/>
                </a:lnTo>
                <a:lnTo>
                  <a:pt x="273050" y="1268408"/>
                </a:lnTo>
                <a:lnTo>
                  <a:pt x="273050" y="1346200"/>
                </a:lnTo>
                <a:lnTo>
                  <a:pt x="317500" y="1346200"/>
                </a:lnTo>
                <a:lnTo>
                  <a:pt x="317500" y="1268408"/>
                </a:lnTo>
                <a:lnTo>
                  <a:pt x="317500" y="1265735"/>
                </a:lnTo>
                <a:lnTo>
                  <a:pt x="317240" y="1263329"/>
                </a:lnTo>
                <a:lnTo>
                  <a:pt x="316720" y="1260656"/>
                </a:lnTo>
                <a:lnTo>
                  <a:pt x="315941" y="1258517"/>
                </a:lnTo>
                <a:lnTo>
                  <a:pt x="314901" y="1256378"/>
                </a:lnTo>
                <a:lnTo>
                  <a:pt x="313861" y="1254240"/>
                </a:lnTo>
                <a:lnTo>
                  <a:pt x="312561" y="1252368"/>
                </a:lnTo>
                <a:lnTo>
                  <a:pt x="311262" y="1250497"/>
                </a:lnTo>
                <a:lnTo>
                  <a:pt x="309702" y="1248893"/>
                </a:lnTo>
                <a:lnTo>
                  <a:pt x="307882" y="1247289"/>
                </a:lnTo>
                <a:lnTo>
                  <a:pt x="305803" y="1245953"/>
                </a:lnTo>
                <a:lnTo>
                  <a:pt x="303983" y="1245151"/>
                </a:lnTo>
                <a:lnTo>
                  <a:pt x="301904" y="1244081"/>
                </a:lnTo>
                <a:lnTo>
                  <a:pt x="299824" y="1243547"/>
                </a:lnTo>
                <a:lnTo>
                  <a:pt x="297745" y="1243279"/>
                </a:lnTo>
                <a:lnTo>
                  <a:pt x="295405" y="1243012"/>
                </a:lnTo>
                <a:close/>
                <a:moveTo>
                  <a:pt x="1728788" y="1230312"/>
                </a:moveTo>
                <a:lnTo>
                  <a:pt x="1726142" y="1230578"/>
                </a:lnTo>
                <a:lnTo>
                  <a:pt x="1723497" y="1230844"/>
                </a:lnTo>
                <a:lnTo>
                  <a:pt x="1721115" y="1231641"/>
                </a:lnTo>
                <a:lnTo>
                  <a:pt x="1718999" y="1232438"/>
                </a:lnTo>
                <a:lnTo>
                  <a:pt x="1716617" y="1233767"/>
                </a:lnTo>
                <a:lnTo>
                  <a:pt x="1714765" y="1235096"/>
                </a:lnTo>
                <a:lnTo>
                  <a:pt x="1712384" y="1236690"/>
                </a:lnTo>
                <a:lnTo>
                  <a:pt x="1710797" y="1238285"/>
                </a:lnTo>
                <a:lnTo>
                  <a:pt x="1709209" y="1240411"/>
                </a:lnTo>
                <a:lnTo>
                  <a:pt x="1707622" y="1242271"/>
                </a:lnTo>
                <a:lnTo>
                  <a:pt x="1706299" y="1244663"/>
                </a:lnTo>
                <a:lnTo>
                  <a:pt x="1705240" y="1246788"/>
                </a:lnTo>
                <a:lnTo>
                  <a:pt x="1704447" y="1249712"/>
                </a:lnTo>
                <a:lnTo>
                  <a:pt x="1703917" y="1252103"/>
                </a:lnTo>
                <a:lnTo>
                  <a:pt x="1703653" y="1254761"/>
                </a:lnTo>
                <a:lnTo>
                  <a:pt x="1703388" y="1257418"/>
                </a:lnTo>
                <a:lnTo>
                  <a:pt x="1703388" y="1350962"/>
                </a:lnTo>
                <a:lnTo>
                  <a:pt x="1754188" y="1350962"/>
                </a:lnTo>
                <a:lnTo>
                  <a:pt x="1754188" y="1257418"/>
                </a:lnTo>
                <a:lnTo>
                  <a:pt x="1753924" y="1254761"/>
                </a:lnTo>
                <a:lnTo>
                  <a:pt x="1753659" y="1252103"/>
                </a:lnTo>
                <a:lnTo>
                  <a:pt x="1752865" y="1249712"/>
                </a:lnTo>
                <a:lnTo>
                  <a:pt x="1752072" y="1246788"/>
                </a:lnTo>
                <a:lnTo>
                  <a:pt x="1751013" y="1244663"/>
                </a:lnTo>
                <a:lnTo>
                  <a:pt x="1749955" y="1242271"/>
                </a:lnTo>
                <a:lnTo>
                  <a:pt x="1748367" y="1240411"/>
                </a:lnTo>
                <a:lnTo>
                  <a:pt x="1746780" y="1238285"/>
                </a:lnTo>
                <a:lnTo>
                  <a:pt x="1744928" y="1236690"/>
                </a:lnTo>
                <a:lnTo>
                  <a:pt x="1743076" y="1235096"/>
                </a:lnTo>
                <a:lnTo>
                  <a:pt x="1740694" y="1233767"/>
                </a:lnTo>
                <a:lnTo>
                  <a:pt x="1738578" y="1232438"/>
                </a:lnTo>
                <a:lnTo>
                  <a:pt x="1736197" y="1231641"/>
                </a:lnTo>
                <a:lnTo>
                  <a:pt x="1733815" y="1230844"/>
                </a:lnTo>
                <a:lnTo>
                  <a:pt x="1731434" y="1230578"/>
                </a:lnTo>
                <a:lnTo>
                  <a:pt x="1728788" y="1230312"/>
                </a:lnTo>
                <a:close/>
                <a:moveTo>
                  <a:pt x="158750" y="1230312"/>
                </a:moveTo>
                <a:lnTo>
                  <a:pt x="156104" y="1230578"/>
                </a:lnTo>
                <a:lnTo>
                  <a:pt x="153723" y="1230844"/>
                </a:lnTo>
                <a:lnTo>
                  <a:pt x="151342" y="1231641"/>
                </a:lnTo>
                <a:lnTo>
                  <a:pt x="148696" y="1232438"/>
                </a:lnTo>
                <a:lnTo>
                  <a:pt x="146579" y="1233767"/>
                </a:lnTo>
                <a:lnTo>
                  <a:pt x="144463" y="1235096"/>
                </a:lnTo>
                <a:lnTo>
                  <a:pt x="142611" y="1236690"/>
                </a:lnTo>
                <a:lnTo>
                  <a:pt x="140759" y="1238285"/>
                </a:lnTo>
                <a:lnTo>
                  <a:pt x="139171" y="1240411"/>
                </a:lnTo>
                <a:lnTo>
                  <a:pt x="137848" y="1242271"/>
                </a:lnTo>
                <a:lnTo>
                  <a:pt x="136525" y="1244663"/>
                </a:lnTo>
                <a:lnTo>
                  <a:pt x="135202" y="1246788"/>
                </a:lnTo>
                <a:lnTo>
                  <a:pt x="134409" y="1249712"/>
                </a:lnTo>
                <a:lnTo>
                  <a:pt x="133879" y="1252103"/>
                </a:lnTo>
                <a:lnTo>
                  <a:pt x="133350" y="1254761"/>
                </a:lnTo>
                <a:lnTo>
                  <a:pt x="133350" y="1257418"/>
                </a:lnTo>
                <a:lnTo>
                  <a:pt x="133350" y="1350962"/>
                </a:lnTo>
                <a:lnTo>
                  <a:pt x="184150" y="1350962"/>
                </a:lnTo>
                <a:lnTo>
                  <a:pt x="184150" y="1257418"/>
                </a:lnTo>
                <a:lnTo>
                  <a:pt x="184150" y="1254761"/>
                </a:lnTo>
                <a:lnTo>
                  <a:pt x="183621" y="1252103"/>
                </a:lnTo>
                <a:lnTo>
                  <a:pt x="183092" y="1249712"/>
                </a:lnTo>
                <a:lnTo>
                  <a:pt x="182298" y="1246788"/>
                </a:lnTo>
                <a:lnTo>
                  <a:pt x="181240" y="1244663"/>
                </a:lnTo>
                <a:lnTo>
                  <a:pt x="179917" y="1242271"/>
                </a:lnTo>
                <a:lnTo>
                  <a:pt x="178594" y="1240411"/>
                </a:lnTo>
                <a:lnTo>
                  <a:pt x="176742" y="1238285"/>
                </a:lnTo>
                <a:lnTo>
                  <a:pt x="174890" y="1236690"/>
                </a:lnTo>
                <a:lnTo>
                  <a:pt x="173038" y="1235096"/>
                </a:lnTo>
                <a:lnTo>
                  <a:pt x="170921" y="1233767"/>
                </a:lnTo>
                <a:lnTo>
                  <a:pt x="168804" y="1232438"/>
                </a:lnTo>
                <a:lnTo>
                  <a:pt x="166423" y="1231641"/>
                </a:lnTo>
                <a:lnTo>
                  <a:pt x="163777" y="1230844"/>
                </a:lnTo>
                <a:lnTo>
                  <a:pt x="161396" y="1230578"/>
                </a:lnTo>
                <a:lnTo>
                  <a:pt x="158750" y="1230312"/>
                </a:lnTo>
                <a:close/>
                <a:moveTo>
                  <a:pt x="1094582" y="1220787"/>
                </a:moveTo>
                <a:lnTo>
                  <a:pt x="1092251" y="1221054"/>
                </a:lnTo>
                <a:lnTo>
                  <a:pt x="1089660" y="1221322"/>
                </a:lnTo>
                <a:lnTo>
                  <a:pt x="1087070" y="1222124"/>
                </a:lnTo>
                <a:lnTo>
                  <a:pt x="1084998" y="1223194"/>
                </a:lnTo>
                <a:lnTo>
                  <a:pt x="1082926" y="1224531"/>
                </a:lnTo>
                <a:lnTo>
                  <a:pt x="1080854" y="1225868"/>
                </a:lnTo>
                <a:lnTo>
                  <a:pt x="1079041" y="1227740"/>
                </a:lnTo>
                <a:lnTo>
                  <a:pt x="1077487" y="1229611"/>
                </a:lnTo>
                <a:lnTo>
                  <a:pt x="1075933" y="1231751"/>
                </a:lnTo>
                <a:lnTo>
                  <a:pt x="1074379" y="1234425"/>
                </a:lnTo>
                <a:lnTo>
                  <a:pt x="1073083" y="1236831"/>
                </a:lnTo>
                <a:lnTo>
                  <a:pt x="1072047" y="1239505"/>
                </a:lnTo>
                <a:lnTo>
                  <a:pt x="1071270" y="1242179"/>
                </a:lnTo>
                <a:lnTo>
                  <a:pt x="1070493" y="1245121"/>
                </a:lnTo>
                <a:lnTo>
                  <a:pt x="1070234" y="1248330"/>
                </a:lnTo>
                <a:lnTo>
                  <a:pt x="1069975" y="1251539"/>
                </a:lnTo>
                <a:lnTo>
                  <a:pt x="1069975" y="1346200"/>
                </a:lnTo>
                <a:lnTo>
                  <a:pt x="1119188" y="1346200"/>
                </a:lnTo>
                <a:lnTo>
                  <a:pt x="1119188" y="1251539"/>
                </a:lnTo>
                <a:lnTo>
                  <a:pt x="1118929" y="1248330"/>
                </a:lnTo>
                <a:lnTo>
                  <a:pt x="1118670" y="1245121"/>
                </a:lnTo>
                <a:lnTo>
                  <a:pt x="1117893" y="1242179"/>
                </a:lnTo>
                <a:lnTo>
                  <a:pt x="1117116" y="1239505"/>
                </a:lnTo>
                <a:lnTo>
                  <a:pt x="1116080" y="1236831"/>
                </a:lnTo>
                <a:lnTo>
                  <a:pt x="1114785" y="1234425"/>
                </a:lnTo>
                <a:lnTo>
                  <a:pt x="1113231" y="1231751"/>
                </a:lnTo>
                <a:lnTo>
                  <a:pt x="1111936" y="1229611"/>
                </a:lnTo>
                <a:lnTo>
                  <a:pt x="1110123" y="1227740"/>
                </a:lnTo>
                <a:lnTo>
                  <a:pt x="1108310" y="1225868"/>
                </a:lnTo>
                <a:lnTo>
                  <a:pt x="1106237" y="1224531"/>
                </a:lnTo>
                <a:lnTo>
                  <a:pt x="1104165" y="1223194"/>
                </a:lnTo>
                <a:lnTo>
                  <a:pt x="1101834" y="1222124"/>
                </a:lnTo>
                <a:lnTo>
                  <a:pt x="1099503" y="1221322"/>
                </a:lnTo>
                <a:lnTo>
                  <a:pt x="1096913" y="1221054"/>
                </a:lnTo>
                <a:lnTo>
                  <a:pt x="1094582" y="1220787"/>
                </a:lnTo>
                <a:close/>
                <a:moveTo>
                  <a:pt x="943508" y="1220787"/>
                </a:moveTo>
                <a:lnTo>
                  <a:pt x="941152" y="1221054"/>
                </a:lnTo>
                <a:lnTo>
                  <a:pt x="938796" y="1221322"/>
                </a:lnTo>
                <a:lnTo>
                  <a:pt x="936440" y="1222124"/>
                </a:lnTo>
                <a:lnTo>
                  <a:pt x="934084" y="1223194"/>
                </a:lnTo>
                <a:lnTo>
                  <a:pt x="931990" y="1224531"/>
                </a:lnTo>
                <a:lnTo>
                  <a:pt x="929896" y="1225868"/>
                </a:lnTo>
                <a:lnTo>
                  <a:pt x="927802" y="1227740"/>
                </a:lnTo>
                <a:lnTo>
                  <a:pt x="926231" y="1229611"/>
                </a:lnTo>
                <a:lnTo>
                  <a:pt x="924660" y="1231751"/>
                </a:lnTo>
                <a:lnTo>
                  <a:pt x="923090" y="1234425"/>
                </a:lnTo>
                <a:lnTo>
                  <a:pt x="922043" y="1236831"/>
                </a:lnTo>
                <a:lnTo>
                  <a:pt x="920996" y="1239505"/>
                </a:lnTo>
                <a:lnTo>
                  <a:pt x="920210" y="1242179"/>
                </a:lnTo>
                <a:lnTo>
                  <a:pt x="919687" y="1245121"/>
                </a:lnTo>
                <a:lnTo>
                  <a:pt x="919163" y="1248330"/>
                </a:lnTo>
                <a:lnTo>
                  <a:pt x="919163" y="1251539"/>
                </a:lnTo>
                <a:lnTo>
                  <a:pt x="919163" y="1346200"/>
                </a:lnTo>
                <a:lnTo>
                  <a:pt x="968376" y="1346200"/>
                </a:lnTo>
                <a:lnTo>
                  <a:pt x="968376" y="1251539"/>
                </a:lnTo>
                <a:lnTo>
                  <a:pt x="968114" y="1248330"/>
                </a:lnTo>
                <a:lnTo>
                  <a:pt x="967853" y="1245121"/>
                </a:lnTo>
                <a:lnTo>
                  <a:pt x="967329" y="1242179"/>
                </a:lnTo>
                <a:lnTo>
                  <a:pt x="966544" y="1239505"/>
                </a:lnTo>
                <a:lnTo>
                  <a:pt x="965497" y="1236831"/>
                </a:lnTo>
                <a:lnTo>
                  <a:pt x="964188" y="1234425"/>
                </a:lnTo>
                <a:lnTo>
                  <a:pt x="962879" y="1231751"/>
                </a:lnTo>
                <a:lnTo>
                  <a:pt x="961308" y="1229611"/>
                </a:lnTo>
                <a:lnTo>
                  <a:pt x="959214" y="1227740"/>
                </a:lnTo>
                <a:lnTo>
                  <a:pt x="957382" y="1225868"/>
                </a:lnTo>
                <a:lnTo>
                  <a:pt x="955288" y="1224531"/>
                </a:lnTo>
                <a:lnTo>
                  <a:pt x="953194" y="1223194"/>
                </a:lnTo>
                <a:lnTo>
                  <a:pt x="951099" y="1222124"/>
                </a:lnTo>
                <a:lnTo>
                  <a:pt x="948743" y="1221322"/>
                </a:lnTo>
                <a:lnTo>
                  <a:pt x="946387" y="1221054"/>
                </a:lnTo>
                <a:lnTo>
                  <a:pt x="943508" y="1220787"/>
                </a:lnTo>
                <a:close/>
                <a:moveTo>
                  <a:pt x="792827" y="1220787"/>
                </a:moveTo>
                <a:lnTo>
                  <a:pt x="790483" y="1221054"/>
                </a:lnTo>
                <a:lnTo>
                  <a:pt x="787879" y="1221322"/>
                </a:lnTo>
                <a:lnTo>
                  <a:pt x="785536" y="1222124"/>
                </a:lnTo>
                <a:lnTo>
                  <a:pt x="783192" y="1223194"/>
                </a:lnTo>
                <a:lnTo>
                  <a:pt x="781109" y="1224531"/>
                </a:lnTo>
                <a:lnTo>
                  <a:pt x="779286" y="1225868"/>
                </a:lnTo>
                <a:lnTo>
                  <a:pt x="777464" y="1227740"/>
                </a:lnTo>
                <a:lnTo>
                  <a:pt x="775641" y="1229611"/>
                </a:lnTo>
                <a:lnTo>
                  <a:pt x="773818" y="1231751"/>
                </a:lnTo>
                <a:lnTo>
                  <a:pt x="772516" y="1234425"/>
                </a:lnTo>
                <a:lnTo>
                  <a:pt x="771214" y="1236831"/>
                </a:lnTo>
                <a:lnTo>
                  <a:pt x="770173" y="1239505"/>
                </a:lnTo>
                <a:lnTo>
                  <a:pt x="769392" y="1242179"/>
                </a:lnTo>
                <a:lnTo>
                  <a:pt x="768871" y="1245121"/>
                </a:lnTo>
                <a:lnTo>
                  <a:pt x="768350" y="1248330"/>
                </a:lnTo>
                <a:lnTo>
                  <a:pt x="768350" y="1251539"/>
                </a:lnTo>
                <a:lnTo>
                  <a:pt x="768350" y="1346200"/>
                </a:lnTo>
                <a:lnTo>
                  <a:pt x="817563" y="1346200"/>
                </a:lnTo>
                <a:lnTo>
                  <a:pt x="817563" y="1251539"/>
                </a:lnTo>
                <a:lnTo>
                  <a:pt x="817563" y="1248330"/>
                </a:lnTo>
                <a:lnTo>
                  <a:pt x="816782" y="1245121"/>
                </a:lnTo>
                <a:lnTo>
                  <a:pt x="816261" y="1242179"/>
                </a:lnTo>
                <a:lnTo>
                  <a:pt x="815480" y="1239505"/>
                </a:lnTo>
                <a:lnTo>
                  <a:pt x="814439" y="1236831"/>
                </a:lnTo>
                <a:lnTo>
                  <a:pt x="813137" y="1234425"/>
                </a:lnTo>
                <a:lnTo>
                  <a:pt x="811835" y="1231751"/>
                </a:lnTo>
                <a:lnTo>
                  <a:pt x="810272" y="1229611"/>
                </a:lnTo>
                <a:lnTo>
                  <a:pt x="808450" y="1227740"/>
                </a:lnTo>
                <a:lnTo>
                  <a:pt x="806627" y="1225868"/>
                </a:lnTo>
                <a:lnTo>
                  <a:pt x="804804" y="1224531"/>
                </a:lnTo>
                <a:lnTo>
                  <a:pt x="802200" y="1223194"/>
                </a:lnTo>
                <a:lnTo>
                  <a:pt x="800117" y="1222124"/>
                </a:lnTo>
                <a:lnTo>
                  <a:pt x="797774" y="1221322"/>
                </a:lnTo>
                <a:lnTo>
                  <a:pt x="795430" y="1221054"/>
                </a:lnTo>
                <a:lnTo>
                  <a:pt x="792827" y="1220787"/>
                </a:lnTo>
                <a:close/>
                <a:moveTo>
                  <a:pt x="1620838" y="1082675"/>
                </a:moveTo>
                <a:lnTo>
                  <a:pt x="1620838" y="1117600"/>
                </a:lnTo>
                <a:lnTo>
                  <a:pt x="1641476" y="1117600"/>
                </a:lnTo>
                <a:lnTo>
                  <a:pt x="1641476" y="1082675"/>
                </a:lnTo>
                <a:lnTo>
                  <a:pt x="1620838" y="1082675"/>
                </a:lnTo>
                <a:close/>
                <a:moveTo>
                  <a:pt x="1566863" y="1082675"/>
                </a:moveTo>
                <a:lnTo>
                  <a:pt x="1566863" y="1117600"/>
                </a:lnTo>
                <a:lnTo>
                  <a:pt x="1587501" y="1117600"/>
                </a:lnTo>
                <a:lnTo>
                  <a:pt x="1587501" y="1082675"/>
                </a:lnTo>
                <a:lnTo>
                  <a:pt x="1566863" y="1082675"/>
                </a:lnTo>
                <a:close/>
                <a:moveTo>
                  <a:pt x="1484313" y="1082675"/>
                </a:moveTo>
                <a:lnTo>
                  <a:pt x="1484313" y="1117600"/>
                </a:lnTo>
                <a:lnTo>
                  <a:pt x="1504951" y="1117600"/>
                </a:lnTo>
                <a:lnTo>
                  <a:pt x="1504951" y="1082675"/>
                </a:lnTo>
                <a:lnTo>
                  <a:pt x="1484313" y="1082675"/>
                </a:lnTo>
                <a:close/>
                <a:moveTo>
                  <a:pt x="1428750" y="1082675"/>
                </a:moveTo>
                <a:lnTo>
                  <a:pt x="1428750" y="1117600"/>
                </a:lnTo>
                <a:lnTo>
                  <a:pt x="1449388" y="1117600"/>
                </a:lnTo>
                <a:lnTo>
                  <a:pt x="1449388" y="1082675"/>
                </a:lnTo>
                <a:lnTo>
                  <a:pt x="1428750" y="1082675"/>
                </a:lnTo>
                <a:close/>
                <a:moveTo>
                  <a:pt x="1349375" y="1082675"/>
                </a:moveTo>
                <a:lnTo>
                  <a:pt x="1349375" y="1117600"/>
                </a:lnTo>
                <a:lnTo>
                  <a:pt x="1370013" y="1117600"/>
                </a:lnTo>
                <a:lnTo>
                  <a:pt x="1370013" y="1082675"/>
                </a:lnTo>
                <a:lnTo>
                  <a:pt x="1349375" y="1082675"/>
                </a:lnTo>
                <a:close/>
                <a:moveTo>
                  <a:pt x="1293813" y="1082675"/>
                </a:moveTo>
                <a:lnTo>
                  <a:pt x="1293813" y="1117600"/>
                </a:lnTo>
                <a:lnTo>
                  <a:pt x="1314451" y="1117600"/>
                </a:lnTo>
                <a:lnTo>
                  <a:pt x="1314451" y="1082675"/>
                </a:lnTo>
                <a:lnTo>
                  <a:pt x="1293813" y="1082675"/>
                </a:lnTo>
                <a:close/>
                <a:moveTo>
                  <a:pt x="573088" y="1082675"/>
                </a:moveTo>
                <a:lnTo>
                  <a:pt x="573088" y="1117600"/>
                </a:lnTo>
                <a:lnTo>
                  <a:pt x="593726" y="1117600"/>
                </a:lnTo>
                <a:lnTo>
                  <a:pt x="593726" y="1082675"/>
                </a:lnTo>
                <a:lnTo>
                  <a:pt x="573088" y="1082675"/>
                </a:lnTo>
                <a:close/>
                <a:moveTo>
                  <a:pt x="519113" y="1082675"/>
                </a:moveTo>
                <a:lnTo>
                  <a:pt x="519113" y="1117600"/>
                </a:lnTo>
                <a:lnTo>
                  <a:pt x="539751" y="1117600"/>
                </a:lnTo>
                <a:lnTo>
                  <a:pt x="539751" y="1082675"/>
                </a:lnTo>
                <a:lnTo>
                  <a:pt x="519113" y="1082675"/>
                </a:lnTo>
                <a:close/>
                <a:moveTo>
                  <a:pt x="436563" y="1082675"/>
                </a:moveTo>
                <a:lnTo>
                  <a:pt x="436563" y="1117600"/>
                </a:lnTo>
                <a:lnTo>
                  <a:pt x="457201" y="1117600"/>
                </a:lnTo>
                <a:lnTo>
                  <a:pt x="457201" y="1082675"/>
                </a:lnTo>
                <a:lnTo>
                  <a:pt x="436563" y="1082675"/>
                </a:lnTo>
                <a:close/>
                <a:moveTo>
                  <a:pt x="381000" y="1082675"/>
                </a:moveTo>
                <a:lnTo>
                  <a:pt x="381000" y="1117600"/>
                </a:lnTo>
                <a:lnTo>
                  <a:pt x="401638" y="1117600"/>
                </a:lnTo>
                <a:lnTo>
                  <a:pt x="401638" y="1082675"/>
                </a:lnTo>
                <a:lnTo>
                  <a:pt x="381000" y="1082675"/>
                </a:lnTo>
                <a:close/>
                <a:moveTo>
                  <a:pt x="301625" y="1082675"/>
                </a:moveTo>
                <a:lnTo>
                  <a:pt x="301625" y="1117600"/>
                </a:lnTo>
                <a:lnTo>
                  <a:pt x="322263" y="1117600"/>
                </a:lnTo>
                <a:lnTo>
                  <a:pt x="322263" y="1082675"/>
                </a:lnTo>
                <a:lnTo>
                  <a:pt x="301625" y="1082675"/>
                </a:lnTo>
                <a:close/>
                <a:moveTo>
                  <a:pt x="246063" y="1082675"/>
                </a:moveTo>
                <a:lnTo>
                  <a:pt x="246063" y="1117600"/>
                </a:lnTo>
                <a:lnTo>
                  <a:pt x="266701" y="1117600"/>
                </a:lnTo>
                <a:lnTo>
                  <a:pt x="266701" y="1082675"/>
                </a:lnTo>
                <a:lnTo>
                  <a:pt x="246063" y="1082675"/>
                </a:lnTo>
                <a:close/>
                <a:moveTo>
                  <a:pt x="1198563" y="1074737"/>
                </a:moveTo>
                <a:lnTo>
                  <a:pt x="1198563" y="1133475"/>
                </a:lnTo>
                <a:lnTo>
                  <a:pt x="1223963" y="1133475"/>
                </a:lnTo>
                <a:lnTo>
                  <a:pt x="1223963" y="1074737"/>
                </a:lnTo>
                <a:lnTo>
                  <a:pt x="1198563" y="1074737"/>
                </a:lnTo>
                <a:close/>
                <a:moveTo>
                  <a:pt x="661988" y="1074737"/>
                </a:moveTo>
                <a:lnTo>
                  <a:pt x="661988" y="1133475"/>
                </a:lnTo>
                <a:lnTo>
                  <a:pt x="688976" y="1133475"/>
                </a:lnTo>
                <a:lnTo>
                  <a:pt x="688976" y="1074737"/>
                </a:lnTo>
                <a:lnTo>
                  <a:pt x="661988" y="1074737"/>
                </a:lnTo>
                <a:close/>
                <a:moveTo>
                  <a:pt x="1125538" y="1073150"/>
                </a:moveTo>
                <a:lnTo>
                  <a:pt x="1125538" y="1131888"/>
                </a:lnTo>
                <a:lnTo>
                  <a:pt x="1149351" y="1131888"/>
                </a:lnTo>
                <a:lnTo>
                  <a:pt x="1149351" y="1073150"/>
                </a:lnTo>
                <a:lnTo>
                  <a:pt x="1125538" y="1073150"/>
                </a:lnTo>
                <a:close/>
                <a:moveTo>
                  <a:pt x="1039813" y="1073150"/>
                </a:moveTo>
                <a:lnTo>
                  <a:pt x="1039813" y="1131888"/>
                </a:lnTo>
                <a:lnTo>
                  <a:pt x="1062038" y="1131888"/>
                </a:lnTo>
                <a:lnTo>
                  <a:pt x="1062038" y="1073150"/>
                </a:lnTo>
                <a:lnTo>
                  <a:pt x="1039813" y="1073150"/>
                </a:lnTo>
                <a:close/>
                <a:moveTo>
                  <a:pt x="976313" y="1073150"/>
                </a:moveTo>
                <a:lnTo>
                  <a:pt x="976313" y="1131888"/>
                </a:lnTo>
                <a:lnTo>
                  <a:pt x="998538" y="1131888"/>
                </a:lnTo>
                <a:lnTo>
                  <a:pt x="998538" y="1073150"/>
                </a:lnTo>
                <a:lnTo>
                  <a:pt x="976313" y="1073150"/>
                </a:lnTo>
                <a:close/>
                <a:moveTo>
                  <a:pt x="889000" y="1073150"/>
                </a:moveTo>
                <a:lnTo>
                  <a:pt x="889000" y="1131888"/>
                </a:lnTo>
                <a:lnTo>
                  <a:pt x="912813" y="1131888"/>
                </a:lnTo>
                <a:lnTo>
                  <a:pt x="912813" y="1073150"/>
                </a:lnTo>
                <a:lnTo>
                  <a:pt x="889000" y="1073150"/>
                </a:lnTo>
                <a:close/>
                <a:moveTo>
                  <a:pt x="823913" y="1073150"/>
                </a:moveTo>
                <a:lnTo>
                  <a:pt x="823913" y="1131888"/>
                </a:lnTo>
                <a:lnTo>
                  <a:pt x="847726" y="1131888"/>
                </a:lnTo>
                <a:lnTo>
                  <a:pt x="847726" y="1073150"/>
                </a:lnTo>
                <a:lnTo>
                  <a:pt x="823913" y="1073150"/>
                </a:lnTo>
                <a:close/>
                <a:moveTo>
                  <a:pt x="738188" y="1073150"/>
                </a:moveTo>
                <a:lnTo>
                  <a:pt x="738188" y="1131888"/>
                </a:lnTo>
                <a:lnTo>
                  <a:pt x="762001" y="1131888"/>
                </a:lnTo>
                <a:lnTo>
                  <a:pt x="762001" y="1073150"/>
                </a:lnTo>
                <a:lnTo>
                  <a:pt x="738188" y="1073150"/>
                </a:lnTo>
                <a:close/>
                <a:moveTo>
                  <a:pt x="1770857" y="1058862"/>
                </a:moveTo>
                <a:lnTo>
                  <a:pt x="1769005" y="1059121"/>
                </a:lnTo>
                <a:lnTo>
                  <a:pt x="1767417" y="1059898"/>
                </a:lnTo>
                <a:lnTo>
                  <a:pt x="1765830" y="1061194"/>
                </a:lnTo>
                <a:lnTo>
                  <a:pt x="1764507" y="1063007"/>
                </a:lnTo>
                <a:lnTo>
                  <a:pt x="1763448" y="1065338"/>
                </a:lnTo>
                <a:lnTo>
                  <a:pt x="1762654" y="1067411"/>
                </a:lnTo>
                <a:lnTo>
                  <a:pt x="1762125" y="1070001"/>
                </a:lnTo>
                <a:lnTo>
                  <a:pt x="1762125" y="1072851"/>
                </a:lnTo>
                <a:lnTo>
                  <a:pt x="1762125" y="1120775"/>
                </a:lnTo>
                <a:lnTo>
                  <a:pt x="1779588" y="1120775"/>
                </a:lnTo>
                <a:lnTo>
                  <a:pt x="1779588" y="1072851"/>
                </a:lnTo>
                <a:lnTo>
                  <a:pt x="1779324" y="1070001"/>
                </a:lnTo>
                <a:lnTo>
                  <a:pt x="1778794" y="1067411"/>
                </a:lnTo>
                <a:lnTo>
                  <a:pt x="1778001" y="1065338"/>
                </a:lnTo>
                <a:lnTo>
                  <a:pt x="1776942" y="1063007"/>
                </a:lnTo>
                <a:lnTo>
                  <a:pt x="1775619" y="1061194"/>
                </a:lnTo>
                <a:lnTo>
                  <a:pt x="1774296" y="1059898"/>
                </a:lnTo>
                <a:lnTo>
                  <a:pt x="1772709" y="1059121"/>
                </a:lnTo>
                <a:lnTo>
                  <a:pt x="1770857" y="1058862"/>
                </a:lnTo>
                <a:close/>
                <a:moveTo>
                  <a:pt x="1685396" y="1058862"/>
                </a:moveTo>
                <a:lnTo>
                  <a:pt x="1683280" y="1059121"/>
                </a:lnTo>
                <a:lnTo>
                  <a:pt x="1681692" y="1059898"/>
                </a:lnTo>
                <a:lnTo>
                  <a:pt x="1680105" y="1061194"/>
                </a:lnTo>
                <a:lnTo>
                  <a:pt x="1679046" y="1063007"/>
                </a:lnTo>
                <a:lnTo>
                  <a:pt x="1677988" y="1065338"/>
                </a:lnTo>
                <a:lnTo>
                  <a:pt x="1677194" y="1067411"/>
                </a:lnTo>
                <a:lnTo>
                  <a:pt x="1676665" y="1070001"/>
                </a:lnTo>
                <a:lnTo>
                  <a:pt x="1676400" y="1072851"/>
                </a:lnTo>
                <a:lnTo>
                  <a:pt x="1676400" y="1120775"/>
                </a:lnTo>
                <a:lnTo>
                  <a:pt x="1693863" y="1120775"/>
                </a:lnTo>
                <a:lnTo>
                  <a:pt x="1693863" y="1072851"/>
                </a:lnTo>
                <a:lnTo>
                  <a:pt x="1693599" y="1070001"/>
                </a:lnTo>
                <a:lnTo>
                  <a:pt x="1693334" y="1067411"/>
                </a:lnTo>
                <a:lnTo>
                  <a:pt x="1692540" y="1065338"/>
                </a:lnTo>
                <a:lnTo>
                  <a:pt x="1691482" y="1063007"/>
                </a:lnTo>
                <a:lnTo>
                  <a:pt x="1690159" y="1061194"/>
                </a:lnTo>
                <a:lnTo>
                  <a:pt x="1688571" y="1059898"/>
                </a:lnTo>
                <a:lnTo>
                  <a:pt x="1686984" y="1059121"/>
                </a:lnTo>
                <a:lnTo>
                  <a:pt x="1685396" y="1058862"/>
                </a:lnTo>
                <a:close/>
                <a:moveTo>
                  <a:pt x="200950" y="1058862"/>
                </a:moveTo>
                <a:lnTo>
                  <a:pt x="199126" y="1059121"/>
                </a:lnTo>
                <a:lnTo>
                  <a:pt x="197562" y="1059898"/>
                </a:lnTo>
                <a:lnTo>
                  <a:pt x="196259" y="1061194"/>
                </a:lnTo>
                <a:lnTo>
                  <a:pt x="194955" y="1063007"/>
                </a:lnTo>
                <a:lnTo>
                  <a:pt x="193913" y="1065338"/>
                </a:lnTo>
                <a:lnTo>
                  <a:pt x="193131" y="1067411"/>
                </a:lnTo>
                <a:lnTo>
                  <a:pt x="192610" y="1070001"/>
                </a:lnTo>
                <a:lnTo>
                  <a:pt x="192088" y="1072851"/>
                </a:lnTo>
                <a:lnTo>
                  <a:pt x="192088" y="1120775"/>
                </a:lnTo>
                <a:lnTo>
                  <a:pt x="209551" y="1120775"/>
                </a:lnTo>
                <a:lnTo>
                  <a:pt x="209551" y="1072851"/>
                </a:lnTo>
                <a:lnTo>
                  <a:pt x="209551" y="1070001"/>
                </a:lnTo>
                <a:lnTo>
                  <a:pt x="209030" y="1067411"/>
                </a:lnTo>
                <a:lnTo>
                  <a:pt x="208248" y="1065338"/>
                </a:lnTo>
                <a:lnTo>
                  <a:pt x="207205" y="1063007"/>
                </a:lnTo>
                <a:lnTo>
                  <a:pt x="205642" y="1061194"/>
                </a:lnTo>
                <a:lnTo>
                  <a:pt x="204338" y="1059898"/>
                </a:lnTo>
                <a:lnTo>
                  <a:pt x="202514" y="1059121"/>
                </a:lnTo>
                <a:lnTo>
                  <a:pt x="200950" y="1058862"/>
                </a:lnTo>
                <a:close/>
                <a:moveTo>
                  <a:pt x="116417" y="1058862"/>
                </a:moveTo>
                <a:lnTo>
                  <a:pt x="114830" y="1059121"/>
                </a:lnTo>
                <a:lnTo>
                  <a:pt x="113242" y="1059898"/>
                </a:lnTo>
                <a:lnTo>
                  <a:pt x="111655" y="1061194"/>
                </a:lnTo>
                <a:lnTo>
                  <a:pt x="110332" y="1063007"/>
                </a:lnTo>
                <a:lnTo>
                  <a:pt x="109273" y="1065338"/>
                </a:lnTo>
                <a:lnTo>
                  <a:pt x="108479" y="1067411"/>
                </a:lnTo>
                <a:lnTo>
                  <a:pt x="107950" y="1070001"/>
                </a:lnTo>
                <a:lnTo>
                  <a:pt x="107950" y="1072851"/>
                </a:lnTo>
                <a:lnTo>
                  <a:pt x="107950" y="1120775"/>
                </a:lnTo>
                <a:lnTo>
                  <a:pt x="125413" y="1120775"/>
                </a:lnTo>
                <a:lnTo>
                  <a:pt x="125413" y="1072851"/>
                </a:lnTo>
                <a:lnTo>
                  <a:pt x="125149" y="1070001"/>
                </a:lnTo>
                <a:lnTo>
                  <a:pt x="124619" y="1067411"/>
                </a:lnTo>
                <a:lnTo>
                  <a:pt x="123826" y="1065338"/>
                </a:lnTo>
                <a:lnTo>
                  <a:pt x="122767" y="1063007"/>
                </a:lnTo>
                <a:lnTo>
                  <a:pt x="121180" y="1061194"/>
                </a:lnTo>
                <a:lnTo>
                  <a:pt x="119857" y="1059898"/>
                </a:lnTo>
                <a:lnTo>
                  <a:pt x="118269" y="1059121"/>
                </a:lnTo>
                <a:lnTo>
                  <a:pt x="116417" y="1058862"/>
                </a:lnTo>
                <a:close/>
                <a:moveTo>
                  <a:pt x="1092251" y="1030287"/>
                </a:moveTo>
                <a:lnTo>
                  <a:pt x="1089660" y="1030813"/>
                </a:lnTo>
                <a:lnTo>
                  <a:pt x="1087070" y="1031340"/>
                </a:lnTo>
                <a:lnTo>
                  <a:pt x="1084998" y="1032130"/>
                </a:lnTo>
                <a:lnTo>
                  <a:pt x="1082926" y="1033182"/>
                </a:lnTo>
                <a:lnTo>
                  <a:pt x="1080854" y="1034498"/>
                </a:lnTo>
                <a:lnTo>
                  <a:pt x="1079041" y="1036078"/>
                </a:lnTo>
                <a:lnTo>
                  <a:pt x="1077487" y="1037657"/>
                </a:lnTo>
                <a:lnTo>
                  <a:pt x="1075933" y="1039499"/>
                </a:lnTo>
                <a:lnTo>
                  <a:pt x="1074379" y="1041342"/>
                </a:lnTo>
                <a:lnTo>
                  <a:pt x="1073083" y="1043184"/>
                </a:lnTo>
                <a:lnTo>
                  <a:pt x="1072047" y="1045553"/>
                </a:lnTo>
                <a:lnTo>
                  <a:pt x="1071270" y="1047659"/>
                </a:lnTo>
                <a:lnTo>
                  <a:pt x="1070493" y="1050291"/>
                </a:lnTo>
                <a:lnTo>
                  <a:pt x="1070234" y="1052660"/>
                </a:lnTo>
                <a:lnTo>
                  <a:pt x="1069975" y="1055292"/>
                </a:lnTo>
                <a:lnTo>
                  <a:pt x="1069975" y="1131887"/>
                </a:lnTo>
                <a:lnTo>
                  <a:pt x="1119188" y="1131887"/>
                </a:lnTo>
                <a:lnTo>
                  <a:pt x="1119188" y="1055292"/>
                </a:lnTo>
                <a:lnTo>
                  <a:pt x="1118929" y="1052660"/>
                </a:lnTo>
                <a:lnTo>
                  <a:pt x="1118670" y="1050291"/>
                </a:lnTo>
                <a:lnTo>
                  <a:pt x="1117893" y="1047659"/>
                </a:lnTo>
                <a:lnTo>
                  <a:pt x="1117116" y="1045553"/>
                </a:lnTo>
                <a:lnTo>
                  <a:pt x="1116080" y="1043184"/>
                </a:lnTo>
                <a:lnTo>
                  <a:pt x="1114785" y="1041342"/>
                </a:lnTo>
                <a:lnTo>
                  <a:pt x="1113231" y="1039499"/>
                </a:lnTo>
                <a:lnTo>
                  <a:pt x="1111936" y="1037657"/>
                </a:lnTo>
                <a:lnTo>
                  <a:pt x="1110123" y="1036078"/>
                </a:lnTo>
                <a:lnTo>
                  <a:pt x="1108310" y="1034498"/>
                </a:lnTo>
                <a:lnTo>
                  <a:pt x="1106237" y="1033182"/>
                </a:lnTo>
                <a:lnTo>
                  <a:pt x="1104165" y="1032130"/>
                </a:lnTo>
                <a:lnTo>
                  <a:pt x="1101834" y="1031340"/>
                </a:lnTo>
                <a:lnTo>
                  <a:pt x="1099503" y="1030813"/>
                </a:lnTo>
                <a:lnTo>
                  <a:pt x="1096913" y="1030287"/>
                </a:lnTo>
                <a:lnTo>
                  <a:pt x="1094582" y="1030287"/>
                </a:lnTo>
                <a:lnTo>
                  <a:pt x="1092251" y="1030287"/>
                </a:lnTo>
                <a:close/>
                <a:moveTo>
                  <a:pt x="941152" y="1030287"/>
                </a:moveTo>
                <a:lnTo>
                  <a:pt x="938796" y="1030813"/>
                </a:lnTo>
                <a:lnTo>
                  <a:pt x="936440" y="1031340"/>
                </a:lnTo>
                <a:lnTo>
                  <a:pt x="934084" y="1032130"/>
                </a:lnTo>
                <a:lnTo>
                  <a:pt x="931990" y="1033182"/>
                </a:lnTo>
                <a:lnTo>
                  <a:pt x="929896" y="1034498"/>
                </a:lnTo>
                <a:lnTo>
                  <a:pt x="927802" y="1036078"/>
                </a:lnTo>
                <a:lnTo>
                  <a:pt x="926231" y="1037657"/>
                </a:lnTo>
                <a:lnTo>
                  <a:pt x="924660" y="1039499"/>
                </a:lnTo>
                <a:lnTo>
                  <a:pt x="923090" y="1041342"/>
                </a:lnTo>
                <a:lnTo>
                  <a:pt x="922043" y="1043184"/>
                </a:lnTo>
                <a:lnTo>
                  <a:pt x="920996" y="1045553"/>
                </a:lnTo>
                <a:lnTo>
                  <a:pt x="920210" y="1047659"/>
                </a:lnTo>
                <a:lnTo>
                  <a:pt x="919687" y="1050291"/>
                </a:lnTo>
                <a:lnTo>
                  <a:pt x="919163" y="1052660"/>
                </a:lnTo>
                <a:lnTo>
                  <a:pt x="919163" y="1055292"/>
                </a:lnTo>
                <a:lnTo>
                  <a:pt x="919163" y="1131887"/>
                </a:lnTo>
                <a:lnTo>
                  <a:pt x="968376" y="1131887"/>
                </a:lnTo>
                <a:lnTo>
                  <a:pt x="968376" y="1055292"/>
                </a:lnTo>
                <a:lnTo>
                  <a:pt x="968114" y="1052660"/>
                </a:lnTo>
                <a:lnTo>
                  <a:pt x="967853" y="1050291"/>
                </a:lnTo>
                <a:lnTo>
                  <a:pt x="967329" y="1047659"/>
                </a:lnTo>
                <a:lnTo>
                  <a:pt x="966544" y="1045553"/>
                </a:lnTo>
                <a:lnTo>
                  <a:pt x="965497" y="1043184"/>
                </a:lnTo>
                <a:lnTo>
                  <a:pt x="964188" y="1041342"/>
                </a:lnTo>
                <a:lnTo>
                  <a:pt x="962879" y="1039499"/>
                </a:lnTo>
                <a:lnTo>
                  <a:pt x="961308" y="1037657"/>
                </a:lnTo>
                <a:lnTo>
                  <a:pt x="959214" y="1036078"/>
                </a:lnTo>
                <a:lnTo>
                  <a:pt x="957382" y="1034498"/>
                </a:lnTo>
                <a:lnTo>
                  <a:pt x="955288" y="1033182"/>
                </a:lnTo>
                <a:lnTo>
                  <a:pt x="953194" y="1032130"/>
                </a:lnTo>
                <a:lnTo>
                  <a:pt x="951099" y="1031340"/>
                </a:lnTo>
                <a:lnTo>
                  <a:pt x="948743" y="1030813"/>
                </a:lnTo>
                <a:lnTo>
                  <a:pt x="946387" y="1030287"/>
                </a:lnTo>
                <a:lnTo>
                  <a:pt x="943508" y="1030287"/>
                </a:lnTo>
                <a:lnTo>
                  <a:pt x="941152" y="1030287"/>
                </a:lnTo>
                <a:close/>
                <a:moveTo>
                  <a:pt x="790483" y="1030287"/>
                </a:moveTo>
                <a:lnTo>
                  <a:pt x="787879" y="1030813"/>
                </a:lnTo>
                <a:lnTo>
                  <a:pt x="785536" y="1031340"/>
                </a:lnTo>
                <a:lnTo>
                  <a:pt x="783192" y="1032130"/>
                </a:lnTo>
                <a:lnTo>
                  <a:pt x="781109" y="1033182"/>
                </a:lnTo>
                <a:lnTo>
                  <a:pt x="779286" y="1034498"/>
                </a:lnTo>
                <a:lnTo>
                  <a:pt x="777464" y="1036078"/>
                </a:lnTo>
                <a:lnTo>
                  <a:pt x="775641" y="1037657"/>
                </a:lnTo>
                <a:lnTo>
                  <a:pt x="773818" y="1039499"/>
                </a:lnTo>
                <a:lnTo>
                  <a:pt x="772516" y="1041342"/>
                </a:lnTo>
                <a:lnTo>
                  <a:pt x="771214" y="1043184"/>
                </a:lnTo>
                <a:lnTo>
                  <a:pt x="770173" y="1045553"/>
                </a:lnTo>
                <a:lnTo>
                  <a:pt x="769392" y="1047659"/>
                </a:lnTo>
                <a:lnTo>
                  <a:pt x="768871" y="1050291"/>
                </a:lnTo>
                <a:lnTo>
                  <a:pt x="768350" y="1052660"/>
                </a:lnTo>
                <a:lnTo>
                  <a:pt x="768350" y="1055292"/>
                </a:lnTo>
                <a:lnTo>
                  <a:pt x="768350" y="1131887"/>
                </a:lnTo>
                <a:lnTo>
                  <a:pt x="817563" y="1131887"/>
                </a:lnTo>
                <a:lnTo>
                  <a:pt x="817563" y="1055292"/>
                </a:lnTo>
                <a:lnTo>
                  <a:pt x="817563" y="1052660"/>
                </a:lnTo>
                <a:lnTo>
                  <a:pt x="816782" y="1050291"/>
                </a:lnTo>
                <a:lnTo>
                  <a:pt x="816261" y="1047659"/>
                </a:lnTo>
                <a:lnTo>
                  <a:pt x="815480" y="1045553"/>
                </a:lnTo>
                <a:lnTo>
                  <a:pt x="814439" y="1043184"/>
                </a:lnTo>
                <a:lnTo>
                  <a:pt x="813137" y="1041342"/>
                </a:lnTo>
                <a:lnTo>
                  <a:pt x="811835" y="1039499"/>
                </a:lnTo>
                <a:lnTo>
                  <a:pt x="810272" y="1037657"/>
                </a:lnTo>
                <a:lnTo>
                  <a:pt x="808450" y="1036078"/>
                </a:lnTo>
                <a:lnTo>
                  <a:pt x="806627" y="1034498"/>
                </a:lnTo>
                <a:lnTo>
                  <a:pt x="804804" y="1033182"/>
                </a:lnTo>
                <a:lnTo>
                  <a:pt x="802200" y="1032130"/>
                </a:lnTo>
                <a:lnTo>
                  <a:pt x="800117" y="1031340"/>
                </a:lnTo>
                <a:lnTo>
                  <a:pt x="797774" y="1030813"/>
                </a:lnTo>
                <a:lnTo>
                  <a:pt x="795430" y="1030287"/>
                </a:lnTo>
                <a:lnTo>
                  <a:pt x="792827" y="1030287"/>
                </a:lnTo>
                <a:lnTo>
                  <a:pt x="790483" y="1030287"/>
                </a:lnTo>
                <a:close/>
                <a:moveTo>
                  <a:pt x="1726142" y="1017587"/>
                </a:moveTo>
                <a:lnTo>
                  <a:pt x="1723497" y="1018120"/>
                </a:lnTo>
                <a:lnTo>
                  <a:pt x="1721115" y="1018652"/>
                </a:lnTo>
                <a:lnTo>
                  <a:pt x="1718999" y="1019718"/>
                </a:lnTo>
                <a:lnTo>
                  <a:pt x="1716617" y="1020783"/>
                </a:lnTo>
                <a:lnTo>
                  <a:pt x="1714765" y="1022381"/>
                </a:lnTo>
                <a:lnTo>
                  <a:pt x="1712384" y="1023979"/>
                </a:lnTo>
                <a:lnTo>
                  <a:pt x="1710797" y="1025577"/>
                </a:lnTo>
                <a:lnTo>
                  <a:pt x="1709209" y="1027441"/>
                </a:lnTo>
                <a:lnTo>
                  <a:pt x="1707622" y="1029572"/>
                </a:lnTo>
                <a:lnTo>
                  <a:pt x="1706299" y="1031703"/>
                </a:lnTo>
                <a:lnTo>
                  <a:pt x="1705240" y="1034100"/>
                </a:lnTo>
                <a:lnTo>
                  <a:pt x="1704447" y="1036763"/>
                </a:lnTo>
                <a:lnTo>
                  <a:pt x="1703917" y="1039427"/>
                </a:lnTo>
                <a:lnTo>
                  <a:pt x="1703653" y="1042090"/>
                </a:lnTo>
                <a:lnTo>
                  <a:pt x="1703388" y="1044753"/>
                </a:lnTo>
                <a:lnTo>
                  <a:pt x="1703388" y="1138237"/>
                </a:lnTo>
                <a:lnTo>
                  <a:pt x="1754188" y="1138237"/>
                </a:lnTo>
                <a:lnTo>
                  <a:pt x="1754188" y="1044753"/>
                </a:lnTo>
                <a:lnTo>
                  <a:pt x="1753924" y="1042090"/>
                </a:lnTo>
                <a:lnTo>
                  <a:pt x="1753659" y="1039427"/>
                </a:lnTo>
                <a:lnTo>
                  <a:pt x="1752865" y="1036763"/>
                </a:lnTo>
                <a:lnTo>
                  <a:pt x="1752072" y="1034100"/>
                </a:lnTo>
                <a:lnTo>
                  <a:pt x="1751013" y="1031703"/>
                </a:lnTo>
                <a:lnTo>
                  <a:pt x="1749955" y="1029572"/>
                </a:lnTo>
                <a:lnTo>
                  <a:pt x="1748367" y="1027441"/>
                </a:lnTo>
                <a:lnTo>
                  <a:pt x="1746780" y="1025577"/>
                </a:lnTo>
                <a:lnTo>
                  <a:pt x="1744928" y="1023979"/>
                </a:lnTo>
                <a:lnTo>
                  <a:pt x="1743076" y="1022381"/>
                </a:lnTo>
                <a:lnTo>
                  <a:pt x="1740694" y="1020783"/>
                </a:lnTo>
                <a:lnTo>
                  <a:pt x="1738578" y="1019718"/>
                </a:lnTo>
                <a:lnTo>
                  <a:pt x="1736197" y="1018652"/>
                </a:lnTo>
                <a:lnTo>
                  <a:pt x="1733815" y="1018120"/>
                </a:lnTo>
                <a:lnTo>
                  <a:pt x="1731434" y="1017587"/>
                </a:lnTo>
                <a:lnTo>
                  <a:pt x="1728788" y="1017587"/>
                </a:lnTo>
                <a:lnTo>
                  <a:pt x="1726142" y="1017587"/>
                </a:lnTo>
                <a:close/>
                <a:moveTo>
                  <a:pt x="156104" y="1017587"/>
                </a:moveTo>
                <a:lnTo>
                  <a:pt x="153723" y="1018120"/>
                </a:lnTo>
                <a:lnTo>
                  <a:pt x="151342" y="1018652"/>
                </a:lnTo>
                <a:lnTo>
                  <a:pt x="148696" y="1019718"/>
                </a:lnTo>
                <a:lnTo>
                  <a:pt x="146579" y="1020783"/>
                </a:lnTo>
                <a:lnTo>
                  <a:pt x="144463" y="1022381"/>
                </a:lnTo>
                <a:lnTo>
                  <a:pt x="142611" y="1023979"/>
                </a:lnTo>
                <a:lnTo>
                  <a:pt x="140759" y="1025577"/>
                </a:lnTo>
                <a:lnTo>
                  <a:pt x="139171" y="1027441"/>
                </a:lnTo>
                <a:lnTo>
                  <a:pt x="137848" y="1029572"/>
                </a:lnTo>
                <a:lnTo>
                  <a:pt x="136525" y="1031703"/>
                </a:lnTo>
                <a:lnTo>
                  <a:pt x="135202" y="1034100"/>
                </a:lnTo>
                <a:lnTo>
                  <a:pt x="134409" y="1036763"/>
                </a:lnTo>
                <a:lnTo>
                  <a:pt x="133879" y="1039427"/>
                </a:lnTo>
                <a:lnTo>
                  <a:pt x="133350" y="1042090"/>
                </a:lnTo>
                <a:lnTo>
                  <a:pt x="133350" y="1044753"/>
                </a:lnTo>
                <a:lnTo>
                  <a:pt x="133350" y="1138237"/>
                </a:lnTo>
                <a:lnTo>
                  <a:pt x="184150" y="1138237"/>
                </a:lnTo>
                <a:lnTo>
                  <a:pt x="184150" y="1044753"/>
                </a:lnTo>
                <a:lnTo>
                  <a:pt x="184150" y="1042090"/>
                </a:lnTo>
                <a:lnTo>
                  <a:pt x="183621" y="1039427"/>
                </a:lnTo>
                <a:lnTo>
                  <a:pt x="183092" y="1036763"/>
                </a:lnTo>
                <a:lnTo>
                  <a:pt x="182298" y="1034100"/>
                </a:lnTo>
                <a:lnTo>
                  <a:pt x="181240" y="1031703"/>
                </a:lnTo>
                <a:lnTo>
                  <a:pt x="179917" y="1029572"/>
                </a:lnTo>
                <a:lnTo>
                  <a:pt x="178594" y="1027441"/>
                </a:lnTo>
                <a:lnTo>
                  <a:pt x="176742" y="1025577"/>
                </a:lnTo>
                <a:lnTo>
                  <a:pt x="174890" y="1023979"/>
                </a:lnTo>
                <a:lnTo>
                  <a:pt x="173038" y="1022381"/>
                </a:lnTo>
                <a:lnTo>
                  <a:pt x="170921" y="1020783"/>
                </a:lnTo>
                <a:lnTo>
                  <a:pt x="168804" y="1019718"/>
                </a:lnTo>
                <a:lnTo>
                  <a:pt x="166423" y="1018652"/>
                </a:lnTo>
                <a:lnTo>
                  <a:pt x="163777" y="1018120"/>
                </a:lnTo>
                <a:lnTo>
                  <a:pt x="161396" y="1017587"/>
                </a:lnTo>
                <a:lnTo>
                  <a:pt x="158750" y="1017587"/>
                </a:lnTo>
                <a:lnTo>
                  <a:pt x="156104" y="1017587"/>
                </a:lnTo>
                <a:close/>
                <a:moveTo>
                  <a:pt x="1231199" y="861483"/>
                </a:moveTo>
                <a:lnTo>
                  <a:pt x="1229082" y="861748"/>
                </a:lnTo>
                <a:lnTo>
                  <a:pt x="1227231" y="862542"/>
                </a:lnTo>
                <a:lnTo>
                  <a:pt x="1225908" y="863865"/>
                </a:lnTo>
                <a:lnTo>
                  <a:pt x="1224585" y="865452"/>
                </a:lnTo>
                <a:lnTo>
                  <a:pt x="1223262" y="867833"/>
                </a:lnTo>
                <a:lnTo>
                  <a:pt x="1222469" y="870479"/>
                </a:lnTo>
                <a:lnTo>
                  <a:pt x="1221940" y="873125"/>
                </a:lnTo>
                <a:lnTo>
                  <a:pt x="1221940" y="876036"/>
                </a:lnTo>
                <a:lnTo>
                  <a:pt x="1221940" y="925777"/>
                </a:lnTo>
                <a:lnTo>
                  <a:pt x="1240193" y="925777"/>
                </a:lnTo>
                <a:lnTo>
                  <a:pt x="1240193" y="876036"/>
                </a:lnTo>
                <a:lnTo>
                  <a:pt x="1239929" y="873125"/>
                </a:lnTo>
                <a:lnTo>
                  <a:pt x="1239400" y="870479"/>
                </a:lnTo>
                <a:lnTo>
                  <a:pt x="1238606" y="867833"/>
                </a:lnTo>
                <a:lnTo>
                  <a:pt x="1237548" y="865452"/>
                </a:lnTo>
                <a:lnTo>
                  <a:pt x="1236225" y="863865"/>
                </a:lnTo>
                <a:lnTo>
                  <a:pt x="1234638" y="862542"/>
                </a:lnTo>
                <a:lnTo>
                  <a:pt x="1233051" y="861748"/>
                </a:lnTo>
                <a:lnTo>
                  <a:pt x="1231199" y="861483"/>
                </a:lnTo>
                <a:close/>
                <a:moveTo>
                  <a:pt x="655546" y="861483"/>
                </a:moveTo>
                <a:lnTo>
                  <a:pt x="653694" y="861748"/>
                </a:lnTo>
                <a:lnTo>
                  <a:pt x="652107" y="862542"/>
                </a:lnTo>
                <a:lnTo>
                  <a:pt x="650520" y="863865"/>
                </a:lnTo>
                <a:lnTo>
                  <a:pt x="649197" y="865452"/>
                </a:lnTo>
                <a:lnTo>
                  <a:pt x="648139" y="867833"/>
                </a:lnTo>
                <a:lnTo>
                  <a:pt x="646816" y="870479"/>
                </a:lnTo>
                <a:lnTo>
                  <a:pt x="646287" y="873125"/>
                </a:lnTo>
                <a:lnTo>
                  <a:pt x="646287" y="876036"/>
                </a:lnTo>
                <a:lnTo>
                  <a:pt x="646287" y="925777"/>
                </a:lnTo>
                <a:lnTo>
                  <a:pt x="664805" y="925777"/>
                </a:lnTo>
                <a:lnTo>
                  <a:pt x="664805" y="876036"/>
                </a:lnTo>
                <a:lnTo>
                  <a:pt x="664541" y="873125"/>
                </a:lnTo>
                <a:lnTo>
                  <a:pt x="664011" y="870479"/>
                </a:lnTo>
                <a:lnTo>
                  <a:pt x="663218" y="867833"/>
                </a:lnTo>
                <a:lnTo>
                  <a:pt x="662160" y="865452"/>
                </a:lnTo>
                <a:lnTo>
                  <a:pt x="660572" y="863865"/>
                </a:lnTo>
                <a:lnTo>
                  <a:pt x="658985" y="862542"/>
                </a:lnTo>
                <a:lnTo>
                  <a:pt x="657398" y="861748"/>
                </a:lnTo>
                <a:lnTo>
                  <a:pt x="655546" y="861483"/>
                </a:lnTo>
                <a:close/>
                <a:moveTo>
                  <a:pt x="1796534" y="777081"/>
                </a:moveTo>
                <a:lnTo>
                  <a:pt x="1795741" y="777346"/>
                </a:lnTo>
                <a:lnTo>
                  <a:pt x="1794153" y="778404"/>
                </a:lnTo>
                <a:lnTo>
                  <a:pt x="1792566" y="779992"/>
                </a:lnTo>
                <a:lnTo>
                  <a:pt x="1791243" y="782108"/>
                </a:lnTo>
                <a:lnTo>
                  <a:pt x="1790185" y="784490"/>
                </a:lnTo>
                <a:lnTo>
                  <a:pt x="1789392" y="787400"/>
                </a:lnTo>
                <a:lnTo>
                  <a:pt x="1788862" y="790311"/>
                </a:lnTo>
                <a:lnTo>
                  <a:pt x="1788598" y="793486"/>
                </a:lnTo>
                <a:lnTo>
                  <a:pt x="1788598" y="850371"/>
                </a:lnTo>
                <a:lnTo>
                  <a:pt x="1806852" y="850371"/>
                </a:lnTo>
                <a:lnTo>
                  <a:pt x="1806852" y="793486"/>
                </a:lnTo>
                <a:lnTo>
                  <a:pt x="1806587" y="790311"/>
                </a:lnTo>
                <a:lnTo>
                  <a:pt x="1806058" y="787400"/>
                </a:lnTo>
                <a:lnTo>
                  <a:pt x="1805264" y="784490"/>
                </a:lnTo>
                <a:lnTo>
                  <a:pt x="1804206" y="782108"/>
                </a:lnTo>
                <a:lnTo>
                  <a:pt x="1802883" y="779992"/>
                </a:lnTo>
                <a:lnTo>
                  <a:pt x="1801296" y="778404"/>
                </a:lnTo>
                <a:lnTo>
                  <a:pt x="1799709" y="777346"/>
                </a:lnTo>
                <a:lnTo>
                  <a:pt x="1798651" y="777081"/>
                </a:lnTo>
                <a:lnTo>
                  <a:pt x="1797592" y="777081"/>
                </a:lnTo>
                <a:lnTo>
                  <a:pt x="1796534" y="777081"/>
                </a:lnTo>
                <a:close/>
                <a:moveTo>
                  <a:pt x="1672462" y="777081"/>
                </a:moveTo>
                <a:lnTo>
                  <a:pt x="1671668" y="777346"/>
                </a:lnTo>
                <a:lnTo>
                  <a:pt x="1669817" y="778404"/>
                </a:lnTo>
                <a:lnTo>
                  <a:pt x="1668229" y="779992"/>
                </a:lnTo>
                <a:lnTo>
                  <a:pt x="1666907" y="782108"/>
                </a:lnTo>
                <a:lnTo>
                  <a:pt x="1665848" y="784490"/>
                </a:lnTo>
                <a:lnTo>
                  <a:pt x="1665055" y="787400"/>
                </a:lnTo>
                <a:lnTo>
                  <a:pt x="1664526" y="790311"/>
                </a:lnTo>
                <a:lnTo>
                  <a:pt x="1664261" y="793486"/>
                </a:lnTo>
                <a:lnTo>
                  <a:pt x="1664261" y="850371"/>
                </a:lnTo>
                <a:lnTo>
                  <a:pt x="1682515" y="850371"/>
                </a:lnTo>
                <a:lnTo>
                  <a:pt x="1682515" y="793486"/>
                </a:lnTo>
                <a:lnTo>
                  <a:pt x="1682250" y="790311"/>
                </a:lnTo>
                <a:lnTo>
                  <a:pt x="1681721" y="787400"/>
                </a:lnTo>
                <a:lnTo>
                  <a:pt x="1680928" y="784490"/>
                </a:lnTo>
                <a:lnTo>
                  <a:pt x="1679869" y="782108"/>
                </a:lnTo>
                <a:lnTo>
                  <a:pt x="1678547" y="779992"/>
                </a:lnTo>
                <a:lnTo>
                  <a:pt x="1676959" y="778404"/>
                </a:lnTo>
                <a:lnTo>
                  <a:pt x="1675372" y="777346"/>
                </a:lnTo>
                <a:lnTo>
                  <a:pt x="1674314" y="777081"/>
                </a:lnTo>
                <a:lnTo>
                  <a:pt x="1673520" y="777081"/>
                </a:lnTo>
                <a:lnTo>
                  <a:pt x="1672462" y="777081"/>
                </a:lnTo>
                <a:close/>
                <a:moveTo>
                  <a:pt x="220896" y="777081"/>
                </a:moveTo>
                <a:lnTo>
                  <a:pt x="220103" y="777346"/>
                </a:lnTo>
                <a:lnTo>
                  <a:pt x="218516" y="778404"/>
                </a:lnTo>
                <a:lnTo>
                  <a:pt x="216928" y="779992"/>
                </a:lnTo>
                <a:lnTo>
                  <a:pt x="215605" y="782108"/>
                </a:lnTo>
                <a:lnTo>
                  <a:pt x="214547" y="784490"/>
                </a:lnTo>
                <a:lnTo>
                  <a:pt x="213489" y="787400"/>
                </a:lnTo>
                <a:lnTo>
                  <a:pt x="213225" y="790311"/>
                </a:lnTo>
                <a:lnTo>
                  <a:pt x="212960" y="793486"/>
                </a:lnTo>
                <a:lnTo>
                  <a:pt x="212960" y="850371"/>
                </a:lnTo>
                <a:lnTo>
                  <a:pt x="231214" y="850371"/>
                </a:lnTo>
                <a:lnTo>
                  <a:pt x="231214" y="793486"/>
                </a:lnTo>
                <a:lnTo>
                  <a:pt x="230949" y="790311"/>
                </a:lnTo>
                <a:lnTo>
                  <a:pt x="230420" y="787400"/>
                </a:lnTo>
                <a:lnTo>
                  <a:pt x="229626" y="784490"/>
                </a:lnTo>
                <a:lnTo>
                  <a:pt x="228568" y="782108"/>
                </a:lnTo>
                <a:lnTo>
                  <a:pt x="227246" y="779992"/>
                </a:lnTo>
                <a:lnTo>
                  <a:pt x="225658" y="778404"/>
                </a:lnTo>
                <a:lnTo>
                  <a:pt x="224071" y="777346"/>
                </a:lnTo>
                <a:lnTo>
                  <a:pt x="223013" y="777081"/>
                </a:lnTo>
                <a:lnTo>
                  <a:pt x="222219" y="777081"/>
                </a:lnTo>
                <a:lnTo>
                  <a:pt x="220896" y="777081"/>
                </a:lnTo>
                <a:close/>
                <a:moveTo>
                  <a:pt x="96824" y="777081"/>
                </a:moveTo>
                <a:lnTo>
                  <a:pt x="96031" y="777346"/>
                </a:lnTo>
                <a:lnTo>
                  <a:pt x="94443" y="778404"/>
                </a:lnTo>
                <a:lnTo>
                  <a:pt x="92591" y="779992"/>
                </a:lnTo>
                <a:lnTo>
                  <a:pt x="91269" y="782108"/>
                </a:lnTo>
                <a:lnTo>
                  <a:pt x="90211" y="784490"/>
                </a:lnTo>
                <a:lnTo>
                  <a:pt x="89417" y="787400"/>
                </a:lnTo>
                <a:lnTo>
                  <a:pt x="88888" y="790311"/>
                </a:lnTo>
                <a:lnTo>
                  <a:pt x="88623" y="793486"/>
                </a:lnTo>
                <a:lnTo>
                  <a:pt x="88623" y="850371"/>
                </a:lnTo>
                <a:lnTo>
                  <a:pt x="106877" y="850371"/>
                </a:lnTo>
                <a:lnTo>
                  <a:pt x="106877" y="793486"/>
                </a:lnTo>
                <a:lnTo>
                  <a:pt x="106612" y="790311"/>
                </a:lnTo>
                <a:lnTo>
                  <a:pt x="106083" y="787400"/>
                </a:lnTo>
                <a:lnTo>
                  <a:pt x="105290" y="784490"/>
                </a:lnTo>
                <a:lnTo>
                  <a:pt x="104231" y="782108"/>
                </a:lnTo>
                <a:lnTo>
                  <a:pt x="102909" y="779992"/>
                </a:lnTo>
                <a:lnTo>
                  <a:pt x="101321" y="778404"/>
                </a:lnTo>
                <a:lnTo>
                  <a:pt x="99734" y="777346"/>
                </a:lnTo>
                <a:lnTo>
                  <a:pt x="98676" y="777081"/>
                </a:lnTo>
                <a:lnTo>
                  <a:pt x="97882" y="777081"/>
                </a:lnTo>
                <a:lnTo>
                  <a:pt x="96824" y="777081"/>
                </a:lnTo>
                <a:close/>
                <a:moveTo>
                  <a:pt x="1735424" y="768350"/>
                </a:moveTo>
                <a:lnTo>
                  <a:pt x="1733572" y="768615"/>
                </a:lnTo>
                <a:lnTo>
                  <a:pt x="1731720" y="768879"/>
                </a:lnTo>
                <a:lnTo>
                  <a:pt x="1730133" y="769408"/>
                </a:lnTo>
                <a:lnTo>
                  <a:pt x="1728281" y="770202"/>
                </a:lnTo>
                <a:lnTo>
                  <a:pt x="1726429" y="770996"/>
                </a:lnTo>
                <a:lnTo>
                  <a:pt x="1725107" y="772054"/>
                </a:lnTo>
                <a:lnTo>
                  <a:pt x="1723519" y="773377"/>
                </a:lnTo>
                <a:lnTo>
                  <a:pt x="1722197" y="774965"/>
                </a:lnTo>
                <a:lnTo>
                  <a:pt x="1721139" y="776552"/>
                </a:lnTo>
                <a:lnTo>
                  <a:pt x="1720080" y="778140"/>
                </a:lnTo>
                <a:lnTo>
                  <a:pt x="1719022" y="779992"/>
                </a:lnTo>
                <a:lnTo>
                  <a:pt x="1718229" y="782108"/>
                </a:lnTo>
                <a:lnTo>
                  <a:pt x="1717699" y="784225"/>
                </a:lnTo>
                <a:lnTo>
                  <a:pt x="1717170" y="786342"/>
                </a:lnTo>
                <a:lnTo>
                  <a:pt x="1716906" y="788458"/>
                </a:lnTo>
                <a:lnTo>
                  <a:pt x="1716906" y="790575"/>
                </a:lnTo>
                <a:lnTo>
                  <a:pt x="1716906" y="867833"/>
                </a:lnTo>
                <a:lnTo>
                  <a:pt x="1754207" y="867833"/>
                </a:lnTo>
                <a:lnTo>
                  <a:pt x="1754207" y="790575"/>
                </a:lnTo>
                <a:lnTo>
                  <a:pt x="1753942" y="788458"/>
                </a:lnTo>
                <a:lnTo>
                  <a:pt x="1753678" y="786342"/>
                </a:lnTo>
                <a:lnTo>
                  <a:pt x="1753413" y="784225"/>
                </a:lnTo>
                <a:lnTo>
                  <a:pt x="1752620" y="782108"/>
                </a:lnTo>
                <a:lnTo>
                  <a:pt x="1751826" y="779992"/>
                </a:lnTo>
                <a:lnTo>
                  <a:pt x="1751032" y="778140"/>
                </a:lnTo>
                <a:lnTo>
                  <a:pt x="1749974" y="776552"/>
                </a:lnTo>
                <a:lnTo>
                  <a:pt x="1748651" y="774965"/>
                </a:lnTo>
                <a:lnTo>
                  <a:pt x="1747329" y="773377"/>
                </a:lnTo>
                <a:lnTo>
                  <a:pt x="1746006" y="772054"/>
                </a:lnTo>
                <a:lnTo>
                  <a:pt x="1744419" y="770996"/>
                </a:lnTo>
                <a:lnTo>
                  <a:pt x="1742831" y="770202"/>
                </a:lnTo>
                <a:lnTo>
                  <a:pt x="1741244" y="769408"/>
                </a:lnTo>
                <a:lnTo>
                  <a:pt x="1739128" y="768879"/>
                </a:lnTo>
                <a:lnTo>
                  <a:pt x="1737276" y="768615"/>
                </a:lnTo>
                <a:lnTo>
                  <a:pt x="1735424" y="768350"/>
                </a:lnTo>
                <a:close/>
                <a:moveTo>
                  <a:pt x="159786" y="768350"/>
                </a:moveTo>
                <a:lnTo>
                  <a:pt x="157934" y="768615"/>
                </a:lnTo>
                <a:lnTo>
                  <a:pt x="156083" y="768879"/>
                </a:lnTo>
                <a:lnTo>
                  <a:pt x="154495" y="769408"/>
                </a:lnTo>
                <a:lnTo>
                  <a:pt x="152643" y="770202"/>
                </a:lnTo>
                <a:lnTo>
                  <a:pt x="151056" y="770996"/>
                </a:lnTo>
                <a:lnTo>
                  <a:pt x="149469" y="772054"/>
                </a:lnTo>
                <a:lnTo>
                  <a:pt x="147882" y="773377"/>
                </a:lnTo>
                <a:lnTo>
                  <a:pt x="146559" y="774965"/>
                </a:lnTo>
                <a:lnTo>
                  <a:pt x="145501" y="776552"/>
                </a:lnTo>
                <a:lnTo>
                  <a:pt x="144443" y="778140"/>
                </a:lnTo>
                <a:lnTo>
                  <a:pt x="143384" y="779992"/>
                </a:lnTo>
                <a:lnTo>
                  <a:pt x="142855" y="782108"/>
                </a:lnTo>
                <a:lnTo>
                  <a:pt x="142062" y="784225"/>
                </a:lnTo>
                <a:lnTo>
                  <a:pt x="141533" y="786342"/>
                </a:lnTo>
                <a:lnTo>
                  <a:pt x="141268" y="788458"/>
                </a:lnTo>
                <a:lnTo>
                  <a:pt x="141268" y="790575"/>
                </a:lnTo>
                <a:lnTo>
                  <a:pt x="141268" y="867833"/>
                </a:lnTo>
                <a:lnTo>
                  <a:pt x="178569" y="867833"/>
                </a:lnTo>
                <a:lnTo>
                  <a:pt x="178569" y="790575"/>
                </a:lnTo>
                <a:lnTo>
                  <a:pt x="178304" y="788458"/>
                </a:lnTo>
                <a:lnTo>
                  <a:pt x="178040" y="786342"/>
                </a:lnTo>
                <a:lnTo>
                  <a:pt x="177511" y="784225"/>
                </a:lnTo>
                <a:lnTo>
                  <a:pt x="176982" y="782108"/>
                </a:lnTo>
                <a:lnTo>
                  <a:pt x="176188" y="779992"/>
                </a:lnTo>
                <a:lnTo>
                  <a:pt x="175394" y="778140"/>
                </a:lnTo>
                <a:lnTo>
                  <a:pt x="174336" y="776552"/>
                </a:lnTo>
                <a:lnTo>
                  <a:pt x="173014" y="774965"/>
                </a:lnTo>
                <a:lnTo>
                  <a:pt x="171691" y="773377"/>
                </a:lnTo>
                <a:lnTo>
                  <a:pt x="170368" y="772054"/>
                </a:lnTo>
                <a:lnTo>
                  <a:pt x="168781" y="770996"/>
                </a:lnTo>
                <a:lnTo>
                  <a:pt x="167194" y="770202"/>
                </a:lnTo>
                <a:lnTo>
                  <a:pt x="165606" y="769408"/>
                </a:lnTo>
                <a:lnTo>
                  <a:pt x="163490" y="768879"/>
                </a:lnTo>
                <a:lnTo>
                  <a:pt x="161638" y="768615"/>
                </a:lnTo>
                <a:lnTo>
                  <a:pt x="159786" y="768350"/>
                </a:lnTo>
                <a:close/>
                <a:moveTo>
                  <a:pt x="985704" y="625475"/>
                </a:moveTo>
                <a:lnTo>
                  <a:pt x="983826" y="625744"/>
                </a:lnTo>
                <a:lnTo>
                  <a:pt x="981948" y="626551"/>
                </a:lnTo>
                <a:lnTo>
                  <a:pt x="980338" y="627897"/>
                </a:lnTo>
                <a:lnTo>
                  <a:pt x="978996" y="629511"/>
                </a:lnTo>
                <a:lnTo>
                  <a:pt x="977923" y="631664"/>
                </a:lnTo>
                <a:lnTo>
                  <a:pt x="976850" y="634085"/>
                </a:lnTo>
                <a:lnTo>
                  <a:pt x="976313" y="636776"/>
                </a:lnTo>
                <a:lnTo>
                  <a:pt x="976313" y="639736"/>
                </a:lnTo>
                <a:lnTo>
                  <a:pt x="976313" y="688975"/>
                </a:lnTo>
                <a:lnTo>
                  <a:pt x="995363" y="688975"/>
                </a:lnTo>
                <a:lnTo>
                  <a:pt x="995363" y="639736"/>
                </a:lnTo>
                <a:lnTo>
                  <a:pt x="995095" y="636776"/>
                </a:lnTo>
                <a:lnTo>
                  <a:pt x="994558" y="634085"/>
                </a:lnTo>
                <a:lnTo>
                  <a:pt x="993753" y="631664"/>
                </a:lnTo>
                <a:lnTo>
                  <a:pt x="992412" y="629511"/>
                </a:lnTo>
                <a:lnTo>
                  <a:pt x="991070" y="627897"/>
                </a:lnTo>
                <a:lnTo>
                  <a:pt x="989460" y="626551"/>
                </a:lnTo>
                <a:lnTo>
                  <a:pt x="987582" y="625744"/>
                </a:lnTo>
                <a:lnTo>
                  <a:pt x="985704" y="625475"/>
                </a:lnTo>
                <a:close/>
                <a:moveTo>
                  <a:pt x="942841" y="625475"/>
                </a:moveTo>
                <a:lnTo>
                  <a:pt x="940963" y="625744"/>
                </a:lnTo>
                <a:lnTo>
                  <a:pt x="939353" y="626551"/>
                </a:lnTo>
                <a:lnTo>
                  <a:pt x="937743" y="627897"/>
                </a:lnTo>
                <a:lnTo>
                  <a:pt x="936402" y="629511"/>
                </a:lnTo>
                <a:lnTo>
                  <a:pt x="935060" y="631664"/>
                </a:lnTo>
                <a:lnTo>
                  <a:pt x="934255" y="634085"/>
                </a:lnTo>
                <a:lnTo>
                  <a:pt x="933719" y="636776"/>
                </a:lnTo>
                <a:lnTo>
                  <a:pt x="933450" y="639736"/>
                </a:lnTo>
                <a:lnTo>
                  <a:pt x="933450" y="688975"/>
                </a:lnTo>
                <a:lnTo>
                  <a:pt x="952500" y="688975"/>
                </a:lnTo>
                <a:lnTo>
                  <a:pt x="952500" y="639736"/>
                </a:lnTo>
                <a:lnTo>
                  <a:pt x="952500" y="636776"/>
                </a:lnTo>
                <a:lnTo>
                  <a:pt x="951695" y="634085"/>
                </a:lnTo>
                <a:lnTo>
                  <a:pt x="950890" y="631664"/>
                </a:lnTo>
                <a:lnTo>
                  <a:pt x="949817" y="629511"/>
                </a:lnTo>
                <a:lnTo>
                  <a:pt x="948476" y="627897"/>
                </a:lnTo>
                <a:lnTo>
                  <a:pt x="946866" y="626551"/>
                </a:lnTo>
                <a:lnTo>
                  <a:pt x="944719" y="625744"/>
                </a:lnTo>
                <a:lnTo>
                  <a:pt x="942841" y="625475"/>
                </a:lnTo>
                <a:close/>
                <a:moveTo>
                  <a:pt x="901566" y="625475"/>
                </a:moveTo>
                <a:lnTo>
                  <a:pt x="899688" y="625744"/>
                </a:lnTo>
                <a:lnTo>
                  <a:pt x="897810" y="626551"/>
                </a:lnTo>
                <a:lnTo>
                  <a:pt x="896200" y="627897"/>
                </a:lnTo>
                <a:lnTo>
                  <a:pt x="894858" y="629511"/>
                </a:lnTo>
                <a:lnTo>
                  <a:pt x="893785" y="631664"/>
                </a:lnTo>
                <a:lnTo>
                  <a:pt x="892980" y="634085"/>
                </a:lnTo>
                <a:lnTo>
                  <a:pt x="892444" y="636776"/>
                </a:lnTo>
                <a:lnTo>
                  <a:pt x="892175" y="639736"/>
                </a:lnTo>
                <a:lnTo>
                  <a:pt x="892175" y="688975"/>
                </a:lnTo>
                <a:lnTo>
                  <a:pt x="911225" y="688975"/>
                </a:lnTo>
                <a:lnTo>
                  <a:pt x="911225" y="639736"/>
                </a:lnTo>
                <a:lnTo>
                  <a:pt x="910957" y="636776"/>
                </a:lnTo>
                <a:lnTo>
                  <a:pt x="910420" y="634085"/>
                </a:lnTo>
                <a:lnTo>
                  <a:pt x="909615" y="631664"/>
                </a:lnTo>
                <a:lnTo>
                  <a:pt x="908542" y="629511"/>
                </a:lnTo>
                <a:lnTo>
                  <a:pt x="906932" y="627897"/>
                </a:lnTo>
                <a:lnTo>
                  <a:pt x="905322" y="626551"/>
                </a:lnTo>
                <a:lnTo>
                  <a:pt x="903713" y="625744"/>
                </a:lnTo>
                <a:lnTo>
                  <a:pt x="901566" y="625475"/>
                </a:lnTo>
                <a:close/>
                <a:moveTo>
                  <a:pt x="1742302" y="577586"/>
                </a:moveTo>
                <a:lnTo>
                  <a:pt x="1741773" y="578115"/>
                </a:lnTo>
                <a:lnTo>
                  <a:pt x="1740715" y="579438"/>
                </a:lnTo>
                <a:lnTo>
                  <a:pt x="1740186" y="581554"/>
                </a:lnTo>
                <a:lnTo>
                  <a:pt x="1739921" y="584465"/>
                </a:lnTo>
                <a:lnTo>
                  <a:pt x="1739921" y="607483"/>
                </a:lnTo>
                <a:lnTo>
                  <a:pt x="1744948" y="607483"/>
                </a:lnTo>
                <a:lnTo>
                  <a:pt x="1744948" y="584465"/>
                </a:lnTo>
                <a:lnTo>
                  <a:pt x="1744948" y="581554"/>
                </a:lnTo>
                <a:lnTo>
                  <a:pt x="1744419" y="579438"/>
                </a:lnTo>
                <a:lnTo>
                  <a:pt x="1743625" y="578115"/>
                </a:lnTo>
                <a:lnTo>
                  <a:pt x="1743096" y="577586"/>
                </a:lnTo>
                <a:lnTo>
                  <a:pt x="1742567" y="577586"/>
                </a:lnTo>
                <a:lnTo>
                  <a:pt x="1742302" y="577586"/>
                </a:lnTo>
                <a:close/>
                <a:moveTo>
                  <a:pt x="1732249" y="577586"/>
                </a:moveTo>
                <a:lnTo>
                  <a:pt x="1731456" y="578115"/>
                </a:lnTo>
                <a:lnTo>
                  <a:pt x="1730927" y="578644"/>
                </a:lnTo>
                <a:lnTo>
                  <a:pt x="1730398" y="579438"/>
                </a:lnTo>
                <a:lnTo>
                  <a:pt x="1729604" y="581554"/>
                </a:lnTo>
                <a:lnTo>
                  <a:pt x="1729339" y="584465"/>
                </a:lnTo>
                <a:lnTo>
                  <a:pt x="1729339" y="607483"/>
                </a:lnTo>
                <a:lnTo>
                  <a:pt x="1736482" y="607483"/>
                </a:lnTo>
                <a:lnTo>
                  <a:pt x="1736482" y="584465"/>
                </a:lnTo>
                <a:lnTo>
                  <a:pt x="1736218" y="581554"/>
                </a:lnTo>
                <a:lnTo>
                  <a:pt x="1735424" y="579438"/>
                </a:lnTo>
                <a:lnTo>
                  <a:pt x="1734895" y="578644"/>
                </a:lnTo>
                <a:lnTo>
                  <a:pt x="1734366" y="578115"/>
                </a:lnTo>
                <a:lnTo>
                  <a:pt x="1733572" y="577586"/>
                </a:lnTo>
                <a:lnTo>
                  <a:pt x="1732779" y="577586"/>
                </a:lnTo>
                <a:lnTo>
                  <a:pt x="1732249" y="577586"/>
                </a:lnTo>
                <a:close/>
                <a:moveTo>
                  <a:pt x="1722726" y="577586"/>
                </a:moveTo>
                <a:lnTo>
                  <a:pt x="1722197" y="578115"/>
                </a:lnTo>
                <a:lnTo>
                  <a:pt x="1721403" y="579438"/>
                </a:lnTo>
                <a:lnTo>
                  <a:pt x="1720874" y="581554"/>
                </a:lnTo>
                <a:lnTo>
                  <a:pt x="1720874" y="584465"/>
                </a:lnTo>
                <a:lnTo>
                  <a:pt x="1720874" y="607483"/>
                </a:lnTo>
                <a:lnTo>
                  <a:pt x="1725636" y="607483"/>
                </a:lnTo>
                <a:lnTo>
                  <a:pt x="1725636" y="584465"/>
                </a:lnTo>
                <a:lnTo>
                  <a:pt x="1725371" y="581554"/>
                </a:lnTo>
                <a:lnTo>
                  <a:pt x="1724842" y="579438"/>
                </a:lnTo>
                <a:lnTo>
                  <a:pt x="1724049" y="578115"/>
                </a:lnTo>
                <a:lnTo>
                  <a:pt x="1723519" y="577586"/>
                </a:lnTo>
                <a:lnTo>
                  <a:pt x="1723255" y="577586"/>
                </a:lnTo>
                <a:lnTo>
                  <a:pt x="1722726" y="577586"/>
                </a:lnTo>
                <a:close/>
                <a:moveTo>
                  <a:pt x="164813" y="577056"/>
                </a:moveTo>
                <a:lnTo>
                  <a:pt x="164284" y="577586"/>
                </a:lnTo>
                <a:lnTo>
                  <a:pt x="163490" y="578908"/>
                </a:lnTo>
                <a:lnTo>
                  <a:pt x="162961" y="581025"/>
                </a:lnTo>
                <a:lnTo>
                  <a:pt x="162696" y="583936"/>
                </a:lnTo>
                <a:lnTo>
                  <a:pt x="162696" y="606954"/>
                </a:lnTo>
                <a:lnTo>
                  <a:pt x="167723" y="606954"/>
                </a:lnTo>
                <a:lnTo>
                  <a:pt x="167723" y="583936"/>
                </a:lnTo>
                <a:lnTo>
                  <a:pt x="167723" y="581025"/>
                </a:lnTo>
                <a:lnTo>
                  <a:pt x="167194" y="578908"/>
                </a:lnTo>
                <a:lnTo>
                  <a:pt x="166400" y="577586"/>
                </a:lnTo>
                <a:lnTo>
                  <a:pt x="165871" y="577056"/>
                </a:lnTo>
                <a:lnTo>
                  <a:pt x="165342" y="577056"/>
                </a:lnTo>
                <a:lnTo>
                  <a:pt x="164813" y="577056"/>
                </a:lnTo>
                <a:close/>
                <a:moveTo>
                  <a:pt x="155024" y="577056"/>
                </a:moveTo>
                <a:lnTo>
                  <a:pt x="154231" y="577586"/>
                </a:lnTo>
                <a:lnTo>
                  <a:pt x="153702" y="578115"/>
                </a:lnTo>
                <a:lnTo>
                  <a:pt x="153173" y="578908"/>
                </a:lnTo>
                <a:lnTo>
                  <a:pt x="152379" y="581025"/>
                </a:lnTo>
                <a:lnTo>
                  <a:pt x="152114" y="583936"/>
                </a:lnTo>
                <a:lnTo>
                  <a:pt x="152114" y="606954"/>
                </a:lnTo>
                <a:lnTo>
                  <a:pt x="158993" y="606954"/>
                </a:lnTo>
                <a:lnTo>
                  <a:pt x="158993" y="583936"/>
                </a:lnTo>
                <a:lnTo>
                  <a:pt x="158728" y="581025"/>
                </a:lnTo>
                <a:lnTo>
                  <a:pt x="158199" y="578908"/>
                </a:lnTo>
                <a:lnTo>
                  <a:pt x="157670" y="578115"/>
                </a:lnTo>
                <a:lnTo>
                  <a:pt x="156876" y="577586"/>
                </a:lnTo>
                <a:lnTo>
                  <a:pt x="156347" y="577056"/>
                </a:lnTo>
                <a:lnTo>
                  <a:pt x="155553" y="577056"/>
                </a:lnTo>
                <a:lnTo>
                  <a:pt x="155024" y="577056"/>
                </a:lnTo>
                <a:close/>
                <a:moveTo>
                  <a:pt x="145501" y="577056"/>
                </a:moveTo>
                <a:lnTo>
                  <a:pt x="144972" y="577586"/>
                </a:lnTo>
                <a:lnTo>
                  <a:pt x="144178" y="578908"/>
                </a:lnTo>
                <a:lnTo>
                  <a:pt x="143649" y="581025"/>
                </a:lnTo>
                <a:lnTo>
                  <a:pt x="143384" y="583936"/>
                </a:lnTo>
                <a:lnTo>
                  <a:pt x="143384" y="606954"/>
                </a:lnTo>
                <a:lnTo>
                  <a:pt x="148146" y="606954"/>
                </a:lnTo>
                <a:lnTo>
                  <a:pt x="148146" y="583936"/>
                </a:lnTo>
                <a:lnTo>
                  <a:pt x="148146" y="581025"/>
                </a:lnTo>
                <a:lnTo>
                  <a:pt x="147617" y="578908"/>
                </a:lnTo>
                <a:lnTo>
                  <a:pt x="146823" y="577586"/>
                </a:lnTo>
                <a:lnTo>
                  <a:pt x="146294" y="577056"/>
                </a:lnTo>
                <a:lnTo>
                  <a:pt x="145765" y="577056"/>
                </a:lnTo>
                <a:lnTo>
                  <a:pt x="145501" y="577056"/>
                </a:lnTo>
                <a:close/>
                <a:moveTo>
                  <a:pt x="1005022" y="460375"/>
                </a:moveTo>
                <a:lnTo>
                  <a:pt x="1003408" y="460637"/>
                </a:lnTo>
                <a:lnTo>
                  <a:pt x="1001524" y="461160"/>
                </a:lnTo>
                <a:lnTo>
                  <a:pt x="1000448" y="461945"/>
                </a:lnTo>
                <a:lnTo>
                  <a:pt x="999103" y="463252"/>
                </a:lnTo>
                <a:lnTo>
                  <a:pt x="998296" y="464822"/>
                </a:lnTo>
                <a:lnTo>
                  <a:pt x="997488" y="466653"/>
                </a:lnTo>
                <a:lnTo>
                  <a:pt x="996950" y="468484"/>
                </a:lnTo>
                <a:lnTo>
                  <a:pt x="996950" y="470838"/>
                </a:lnTo>
                <a:lnTo>
                  <a:pt x="996950" y="506413"/>
                </a:lnTo>
                <a:lnTo>
                  <a:pt x="1012825" y="506413"/>
                </a:lnTo>
                <a:lnTo>
                  <a:pt x="1012825" y="470838"/>
                </a:lnTo>
                <a:lnTo>
                  <a:pt x="1012556" y="468484"/>
                </a:lnTo>
                <a:lnTo>
                  <a:pt x="1012018" y="466653"/>
                </a:lnTo>
                <a:lnTo>
                  <a:pt x="1011480" y="464822"/>
                </a:lnTo>
                <a:lnTo>
                  <a:pt x="1010404" y="463252"/>
                </a:lnTo>
                <a:lnTo>
                  <a:pt x="1009327" y="461945"/>
                </a:lnTo>
                <a:lnTo>
                  <a:pt x="1007982" y="461160"/>
                </a:lnTo>
                <a:lnTo>
                  <a:pt x="1006637" y="460637"/>
                </a:lnTo>
                <a:lnTo>
                  <a:pt x="1005022" y="460375"/>
                </a:lnTo>
                <a:close/>
                <a:moveTo>
                  <a:pt x="893897" y="460375"/>
                </a:moveTo>
                <a:lnTo>
                  <a:pt x="892283" y="460637"/>
                </a:lnTo>
                <a:lnTo>
                  <a:pt x="890938" y="461160"/>
                </a:lnTo>
                <a:lnTo>
                  <a:pt x="889592" y="461945"/>
                </a:lnTo>
                <a:lnTo>
                  <a:pt x="888247" y="463252"/>
                </a:lnTo>
                <a:lnTo>
                  <a:pt x="887171" y="464822"/>
                </a:lnTo>
                <a:lnTo>
                  <a:pt x="886632" y="466653"/>
                </a:lnTo>
                <a:lnTo>
                  <a:pt x="886094" y="468484"/>
                </a:lnTo>
                <a:lnTo>
                  <a:pt x="885825" y="470838"/>
                </a:lnTo>
                <a:lnTo>
                  <a:pt x="885825" y="506413"/>
                </a:lnTo>
                <a:lnTo>
                  <a:pt x="901700" y="506413"/>
                </a:lnTo>
                <a:lnTo>
                  <a:pt x="901700" y="470838"/>
                </a:lnTo>
                <a:lnTo>
                  <a:pt x="901431" y="468484"/>
                </a:lnTo>
                <a:lnTo>
                  <a:pt x="901162" y="466653"/>
                </a:lnTo>
                <a:lnTo>
                  <a:pt x="900355" y="464822"/>
                </a:lnTo>
                <a:lnTo>
                  <a:pt x="899279" y="463252"/>
                </a:lnTo>
                <a:lnTo>
                  <a:pt x="898202" y="461945"/>
                </a:lnTo>
                <a:lnTo>
                  <a:pt x="896857" y="461160"/>
                </a:lnTo>
                <a:lnTo>
                  <a:pt x="895512" y="460637"/>
                </a:lnTo>
                <a:lnTo>
                  <a:pt x="893897" y="460375"/>
                </a:lnTo>
                <a:close/>
                <a:moveTo>
                  <a:pt x="948670" y="455612"/>
                </a:moveTo>
                <a:lnTo>
                  <a:pt x="945888" y="455879"/>
                </a:lnTo>
                <a:lnTo>
                  <a:pt x="943106" y="456680"/>
                </a:lnTo>
                <a:lnTo>
                  <a:pt x="940880" y="457749"/>
                </a:lnTo>
                <a:lnTo>
                  <a:pt x="938932" y="459351"/>
                </a:lnTo>
                <a:lnTo>
                  <a:pt x="937541" y="461220"/>
                </a:lnTo>
                <a:lnTo>
                  <a:pt x="936150" y="463357"/>
                </a:lnTo>
                <a:lnTo>
                  <a:pt x="935315" y="465760"/>
                </a:lnTo>
                <a:lnTo>
                  <a:pt x="935037" y="468431"/>
                </a:lnTo>
                <a:lnTo>
                  <a:pt x="935037" y="512762"/>
                </a:lnTo>
                <a:lnTo>
                  <a:pt x="962025" y="512762"/>
                </a:lnTo>
                <a:lnTo>
                  <a:pt x="962025" y="468431"/>
                </a:lnTo>
                <a:lnTo>
                  <a:pt x="961747" y="465760"/>
                </a:lnTo>
                <a:lnTo>
                  <a:pt x="960912" y="463357"/>
                </a:lnTo>
                <a:lnTo>
                  <a:pt x="959521" y="461220"/>
                </a:lnTo>
                <a:lnTo>
                  <a:pt x="957852" y="459351"/>
                </a:lnTo>
                <a:lnTo>
                  <a:pt x="955904" y="457749"/>
                </a:lnTo>
                <a:lnTo>
                  <a:pt x="953678" y="456680"/>
                </a:lnTo>
                <a:lnTo>
                  <a:pt x="951174" y="455879"/>
                </a:lnTo>
                <a:lnTo>
                  <a:pt x="948670" y="455612"/>
                </a:lnTo>
                <a:close/>
                <a:moveTo>
                  <a:pt x="1035184" y="449262"/>
                </a:moveTo>
                <a:lnTo>
                  <a:pt x="1033306" y="449529"/>
                </a:lnTo>
                <a:lnTo>
                  <a:pt x="1031428" y="450063"/>
                </a:lnTo>
                <a:lnTo>
                  <a:pt x="1029550" y="451399"/>
                </a:lnTo>
                <a:lnTo>
                  <a:pt x="1028208" y="452734"/>
                </a:lnTo>
                <a:lnTo>
                  <a:pt x="1027135" y="454870"/>
                </a:lnTo>
                <a:lnTo>
                  <a:pt x="1026330" y="457007"/>
                </a:lnTo>
                <a:lnTo>
                  <a:pt x="1025794" y="459410"/>
                </a:lnTo>
                <a:lnTo>
                  <a:pt x="1025525" y="462081"/>
                </a:lnTo>
                <a:lnTo>
                  <a:pt x="1025525" y="506412"/>
                </a:lnTo>
                <a:lnTo>
                  <a:pt x="1044575" y="506412"/>
                </a:lnTo>
                <a:lnTo>
                  <a:pt x="1044575" y="462081"/>
                </a:lnTo>
                <a:lnTo>
                  <a:pt x="1044307" y="459410"/>
                </a:lnTo>
                <a:lnTo>
                  <a:pt x="1043770" y="457007"/>
                </a:lnTo>
                <a:lnTo>
                  <a:pt x="1042965" y="454870"/>
                </a:lnTo>
                <a:lnTo>
                  <a:pt x="1041892" y="452734"/>
                </a:lnTo>
                <a:lnTo>
                  <a:pt x="1040282" y="451399"/>
                </a:lnTo>
                <a:lnTo>
                  <a:pt x="1038941" y="450063"/>
                </a:lnTo>
                <a:lnTo>
                  <a:pt x="1037063" y="449529"/>
                </a:lnTo>
                <a:lnTo>
                  <a:pt x="1035184" y="449262"/>
                </a:lnTo>
                <a:close/>
                <a:moveTo>
                  <a:pt x="857116" y="449262"/>
                </a:moveTo>
                <a:lnTo>
                  <a:pt x="855238" y="449529"/>
                </a:lnTo>
                <a:lnTo>
                  <a:pt x="853628" y="450063"/>
                </a:lnTo>
                <a:lnTo>
                  <a:pt x="852018" y="451399"/>
                </a:lnTo>
                <a:lnTo>
                  <a:pt x="850677" y="452734"/>
                </a:lnTo>
                <a:lnTo>
                  <a:pt x="849335" y="454870"/>
                </a:lnTo>
                <a:lnTo>
                  <a:pt x="848530" y="457007"/>
                </a:lnTo>
                <a:lnTo>
                  <a:pt x="847994" y="459410"/>
                </a:lnTo>
                <a:lnTo>
                  <a:pt x="847725" y="462081"/>
                </a:lnTo>
                <a:lnTo>
                  <a:pt x="847725" y="506412"/>
                </a:lnTo>
                <a:lnTo>
                  <a:pt x="866775" y="506412"/>
                </a:lnTo>
                <a:lnTo>
                  <a:pt x="866775" y="462081"/>
                </a:lnTo>
                <a:lnTo>
                  <a:pt x="866775" y="459410"/>
                </a:lnTo>
                <a:lnTo>
                  <a:pt x="865970" y="457007"/>
                </a:lnTo>
                <a:lnTo>
                  <a:pt x="865165" y="454870"/>
                </a:lnTo>
                <a:lnTo>
                  <a:pt x="864092" y="452734"/>
                </a:lnTo>
                <a:lnTo>
                  <a:pt x="862751" y="451399"/>
                </a:lnTo>
                <a:lnTo>
                  <a:pt x="861141" y="450063"/>
                </a:lnTo>
                <a:lnTo>
                  <a:pt x="858994" y="449529"/>
                </a:lnTo>
                <a:lnTo>
                  <a:pt x="857116" y="449262"/>
                </a:lnTo>
                <a:close/>
                <a:moveTo>
                  <a:pt x="985171" y="258233"/>
                </a:moveTo>
                <a:lnTo>
                  <a:pt x="984377" y="258498"/>
                </a:lnTo>
                <a:lnTo>
                  <a:pt x="983583" y="259027"/>
                </a:lnTo>
                <a:lnTo>
                  <a:pt x="982790" y="259821"/>
                </a:lnTo>
                <a:lnTo>
                  <a:pt x="981996" y="260879"/>
                </a:lnTo>
                <a:lnTo>
                  <a:pt x="981467" y="261938"/>
                </a:lnTo>
                <a:lnTo>
                  <a:pt x="981203" y="263525"/>
                </a:lnTo>
                <a:lnTo>
                  <a:pt x="980938" y="264848"/>
                </a:lnTo>
                <a:lnTo>
                  <a:pt x="980938" y="266700"/>
                </a:lnTo>
                <a:lnTo>
                  <a:pt x="980938" y="320146"/>
                </a:lnTo>
                <a:lnTo>
                  <a:pt x="985171" y="321469"/>
                </a:lnTo>
                <a:lnTo>
                  <a:pt x="989933" y="323056"/>
                </a:lnTo>
                <a:lnTo>
                  <a:pt x="989933" y="266700"/>
                </a:lnTo>
                <a:lnTo>
                  <a:pt x="989668" y="264848"/>
                </a:lnTo>
                <a:lnTo>
                  <a:pt x="989403" y="263525"/>
                </a:lnTo>
                <a:lnTo>
                  <a:pt x="989139" y="261938"/>
                </a:lnTo>
                <a:lnTo>
                  <a:pt x="988610" y="260879"/>
                </a:lnTo>
                <a:lnTo>
                  <a:pt x="987552" y="259821"/>
                </a:lnTo>
                <a:lnTo>
                  <a:pt x="986758" y="259027"/>
                </a:lnTo>
                <a:lnTo>
                  <a:pt x="985964" y="258498"/>
                </a:lnTo>
                <a:lnTo>
                  <a:pt x="985171" y="258233"/>
                </a:lnTo>
                <a:close/>
                <a:moveTo>
                  <a:pt x="911098" y="258233"/>
                </a:moveTo>
                <a:lnTo>
                  <a:pt x="910304" y="258498"/>
                </a:lnTo>
                <a:lnTo>
                  <a:pt x="909510" y="259027"/>
                </a:lnTo>
                <a:lnTo>
                  <a:pt x="908717" y="259821"/>
                </a:lnTo>
                <a:lnTo>
                  <a:pt x="908188" y="260879"/>
                </a:lnTo>
                <a:lnTo>
                  <a:pt x="907659" y="261938"/>
                </a:lnTo>
                <a:lnTo>
                  <a:pt x="907130" y="263525"/>
                </a:lnTo>
                <a:lnTo>
                  <a:pt x="906865" y="264848"/>
                </a:lnTo>
                <a:lnTo>
                  <a:pt x="906865" y="266700"/>
                </a:lnTo>
                <a:lnTo>
                  <a:pt x="906865" y="323056"/>
                </a:lnTo>
                <a:lnTo>
                  <a:pt x="911098" y="321469"/>
                </a:lnTo>
                <a:lnTo>
                  <a:pt x="915595" y="320146"/>
                </a:lnTo>
                <a:lnTo>
                  <a:pt x="915595" y="266700"/>
                </a:lnTo>
                <a:lnTo>
                  <a:pt x="915330" y="264848"/>
                </a:lnTo>
                <a:lnTo>
                  <a:pt x="915066" y="263525"/>
                </a:lnTo>
                <a:lnTo>
                  <a:pt x="914801" y="261938"/>
                </a:lnTo>
                <a:lnTo>
                  <a:pt x="914272" y="260879"/>
                </a:lnTo>
                <a:lnTo>
                  <a:pt x="913743" y="259821"/>
                </a:lnTo>
                <a:lnTo>
                  <a:pt x="912950" y="259027"/>
                </a:lnTo>
                <a:lnTo>
                  <a:pt x="912156" y="258498"/>
                </a:lnTo>
                <a:lnTo>
                  <a:pt x="911098" y="258233"/>
                </a:lnTo>
                <a:close/>
                <a:moveTo>
                  <a:pt x="966652" y="255058"/>
                </a:moveTo>
                <a:lnTo>
                  <a:pt x="965594" y="255323"/>
                </a:lnTo>
                <a:lnTo>
                  <a:pt x="964536" y="255588"/>
                </a:lnTo>
                <a:lnTo>
                  <a:pt x="963478" y="256381"/>
                </a:lnTo>
                <a:lnTo>
                  <a:pt x="962684" y="257704"/>
                </a:lnTo>
                <a:lnTo>
                  <a:pt x="962155" y="259027"/>
                </a:lnTo>
                <a:lnTo>
                  <a:pt x="961626" y="260350"/>
                </a:lnTo>
                <a:lnTo>
                  <a:pt x="961097" y="261938"/>
                </a:lnTo>
                <a:lnTo>
                  <a:pt x="961097" y="263525"/>
                </a:lnTo>
                <a:lnTo>
                  <a:pt x="961097" y="316177"/>
                </a:lnTo>
                <a:lnTo>
                  <a:pt x="966917" y="316971"/>
                </a:lnTo>
                <a:lnTo>
                  <a:pt x="972472" y="318029"/>
                </a:lnTo>
                <a:lnTo>
                  <a:pt x="972472" y="263525"/>
                </a:lnTo>
                <a:lnTo>
                  <a:pt x="972208" y="261938"/>
                </a:lnTo>
                <a:lnTo>
                  <a:pt x="971943" y="260350"/>
                </a:lnTo>
                <a:lnTo>
                  <a:pt x="971414" y="259027"/>
                </a:lnTo>
                <a:lnTo>
                  <a:pt x="970885" y="257704"/>
                </a:lnTo>
                <a:lnTo>
                  <a:pt x="969827" y="256381"/>
                </a:lnTo>
                <a:lnTo>
                  <a:pt x="969033" y="255588"/>
                </a:lnTo>
                <a:lnTo>
                  <a:pt x="967975" y="255323"/>
                </a:lnTo>
                <a:lnTo>
                  <a:pt x="966652" y="255058"/>
                </a:lnTo>
                <a:close/>
                <a:moveTo>
                  <a:pt x="929616" y="255058"/>
                </a:moveTo>
                <a:lnTo>
                  <a:pt x="928558" y="255323"/>
                </a:lnTo>
                <a:lnTo>
                  <a:pt x="927500" y="255588"/>
                </a:lnTo>
                <a:lnTo>
                  <a:pt x="926441" y="256381"/>
                </a:lnTo>
                <a:lnTo>
                  <a:pt x="925648" y="257704"/>
                </a:lnTo>
                <a:lnTo>
                  <a:pt x="924854" y="259027"/>
                </a:lnTo>
                <a:lnTo>
                  <a:pt x="924325" y="260350"/>
                </a:lnTo>
                <a:lnTo>
                  <a:pt x="924061" y="261938"/>
                </a:lnTo>
                <a:lnTo>
                  <a:pt x="924061" y="263525"/>
                </a:lnTo>
                <a:lnTo>
                  <a:pt x="924061" y="318029"/>
                </a:lnTo>
                <a:lnTo>
                  <a:pt x="929616" y="316971"/>
                </a:lnTo>
                <a:lnTo>
                  <a:pt x="935436" y="316177"/>
                </a:lnTo>
                <a:lnTo>
                  <a:pt x="935436" y="263525"/>
                </a:lnTo>
                <a:lnTo>
                  <a:pt x="935436" y="261938"/>
                </a:lnTo>
                <a:lnTo>
                  <a:pt x="935171" y="260350"/>
                </a:lnTo>
                <a:lnTo>
                  <a:pt x="934642" y="259027"/>
                </a:lnTo>
                <a:lnTo>
                  <a:pt x="933849" y="257704"/>
                </a:lnTo>
                <a:lnTo>
                  <a:pt x="933055" y="256381"/>
                </a:lnTo>
                <a:lnTo>
                  <a:pt x="931997" y="255588"/>
                </a:lnTo>
                <a:lnTo>
                  <a:pt x="930674" y="255323"/>
                </a:lnTo>
                <a:lnTo>
                  <a:pt x="929616" y="255058"/>
                </a:lnTo>
                <a:close/>
                <a:moveTo>
                  <a:pt x="948399" y="251090"/>
                </a:moveTo>
                <a:lnTo>
                  <a:pt x="947076" y="251354"/>
                </a:lnTo>
                <a:lnTo>
                  <a:pt x="945489" y="251883"/>
                </a:lnTo>
                <a:lnTo>
                  <a:pt x="944431" y="252413"/>
                </a:lnTo>
                <a:lnTo>
                  <a:pt x="943637" y="253471"/>
                </a:lnTo>
                <a:lnTo>
                  <a:pt x="942843" y="254794"/>
                </a:lnTo>
                <a:lnTo>
                  <a:pt x="942314" y="256117"/>
                </a:lnTo>
                <a:lnTo>
                  <a:pt x="941785" y="257969"/>
                </a:lnTo>
                <a:lnTo>
                  <a:pt x="941785" y="259556"/>
                </a:lnTo>
                <a:lnTo>
                  <a:pt x="941785" y="315913"/>
                </a:lnTo>
                <a:lnTo>
                  <a:pt x="948399" y="315648"/>
                </a:lnTo>
                <a:lnTo>
                  <a:pt x="954748" y="315913"/>
                </a:lnTo>
                <a:lnTo>
                  <a:pt x="954748" y="259556"/>
                </a:lnTo>
                <a:lnTo>
                  <a:pt x="954483" y="257969"/>
                </a:lnTo>
                <a:lnTo>
                  <a:pt x="954219" y="256117"/>
                </a:lnTo>
                <a:lnTo>
                  <a:pt x="953425" y="254794"/>
                </a:lnTo>
                <a:lnTo>
                  <a:pt x="952896" y="253471"/>
                </a:lnTo>
                <a:lnTo>
                  <a:pt x="951838" y="252413"/>
                </a:lnTo>
                <a:lnTo>
                  <a:pt x="950780" y="251883"/>
                </a:lnTo>
                <a:lnTo>
                  <a:pt x="949722" y="251354"/>
                </a:lnTo>
                <a:lnTo>
                  <a:pt x="948399" y="251090"/>
                </a:lnTo>
                <a:close/>
                <a:moveTo>
                  <a:pt x="946547" y="0"/>
                </a:moveTo>
                <a:lnTo>
                  <a:pt x="949457" y="0"/>
                </a:lnTo>
                <a:lnTo>
                  <a:pt x="949457" y="3969"/>
                </a:lnTo>
                <a:lnTo>
                  <a:pt x="950515" y="4498"/>
                </a:lnTo>
                <a:lnTo>
                  <a:pt x="951309" y="5292"/>
                </a:lnTo>
                <a:lnTo>
                  <a:pt x="951838" y="6350"/>
                </a:lnTo>
                <a:lnTo>
                  <a:pt x="952102" y="7673"/>
                </a:lnTo>
                <a:lnTo>
                  <a:pt x="951838" y="8731"/>
                </a:lnTo>
                <a:lnTo>
                  <a:pt x="951309" y="9790"/>
                </a:lnTo>
                <a:lnTo>
                  <a:pt x="950515" y="10848"/>
                </a:lnTo>
                <a:lnTo>
                  <a:pt x="949457" y="11377"/>
                </a:lnTo>
                <a:lnTo>
                  <a:pt x="949457" y="23813"/>
                </a:lnTo>
                <a:lnTo>
                  <a:pt x="953954" y="21696"/>
                </a:lnTo>
                <a:lnTo>
                  <a:pt x="965065" y="18785"/>
                </a:lnTo>
                <a:lnTo>
                  <a:pt x="960568" y="24606"/>
                </a:lnTo>
                <a:lnTo>
                  <a:pt x="959774" y="28310"/>
                </a:lnTo>
                <a:lnTo>
                  <a:pt x="955277" y="32015"/>
                </a:lnTo>
                <a:lnTo>
                  <a:pt x="949457" y="33338"/>
                </a:lnTo>
                <a:lnTo>
                  <a:pt x="949457" y="59002"/>
                </a:lnTo>
                <a:lnTo>
                  <a:pt x="951573" y="59531"/>
                </a:lnTo>
                <a:lnTo>
                  <a:pt x="953425" y="60590"/>
                </a:lnTo>
                <a:lnTo>
                  <a:pt x="955012" y="62177"/>
                </a:lnTo>
                <a:lnTo>
                  <a:pt x="956071" y="63765"/>
                </a:lnTo>
                <a:lnTo>
                  <a:pt x="969033" y="63765"/>
                </a:lnTo>
                <a:lnTo>
                  <a:pt x="970356" y="64029"/>
                </a:lnTo>
                <a:lnTo>
                  <a:pt x="971414" y="64823"/>
                </a:lnTo>
                <a:lnTo>
                  <a:pt x="971943" y="65881"/>
                </a:lnTo>
                <a:lnTo>
                  <a:pt x="972208" y="67204"/>
                </a:lnTo>
                <a:lnTo>
                  <a:pt x="971943" y="68527"/>
                </a:lnTo>
                <a:lnTo>
                  <a:pt x="971414" y="69321"/>
                </a:lnTo>
                <a:lnTo>
                  <a:pt x="970356" y="70115"/>
                </a:lnTo>
                <a:lnTo>
                  <a:pt x="969033" y="70379"/>
                </a:lnTo>
                <a:lnTo>
                  <a:pt x="956335" y="70379"/>
                </a:lnTo>
                <a:lnTo>
                  <a:pt x="955277" y="72760"/>
                </a:lnTo>
                <a:lnTo>
                  <a:pt x="953690" y="74348"/>
                </a:lnTo>
                <a:lnTo>
                  <a:pt x="951838" y="75671"/>
                </a:lnTo>
                <a:lnTo>
                  <a:pt x="950780" y="75935"/>
                </a:lnTo>
                <a:lnTo>
                  <a:pt x="949457" y="76200"/>
                </a:lnTo>
                <a:lnTo>
                  <a:pt x="949457" y="95779"/>
                </a:lnTo>
                <a:lnTo>
                  <a:pt x="951044" y="96308"/>
                </a:lnTo>
                <a:lnTo>
                  <a:pt x="952367" y="96838"/>
                </a:lnTo>
                <a:lnTo>
                  <a:pt x="953690" y="97631"/>
                </a:lnTo>
                <a:lnTo>
                  <a:pt x="954748" y="98425"/>
                </a:lnTo>
                <a:lnTo>
                  <a:pt x="955806" y="99748"/>
                </a:lnTo>
                <a:lnTo>
                  <a:pt x="956600" y="101071"/>
                </a:lnTo>
                <a:lnTo>
                  <a:pt x="957393" y="102394"/>
                </a:lnTo>
                <a:lnTo>
                  <a:pt x="957922" y="103717"/>
                </a:lnTo>
                <a:lnTo>
                  <a:pt x="964007" y="103717"/>
                </a:lnTo>
                <a:lnTo>
                  <a:pt x="965065" y="103981"/>
                </a:lnTo>
                <a:lnTo>
                  <a:pt x="965859" y="104775"/>
                </a:lnTo>
                <a:lnTo>
                  <a:pt x="966388" y="105833"/>
                </a:lnTo>
                <a:lnTo>
                  <a:pt x="966388" y="107156"/>
                </a:lnTo>
                <a:lnTo>
                  <a:pt x="966388" y="108479"/>
                </a:lnTo>
                <a:lnTo>
                  <a:pt x="965859" y="109538"/>
                </a:lnTo>
                <a:lnTo>
                  <a:pt x="965065" y="110067"/>
                </a:lnTo>
                <a:lnTo>
                  <a:pt x="964007" y="110331"/>
                </a:lnTo>
                <a:lnTo>
                  <a:pt x="957658" y="110331"/>
                </a:lnTo>
                <a:lnTo>
                  <a:pt x="957129" y="111654"/>
                </a:lnTo>
                <a:lnTo>
                  <a:pt x="956335" y="112977"/>
                </a:lnTo>
                <a:lnTo>
                  <a:pt x="955542" y="114035"/>
                </a:lnTo>
                <a:lnTo>
                  <a:pt x="954483" y="115094"/>
                </a:lnTo>
                <a:lnTo>
                  <a:pt x="953425" y="116152"/>
                </a:lnTo>
                <a:lnTo>
                  <a:pt x="952102" y="116681"/>
                </a:lnTo>
                <a:lnTo>
                  <a:pt x="951044" y="117210"/>
                </a:lnTo>
                <a:lnTo>
                  <a:pt x="949457" y="117740"/>
                </a:lnTo>
                <a:lnTo>
                  <a:pt x="949457" y="136260"/>
                </a:lnTo>
                <a:lnTo>
                  <a:pt x="950780" y="136525"/>
                </a:lnTo>
                <a:lnTo>
                  <a:pt x="951838" y="136790"/>
                </a:lnTo>
                <a:lnTo>
                  <a:pt x="952632" y="137319"/>
                </a:lnTo>
                <a:lnTo>
                  <a:pt x="953425" y="138113"/>
                </a:lnTo>
                <a:lnTo>
                  <a:pt x="954219" y="138906"/>
                </a:lnTo>
                <a:lnTo>
                  <a:pt x="954748" y="139965"/>
                </a:lnTo>
                <a:lnTo>
                  <a:pt x="955012" y="141023"/>
                </a:lnTo>
                <a:lnTo>
                  <a:pt x="955277" y="142081"/>
                </a:lnTo>
                <a:lnTo>
                  <a:pt x="955012" y="142875"/>
                </a:lnTo>
                <a:lnTo>
                  <a:pt x="954748" y="144198"/>
                </a:lnTo>
                <a:lnTo>
                  <a:pt x="957922" y="146050"/>
                </a:lnTo>
                <a:lnTo>
                  <a:pt x="961097" y="148167"/>
                </a:lnTo>
                <a:lnTo>
                  <a:pt x="963742" y="150283"/>
                </a:lnTo>
                <a:lnTo>
                  <a:pt x="966123" y="152665"/>
                </a:lnTo>
                <a:lnTo>
                  <a:pt x="968504" y="155046"/>
                </a:lnTo>
                <a:lnTo>
                  <a:pt x="970621" y="157956"/>
                </a:lnTo>
                <a:lnTo>
                  <a:pt x="972737" y="160602"/>
                </a:lnTo>
                <a:lnTo>
                  <a:pt x="974853" y="163248"/>
                </a:lnTo>
                <a:lnTo>
                  <a:pt x="978028" y="168804"/>
                </a:lnTo>
                <a:lnTo>
                  <a:pt x="980938" y="174625"/>
                </a:lnTo>
                <a:lnTo>
                  <a:pt x="983319" y="180181"/>
                </a:lnTo>
                <a:lnTo>
                  <a:pt x="985171" y="186002"/>
                </a:lnTo>
                <a:lnTo>
                  <a:pt x="986493" y="191294"/>
                </a:lnTo>
                <a:lnTo>
                  <a:pt x="987552" y="196056"/>
                </a:lnTo>
                <a:lnTo>
                  <a:pt x="988610" y="200819"/>
                </a:lnTo>
                <a:lnTo>
                  <a:pt x="989403" y="204788"/>
                </a:lnTo>
                <a:lnTo>
                  <a:pt x="989933" y="210344"/>
                </a:lnTo>
                <a:lnTo>
                  <a:pt x="989933" y="212460"/>
                </a:lnTo>
                <a:lnTo>
                  <a:pt x="996811" y="218546"/>
                </a:lnTo>
                <a:lnTo>
                  <a:pt x="996811" y="232304"/>
                </a:lnTo>
                <a:lnTo>
                  <a:pt x="999456" y="234685"/>
                </a:lnTo>
                <a:lnTo>
                  <a:pt x="1001837" y="236802"/>
                </a:lnTo>
                <a:lnTo>
                  <a:pt x="1003424" y="239183"/>
                </a:lnTo>
                <a:lnTo>
                  <a:pt x="1004218" y="241300"/>
                </a:lnTo>
                <a:lnTo>
                  <a:pt x="1004747" y="243417"/>
                </a:lnTo>
                <a:lnTo>
                  <a:pt x="1004747" y="245269"/>
                </a:lnTo>
                <a:lnTo>
                  <a:pt x="1004218" y="247121"/>
                </a:lnTo>
                <a:lnTo>
                  <a:pt x="1003424" y="248973"/>
                </a:lnTo>
                <a:lnTo>
                  <a:pt x="1002366" y="250296"/>
                </a:lnTo>
                <a:lnTo>
                  <a:pt x="1001308" y="251619"/>
                </a:lnTo>
                <a:lnTo>
                  <a:pt x="999192" y="254000"/>
                </a:lnTo>
                <a:lnTo>
                  <a:pt x="997340" y="255323"/>
                </a:lnTo>
                <a:lnTo>
                  <a:pt x="996811" y="255852"/>
                </a:lnTo>
                <a:lnTo>
                  <a:pt x="996811" y="327819"/>
                </a:lnTo>
                <a:lnTo>
                  <a:pt x="998398" y="328613"/>
                </a:lnTo>
                <a:lnTo>
                  <a:pt x="999721" y="329671"/>
                </a:lnTo>
                <a:lnTo>
                  <a:pt x="1000779" y="330729"/>
                </a:lnTo>
                <a:lnTo>
                  <a:pt x="1001837" y="331523"/>
                </a:lnTo>
                <a:lnTo>
                  <a:pt x="1002366" y="332581"/>
                </a:lnTo>
                <a:lnTo>
                  <a:pt x="1003160" y="333640"/>
                </a:lnTo>
                <a:lnTo>
                  <a:pt x="1003424" y="335492"/>
                </a:lnTo>
                <a:lnTo>
                  <a:pt x="1005541" y="336021"/>
                </a:lnTo>
                <a:lnTo>
                  <a:pt x="1007128" y="336815"/>
                </a:lnTo>
                <a:lnTo>
                  <a:pt x="1008186" y="337873"/>
                </a:lnTo>
                <a:lnTo>
                  <a:pt x="1008451" y="338402"/>
                </a:lnTo>
                <a:lnTo>
                  <a:pt x="1008715" y="338931"/>
                </a:lnTo>
                <a:lnTo>
                  <a:pt x="1008715" y="347663"/>
                </a:lnTo>
                <a:lnTo>
                  <a:pt x="1009774" y="348192"/>
                </a:lnTo>
                <a:lnTo>
                  <a:pt x="1010567" y="348985"/>
                </a:lnTo>
                <a:lnTo>
                  <a:pt x="1011096" y="349779"/>
                </a:lnTo>
                <a:lnTo>
                  <a:pt x="1011361" y="350573"/>
                </a:lnTo>
                <a:lnTo>
                  <a:pt x="1011361" y="363802"/>
                </a:lnTo>
                <a:lnTo>
                  <a:pt x="1013213" y="364331"/>
                </a:lnTo>
                <a:lnTo>
                  <a:pt x="1013213" y="363802"/>
                </a:lnTo>
                <a:lnTo>
                  <a:pt x="1013213" y="363273"/>
                </a:lnTo>
                <a:lnTo>
                  <a:pt x="1013477" y="361685"/>
                </a:lnTo>
                <a:lnTo>
                  <a:pt x="1014271" y="360892"/>
                </a:lnTo>
                <a:lnTo>
                  <a:pt x="1014535" y="359833"/>
                </a:lnTo>
                <a:lnTo>
                  <a:pt x="1014800" y="358510"/>
                </a:lnTo>
                <a:lnTo>
                  <a:pt x="1014535" y="357981"/>
                </a:lnTo>
                <a:lnTo>
                  <a:pt x="1014535" y="357717"/>
                </a:lnTo>
                <a:lnTo>
                  <a:pt x="1014800" y="357717"/>
                </a:lnTo>
                <a:lnTo>
                  <a:pt x="1014800" y="357452"/>
                </a:lnTo>
                <a:lnTo>
                  <a:pt x="1014800" y="356923"/>
                </a:lnTo>
                <a:lnTo>
                  <a:pt x="1015064" y="356658"/>
                </a:lnTo>
                <a:lnTo>
                  <a:pt x="1015064" y="356923"/>
                </a:lnTo>
                <a:lnTo>
                  <a:pt x="1015329" y="356923"/>
                </a:lnTo>
                <a:lnTo>
                  <a:pt x="1015064" y="357188"/>
                </a:lnTo>
                <a:lnTo>
                  <a:pt x="1015064" y="357717"/>
                </a:lnTo>
                <a:lnTo>
                  <a:pt x="1015329" y="357717"/>
                </a:lnTo>
                <a:lnTo>
                  <a:pt x="1015329" y="357981"/>
                </a:lnTo>
                <a:lnTo>
                  <a:pt x="1015064" y="358510"/>
                </a:lnTo>
                <a:lnTo>
                  <a:pt x="1015329" y="359833"/>
                </a:lnTo>
                <a:lnTo>
                  <a:pt x="1015858" y="360892"/>
                </a:lnTo>
                <a:lnTo>
                  <a:pt x="1016387" y="361950"/>
                </a:lnTo>
                <a:lnTo>
                  <a:pt x="1016916" y="363273"/>
                </a:lnTo>
                <a:lnTo>
                  <a:pt x="1016916" y="363802"/>
                </a:lnTo>
                <a:lnTo>
                  <a:pt x="1016916" y="364067"/>
                </a:lnTo>
                <a:lnTo>
                  <a:pt x="1017181" y="363802"/>
                </a:lnTo>
                <a:lnTo>
                  <a:pt x="1017445" y="361156"/>
                </a:lnTo>
                <a:lnTo>
                  <a:pt x="1017974" y="357981"/>
                </a:lnTo>
                <a:lnTo>
                  <a:pt x="1018768" y="354013"/>
                </a:lnTo>
                <a:lnTo>
                  <a:pt x="1020355" y="350044"/>
                </a:lnTo>
                <a:lnTo>
                  <a:pt x="1021149" y="347927"/>
                </a:lnTo>
                <a:lnTo>
                  <a:pt x="1022472" y="345546"/>
                </a:lnTo>
                <a:lnTo>
                  <a:pt x="1023794" y="343429"/>
                </a:lnTo>
                <a:lnTo>
                  <a:pt x="1025382" y="341313"/>
                </a:lnTo>
                <a:lnTo>
                  <a:pt x="1027234" y="339196"/>
                </a:lnTo>
                <a:lnTo>
                  <a:pt x="1029350" y="337608"/>
                </a:lnTo>
                <a:lnTo>
                  <a:pt x="1029085" y="336815"/>
                </a:lnTo>
                <a:lnTo>
                  <a:pt x="1029085" y="336285"/>
                </a:lnTo>
                <a:lnTo>
                  <a:pt x="1029350" y="335756"/>
                </a:lnTo>
                <a:lnTo>
                  <a:pt x="1029614" y="335492"/>
                </a:lnTo>
                <a:lnTo>
                  <a:pt x="1030144" y="335227"/>
                </a:lnTo>
                <a:lnTo>
                  <a:pt x="1030144" y="334169"/>
                </a:lnTo>
                <a:lnTo>
                  <a:pt x="1030144" y="332317"/>
                </a:lnTo>
                <a:lnTo>
                  <a:pt x="1030673" y="330729"/>
                </a:lnTo>
                <a:lnTo>
                  <a:pt x="1031731" y="329406"/>
                </a:lnTo>
                <a:lnTo>
                  <a:pt x="1032789" y="328348"/>
                </a:lnTo>
                <a:lnTo>
                  <a:pt x="1033847" y="325173"/>
                </a:lnTo>
                <a:lnTo>
                  <a:pt x="1034376" y="323585"/>
                </a:lnTo>
                <a:lnTo>
                  <a:pt x="1034641" y="321469"/>
                </a:lnTo>
                <a:lnTo>
                  <a:pt x="1034112" y="321204"/>
                </a:lnTo>
                <a:lnTo>
                  <a:pt x="1033847" y="320675"/>
                </a:lnTo>
                <a:lnTo>
                  <a:pt x="1034112" y="319881"/>
                </a:lnTo>
                <a:lnTo>
                  <a:pt x="1034641" y="319617"/>
                </a:lnTo>
                <a:lnTo>
                  <a:pt x="1034641" y="318558"/>
                </a:lnTo>
                <a:lnTo>
                  <a:pt x="1034376" y="318294"/>
                </a:lnTo>
                <a:lnTo>
                  <a:pt x="1034376" y="317765"/>
                </a:lnTo>
                <a:lnTo>
                  <a:pt x="1034376" y="317235"/>
                </a:lnTo>
                <a:lnTo>
                  <a:pt x="1034905" y="316971"/>
                </a:lnTo>
                <a:lnTo>
                  <a:pt x="1035435" y="317235"/>
                </a:lnTo>
                <a:lnTo>
                  <a:pt x="1035699" y="317765"/>
                </a:lnTo>
                <a:lnTo>
                  <a:pt x="1035435" y="318294"/>
                </a:lnTo>
                <a:lnTo>
                  <a:pt x="1035170" y="318558"/>
                </a:lnTo>
                <a:lnTo>
                  <a:pt x="1035170" y="319617"/>
                </a:lnTo>
                <a:lnTo>
                  <a:pt x="1035964" y="319881"/>
                </a:lnTo>
                <a:lnTo>
                  <a:pt x="1035964" y="320675"/>
                </a:lnTo>
                <a:lnTo>
                  <a:pt x="1035964" y="321204"/>
                </a:lnTo>
                <a:lnTo>
                  <a:pt x="1035435" y="321469"/>
                </a:lnTo>
                <a:lnTo>
                  <a:pt x="1035699" y="323585"/>
                </a:lnTo>
                <a:lnTo>
                  <a:pt x="1036228" y="325173"/>
                </a:lnTo>
                <a:lnTo>
                  <a:pt x="1037286" y="328348"/>
                </a:lnTo>
                <a:lnTo>
                  <a:pt x="1038345" y="329406"/>
                </a:lnTo>
                <a:lnTo>
                  <a:pt x="1038874" y="330729"/>
                </a:lnTo>
                <a:lnTo>
                  <a:pt x="1039403" y="332581"/>
                </a:lnTo>
                <a:lnTo>
                  <a:pt x="1039667" y="334169"/>
                </a:lnTo>
                <a:lnTo>
                  <a:pt x="1039667" y="335227"/>
                </a:lnTo>
                <a:lnTo>
                  <a:pt x="1039932" y="335492"/>
                </a:lnTo>
                <a:lnTo>
                  <a:pt x="1040196" y="335756"/>
                </a:lnTo>
                <a:lnTo>
                  <a:pt x="1040461" y="336285"/>
                </a:lnTo>
                <a:lnTo>
                  <a:pt x="1040725" y="336815"/>
                </a:lnTo>
                <a:lnTo>
                  <a:pt x="1040461" y="337608"/>
                </a:lnTo>
                <a:lnTo>
                  <a:pt x="1042577" y="339196"/>
                </a:lnTo>
                <a:lnTo>
                  <a:pt x="1044429" y="341313"/>
                </a:lnTo>
                <a:lnTo>
                  <a:pt x="1046281" y="343429"/>
                </a:lnTo>
                <a:lnTo>
                  <a:pt x="1047604" y="345546"/>
                </a:lnTo>
                <a:lnTo>
                  <a:pt x="1048662" y="347927"/>
                </a:lnTo>
                <a:lnTo>
                  <a:pt x="1049720" y="350044"/>
                </a:lnTo>
                <a:lnTo>
                  <a:pt x="1051043" y="354013"/>
                </a:lnTo>
                <a:lnTo>
                  <a:pt x="1052101" y="357981"/>
                </a:lnTo>
                <a:lnTo>
                  <a:pt x="1052365" y="361156"/>
                </a:lnTo>
                <a:lnTo>
                  <a:pt x="1052630" y="363802"/>
                </a:lnTo>
                <a:lnTo>
                  <a:pt x="1052895" y="364067"/>
                </a:lnTo>
                <a:lnTo>
                  <a:pt x="1052895" y="363802"/>
                </a:lnTo>
                <a:lnTo>
                  <a:pt x="1052895" y="363273"/>
                </a:lnTo>
                <a:lnTo>
                  <a:pt x="1053159" y="361685"/>
                </a:lnTo>
                <a:lnTo>
                  <a:pt x="1053953" y="360892"/>
                </a:lnTo>
                <a:lnTo>
                  <a:pt x="1054217" y="359833"/>
                </a:lnTo>
                <a:lnTo>
                  <a:pt x="1054482" y="358510"/>
                </a:lnTo>
                <a:lnTo>
                  <a:pt x="1054217" y="357981"/>
                </a:lnTo>
                <a:lnTo>
                  <a:pt x="1054482" y="357717"/>
                </a:lnTo>
                <a:lnTo>
                  <a:pt x="1054482" y="357452"/>
                </a:lnTo>
                <a:lnTo>
                  <a:pt x="1054482" y="356923"/>
                </a:lnTo>
                <a:lnTo>
                  <a:pt x="1054746" y="356658"/>
                </a:lnTo>
                <a:lnTo>
                  <a:pt x="1054746" y="356923"/>
                </a:lnTo>
                <a:lnTo>
                  <a:pt x="1055011" y="356923"/>
                </a:lnTo>
                <a:lnTo>
                  <a:pt x="1054746" y="357188"/>
                </a:lnTo>
                <a:lnTo>
                  <a:pt x="1054746" y="357717"/>
                </a:lnTo>
                <a:lnTo>
                  <a:pt x="1055011" y="357717"/>
                </a:lnTo>
                <a:lnTo>
                  <a:pt x="1055011" y="357981"/>
                </a:lnTo>
                <a:lnTo>
                  <a:pt x="1054746" y="358510"/>
                </a:lnTo>
                <a:lnTo>
                  <a:pt x="1055011" y="359833"/>
                </a:lnTo>
                <a:lnTo>
                  <a:pt x="1055540" y="360892"/>
                </a:lnTo>
                <a:lnTo>
                  <a:pt x="1056069" y="361950"/>
                </a:lnTo>
                <a:lnTo>
                  <a:pt x="1056334" y="363273"/>
                </a:lnTo>
                <a:lnTo>
                  <a:pt x="1056334" y="363802"/>
                </a:lnTo>
                <a:lnTo>
                  <a:pt x="1056334" y="366183"/>
                </a:lnTo>
                <a:lnTo>
                  <a:pt x="1056598" y="366183"/>
                </a:lnTo>
                <a:lnTo>
                  <a:pt x="1056598" y="374650"/>
                </a:lnTo>
                <a:lnTo>
                  <a:pt x="1056598" y="381794"/>
                </a:lnTo>
                <a:lnTo>
                  <a:pt x="1065064" y="381794"/>
                </a:lnTo>
                <a:lnTo>
                  <a:pt x="1065064" y="391054"/>
                </a:lnTo>
                <a:lnTo>
                  <a:pt x="1063212" y="391054"/>
                </a:lnTo>
                <a:lnTo>
                  <a:pt x="1063212" y="524669"/>
                </a:lnTo>
                <a:lnTo>
                  <a:pt x="1081201" y="524669"/>
                </a:lnTo>
                <a:lnTo>
                  <a:pt x="1070090" y="538427"/>
                </a:lnTo>
                <a:lnTo>
                  <a:pt x="1070090" y="699558"/>
                </a:lnTo>
                <a:lnTo>
                  <a:pt x="1071148" y="700352"/>
                </a:lnTo>
                <a:lnTo>
                  <a:pt x="1071677" y="701146"/>
                </a:lnTo>
                <a:lnTo>
                  <a:pt x="1072206" y="702204"/>
                </a:lnTo>
                <a:lnTo>
                  <a:pt x="1072471" y="703527"/>
                </a:lnTo>
                <a:lnTo>
                  <a:pt x="1072206" y="704586"/>
                </a:lnTo>
                <a:lnTo>
                  <a:pt x="1071677" y="705644"/>
                </a:lnTo>
                <a:lnTo>
                  <a:pt x="1071148" y="706438"/>
                </a:lnTo>
                <a:lnTo>
                  <a:pt x="1070090" y="707231"/>
                </a:lnTo>
                <a:lnTo>
                  <a:pt x="1070090" y="917046"/>
                </a:lnTo>
                <a:lnTo>
                  <a:pt x="1145486" y="951177"/>
                </a:lnTo>
                <a:lnTo>
                  <a:pt x="1190988" y="951177"/>
                </a:lnTo>
                <a:lnTo>
                  <a:pt x="1190988" y="856721"/>
                </a:lnTo>
                <a:lnTo>
                  <a:pt x="1190723" y="856721"/>
                </a:lnTo>
                <a:lnTo>
                  <a:pt x="1190723" y="844815"/>
                </a:lnTo>
                <a:lnTo>
                  <a:pt x="1187020" y="839788"/>
                </a:lnTo>
                <a:lnTo>
                  <a:pt x="1187020" y="835554"/>
                </a:lnTo>
                <a:lnTo>
                  <a:pt x="1197337" y="835554"/>
                </a:lnTo>
                <a:lnTo>
                  <a:pt x="1197337" y="824442"/>
                </a:lnTo>
                <a:lnTo>
                  <a:pt x="1197601" y="824177"/>
                </a:lnTo>
                <a:lnTo>
                  <a:pt x="1197601" y="820738"/>
                </a:lnTo>
                <a:lnTo>
                  <a:pt x="1197337" y="819944"/>
                </a:lnTo>
                <a:lnTo>
                  <a:pt x="1197601" y="819150"/>
                </a:lnTo>
                <a:lnTo>
                  <a:pt x="1197866" y="818356"/>
                </a:lnTo>
                <a:lnTo>
                  <a:pt x="1198395" y="817563"/>
                </a:lnTo>
                <a:lnTo>
                  <a:pt x="1198924" y="817033"/>
                </a:lnTo>
                <a:lnTo>
                  <a:pt x="1199453" y="815711"/>
                </a:lnTo>
                <a:lnTo>
                  <a:pt x="1199982" y="813858"/>
                </a:lnTo>
                <a:lnTo>
                  <a:pt x="1199718" y="813594"/>
                </a:lnTo>
                <a:lnTo>
                  <a:pt x="1199453" y="813329"/>
                </a:lnTo>
                <a:lnTo>
                  <a:pt x="1199718" y="813065"/>
                </a:lnTo>
                <a:lnTo>
                  <a:pt x="1199982" y="813065"/>
                </a:lnTo>
                <a:lnTo>
                  <a:pt x="1199982" y="812536"/>
                </a:lnTo>
                <a:lnTo>
                  <a:pt x="1199982" y="812271"/>
                </a:lnTo>
                <a:lnTo>
                  <a:pt x="1199718" y="812006"/>
                </a:lnTo>
                <a:lnTo>
                  <a:pt x="1199982" y="811742"/>
                </a:lnTo>
                <a:lnTo>
                  <a:pt x="1200247" y="811742"/>
                </a:lnTo>
                <a:lnTo>
                  <a:pt x="1200511" y="811742"/>
                </a:lnTo>
                <a:lnTo>
                  <a:pt x="1200511" y="812006"/>
                </a:lnTo>
                <a:lnTo>
                  <a:pt x="1200247" y="812536"/>
                </a:lnTo>
                <a:lnTo>
                  <a:pt x="1200511" y="813065"/>
                </a:lnTo>
                <a:lnTo>
                  <a:pt x="1200776" y="813065"/>
                </a:lnTo>
                <a:lnTo>
                  <a:pt x="1200776" y="813329"/>
                </a:lnTo>
                <a:lnTo>
                  <a:pt x="1200776" y="813594"/>
                </a:lnTo>
                <a:lnTo>
                  <a:pt x="1200511" y="813858"/>
                </a:lnTo>
                <a:lnTo>
                  <a:pt x="1201040" y="815711"/>
                </a:lnTo>
                <a:lnTo>
                  <a:pt x="1201834" y="817033"/>
                </a:lnTo>
                <a:lnTo>
                  <a:pt x="1202363" y="817563"/>
                </a:lnTo>
                <a:lnTo>
                  <a:pt x="1202892" y="818356"/>
                </a:lnTo>
                <a:lnTo>
                  <a:pt x="1203157" y="819150"/>
                </a:lnTo>
                <a:lnTo>
                  <a:pt x="1203157" y="819944"/>
                </a:lnTo>
                <a:lnTo>
                  <a:pt x="1203157" y="820738"/>
                </a:lnTo>
                <a:lnTo>
                  <a:pt x="1203157" y="821267"/>
                </a:lnTo>
                <a:lnTo>
                  <a:pt x="1203686" y="821002"/>
                </a:lnTo>
                <a:lnTo>
                  <a:pt x="1203686" y="819944"/>
                </a:lnTo>
                <a:lnTo>
                  <a:pt x="1203950" y="817298"/>
                </a:lnTo>
                <a:lnTo>
                  <a:pt x="1204744" y="813329"/>
                </a:lnTo>
                <a:lnTo>
                  <a:pt x="1206067" y="808302"/>
                </a:lnTo>
                <a:lnTo>
                  <a:pt x="1207125" y="805656"/>
                </a:lnTo>
                <a:lnTo>
                  <a:pt x="1208183" y="803011"/>
                </a:lnTo>
                <a:lnTo>
                  <a:pt x="1209771" y="800100"/>
                </a:lnTo>
                <a:lnTo>
                  <a:pt x="1211622" y="797190"/>
                </a:lnTo>
                <a:lnTo>
                  <a:pt x="1213739" y="794279"/>
                </a:lnTo>
                <a:lnTo>
                  <a:pt x="1216384" y="791633"/>
                </a:lnTo>
                <a:lnTo>
                  <a:pt x="1219294" y="789252"/>
                </a:lnTo>
                <a:lnTo>
                  <a:pt x="1222469" y="786871"/>
                </a:lnTo>
                <a:lnTo>
                  <a:pt x="1222204" y="785813"/>
                </a:lnTo>
                <a:lnTo>
                  <a:pt x="1222469" y="785019"/>
                </a:lnTo>
                <a:lnTo>
                  <a:pt x="1222733" y="784490"/>
                </a:lnTo>
                <a:lnTo>
                  <a:pt x="1223262" y="783961"/>
                </a:lnTo>
                <a:lnTo>
                  <a:pt x="1223791" y="783961"/>
                </a:lnTo>
                <a:lnTo>
                  <a:pt x="1223791" y="783167"/>
                </a:lnTo>
                <a:lnTo>
                  <a:pt x="1224850" y="783167"/>
                </a:lnTo>
                <a:lnTo>
                  <a:pt x="1225908" y="781050"/>
                </a:lnTo>
                <a:lnTo>
                  <a:pt x="1226701" y="779992"/>
                </a:lnTo>
                <a:lnTo>
                  <a:pt x="1227495" y="779463"/>
                </a:lnTo>
                <a:lnTo>
                  <a:pt x="1228553" y="777611"/>
                </a:lnTo>
                <a:lnTo>
                  <a:pt x="1229347" y="775758"/>
                </a:lnTo>
                <a:lnTo>
                  <a:pt x="1230141" y="773642"/>
                </a:lnTo>
                <a:lnTo>
                  <a:pt x="1230670" y="770996"/>
                </a:lnTo>
                <a:lnTo>
                  <a:pt x="1229611" y="770467"/>
                </a:lnTo>
                <a:lnTo>
                  <a:pt x="1229347" y="770202"/>
                </a:lnTo>
                <a:lnTo>
                  <a:pt x="1229347" y="769673"/>
                </a:lnTo>
                <a:lnTo>
                  <a:pt x="1229347" y="769408"/>
                </a:lnTo>
                <a:lnTo>
                  <a:pt x="1229611" y="768879"/>
                </a:lnTo>
                <a:lnTo>
                  <a:pt x="1230405" y="768615"/>
                </a:lnTo>
                <a:lnTo>
                  <a:pt x="1230934" y="768350"/>
                </a:lnTo>
                <a:lnTo>
                  <a:pt x="1230934" y="767292"/>
                </a:lnTo>
                <a:lnTo>
                  <a:pt x="1230405" y="766498"/>
                </a:lnTo>
                <a:lnTo>
                  <a:pt x="1230141" y="765969"/>
                </a:lnTo>
                <a:lnTo>
                  <a:pt x="1230141" y="765440"/>
                </a:lnTo>
                <a:lnTo>
                  <a:pt x="1230405" y="765175"/>
                </a:lnTo>
                <a:lnTo>
                  <a:pt x="1230934" y="764911"/>
                </a:lnTo>
                <a:lnTo>
                  <a:pt x="1231199" y="764911"/>
                </a:lnTo>
                <a:lnTo>
                  <a:pt x="1231728" y="764911"/>
                </a:lnTo>
                <a:lnTo>
                  <a:pt x="1231992" y="765175"/>
                </a:lnTo>
                <a:lnTo>
                  <a:pt x="1232257" y="765440"/>
                </a:lnTo>
                <a:lnTo>
                  <a:pt x="1232257" y="765969"/>
                </a:lnTo>
                <a:lnTo>
                  <a:pt x="1232257" y="766498"/>
                </a:lnTo>
                <a:lnTo>
                  <a:pt x="1231728" y="767292"/>
                </a:lnTo>
                <a:lnTo>
                  <a:pt x="1231728" y="768350"/>
                </a:lnTo>
                <a:lnTo>
                  <a:pt x="1232521" y="768879"/>
                </a:lnTo>
                <a:lnTo>
                  <a:pt x="1232786" y="769408"/>
                </a:lnTo>
                <a:lnTo>
                  <a:pt x="1233051" y="769673"/>
                </a:lnTo>
                <a:lnTo>
                  <a:pt x="1232786" y="770467"/>
                </a:lnTo>
                <a:lnTo>
                  <a:pt x="1231992" y="770996"/>
                </a:lnTo>
                <a:lnTo>
                  <a:pt x="1232521" y="773642"/>
                </a:lnTo>
                <a:lnTo>
                  <a:pt x="1233051" y="775758"/>
                </a:lnTo>
                <a:lnTo>
                  <a:pt x="1234109" y="777875"/>
                </a:lnTo>
                <a:lnTo>
                  <a:pt x="1234902" y="779463"/>
                </a:lnTo>
                <a:lnTo>
                  <a:pt x="1236490" y="781315"/>
                </a:lnTo>
                <a:lnTo>
                  <a:pt x="1237548" y="783167"/>
                </a:lnTo>
                <a:lnTo>
                  <a:pt x="1238342" y="783167"/>
                </a:lnTo>
                <a:lnTo>
                  <a:pt x="1238342" y="783961"/>
                </a:lnTo>
                <a:lnTo>
                  <a:pt x="1238871" y="783961"/>
                </a:lnTo>
                <a:lnTo>
                  <a:pt x="1239664" y="784490"/>
                </a:lnTo>
                <a:lnTo>
                  <a:pt x="1239929" y="785019"/>
                </a:lnTo>
                <a:lnTo>
                  <a:pt x="1239929" y="785813"/>
                </a:lnTo>
                <a:lnTo>
                  <a:pt x="1239664" y="786871"/>
                </a:lnTo>
                <a:lnTo>
                  <a:pt x="1243103" y="789252"/>
                </a:lnTo>
                <a:lnTo>
                  <a:pt x="1246013" y="791633"/>
                </a:lnTo>
                <a:lnTo>
                  <a:pt x="1248659" y="794279"/>
                </a:lnTo>
                <a:lnTo>
                  <a:pt x="1250775" y="797190"/>
                </a:lnTo>
                <a:lnTo>
                  <a:pt x="1252362" y="800100"/>
                </a:lnTo>
                <a:lnTo>
                  <a:pt x="1253950" y="803011"/>
                </a:lnTo>
                <a:lnTo>
                  <a:pt x="1255272" y="805656"/>
                </a:lnTo>
                <a:lnTo>
                  <a:pt x="1256331" y="808302"/>
                </a:lnTo>
                <a:lnTo>
                  <a:pt x="1257653" y="813329"/>
                </a:lnTo>
                <a:lnTo>
                  <a:pt x="1258712" y="817298"/>
                </a:lnTo>
                <a:lnTo>
                  <a:pt x="1258976" y="819944"/>
                </a:lnTo>
                <a:lnTo>
                  <a:pt x="1258976" y="821002"/>
                </a:lnTo>
                <a:lnTo>
                  <a:pt x="1259241" y="821267"/>
                </a:lnTo>
                <a:lnTo>
                  <a:pt x="1259241" y="820738"/>
                </a:lnTo>
                <a:lnTo>
                  <a:pt x="1259241" y="819944"/>
                </a:lnTo>
                <a:lnTo>
                  <a:pt x="1259505" y="819150"/>
                </a:lnTo>
                <a:lnTo>
                  <a:pt x="1259770" y="818356"/>
                </a:lnTo>
                <a:lnTo>
                  <a:pt x="1260299" y="817563"/>
                </a:lnTo>
                <a:lnTo>
                  <a:pt x="1260828" y="817033"/>
                </a:lnTo>
                <a:lnTo>
                  <a:pt x="1261357" y="815711"/>
                </a:lnTo>
                <a:lnTo>
                  <a:pt x="1261886" y="813858"/>
                </a:lnTo>
                <a:lnTo>
                  <a:pt x="1261622" y="813594"/>
                </a:lnTo>
                <a:lnTo>
                  <a:pt x="1261357" y="813329"/>
                </a:lnTo>
                <a:lnTo>
                  <a:pt x="1261622" y="813065"/>
                </a:lnTo>
                <a:lnTo>
                  <a:pt x="1261886" y="813065"/>
                </a:lnTo>
                <a:lnTo>
                  <a:pt x="1261886" y="812536"/>
                </a:lnTo>
                <a:lnTo>
                  <a:pt x="1261622" y="812271"/>
                </a:lnTo>
                <a:lnTo>
                  <a:pt x="1261622" y="812006"/>
                </a:lnTo>
                <a:lnTo>
                  <a:pt x="1261886" y="811742"/>
                </a:lnTo>
                <a:lnTo>
                  <a:pt x="1262151" y="811742"/>
                </a:lnTo>
                <a:lnTo>
                  <a:pt x="1262415" y="811742"/>
                </a:lnTo>
                <a:lnTo>
                  <a:pt x="1262415" y="812006"/>
                </a:lnTo>
                <a:lnTo>
                  <a:pt x="1262151" y="812536"/>
                </a:lnTo>
                <a:lnTo>
                  <a:pt x="1262151" y="813065"/>
                </a:lnTo>
                <a:lnTo>
                  <a:pt x="1262680" y="813065"/>
                </a:lnTo>
                <a:lnTo>
                  <a:pt x="1262680" y="813329"/>
                </a:lnTo>
                <a:lnTo>
                  <a:pt x="1262680" y="813594"/>
                </a:lnTo>
                <a:lnTo>
                  <a:pt x="1262415" y="813858"/>
                </a:lnTo>
                <a:lnTo>
                  <a:pt x="1262680" y="815711"/>
                </a:lnTo>
                <a:lnTo>
                  <a:pt x="1263473" y="817033"/>
                </a:lnTo>
                <a:lnTo>
                  <a:pt x="1264003" y="817563"/>
                </a:lnTo>
                <a:lnTo>
                  <a:pt x="1264532" y="818356"/>
                </a:lnTo>
                <a:lnTo>
                  <a:pt x="1264796" y="819150"/>
                </a:lnTo>
                <a:lnTo>
                  <a:pt x="1264796" y="819944"/>
                </a:lnTo>
                <a:lnTo>
                  <a:pt x="1264796" y="820738"/>
                </a:lnTo>
                <a:lnTo>
                  <a:pt x="1264796" y="824177"/>
                </a:lnTo>
                <a:lnTo>
                  <a:pt x="1265061" y="824442"/>
                </a:lnTo>
                <a:lnTo>
                  <a:pt x="1265061" y="835554"/>
                </a:lnTo>
                <a:lnTo>
                  <a:pt x="1275113" y="835554"/>
                </a:lnTo>
                <a:lnTo>
                  <a:pt x="1275113" y="839788"/>
                </a:lnTo>
                <a:lnTo>
                  <a:pt x="1271410" y="844815"/>
                </a:lnTo>
                <a:lnTo>
                  <a:pt x="1271410" y="856721"/>
                </a:lnTo>
                <a:lnTo>
                  <a:pt x="1271145" y="856721"/>
                </a:lnTo>
                <a:lnTo>
                  <a:pt x="1271145" y="954881"/>
                </a:lnTo>
                <a:lnTo>
                  <a:pt x="1290193" y="954881"/>
                </a:lnTo>
                <a:lnTo>
                  <a:pt x="1278817" y="970492"/>
                </a:lnTo>
                <a:lnTo>
                  <a:pt x="1362602" y="970492"/>
                </a:lnTo>
                <a:lnTo>
                  <a:pt x="1362602" y="1003300"/>
                </a:lnTo>
                <a:lnTo>
                  <a:pt x="1388538" y="1003300"/>
                </a:lnTo>
                <a:lnTo>
                  <a:pt x="1388538" y="970492"/>
                </a:lnTo>
                <a:lnTo>
                  <a:pt x="1461503" y="970492"/>
                </a:lnTo>
                <a:lnTo>
                  <a:pt x="1461503" y="993775"/>
                </a:lnTo>
                <a:lnTo>
                  <a:pt x="1558186" y="993775"/>
                </a:lnTo>
                <a:lnTo>
                  <a:pt x="1558186" y="970492"/>
                </a:lnTo>
                <a:lnTo>
                  <a:pt x="1593363" y="970492"/>
                </a:lnTo>
                <a:lnTo>
                  <a:pt x="1593363" y="955146"/>
                </a:lnTo>
                <a:lnTo>
                  <a:pt x="1577754" y="926836"/>
                </a:lnTo>
                <a:lnTo>
                  <a:pt x="1606061" y="926836"/>
                </a:lnTo>
                <a:lnTo>
                  <a:pt x="1606061" y="873654"/>
                </a:lnTo>
                <a:lnTo>
                  <a:pt x="1610294" y="869156"/>
                </a:lnTo>
                <a:lnTo>
                  <a:pt x="1611087" y="856721"/>
                </a:lnTo>
                <a:lnTo>
                  <a:pt x="1615055" y="853017"/>
                </a:lnTo>
                <a:lnTo>
                  <a:pt x="1618495" y="846931"/>
                </a:lnTo>
                <a:lnTo>
                  <a:pt x="1622198" y="836613"/>
                </a:lnTo>
                <a:lnTo>
                  <a:pt x="1622198" y="780256"/>
                </a:lnTo>
                <a:lnTo>
                  <a:pt x="1612410" y="766233"/>
                </a:lnTo>
                <a:lnTo>
                  <a:pt x="1612410" y="755386"/>
                </a:lnTo>
                <a:lnTo>
                  <a:pt x="1639923" y="755386"/>
                </a:lnTo>
                <a:lnTo>
                  <a:pt x="1639923" y="723900"/>
                </a:lnTo>
                <a:lnTo>
                  <a:pt x="1640716" y="723636"/>
                </a:lnTo>
                <a:lnTo>
                  <a:pt x="1640716" y="714640"/>
                </a:lnTo>
                <a:lnTo>
                  <a:pt x="1640716" y="712788"/>
                </a:lnTo>
                <a:lnTo>
                  <a:pt x="1640981" y="710406"/>
                </a:lnTo>
                <a:lnTo>
                  <a:pt x="1641510" y="707761"/>
                </a:lnTo>
                <a:lnTo>
                  <a:pt x="1643097" y="705908"/>
                </a:lnTo>
                <a:lnTo>
                  <a:pt x="1644685" y="704586"/>
                </a:lnTo>
                <a:lnTo>
                  <a:pt x="1645478" y="702733"/>
                </a:lnTo>
                <a:lnTo>
                  <a:pt x="1646272" y="700617"/>
                </a:lnTo>
                <a:lnTo>
                  <a:pt x="1647066" y="698236"/>
                </a:lnTo>
                <a:lnTo>
                  <a:pt x="1647595" y="695325"/>
                </a:lnTo>
                <a:lnTo>
                  <a:pt x="1646801" y="694796"/>
                </a:lnTo>
                <a:lnTo>
                  <a:pt x="1646536" y="694002"/>
                </a:lnTo>
                <a:lnTo>
                  <a:pt x="1646801" y="693738"/>
                </a:lnTo>
                <a:lnTo>
                  <a:pt x="1647066" y="693208"/>
                </a:lnTo>
                <a:lnTo>
                  <a:pt x="1647859" y="692679"/>
                </a:lnTo>
                <a:lnTo>
                  <a:pt x="1647859" y="691356"/>
                </a:lnTo>
                <a:lnTo>
                  <a:pt x="1647330" y="691092"/>
                </a:lnTo>
                <a:lnTo>
                  <a:pt x="1647330" y="690563"/>
                </a:lnTo>
                <a:lnTo>
                  <a:pt x="1647330" y="690033"/>
                </a:lnTo>
                <a:lnTo>
                  <a:pt x="1647595" y="689769"/>
                </a:lnTo>
                <a:lnTo>
                  <a:pt x="1647859" y="689504"/>
                </a:lnTo>
                <a:lnTo>
                  <a:pt x="1648388" y="689504"/>
                </a:lnTo>
                <a:lnTo>
                  <a:pt x="1648917" y="689504"/>
                </a:lnTo>
                <a:lnTo>
                  <a:pt x="1649182" y="689769"/>
                </a:lnTo>
                <a:lnTo>
                  <a:pt x="1649446" y="690033"/>
                </a:lnTo>
                <a:lnTo>
                  <a:pt x="1649446" y="690563"/>
                </a:lnTo>
                <a:lnTo>
                  <a:pt x="1649182" y="691092"/>
                </a:lnTo>
                <a:lnTo>
                  <a:pt x="1648653" y="691621"/>
                </a:lnTo>
                <a:lnTo>
                  <a:pt x="1648653" y="692679"/>
                </a:lnTo>
                <a:lnTo>
                  <a:pt x="1649182" y="692944"/>
                </a:lnTo>
                <a:lnTo>
                  <a:pt x="1649711" y="693208"/>
                </a:lnTo>
                <a:lnTo>
                  <a:pt x="1649976" y="693738"/>
                </a:lnTo>
                <a:lnTo>
                  <a:pt x="1650240" y="694002"/>
                </a:lnTo>
                <a:lnTo>
                  <a:pt x="1649976" y="694531"/>
                </a:lnTo>
                <a:lnTo>
                  <a:pt x="1649711" y="694796"/>
                </a:lnTo>
                <a:lnTo>
                  <a:pt x="1648917" y="695325"/>
                </a:lnTo>
                <a:lnTo>
                  <a:pt x="1649446" y="698236"/>
                </a:lnTo>
                <a:lnTo>
                  <a:pt x="1650240" y="700617"/>
                </a:lnTo>
                <a:lnTo>
                  <a:pt x="1651034" y="702733"/>
                </a:lnTo>
                <a:lnTo>
                  <a:pt x="1651827" y="704321"/>
                </a:lnTo>
                <a:lnTo>
                  <a:pt x="1653415" y="705908"/>
                </a:lnTo>
                <a:lnTo>
                  <a:pt x="1654737" y="707761"/>
                </a:lnTo>
                <a:lnTo>
                  <a:pt x="1655531" y="709877"/>
                </a:lnTo>
                <a:lnTo>
                  <a:pt x="1656060" y="712788"/>
                </a:lnTo>
                <a:lnTo>
                  <a:pt x="1656060" y="714640"/>
                </a:lnTo>
                <a:lnTo>
                  <a:pt x="1656060" y="715963"/>
                </a:lnTo>
                <a:lnTo>
                  <a:pt x="1657118" y="715433"/>
                </a:lnTo>
                <a:lnTo>
                  <a:pt x="1657383" y="712788"/>
                </a:lnTo>
                <a:lnTo>
                  <a:pt x="1657912" y="705115"/>
                </a:lnTo>
                <a:lnTo>
                  <a:pt x="1658706" y="700352"/>
                </a:lnTo>
                <a:lnTo>
                  <a:pt x="1660028" y="694267"/>
                </a:lnTo>
                <a:lnTo>
                  <a:pt x="1661616" y="687917"/>
                </a:lnTo>
                <a:lnTo>
                  <a:pt x="1663732" y="680508"/>
                </a:lnTo>
                <a:lnTo>
                  <a:pt x="1666377" y="673365"/>
                </a:lnTo>
                <a:lnTo>
                  <a:pt x="1669817" y="665692"/>
                </a:lnTo>
                <a:lnTo>
                  <a:pt x="1672197" y="661723"/>
                </a:lnTo>
                <a:lnTo>
                  <a:pt x="1674314" y="658019"/>
                </a:lnTo>
                <a:lnTo>
                  <a:pt x="1676695" y="654050"/>
                </a:lnTo>
                <a:lnTo>
                  <a:pt x="1679340" y="650081"/>
                </a:lnTo>
                <a:lnTo>
                  <a:pt x="1681986" y="646113"/>
                </a:lnTo>
                <a:lnTo>
                  <a:pt x="1685160" y="642408"/>
                </a:lnTo>
                <a:lnTo>
                  <a:pt x="1688599" y="638440"/>
                </a:lnTo>
                <a:lnTo>
                  <a:pt x="1692038" y="635000"/>
                </a:lnTo>
                <a:lnTo>
                  <a:pt x="1695742" y="631561"/>
                </a:lnTo>
                <a:lnTo>
                  <a:pt x="1699975" y="628121"/>
                </a:lnTo>
                <a:lnTo>
                  <a:pt x="1704472" y="624417"/>
                </a:lnTo>
                <a:lnTo>
                  <a:pt x="1708969" y="621506"/>
                </a:lnTo>
                <a:lnTo>
                  <a:pt x="1708440" y="620183"/>
                </a:lnTo>
                <a:lnTo>
                  <a:pt x="1708176" y="618596"/>
                </a:lnTo>
                <a:lnTo>
                  <a:pt x="1708440" y="617802"/>
                </a:lnTo>
                <a:lnTo>
                  <a:pt x="1708440" y="616744"/>
                </a:lnTo>
                <a:lnTo>
                  <a:pt x="1708969" y="615950"/>
                </a:lnTo>
                <a:lnTo>
                  <a:pt x="1709499" y="615156"/>
                </a:lnTo>
                <a:lnTo>
                  <a:pt x="1710292" y="614627"/>
                </a:lnTo>
                <a:lnTo>
                  <a:pt x="1711086" y="614098"/>
                </a:lnTo>
                <a:lnTo>
                  <a:pt x="1711879" y="613569"/>
                </a:lnTo>
                <a:lnTo>
                  <a:pt x="1712938" y="613304"/>
                </a:lnTo>
                <a:lnTo>
                  <a:pt x="1712938" y="577056"/>
                </a:lnTo>
                <a:lnTo>
                  <a:pt x="1712409" y="574411"/>
                </a:lnTo>
                <a:lnTo>
                  <a:pt x="1712409" y="572029"/>
                </a:lnTo>
                <a:lnTo>
                  <a:pt x="1712938" y="568590"/>
                </a:lnTo>
                <a:lnTo>
                  <a:pt x="1713467" y="565150"/>
                </a:lnTo>
                <a:lnTo>
                  <a:pt x="1714260" y="562240"/>
                </a:lnTo>
                <a:lnTo>
                  <a:pt x="1715319" y="559329"/>
                </a:lnTo>
                <a:lnTo>
                  <a:pt x="1716906" y="556683"/>
                </a:lnTo>
                <a:lnTo>
                  <a:pt x="1718493" y="554038"/>
                </a:lnTo>
                <a:lnTo>
                  <a:pt x="1720345" y="551921"/>
                </a:lnTo>
                <a:lnTo>
                  <a:pt x="1722461" y="550333"/>
                </a:lnTo>
                <a:lnTo>
                  <a:pt x="1724842" y="545571"/>
                </a:lnTo>
                <a:lnTo>
                  <a:pt x="1727488" y="540279"/>
                </a:lnTo>
                <a:lnTo>
                  <a:pt x="1728546" y="537104"/>
                </a:lnTo>
                <a:lnTo>
                  <a:pt x="1729339" y="533665"/>
                </a:lnTo>
                <a:lnTo>
                  <a:pt x="1730133" y="530225"/>
                </a:lnTo>
                <a:lnTo>
                  <a:pt x="1730662" y="526521"/>
                </a:lnTo>
                <a:lnTo>
                  <a:pt x="1729604" y="525727"/>
                </a:lnTo>
                <a:lnTo>
                  <a:pt x="1728810" y="524933"/>
                </a:lnTo>
                <a:lnTo>
                  <a:pt x="1728281" y="524140"/>
                </a:lnTo>
                <a:lnTo>
                  <a:pt x="1728017" y="523081"/>
                </a:lnTo>
                <a:lnTo>
                  <a:pt x="1728281" y="521758"/>
                </a:lnTo>
                <a:lnTo>
                  <a:pt x="1729075" y="520700"/>
                </a:lnTo>
                <a:lnTo>
                  <a:pt x="1730133" y="519906"/>
                </a:lnTo>
                <a:lnTo>
                  <a:pt x="1731456" y="519377"/>
                </a:lnTo>
                <a:lnTo>
                  <a:pt x="1731456" y="515938"/>
                </a:lnTo>
                <a:lnTo>
                  <a:pt x="1730927" y="515673"/>
                </a:lnTo>
                <a:lnTo>
                  <a:pt x="1730398" y="514879"/>
                </a:lnTo>
                <a:lnTo>
                  <a:pt x="1729869" y="514350"/>
                </a:lnTo>
                <a:lnTo>
                  <a:pt x="1729869" y="513292"/>
                </a:lnTo>
                <a:lnTo>
                  <a:pt x="1730133" y="512233"/>
                </a:lnTo>
                <a:lnTo>
                  <a:pt x="1730662" y="511175"/>
                </a:lnTo>
                <a:lnTo>
                  <a:pt x="1731456" y="510381"/>
                </a:lnTo>
                <a:lnTo>
                  <a:pt x="1732779" y="510117"/>
                </a:lnTo>
                <a:lnTo>
                  <a:pt x="1733837" y="510381"/>
                </a:lnTo>
                <a:lnTo>
                  <a:pt x="1734630" y="511175"/>
                </a:lnTo>
                <a:lnTo>
                  <a:pt x="1735424" y="512233"/>
                </a:lnTo>
                <a:lnTo>
                  <a:pt x="1735689" y="513292"/>
                </a:lnTo>
                <a:lnTo>
                  <a:pt x="1735424" y="514350"/>
                </a:lnTo>
                <a:lnTo>
                  <a:pt x="1735160" y="515144"/>
                </a:lnTo>
                <a:lnTo>
                  <a:pt x="1734366" y="515673"/>
                </a:lnTo>
                <a:lnTo>
                  <a:pt x="1733572" y="516202"/>
                </a:lnTo>
                <a:lnTo>
                  <a:pt x="1733572" y="519377"/>
                </a:lnTo>
                <a:lnTo>
                  <a:pt x="1735160" y="519906"/>
                </a:lnTo>
                <a:lnTo>
                  <a:pt x="1736218" y="520700"/>
                </a:lnTo>
                <a:lnTo>
                  <a:pt x="1737011" y="521758"/>
                </a:lnTo>
                <a:lnTo>
                  <a:pt x="1737540" y="523081"/>
                </a:lnTo>
                <a:lnTo>
                  <a:pt x="1737276" y="524140"/>
                </a:lnTo>
                <a:lnTo>
                  <a:pt x="1736482" y="525198"/>
                </a:lnTo>
                <a:lnTo>
                  <a:pt x="1735424" y="526256"/>
                </a:lnTo>
                <a:lnTo>
                  <a:pt x="1734366" y="526786"/>
                </a:lnTo>
                <a:lnTo>
                  <a:pt x="1734895" y="530225"/>
                </a:lnTo>
                <a:lnTo>
                  <a:pt x="1735689" y="533665"/>
                </a:lnTo>
                <a:lnTo>
                  <a:pt x="1736482" y="536840"/>
                </a:lnTo>
                <a:lnTo>
                  <a:pt x="1737540" y="539750"/>
                </a:lnTo>
                <a:lnTo>
                  <a:pt x="1739657" y="545306"/>
                </a:lnTo>
                <a:lnTo>
                  <a:pt x="1742302" y="549804"/>
                </a:lnTo>
                <a:lnTo>
                  <a:pt x="1744419" y="551656"/>
                </a:lnTo>
                <a:lnTo>
                  <a:pt x="1746535" y="553508"/>
                </a:lnTo>
                <a:lnTo>
                  <a:pt x="1748387" y="556154"/>
                </a:lnTo>
                <a:lnTo>
                  <a:pt x="1749710" y="558800"/>
                </a:lnTo>
                <a:lnTo>
                  <a:pt x="1751032" y="561711"/>
                </a:lnTo>
                <a:lnTo>
                  <a:pt x="1752090" y="564886"/>
                </a:lnTo>
                <a:lnTo>
                  <a:pt x="1752620" y="568590"/>
                </a:lnTo>
                <a:lnTo>
                  <a:pt x="1752884" y="572029"/>
                </a:lnTo>
                <a:lnTo>
                  <a:pt x="1752620" y="574411"/>
                </a:lnTo>
                <a:lnTo>
                  <a:pt x="1752355" y="577056"/>
                </a:lnTo>
                <a:lnTo>
                  <a:pt x="1752355" y="613304"/>
                </a:lnTo>
                <a:lnTo>
                  <a:pt x="1753413" y="613569"/>
                </a:lnTo>
                <a:lnTo>
                  <a:pt x="1754207" y="614098"/>
                </a:lnTo>
                <a:lnTo>
                  <a:pt x="1755000" y="614627"/>
                </a:lnTo>
                <a:lnTo>
                  <a:pt x="1755794" y="615156"/>
                </a:lnTo>
                <a:lnTo>
                  <a:pt x="1756323" y="615950"/>
                </a:lnTo>
                <a:lnTo>
                  <a:pt x="1756852" y="616744"/>
                </a:lnTo>
                <a:lnTo>
                  <a:pt x="1757117" y="617802"/>
                </a:lnTo>
                <a:lnTo>
                  <a:pt x="1757117" y="618596"/>
                </a:lnTo>
                <a:lnTo>
                  <a:pt x="1757117" y="620183"/>
                </a:lnTo>
                <a:lnTo>
                  <a:pt x="1756323" y="621506"/>
                </a:lnTo>
                <a:lnTo>
                  <a:pt x="1761085" y="624417"/>
                </a:lnTo>
                <a:lnTo>
                  <a:pt x="1765318" y="628121"/>
                </a:lnTo>
                <a:lnTo>
                  <a:pt x="1769286" y="631561"/>
                </a:lnTo>
                <a:lnTo>
                  <a:pt x="1773254" y="635000"/>
                </a:lnTo>
                <a:lnTo>
                  <a:pt x="1776958" y="638440"/>
                </a:lnTo>
                <a:lnTo>
                  <a:pt x="1780132" y="642408"/>
                </a:lnTo>
                <a:lnTo>
                  <a:pt x="1783042" y="646113"/>
                </a:lnTo>
                <a:lnTo>
                  <a:pt x="1786217" y="650081"/>
                </a:lnTo>
                <a:lnTo>
                  <a:pt x="1788862" y="654050"/>
                </a:lnTo>
                <a:lnTo>
                  <a:pt x="1790979" y="658019"/>
                </a:lnTo>
                <a:lnTo>
                  <a:pt x="1793360" y="661723"/>
                </a:lnTo>
                <a:lnTo>
                  <a:pt x="1795212" y="665692"/>
                </a:lnTo>
                <a:lnTo>
                  <a:pt x="1798915" y="673365"/>
                </a:lnTo>
                <a:lnTo>
                  <a:pt x="1801561" y="680508"/>
                </a:lnTo>
                <a:lnTo>
                  <a:pt x="1803677" y="687917"/>
                </a:lnTo>
                <a:lnTo>
                  <a:pt x="1805264" y="694267"/>
                </a:lnTo>
                <a:lnTo>
                  <a:pt x="1806587" y="700352"/>
                </a:lnTo>
                <a:lnTo>
                  <a:pt x="1807381" y="705115"/>
                </a:lnTo>
                <a:lnTo>
                  <a:pt x="1808174" y="712788"/>
                </a:lnTo>
                <a:lnTo>
                  <a:pt x="1808174" y="715433"/>
                </a:lnTo>
                <a:lnTo>
                  <a:pt x="1809497" y="715963"/>
                </a:lnTo>
                <a:lnTo>
                  <a:pt x="1809497" y="714640"/>
                </a:lnTo>
                <a:lnTo>
                  <a:pt x="1809232" y="712788"/>
                </a:lnTo>
                <a:lnTo>
                  <a:pt x="1809497" y="710406"/>
                </a:lnTo>
                <a:lnTo>
                  <a:pt x="1810291" y="707761"/>
                </a:lnTo>
                <a:lnTo>
                  <a:pt x="1811613" y="705908"/>
                </a:lnTo>
                <a:lnTo>
                  <a:pt x="1813201" y="704586"/>
                </a:lnTo>
                <a:lnTo>
                  <a:pt x="1814259" y="702733"/>
                </a:lnTo>
                <a:lnTo>
                  <a:pt x="1815052" y="700617"/>
                </a:lnTo>
                <a:lnTo>
                  <a:pt x="1815846" y="698236"/>
                </a:lnTo>
                <a:lnTo>
                  <a:pt x="1816375" y="695325"/>
                </a:lnTo>
                <a:lnTo>
                  <a:pt x="1815582" y="694796"/>
                </a:lnTo>
                <a:lnTo>
                  <a:pt x="1815317" y="694002"/>
                </a:lnTo>
                <a:lnTo>
                  <a:pt x="1815317" y="693738"/>
                </a:lnTo>
                <a:lnTo>
                  <a:pt x="1815582" y="693208"/>
                </a:lnTo>
                <a:lnTo>
                  <a:pt x="1816640" y="692679"/>
                </a:lnTo>
                <a:lnTo>
                  <a:pt x="1816640" y="691356"/>
                </a:lnTo>
                <a:lnTo>
                  <a:pt x="1816111" y="691092"/>
                </a:lnTo>
                <a:lnTo>
                  <a:pt x="1815846" y="690563"/>
                </a:lnTo>
                <a:lnTo>
                  <a:pt x="1816111" y="690033"/>
                </a:lnTo>
                <a:lnTo>
                  <a:pt x="1816375" y="689769"/>
                </a:lnTo>
                <a:lnTo>
                  <a:pt x="1816640" y="689504"/>
                </a:lnTo>
                <a:lnTo>
                  <a:pt x="1817169" y="689504"/>
                </a:lnTo>
                <a:lnTo>
                  <a:pt x="1817433" y="689504"/>
                </a:lnTo>
                <a:lnTo>
                  <a:pt x="1817698" y="689769"/>
                </a:lnTo>
                <a:lnTo>
                  <a:pt x="1817963" y="690033"/>
                </a:lnTo>
                <a:lnTo>
                  <a:pt x="1818227" y="690563"/>
                </a:lnTo>
                <a:lnTo>
                  <a:pt x="1817963" y="691092"/>
                </a:lnTo>
                <a:lnTo>
                  <a:pt x="1817433" y="691621"/>
                </a:lnTo>
                <a:lnTo>
                  <a:pt x="1817433" y="692679"/>
                </a:lnTo>
                <a:lnTo>
                  <a:pt x="1817963" y="692944"/>
                </a:lnTo>
                <a:lnTo>
                  <a:pt x="1818492" y="693208"/>
                </a:lnTo>
                <a:lnTo>
                  <a:pt x="1818756" y="693738"/>
                </a:lnTo>
                <a:lnTo>
                  <a:pt x="1818756" y="694002"/>
                </a:lnTo>
                <a:lnTo>
                  <a:pt x="1818756" y="694531"/>
                </a:lnTo>
                <a:lnTo>
                  <a:pt x="1818492" y="694796"/>
                </a:lnTo>
                <a:lnTo>
                  <a:pt x="1817698" y="695325"/>
                </a:lnTo>
                <a:lnTo>
                  <a:pt x="1818227" y="698236"/>
                </a:lnTo>
                <a:lnTo>
                  <a:pt x="1818756" y="700617"/>
                </a:lnTo>
                <a:lnTo>
                  <a:pt x="1819550" y="702733"/>
                </a:lnTo>
                <a:lnTo>
                  <a:pt x="1820608" y="704321"/>
                </a:lnTo>
                <a:lnTo>
                  <a:pt x="1822195" y="705908"/>
                </a:lnTo>
                <a:lnTo>
                  <a:pt x="1823518" y="707761"/>
                </a:lnTo>
                <a:lnTo>
                  <a:pt x="1824312" y="709877"/>
                </a:lnTo>
                <a:lnTo>
                  <a:pt x="1824576" y="712788"/>
                </a:lnTo>
                <a:lnTo>
                  <a:pt x="1824312" y="714640"/>
                </a:lnTo>
                <a:lnTo>
                  <a:pt x="1824312" y="723636"/>
                </a:lnTo>
                <a:lnTo>
                  <a:pt x="1825105" y="723900"/>
                </a:lnTo>
                <a:lnTo>
                  <a:pt x="1825105" y="755386"/>
                </a:lnTo>
                <a:lnTo>
                  <a:pt x="1852618" y="755386"/>
                </a:lnTo>
                <a:lnTo>
                  <a:pt x="1852618" y="766233"/>
                </a:lnTo>
                <a:lnTo>
                  <a:pt x="1843094" y="780256"/>
                </a:lnTo>
                <a:lnTo>
                  <a:pt x="1843094" y="836613"/>
                </a:lnTo>
                <a:lnTo>
                  <a:pt x="1846798" y="846931"/>
                </a:lnTo>
                <a:lnTo>
                  <a:pt x="1850502" y="853017"/>
                </a:lnTo>
                <a:lnTo>
                  <a:pt x="1853941" y="856721"/>
                </a:lnTo>
                <a:lnTo>
                  <a:pt x="1854999" y="869156"/>
                </a:lnTo>
                <a:lnTo>
                  <a:pt x="1859496" y="873654"/>
                </a:lnTo>
                <a:lnTo>
                  <a:pt x="1859496" y="926836"/>
                </a:lnTo>
                <a:lnTo>
                  <a:pt x="1887538" y="926836"/>
                </a:lnTo>
                <a:lnTo>
                  <a:pt x="1871930" y="955146"/>
                </a:lnTo>
                <a:lnTo>
                  <a:pt x="1871930" y="970492"/>
                </a:lnTo>
                <a:lnTo>
                  <a:pt x="1887274" y="970492"/>
                </a:lnTo>
                <a:lnTo>
                  <a:pt x="1887274" y="1609725"/>
                </a:lnTo>
                <a:lnTo>
                  <a:pt x="265" y="1609725"/>
                </a:lnTo>
                <a:lnTo>
                  <a:pt x="265" y="970492"/>
                </a:lnTo>
                <a:lnTo>
                  <a:pt x="15608" y="970492"/>
                </a:lnTo>
                <a:lnTo>
                  <a:pt x="15608" y="955146"/>
                </a:lnTo>
                <a:lnTo>
                  <a:pt x="0" y="926836"/>
                </a:lnTo>
                <a:lnTo>
                  <a:pt x="28307" y="926836"/>
                </a:lnTo>
                <a:lnTo>
                  <a:pt x="28307" y="873654"/>
                </a:lnTo>
                <a:lnTo>
                  <a:pt x="32539" y="869156"/>
                </a:lnTo>
                <a:lnTo>
                  <a:pt x="33333" y="856721"/>
                </a:lnTo>
                <a:lnTo>
                  <a:pt x="37301" y="853017"/>
                </a:lnTo>
                <a:lnTo>
                  <a:pt x="40740" y="846931"/>
                </a:lnTo>
                <a:lnTo>
                  <a:pt x="44444" y="836613"/>
                </a:lnTo>
                <a:lnTo>
                  <a:pt x="44444" y="780256"/>
                </a:lnTo>
                <a:lnTo>
                  <a:pt x="34656" y="766233"/>
                </a:lnTo>
                <a:lnTo>
                  <a:pt x="34656" y="755386"/>
                </a:lnTo>
                <a:lnTo>
                  <a:pt x="62169" y="755386"/>
                </a:lnTo>
                <a:lnTo>
                  <a:pt x="62169" y="723900"/>
                </a:lnTo>
                <a:lnTo>
                  <a:pt x="62962" y="723636"/>
                </a:lnTo>
                <a:lnTo>
                  <a:pt x="62962" y="714640"/>
                </a:lnTo>
                <a:lnTo>
                  <a:pt x="62962" y="712788"/>
                </a:lnTo>
                <a:lnTo>
                  <a:pt x="63227" y="710406"/>
                </a:lnTo>
                <a:lnTo>
                  <a:pt x="64020" y="707761"/>
                </a:lnTo>
                <a:lnTo>
                  <a:pt x="65343" y="705908"/>
                </a:lnTo>
                <a:lnTo>
                  <a:pt x="66930" y="704586"/>
                </a:lnTo>
                <a:lnTo>
                  <a:pt x="67724" y="702733"/>
                </a:lnTo>
                <a:lnTo>
                  <a:pt x="68782" y="700617"/>
                </a:lnTo>
                <a:lnTo>
                  <a:pt x="69311" y="698236"/>
                </a:lnTo>
                <a:lnTo>
                  <a:pt x="69840" y="695325"/>
                </a:lnTo>
                <a:lnTo>
                  <a:pt x="69047" y="694796"/>
                </a:lnTo>
                <a:lnTo>
                  <a:pt x="68782" y="694002"/>
                </a:lnTo>
                <a:lnTo>
                  <a:pt x="69047" y="693738"/>
                </a:lnTo>
                <a:lnTo>
                  <a:pt x="69311" y="693208"/>
                </a:lnTo>
                <a:lnTo>
                  <a:pt x="70105" y="692679"/>
                </a:lnTo>
                <a:lnTo>
                  <a:pt x="70105" y="691356"/>
                </a:lnTo>
                <a:lnTo>
                  <a:pt x="69576" y="691092"/>
                </a:lnTo>
                <a:lnTo>
                  <a:pt x="69576" y="690563"/>
                </a:lnTo>
                <a:lnTo>
                  <a:pt x="69576" y="690033"/>
                </a:lnTo>
                <a:lnTo>
                  <a:pt x="69840" y="689769"/>
                </a:lnTo>
                <a:lnTo>
                  <a:pt x="70105" y="689504"/>
                </a:lnTo>
                <a:lnTo>
                  <a:pt x="70634" y="689504"/>
                </a:lnTo>
                <a:lnTo>
                  <a:pt x="71163" y="689504"/>
                </a:lnTo>
                <a:lnTo>
                  <a:pt x="71428" y="689769"/>
                </a:lnTo>
                <a:lnTo>
                  <a:pt x="71692" y="690033"/>
                </a:lnTo>
                <a:lnTo>
                  <a:pt x="71692" y="690563"/>
                </a:lnTo>
                <a:lnTo>
                  <a:pt x="71428" y="691092"/>
                </a:lnTo>
                <a:lnTo>
                  <a:pt x="70899" y="691621"/>
                </a:lnTo>
                <a:lnTo>
                  <a:pt x="70899" y="692679"/>
                </a:lnTo>
                <a:lnTo>
                  <a:pt x="71428" y="692944"/>
                </a:lnTo>
                <a:lnTo>
                  <a:pt x="71957" y="693208"/>
                </a:lnTo>
                <a:lnTo>
                  <a:pt x="72221" y="693738"/>
                </a:lnTo>
                <a:lnTo>
                  <a:pt x="72486" y="694002"/>
                </a:lnTo>
                <a:lnTo>
                  <a:pt x="72221" y="694531"/>
                </a:lnTo>
                <a:lnTo>
                  <a:pt x="71957" y="694796"/>
                </a:lnTo>
                <a:lnTo>
                  <a:pt x="71163" y="695325"/>
                </a:lnTo>
                <a:lnTo>
                  <a:pt x="71692" y="698236"/>
                </a:lnTo>
                <a:lnTo>
                  <a:pt x="72486" y="700617"/>
                </a:lnTo>
                <a:lnTo>
                  <a:pt x="73280" y="702733"/>
                </a:lnTo>
                <a:lnTo>
                  <a:pt x="74073" y="704321"/>
                </a:lnTo>
                <a:lnTo>
                  <a:pt x="75660" y="705908"/>
                </a:lnTo>
                <a:lnTo>
                  <a:pt x="76983" y="707761"/>
                </a:lnTo>
                <a:lnTo>
                  <a:pt x="77777" y="709877"/>
                </a:lnTo>
                <a:lnTo>
                  <a:pt x="78041" y="712788"/>
                </a:lnTo>
                <a:lnTo>
                  <a:pt x="78041" y="714640"/>
                </a:lnTo>
                <a:lnTo>
                  <a:pt x="78041" y="715963"/>
                </a:lnTo>
                <a:lnTo>
                  <a:pt x="79100" y="715433"/>
                </a:lnTo>
                <a:lnTo>
                  <a:pt x="79629" y="712788"/>
                </a:lnTo>
                <a:lnTo>
                  <a:pt x="80422" y="705115"/>
                </a:lnTo>
                <a:lnTo>
                  <a:pt x="81216" y="700352"/>
                </a:lnTo>
                <a:lnTo>
                  <a:pt x="82274" y="694267"/>
                </a:lnTo>
                <a:lnTo>
                  <a:pt x="83861" y="687917"/>
                </a:lnTo>
                <a:lnTo>
                  <a:pt x="85978" y="680508"/>
                </a:lnTo>
                <a:lnTo>
                  <a:pt x="88888" y="673365"/>
                </a:lnTo>
                <a:lnTo>
                  <a:pt x="92062" y="665692"/>
                </a:lnTo>
                <a:lnTo>
                  <a:pt x="94443" y="661723"/>
                </a:lnTo>
                <a:lnTo>
                  <a:pt x="96560" y="658019"/>
                </a:lnTo>
                <a:lnTo>
                  <a:pt x="98941" y="654050"/>
                </a:lnTo>
                <a:lnTo>
                  <a:pt x="101586" y="650081"/>
                </a:lnTo>
                <a:lnTo>
                  <a:pt x="104231" y="646113"/>
                </a:lnTo>
                <a:lnTo>
                  <a:pt x="107406" y="642408"/>
                </a:lnTo>
                <a:lnTo>
                  <a:pt x="110845" y="638440"/>
                </a:lnTo>
                <a:lnTo>
                  <a:pt x="114284" y="635000"/>
                </a:lnTo>
                <a:lnTo>
                  <a:pt x="117988" y="631561"/>
                </a:lnTo>
                <a:lnTo>
                  <a:pt x="122221" y="628121"/>
                </a:lnTo>
                <a:lnTo>
                  <a:pt x="126718" y="624417"/>
                </a:lnTo>
                <a:lnTo>
                  <a:pt x="131215" y="621506"/>
                </a:lnTo>
                <a:lnTo>
                  <a:pt x="130686" y="620183"/>
                </a:lnTo>
                <a:lnTo>
                  <a:pt x="130422" y="618596"/>
                </a:lnTo>
                <a:lnTo>
                  <a:pt x="130686" y="617802"/>
                </a:lnTo>
                <a:lnTo>
                  <a:pt x="130951" y="616744"/>
                </a:lnTo>
                <a:lnTo>
                  <a:pt x="131215" y="615950"/>
                </a:lnTo>
                <a:lnTo>
                  <a:pt x="131744" y="615156"/>
                </a:lnTo>
                <a:lnTo>
                  <a:pt x="132538" y="614627"/>
                </a:lnTo>
                <a:lnTo>
                  <a:pt x="133332" y="614098"/>
                </a:lnTo>
                <a:lnTo>
                  <a:pt x="134125" y="613569"/>
                </a:lnTo>
                <a:lnTo>
                  <a:pt x="135183" y="613304"/>
                </a:lnTo>
                <a:lnTo>
                  <a:pt x="135183" y="577056"/>
                </a:lnTo>
                <a:lnTo>
                  <a:pt x="134654" y="574411"/>
                </a:lnTo>
                <a:lnTo>
                  <a:pt x="134654" y="572029"/>
                </a:lnTo>
                <a:lnTo>
                  <a:pt x="134919" y="568590"/>
                </a:lnTo>
                <a:lnTo>
                  <a:pt x="135448" y="565150"/>
                </a:lnTo>
                <a:lnTo>
                  <a:pt x="136506" y="562240"/>
                </a:lnTo>
                <a:lnTo>
                  <a:pt x="137564" y="559329"/>
                </a:lnTo>
                <a:lnTo>
                  <a:pt x="139152" y="556683"/>
                </a:lnTo>
                <a:lnTo>
                  <a:pt x="140739" y="554038"/>
                </a:lnTo>
                <a:lnTo>
                  <a:pt x="142591" y="551921"/>
                </a:lnTo>
                <a:lnTo>
                  <a:pt x="144707" y="550333"/>
                </a:lnTo>
                <a:lnTo>
                  <a:pt x="147088" y="545571"/>
                </a:lnTo>
                <a:lnTo>
                  <a:pt x="149469" y="540279"/>
                </a:lnTo>
                <a:lnTo>
                  <a:pt x="150792" y="537104"/>
                </a:lnTo>
                <a:lnTo>
                  <a:pt x="151585" y="533665"/>
                </a:lnTo>
                <a:lnTo>
                  <a:pt x="152379" y="530225"/>
                </a:lnTo>
                <a:lnTo>
                  <a:pt x="153173" y="526521"/>
                </a:lnTo>
                <a:lnTo>
                  <a:pt x="151850" y="525727"/>
                </a:lnTo>
                <a:lnTo>
                  <a:pt x="151056" y="524933"/>
                </a:lnTo>
                <a:lnTo>
                  <a:pt x="150527" y="524140"/>
                </a:lnTo>
                <a:lnTo>
                  <a:pt x="149998" y="523081"/>
                </a:lnTo>
                <a:lnTo>
                  <a:pt x="150527" y="521758"/>
                </a:lnTo>
                <a:lnTo>
                  <a:pt x="151321" y="520700"/>
                </a:lnTo>
                <a:lnTo>
                  <a:pt x="152379" y="519906"/>
                </a:lnTo>
                <a:lnTo>
                  <a:pt x="153702" y="519377"/>
                </a:lnTo>
                <a:lnTo>
                  <a:pt x="153702" y="515938"/>
                </a:lnTo>
                <a:lnTo>
                  <a:pt x="153173" y="515673"/>
                </a:lnTo>
                <a:lnTo>
                  <a:pt x="152643" y="514879"/>
                </a:lnTo>
                <a:lnTo>
                  <a:pt x="152114" y="514350"/>
                </a:lnTo>
                <a:lnTo>
                  <a:pt x="152114" y="513292"/>
                </a:lnTo>
                <a:lnTo>
                  <a:pt x="152379" y="512233"/>
                </a:lnTo>
                <a:lnTo>
                  <a:pt x="152908" y="511175"/>
                </a:lnTo>
                <a:lnTo>
                  <a:pt x="153702" y="510381"/>
                </a:lnTo>
                <a:lnTo>
                  <a:pt x="155024" y="510117"/>
                </a:lnTo>
                <a:lnTo>
                  <a:pt x="156083" y="510381"/>
                </a:lnTo>
                <a:lnTo>
                  <a:pt x="157141" y="511175"/>
                </a:lnTo>
                <a:lnTo>
                  <a:pt x="157670" y="512233"/>
                </a:lnTo>
                <a:lnTo>
                  <a:pt x="157934" y="513292"/>
                </a:lnTo>
                <a:lnTo>
                  <a:pt x="157670" y="514350"/>
                </a:lnTo>
                <a:lnTo>
                  <a:pt x="157405" y="515144"/>
                </a:lnTo>
                <a:lnTo>
                  <a:pt x="156612" y="515673"/>
                </a:lnTo>
                <a:lnTo>
                  <a:pt x="155818" y="516202"/>
                </a:lnTo>
                <a:lnTo>
                  <a:pt x="155818" y="519377"/>
                </a:lnTo>
                <a:lnTo>
                  <a:pt x="157405" y="519906"/>
                </a:lnTo>
                <a:lnTo>
                  <a:pt x="158728" y="520700"/>
                </a:lnTo>
                <a:lnTo>
                  <a:pt x="159522" y="521758"/>
                </a:lnTo>
                <a:lnTo>
                  <a:pt x="159786" y="523081"/>
                </a:lnTo>
                <a:lnTo>
                  <a:pt x="159522" y="524140"/>
                </a:lnTo>
                <a:lnTo>
                  <a:pt x="158728" y="525198"/>
                </a:lnTo>
                <a:lnTo>
                  <a:pt x="157670" y="526256"/>
                </a:lnTo>
                <a:lnTo>
                  <a:pt x="156612" y="526786"/>
                </a:lnTo>
                <a:lnTo>
                  <a:pt x="157141" y="530225"/>
                </a:lnTo>
                <a:lnTo>
                  <a:pt x="157934" y="533665"/>
                </a:lnTo>
                <a:lnTo>
                  <a:pt x="158728" y="536840"/>
                </a:lnTo>
                <a:lnTo>
                  <a:pt x="159786" y="539750"/>
                </a:lnTo>
                <a:lnTo>
                  <a:pt x="161903" y="545306"/>
                </a:lnTo>
                <a:lnTo>
                  <a:pt x="164284" y="549804"/>
                </a:lnTo>
                <a:lnTo>
                  <a:pt x="166664" y="551656"/>
                </a:lnTo>
                <a:lnTo>
                  <a:pt x="168781" y="553508"/>
                </a:lnTo>
                <a:lnTo>
                  <a:pt x="170633" y="556154"/>
                </a:lnTo>
                <a:lnTo>
                  <a:pt x="172220" y="558800"/>
                </a:lnTo>
                <a:lnTo>
                  <a:pt x="173278" y="561711"/>
                </a:lnTo>
                <a:lnTo>
                  <a:pt x="174336" y="564886"/>
                </a:lnTo>
                <a:lnTo>
                  <a:pt x="174865" y="568590"/>
                </a:lnTo>
                <a:lnTo>
                  <a:pt x="175130" y="572029"/>
                </a:lnTo>
                <a:lnTo>
                  <a:pt x="174865" y="574411"/>
                </a:lnTo>
                <a:lnTo>
                  <a:pt x="174601" y="577056"/>
                </a:lnTo>
                <a:lnTo>
                  <a:pt x="174601" y="613304"/>
                </a:lnTo>
                <a:lnTo>
                  <a:pt x="175659" y="613569"/>
                </a:lnTo>
                <a:lnTo>
                  <a:pt x="176453" y="614098"/>
                </a:lnTo>
                <a:lnTo>
                  <a:pt x="177246" y="614627"/>
                </a:lnTo>
                <a:lnTo>
                  <a:pt x="177775" y="615156"/>
                </a:lnTo>
                <a:lnTo>
                  <a:pt x="178304" y="615950"/>
                </a:lnTo>
                <a:lnTo>
                  <a:pt x="179098" y="616744"/>
                </a:lnTo>
                <a:lnTo>
                  <a:pt x="179363" y="617802"/>
                </a:lnTo>
                <a:lnTo>
                  <a:pt x="179363" y="618596"/>
                </a:lnTo>
                <a:lnTo>
                  <a:pt x="179363" y="620183"/>
                </a:lnTo>
                <a:lnTo>
                  <a:pt x="178569" y="621506"/>
                </a:lnTo>
                <a:lnTo>
                  <a:pt x="183331" y="624417"/>
                </a:lnTo>
                <a:lnTo>
                  <a:pt x="187564" y="628121"/>
                </a:lnTo>
                <a:lnTo>
                  <a:pt x="191532" y="631561"/>
                </a:lnTo>
                <a:lnTo>
                  <a:pt x="195500" y="635000"/>
                </a:lnTo>
                <a:lnTo>
                  <a:pt x="199204" y="638440"/>
                </a:lnTo>
                <a:lnTo>
                  <a:pt x="202378" y="642408"/>
                </a:lnTo>
                <a:lnTo>
                  <a:pt x="205288" y="646113"/>
                </a:lnTo>
                <a:lnTo>
                  <a:pt x="208463" y="650081"/>
                </a:lnTo>
                <a:lnTo>
                  <a:pt x="211108" y="654050"/>
                </a:lnTo>
                <a:lnTo>
                  <a:pt x="213489" y="658019"/>
                </a:lnTo>
                <a:lnTo>
                  <a:pt x="215605" y="661723"/>
                </a:lnTo>
                <a:lnTo>
                  <a:pt x="217457" y="665692"/>
                </a:lnTo>
                <a:lnTo>
                  <a:pt x="220896" y="673365"/>
                </a:lnTo>
                <a:lnTo>
                  <a:pt x="223806" y="680508"/>
                </a:lnTo>
                <a:lnTo>
                  <a:pt x="225923" y="687917"/>
                </a:lnTo>
                <a:lnTo>
                  <a:pt x="227775" y="694267"/>
                </a:lnTo>
                <a:lnTo>
                  <a:pt x="228833" y="700352"/>
                </a:lnTo>
                <a:lnTo>
                  <a:pt x="229626" y="705115"/>
                </a:lnTo>
                <a:lnTo>
                  <a:pt x="230420" y="712788"/>
                </a:lnTo>
                <a:lnTo>
                  <a:pt x="230420" y="715433"/>
                </a:lnTo>
                <a:lnTo>
                  <a:pt x="231743" y="715963"/>
                </a:lnTo>
                <a:lnTo>
                  <a:pt x="231743" y="714640"/>
                </a:lnTo>
                <a:lnTo>
                  <a:pt x="231478" y="712788"/>
                </a:lnTo>
                <a:lnTo>
                  <a:pt x="231743" y="710406"/>
                </a:lnTo>
                <a:lnTo>
                  <a:pt x="232536" y="707761"/>
                </a:lnTo>
                <a:lnTo>
                  <a:pt x="233859" y="705908"/>
                </a:lnTo>
                <a:lnTo>
                  <a:pt x="235182" y="704586"/>
                </a:lnTo>
                <a:lnTo>
                  <a:pt x="236505" y="702733"/>
                </a:lnTo>
                <a:lnTo>
                  <a:pt x="237298" y="700617"/>
                </a:lnTo>
                <a:lnTo>
                  <a:pt x="238092" y="698236"/>
                </a:lnTo>
                <a:lnTo>
                  <a:pt x="238621" y="695325"/>
                </a:lnTo>
                <a:lnTo>
                  <a:pt x="237827" y="694796"/>
                </a:lnTo>
                <a:lnTo>
                  <a:pt x="237563" y="694002"/>
                </a:lnTo>
                <a:lnTo>
                  <a:pt x="237563" y="693738"/>
                </a:lnTo>
                <a:lnTo>
                  <a:pt x="237827" y="693208"/>
                </a:lnTo>
                <a:lnTo>
                  <a:pt x="238886" y="692679"/>
                </a:lnTo>
                <a:lnTo>
                  <a:pt x="238886" y="691356"/>
                </a:lnTo>
                <a:lnTo>
                  <a:pt x="238356" y="691092"/>
                </a:lnTo>
                <a:lnTo>
                  <a:pt x="238092" y="690563"/>
                </a:lnTo>
                <a:lnTo>
                  <a:pt x="238356" y="690033"/>
                </a:lnTo>
                <a:lnTo>
                  <a:pt x="238621" y="689769"/>
                </a:lnTo>
                <a:lnTo>
                  <a:pt x="238886" y="689504"/>
                </a:lnTo>
                <a:lnTo>
                  <a:pt x="239415" y="689504"/>
                </a:lnTo>
                <a:lnTo>
                  <a:pt x="239679" y="689504"/>
                </a:lnTo>
                <a:lnTo>
                  <a:pt x="240208" y="689769"/>
                </a:lnTo>
                <a:lnTo>
                  <a:pt x="240208" y="690033"/>
                </a:lnTo>
                <a:lnTo>
                  <a:pt x="240473" y="690563"/>
                </a:lnTo>
                <a:lnTo>
                  <a:pt x="240208" y="691092"/>
                </a:lnTo>
                <a:lnTo>
                  <a:pt x="239679" y="691621"/>
                </a:lnTo>
                <a:lnTo>
                  <a:pt x="239679" y="692679"/>
                </a:lnTo>
                <a:lnTo>
                  <a:pt x="240208" y="692944"/>
                </a:lnTo>
                <a:lnTo>
                  <a:pt x="240737" y="693208"/>
                </a:lnTo>
                <a:lnTo>
                  <a:pt x="241002" y="693738"/>
                </a:lnTo>
                <a:lnTo>
                  <a:pt x="241002" y="694002"/>
                </a:lnTo>
                <a:lnTo>
                  <a:pt x="241002" y="694531"/>
                </a:lnTo>
                <a:lnTo>
                  <a:pt x="240737" y="694796"/>
                </a:lnTo>
                <a:lnTo>
                  <a:pt x="239944" y="695325"/>
                </a:lnTo>
                <a:lnTo>
                  <a:pt x="240473" y="698236"/>
                </a:lnTo>
                <a:lnTo>
                  <a:pt x="241002" y="700617"/>
                </a:lnTo>
                <a:lnTo>
                  <a:pt x="242060" y="702733"/>
                </a:lnTo>
                <a:lnTo>
                  <a:pt x="242854" y="704321"/>
                </a:lnTo>
                <a:lnTo>
                  <a:pt x="244441" y="705908"/>
                </a:lnTo>
                <a:lnTo>
                  <a:pt x="245764" y="707761"/>
                </a:lnTo>
                <a:lnTo>
                  <a:pt x="246557" y="709877"/>
                </a:lnTo>
                <a:lnTo>
                  <a:pt x="246822" y="712788"/>
                </a:lnTo>
                <a:lnTo>
                  <a:pt x="246557" y="714640"/>
                </a:lnTo>
                <a:lnTo>
                  <a:pt x="246557" y="723636"/>
                </a:lnTo>
                <a:lnTo>
                  <a:pt x="247351" y="723900"/>
                </a:lnTo>
                <a:lnTo>
                  <a:pt x="247351" y="755386"/>
                </a:lnTo>
                <a:lnTo>
                  <a:pt x="274864" y="755386"/>
                </a:lnTo>
                <a:lnTo>
                  <a:pt x="274864" y="766233"/>
                </a:lnTo>
                <a:lnTo>
                  <a:pt x="265340" y="780256"/>
                </a:lnTo>
                <a:lnTo>
                  <a:pt x="265340" y="836613"/>
                </a:lnTo>
                <a:lnTo>
                  <a:pt x="269044" y="846931"/>
                </a:lnTo>
                <a:lnTo>
                  <a:pt x="272747" y="853017"/>
                </a:lnTo>
                <a:lnTo>
                  <a:pt x="276451" y="856721"/>
                </a:lnTo>
                <a:lnTo>
                  <a:pt x="276980" y="869156"/>
                </a:lnTo>
                <a:lnTo>
                  <a:pt x="281742" y="873654"/>
                </a:lnTo>
                <a:lnTo>
                  <a:pt x="281742" y="926836"/>
                </a:lnTo>
                <a:lnTo>
                  <a:pt x="309784" y="926836"/>
                </a:lnTo>
                <a:lnTo>
                  <a:pt x="294176" y="955146"/>
                </a:lnTo>
                <a:lnTo>
                  <a:pt x="294176" y="970492"/>
                </a:lnTo>
                <a:lnTo>
                  <a:pt x="329116" y="970492"/>
                </a:lnTo>
                <a:lnTo>
                  <a:pt x="329116" y="993775"/>
                </a:lnTo>
                <a:lnTo>
                  <a:pt x="426271" y="993775"/>
                </a:lnTo>
                <a:lnTo>
                  <a:pt x="426271" y="970492"/>
                </a:lnTo>
                <a:lnTo>
                  <a:pt x="498781" y="970492"/>
                </a:lnTo>
                <a:lnTo>
                  <a:pt x="498781" y="1003300"/>
                </a:lnTo>
                <a:lnTo>
                  <a:pt x="524884" y="1003300"/>
                </a:lnTo>
                <a:lnTo>
                  <a:pt x="524884" y="970492"/>
                </a:lnTo>
                <a:lnTo>
                  <a:pt x="608721" y="970492"/>
                </a:lnTo>
                <a:lnTo>
                  <a:pt x="597610" y="954881"/>
                </a:lnTo>
                <a:lnTo>
                  <a:pt x="616129" y="954881"/>
                </a:lnTo>
                <a:lnTo>
                  <a:pt x="616129" y="856721"/>
                </a:lnTo>
                <a:lnTo>
                  <a:pt x="615864" y="856721"/>
                </a:lnTo>
                <a:lnTo>
                  <a:pt x="615864" y="844815"/>
                </a:lnTo>
                <a:lnTo>
                  <a:pt x="612425" y="839788"/>
                </a:lnTo>
                <a:lnTo>
                  <a:pt x="612425" y="835554"/>
                </a:lnTo>
                <a:lnTo>
                  <a:pt x="622742" y="835554"/>
                </a:lnTo>
                <a:lnTo>
                  <a:pt x="622742" y="824442"/>
                </a:lnTo>
                <a:lnTo>
                  <a:pt x="623007" y="824177"/>
                </a:lnTo>
                <a:lnTo>
                  <a:pt x="623007" y="820738"/>
                </a:lnTo>
                <a:lnTo>
                  <a:pt x="622742" y="819944"/>
                </a:lnTo>
                <a:lnTo>
                  <a:pt x="623007" y="819150"/>
                </a:lnTo>
                <a:lnTo>
                  <a:pt x="623271" y="818356"/>
                </a:lnTo>
                <a:lnTo>
                  <a:pt x="623800" y="817563"/>
                </a:lnTo>
                <a:lnTo>
                  <a:pt x="624330" y="817033"/>
                </a:lnTo>
                <a:lnTo>
                  <a:pt x="624859" y="815711"/>
                </a:lnTo>
                <a:lnTo>
                  <a:pt x="625388" y="813858"/>
                </a:lnTo>
                <a:lnTo>
                  <a:pt x="625123" y="813594"/>
                </a:lnTo>
                <a:lnTo>
                  <a:pt x="624859" y="813329"/>
                </a:lnTo>
                <a:lnTo>
                  <a:pt x="625123" y="813065"/>
                </a:lnTo>
                <a:lnTo>
                  <a:pt x="625388" y="813065"/>
                </a:lnTo>
                <a:lnTo>
                  <a:pt x="625388" y="812536"/>
                </a:lnTo>
                <a:lnTo>
                  <a:pt x="625123" y="812006"/>
                </a:lnTo>
                <a:lnTo>
                  <a:pt x="625388" y="811742"/>
                </a:lnTo>
                <a:lnTo>
                  <a:pt x="625652" y="811742"/>
                </a:lnTo>
                <a:lnTo>
                  <a:pt x="625917" y="811742"/>
                </a:lnTo>
                <a:lnTo>
                  <a:pt x="625917" y="812006"/>
                </a:lnTo>
                <a:lnTo>
                  <a:pt x="625917" y="812271"/>
                </a:lnTo>
                <a:lnTo>
                  <a:pt x="625652" y="812536"/>
                </a:lnTo>
                <a:lnTo>
                  <a:pt x="625652" y="813065"/>
                </a:lnTo>
                <a:lnTo>
                  <a:pt x="626181" y="813065"/>
                </a:lnTo>
                <a:lnTo>
                  <a:pt x="626181" y="813329"/>
                </a:lnTo>
                <a:lnTo>
                  <a:pt x="626181" y="813594"/>
                </a:lnTo>
                <a:lnTo>
                  <a:pt x="625917" y="813858"/>
                </a:lnTo>
                <a:lnTo>
                  <a:pt x="626181" y="815711"/>
                </a:lnTo>
                <a:lnTo>
                  <a:pt x="626975" y="817033"/>
                </a:lnTo>
                <a:lnTo>
                  <a:pt x="627504" y="817563"/>
                </a:lnTo>
                <a:lnTo>
                  <a:pt x="628033" y="818356"/>
                </a:lnTo>
                <a:lnTo>
                  <a:pt x="628298" y="819150"/>
                </a:lnTo>
                <a:lnTo>
                  <a:pt x="628298" y="819944"/>
                </a:lnTo>
                <a:lnTo>
                  <a:pt x="628298" y="820738"/>
                </a:lnTo>
                <a:lnTo>
                  <a:pt x="628298" y="821267"/>
                </a:lnTo>
                <a:lnTo>
                  <a:pt x="628827" y="821002"/>
                </a:lnTo>
                <a:lnTo>
                  <a:pt x="628827" y="819944"/>
                </a:lnTo>
                <a:lnTo>
                  <a:pt x="629091" y="817298"/>
                </a:lnTo>
                <a:lnTo>
                  <a:pt x="629885" y="813329"/>
                </a:lnTo>
                <a:lnTo>
                  <a:pt x="631208" y="808302"/>
                </a:lnTo>
                <a:lnTo>
                  <a:pt x="632266" y="805656"/>
                </a:lnTo>
                <a:lnTo>
                  <a:pt x="633589" y="803011"/>
                </a:lnTo>
                <a:lnTo>
                  <a:pt x="635176" y="800100"/>
                </a:lnTo>
                <a:lnTo>
                  <a:pt x="637028" y="797190"/>
                </a:lnTo>
                <a:lnTo>
                  <a:pt x="639144" y="794279"/>
                </a:lnTo>
                <a:lnTo>
                  <a:pt x="641525" y="791633"/>
                </a:lnTo>
                <a:lnTo>
                  <a:pt x="644435" y="789252"/>
                </a:lnTo>
                <a:lnTo>
                  <a:pt x="647874" y="786871"/>
                </a:lnTo>
                <a:lnTo>
                  <a:pt x="647345" y="785813"/>
                </a:lnTo>
                <a:lnTo>
                  <a:pt x="647874" y="785019"/>
                </a:lnTo>
                <a:lnTo>
                  <a:pt x="648139" y="784490"/>
                </a:lnTo>
                <a:lnTo>
                  <a:pt x="648668" y="783961"/>
                </a:lnTo>
                <a:lnTo>
                  <a:pt x="649461" y="783961"/>
                </a:lnTo>
                <a:lnTo>
                  <a:pt x="649461" y="783167"/>
                </a:lnTo>
                <a:lnTo>
                  <a:pt x="650255" y="783167"/>
                </a:lnTo>
                <a:lnTo>
                  <a:pt x="651313" y="781315"/>
                </a:lnTo>
                <a:lnTo>
                  <a:pt x="652901" y="779463"/>
                </a:lnTo>
                <a:lnTo>
                  <a:pt x="653694" y="777875"/>
                </a:lnTo>
                <a:lnTo>
                  <a:pt x="654488" y="775758"/>
                </a:lnTo>
                <a:lnTo>
                  <a:pt x="655281" y="773642"/>
                </a:lnTo>
                <a:lnTo>
                  <a:pt x="655811" y="770996"/>
                </a:lnTo>
                <a:lnTo>
                  <a:pt x="655017" y="770467"/>
                </a:lnTo>
                <a:lnTo>
                  <a:pt x="654752" y="769673"/>
                </a:lnTo>
                <a:lnTo>
                  <a:pt x="654752" y="769408"/>
                </a:lnTo>
                <a:lnTo>
                  <a:pt x="655017" y="768879"/>
                </a:lnTo>
                <a:lnTo>
                  <a:pt x="656075" y="768350"/>
                </a:lnTo>
                <a:lnTo>
                  <a:pt x="656075" y="767292"/>
                </a:lnTo>
                <a:lnTo>
                  <a:pt x="655546" y="766498"/>
                </a:lnTo>
                <a:lnTo>
                  <a:pt x="655281" y="765969"/>
                </a:lnTo>
                <a:lnTo>
                  <a:pt x="655546" y="765440"/>
                </a:lnTo>
                <a:lnTo>
                  <a:pt x="655546" y="765175"/>
                </a:lnTo>
                <a:lnTo>
                  <a:pt x="656075" y="764911"/>
                </a:lnTo>
                <a:lnTo>
                  <a:pt x="656340" y="764911"/>
                </a:lnTo>
                <a:lnTo>
                  <a:pt x="656869" y="764911"/>
                </a:lnTo>
                <a:lnTo>
                  <a:pt x="657133" y="765175"/>
                </a:lnTo>
                <a:lnTo>
                  <a:pt x="657398" y="765440"/>
                </a:lnTo>
                <a:lnTo>
                  <a:pt x="657398" y="765969"/>
                </a:lnTo>
                <a:lnTo>
                  <a:pt x="657133" y="766498"/>
                </a:lnTo>
                <a:lnTo>
                  <a:pt x="656604" y="767292"/>
                </a:lnTo>
                <a:lnTo>
                  <a:pt x="656604" y="768350"/>
                </a:lnTo>
                <a:lnTo>
                  <a:pt x="657398" y="768615"/>
                </a:lnTo>
                <a:lnTo>
                  <a:pt x="657662" y="768879"/>
                </a:lnTo>
                <a:lnTo>
                  <a:pt x="657927" y="769408"/>
                </a:lnTo>
                <a:lnTo>
                  <a:pt x="658191" y="769673"/>
                </a:lnTo>
                <a:lnTo>
                  <a:pt x="657927" y="770202"/>
                </a:lnTo>
                <a:lnTo>
                  <a:pt x="657927" y="770467"/>
                </a:lnTo>
                <a:lnTo>
                  <a:pt x="656869" y="770996"/>
                </a:lnTo>
                <a:lnTo>
                  <a:pt x="657398" y="773642"/>
                </a:lnTo>
                <a:lnTo>
                  <a:pt x="658191" y="775758"/>
                </a:lnTo>
                <a:lnTo>
                  <a:pt x="658985" y="777611"/>
                </a:lnTo>
                <a:lnTo>
                  <a:pt x="659779" y="779463"/>
                </a:lnTo>
                <a:lnTo>
                  <a:pt x="660572" y="779992"/>
                </a:lnTo>
                <a:lnTo>
                  <a:pt x="661366" y="781050"/>
                </a:lnTo>
                <a:lnTo>
                  <a:pt x="662953" y="783167"/>
                </a:lnTo>
                <a:lnTo>
                  <a:pt x="663747" y="783167"/>
                </a:lnTo>
                <a:lnTo>
                  <a:pt x="663747" y="783961"/>
                </a:lnTo>
                <a:lnTo>
                  <a:pt x="664541" y="783961"/>
                </a:lnTo>
                <a:lnTo>
                  <a:pt x="665070" y="784490"/>
                </a:lnTo>
                <a:lnTo>
                  <a:pt x="665334" y="785019"/>
                </a:lnTo>
                <a:lnTo>
                  <a:pt x="665334" y="785813"/>
                </a:lnTo>
                <a:lnTo>
                  <a:pt x="665070" y="786871"/>
                </a:lnTo>
                <a:lnTo>
                  <a:pt x="668509" y="789252"/>
                </a:lnTo>
                <a:lnTo>
                  <a:pt x="671154" y="791633"/>
                </a:lnTo>
                <a:lnTo>
                  <a:pt x="673800" y="794279"/>
                </a:lnTo>
                <a:lnTo>
                  <a:pt x="676181" y="797190"/>
                </a:lnTo>
                <a:lnTo>
                  <a:pt x="678032" y="800100"/>
                </a:lnTo>
                <a:lnTo>
                  <a:pt x="679355" y="803011"/>
                </a:lnTo>
                <a:lnTo>
                  <a:pt x="680678" y="805656"/>
                </a:lnTo>
                <a:lnTo>
                  <a:pt x="681736" y="808302"/>
                </a:lnTo>
                <a:lnTo>
                  <a:pt x="683059" y="813329"/>
                </a:lnTo>
                <a:lnTo>
                  <a:pt x="683852" y="817298"/>
                </a:lnTo>
                <a:lnTo>
                  <a:pt x="684117" y="819944"/>
                </a:lnTo>
                <a:lnTo>
                  <a:pt x="684117" y="821002"/>
                </a:lnTo>
                <a:lnTo>
                  <a:pt x="684382" y="821267"/>
                </a:lnTo>
                <a:lnTo>
                  <a:pt x="684382" y="820738"/>
                </a:lnTo>
                <a:lnTo>
                  <a:pt x="684382" y="819944"/>
                </a:lnTo>
                <a:lnTo>
                  <a:pt x="684646" y="819150"/>
                </a:lnTo>
                <a:lnTo>
                  <a:pt x="684911" y="818356"/>
                </a:lnTo>
                <a:lnTo>
                  <a:pt x="685175" y="817563"/>
                </a:lnTo>
                <a:lnTo>
                  <a:pt x="685704" y="817033"/>
                </a:lnTo>
                <a:lnTo>
                  <a:pt x="686498" y="815711"/>
                </a:lnTo>
                <a:lnTo>
                  <a:pt x="687027" y="813858"/>
                </a:lnTo>
                <a:lnTo>
                  <a:pt x="686762" y="813594"/>
                </a:lnTo>
                <a:lnTo>
                  <a:pt x="686498" y="813329"/>
                </a:lnTo>
                <a:lnTo>
                  <a:pt x="686762" y="813065"/>
                </a:lnTo>
                <a:lnTo>
                  <a:pt x="687027" y="813065"/>
                </a:lnTo>
                <a:lnTo>
                  <a:pt x="687027" y="812536"/>
                </a:lnTo>
                <a:lnTo>
                  <a:pt x="686762" y="812006"/>
                </a:lnTo>
                <a:lnTo>
                  <a:pt x="687027" y="811742"/>
                </a:lnTo>
                <a:lnTo>
                  <a:pt x="687292" y="811742"/>
                </a:lnTo>
                <a:lnTo>
                  <a:pt x="687556" y="811742"/>
                </a:lnTo>
                <a:lnTo>
                  <a:pt x="687556" y="812006"/>
                </a:lnTo>
                <a:lnTo>
                  <a:pt x="687556" y="812271"/>
                </a:lnTo>
                <a:lnTo>
                  <a:pt x="687292" y="812536"/>
                </a:lnTo>
                <a:lnTo>
                  <a:pt x="687292" y="813065"/>
                </a:lnTo>
                <a:lnTo>
                  <a:pt x="687821" y="813065"/>
                </a:lnTo>
                <a:lnTo>
                  <a:pt x="687821" y="813329"/>
                </a:lnTo>
                <a:lnTo>
                  <a:pt x="687821" y="813594"/>
                </a:lnTo>
                <a:lnTo>
                  <a:pt x="687292" y="813858"/>
                </a:lnTo>
                <a:lnTo>
                  <a:pt x="687821" y="815711"/>
                </a:lnTo>
                <a:lnTo>
                  <a:pt x="688350" y="817033"/>
                </a:lnTo>
                <a:lnTo>
                  <a:pt x="689143" y="817563"/>
                </a:lnTo>
                <a:lnTo>
                  <a:pt x="689408" y="818356"/>
                </a:lnTo>
                <a:lnTo>
                  <a:pt x="689937" y="819150"/>
                </a:lnTo>
                <a:lnTo>
                  <a:pt x="689937" y="819944"/>
                </a:lnTo>
                <a:lnTo>
                  <a:pt x="689937" y="820738"/>
                </a:lnTo>
                <a:lnTo>
                  <a:pt x="689937" y="824177"/>
                </a:lnTo>
                <a:lnTo>
                  <a:pt x="690466" y="824442"/>
                </a:lnTo>
                <a:lnTo>
                  <a:pt x="690466" y="835554"/>
                </a:lnTo>
                <a:lnTo>
                  <a:pt x="700254" y="835554"/>
                </a:lnTo>
                <a:lnTo>
                  <a:pt x="700254" y="839788"/>
                </a:lnTo>
                <a:lnTo>
                  <a:pt x="696815" y="844815"/>
                </a:lnTo>
                <a:lnTo>
                  <a:pt x="696815" y="856721"/>
                </a:lnTo>
                <a:lnTo>
                  <a:pt x="696551" y="856721"/>
                </a:lnTo>
                <a:lnTo>
                  <a:pt x="696551" y="951177"/>
                </a:lnTo>
                <a:lnTo>
                  <a:pt x="742053" y="951177"/>
                </a:lnTo>
                <a:lnTo>
                  <a:pt x="817184" y="917046"/>
                </a:lnTo>
                <a:lnTo>
                  <a:pt x="817184" y="707231"/>
                </a:lnTo>
                <a:lnTo>
                  <a:pt x="816390" y="706438"/>
                </a:lnTo>
                <a:lnTo>
                  <a:pt x="815597" y="705644"/>
                </a:lnTo>
                <a:lnTo>
                  <a:pt x="815067" y="704586"/>
                </a:lnTo>
                <a:lnTo>
                  <a:pt x="815067" y="703527"/>
                </a:lnTo>
                <a:lnTo>
                  <a:pt x="815067" y="702204"/>
                </a:lnTo>
                <a:lnTo>
                  <a:pt x="815597" y="701146"/>
                </a:lnTo>
                <a:lnTo>
                  <a:pt x="816390" y="700352"/>
                </a:lnTo>
                <a:lnTo>
                  <a:pt x="817184" y="699558"/>
                </a:lnTo>
                <a:lnTo>
                  <a:pt x="817184" y="538427"/>
                </a:lnTo>
                <a:lnTo>
                  <a:pt x="806337" y="524669"/>
                </a:lnTo>
                <a:lnTo>
                  <a:pt x="829617" y="524669"/>
                </a:lnTo>
                <a:lnTo>
                  <a:pt x="829617" y="391054"/>
                </a:lnTo>
                <a:lnTo>
                  <a:pt x="827766" y="391054"/>
                </a:lnTo>
                <a:lnTo>
                  <a:pt x="827766" y="381794"/>
                </a:lnTo>
                <a:lnTo>
                  <a:pt x="836231" y="381794"/>
                </a:lnTo>
                <a:lnTo>
                  <a:pt x="836231" y="374650"/>
                </a:lnTo>
                <a:lnTo>
                  <a:pt x="836231" y="366183"/>
                </a:lnTo>
                <a:lnTo>
                  <a:pt x="836231" y="363802"/>
                </a:lnTo>
                <a:lnTo>
                  <a:pt x="836231" y="363273"/>
                </a:lnTo>
                <a:lnTo>
                  <a:pt x="836496" y="361950"/>
                </a:lnTo>
                <a:lnTo>
                  <a:pt x="837289" y="360892"/>
                </a:lnTo>
                <a:lnTo>
                  <a:pt x="837554" y="359833"/>
                </a:lnTo>
                <a:lnTo>
                  <a:pt x="837818" y="358510"/>
                </a:lnTo>
                <a:lnTo>
                  <a:pt x="837554" y="357981"/>
                </a:lnTo>
                <a:lnTo>
                  <a:pt x="837818" y="357717"/>
                </a:lnTo>
                <a:lnTo>
                  <a:pt x="837818" y="357188"/>
                </a:lnTo>
                <a:lnTo>
                  <a:pt x="837818" y="356923"/>
                </a:lnTo>
                <a:lnTo>
                  <a:pt x="838083" y="356658"/>
                </a:lnTo>
                <a:lnTo>
                  <a:pt x="838348" y="356923"/>
                </a:lnTo>
                <a:lnTo>
                  <a:pt x="838083" y="357452"/>
                </a:lnTo>
                <a:lnTo>
                  <a:pt x="838083" y="357717"/>
                </a:lnTo>
                <a:lnTo>
                  <a:pt x="838348" y="357717"/>
                </a:lnTo>
                <a:lnTo>
                  <a:pt x="838348" y="357981"/>
                </a:lnTo>
                <a:lnTo>
                  <a:pt x="838083" y="358510"/>
                </a:lnTo>
                <a:lnTo>
                  <a:pt x="838348" y="359833"/>
                </a:lnTo>
                <a:lnTo>
                  <a:pt x="838877" y="360892"/>
                </a:lnTo>
                <a:lnTo>
                  <a:pt x="839670" y="361685"/>
                </a:lnTo>
                <a:lnTo>
                  <a:pt x="839935" y="363273"/>
                </a:lnTo>
                <a:lnTo>
                  <a:pt x="839670" y="363802"/>
                </a:lnTo>
                <a:lnTo>
                  <a:pt x="839670" y="364067"/>
                </a:lnTo>
                <a:lnTo>
                  <a:pt x="839935" y="363802"/>
                </a:lnTo>
                <a:lnTo>
                  <a:pt x="840199" y="361156"/>
                </a:lnTo>
                <a:lnTo>
                  <a:pt x="840728" y="357981"/>
                </a:lnTo>
                <a:lnTo>
                  <a:pt x="841522" y="354013"/>
                </a:lnTo>
                <a:lnTo>
                  <a:pt x="843109" y="350044"/>
                </a:lnTo>
                <a:lnTo>
                  <a:pt x="843903" y="347927"/>
                </a:lnTo>
                <a:lnTo>
                  <a:pt x="845226" y="345546"/>
                </a:lnTo>
                <a:lnTo>
                  <a:pt x="846813" y="343429"/>
                </a:lnTo>
                <a:lnTo>
                  <a:pt x="848400" y="341313"/>
                </a:lnTo>
                <a:lnTo>
                  <a:pt x="850252" y="339196"/>
                </a:lnTo>
                <a:lnTo>
                  <a:pt x="852368" y="337608"/>
                </a:lnTo>
                <a:lnTo>
                  <a:pt x="852104" y="336815"/>
                </a:lnTo>
                <a:lnTo>
                  <a:pt x="852368" y="335756"/>
                </a:lnTo>
                <a:lnTo>
                  <a:pt x="852633" y="335492"/>
                </a:lnTo>
                <a:lnTo>
                  <a:pt x="853162" y="335227"/>
                </a:lnTo>
                <a:lnTo>
                  <a:pt x="853162" y="334169"/>
                </a:lnTo>
                <a:lnTo>
                  <a:pt x="853162" y="332581"/>
                </a:lnTo>
                <a:lnTo>
                  <a:pt x="853691" y="330729"/>
                </a:lnTo>
                <a:lnTo>
                  <a:pt x="854485" y="329406"/>
                </a:lnTo>
                <a:lnTo>
                  <a:pt x="855543" y="328348"/>
                </a:lnTo>
                <a:lnTo>
                  <a:pt x="856601" y="325173"/>
                </a:lnTo>
                <a:lnTo>
                  <a:pt x="856866" y="323585"/>
                </a:lnTo>
                <a:lnTo>
                  <a:pt x="857395" y="321469"/>
                </a:lnTo>
                <a:lnTo>
                  <a:pt x="856866" y="321204"/>
                </a:lnTo>
                <a:lnTo>
                  <a:pt x="856601" y="320675"/>
                </a:lnTo>
                <a:lnTo>
                  <a:pt x="856866" y="319881"/>
                </a:lnTo>
                <a:lnTo>
                  <a:pt x="857395" y="319617"/>
                </a:lnTo>
                <a:lnTo>
                  <a:pt x="857395" y="318558"/>
                </a:lnTo>
                <a:lnTo>
                  <a:pt x="857130" y="318294"/>
                </a:lnTo>
                <a:lnTo>
                  <a:pt x="857130" y="317765"/>
                </a:lnTo>
                <a:lnTo>
                  <a:pt x="857395" y="317235"/>
                </a:lnTo>
                <a:lnTo>
                  <a:pt x="857659" y="316971"/>
                </a:lnTo>
                <a:lnTo>
                  <a:pt x="858188" y="317235"/>
                </a:lnTo>
                <a:lnTo>
                  <a:pt x="858453" y="317765"/>
                </a:lnTo>
                <a:lnTo>
                  <a:pt x="858188" y="318294"/>
                </a:lnTo>
                <a:lnTo>
                  <a:pt x="857924" y="318558"/>
                </a:lnTo>
                <a:lnTo>
                  <a:pt x="857924" y="319617"/>
                </a:lnTo>
                <a:lnTo>
                  <a:pt x="858718" y="319881"/>
                </a:lnTo>
                <a:lnTo>
                  <a:pt x="858982" y="320675"/>
                </a:lnTo>
                <a:lnTo>
                  <a:pt x="858718" y="321204"/>
                </a:lnTo>
                <a:lnTo>
                  <a:pt x="858188" y="321469"/>
                </a:lnTo>
                <a:lnTo>
                  <a:pt x="858453" y="323585"/>
                </a:lnTo>
                <a:lnTo>
                  <a:pt x="858982" y="325173"/>
                </a:lnTo>
                <a:lnTo>
                  <a:pt x="860040" y="328348"/>
                </a:lnTo>
                <a:lnTo>
                  <a:pt x="861098" y="329406"/>
                </a:lnTo>
                <a:lnTo>
                  <a:pt x="861892" y="330729"/>
                </a:lnTo>
                <a:lnTo>
                  <a:pt x="862421" y="332317"/>
                </a:lnTo>
                <a:lnTo>
                  <a:pt x="862686" y="334169"/>
                </a:lnTo>
                <a:lnTo>
                  <a:pt x="862686" y="335227"/>
                </a:lnTo>
                <a:lnTo>
                  <a:pt x="862950" y="335492"/>
                </a:lnTo>
                <a:lnTo>
                  <a:pt x="863479" y="335756"/>
                </a:lnTo>
                <a:lnTo>
                  <a:pt x="863479" y="336285"/>
                </a:lnTo>
                <a:lnTo>
                  <a:pt x="863744" y="336815"/>
                </a:lnTo>
                <a:lnTo>
                  <a:pt x="863479" y="337608"/>
                </a:lnTo>
                <a:lnTo>
                  <a:pt x="865596" y="339196"/>
                </a:lnTo>
                <a:lnTo>
                  <a:pt x="867448" y="341313"/>
                </a:lnTo>
                <a:lnTo>
                  <a:pt x="869035" y="343429"/>
                </a:lnTo>
                <a:lnTo>
                  <a:pt x="870358" y="345546"/>
                </a:lnTo>
                <a:lnTo>
                  <a:pt x="871416" y="347927"/>
                </a:lnTo>
                <a:lnTo>
                  <a:pt x="872474" y="350044"/>
                </a:lnTo>
                <a:lnTo>
                  <a:pt x="873797" y="354013"/>
                </a:lnTo>
                <a:lnTo>
                  <a:pt x="875119" y="357981"/>
                </a:lnTo>
                <a:lnTo>
                  <a:pt x="875649" y="361156"/>
                </a:lnTo>
                <a:lnTo>
                  <a:pt x="875649" y="363802"/>
                </a:lnTo>
                <a:lnTo>
                  <a:pt x="875913" y="364067"/>
                </a:lnTo>
                <a:lnTo>
                  <a:pt x="875913" y="363802"/>
                </a:lnTo>
                <a:lnTo>
                  <a:pt x="875913" y="363273"/>
                </a:lnTo>
                <a:lnTo>
                  <a:pt x="876178" y="361950"/>
                </a:lnTo>
                <a:lnTo>
                  <a:pt x="876971" y="360892"/>
                </a:lnTo>
                <a:lnTo>
                  <a:pt x="877236" y="359833"/>
                </a:lnTo>
                <a:lnTo>
                  <a:pt x="877500" y="358510"/>
                </a:lnTo>
                <a:lnTo>
                  <a:pt x="877236" y="357981"/>
                </a:lnTo>
                <a:lnTo>
                  <a:pt x="877500" y="357717"/>
                </a:lnTo>
                <a:lnTo>
                  <a:pt x="877500" y="357188"/>
                </a:lnTo>
                <a:lnTo>
                  <a:pt x="877500" y="356923"/>
                </a:lnTo>
                <a:lnTo>
                  <a:pt x="877765" y="356658"/>
                </a:lnTo>
                <a:lnTo>
                  <a:pt x="878029" y="356923"/>
                </a:lnTo>
                <a:lnTo>
                  <a:pt x="877765" y="357452"/>
                </a:lnTo>
                <a:lnTo>
                  <a:pt x="877765" y="357717"/>
                </a:lnTo>
                <a:lnTo>
                  <a:pt x="878029" y="357717"/>
                </a:lnTo>
                <a:lnTo>
                  <a:pt x="878029" y="357981"/>
                </a:lnTo>
                <a:lnTo>
                  <a:pt x="877765" y="358510"/>
                </a:lnTo>
                <a:lnTo>
                  <a:pt x="878029" y="359833"/>
                </a:lnTo>
                <a:lnTo>
                  <a:pt x="878559" y="360892"/>
                </a:lnTo>
                <a:lnTo>
                  <a:pt x="879352" y="361685"/>
                </a:lnTo>
                <a:lnTo>
                  <a:pt x="879617" y="363273"/>
                </a:lnTo>
                <a:lnTo>
                  <a:pt x="879352" y="363538"/>
                </a:lnTo>
                <a:lnTo>
                  <a:pt x="881998" y="363008"/>
                </a:lnTo>
                <a:lnTo>
                  <a:pt x="884643" y="362744"/>
                </a:lnTo>
                <a:lnTo>
                  <a:pt x="884643" y="350573"/>
                </a:lnTo>
                <a:lnTo>
                  <a:pt x="884643" y="349779"/>
                </a:lnTo>
                <a:lnTo>
                  <a:pt x="885172" y="348985"/>
                </a:lnTo>
                <a:lnTo>
                  <a:pt x="886230" y="348192"/>
                </a:lnTo>
                <a:lnTo>
                  <a:pt x="887289" y="347663"/>
                </a:lnTo>
                <a:lnTo>
                  <a:pt x="887289" y="338931"/>
                </a:lnTo>
                <a:lnTo>
                  <a:pt x="887289" y="338402"/>
                </a:lnTo>
                <a:lnTo>
                  <a:pt x="887553" y="337873"/>
                </a:lnTo>
                <a:lnTo>
                  <a:pt x="888611" y="336815"/>
                </a:lnTo>
                <a:lnTo>
                  <a:pt x="890728" y="336021"/>
                </a:lnTo>
                <a:lnTo>
                  <a:pt x="892844" y="335492"/>
                </a:lnTo>
                <a:lnTo>
                  <a:pt x="893109" y="333640"/>
                </a:lnTo>
                <a:lnTo>
                  <a:pt x="893638" y="332581"/>
                </a:lnTo>
                <a:lnTo>
                  <a:pt x="894167" y="331523"/>
                </a:lnTo>
                <a:lnTo>
                  <a:pt x="894960" y="330729"/>
                </a:lnTo>
                <a:lnTo>
                  <a:pt x="896019" y="329671"/>
                </a:lnTo>
                <a:lnTo>
                  <a:pt x="897606" y="328613"/>
                </a:lnTo>
                <a:lnTo>
                  <a:pt x="899193" y="327819"/>
                </a:lnTo>
                <a:lnTo>
                  <a:pt x="899193" y="255852"/>
                </a:lnTo>
                <a:lnTo>
                  <a:pt x="898400" y="255323"/>
                </a:lnTo>
                <a:lnTo>
                  <a:pt x="896812" y="254000"/>
                </a:lnTo>
                <a:lnTo>
                  <a:pt x="894696" y="251619"/>
                </a:lnTo>
                <a:lnTo>
                  <a:pt x="893638" y="250296"/>
                </a:lnTo>
                <a:lnTo>
                  <a:pt x="892580" y="248973"/>
                </a:lnTo>
                <a:lnTo>
                  <a:pt x="892050" y="247121"/>
                </a:lnTo>
                <a:lnTo>
                  <a:pt x="891521" y="245269"/>
                </a:lnTo>
                <a:lnTo>
                  <a:pt x="891521" y="243417"/>
                </a:lnTo>
                <a:lnTo>
                  <a:pt x="891786" y="241300"/>
                </a:lnTo>
                <a:lnTo>
                  <a:pt x="892844" y="239183"/>
                </a:lnTo>
                <a:lnTo>
                  <a:pt x="894167" y="236802"/>
                </a:lnTo>
                <a:lnTo>
                  <a:pt x="896283" y="234685"/>
                </a:lnTo>
                <a:lnTo>
                  <a:pt x="899193" y="232304"/>
                </a:lnTo>
                <a:lnTo>
                  <a:pt x="899193" y="218546"/>
                </a:lnTo>
                <a:lnTo>
                  <a:pt x="906336" y="212460"/>
                </a:lnTo>
                <a:lnTo>
                  <a:pt x="906336" y="210344"/>
                </a:lnTo>
                <a:lnTo>
                  <a:pt x="906865" y="204788"/>
                </a:lnTo>
                <a:lnTo>
                  <a:pt x="907394" y="200819"/>
                </a:lnTo>
                <a:lnTo>
                  <a:pt x="908188" y="196056"/>
                </a:lnTo>
                <a:lnTo>
                  <a:pt x="909510" y="191294"/>
                </a:lnTo>
                <a:lnTo>
                  <a:pt x="910833" y="186002"/>
                </a:lnTo>
                <a:lnTo>
                  <a:pt x="912685" y="180181"/>
                </a:lnTo>
                <a:lnTo>
                  <a:pt x="915066" y="174625"/>
                </a:lnTo>
                <a:lnTo>
                  <a:pt x="917976" y="168804"/>
                </a:lnTo>
                <a:lnTo>
                  <a:pt x="921415" y="163248"/>
                </a:lnTo>
                <a:lnTo>
                  <a:pt x="923267" y="160602"/>
                </a:lnTo>
                <a:lnTo>
                  <a:pt x="925119" y="157956"/>
                </a:lnTo>
                <a:lnTo>
                  <a:pt x="927500" y="155046"/>
                </a:lnTo>
                <a:lnTo>
                  <a:pt x="929616" y="152665"/>
                </a:lnTo>
                <a:lnTo>
                  <a:pt x="932526" y="150283"/>
                </a:lnTo>
                <a:lnTo>
                  <a:pt x="935171" y="148167"/>
                </a:lnTo>
                <a:lnTo>
                  <a:pt x="938081" y="146050"/>
                </a:lnTo>
                <a:lnTo>
                  <a:pt x="940991" y="144198"/>
                </a:lnTo>
                <a:lnTo>
                  <a:pt x="940727" y="142081"/>
                </a:lnTo>
                <a:lnTo>
                  <a:pt x="940991" y="141023"/>
                </a:lnTo>
                <a:lnTo>
                  <a:pt x="941256" y="139965"/>
                </a:lnTo>
                <a:lnTo>
                  <a:pt x="941785" y="138906"/>
                </a:lnTo>
                <a:lnTo>
                  <a:pt x="942314" y="138113"/>
                </a:lnTo>
                <a:lnTo>
                  <a:pt x="943108" y="137319"/>
                </a:lnTo>
                <a:lnTo>
                  <a:pt x="944166" y="136790"/>
                </a:lnTo>
                <a:lnTo>
                  <a:pt x="945224" y="136525"/>
                </a:lnTo>
                <a:lnTo>
                  <a:pt x="946547" y="136260"/>
                </a:lnTo>
                <a:lnTo>
                  <a:pt x="946547" y="117740"/>
                </a:lnTo>
                <a:lnTo>
                  <a:pt x="944695" y="117740"/>
                </a:lnTo>
                <a:lnTo>
                  <a:pt x="943108" y="117210"/>
                </a:lnTo>
                <a:lnTo>
                  <a:pt x="941785" y="116417"/>
                </a:lnTo>
                <a:lnTo>
                  <a:pt x="940462" y="115623"/>
                </a:lnTo>
                <a:lnTo>
                  <a:pt x="939404" y="114300"/>
                </a:lnTo>
                <a:lnTo>
                  <a:pt x="938346" y="113242"/>
                </a:lnTo>
                <a:lnTo>
                  <a:pt x="937552" y="111919"/>
                </a:lnTo>
                <a:lnTo>
                  <a:pt x="936759" y="110331"/>
                </a:lnTo>
                <a:lnTo>
                  <a:pt x="932261" y="110331"/>
                </a:lnTo>
                <a:lnTo>
                  <a:pt x="930939" y="110067"/>
                </a:lnTo>
                <a:lnTo>
                  <a:pt x="930145" y="109538"/>
                </a:lnTo>
                <a:lnTo>
                  <a:pt x="929616" y="108479"/>
                </a:lnTo>
                <a:lnTo>
                  <a:pt x="929351" y="107156"/>
                </a:lnTo>
                <a:lnTo>
                  <a:pt x="929616" y="105833"/>
                </a:lnTo>
                <a:lnTo>
                  <a:pt x="930145" y="104775"/>
                </a:lnTo>
                <a:lnTo>
                  <a:pt x="930939" y="103981"/>
                </a:lnTo>
                <a:lnTo>
                  <a:pt x="932261" y="103717"/>
                </a:lnTo>
                <a:lnTo>
                  <a:pt x="936759" y="103717"/>
                </a:lnTo>
                <a:lnTo>
                  <a:pt x="937288" y="102394"/>
                </a:lnTo>
                <a:lnTo>
                  <a:pt x="938081" y="100542"/>
                </a:lnTo>
                <a:lnTo>
                  <a:pt x="939140" y="99219"/>
                </a:lnTo>
                <a:lnTo>
                  <a:pt x="940198" y="98161"/>
                </a:lnTo>
                <a:lnTo>
                  <a:pt x="941521" y="97102"/>
                </a:lnTo>
                <a:lnTo>
                  <a:pt x="943108" y="96308"/>
                </a:lnTo>
                <a:lnTo>
                  <a:pt x="944695" y="96044"/>
                </a:lnTo>
                <a:lnTo>
                  <a:pt x="946547" y="95779"/>
                </a:lnTo>
                <a:lnTo>
                  <a:pt x="946547" y="76200"/>
                </a:lnTo>
                <a:lnTo>
                  <a:pt x="945224" y="75935"/>
                </a:lnTo>
                <a:lnTo>
                  <a:pt x="944166" y="75671"/>
                </a:lnTo>
                <a:lnTo>
                  <a:pt x="942314" y="74348"/>
                </a:lnTo>
                <a:lnTo>
                  <a:pt x="940727" y="72760"/>
                </a:lnTo>
                <a:lnTo>
                  <a:pt x="939669" y="70379"/>
                </a:lnTo>
                <a:lnTo>
                  <a:pt x="926971" y="70379"/>
                </a:lnTo>
                <a:lnTo>
                  <a:pt x="925648" y="70115"/>
                </a:lnTo>
                <a:lnTo>
                  <a:pt x="924590" y="69321"/>
                </a:lnTo>
                <a:lnTo>
                  <a:pt x="923796" y="68527"/>
                </a:lnTo>
                <a:lnTo>
                  <a:pt x="923531" y="67204"/>
                </a:lnTo>
                <a:lnTo>
                  <a:pt x="923796" y="65881"/>
                </a:lnTo>
                <a:lnTo>
                  <a:pt x="924590" y="64823"/>
                </a:lnTo>
                <a:lnTo>
                  <a:pt x="925648" y="64029"/>
                </a:lnTo>
                <a:lnTo>
                  <a:pt x="926971" y="63765"/>
                </a:lnTo>
                <a:lnTo>
                  <a:pt x="939933" y="63765"/>
                </a:lnTo>
                <a:lnTo>
                  <a:pt x="940991" y="62177"/>
                </a:lnTo>
                <a:lnTo>
                  <a:pt x="942579" y="60590"/>
                </a:lnTo>
                <a:lnTo>
                  <a:pt x="944431" y="59531"/>
                </a:lnTo>
                <a:lnTo>
                  <a:pt x="946547" y="59002"/>
                </a:lnTo>
                <a:lnTo>
                  <a:pt x="946547" y="34131"/>
                </a:lnTo>
                <a:lnTo>
                  <a:pt x="937023" y="36513"/>
                </a:lnTo>
                <a:lnTo>
                  <a:pt x="929351" y="34396"/>
                </a:lnTo>
                <a:lnTo>
                  <a:pt x="937023" y="28840"/>
                </a:lnTo>
                <a:lnTo>
                  <a:pt x="941256" y="26723"/>
                </a:lnTo>
                <a:lnTo>
                  <a:pt x="946547" y="25400"/>
                </a:lnTo>
                <a:lnTo>
                  <a:pt x="946547" y="11377"/>
                </a:lnTo>
                <a:lnTo>
                  <a:pt x="945224" y="10848"/>
                </a:lnTo>
                <a:lnTo>
                  <a:pt x="944431" y="9790"/>
                </a:lnTo>
                <a:lnTo>
                  <a:pt x="943901" y="8731"/>
                </a:lnTo>
                <a:lnTo>
                  <a:pt x="943901" y="7673"/>
                </a:lnTo>
                <a:lnTo>
                  <a:pt x="943901" y="6350"/>
                </a:lnTo>
                <a:lnTo>
                  <a:pt x="944431" y="5292"/>
                </a:lnTo>
                <a:lnTo>
                  <a:pt x="945224" y="4498"/>
                </a:lnTo>
                <a:lnTo>
                  <a:pt x="946547" y="3969"/>
                </a:lnTo>
                <a:lnTo>
                  <a:pt x="946547" y="0"/>
                </a:lnTo>
                <a:close/>
              </a:path>
            </a:pathLst>
          </a:custGeom>
          <a:solidFill>
            <a:srgbClr val="E18E1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文本框 39"/>
          <p:cNvSpPr txBox="1"/>
          <p:nvPr/>
        </p:nvSpPr>
        <p:spPr>
          <a:xfrm>
            <a:off x="6737315" y="1277411"/>
            <a:ext cx="4241867" cy="523220"/>
          </a:xfrm>
          <a:prstGeom prst="rect">
            <a:avLst/>
          </a:prstGeom>
          <a:noFill/>
        </p:spPr>
        <p:txBody>
          <a:bodyPr wrap="none" rtlCol="0">
            <a:spAutoFit/>
          </a:bodyPr>
          <a:lstStyle/>
          <a:p>
            <a:pPr algn="ctr"/>
            <a:r>
              <a:rPr lang="zh-CN" altLang="en-US" sz="2800" b="1" dirty="0">
                <a:solidFill>
                  <a:schemeClr val="tx1">
                    <a:lumMod val="75000"/>
                    <a:lumOff val="25000"/>
                  </a:schemeClr>
                </a:solidFill>
                <a:latin typeface="+mn-ea"/>
              </a:rPr>
              <a:t>一、客房服务质量的构成 </a:t>
            </a:r>
            <a:endParaRPr lang="zh-CN" altLang="en-US" sz="2800" b="1" dirty="0">
              <a:solidFill>
                <a:schemeClr val="tx1">
                  <a:lumMod val="75000"/>
                  <a:lumOff val="25000"/>
                </a:schemeClr>
              </a:solidFill>
              <a:latin typeface="+mn-ea"/>
            </a:endParaRPr>
          </a:p>
        </p:txBody>
      </p:sp>
      <p:sp>
        <p:nvSpPr>
          <p:cNvPr id="31" name="文本框 30"/>
          <p:cNvSpPr txBox="1"/>
          <p:nvPr/>
        </p:nvSpPr>
        <p:spPr>
          <a:xfrm>
            <a:off x="6339777" y="1854524"/>
            <a:ext cx="5036944" cy="1532727"/>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rPr>
              <a:t>服务质量（</a:t>
            </a:r>
            <a:r>
              <a:rPr lang="en-US" altLang="zh-CN" dirty="0">
                <a:solidFill>
                  <a:schemeClr val="tx1">
                    <a:lumMod val="75000"/>
                    <a:lumOff val="25000"/>
                  </a:schemeClr>
                </a:solidFill>
              </a:rPr>
              <a:t>Service Quality</a:t>
            </a:r>
            <a:r>
              <a:rPr lang="zh-CN" altLang="en-US" dirty="0">
                <a:solidFill>
                  <a:schemeClr val="tx1">
                    <a:lumMod val="75000"/>
                    <a:lumOff val="25000"/>
                  </a:schemeClr>
                </a:solidFill>
              </a:rPr>
              <a:t>）是指以设备或产品为依托的劳务适合和满足宾客物质和精神需求的程度。适合和满足的程度越高，服务质量就越好。客房服务质量要素一般由以下</a:t>
            </a:r>
            <a:r>
              <a:rPr lang="en-US" altLang="zh-CN" dirty="0">
                <a:solidFill>
                  <a:schemeClr val="tx1">
                    <a:lumMod val="75000"/>
                    <a:lumOff val="25000"/>
                  </a:schemeClr>
                </a:solidFill>
              </a:rPr>
              <a:t>6</a:t>
            </a:r>
            <a:r>
              <a:rPr lang="zh-CN" altLang="en-US" dirty="0">
                <a:solidFill>
                  <a:schemeClr val="tx1">
                    <a:lumMod val="75000"/>
                    <a:lumOff val="25000"/>
                  </a:schemeClr>
                </a:solidFill>
              </a:rPr>
              <a:t>个方面构成：</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40426" y="2818448"/>
            <a:ext cx="4957805" cy="2879263"/>
            <a:chOff x="2840426" y="2980373"/>
            <a:chExt cx="4957805" cy="2879263"/>
          </a:xfrm>
        </p:grpSpPr>
        <p:sp>
          <p:nvSpPr>
            <p:cNvPr id="3" name="Freeform 7"/>
            <p:cNvSpPr/>
            <p:nvPr/>
          </p:nvSpPr>
          <p:spPr bwMode="auto">
            <a:xfrm>
              <a:off x="3468465" y="2980373"/>
              <a:ext cx="4329766" cy="2701467"/>
            </a:xfrm>
            <a:custGeom>
              <a:avLst/>
              <a:gdLst>
                <a:gd name="T0" fmla="*/ 2349 w 2497"/>
                <a:gd name="T1" fmla="*/ 2 h 1561"/>
                <a:gd name="T2" fmla="*/ 1471 w 2497"/>
                <a:gd name="T3" fmla="*/ 0 h 1561"/>
                <a:gd name="T4" fmla="*/ 1471 w 2497"/>
                <a:gd name="T5" fmla="*/ 1 h 1561"/>
                <a:gd name="T6" fmla="*/ 2001 w 2497"/>
                <a:gd name="T7" fmla="*/ 534 h 1561"/>
                <a:gd name="T8" fmla="*/ 1494 w 2497"/>
                <a:gd name="T9" fmla="*/ 1064 h 1561"/>
                <a:gd name="T10" fmla="*/ 1468 w 2497"/>
                <a:gd name="T11" fmla="*/ 1065 h 1561"/>
                <a:gd name="T12" fmla="*/ 1441 w 2497"/>
                <a:gd name="T13" fmla="*/ 1064 h 1561"/>
                <a:gd name="T14" fmla="*/ 1 w 2497"/>
                <a:gd name="T15" fmla="*/ 1060 h 1561"/>
                <a:gd name="T16" fmla="*/ 0 w 2497"/>
                <a:gd name="T17" fmla="*/ 1556 h 1561"/>
                <a:gd name="T18" fmla="*/ 1453 w 2497"/>
                <a:gd name="T19" fmla="*/ 1560 h 1561"/>
                <a:gd name="T20" fmla="*/ 1453 w 2497"/>
                <a:gd name="T21" fmla="*/ 1560 h 1561"/>
                <a:gd name="T22" fmla="*/ 1466 w 2497"/>
                <a:gd name="T23" fmla="*/ 1560 h 1561"/>
                <a:gd name="T24" fmla="*/ 2347 w 2497"/>
                <a:gd name="T25" fmla="*/ 1067 h 1561"/>
                <a:gd name="T26" fmla="*/ 2497 w 2497"/>
                <a:gd name="T27" fmla="*/ 536 h 1561"/>
                <a:gd name="T28" fmla="*/ 2349 w 2497"/>
                <a:gd name="T29" fmla="*/ 2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7" h="1561">
                  <a:moveTo>
                    <a:pt x="2349" y="2"/>
                  </a:moveTo>
                  <a:cubicBezTo>
                    <a:pt x="1471" y="0"/>
                    <a:pt x="1471" y="0"/>
                    <a:pt x="1471" y="0"/>
                  </a:cubicBezTo>
                  <a:cubicBezTo>
                    <a:pt x="1471" y="1"/>
                    <a:pt x="1471" y="1"/>
                    <a:pt x="1471" y="1"/>
                  </a:cubicBezTo>
                  <a:cubicBezTo>
                    <a:pt x="1764" y="2"/>
                    <a:pt x="2002" y="241"/>
                    <a:pt x="2001" y="534"/>
                  </a:cubicBezTo>
                  <a:cubicBezTo>
                    <a:pt x="2000" y="819"/>
                    <a:pt x="1775" y="1051"/>
                    <a:pt x="1494" y="1064"/>
                  </a:cubicBezTo>
                  <a:cubicBezTo>
                    <a:pt x="1485" y="1065"/>
                    <a:pt x="1477" y="1065"/>
                    <a:pt x="1468" y="1065"/>
                  </a:cubicBezTo>
                  <a:cubicBezTo>
                    <a:pt x="1459" y="1065"/>
                    <a:pt x="1450" y="1065"/>
                    <a:pt x="1441" y="1064"/>
                  </a:cubicBezTo>
                  <a:cubicBezTo>
                    <a:pt x="1" y="1060"/>
                    <a:pt x="1" y="1060"/>
                    <a:pt x="1" y="1060"/>
                  </a:cubicBezTo>
                  <a:cubicBezTo>
                    <a:pt x="0" y="1556"/>
                    <a:pt x="0" y="1556"/>
                    <a:pt x="0" y="1556"/>
                  </a:cubicBezTo>
                  <a:cubicBezTo>
                    <a:pt x="1453" y="1560"/>
                    <a:pt x="1453" y="1560"/>
                    <a:pt x="1453" y="1560"/>
                  </a:cubicBezTo>
                  <a:cubicBezTo>
                    <a:pt x="1453" y="1560"/>
                    <a:pt x="1453" y="1560"/>
                    <a:pt x="1453" y="1560"/>
                  </a:cubicBezTo>
                  <a:cubicBezTo>
                    <a:pt x="1457" y="1560"/>
                    <a:pt x="1462" y="1560"/>
                    <a:pt x="1466" y="1560"/>
                  </a:cubicBezTo>
                  <a:cubicBezTo>
                    <a:pt x="1838" y="1561"/>
                    <a:pt x="2166" y="1363"/>
                    <a:pt x="2347" y="1067"/>
                  </a:cubicBezTo>
                  <a:cubicBezTo>
                    <a:pt x="2441" y="912"/>
                    <a:pt x="2496" y="730"/>
                    <a:pt x="2497" y="536"/>
                  </a:cubicBezTo>
                  <a:cubicBezTo>
                    <a:pt x="2497" y="341"/>
                    <a:pt x="2443" y="158"/>
                    <a:pt x="2349" y="2"/>
                  </a:cubicBezTo>
                  <a:close/>
                </a:path>
              </a:pathLst>
            </a:custGeom>
            <a:solidFill>
              <a:srgbClr val="E9AF6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 name="Freeform 9"/>
            <p:cNvSpPr/>
            <p:nvPr/>
          </p:nvSpPr>
          <p:spPr bwMode="auto">
            <a:xfrm>
              <a:off x="2840426" y="4569020"/>
              <a:ext cx="706065" cy="1290616"/>
            </a:xfrm>
            <a:custGeom>
              <a:avLst/>
              <a:gdLst>
                <a:gd name="T0" fmla="*/ 552 w 552"/>
                <a:gd name="T1" fmla="*/ 0 h 1009"/>
                <a:gd name="T2" fmla="*/ 549 w 552"/>
                <a:gd name="T3" fmla="*/ 1009 h 1009"/>
                <a:gd name="T4" fmla="*/ 0 w 552"/>
                <a:gd name="T5" fmla="*/ 503 h 1009"/>
                <a:gd name="T6" fmla="*/ 552 w 552"/>
                <a:gd name="T7" fmla="*/ 0 h 1009"/>
              </a:gdLst>
              <a:ahLst/>
              <a:cxnLst>
                <a:cxn ang="0">
                  <a:pos x="T0" y="T1"/>
                </a:cxn>
                <a:cxn ang="0">
                  <a:pos x="T2" y="T3"/>
                </a:cxn>
                <a:cxn ang="0">
                  <a:pos x="T4" y="T5"/>
                </a:cxn>
                <a:cxn ang="0">
                  <a:pos x="T6" y="T7"/>
                </a:cxn>
              </a:cxnLst>
              <a:rect l="0" t="0" r="r" b="b"/>
              <a:pathLst>
                <a:path w="552" h="1009">
                  <a:moveTo>
                    <a:pt x="552" y="0"/>
                  </a:moveTo>
                  <a:lnTo>
                    <a:pt x="549" y="1009"/>
                  </a:lnTo>
                  <a:lnTo>
                    <a:pt x="0" y="503"/>
                  </a:lnTo>
                  <a:lnTo>
                    <a:pt x="552" y="0"/>
                  </a:lnTo>
                  <a:close/>
                </a:path>
              </a:pathLst>
            </a:custGeom>
            <a:solidFill>
              <a:srgbClr val="E9AF6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5" name="组合 4"/>
            <p:cNvGrpSpPr/>
            <p:nvPr/>
          </p:nvGrpSpPr>
          <p:grpSpPr>
            <a:xfrm>
              <a:off x="3460936" y="5033311"/>
              <a:ext cx="2850511" cy="457200"/>
              <a:chOff x="3614043" y="5071992"/>
              <a:chExt cx="2850511" cy="457200"/>
            </a:xfrm>
          </p:grpSpPr>
          <p:grpSp>
            <p:nvGrpSpPr>
              <p:cNvPr id="6" name="组合 5"/>
              <p:cNvGrpSpPr/>
              <p:nvPr/>
            </p:nvGrpSpPr>
            <p:grpSpPr>
              <a:xfrm>
                <a:off x="3614043" y="5071992"/>
                <a:ext cx="640980" cy="457200"/>
                <a:chOff x="-1501405" y="3496059"/>
                <a:chExt cx="640980" cy="457200"/>
              </a:xfrm>
            </p:grpSpPr>
            <p:sp>
              <p:nvSpPr>
                <p:cNvPr id="8" name="Freeform 21"/>
                <p:cNvSpPr/>
                <p:nvPr/>
              </p:nvSpPr>
              <p:spPr bwMode="auto">
                <a:xfrm>
                  <a:off x="-1079500" y="3496059"/>
                  <a:ext cx="219075" cy="457200"/>
                </a:xfrm>
                <a:custGeom>
                  <a:avLst/>
                  <a:gdLst>
                    <a:gd name="T0" fmla="*/ 138 w 138"/>
                    <a:gd name="T1" fmla="*/ 0 h 288"/>
                    <a:gd name="T2" fmla="*/ 0 w 138"/>
                    <a:gd name="T3" fmla="*/ 0 h 288"/>
                    <a:gd name="T4" fmla="*/ 0 w 138"/>
                    <a:gd name="T5" fmla="*/ 32 h 288"/>
                    <a:gd name="T6" fmla="*/ 99 w 138"/>
                    <a:gd name="T7" fmla="*/ 32 h 288"/>
                    <a:gd name="T8" fmla="*/ 99 w 138"/>
                    <a:gd name="T9" fmla="*/ 288 h 288"/>
                    <a:gd name="T10" fmla="*/ 138 w 138"/>
                    <a:gd name="T11" fmla="*/ 288 h 288"/>
                    <a:gd name="T12" fmla="*/ 138 w 138"/>
                    <a:gd name="T13" fmla="*/ 0 h 288"/>
                    <a:gd name="T14" fmla="*/ 138 w 138"/>
                    <a:gd name="T15" fmla="*/ 0 h 288"/>
                    <a:gd name="T16" fmla="*/ 138 w 138"/>
                    <a:gd name="T1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88">
                      <a:moveTo>
                        <a:pt x="138" y="0"/>
                      </a:moveTo>
                      <a:lnTo>
                        <a:pt x="0" y="0"/>
                      </a:lnTo>
                      <a:lnTo>
                        <a:pt x="0" y="32"/>
                      </a:lnTo>
                      <a:lnTo>
                        <a:pt x="99" y="32"/>
                      </a:lnTo>
                      <a:lnTo>
                        <a:pt x="99" y="288"/>
                      </a:lnTo>
                      <a:lnTo>
                        <a:pt x="138" y="288"/>
                      </a:lnTo>
                      <a:lnTo>
                        <a:pt x="138" y="0"/>
                      </a:lnTo>
                      <a:lnTo>
                        <a:pt x="138" y="0"/>
                      </a:ln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Freeform 13"/>
                <p:cNvSpPr>
                  <a:spLocks noEditPoints="1"/>
                </p:cNvSpPr>
                <p:nvPr/>
              </p:nvSpPr>
              <p:spPr bwMode="auto">
                <a:xfrm>
                  <a:off x="-1501405" y="3522252"/>
                  <a:ext cx="357188" cy="404813"/>
                </a:xfrm>
                <a:custGeom>
                  <a:avLst/>
                  <a:gdLst>
                    <a:gd name="T0" fmla="*/ 153 w 165"/>
                    <a:gd name="T1" fmla="*/ 12 h 186"/>
                    <a:gd name="T2" fmla="*/ 123 w 165"/>
                    <a:gd name="T3" fmla="*/ 0 h 186"/>
                    <a:gd name="T4" fmla="*/ 42 w 165"/>
                    <a:gd name="T5" fmla="*/ 0 h 186"/>
                    <a:gd name="T6" fmla="*/ 12 w 165"/>
                    <a:gd name="T7" fmla="*/ 12 h 186"/>
                    <a:gd name="T8" fmla="*/ 0 w 165"/>
                    <a:gd name="T9" fmla="*/ 42 h 186"/>
                    <a:gd name="T10" fmla="*/ 0 w 165"/>
                    <a:gd name="T11" fmla="*/ 144 h 186"/>
                    <a:gd name="T12" fmla="*/ 12 w 165"/>
                    <a:gd name="T13" fmla="*/ 173 h 186"/>
                    <a:gd name="T14" fmla="*/ 42 w 165"/>
                    <a:gd name="T15" fmla="*/ 186 h 186"/>
                    <a:gd name="T16" fmla="*/ 123 w 165"/>
                    <a:gd name="T17" fmla="*/ 186 h 186"/>
                    <a:gd name="T18" fmla="*/ 153 w 165"/>
                    <a:gd name="T19" fmla="*/ 173 h 186"/>
                    <a:gd name="T20" fmla="*/ 165 w 165"/>
                    <a:gd name="T21" fmla="*/ 144 h 186"/>
                    <a:gd name="T22" fmla="*/ 165 w 165"/>
                    <a:gd name="T23" fmla="*/ 42 h 186"/>
                    <a:gd name="T24" fmla="*/ 153 w 165"/>
                    <a:gd name="T25" fmla="*/ 12 h 186"/>
                    <a:gd name="T26" fmla="*/ 140 w 165"/>
                    <a:gd name="T27" fmla="*/ 140 h 186"/>
                    <a:gd name="T28" fmla="*/ 133 w 165"/>
                    <a:gd name="T29" fmla="*/ 156 h 186"/>
                    <a:gd name="T30" fmla="*/ 117 w 165"/>
                    <a:gd name="T31" fmla="*/ 162 h 186"/>
                    <a:gd name="T32" fmla="*/ 48 w 165"/>
                    <a:gd name="T33" fmla="*/ 162 h 186"/>
                    <a:gd name="T34" fmla="*/ 32 w 165"/>
                    <a:gd name="T35" fmla="*/ 156 h 186"/>
                    <a:gd name="T36" fmla="*/ 25 w 165"/>
                    <a:gd name="T37" fmla="*/ 140 h 186"/>
                    <a:gd name="T38" fmla="*/ 25 w 165"/>
                    <a:gd name="T39" fmla="*/ 45 h 186"/>
                    <a:gd name="T40" fmla="*/ 32 w 165"/>
                    <a:gd name="T41" fmla="*/ 29 h 186"/>
                    <a:gd name="T42" fmla="*/ 48 w 165"/>
                    <a:gd name="T43" fmla="*/ 23 h 186"/>
                    <a:gd name="T44" fmla="*/ 117 w 165"/>
                    <a:gd name="T45" fmla="*/ 23 h 186"/>
                    <a:gd name="T46" fmla="*/ 133 w 165"/>
                    <a:gd name="T47" fmla="*/ 29 h 186"/>
                    <a:gd name="T48" fmla="*/ 140 w 165"/>
                    <a:gd name="T49" fmla="*/ 45 h 186"/>
                    <a:gd name="T50" fmla="*/ 140 w 165"/>
                    <a:gd name="T51"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186">
                      <a:moveTo>
                        <a:pt x="153" y="12"/>
                      </a:moveTo>
                      <a:cubicBezTo>
                        <a:pt x="145" y="4"/>
                        <a:pt x="135" y="0"/>
                        <a:pt x="123" y="0"/>
                      </a:cubicBezTo>
                      <a:cubicBezTo>
                        <a:pt x="42" y="0"/>
                        <a:pt x="42" y="0"/>
                        <a:pt x="42" y="0"/>
                      </a:cubicBezTo>
                      <a:cubicBezTo>
                        <a:pt x="30" y="0"/>
                        <a:pt x="20" y="4"/>
                        <a:pt x="12" y="12"/>
                      </a:cubicBezTo>
                      <a:cubicBezTo>
                        <a:pt x="4" y="20"/>
                        <a:pt x="0" y="30"/>
                        <a:pt x="0" y="42"/>
                      </a:cubicBezTo>
                      <a:cubicBezTo>
                        <a:pt x="0" y="144"/>
                        <a:pt x="0" y="144"/>
                        <a:pt x="0" y="144"/>
                      </a:cubicBezTo>
                      <a:cubicBezTo>
                        <a:pt x="0" y="155"/>
                        <a:pt x="4" y="165"/>
                        <a:pt x="12" y="173"/>
                      </a:cubicBezTo>
                      <a:cubicBezTo>
                        <a:pt x="20" y="181"/>
                        <a:pt x="30" y="186"/>
                        <a:pt x="42" y="186"/>
                      </a:cubicBezTo>
                      <a:cubicBezTo>
                        <a:pt x="123" y="186"/>
                        <a:pt x="123" y="186"/>
                        <a:pt x="123" y="186"/>
                      </a:cubicBezTo>
                      <a:cubicBezTo>
                        <a:pt x="135" y="186"/>
                        <a:pt x="145" y="181"/>
                        <a:pt x="153" y="173"/>
                      </a:cubicBezTo>
                      <a:cubicBezTo>
                        <a:pt x="161" y="165"/>
                        <a:pt x="165" y="155"/>
                        <a:pt x="165" y="144"/>
                      </a:cubicBezTo>
                      <a:cubicBezTo>
                        <a:pt x="165" y="42"/>
                        <a:pt x="165" y="42"/>
                        <a:pt x="165" y="42"/>
                      </a:cubicBezTo>
                      <a:cubicBezTo>
                        <a:pt x="165" y="30"/>
                        <a:pt x="161" y="20"/>
                        <a:pt x="153" y="12"/>
                      </a:cubicBezTo>
                      <a:close/>
                      <a:moveTo>
                        <a:pt x="140" y="140"/>
                      </a:moveTo>
                      <a:cubicBezTo>
                        <a:pt x="140" y="147"/>
                        <a:pt x="138" y="152"/>
                        <a:pt x="133" y="156"/>
                      </a:cubicBezTo>
                      <a:cubicBezTo>
                        <a:pt x="129" y="160"/>
                        <a:pt x="124" y="162"/>
                        <a:pt x="117" y="162"/>
                      </a:cubicBezTo>
                      <a:cubicBezTo>
                        <a:pt x="48" y="162"/>
                        <a:pt x="48" y="162"/>
                        <a:pt x="48" y="162"/>
                      </a:cubicBezTo>
                      <a:cubicBezTo>
                        <a:pt x="41" y="162"/>
                        <a:pt x="36" y="160"/>
                        <a:pt x="32" y="156"/>
                      </a:cubicBezTo>
                      <a:cubicBezTo>
                        <a:pt x="28" y="152"/>
                        <a:pt x="25" y="147"/>
                        <a:pt x="25" y="140"/>
                      </a:cubicBezTo>
                      <a:cubicBezTo>
                        <a:pt x="25" y="45"/>
                        <a:pt x="25" y="45"/>
                        <a:pt x="25" y="45"/>
                      </a:cubicBezTo>
                      <a:cubicBezTo>
                        <a:pt x="25" y="39"/>
                        <a:pt x="28" y="33"/>
                        <a:pt x="32" y="29"/>
                      </a:cubicBezTo>
                      <a:cubicBezTo>
                        <a:pt x="36" y="25"/>
                        <a:pt x="41" y="23"/>
                        <a:pt x="48" y="23"/>
                      </a:cubicBezTo>
                      <a:cubicBezTo>
                        <a:pt x="117" y="23"/>
                        <a:pt x="117" y="23"/>
                        <a:pt x="117" y="23"/>
                      </a:cubicBezTo>
                      <a:cubicBezTo>
                        <a:pt x="124" y="23"/>
                        <a:pt x="129" y="25"/>
                        <a:pt x="133" y="29"/>
                      </a:cubicBezTo>
                      <a:cubicBezTo>
                        <a:pt x="138" y="33"/>
                        <a:pt x="140" y="39"/>
                        <a:pt x="140" y="45"/>
                      </a:cubicBezTo>
                      <a:lnTo>
                        <a:pt x="140" y="1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7" name="文本框 55"/>
              <p:cNvSpPr txBox="1"/>
              <p:nvPr/>
            </p:nvSpPr>
            <p:spPr>
              <a:xfrm>
                <a:off x="4319740" y="5071992"/>
                <a:ext cx="2144814" cy="4298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20000"/>
                  </a:lnSpc>
                  <a:defRPr/>
                </a:pPr>
                <a:r>
                  <a:rPr lang="zh-CN" altLang="en-US" sz="2000" b="1" dirty="0">
                    <a:solidFill>
                      <a:prstClr val="white"/>
                    </a:solidFill>
                    <a:latin typeface="Arial" panose="020B0604020202020204"/>
                  </a:rPr>
                  <a:t>基本服务项目</a:t>
                </a:r>
                <a:endParaRPr kumimoji="0" lang="en-US" altLang="zh-CN"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grpSp>
      </p:grpSp>
      <p:grpSp>
        <p:nvGrpSpPr>
          <p:cNvPr id="10" name="组合 9"/>
          <p:cNvGrpSpPr/>
          <p:nvPr/>
        </p:nvGrpSpPr>
        <p:grpSpPr>
          <a:xfrm>
            <a:off x="4233369" y="1761908"/>
            <a:ext cx="4811988" cy="2895891"/>
            <a:chOff x="4233369" y="1923833"/>
            <a:chExt cx="4811988" cy="2895891"/>
          </a:xfrm>
        </p:grpSpPr>
        <p:sp>
          <p:nvSpPr>
            <p:cNvPr id="11" name="Freeform 6"/>
            <p:cNvSpPr/>
            <p:nvPr/>
          </p:nvSpPr>
          <p:spPr bwMode="auto">
            <a:xfrm>
              <a:off x="4233369" y="2122094"/>
              <a:ext cx="4267089" cy="2697630"/>
            </a:xfrm>
            <a:custGeom>
              <a:avLst/>
              <a:gdLst>
                <a:gd name="T0" fmla="*/ 1027 w 2461"/>
                <a:gd name="T1" fmla="*/ 496 h 1559"/>
                <a:gd name="T2" fmla="*/ 2459 w 2461"/>
                <a:gd name="T3" fmla="*/ 500 h 1559"/>
                <a:gd name="T4" fmla="*/ 2461 w 2461"/>
                <a:gd name="T5" fmla="*/ 5 h 1559"/>
                <a:gd name="T6" fmla="*/ 1007 w 2461"/>
                <a:gd name="T7" fmla="*/ 0 h 1559"/>
                <a:gd name="T8" fmla="*/ 1007 w 2461"/>
                <a:gd name="T9" fmla="*/ 1 h 1559"/>
                <a:gd name="T10" fmla="*/ 152 w 2461"/>
                <a:gd name="T11" fmla="*/ 492 h 1559"/>
                <a:gd name="T12" fmla="*/ 1 w 2461"/>
                <a:gd name="T13" fmla="*/ 1025 h 1559"/>
                <a:gd name="T14" fmla="*/ 148 w 2461"/>
                <a:gd name="T15" fmla="*/ 1556 h 1559"/>
                <a:gd name="T16" fmla="*/ 1000 w 2461"/>
                <a:gd name="T17" fmla="*/ 1559 h 1559"/>
                <a:gd name="T18" fmla="*/ 496 w 2461"/>
                <a:gd name="T19" fmla="*/ 1026 h 1559"/>
                <a:gd name="T20" fmla="*/ 1027 w 2461"/>
                <a:gd name="T21" fmla="*/ 49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1" h="1559">
                  <a:moveTo>
                    <a:pt x="1027" y="496"/>
                  </a:moveTo>
                  <a:cubicBezTo>
                    <a:pt x="2459" y="500"/>
                    <a:pt x="2459" y="500"/>
                    <a:pt x="2459" y="500"/>
                  </a:cubicBezTo>
                  <a:cubicBezTo>
                    <a:pt x="2461" y="5"/>
                    <a:pt x="2461" y="5"/>
                    <a:pt x="2461" y="5"/>
                  </a:cubicBezTo>
                  <a:cubicBezTo>
                    <a:pt x="1007" y="0"/>
                    <a:pt x="1007" y="0"/>
                    <a:pt x="1007" y="0"/>
                  </a:cubicBezTo>
                  <a:cubicBezTo>
                    <a:pt x="1007" y="1"/>
                    <a:pt x="1007" y="1"/>
                    <a:pt x="1007" y="1"/>
                  </a:cubicBezTo>
                  <a:cubicBezTo>
                    <a:pt x="646" y="8"/>
                    <a:pt x="329" y="203"/>
                    <a:pt x="152" y="492"/>
                  </a:cubicBezTo>
                  <a:cubicBezTo>
                    <a:pt x="57" y="647"/>
                    <a:pt x="1" y="829"/>
                    <a:pt x="1" y="1025"/>
                  </a:cubicBezTo>
                  <a:cubicBezTo>
                    <a:pt x="0" y="1219"/>
                    <a:pt x="54" y="1401"/>
                    <a:pt x="148" y="1556"/>
                  </a:cubicBezTo>
                  <a:cubicBezTo>
                    <a:pt x="1000" y="1559"/>
                    <a:pt x="1000" y="1559"/>
                    <a:pt x="1000" y="1559"/>
                  </a:cubicBezTo>
                  <a:cubicBezTo>
                    <a:pt x="719" y="1544"/>
                    <a:pt x="495" y="1311"/>
                    <a:pt x="496" y="1026"/>
                  </a:cubicBezTo>
                  <a:cubicBezTo>
                    <a:pt x="497" y="734"/>
                    <a:pt x="735" y="496"/>
                    <a:pt x="1027" y="496"/>
                  </a:cubicBezTo>
                  <a:close/>
                </a:path>
              </a:pathLst>
            </a:custGeom>
            <a:solidFill>
              <a:srgbClr val="E08F2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Freeform 8"/>
            <p:cNvSpPr/>
            <p:nvPr/>
          </p:nvSpPr>
          <p:spPr bwMode="auto">
            <a:xfrm>
              <a:off x="8339292" y="1923833"/>
              <a:ext cx="706065" cy="1290616"/>
            </a:xfrm>
            <a:custGeom>
              <a:avLst/>
              <a:gdLst>
                <a:gd name="T0" fmla="*/ 0 w 552"/>
                <a:gd name="T1" fmla="*/ 1009 h 1009"/>
                <a:gd name="T2" fmla="*/ 3 w 552"/>
                <a:gd name="T3" fmla="*/ 0 h 1009"/>
                <a:gd name="T4" fmla="*/ 552 w 552"/>
                <a:gd name="T5" fmla="*/ 506 h 1009"/>
                <a:gd name="T6" fmla="*/ 0 w 552"/>
                <a:gd name="T7" fmla="*/ 1009 h 1009"/>
              </a:gdLst>
              <a:ahLst/>
              <a:cxnLst>
                <a:cxn ang="0">
                  <a:pos x="T0" y="T1"/>
                </a:cxn>
                <a:cxn ang="0">
                  <a:pos x="T2" y="T3"/>
                </a:cxn>
                <a:cxn ang="0">
                  <a:pos x="T4" y="T5"/>
                </a:cxn>
                <a:cxn ang="0">
                  <a:pos x="T6" y="T7"/>
                </a:cxn>
              </a:cxnLst>
              <a:rect l="0" t="0" r="r" b="b"/>
              <a:pathLst>
                <a:path w="552" h="1009">
                  <a:moveTo>
                    <a:pt x="0" y="1009"/>
                  </a:moveTo>
                  <a:lnTo>
                    <a:pt x="3" y="0"/>
                  </a:lnTo>
                  <a:lnTo>
                    <a:pt x="552" y="506"/>
                  </a:lnTo>
                  <a:lnTo>
                    <a:pt x="0" y="1009"/>
                  </a:lnTo>
                  <a:close/>
                </a:path>
              </a:pathLst>
            </a:custGeom>
            <a:solidFill>
              <a:srgbClr val="E08F2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13" name="组合 12"/>
            <p:cNvGrpSpPr/>
            <p:nvPr/>
          </p:nvGrpSpPr>
          <p:grpSpPr>
            <a:xfrm>
              <a:off x="5368052" y="2328705"/>
              <a:ext cx="2978523" cy="431449"/>
              <a:chOff x="5521159" y="2367386"/>
              <a:chExt cx="2978523" cy="431449"/>
            </a:xfrm>
          </p:grpSpPr>
          <p:grpSp>
            <p:nvGrpSpPr>
              <p:cNvPr id="14" name="组合 13"/>
              <p:cNvGrpSpPr/>
              <p:nvPr/>
            </p:nvGrpSpPr>
            <p:grpSpPr>
              <a:xfrm>
                <a:off x="7711700" y="2394022"/>
                <a:ext cx="787982" cy="404813"/>
                <a:chOff x="-1501405" y="3514954"/>
                <a:chExt cx="787982" cy="404813"/>
              </a:xfrm>
            </p:grpSpPr>
            <p:sp>
              <p:nvSpPr>
                <p:cNvPr id="16" name="Freeform 12"/>
                <p:cNvSpPr/>
                <p:nvPr/>
              </p:nvSpPr>
              <p:spPr bwMode="auto">
                <a:xfrm>
                  <a:off x="-1049973" y="3516541"/>
                  <a:ext cx="336550" cy="401638"/>
                </a:xfrm>
                <a:custGeom>
                  <a:avLst/>
                  <a:gdLst>
                    <a:gd name="T0" fmla="*/ 113 w 155"/>
                    <a:gd name="T1" fmla="*/ 0 h 185"/>
                    <a:gd name="T2" fmla="*/ 142 w 155"/>
                    <a:gd name="T3" fmla="*/ 12 h 185"/>
                    <a:gd name="T4" fmla="*/ 155 w 155"/>
                    <a:gd name="T5" fmla="*/ 42 h 185"/>
                    <a:gd name="T6" fmla="*/ 155 w 155"/>
                    <a:gd name="T7" fmla="*/ 63 h 185"/>
                    <a:gd name="T8" fmla="*/ 142 w 155"/>
                    <a:gd name="T9" fmla="*/ 92 h 185"/>
                    <a:gd name="T10" fmla="*/ 113 w 155"/>
                    <a:gd name="T11" fmla="*/ 104 h 185"/>
                    <a:gd name="T12" fmla="*/ 48 w 155"/>
                    <a:gd name="T13" fmla="*/ 104 h 185"/>
                    <a:gd name="T14" fmla="*/ 32 w 155"/>
                    <a:gd name="T15" fmla="*/ 111 h 185"/>
                    <a:gd name="T16" fmla="*/ 26 w 155"/>
                    <a:gd name="T17" fmla="*/ 127 h 185"/>
                    <a:gd name="T18" fmla="*/ 26 w 155"/>
                    <a:gd name="T19" fmla="*/ 160 h 185"/>
                    <a:gd name="T20" fmla="*/ 155 w 155"/>
                    <a:gd name="T21" fmla="*/ 160 h 185"/>
                    <a:gd name="T22" fmla="*/ 155 w 155"/>
                    <a:gd name="T23" fmla="*/ 185 h 185"/>
                    <a:gd name="T24" fmla="*/ 0 w 155"/>
                    <a:gd name="T25" fmla="*/ 185 h 185"/>
                    <a:gd name="T26" fmla="*/ 0 w 155"/>
                    <a:gd name="T27" fmla="*/ 123 h 185"/>
                    <a:gd name="T28" fmla="*/ 13 w 155"/>
                    <a:gd name="T29" fmla="*/ 94 h 185"/>
                    <a:gd name="T30" fmla="*/ 42 w 155"/>
                    <a:gd name="T31" fmla="*/ 82 h 185"/>
                    <a:gd name="T32" fmla="*/ 107 w 155"/>
                    <a:gd name="T33" fmla="*/ 82 h 185"/>
                    <a:gd name="T34" fmla="*/ 123 w 155"/>
                    <a:gd name="T35" fmla="*/ 75 h 185"/>
                    <a:gd name="T36" fmla="*/ 129 w 155"/>
                    <a:gd name="T37" fmla="*/ 59 h 185"/>
                    <a:gd name="T38" fmla="*/ 129 w 155"/>
                    <a:gd name="T39" fmla="*/ 45 h 185"/>
                    <a:gd name="T40" fmla="*/ 123 w 155"/>
                    <a:gd name="T41" fmla="*/ 29 h 185"/>
                    <a:gd name="T42" fmla="*/ 107 w 155"/>
                    <a:gd name="T43" fmla="*/ 23 h 185"/>
                    <a:gd name="T44" fmla="*/ 7 w 155"/>
                    <a:gd name="T45" fmla="*/ 23 h 185"/>
                    <a:gd name="T46" fmla="*/ 7 w 155"/>
                    <a:gd name="T47" fmla="*/ 0 h 185"/>
                    <a:gd name="T48" fmla="*/ 113 w 155"/>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85">
                      <a:moveTo>
                        <a:pt x="113" y="0"/>
                      </a:moveTo>
                      <a:cubicBezTo>
                        <a:pt x="124" y="0"/>
                        <a:pt x="134" y="4"/>
                        <a:pt x="142" y="12"/>
                      </a:cubicBezTo>
                      <a:cubicBezTo>
                        <a:pt x="150" y="20"/>
                        <a:pt x="155" y="30"/>
                        <a:pt x="155" y="42"/>
                      </a:cubicBezTo>
                      <a:cubicBezTo>
                        <a:pt x="155" y="63"/>
                        <a:pt x="155" y="63"/>
                        <a:pt x="155" y="63"/>
                      </a:cubicBezTo>
                      <a:cubicBezTo>
                        <a:pt x="155" y="74"/>
                        <a:pt x="150" y="84"/>
                        <a:pt x="142" y="92"/>
                      </a:cubicBezTo>
                      <a:cubicBezTo>
                        <a:pt x="134" y="100"/>
                        <a:pt x="124" y="104"/>
                        <a:pt x="113" y="104"/>
                      </a:cubicBezTo>
                      <a:cubicBezTo>
                        <a:pt x="48" y="104"/>
                        <a:pt x="48" y="104"/>
                        <a:pt x="48" y="104"/>
                      </a:cubicBezTo>
                      <a:cubicBezTo>
                        <a:pt x="42" y="104"/>
                        <a:pt x="36" y="107"/>
                        <a:pt x="32" y="111"/>
                      </a:cubicBezTo>
                      <a:cubicBezTo>
                        <a:pt x="28" y="115"/>
                        <a:pt x="26" y="120"/>
                        <a:pt x="26" y="127"/>
                      </a:cubicBezTo>
                      <a:cubicBezTo>
                        <a:pt x="26" y="160"/>
                        <a:pt x="26" y="160"/>
                        <a:pt x="26" y="160"/>
                      </a:cubicBezTo>
                      <a:cubicBezTo>
                        <a:pt x="155" y="160"/>
                        <a:pt x="155" y="160"/>
                        <a:pt x="155" y="160"/>
                      </a:cubicBezTo>
                      <a:cubicBezTo>
                        <a:pt x="155" y="185"/>
                        <a:pt x="155" y="185"/>
                        <a:pt x="155" y="185"/>
                      </a:cubicBezTo>
                      <a:cubicBezTo>
                        <a:pt x="0" y="185"/>
                        <a:pt x="0" y="185"/>
                        <a:pt x="0" y="185"/>
                      </a:cubicBezTo>
                      <a:cubicBezTo>
                        <a:pt x="0" y="123"/>
                        <a:pt x="0" y="123"/>
                        <a:pt x="0" y="123"/>
                      </a:cubicBezTo>
                      <a:cubicBezTo>
                        <a:pt x="0" y="112"/>
                        <a:pt x="5" y="102"/>
                        <a:pt x="13" y="94"/>
                      </a:cubicBezTo>
                      <a:cubicBezTo>
                        <a:pt x="21" y="86"/>
                        <a:pt x="31" y="82"/>
                        <a:pt x="42" y="82"/>
                      </a:cubicBezTo>
                      <a:cubicBezTo>
                        <a:pt x="107" y="82"/>
                        <a:pt x="107" y="82"/>
                        <a:pt x="107" y="82"/>
                      </a:cubicBezTo>
                      <a:cubicBezTo>
                        <a:pt x="113" y="82"/>
                        <a:pt x="119" y="79"/>
                        <a:pt x="123" y="75"/>
                      </a:cubicBezTo>
                      <a:cubicBezTo>
                        <a:pt x="127" y="71"/>
                        <a:pt x="129" y="66"/>
                        <a:pt x="129" y="59"/>
                      </a:cubicBezTo>
                      <a:cubicBezTo>
                        <a:pt x="129" y="45"/>
                        <a:pt x="129" y="45"/>
                        <a:pt x="129" y="45"/>
                      </a:cubicBezTo>
                      <a:cubicBezTo>
                        <a:pt x="129" y="39"/>
                        <a:pt x="127" y="33"/>
                        <a:pt x="123" y="29"/>
                      </a:cubicBezTo>
                      <a:cubicBezTo>
                        <a:pt x="119" y="25"/>
                        <a:pt x="113" y="23"/>
                        <a:pt x="107" y="23"/>
                      </a:cubicBezTo>
                      <a:cubicBezTo>
                        <a:pt x="7" y="23"/>
                        <a:pt x="7" y="23"/>
                        <a:pt x="7" y="23"/>
                      </a:cubicBezTo>
                      <a:cubicBezTo>
                        <a:pt x="7" y="0"/>
                        <a:pt x="7" y="0"/>
                        <a:pt x="7" y="0"/>
                      </a:cubicBezTo>
                      <a:lnTo>
                        <a:pt x="11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 name="Freeform 13"/>
                <p:cNvSpPr>
                  <a:spLocks noEditPoints="1"/>
                </p:cNvSpPr>
                <p:nvPr/>
              </p:nvSpPr>
              <p:spPr bwMode="auto">
                <a:xfrm>
                  <a:off x="-1501405" y="3514954"/>
                  <a:ext cx="357188" cy="404813"/>
                </a:xfrm>
                <a:custGeom>
                  <a:avLst/>
                  <a:gdLst>
                    <a:gd name="T0" fmla="*/ 153 w 165"/>
                    <a:gd name="T1" fmla="*/ 12 h 186"/>
                    <a:gd name="T2" fmla="*/ 123 w 165"/>
                    <a:gd name="T3" fmla="*/ 0 h 186"/>
                    <a:gd name="T4" fmla="*/ 42 w 165"/>
                    <a:gd name="T5" fmla="*/ 0 h 186"/>
                    <a:gd name="T6" fmla="*/ 12 w 165"/>
                    <a:gd name="T7" fmla="*/ 12 h 186"/>
                    <a:gd name="T8" fmla="*/ 0 w 165"/>
                    <a:gd name="T9" fmla="*/ 42 h 186"/>
                    <a:gd name="T10" fmla="*/ 0 w 165"/>
                    <a:gd name="T11" fmla="*/ 144 h 186"/>
                    <a:gd name="T12" fmla="*/ 12 w 165"/>
                    <a:gd name="T13" fmla="*/ 173 h 186"/>
                    <a:gd name="T14" fmla="*/ 42 w 165"/>
                    <a:gd name="T15" fmla="*/ 186 h 186"/>
                    <a:gd name="T16" fmla="*/ 123 w 165"/>
                    <a:gd name="T17" fmla="*/ 186 h 186"/>
                    <a:gd name="T18" fmla="*/ 153 w 165"/>
                    <a:gd name="T19" fmla="*/ 173 h 186"/>
                    <a:gd name="T20" fmla="*/ 165 w 165"/>
                    <a:gd name="T21" fmla="*/ 144 h 186"/>
                    <a:gd name="T22" fmla="*/ 165 w 165"/>
                    <a:gd name="T23" fmla="*/ 42 h 186"/>
                    <a:gd name="T24" fmla="*/ 153 w 165"/>
                    <a:gd name="T25" fmla="*/ 12 h 186"/>
                    <a:gd name="T26" fmla="*/ 140 w 165"/>
                    <a:gd name="T27" fmla="*/ 140 h 186"/>
                    <a:gd name="T28" fmla="*/ 133 w 165"/>
                    <a:gd name="T29" fmla="*/ 156 h 186"/>
                    <a:gd name="T30" fmla="*/ 117 w 165"/>
                    <a:gd name="T31" fmla="*/ 162 h 186"/>
                    <a:gd name="T32" fmla="*/ 48 w 165"/>
                    <a:gd name="T33" fmla="*/ 162 h 186"/>
                    <a:gd name="T34" fmla="*/ 32 w 165"/>
                    <a:gd name="T35" fmla="*/ 156 h 186"/>
                    <a:gd name="T36" fmla="*/ 25 w 165"/>
                    <a:gd name="T37" fmla="*/ 140 h 186"/>
                    <a:gd name="T38" fmla="*/ 25 w 165"/>
                    <a:gd name="T39" fmla="*/ 45 h 186"/>
                    <a:gd name="T40" fmla="*/ 32 w 165"/>
                    <a:gd name="T41" fmla="*/ 29 h 186"/>
                    <a:gd name="T42" fmla="*/ 48 w 165"/>
                    <a:gd name="T43" fmla="*/ 23 h 186"/>
                    <a:gd name="T44" fmla="*/ 117 w 165"/>
                    <a:gd name="T45" fmla="*/ 23 h 186"/>
                    <a:gd name="T46" fmla="*/ 133 w 165"/>
                    <a:gd name="T47" fmla="*/ 29 h 186"/>
                    <a:gd name="T48" fmla="*/ 140 w 165"/>
                    <a:gd name="T49" fmla="*/ 45 h 186"/>
                    <a:gd name="T50" fmla="*/ 140 w 165"/>
                    <a:gd name="T51"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186">
                      <a:moveTo>
                        <a:pt x="153" y="12"/>
                      </a:moveTo>
                      <a:cubicBezTo>
                        <a:pt x="145" y="4"/>
                        <a:pt x="135" y="0"/>
                        <a:pt x="123" y="0"/>
                      </a:cubicBezTo>
                      <a:cubicBezTo>
                        <a:pt x="42" y="0"/>
                        <a:pt x="42" y="0"/>
                        <a:pt x="42" y="0"/>
                      </a:cubicBezTo>
                      <a:cubicBezTo>
                        <a:pt x="30" y="0"/>
                        <a:pt x="20" y="4"/>
                        <a:pt x="12" y="12"/>
                      </a:cubicBezTo>
                      <a:cubicBezTo>
                        <a:pt x="4" y="20"/>
                        <a:pt x="0" y="30"/>
                        <a:pt x="0" y="42"/>
                      </a:cubicBezTo>
                      <a:cubicBezTo>
                        <a:pt x="0" y="144"/>
                        <a:pt x="0" y="144"/>
                        <a:pt x="0" y="144"/>
                      </a:cubicBezTo>
                      <a:cubicBezTo>
                        <a:pt x="0" y="155"/>
                        <a:pt x="4" y="165"/>
                        <a:pt x="12" y="173"/>
                      </a:cubicBezTo>
                      <a:cubicBezTo>
                        <a:pt x="20" y="181"/>
                        <a:pt x="30" y="186"/>
                        <a:pt x="42" y="186"/>
                      </a:cubicBezTo>
                      <a:cubicBezTo>
                        <a:pt x="123" y="186"/>
                        <a:pt x="123" y="186"/>
                        <a:pt x="123" y="186"/>
                      </a:cubicBezTo>
                      <a:cubicBezTo>
                        <a:pt x="135" y="186"/>
                        <a:pt x="145" y="181"/>
                        <a:pt x="153" y="173"/>
                      </a:cubicBezTo>
                      <a:cubicBezTo>
                        <a:pt x="161" y="165"/>
                        <a:pt x="165" y="155"/>
                        <a:pt x="165" y="144"/>
                      </a:cubicBezTo>
                      <a:cubicBezTo>
                        <a:pt x="165" y="42"/>
                        <a:pt x="165" y="42"/>
                        <a:pt x="165" y="42"/>
                      </a:cubicBezTo>
                      <a:cubicBezTo>
                        <a:pt x="165" y="30"/>
                        <a:pt x="161" y="20"/>
                        <a:pt x="153" y="12"/>
                      </a:cubicBezTo>
                      <a:close/>
                      <a:moveTo>
                        <a:pt x="140" y="140"/>
                      </a:moveTo>
                      <a:cubicBezTo>
                        <a:pt x="140" y="147"/>
                        <a:pt x="138" y="152"/>
                        <a:pt x="133" y="156"/>
                      </a:cubicBezTo>
                      <a:cubicBezTo>
                        <a:pt x="129" y="160"/>
                        <a:pt x="124" y="162"/>
                        <a:pt x="117" y="162"/>
                      </a:cubicBezTo>
                      <a:cubicBezTo>
                        <a:pt x="48" y="162"/>
                        <a:pt x="48" y="162"/>
                        <a:pt x="48" y="162"/>
                      </a:cubicBezTo>
                      <a:cubicBezTo>
                        <a:pt x="41" y="162"/>
                        <a:pt x="36" y="160"/>
                        <a:pt x="32" y="156"/>
                      </a:cubicBezTo>
                      <a:cubicBezTo>
                        <a:pt x="28" y="152"/>
                        <a:pt x="25" y="147"/>
                        <a:pt x="25" y="140"/>
                      </a:cubicBezTo>
                      <a:cubicBezTo>
                        <a:pt x="25" y="45"/>
                        <a:pt x="25" y="45"/>
                        <a:pt x="25" y="45"/>
                      </a:cubicBezTo>
                      <a:cubicBezTo>
                        <a:pt x="25" y="39"/>
                        <a:pt x="28" y="33"/>
                        <a:pt x="32" y="29"/>
                      </a:cubicBezTo>
                      <a:cubicBezTo>
                        <a:pt x="36" y="25"/>
                        <a:pt x="41" y="23"/>
                        <a:pt x="48" y="23"/>
                      </a:cubicBezTo>
                      <a:cubicBezTo>
                        <a:pt x="117" y="23"/>
                        <a:pt x="117" y="23"/>
                        <a:pt x="117" y="23"/>
                      </a:cubicBezTo>
                      <a:cubicBezTo>
                        <a:pt x="124" y="23"/>
                        <a:pt x="129" y="25"/>
                        <a:pt x="133" y="29"/>
                      </a:cubicBezTo>
                      <a:cubicBezTo>
                        <a:pt x="138" y="33"/>
                        <a:pt x="140" y="39"/>
                        <a:pt x="140" y="45"/>
                      </a:cubicBezTo>
                      <a:lnTo>
                        <a:pt x="140" y="1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5" name="文本框 65"/>
              <p:cNvSpPr txBox="1"/>
              <p:nvPr/>
            </p:nvSpPr>
            <p:spPr>
              <a:xfrm>
                <a:off x="5521159" y="2367386"/>
                <a:ext cx="2144814" cy="4298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20000"/>
                  </a:lnSpc>
                  <a:defRPr/>
                </a:pPr>
                <a:r>
                  <a:rPr lang="zh-CN" altLang="en-US" sz="2000" b="1" dirty="0">
                    <a:solidFill>
                      <a:prstClr val="white"/>
                    </a:solidFill>
                    <a:latin typeface="Arial" panose="020B0604020202020204"/>
                  </a:rPr>
                  <a:t>附加服务项目</a:t>
                </a:r>
                <a:endParaRPr kumimoji="0" lang="en-US" altLang="zh-CN"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sp>
        <p:nvSpPr>
          <p:cNvPr id="18" name="Rectangle 58"/>
          <p:cNvSpPr/>
          <p:nvPr/>
        </p:nvSpPr>
        <p:spPr>
          <a:xfrm>
            <a:off x="1033586" y="3187484"/>
            <a:ext cx="2947966" cy="11726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30000"/>
              </a:lnSpc>
              <a:spcBef>
                <a:spcPts val="600"/>
              </a:spcBef>
              <a:defRPr/>
            </a:pPr>
            <a:r>
              <a:rPr lang="zh-CN" altLang="en-US" dirty="0">
                <a:solidFill>
                  <a:schemeClr val="tx1">
                    <a:lumMod val="75000"/>
                    <a:lumOff val="25000"/>
                  </a:schemeClr>
                </a:solidFill>
                <a:latin typeface="微软雅黑" panose="020B0503020204020204" pitchFamily="34" charset="-122"/>
              </a:rPr>
              <a:t>即在服务指南中明确规定的，对每个宾客几乎都要发生作用的那些服务项目。</a:t>
            </a:r>
            <a:endParaRPr kumimoji="0" lang="zh-CN" altLang="en-US"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9" name="Rectangle 58"/>
          <p:cNvSpPr/>
          <p:nvPr/>
        </p:nvSpPr>
        <p:spPr>
          <a:xfrm>
            <a:off x="8135966" y="3250785"/>
            <a:ext cx="3180844"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30000"/>
              </a:lnSpc>
              <a:spcBef>
                <a:spcPts val="600"/>
              </a:spcBef>
              <a:defRPr/>
            </a:pPr>
            <a:r>
              <a:rPr lang="zh-CN" altLang="en-US" dirty="0">
                <a:solidFill>
                  <a:schemeClr val="tx1">
                    <a:lumMod val="75000"/>
                    <a:lumOff val="25000"/>
                  </a:schemeClr>
                </a:solidFill>
                <a:latin typeface="微软雅黑" panose="020B0503020204020204" pitchFamily="34" charset="-122"/>
              </a:rPr>
              <a:t>是指由客人即时提出，不是每个宾客必定需要的服务项目。</a:t>
            </a:r>
            <a:endParaRPr kumimoji="0" lang="zh-CN" altLang="en-US"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1" name="文本框 20"/>
          <p:cNvSpPr txBox="1"/>
          <p:nvPr/>
        </p:nvSpPr>
        <p:spPr>
          <a:xfrm>
            <a:off x="3207186" y="655247"/>
            <a:ext cx="5719572" cy="581057"/>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latin typeface="+mn-ea"/>
              </a:rPr>
              <a:t>（三）服务方式</a:t>
            </a:r>
            <a:endParaRPr lang="zh-CN" altLang="en-US" sz="2400" b="1" dirty="0">
              <a:solidFill>
                <a:schemeClr val="tx1">
                  <a:lumMod val="75000"/>
                  <a:lumOff val="25000"/>
                </a:schemeClr>
              </a:solidFill>
              <a:latin typeface="+mn-ea"/>
            </a:endParaRPr>
          </a:p>
        </p:txBody>
      </p:sp>
      <p:sp>
        <p:nvSpPr>
          <p:cNvPr id="22" name="KSO_Shape"/>
          <p:cNvSpPr/>
          <p:nvPr/>
        </p:nvSpPr>
        <p:spPr bwMode="auto">
          <a:xfrm>
            <a:off x="5459299" y="3083062"/>
            <a:ext cx="1273403" cy="1086637"/>
          </a:xfrm>
          <a:custGeom>
            <a:avLst/>
            <a:gdLst>
              <a:gd name="T0" fmla="*/ 180976 w 1887538"/>
              <a:gd name="T1" fmla="*/ 1590675 h 1609725"/>
              <a:gd name="T2" fmla="*/ 769909 w 1887538"/>
              <a:gd name="T3" fmla="*/ 1505886 h 1609725"/>
              <a:gd name="T4" fmla="*/ 985602 w 1887538"/>
              <a:gd name="T5" fmla="*/ 1464236 h 1609725"/>
              <a:gd name="T6" fmla="*/ 317500 w 1887538"/>
              <a:gd name="T7" fmla="*/ 1423987 h 1609725"/>
              <a:gd name="T8" fmla="*/ 600075 w 1887538"/>
              <a:gd name="T9" fmla="*/ 1346200 h 1609725"/>
              <a:gd name="T10" fmla="*/ 1039813 w 1887538"/>
              <a:gd name="T11" fmla="*/ 1273175 h 1609725"/>
              <a:gd name="T12" fmla="*/ 1676665 w 1887538"/>
              <a:gd name="T13" fmla="*/ 1283060 h 1609725"/>
              <a:gd name="T14" fmla="*/ 122767 w 1887538"/>
              <a:gd name="T15" fmla="*/ 1275589 h 1609725"/>
              <a:gd name="T16" fmla="*/ 1439723 w 1887538"/>
              <a:gd name="T17" fmla="*/ 1248893 h 1609725"/>
              <a:gd name="T18" fmla="*/ 1339851 w 1887538"/>
              <a:gd name="T19" fmla="*/ 1268408 h 1609725"/>
              <a:gd name="T20" fmla="*/ 579726 w 1887538"/>
              <a:gd name="T21" fmla="*/ 1245151 h 1609725"/>
              <a:gd name="T22" fmla="*/ 281368 w 1887538"/>
              <a:gd name="T23" fmla="*/ 1248893 h 1609725"/>
              <a:gd name="T24" fmla="*/ 1754188 w 1887538"/>
              <a:gd name="T25" fmla="*/ 1257418 h 1609725"/>
              <a:gd name="T26" fmla="*/ 168804 w 1887538"/>
              <a:gd name="T27" fmla="*/ 1232438 h 1609725"/>
              <a:gd name="T28" fmla="*/ 927802 w 1887538"/>
              <a:gd name="T29" fmla="*/ 1227740 h 1609725"/>
              <a:gd name="T30" fmla="*/ 817563 w 1887538"/>
              <a:gd name="T31" fmla="*/ 1251539 h 1609725"/>
              <a:gd name="T32" fmla="*/ 573088 w 1887538"/>
              <a:gd name="T33" fmla="*/ 1117600 h 1609725"/>
              <a:gd name="T34" fmla="*/ 1039813 w 1887538"/>
              <a:gd name="T35" fmla="*/ 1073150 h 1609725"/>
              <a:gd name="T36" fmla="*/ 1676665 w 1887538"/>
              <a:gd name="T37" fmla="*/ 1070001 h 1609725"/>
              <a:gd name="T38" fmla="*/ 122767 w 1887538"/>
              <a:gd name="T39" fmla="*/ 1063007 h 1609725"/>
              <a:gd name="T40" fmla="*/ 926231 w 1887538"/>
              <a:gd name="T41" fmla="*/ 1037657 h 1609725"/>
              <a:gd name="T42" fmla="*/ 817563 w 1887538"/>
              <a:gd name="T43" fmla="*/ 1052660 h 1609725"/>
              <a:gd name="T44" fmla="*/ 1736197 w 1887538"/>
              <a:gd name="T45" fmla="*/ 1018652 h 1609725"/>
              <a:gd name="T46" fmla="*/ 1221940 w 1887538"/>
              <a:gd name="T47" fmla="*/ 873125 h 1609725"/>
              <a:gd name="T48" fmla="*/ 1804206 w 1887538"/>
              <a:gd name="T49" fmla="*/ 782108 h 1609725"/>
              <a:gd name="T50" fmla="*/ 223013 w 1887538"/>
              <a:gd name="T51" fmla="*/ 777081 h 1609725"/>
              <a:gd name="T52" fmla="*/ 1752620 w 1887538"/>
              <a:gd name="T53" fmla="*/ 782108 h 1609725"/>
              <a:gd name="T54" fmla="*/ 159786 w 1887538"/>
              <a:gd name="T55" fmla="*/ 768350 h 1609725"/>
              <a:gd name="T56" fmla="*/ 892444 w 1887538"/>
              <a:gd name="T57" fmla="*/ 636776 h 1609725"/>
              <a:gd name="T58" fmla="*/ 1720874 w 1887538"/>
              <a:gd name="T59" fmla="*/ 607483 h 1609725"/>
              <a:gd name="T60" fmla="*/ 147617 w 1887538"/>
              <a:gd name="T61" fmla="*/ 578908 h 1609725"/>
              <a:gd name="T62" fmla="*/ 940880 w 1887538"/>
              <a:gd name="T63" fmla="*/ 457749 h 1609725"/>
              <a:gd name="T64" fmla="*/ 866775 w 1887538"/>
              <a:gd name="T65" fmla="*/ 462081 h 1609725"/>
              <a:gd name="T66" fmla="*/ 912950 w 1887538"/>
              <a:gd name="T67" fmla="*/ 259027 h 1609725"/>
              <a:gd name="T68" fmla="*/ 944431 w 1887538"/>
              <a:gd name="T69" fmla="*/ 252413 h 1609725"/>
              <a:gd name="T70" fmla="*/ 970356 w 1887538"/>
              <a:gd name="T71" fmla="*/ 70115 h 1609725"/>
              <a:gd name="T72" fmla="*/ 963742 w 1887538"/>
              <a:gd name="T73" fmla="*/ 150283 h 1609725"/>
              <a:gd name="T74" fmla="*/ 1011361 w 1887538"/>
              <a:gd name="T75" fmla="*/ 350573 h 1609725"/>
              <a:gd name="T76" fmla="*/ 1032789 w 1887538"/>
              <a:gd name="T77" fmla="*/ 328348 h 1609725"/>
              <a:gd name="T78" fmla="*/ 1053159 w 1887538"/>
              <a:gd name="T79" fmla="*/ 361685 h 1609725"/>
              <a:gd name="T80" fmla="*/ 1197337 w 1887538"/>
              <a:gd name="T81" fmla="*/ 835554 h 1609725"/>
              <a:gd name="T82" fmla="*/ 1222469 w 1887538"/>
              <a:gd name="T83" fmla="*/ 786871 h 1609725"/>
              <a:gd name="T84" fmla="*/ 1238342 w 1887538"/>
              <a:gd name="T85" fmla="*/ 783961 h 1609725"/>
              <a:gd name="T86" fmla="*/ 1264796 w 1887538"/>
              <a:gd name="T87" fmla="*/ 819150 h 1609725"/>
              <a:gd name="T88" fmla="*/ 1646801 w 1887538"/>
              <a:gd name="T89" fmla="*/ 694796 h 1609725"/>
              <a:gd name="T90" fmla="*/ 1679340 w 1887538"/>
              <a:gd name="T91" fmla="*/ 650081 h 1609725"/>
              <a:gd name="T92" fmla="*/ 1729869 w 1887538"/>
              <a:gd name="T93" fmla="*/ 513292 h 1609725"/>
              <a:gd name="T94" fmla="*/ 1756323 w 1887538"/>
              <a:gd name="T95" fmla="*/ 621506 h 1609725"/>
              <a:gd name="T96" fmla="*/ 1817963 w 1887538"/>
              <a:gd name="T97" fmla="*/ 691092 h 1609725"/>
              <a:gd name="T98" fmla="*/ 44444 w 1887538"/>
              <a:gd name="T99" fmla="*/ 836613 h 1609725"/>
              <a:gd name="T100" fmla="*/ 76983 w 1887538"/>
              <a:gd name="T101" fmla="*/ 707761 h 1609725"/>
              <a:gd name="T102" fmla="*/ 149469 w 1887538"/>
              <a:gd name="T103" fmla="*/ 540279 h 1609725"/>
              <a:gd name="T104" fmla="*/ 172220 w 1887538"/>
              <a:gd name="T105" fmla="*/ 558800 h 1609725"/>
              <a:gd name="T106" fmla="*/ 238621 w 1887538"/>
              <a:gd name="T107" fmla="*/ 695325 h 1609725"/>
              <a:gd name="T108" fmla="*/ 281742 w 1887538"/>
              <a:gd name="T109" fmla="*/ 926836 h 1609725"/>
              <a:gd name="T110" fmla="*/ 626181 w 1887538"/>
              <a:gd name="T111" fmla="*/ 815711 h 1609725"/>
              <a:gd name="T112" fmla="*/ 657398 w 1887538"/>
              <a:gd name="T113" fmla="*/ 765440 h 1609725"/>
              <a:gd name="T114" fmla="*/ 686498 w 1887538"/>
              <a:gd name="T115" fmla="*/ 813329 h 1609725"/>
              <a:gd name="T116" fmla="*/ 827766 w 1887538"/>
              <a:gd name="T117" fmla="*/ 381794 h 1609725"/>
              <a:gd name="T118" fmla="*/ 856866 w 1887538"/>
              <a:gd name="T119" fmla="*/ 323585 h 1609725"/>
              <a:gd name="T120" fmla="*/ 877236 w 1887538"/>
              <a:gd name="T121" fmla="*/ 359833 h 1609725"/>
              <a:gd name="T122" fmla="*/ 892844 w 1887538"/>
              <a:gd name="T123" fmla="*/ 239183 h 1609725"/>
              <a:gd name="T124" fmla="*/ 930145 w 1887538"/>
              <a:gd name="T125" fmla="*/ 104775 h 1609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7538" h="1609725">
                <a:moveTo>
                  <a:pt x="1716088" y="1517650"/>
                </a:moveTo>
                <a:lnTo>
                  <a:pt x="1716088" y="1590675"/>
                </a:lnTo>
                <a:lnTo>
                  <a:pt x="1749426" y="1590675"/>
                </a:lnTo>
                <a:lnTo>
                  <a:pt x="1749426" y="1517650"/>
                </a:lnTo>
                <a:lnTo>
                  <a:pt x="1716088" y="1517650"/>
                </a:lnTo>
                <a:close/>
                <a:moveTo>
                  <a:pt x="1570038" y="1517650"/>
                </a:moveTo>
                <a:lnTo>
                  <a:pt x="1570038" y="1590675"/>
                </a:lnTo>
                <a:lnTo>
                  <a:pt x="1603376" y="1590675"/>
                </a:lnTo>
                <a:lnTo>
                  <a:pt x="1603376" y="1517650"/>
                </a:lnTo>
                <a:lnTo>
                  <a:pt x="1570038" y="1517650"/>
                </a:lnTo>
                <a:close/>
                <a:moveTo>
                  <a:pt x="1435100" y="1517650"/>
                </a:moveTo>
                <a:lnTo>
                  <a:pt x="1435100" y="1590675"/>
                </a:lnTo>
                <a:lnTo>
                  <a:pt x="1468438" y="1590675"/>
                </a:lnTo>
                <a:lnTo>
                  <a:pt x="1468438" y="1517650"/>
                </a:lnTo>
                <a:lnTo>
                  <a:pt x="1435100" y="1517650"/>
                </a:lnTo>
                <a:close/>
                <a:moveTo>
                  <a:pt x="1298575" y="1517650"/>
                </a:moveTo>
                <a:lnTo>
                  <a:pt x="1298575" y="1590675"/>
                </a:lnTo>
                <a:lnTo>
                  <a:pt x="1333500" y="1590675"/>
                </a:lnTo>
                <a:lnTo>
                  <a:pt x="1333500" y="1517650"/>
                </a:lnTo>
                <a:lnTo>
                  <a:pt x="1298575" y="1517650"/>
                </a:lnTo>
                <a:close/>
                <a:moveTo>
                  <a:pt x="1196975" y="1517650"/>
                </a:moveTo>
                <a:lnTo>
                  <a:pt x="1196975" y="1590675"/>
                </a:lnTo>
                <a:lnTo>
                  <a:pt x="1227138" y="1590675"/>
                </a:lnTo>
                <a:lnTo>
                  <a:pt x="1227138" y="1517650"/>
                </a:lnTo>
                <a:lnTo>
                  <a:pt x="1196975" y="1517650"/>
                </a:lnTo>
                <a:close/>
                <a:moveTo>
                  <a:pt x="660400" y="1517650"/>
                </a:moveTo>
                <a:lnTo>
                  <a:pt x="660400" y="1590675"/>
                </a:lnTo>
                <a:lnTo>
                  <a:pt x="690563" y="1590675"/>
                </a:lnTo>
                <a:lnTo>
                  <a:pt x="690563" y="1517650"/>
                </a:lnTo>
                <a:lnTo>
                  <a:pt x="660400" y="1517650"/>
                </a:lnTo>
                <a:close/>
                <a:moveTo>
                  <a:pt x="554038" y="1517650"/>
                </a:moveTo>
                <a:lnTo>
                  <a:pt x="554038" y="1590675"/>
                </a:lnTo>
                <a:lnTo>
                  <a:pt x="588963" y="1590675"/>
                </a:lnTo>
                <a:lnTo>
                  <a:pt x="588963" y="1517650"/>
                </a:lnTo>
                <a:lnTo>
                  <a:pt x="554038" y="1517650"/>
                </a:lnTo>
                <a:close/>
                <a:moveTo>
                  <a:pt x="419100" y="1517650"/>
                </a:moveTo>
                <a:lnTo>
                  <a:pt x="419100" y="1590675"/>
                </a:lnTo>
                <a:lnTo>
                  <a:pt x="452438" y="1590675"/>
                </a:lnTo>
                <a:lnTo>
                  <a:pt x="452438" y="1517650"/>
                </a:lnTo>
                <a:lnTo>
                  <a:pt x="419100" y="1517650"/>
                </a:lnTo>
                <a:close/>
                <a:moveTo>
                  <a:pt x="282575" y="1517650"/>
                </a:moveTo>
                <a:lnTo>
                  <a:pt x="282575" y="1590675"/>
                </a:lnTo>
                <a:lnTo>
                  <a:pt x="317500" y="1590675"/>
                </a:lnTo>
                <a:lnTo>
                  <a:pt x="317500" y="1517650"/>
                </a:lnTo>
                <a:lnTo>
                  <a:pt x="282575" y="1517650"/>
                </a:lnTo>
                <a:close/>
                <a:moveTo>
                  <a:pt x="147638" y="1517650"/>
                </a:moveTo>
                <a:lnTo>
                  <a:pt x="147638" y="1590675"/>
                </a:lnTo>
                <a:lnTo>
                  <a:pt x="180976" y="1590675"/>
                </a:lnTo>
                <a:lnTo>
                  <a:pt x="180976" y="1517650"/>
                </a:lnTo>
                <a:lnTo>
                  <a:pt x="147638" y="1517650"/>
                </a:lnTo>
                <a:close/>
                <a:moveTo>
                  <a:pt x="1095244" y="1495425"/>
                </a:moveTo>
                <a:lnTo>
                  <a:pt x="1092347" y="1495687"/>
                </a:lnTo>
                <a:lnTo>
                  <a:pt x="1089713" y="1495948"/>
                </a:lnTo>
                <a:lnTo>
                  <a:pt x="1086816" y="1496733"/>
                </a:lnTo>
                <a:lnTo>
                  <a:pt x="1084182" y="1497779"/>
                </a:lnTo>
                <a:lnTo>
                  <a:pt x="1081812" y="1498825"/>
                </a:lnTo>
                <a:lnTo>
                  <a:pt x="1079442" y="1500132"/>
                </a:lnTo>
                <a:lnTo>
                  <a:pt x="1077335" y="1501701"/>
                </a:lnTo>
                <a:lnTo>
                  <a:pt x="1075228" y="1503794"/>
                </a:lnTo>
                <a:lnTo>
                  <a:pt x="1073121" y="1505886"/>
                </a:lnTo>
                <a:lnTo>
                  <a:pt x="1071541" y="1507978"/>
                </a:lnTo>
                <a:lnTo>
                  <a:pt x="1070224" y="1510331"/>
                </a:lnTo>
                <a:lnTo>
                  <a:pt x="1068907" y="1512685"/>
                </a:lnTo>
                <a:lnTo>
                  <a:pt x="1068117" y="1515300"/>
                </a:lnTo>
                <a:lnTo>
                  <a:pt x="1067327" y="1518177"/>
                </a:lnTo>
                <a:lnTo>
                  <a:pt x="1066800" y="1521054"/>
                </a:lnTo>
                <a:lnTo>
                  <a:pt x="1066800" y="1523930"/>
                </a:lnTo>
                <a:lnTo>
                  <a:pt x="1066800" y="1608138"/>
                </a:lnTo>
                <a:lnTo>
                  <a:pt x="1123950" y="1608138"/>
                </a:lnTo>
                <a:lnTo>
                  <a:pt x="1123950" y="1523930"/>
                </a:lnTo>
                <a:lnTo>
                  <a:pt x="1123687" y="1521054"/>
                </a:lnTo>
                <a:lnTo>
                  <a:pt x="1123424" y="1518177"/>
                </a:lnTo>
                <a:lnTo>
                  <a:pt x="1122633" y="1515300"/>
                </a:lnTo>
                <a:lnTo>
                  <a:pt x="1121843" y="1512685"/>
                </a:lnTo>
                <a:lnTo>
                  <a:pt x="1120527" y="1510331"/>
                </a:lnTo>
                <a:lnTo>
                  <a:pt x="1119210" y="1507978"/>
                </a:lnTo>
                <a:lnTo>
                  <a:pt x="1117630" y="1505886"/>
                </a:lnTo>
                <a:lnTo>
                  <a:pt x="1115523" y="1503794"/>
                </a:lnTo>
                <a:lnTo>
                  <a:pt x="1113416" y="1501701"/>
                </a:lnTo>
                <a:lnTo>
                  <a:pt x="1111309" y="1500132"/>
                </a:lnTo>
                <a:lnTo>
                  <a:pt x="1108938" y="1498825"/>
                </a:lnTo>
                <a:lnTo>
                  <a:pt x="1106568" y="1497779"/>
                </a:lnTo>
                <a:lnTo>
                  <a:pt x="1103935" y="1496733"/>
                </a:lnTo>
                <a:lnTo>
                  <a:pt x="1101038" y="1495948"/>
                </a:lnTo>
                <a:lnTo>
                  <a:pt x="1098141" y="1495687"/>
                </a:lnTo>
                <a:lnTo>
                  <a:pt x="1095244" y="1495425"/>
                </a:lnTo>
                <a:close/>
                <a:moveTo>
                  <a:pt x="792032" y="1495425"/>
                </a:moveTo>
                <a:lnTo>
                  <a:pt x="789135" y="1495687"/>
                </a:lnTo>
                <a:lnTo>
                  <a:pt x="786238" y="1495948"/>
                </a:lnTo>
                <a:lnTo>
                  <a:pt x="783341" y="1496733"/>
                </a:lnTo>
                <a:lnTo>
                  <a:pt x="780970" y="1497779"/>
                </a:lnTo>
                <a:lnTo>
                  <a:pt x="778337" y="1498825"/>
                </a:lnTo>
                <a:lnTo>
                  <a:pt x="775966" y="1500132"/>
                </a:lnTo>
                <a:lnTo>
                  <a:pt x="773596" y="1501701"/>
                </a:lnTo>
                <a:lnTo>
                  <a:pt x="771753" y="1503794"/>
                </a:lnTo>
                <a:lnTo>
                  <a:pt x="769909" y="1505886"/>
                </a:lnTo>
                <a:lnTo>
                  <a:pt x="768329" y="1507978"/>
                </a:lnTo>
                <a:lnTo>
                  <a:pt x="766749" y="1510331"/>
                </a:lnTo>
                <a:lnTo>
                  <a:pt x="765695" y="1512685"/>
                </a:lnTo>
                <a:lnTo>
                  <a:pt x="764642" y="1515300"/>
                </a:lnTo>
                <a:lnTo>
                  <a:pt x="764115" y="1518177"/>
                </a:lnTo>
                <a:lnTo>
                  <a:pt x="763588" y="1521054"/>
                </a:lnTo>
                <a:lnTo>
                  <a:pt x="763588" y="1523930"/>
                </a:lnTo>
                <a:lnTo>
                  <a:pt x="763588" y="1608138"/>
                </a:lnTo>
                <a:lnTo>
                  <a:pt x="820738" y="1608138"/>
                </a:lnTo>
                <a:lnTo>
                  <a:pt x="820738" y="1523930"/>
                </a:lnTo>
                <a:lnTo>
                  <a:pt x="820475" y="1521054"/>
                </a:lnTo>
                <a:lnTo>
                  <a:pt x="819948" y="1518177"/>
                </a:lnTo>
                <a:lnTo>
                  <a:pt x="819421" y="1515300"/>
                </a:lnTo>
                <a:lnTo>
                  <a:pt x="818368" y="1512685"/>
                </a:lnTo>
                <a:lnTo>
                  <a:pt x="817051" y="1510331"/>
                </a:lnTo>
                <a:lnTo>
                  <a:pt x="815471" y="1507978"/>
                </a:lnTo>
                <a:lnTo>
                  <a:pt x="813891" y="1505886"/>
                </a:lnTo>
                <a:lnTo>
                  <a:pt x="812047" y="1503794"/>
                </a:lnTo>
                <a:lnTo>
                  <a:pt x="810204" y="1501701"/>
                </a:lnTo>
                <a:lnTo>
                  <a:pt x="808097" y="1500132"/>
                </a:lnTo>
                <a:lnTo>
                  <a:pt x="805726" y="1498825"/>
                </a:lnTo>
                <a:lnTo>
                  <a:pt x="802829" y="1497779"/>
                </a:lnTo>
                <a:lnTo>
                  <a:pt x="800459" y="1496733"/>
                </a:lnTo>
                <a:lnTo>
                  <a:pt x="797826" y="1495948"/>
                </a:lnTo>
                <a:lnTo>
                  <a:pt x="794929" y="1495687"/>
                </a:lnTo>
                <a:lnTo>
                  <a:pt x="792032" y="1495425"/>
                </a:lnTo>
                <a:close/>
                <a:moveTo>
                  <a:pt x="939209" y="1433512"/>
                </a:moveTo>
                <a:lnTo>
                  <a:pt x="935038" y="1434300"/>
                </a:lnTo>
                <a:lnTo>
                  <a:pt x="930608" y="1435350"/>
                </a:lnTo>
                <a:lnTo>
                  <a:pt x="926698" y="1436926"/>
                </a:lnTo>
                <a:lnTo>
                  <a:pt x="923049" y="1438501"/>
                </a:lnTo>
                <a:lnTo>
                  <a:pt x="919400" y="1440865"/>
                </a:lnTo>
                <a:lnTo>
                  <a:pt x="916012" y="1443228"/>
                </a:lnTo>
                <a:lnTo>
                  <a:pt x="912884" y="1446117"/>
                </a:lnTo>
                <a:lnTo>
                  <a:pt x="910017" y="1449530"/>
                </a:lnTo>
                <a:lnTo>
                  <a:pt x="907672" y="1452681"/>
                </a:lnTo>
                <a:lnTo>
                  <a:pt x="905326" y="1456358"/>
                </a:lnTo>
                <a:lnTo>
                  <a:pt x="903502" y="1460034"/>
                </a:lnTo>
                <a:lnTo>
                  <a:pt x="901938" y="1464236"/>
                </a:lnTo>
                <a:lnTo>
                  <a:pt x="900895" y="1468437"/>
                </a:lnTo>
                <a:lnTo>
                  <a:pt x="900113" y="1472639"/>
                </a:lnTo>
                <a:lnTo>
                  <a:pt x="900113" y="1477365"/>
                </a:lnTo>
                <a:lnTo>
                  <a:pt x="900113" y="1608137"/>
                </a:lnTo>
                <a:lnTo>
                  <a:pt x="987426" y="1608137"/>
                </a:lnTo>
                <a:lnTo>
                  <a:pt x="987426" y="1477365"/>
                </a:lnTo>
                <a:lnTo>
                  <a:pt x="987166" y="1472639"/>
                </a:lnTo>
                <a:lnTo>
                  <a:pt x="986644" y="1468437"/>
                </a:lnTo>
                <a:lnTo>
                  <a:pt x="985602" y="1464236"/>
                </a:lnTo>
                <a:lnTo>
                  <a:pt x="984038" y="1460034"/>
                </a:lnTo>
                <a:lnTo>
                  <a:pt x="982214" y="1456358"/>
                </a:lnTo>
                <a:lnTo>
                  <a:pt x="980128" y="1452681"/>
                </a:lnTo>
                <a:lnTo>
                  <a:pt x="977522" y="1449530"/>
                </a:lnTo>
                <a:lnTo>
                  <a:pt x="974916" y="1446117"/>
                </a:lnTo>
                <a:lnTo>
                  <a:pt x="971527" y="1443228"/>
                </a:lnTo>
                <a:lnTo>
                  <a:pt x="968139" y="1440865"/>
                </a:lnTo>
                <a:lnTo>
                  <a:pt x="964751" y="1438501"/>
                </a:lnTo>
                <a:lnTo>
                  <a:pt x="960841" y="1436926"/>
                </a:lnTo>
                <a:lnTo>
                  <a:pt x="956671" y="1435350"/>
                </a:lnTo>
                <a:lnTo>
                  <a:pt x="952501" y="1434300"/>
                </a:lnTo>
                <a:lnTo>
                  <a:pt x="948331" y="1433512"/>
                </a:lnTo>
                <a:lnTo>
                  <a:pt x="943639" y="1433512"/>
                </a:lnTo>
                <a:lnTo>
                  <a:pt x="939209" y="1433512"/>
                </a:lnTo>
                <a:close/>
                <a:moveTo>
                  <a:pt x="1714500" y="1423987"/>
                </a:moveTo>
                <a:lnTo>
                  <a:pt x="1714500" y="1476375"/>
                </a:lnTo>
                <a:lnTo>
                  <a:pt x="1747838" y="1476375"/>
                </a:lnTo>
                <a:lnTo>
                  <a:pt x="1747838" y="1423987"/>
                </a:lnTo>
                <a:lnTo>
                  <a:pt x="1714500" y="1423987"/>
                </a:lnTo>
                <a:close/>
                <a:moveTo>
                  <a:pt x="1570038" y="1423987"/>
                </a:moveTo>
                <a:lnTo>
                  <a:pt x="1570038" y="1476375"/>
                </a:lnTo>
                <a:lnTo>
                  <a:pt x="1603376" y="1476375"/>
                </a:lnTo>
                <a:lnTo>
                  <a:pt x="1603376" y="1423987"/>
                </a:lnTo>
                <a:lnTo>
                  <a:pt x="1570038" y="1423987"/>
                </a:lnTo>
                <a:close/>
                <a:moveTo>
                  <a:pt x="1435100" y="1423987"/>
                </a:moveTo>
                <a:lnTo>
                  <a:pt x="1435100" y="1476375"/>
                </a:lnTo>
                <a:lnTo>
                  <a:pt x="1468438" y="1476375"/>
                </a:lnTo>
                <a:lnTo>
                  <a:pt x="1468438" y="1423987"/>
                </a:lnTo>
                <a:lnTo>
                  <a:pt x="1435100" y="1423987"/>
                </a:lnTo>
                <a:close/>
                <a:moveTo>
                  <a:pt x="1298575" y="1423987"/>
                </a:moveTo>
                <a:lnTo>
                  <a:pt x="1298575" y="1476375"/>
                </a:lnTo>
                <a:lnTo>
                  <a:pt x="1333500" y="1476375"/>
                </a:lnTo>
                <a:lnTo>
                  <a:pt x="1333500" y="1423987"/>
                </a:lnTo>
                <a:lnTo>
                  <a:pt x="1298575" y="1423987"/>
                </a:lnTo>
                <a:close/>
                <a:moveTo>
                  <a:pt x="554038" y="1423987"/>
                </a:moveTo>
                <a:lnTo>
                  <a:pt x="554038" y="1476375"/>
                </a:lnTo>
                <a:lnTo>
                  <a:pt x="588963" y="1476375"/>
                </a:lnTo>
                <a:lnTo>
                  <a:pt x="588963" y="1423987"/>
                </a:lnTo>
                <a:lnTo>
                  <a:pt x="554038" y="1423987"/>
                </a:lnTo>
                <a:close/>
                <a:moveTo>
                  <a:pt x="419100" y="1423987"/>
                </a:moveTo>
                <a:lnTo>
                  <a:pt x="419100" y="1476375"/>
                </a:lnTo>
                <a:lnTo>
                  <a:pt x="452438" y="1476375"/>
                </a:lnTo>
                <a:lnTo>
                  <a:pt x="452438" y="1423987"/>
                </a:lnTo>
                <a:lnTo>
                  <a:pt x="419100" y="1423987"/>
                </a:lnTo>
                <a:close/>
                <a:moveTo>
                  <a:pt x="282575" y="1423987"/>
                </a:moveTo>
                <a:lnTo>
                  <a:pt x="282575" y="1476375"/>
                </a:lnTo>
                <a:lnTo>
                  <a:pt x="317500" y="1476375"/>
                </a:lnTo>
                <a:lnTo>
                  <a:pt x="317500" y="1423987"/>
                </a:lnTo>
                <a:lnTo>
                  <a:pt x="282575" y="1423987"/>
                </a:lnTo>
                <a:close/>
                <a:moveTo>
                  <a:pt x="146050" y="1423987"/>
                </a:moveTo>
                <a:lnTo>
                  <a:pt x="146050" y="1476375"/>
                </a:lnTo>
                <a:lnTo>
                  <a:pt x="179388" y="1476375"/>
                </a:lnTo>
                <a:lnTo>
                  <a:pt x="179388" y="1423987"/>
                </a:lnTo>
                <a:lnTo>
                  <a:pt x="146050" y="1423987"/>
                </a:lnTo>
                <a:close/>
                <a:moveTo>
                  <a:pt x="1196975" y="1422400"/>
                </a:moveTo>
                <a:lnTo>
                  <a:pt x="1196975" y="1476375"/>
                </a:lnTo>
                <a:lnTo>
                  <a:pt x="1227138" y="1476375"/>
                </a:lnTo>
                <a:lnTo>
                  <a:pt x="1227138" y="1422400"/>
                </a:lnTo>
                <a:lnTo>
                  <a:pt x="1196975" y="1422400"/>
                </a:lnTo>
                <a:close/>
                <a:moveTo>
                  <a:pt x="660400" y="1422400"/>
                </a:moveTo>
                <a:lnTo>
                  <a:pt x="660400" y="1476375"/>
                </a:lnTo>
                <a:lnTo>
                  <a:pt x="690563" y="1476375"/>
                </a:lnTo>
                <a:lnTo>
                  <a:pt x="690563" y="1422400"/>
                </a:lnTo>
                <a:lnTo>
                  <a:pt x="660400" y="1422400"/>
                </a:lnTo>
                <a:close/>
                <a:moveTo>
                  <a:pt x="1620838" y="1287462"/>
                </a:moveTo>
                <a:lnTo>
                  <a:pt x="1620838" y="1346200"/>
                </a:lnTo>
                <a:lnTo>
                  <a:pt x="1641476" y="1346200"/>
                </a:lnTo>
                <a:lnTo>
                  <a:pt x="1641476" y="1287462"/>
                </a:lnTo>
                <a:lnTo>
                  <a:pt x="1620838" y="1287462"/>
                </a:lnTo>
                <a:close/>
                <a:moveTo>
                  <a:pt x="1541463" y="1287462"/>
                </a:moveTo>
                <a:lnTo>
                  <a:pt x="1541463" y="1346200"/>
                </a:lnTo>
                <a:lnTo>
                  <a:pt x="1563688" y="1346200"/>
                </a:lnTo>
                <a:lnTo>
                  <a:pt x="1563688" y="1287462"/>
                </a:lnTo>
                <a:lnTo>
                  <a:pt x="1541463" y="1287462"/>
                </a:lnTo>
                <a:close/>
                <a:moveTo>
                  <a:pt x="1482725" y="1287462"/>
                </a:moveTo>
                <a:lnTo>
                  <a:pt x="1482725" y="1346200"/>
                </a:lnTo>
                <a:lnTo>
                  <a:pt x="1503363" y="1346200"/>
                </a:lnTo>
                <a:lnTo>
                  <a:pt x="1503363" y="1287462"/>
                </a:lnTo>
                <a:lnTo>
                  <a:pt x="1482725" y="1287462"/>
                </a:lnTo>
                <a:close/>
                <a:moveTo>
                  <a:pt x="1404938" y="1287462"/>
                </a:moveTo>
                <a:lnTo>
                  <a:pt x="1404938" y="1346200"/>
                </a:lnTo>
                <a:lnTo>
                  <a:pt x="1425576" y="1346200"/>
                </a:lnTo>
                <a:lnTo>
                  <a:pt x="1425576" y="1287462"/>
                </a:lnTo>
                <a:lnTo>
                  <a:pt x="1404938" y="1287462"/>
                </a:lnTo>
                <a:close/>
                <a:moveTo>
                  <a:pt x="1344613" y="1287462"/>
                </a:moveTo>
                <a:lnTo>
                  <a:pt x="1344613" y="1346200"/>
                </a:lnTo>
                <a:lnTo>
                  <a:pt x="1366838" y="1346200"/>
                </a:lnTo>
                <a:lnTo>
                  <a:pt x="1366838" y="1287462"/>
                </a:lnTo>
                <a:lnTo>
                  <a:pt x="1344613" y="1287462"/>
                </a:lnTo>
                <a:close/>
                <a:moveTo>
                  <a:pt x="1266825" y="1287462"/>
                </a:moveTo>
                <a:lnTo>
                  <a:pt x="1266825" y="1346200"/>
                </a:lnTo>
                <a:lnTo>
                  <a:pt x="1287463" y="1346200"/>
                </a:lnTo>
                <a:lnTo>
                  <a:pt x="1287463" y="1287462"/>
                </a:lnTo>
                <a:lnTo>
                  <a:pt x="1266825" y="1287462"/>
                </a:lnTo>
                <a:close/>
                <a:moveTo>
                  <a:pt x="600075" y="1287462"/>
                </a:moveTo>
                <a:lnTo>
                  <a:pt x="600075" y="1346200"/>
                </a:lnTo>
                <a:lnTo>
                  <a:pt x="620713" y="1346200"/>
                </a:lnTo>
                <a:lnTo>
                  <a:pt x="620713" y="1287462"/>
                </a:lnTo>
                <a:lnTo>
                  <a:pt x="600075" y="1287462"/>
                </a:lnTo>
                <a:close/>
                <a:moveTo>
                  <a:pt x="520700" y="1287462"/>
                </a:moveTo>
                <a:lnTo>
                  <a:pt x="520700" y="1346200"/>
                </a:lnTo>
                <a:lnTo>
                  <a:pt x="542925" y="1346200"/>
                </a:lnTo>
                <a:lnTo>
                  <a:pt x="542925" y="1287462"/>
                </a:lnTo>
                <a:lnTo>
                  <a:pt x="520700" y="1287462"/>
                </a:lnTo>
                <a:close/>
                <a:moveTo>
                  <a:pt x="461963" y="1287462"/>
                </a:moveTo>
                <a:lnTo>
                  <a:pt x="461963" y="1346200"/>
                </a:lnTo>
                <a:lnTo>
                  <a:pt x="482601" y="1346200"/>
                </a:lnTo>
                <a:lnTo>
                  <a:pt x="482601" y="1287462"/>
                </a:lnTo>
                <a:lnTo>
                  <a:pt x="461963" y="1287462"/>
                </a:lnTo>
                <a:close/>
                <a:moveTo>
                  <a:pt x="382588" y="1287462"/>
                </a:moveTo>
                <a:lnTo>
                  <a:pt x="382588" y="1346200"/>
                </a:lnTo>
                <a:lnTo>
                  <a:pt x="404813" y="1346200"/>
                </a:lnTo>
                <a:lnTo>
                  <a:pt x="404813" y="1287462"/>
                </a:lnTo>
                <a:lnTo>
                  <a:pt x="382588" y="1287462"/>
                </a:lnTo>
                <a:close/>
                <a:moveTo>
                  <a:pt x="323850" y="1287462"/>
                </a:moveTo>
                <a:lnTo>
                  <a:pt x="323850" y="1346200"/>
                </a:lnTo>
                <a:lnTo>
                  <a:pt x="346075" y="1346200"/>
                </a:lnTo>
                <a:lnTo>
                  <a:pt x="346075" y="1287462"/>
                </a:lnTo>
                <a:lnTo>
                  <a:pt x="323850" y="1287462"/>
                </a:lnTo>
                <a:close/>
                <a:moveTo>
                  <a:pt x="246063" y="1287462"/>
                </a:moveTo>
                <a:lnTo>
                  <a:pt x="246063" y="1346200"/>
                </a:lnTo>
                <a:lnTo>
                  <a:pt x="266701" y="1346200"/>
                </a:lnTo>
                <a:lnTo>
                  <a:pt x="266701" y="1287462"/>
                </a:lnTo>
                <a:lnTo>
                  <a:pt x="246063" y="1287462"/>
                </a:lnTo>
                <a:close/>
                <a:moveTo>
                  <a:pt x="1196975" y="1281112"/>
                </a:moveTo>
                <a:lnTo>
                  <a:pt x="1196975" y="1347787"/>
                </a:lnTo>
                <a:lnTo>
                  <a:pt x="1227138" y="1347787"/>
                </a:lnTo>
                <a:lnTo>
                  <a:pt x="1227138" y="1281112"/>
                </a:lnTo>
                <a:lnTo>
                  <a:pt x="1196975" y="1281112"/>
                </a:lnTo>
                <a:close/>
                <a:moveTo>
                  <a:pt x="660400" y="1281112"/>
                </a:moveTo>
                <a:lnTo>
                  <a:pt x="660400" y="1347787"/>
                </a:lnTo>
                <a:lnTo>
                  <a:pt x="690563" y="1347787"/>
                </a:lnTo>
                <a:lnTo>
                  <a:pt x="690563" y="1281112"/>
                </a:lnTo>
                <a:lnTo>
                  <a:pt x="660400" y="1281112"/>
                </a:lnTo>
                <a:close/>
                <a:moveTo>
                  <a:pt x="1125538" y="1273175"/>
                </a:moveTo>
                <a:lnTo>
                  <a:pt x="1125538" y="1346200"/>
                </a:lnTo>
                <a:lnTo>
                  <a:pt x="1149351" y="1346200"/>
                </a:lnTo>
                <a:lnTo>
                  <a:pt x="1149351" y="1273175"/>
                </a:lnTo>
                <a:lnTo>
                  <a:pt x="1125538" y="1273175"/>
                </a:lnTo>
                <a:close/>
                <a:moveTo>
                  <a:pt x="1039813" y="1273175"/>
                </a:moveTo>
                <a:lnTo>
                  <a:pt x="1039813" y="1346200"/>
                </a:lnTo>
                <a:lnTo>
                  <a:pt x="1062038" y="1346200"/>
                </a:lnTo>
                <a:lnTo>
                  <a:pt x="1062038" y="1273175"/>
                </a:lnTo>
                <a:lnTo>
                  <a:pt x="1039813" y="1273175"/>
                </a:lnTo>
                <a:close/>
                <a:moveTo>
                  <a:pt x="976313" y="1273175"/>
                </a:moveTo>
                <a:lnTo>
                  <a:pt x="976313" y="1346200"/>
                </a:lnTo>
                <a:lnTo>
                  <a:pt x="998538" y="1346200"/>
                </a:lnTo>
                <a:lnTo>
                  <a:pt x="998538" y="1273175"/>
                </a:lnTo>
                <a:lnTo>
                  <a:pt x="976313" y="1273175"/>
                </a:lnTo>
                <a:close/>
                <a:moveTo>
                  <a:pt x="889000" y="1273175"/>
                </a:moveTo>
                <a:lnTo>
                  <a:pt x="889000" y="1346200"/>
                </a:lnTo>
                <a:lnTo>
                  <a:pt x="912813" y="1346200"/>
                </a:lnTo>
                <a:lnTo>
                  <a:pt x="912813" y="1273175"/>
                </a:lnTo>
                <a:lnTo>
                  <a:pt x="889000" y="1273175"/>
                </a:lnTo>
                <a:close/>
                <a:moveTo>
                  <a:pt x="823913" y="1273175"/>
                </a:moveTo>
                <a:lnTo>
                  <a:pt x="823913" y="1346200"/>
                </a:lnTo>
                <a:lnTo>
                  <a:pt x="847726" y="1346200"/>
                </a:lnTo>
                <a:lnTo>
                  <a:pt x="847726" y="1273175"/>
                </a:lnTo>
                <a:lnTo>
                  <a:pt x="823913" y="1273175"/>
                </a:lnTo>
                <a:close/>
                <a:moveTo>
                  <a:pt x="738188" y="1273175"/>
                </a:moveTo>
                <a:lnTo>
                  <a:pt x="738188" y="1346200"/>
                </a:lnTo>
                <a:lnTo>
                  <a:pt x="762001" y="1346200"/>
                </a:lnTo>
                <a:lnTo>
                  <a:pt x="762001" y="1273175"/>
                </a:lnTo>
                <a:lnTo>
                  <a:pt x="738188" y="1273175"/>
                </a:lnTo>
                <a:close/>
                <a:moveTo>
                  <a:pt x="1770857" y="1271587"/>
                </a:moveTo>
                <a:lnTo>
                  <a:pt x="1769005" y="1271854"/>
                </a:lnTo>
                <a:lnTo>
                  <a:pt x="1767417" y="1272654"/>
                </a:lnTo>
                <a:lnTo>
                  <a:pt x="1765830" y="1273988"/>
                </a:lnTo>
                <a:lnTo>
                  <a:pt x="1764507" y="1275589"/>
                </a:lnTo>
                <a:lnTo>
                  <a:pt x="1763448" y="1277990"/>
                </a:lnTo>
                <a:lnTo>
                  <a:pt x="1762654" y="1280392"/>
                </a:lnTo>
                <a:lnTo>
                  <a:pt x="1762125" y="1283060"/>
                </a:lnTo>
                <a:lnTo>
                  <a:pt x="1762125" y="1285728"/>
                </a:lnTo>
                <a:lnTo>
                  <a:pt x="1762125" y="1335087"/>
                </a:lnTo>
                <a:lnTo>
                  <a:pt x="1779588" y="1335087"/>
                </a:lnTo>
                <a:lnTo>
                  <a:pt x="1779588" y="1285728"/>
                </a:lnTo>
                <a:lnTo>
                  <a:pt x="1779324" y="1283060"/>
                </a:lnTo>
                <a:lnTo>
                  <a:pt x="1778794" y="1280392"/>
                </a:lnTo>
                <a:lnTo>
                  <a:pt x="1778001" y="1277990"/>
                </a:lnTo>
                <a:lnTo>
                  <a:pt x="1776942" y="1275589"/>
                </a:lnTo>
                <a:lnTo>
                  <a:pt x="1775619" y="1273988"/>
                </a:lnTo>
                <a:lnTo>
                  <a:pt x="1774296" y="1272654"/>
                </a:lnTo>
                <a:lnTo>
                  <a:pt x="1772709" y="1271854"/>
                </a:lnTo>
                <a:lnTo>
                  <a:pt x="1770857" y="1271587"/>
                </a:lnTo>
                <a:close/>
                <a:moveTo>
                  <a:pt x="1685396" y="1271587"/>
                </a:moveTo>
                <a:lnTo>
                  <a:pt x="1683280" y="1271854"/>
                </a:lnTo>
                <a:lnTo>
                  <a:pt x="1681692" y="1272654"/>
                </a:lnTo>
                <a:lnTo>
                  <a:pt x="1680105" y="1273988"/>
                </a:lnTo>
                <a:lnTo>
                  <a:pt x="1679046" y="1275589"/>
                </a:lnTo>
                <a:lnTo>
                  <a:pt x="1677988" y="1277990"/>
                </a:lnTo>
                <a:lnTo>
                  <a:pt x="1677194" y="1280392"/>
                </a:lnTo>
                <a:lnTo>
                  <a:pt x="1676665" y="1283060"/>
                </a:lnTo>
                <a:lnTo>
                  <a:pt x="1676400" y="1285728"/>
                </a:lnTo>
                <a:lnTo>
                  <a:pt x="1676400" y="1335087"/>
                </a:lnTo>
                <a:lnTo>
                  <a:pt x="1693863" y="1335087"/>
                </a:lnTo>
                <a:lnTo>
                  <a:pt x="1693863" y="1285728"/>
                </a:lnTo>
                <a:lnTo>
                  <a:pt x="1693599" y="1283060"/>
                </a:lnTo>
                <a:lnTo>
                  <a:pt x="1693334" y="1280392"/>
                </a:lnTo>
                <a:lnTo>
                  <a:pt x="1692540" y="1277990"/>
                </a:lnTo>
                <a:lnTo>
                  <a:pt x="1691482" y="1275589"/>
                </a:lnTo>
                <a:lnTo>
                  <a:pt x="1690159" y="1273988"/>
                </a:lnTo>
                <a:lnTo>
                  <a:pt x="1688571" y="1272654"/>
                </a:lnTo>
                <a:lnTo>
                  <a:pt x="1686984" y="1271854"/>
                </a:lnTo>
                <a:lnTo>
                  <a:pt x="1685396" y="1271587"/>
                </a:lnTo>
                <a:close/>
                <a:moveTo>
                  <a:pt x="200950" y="1271587"/>
                </a:moveTo>
                <a:lnTo>
                  <a:pt x="199126" y="1271854"/>
                </a:lnTo>
                <a:lnTo>
                  <a:pt x="197562" y="1272654"/>
                </a:lnTo>
                <a:lnTo>
                  <a:pt x="196259" y="1273988"/>
                </a:lnTo>
                <a:lnTo>
                  <a:pt x="194955" y="1275589"/>
                </a:lnTo>
                <a:lnTo>
                  <a:pt x="193913" y="1277990"/>
                </a:lnTo>
                <a:lnTo>
                  <a:pt x="193131" y="1280392"/>
                </a:lnTo>
                <a:lnTo>
                  <a:pt x="192610" y="1283060"/>
                </a:lnTo>
                <a:lnTo>
                  <a:pt x="192088" y="1285728"/>
                </a:lnTo>
                <a:lnTo>
                  <a:pt x="192088" y="1335087"/>
                </a:lnTo>
                <a:lnTo>
                  <a:pt x="209551" y="1335087"/>
                </a:lnTo>
                <a:lnTo>
                  <a:pt x="209551" y="1285728"/>
                </a:lnTo>
                <a:lnTo>
                  <a:pt x="209551" y="1283060"/>
                </a:lnTo>
                <a:lnTo>
                  <a:pt x="209030" y="1280392"/>
                </a:lnTo>
                <a:lnTo>
                  <a:pt x="208248" y="1277990"/>
                </a:lnTo>
                <a:lnTo>
                  <a:pt x="207205" y="1275589"/>
                </a:lnTo>
                <a:lnTo>
                  <a:pt x="205642" y="1273988"/>
                </a:lnTo>
                <a:lnTo>
                  <a:pt x="204338" y="1272654"/>
                </a:lnTo>
                <a:lnTo>
                  <a:pt x="202514" y="1271854"/>
                </a:lnTo>
                <a:lnTo>
                  <a:pt x="200950" y="1271587"/>
                </a:lnTo>
                <a:close/>
                <a:moveTo>
                  <a:pt x="116417" y="1271587"/>
                </a:moveTo>
                <a:lnTo>
                  <a:pt x="114830" y="1271854"/>
                </a:lnTo>
                <a:lnTo>
                  <a:pt x="113242" y="1272654"/>
                </a:lnTo>
                <a:lnTo>
                  <a:pt x="111655" y="1273988"/>
                </a:lnTo>
                <a:lnTo>
                  <a:pt x="110332" y="1275589"/>
                </a:lnTo>
                <a:lnTo>
                  <a:pt x="109273" y="1277990"/>
                </a:lnTo>
                <a:lnTo>
                  <a:pt x="108479" y="1280392"/>
                </a:lnTo>
                <a:lnTo>
                  <a:pt x="107950" y="1283060"/>
                </a:lnTo>
                <a:lnTo>
                  <a:pt x="107950" y="1285728"/>
                </a:lnTo>
                <a:lnTo>
                  <a:pt x="107950" y="1335087"/>
                </a:lnTo>
                <a:lnTo>
                  <a:pt x="125413" y="1335087"/>
                </a:lnTo>
                <a:lnTo>
                  <a:pt x="125413" y="1285728"/>
                </a:lnTo>
                <a:lnTo>
                  <a:pt x="125149" y="1283060"/>
                </a:lnTo>
                <a:lnTo>
                  <a:pt x="124619" y="1280392"/>
                </a:lnTo>
                <a:lnTo>
                  <a:pt x="123826" y="1277990"/>
                </a:lnTo>
                <a:lnTo>
                  <a:pt x="122767" y="1275589"/>
                </a:lnTo>
                <a:lnTo>
                  <a:pt x="121180" y="1273988"/>
                </a:lnTo>
                <a:lnTo>
                  <a:pt x="119857" y="1272654"/>
                </a:lnTo>
                <a:lnTo>
                  <a:pt x="118269" y="1271854"/>
                </a:lnTo>
                <a:lnTo>
                  <a:pt x="116417" y="1271587"/>
                </a:lnTo>
                <a:close/>
                <a:moveTo>
                  <a:pt x="1591469" y="1243012"/>
                </a:moveTo>
                <a:lnTo>
                  <a:pt x="1589328" y="1243279"/>
                </a:lnTo>
                <a:lnTo>
                  <a:pt x="1586919" y="1243547"/>
                </a:lnTo>
                <a:lnTo>
                  <a:pt x="1584778" y="1244081"/>
                </a:lnTo>
                <a:lnTo>
                  <a:pt x="1582369" y="1245151"/>
                </a:lnTo>
                <a:lnTo>
                  <a:pt x="1580495" y="1245953"/>
                </a:lnTo>
                <a:lnTo>
                  <a:pt x="1578621" y="1247289"/>
                </a:lnTo>
                <a:lnTo>
                  <a:pt x="1577015" y="1248893"/>
                </a:lnTo>
                <a:lnTo>
                  <a:pt x="1575409" y="1250497"/>
                </a:lnTo>
                <a:lnTo>
                  <a:pt x="1573804" y="1252368"/>
                </a:lnTo>
                <a:lnTo>
                  <a:pt x="1572733" y="1254240"/>
                </a:lnTo>
                <a:lnTo>
                  <a:pt x="1571395" y="1256378"/>
                </a:lnTo>
                <a:lnTo>
                  <a:pt x="1570592" y="1258517"/>
                </a:lnTo>
                <a:lnTo>
                  <a:pt x="1569521" y="1260656"/>
                </a:lnTo>
                <a:lnTo>
                  <a:pt x="1568986" y="1263329"/>
                </a:lnTo>
                <a:lnTo>
                  <a:pt x="1568718" y="1265735"/>
                </a:lnTo>
                <a:lnTo>
                  <a:pt x="1568450" y="1268408"/>
                </a:lnTo>
                <a:lnTo>
                  <a:pt x="1568450" y="1346200"/>
                </a:lnTo>
                <a:lnTo>
                  <a:pt x="1614488" y="1346200"/>
                </a:lnTo>
                <a:lnTo>
                  <a:pt x="1614488" y="1268408"/>
                </a:lnTo>
                <a:lnTo>
                  <a:pt x="1614488" y="1265735"/>
                </a:lnTo>
                <a:lnTo>
                  <a:pt x="1613953" y="1263329"/>
                </a:lnTo>
                <a:lnTo>
                  <a:pt x="1613418" y="1260656"/>
                </a:lnTo>
                <a:lnTo>
                  <a:pt x="1612347" y="1258517"/>
                </a:lnTo>
                <a:lnTo>
                  <a:pt x="1611544" y="1256378"/>
                </a:lnTo>
                <a:lnTo>
                  <a:pt x="1610473" y="1254240"/>
                </a:lnTo>
                <a:lnTo>
                  <a:pt x="1609135" y="1252368"/>
                </a:lnTo>
                <a:lnTo>
                  <a:pt x="1607529" y="1250497"/>
                </a:lnTo>
                <a:lnTo>
                  <a:pt x="1605923" y="1248893"/>
                </a:lnTo>
                <a:lnTo>
                  <a:pt x="1604317" y="1247289"/>
                </a:lnTo>
                <a:lnTo>
                  <a:pt x="1602443" y="1245953"/>
                </a:lnTo>
                <a:lnTo>
                  <a:pt x="1600570" y="1245151"/>
                </a:lnTo>
                <a:lnTo>
                  <a:pt x="1598161" y="1244081"/>
                </a:lnTo>
                <a:lnTo>
                  <a:pt x="1596020" y="1243547"/>
                </a:lnTo>
                <a:lnTo>
                  <a:pt x="1593878" y="1243279"/>
                </a:lnTo>
                <a:lnTo>
                  <a:pt x="1591469" y="1243012"/>
                </a:lnTo>
                <a:close/>
                <a:moveTo>
                  <a:pt x="1454020" y="1243012"/>
                </a:moveTo>
                <a:lnTo>
                  <a:pt x="1451681" y="1243279"/>
                </a:lnTo>
                <a:lnTo>
                  <a:pt x="1449601" y="1243547"/>
                </a:lnTo>
                <a:lnTo>
                  <a:pt x="1447522" y="1244081"/>
                </a:lnTo>
                <a:lnTo>
                  <a:pt x="1445442" y="1245151"/>
                </a:lnTo>
                <a:lnTo>
                  <a:pt x="1443623" y="1245953"/>
                </a:lnTo>
                <a:lnTo>
                  <a:pt x="1441543" y="1247289"/>
                </a:lnTo>
                <a:lnTo>
                  <a:pt x="1439723" y="1248893"/>
                </a:lnTo>
                <a:lnTo>
                  <a:pt x="1438164" y="1250497"/>
                </a:lnTo>
                <a:lnTo>
                  <a:pt x="1436864" y="1252368"/>
                </a:lnTo>
                <a:lnTo>
                  <a:pt x="1435564" y="1254240"/>
                </a:lnTo>
                <a:lnTo>
                  <a:pt x="1434525" y="1256378"/>
                </a:lnTo>
                <a:lnTo>
                  <a:pt x="1433485" y="1258517"/>
                </a:lnTo>
                <a:lnTo>
                  <a:pt x="1432965" y="1260656"/>
                </a:lnTo>
                <a:lnTo>
                  <a:pt x="1432445" y="1263329"/>
                </a:lnTo>
                <a:lnTo>
                  <a:pt x="1431925" y="1265735"/>
                </a:lnTo>
                <a:lnTo>
                  <a:pt x="1431925" y="1268408"/>
                </a:lnTo>
                <a:lnTo>
                  <a:pt x="1431925" y="1346200"/>
                </a:lnTo>
                <a:lnTo>
                  <a:pt x="1476375" y="1346200"/>
                </a:lnTo>
                <a:lnTo>
                  <a:pt x="1476375" y="1268408"/>
                </a:lnTo>
                <a:lnTo>
                  <a:pt x="1476115" y="1265735"/>
                </a:lnTo>
                <a:lnTo>
                  <a:pt x="1475855" y="1263329"/>
                </a:lnTo>
                <a:lnTo>
                  <a:pt x="1475335" y="1260656"/>
                </a:lnTo>
                <a:lnTo>
                  <a:pt x="1474556" y="1258517"/>
                </a:lnTo>
                <a:lnTo>
                  <a:pt x="1473516" y="1256378"/>
                </a:lnTo>
                <a:lnTo>
                  <a:pt x="1472476" y="1254240"/>
                </a:lnTo>
                <a:lnTo>
                  <a:pt x="1471176" y="1252368"/>
                </a:lnTo>
                <a:lnTo>
                  <a:pt x="1469617" y="1250497"/>
                </a:lnTo>
                <a:lnTo>
                  <a:pt x="1468057" y="1248893"/>
                </a:lnTo>
                <a:lnTo>
                  <a:pt x="1466497" y="1247289"/>
                </a:lnTo>
                <a:lnTo>
                  <a:pt x="1464678" y="1245953"/>
                </a:lnTo>
                <a:lnTo>
                  <a:pt x="1462598" y="1245151"/>
                </a:lnTo>
                <a:lnTo>
                  <a:pt x="1460779" y="1244081"/>
                </a:lnTo>
                <a:lnTo>
                  <a:pt x="1458699" y="1243547"/>
                </a:lnTo>
                <a:lnTo>
                  <a:pt x="1456100" y="1243279"/>
                </a:lnTo>
                <a:lnTo>
                  <a:pt x="1454020" y="1243012"/>
                </a:lnTo>
                <a:close/>
                <a:moveTo>
                  <a:pt x="1316967" y="1243012"/>
                </a:moveTo>
                <a:lnTo>
                  <a:pt x="1314544" y="1243279"/>
                </a:lnTo>
                <a:lnTo>
                  <a:pt x="1312121" y="1243547"/>
                </a:lnTo>
                <a:lnTo>
                  <a:pt x="1309967" y="1244081"/>
                </a:lnTo>
                <a:lnTo>
                  <a:pt x="1308082" y="1245151"/>
                </a:lnTo>
                <a:lnTo>
                  <a:pt x="1305929" y="1245953"/>
                </a:lnTo>
                <a:lnTo>
                  <a:pt x="1304044" y="1247289"/>
                </a:lnTo>
                <a:lnTo>
                  <a:pt x="1302429" y="1248893"/>
                </a:lnTo>
                <a:lnTo>
                  <a:pt x="1300544" y="1250497"/>
                </a:lnTo>
                <a:lnTo>
                  <a:pt x="1299198" y="1252368"/>
                </a:lnTo>
                <a:lnTo>
                  <a:pt x="1297852" y="1254240"/>
                </a:lnTo>
                <a:lnTo>
                  <a:pt x="1296775" y="1256378"/>
                </a:lnTo>
                <a:lnTo>
                  <a:pt x="1295698" y="1258517"/>
                </a:lnTo>
                <a:lnTo>
                  <a:pt x="1294890" y="1260656"/>
                </a:lnTo>
                <a:lnTo>
                  <a:pt x="1294352" y="1263329"/>
                </a:lnTo>
                <a:lnTo>
                  <a:pt x="1294082" y="1265735"/>
                </a:lnTo>
                <a:lnTo>
                  <a:pt x="1293813" y="1268408"/>
                </a:lnTo>
                <a:lnTo>
                  <a:pt x="1293813" y="1346200"/>
                </a:lnTo>
                <a:lnTo>
                  <a:pt x="1339851" y="1346200"/>
                </a:lnTo>
                <a:lnTo>
                  <a:pt x="1339851" y="1268408"/>
                </a:lnTo>
                <a:lnTo>
                  <a:pt x="1339851" y="1265735"/>
                </a:lnTo>
                <a:lnTo>
                  <a:pt x="1339582" y="1263329"/>
                </a:lnTo>
                <a:lnTo>
                  <a:pt x="1338774" y="1260656"/>
                </a:lnTo>
                <a:lnTo>
                  <a:pt x="1338236" y="1258517"/>
                </a:lnTo>
                <a:lnTo>
                  <a:pt x="1337159" y="1256378"/>
                </a:lnTo>
                <a:lnTo>
                  <a:pt x="1336082" y="1254240"/>
                </a:lnTo>
                <a:lnTo>
                  <a:pt x="1334736" y="1252368"/>
                </a:lnTo>
                <a:lnTo>
                  <a:pt x="1333390" y="1250497"/>
                </a:lnTo>
                <a:lnTo>
                  <a:pt x="1331774" y="1248893"/>
                </a:lnTo>
                <a:lnTo>
                  <a:pt x="1329621" y="1247289"/>
                </a:lnTo>
                <a:lnTo>
                  <a:pt x="1327736" y="1245953"/>
                </a:lnTo>
                <a:lnTo>
                  <a:pt x="1325851" y="1245151"/>
                </a:lnTo>
                <a:lnTo>
                  <a:pt x="1323698" y="1244081"/>
                </a:lnTo>
                <a:lnTo>
                  <a:pt x="1321544" y="1243547"/>
                </a:lnTo>
                <a:lnTo>
                  <a:pt x="1319390" y="1243279"/>
                </a:lnTo>
                <a:lnTo>
                  <a:pt x="1316967" y="1243012"/>
                </a:lnTo>
                <a:close/>
                <a:moveTo>
                  <a:pt x="570573" y="1243012"/>
                </a:moveTo>
                <a:lnTo>
                  <a:pt x="568419" y="1243279"/>
                </a:lnTo>
                <a:lnTo>
                  <a:pt x="565996" y="1243547"/>
                </a:lnTo>
                <a:lnTo>
                  <a:pt x="563842" y="1244081"/>
                </a:lnTo>
                <a:lnTo>
                  <a:pt x="561957" y="1245151"/>
                </a:lnTo>
                <a:lnTo>
                  <a:pt x="559534" y="1245953"/>
                </a:lnTo>
                <a:lnTo>
                  <a:pt x="557650" y="1247289"/>
                </a:lnTo>
                <a:lnTo>
                  <a:pt x="556034" y="1248893"/>
                </a:lnTo>
                <a:lnTo>
                  <a:pt x="554419" y="1250497"/>
                </a:lnTo>
                <a:lnTo>
                  <a:pt x="553073" y="1252368"/>
                </a:lnTo>
                <a:lnTo>
                  <a:pt x="551727" y="1254240"/>
                </a:lnTo>
                <a:lnTo>
                  <a:pt x="550381" y="1256378"/>
                </a:lnTo>
                <a:lnTo>
                  <a:pt x="549573" y="1258517"/>
                </a:lnTo>
                <a:lnTo>
                  <a:pt x="548765" y="1260656"/>
                </a:lnTo>
                <a:lnTo>
                  <a:pt x="548227" y="1263329"/>
                </a:lnTo>
                <a:lnTo>
                  <a:pt x="547957" y="1265735"/>
                </a:lnTo>
                <a:lnTo>
                  <a:pt x="547688" y="1268408"/>
                </a:lnTo>
                <a:lnTo>
                  <a:pt x="547688" y="1346200"/>
                </a:lnTo>
                <a:lnTo>
                  <a:pt x="593726" y="1346200"/>
                </a:lnTo>
                <a:lnTo>
                  <a:pt x="593726" y="1268408"/>
                </a:lnTo>
                <a:lnTo>
                  <a:pt x="593726" y="1265735"/>
                </a:lnTo>
                <a:lnTo>
                  <a:pt x="593188" y="1263329"/>
                </a:lnTo>
                <a:lnTo>
                  <a:pt x="592649" y="1260656"/>
                </a:lnTo>
                <a:lnTo>
                  <a:pt x="591842" y="1258517"/>
                </a:lnTo>
                <a:lnTo>
                  <a:pt x="591034" y="1256378"/>
                </a:lnTo>
                <a:lnTo>
                  <a:pt x="589688" y="1254240"/>
                </a:lnTo>
                <a:lnTo>
                  <a:pt x="588342" y="1252368"/>
                </a:lnTo>
                <a:lnTo>
                  <a:pt x="586996" y="1250497"/>
                </a:lnTo>
                <a:lnTo>
                  <a:pt x="585380" y="1248893"/>
                </a:lnTo>
                <a:lnTo>
                  <a:pt x="583496" y="1247289"/>
                </a:lnTo>
                <a:lnTo>
                  <a:pt x="581611" y="1245953"/>
                </a:lnTo>
                <a:lnTo>
                  <a:pt x="579726" y="1245151"/>
                </a:lnTo>
                <a:lnTo>
                  <a:pt x="577573" y="1244081"/>
                </a:lnTo>
                <a:lnTo>
                  <a:pt x="575150" y="1243547"/>
                </a:lnTo>
                <a:lnTo>
                  <a:pt x="572996" y="1243279"/>
                </a:lnTo>
                <a:lnTo>
                  <a:pt x="570573" y="1243012"/>
                </a:lnTo>
                <a:close/>
                <a:moveTo>
                  <a:pt x="433258" y="1243012"/>
                </a:moveTo>
                <a:lnTo>
                  <a:pt x="430919" y="1243279"/>
                </a:lnTo>
                <a:lnTo>
                  <a:pt x="428839" y="1243547"/>
                </a:lnTo>
                <a:lnTo>
                  <a:pt x="426760" y="1244081"/>
                </a:lnTo>
                <a:lnTo>
                  <a:pt x="424680" y="1245151"/>
                </a:lnTo>
                <a:lnTo>
                  <a:pt x="422861" y="1245953"/>
                </a:lnTo>
                <a:lnTo>
                  <a:pt x="421041" y="1247289"/>
                </a:lnTo>
                <a:lnTo>
                  <a:pt x="418961" y="1248893"/>
                </a:lnTo>
                <a:lnTo>
                  <a:pt x="417402" y="1250497"/>
                </a:lnTo>
                <a:lnTo>
                  <a:pt x="416102" y="1252368"/>
                </a:lnTo>
                <a:lnTo>
                  <a:pt x="414802" y="1254240"/>
                </a:lnTo>
                <a:lnTo>
                  <a:pt x="413763" y="1256378"/>
                </a:lnTo>
                <a:lnTo>
                  <a:pt x="412983" y="1258517"/>
                </a:lnTo>
                <a:lnTo>
                  <a:pt x="412203" y="1260656"/>
                </a:lnTo>
                <a:lnTo>
                  <a:pt x="411683" y="1263329"/>
                </a:lnTo>
                <a:lnTo>
                  <a:pt x="411163" y="1265735"/>
                </a:lnTo>
                <a:lnTo>
                  <a:pt x="411163" y="1268408"/>
                </a:lnTo>
                <a:lnTo>
                  <a:pt x="411163" y="1346200"/>
                </a:lnTo>
                <a:lnTo>
                  <a:pt x="455613" y="1346200"/>
                </a:lnTo>
                <a:lnTo>
                  <a:pt x="455613" y="1268408"/>
                </a:lnTo>
                <a:lnTo>
                  <a:pt x="455353" y="1265735"/>
                </a:lnTo>
                <a:lnTo>
                  <a:pt x="455093" y="1263329"/>
                </a:lnTo>
                <a:lnTo>
                  <a:pt x="454573" y="1260656"/>
                </a:lnTo>
                <a:lnTo>
                  <a:pt x="453794" y="1258517"/>
                </a:lnTo>
                <a:lnTo>
                  <a:pt x="453014" y="1256378"/>
                </a:lnTo>
                <a:lnTo>
                  <a:pt x="451714" y="1254240"/>
                </a:lnTo>
                <a:lnTo>
                  <a:pt x="450674" y="1252368"/>
                </a:lnTo>
                <a:lnTo>
                  <a:pt x="449115" y="1250497"/>
                </a:lnTo>
                <a:lnTo>
                  <a:pt x="447295" y="1248893"/>
                </a:lnTo>
                <a:lnTo>
                  <a:pt x="445735" y="1247289"/>
                </a:lnTo>
                <a:lnTo>
                  <a:pt x="443916" y="1245953"/>
                </a:lnTo>
                <a:lnTo>
                  <a:pt x="441836" y="1245151"/>
                </a:lnTo>
                <a:lnTo>
                  <a:pt x="440017" y="1244081"/>
                </a:lnTo>
                <a:lnTo>
                  <a:pt x="437937" y="1243547"/>
                </a:lnTo>
                <a:lnTo>
                  <a:pt x="435598" y="1243279"/>
                </a:lnTo>
                <a:lnTo>
                  <a:pt x="433258" y="1243012"/>
                </a:lnTo>
                <a:close/>
                <a:moveTo>
                  <a:pt x="295405" y="1243012"/>
                </a:moveTo>
                <a:lnTo>
                  <a:pt x="293326" y="1243279"/>
                </a:lnTo>
                <a:lnTo>
                  <a:pt x="290726" y="1243547"/>
                </a:lnTo>
                <a:lnTo>
                  <a:pt x="288647" y="1244081"/>
                </a:lnTo>
                <a:lnTo>
                  <a:pt x="286827" y="1245151"/>
                </a:lnTo>
                <a:lnTo>
                  <a:pt x="284748" y="1245953"/>
                </a:lnTo>
                <a:lnTo>
                  <a:pt x="282928" y="1247289"/>
                </a:lnTo>
                <a:lnTo>
                  <a:pt x="281368" y="1248893"/>
                </a:lnTo>
                <a:lnTo>
                  <a:pt x="279809" y="1250497"/>
                </a:lnTo>
                <a:lnTo>
                  <a:pt x="278509" y="1252368"/>
                </a:lnTo>
                <a:lnTo>
                  <a:pt x="276949" y="1254240"/>
                </a:lnTo>
                <a:lnTo>
                  <a:pt x="275910" y="1256378"/>
                </a:lnTo>
                <a:lnTo>
                  <a:pt x="274870" y="1258517"/>
                </a:lnTo>
                <a:lnTo>
                  <a:pt x="274090" y="1260656"/>
                </a:lnTo>
                <a:lnTo>
                  <a:pt x="273570" y="1263329"/>
                </a:lnTo>
                <a:lnTo>
                  <a:pt x="273310" y="1265735"/>
                </a:lnTo>
                <a:lnTo>
                  <a:pt x="273050" y="1268408"/>
                </a:lnTo>
                <a:lnTo>
                  <a:pt x="273050" y="1346200"/>
                </a:lnTo>
                <a:lnTo>
                  <a:pt x="317500" y="1346200"/>
                </a:lnTo>
                <a:lnTo>
                  <a:pt x="317500" y="1268408"/>
                </a:lnTo>
                <a:lnTo>
                  <a:pt x="317500" y="1265735"/>
                </a:lnTo>
                <a:lnTo>
                  <a:pt x="317240" y="1263329"/>
                </a:lnTo>
                <a:lnTo>
                  <a:pt x="316720" y="1260656"/>
                </a:lnTo>
                <a:lnTo>
                  <a:pt x="315941" y="1258517"/>
                </a:lnTo>
                <a:lnTo>
                  <a:pt x="314901" y="1256378"/>
                </a:lnTo>
                <a:lnTo>
                  <a:pt x="313861" y="1254240"/>
                </a:lnTo>
                <a:lnTo>
                  <a:pt x="312561" y="1252368"/>
                </a:lnTo>
                <a:lnTo>
                  <a:pt x="311262" y="1250497"/>
                </a:lnTo>
                <a:lnTo>
                  <a:pt x="309702" y="1248893"/>
                </a:lnTo>
                <a:lnTo>
                  <a:pt x="307882" y="1247289"/>
                </a:lnTo>
                <a:lnTo>
                  <a:pt x="305803" y="1245953"/>
                </a:lnTo>
                <a:lnTo>
                  <a:pt x="303983" y="1245151"/>
                </a:lnTo>
                <a:lnTo>
                  <a:pt x="301904" y="1244081"/>
                </a:lnTo>
                <a:lnTo>
                  <a:pt x="299824" y="1243547"/>
                </a:lnTo>
                <a:lnTo>
                  <a:pt x="297745" y="1243279"/>
                </a:lnTo>
                <a:lnTo>
                  <a:pt x="295405" y="1243012"/>
                </a:lnTo>
                <a:close/>
                <a:moveTo>
                  <a:pt x="1728788" y="1230312"/>
                </a:moveTo>
                <a:lnTo>
                  <a:pt x="1726142" y="1230578"/>
                </a:lnTo>
                <a:lnTo>
                  <a:pt x="1723497" y="1230844"/>
                </a:lnTo>
                <a:lnTo>
                  <a:pt x="1721115" y="1231641"/>
                </a:lnTo>
                <a:lnTo>
                  <a:pt x="1718999" y="1232438"/>
                </a:lnTo>
                <a:lnTo>
                  <a:pt x="1716617" y="1233767"/>
                </a:lnTo>
                <a:lnTo>
                  <a:pt x="1714765" y="1235096"/>
                </a:lnTo>
                <a:lnTo>
                  <a:pt x="1712384" y="1236690"/>
                </a:lnTo>
                <a:lnTo>
                  <a:pt x="1710797" y="1238285"/>
                </a:lnTo>
                <a:lnTo>
                  <a:pt x="1709209" y="1240411"/>
                </a:lnTo>
                <a:lnTo>
                  <a:pt x="1707622" y="1242271"/>
                </a:lnTo>
                <a:lnTo>
                  <a:pt x="1706299" y="1244663"/>
                </a:lnTo>
                <a:lnTo>
                  <a:pt x="1705240" y="1246788"/>
                </a:lnTo>
                <a:lnTo>
                  <a:pt x="1704447" y="1249712"/>
                </a:lnTo>
                <a:lnTo>
                  <a:pt x="1703917" y="1252103"/>
                </a:lnTo>
                <a:lnTo>
                  <a:pt x="1703653" y="1254761"/>
                </a:lnTo>
                <a:lnTo>
                  <a:pt x="1703388" y="1257418"/>
                </a:lnTo>
                <a:lnTo>
                  <a:pt x="1703388" y="1350962"/>
                </a:lnTo>
                <a:lnTo>
                  <a:pt x="1754188" y="1350962"/>
                </a:lnTo>
                <a:lnTo>
                  <a:pt x="1754188" y="1257418"/>
                </a:lnTo>
                <a:lnTo>
                  <a:pt x="1753924" y="1254761"/>
                </a:lnTo>
                <a:lnTo>
                  <a:pt x="1753659" y="1252103"/>
                </a:lnTo>
                <a:lnTo>
                  <a:pt x="1752865" y="1249712"/>
                </a:lnTo>
                <a:lnTo>
                  <a:pt x="1752072" y="1246788"/>
                </a:lnTo>
                <a:lnTo>
                  <a:pt x="1751013" y="1244663"/>
                </a:lnTo>
                <a:lnTo>
                  <a:pt x="1749955" y="1242271"/>
                </a:lnTo>
                <a:lnTo>
                  <a:pt x="1748367" y="1240411"/>
                </a:lnTo>
                <a:lnTo>
                  <a:pt x="1746780" y="1238285"/>
                </a:lnTo>
                <a:lnTo>
                  <a:pt x="1744928" y="1236690"/>
                </a:lnTo>
                <a:lnTo>
                  <a:pt x="1743076" y="1235096"/>
                </a:lnTo>
                <a:lnTo>
                  <a:pt x="1740694" y="1233767"/>
                </a:lnTo>
                <a:lnTo>
                  <a:pt x="1738578" y="1232438"/>
                </a:lnTo>
                <a:lnTo>
                  <a:pt x="1736197" y="1231641"/>
                </a:lnTo>
                <a:lnTo>
                  <a:pt x="1733815" y="1230844"/>
                </a:lnTo>
                <a:lnTo>
                  <a:pt x="1731434" y="1230578"/>
                </a:lnTo>
                <a:lnTo>
                  <a:pt x="1728788" y="1230312"/>
                </a:lnTo>
                <a:close/>
                <a:moveTo>
                  <a:pt x="158750" y="1230312"/>
                </a:moveTo>
                <a:lnTo>
                  <a:pt x="156104" y="1230578"/>
                </a:lnTo>
                <a:lnTo>
                  <a:pt x="153723" y="1230844"/>
                </a:lnTo>
                <a:lnTo>
                  <a:pt x="151342" y="1231641"/>
                </a:lnTo>
                <a:lnTo>
                  <a:pt x="148696" y="1232438"/>
                </a:lnTo>
                <a:lnTo>
                  <a:pt x="146579" y="1233767"/>
                </a:lnTo>
                <a:lnTo>
                  <a:pt x="144463" y="1235096"/>
                </a:lnTo>
                <a:lnTo>
                  <a:pt x="142611" y="1236690"/>
                </a:lnTo>
                <a:lnTo>
                  <a:pt x="140759" y="1238285"/>
                </a:lnTo>
                <a:lnTo>
                  <a:pt x="139171" y="1240411"/>
                </a:lnTo>
                <a:lnTo>
                  <a:pt x="137848" y="1242271"/>
                </a:lnTo>
                <a:lnTo>
                  <a:pt x="136525" y="1244663"/>
                </a:lnTo>
                <a:lnTo>
                  <a:pt x="135202" y="1246788"/>
                </a:lnTo>
                <a:lnTo>
                  <a:pt x="134409" y="1249712"/>
                </a:lnTo>
                <a:lnTo>
                  <a:pt x="133879" y="1252103"/>
                </a:lnTo>
                <a:lnTo>
                  <a:pt x="133350" y="1254761"/>
                </a:lnTo>
                <a:lnTo>
                  <a:pt x="133350" y="1257418"/>
                </a:lnTo>
                <a:lnTo>
                  <a:pt x="133350" y="1350962"/>
                </a:lnTo>
                <a:lnTo>
                  <a:pt x="184150" y="1350962"/>
                </a:lnTo>
                <a:lnTo>
                  <a:pt x="184150" y="1257418"/>
                </a:lnTo>
                <a:lnTo>
                  <a:pt x="184150" y="1254761"/>
                </a:lnTo>
                <a:lnTo>
                  <a:pt x="183621" y="1252103"/>
                </a:lnTo>
                <a:lnTo>
                  <a:pt x="183092" y="1249712"/>
                </a:lnTo>
                <a:lnTo>
                  <a:pt x="182298" y="1246788"/>
                </a:lnTo>
                <a:lnTo>
                  <a:pt x="181240" y="1244663"/>
                </a:lnTo>
                <a:lnTo>
                  <a:pt x="179917" y="1242271"/>
                </a:lnTo>
                <a:lnTo>
                  <a:pt x="178594" y="1240411"/>
                </a:lnTo>
                <a:lnTo>
                  <a:pt x="176742" y="1238285"/>
                </a:lnTo>
                <a:lnTo>
                  <a:pt x="174890" y="1236690"/>
                </a:lnTo>
                <a:lnTo>
                  <a:pt x="173038" y="1235096"/>
                </a:lnTo>
                <a:lnTo>
                  <a:pt x="170921" y="1233767"/>
                </a:lnTo>
                <a:lnTo>
                  <a:pt x="168804" y="1232438"/>
                </a:lnTo>
                <a:lnTo>
                  <a:pt x="166423" y="1231641"/>
                </a:lnTo>
                <a:lnTo>
                  <a:pt x="163777" y="1230844"/>
                </a:lnTo>
                <a:lnTo>
                  <a:pt x="161396" y="1230578"/>
                </a:lnTo>
                <a:lnTo>
                  <a:pt x="158750" y="1230312"/>
                </a:lnTo>
                <a:close/>
                <a:moveTo>
                  <a:pt x="1094582" y="1220787"/>
                </a:moveTo>
                <a:lnTo>
                  <a:pt x="1092251" y="1221054"/>
                </a:lnTo>
                <a:lnTo>
                  <a:pt x="1089660" y="1221322"/>
                </a:lnTo>
                <a:lnTo>
                  <a:pt x="1087070" y="1222124"/>
                </a:lnTo>
                <a:lnTo>
                  <a:pt x="1084998" y="1223194"/>
                </a:lnTo>
                <a:lnTo>
                  <a:pt x="1082926" y="1224531"/>
                </a:lnTo>
                <a:lnTo>
                  <a:pt x="1080854" y="1225868"/>
                </a:lnTo>
                <a:lnTo>
                  <a:pt x="1079041" y="1227740"/>
                </a:lnTo>
                <a:lnTo>
                  <a:pt x="1077487" y="1229611"/>
                </a:lnTo>
                <a:lnTo>
                  <a:pt x="1075933" y="1231751"/>
                </a:lnTo>
                <a:lnTo>
                  <a:pt x="1074379" y="1234425"/>
                </a:lnTo>
                <a:lnTo>
                  <a:pt x="1073083" y="1236831"/>
                </a:lnTo>
                <a:lnTo>
                  <a:pt x="1072047" y="1239505"/>
                </a:lnTo>
                <a:lnTo>
                  <a:pt x="1071270" y="1242179"/>
                </a:lnTo>
                <a:lnTo>
                  <a:pt x="1070493" y="1245121"/>
                </a:lnTo>
                <a:lnTo>
                  <a:pt x="1070234" y="1248330"/>
                </a:lnTo>
                <a:lnTo>
                  <a:pt x="1069975" y="1251539"/>
                </a:lnTo>
                <a:lnTo>
                  <a:pt x="1069975" y="1346200"/>
                </a:lnTo>
                <a:lnTo>
                  <a:pt x="1119188" y="1346200"/>
                </a:lnTo>
                <a:lnTo>
                  <a:pt x="1119188" y="1251539"/>
                </a:lnTo>
                <a:lnTo>
                  <a:pt x="1118929" y="1248330"/>
                </a:lnTo>
                <a:lnTo>
                  <a:pt x="1118670" y="1245121"/>
                </a:lnTo>
                <a:lnTo>
                  <a:pt x="1117893" y="1242179"/>
                </a:lnTo>
                <a:lnTo>
                  <a:pt x="1117116" y="1239505"/>
                </a:lnTo>
                <a:lnTo>
                  <a:pt x="1116080" y="1236831"/>
                </a:lnTo>
                <a:lnTo>
                  <a:pt x="1114785" y="1234425"/>
                </a:lnTo>
                <a:lnTo>
                  <a:pt x="1113231" y="1231751"/>
                </a:lnTo>
                <a:lnTo>
                  <a:pt x="1111936" y="1229611"/>
                </a:lnTo>
                <a:lnTo>
                  <a:pt x="1110123" y="1227740"/>
                </a:lnTo>
                <a:lnTo>
                  <a:pt x="1108310" y="1225868"/>
                </a:lnTo>
                <a:lnTo>
                  <a:pt x="1106237" y="1224531"/>
                </a:lnTo>
                <a:lnTo>
                  <a:pt x="1104165" y="1223194"/>
                </a:lnTo>
                <a:lnTo>
                  <a:pt x="1101834" y="1222124"/>
                </a:lnTo>
                <a:lnTo>
                  <a:pt x="1099503" y="1221322"/>
                </a:lnTo>
                <a:lnTo>
                  <a:pt x="1096913" y="1221054"/>
                </a:lnTo>
                <a:lnTo>
                  <a:pt x="1094582" y="1220787"/>
                </a:lnTo>
                <a:close/>
                <a:moveTo>
                  <a:pt x="943508" y="1220787"/>
                </a:moveTo>
                <a:lnTo>
                  <a:pt x="941152" y="1221054"/>
                </a:lnTo>
                <a:lnTo>
                  <a:pt x="938796" y="1221322"/>
                </a:lnTo>
                <a:lnTo>
                  <a:pt x="936440" y="1222124"/>
                </a:lnTo>
                <a:lnTo>
                  <a:pt x="934084" y="1223194"/>
                </a:lnTo>
                <a:lnTo>
                  <a:pt x="931990" y="1224531"/>
                </a:lnTo>
                <a:lnTo>
                  <a:pt x="929896" y="1225868"/>
                </a:lnTo>
                <a:lnTo>
                  <a:pt x="927802" y="1227740"/>
                </a:lnTo>
                <a:lnTo>
                  <a:pt x="926231" y="1229611"/>
                </a:lnTo>
                <a:lnTo>
                  <a:pt x="924660" y="1231751"/>
                </a:lnTo>
                <a:lnTo>
                  <a:pt x="923090" y="1234425"/>
                </a:lnTo>
                <a:lnTo>
                  <a:pt x="922043" y="1236831"/>
                </a:lnTo>
                <a:lnTo>
                  <a:pt x="920996" y="1239505"/>
                </a:lnTo>
                <a:lnTo>
                  <a:pt x="920210" y="1242179"/>
                </a:lnTo>
                <a:lnTo>
                  <a:pt x="919687" y="1245121"/>
                </a:lnTo>
                <a:lnTo>
                  <a:pt x="919163" y="1248330"/>
                </a:lnTo>
                <a:lnTo>
                  <a:pt x="919163" y="1251539"/>
                </a:lnTo>
                <a:lnTo>
                  <a:pt x="919163" y="1346200"/>
                </a:lnTo>
                <a:lnTo>
                  <a:pt x="968376" y="1346200"/>
                </a:lnTo>
                <a:lnTo>
                  <a:pt x="968376" y="1251539"/>
                </a:lnTo>
                <a:lnTo>
                  <a:pt x="968114" y="1248330"/>
                </a:lnTo>
                <a:lnTo>
                  <a:pt x="967853" y="1245121"/>
                </a:lnTo>
                <a:lnTo>
                  <a:pt x="967329" y="1242179"/>
                </a:lnTo>
                <a:lnTo>
                  <a:pt x="966544" y="1239505"/>
                </a:lnTo>
                <a:lnTo>
                  <a:pt x="965497" y="1236831"/>
                </a:lnTo>
                <a:lnTo>
                  <a:pt x="964188" y="1234425"/>
                </a:lnTo>
                <a:lnTo>
                  <a:pt x="962879" y="1231751"/>
                </a:lnTo>
                <a:lnTo>
                  <a:pt x="961308" y="1229611"/>
                </a:lnTo>
                <a:lnTo>
                  <a:pt x="959214" y="1227740"/>
                </a:lnTo>
                <a:lnTo>
                  <a:pt x="957382" y="1225868"/>
                </a:lnTo>
                <a:lnTo>
                  <a:pt x="955288" y="1224531"/>
                </a:lnTo>
                <a:lnTo>
                  <a:pt x="953194" y="1223194"/>
                </a:lnTo>
                <a:lnTo>
                  <a:pt x="951099" y="1222124"/>
                </a:lnTo>
                <a:lnTo>
                  <a:pt x="948743" y="1221322"/>
                </a:lnTo>
                <a:lnTo>
                  <a:pt x="946387" y="1221054"/>
                </a:lnTo>
                <a:lnTo>
                  <a:pt x="943508" y="1220787"/>
                </a:lnTo>
                <a:close/>
                <a:moveTo>
                  <a:pt x="792827" y="1220787"/>
                </a:moveTo>
                <a:lnTo>
                  <a:pt x="790483" y="1221054"/>
                </a:lnTo>
                <a:lnTo>
                  <a:pt x="787879" y="1221322"/>
                </a:lnTo>
                <a:lnTo>
                  <a:pt x="785536" y="1222124"/>
                </a:lnTo>
                <a:lnTo>
                  <a:pt x="783192" y="1223194"/>
                </a:lnTo>
                <a:lnTo>
                  <a:pt x="781109" y="1224531"/>
                </a:lnTo>
                <a:lnTo>
                  <a:pt x="779286" y="1225868"/>
                </a:lnTo>
                <a:lnTo>
                  <a:pt x="777464" y="1227740"/>
                </a:lnTo>
                <a:lnTo>
                  <a:pt x="775641" y="1229611"/>
                </a:lnTo>
                <a:lnTo>
                  <a:pt x="773818" y="1231751"/>
                </a:lnTo>
                <a:lnTo>
                  <a:pt x="772516" y="1234425"/>
                </a:lnTo>
                <a:lnTo>
                  <a:pt x="771214" y="1236831"/>
                </a:lnTo>
                <a:lnTo>
                  <a:pt x="770173" y="1239505"/>
                </a:lnTo>
                <a:lnTo>
                  <a:pt x="769392" y="1242179"/>
                </a:lnTo>
                <a:lnTo>
                  <a:pt x="768871" y="1245121"/>
                </a:lnTo>
                <a:lnTo>
                  <a:pt x="768350" y="1248330"/>
                </a:lnTo>
                <a:lnTo>
                  <a:pt x="768350" y="1251539"/>
                </a:lnTo>
                <a:lnTo>
                  <a:pt x="768350" y="1346200"/>
                </a:lnTo>
                <a:lnTo>
                  <a:pt x="817563" y="1346200"/>
                </a:lnTo>
                <a:lnTo>
                  <a:pt x="817563" y="1251539"/>
                </a:lnTo>
                <a:lnTo>
                  <a:pt x="817563" y="1248330"/>
                </a:lnTo>
                <a:lnTo>
                  <a:pt x="816782" y="1245121"/>
                </a:lnTo>
                <a:lnTo>
                  <a:pt x="816261" y="1242179"/>
                </a:lnTo>
                <a:lnTo>
                  <a:pt x="815480" y="1239505"/>
                </a:lnTo>
                <a:lnTo>
                  <a:pt x="814439" y="1236831"/>
                </a:lnTo>
                <a:lnTo>
                  <a:pt x="813137" y="1234425"/>
                </a:lnTo>
                <a:lnTo>
                  <a:pt x="811835" y="1231751"/>
                </a:lnTo>
                <a:lnTo>
                  <a:pt x="810272" y="1229611"/>
                </a:lnTo>
                <a:lnTo>
                  <a:pt x="808450" y="1227740"/>
                </a:lnTo>
                <a:lnTo>
                  <a:pt x="806627" y="1225868"/>
                </a:lnTo>
                <a:lnTo>
                  <a:pt x="804804" y="1224531"/>
                </a:lnTo>
                <a:lnTo>
                  <a:pt x="802200" y="1223194"/>
                </a:lnTo>
                <a:lnTo>
                  <a:pt x="800117" y="1222124"/>
                </a:lnTo>
                <a:lnTo>
                  <a:pt x="797774" y="1221322"/>
                </a:lnTo>
                <a:lnTo>
                  <a:pt x="795430" y="1221054"/>
                </a:lnTo>
                <a:lnTo>
                  <a:pt x="792827" y="1220787"/>
                </a:lnTo>
                <a:close/>
                <a:moveTo>
                  <a:pt x="1620838" y="1082675"/>
                </a:moveTo>
                <a:lnTo>
                  <a:pt x="1620838" y="1117600"/>
                </a:lnTo>
                <a:lnTo>
                  <a:pt x="1641476" y="1117600"/>
                </a:lnTo>
                <a:lnTo>
                  <a:pt x="1641476" y="1082675"/>
                </a:lnTo>
                <a:lnTo>
                  <a:pt x="1620838" y="1082675"/>
                </a:lnTo>
                <a:close/>
                <a:moveTo>
                  <a:pt x="1566863" y="1082675"/>
                </a:moveTo>
                <a:lnTo>
                  <a:pt x="1566863" y="1117600"/>
                </a:lnTo>
                <a:lnTo>
                  <a:pt x="1587501" y="1117600"/>
                </a:lnTo>
                <a:lnTo>
                  <a:pt x="1587501" y="1082675"/>
                </a:lnTo>
                <a:lnTo>
                  <a:pt x="1566863" y="1082675"/>
                </a:lnTo>
                <a:close/>
                <a:moveTo>
                  <a:pt x="1484313" y="1082675"/>
                </a:moveTo>
                <a:lnTo>
                  <a:pt x="1484313" y="1117600"/>
                </a:lnTo>
                <a:lnTo>
                  <a:pt x="1504951" y="1117600"/>
                </a:lnTo>
                <a:lnTo>
                  <a:pt x="1504951" y="1082675"/>
                </a:lnTo>
                <a:lnTo>
                  <a:pt x="1484313" y="1082675"/>
                </a:lnTo>
                <a:close/>
                <a:moveTo>
                  <a:pt x="1428750" y="1082675"/>
                </a:moveTo>
                <a:lnTo>
                  <a:pt x="1428750" y="1117600"/>
                </a:lnTo>
                <a:lnTo>
                  <a:pt x="1449388" y="1117600"/>
                </a:lnTo>
                <a:lnTo>
                  <a:pt x="1449388" y="1082675"/>
                </a:lnTo>
                <a:lnTo>
                  <a:pt x="1428750" y="1082675"/>
                </a:lnTo>
                <a:close/>
                <a:moveTo>
                  <a:pt x="1349375" y="1082675"/>
                </a:moveTo>
                <a:lnTo>
                  <a:pt x="1349375" y="1117600"/>
                </a:lnTo>
                <a:lnTo>
                  <a:pt x="1370013" y="1117600"/>
                </a:lnTo>
                <a:lnTo>
                  <a:pt x="1370013" y="1082675"/>
                </a:lnTo>
                <a:lnTo>
                  <a:pt x="1349375" y="1082675"/>
                </a:lnTo>
                <a:close/>
                <a:moveTo>
                  <a:pt x="1293813" y="1082675"/>
                </a:moveTo>
                <a:lnTo>
                  <a:pt x="1293813" y="1117600"/>
                </a:lnTo>
                <a:lnTo>
                  <a:pt x="1314451" y="1117600"/>
                </a:lnTo>
                <a:lnTo>
                  <a:pt x="1314451" y="1082675"/>
                </a:lnTo>
                <a:lnTo>
                  <a:pt x="1293813" y="1082675"/>
                </a:lnTo>
                <a:close/>
                <a:moveTo>
                  <a:pt x="573088" y="1082675"/>
                </a:moveTo>
                <a:lnTo>
                  <a:pt x="573088" y="1117600"/>
                </a:lnTo>
                <a:lnTo>
                  <a:pt x="593726" y="1117600"/>
                </a:lnTo>
                <a:lnTo>
                  <a:pt x="593726" y="1082675"/>
                </a:lnTo>
                <a:lnTo>
                  <a:pt x="573088" y="1082675"/>
                </a:lnTo>
                <a:close/>
                <a:moveTo>
                  <a:pt x="519113" y="1082675"/>
                </a:moveTo>
                <a:lnTo>
                  <a:pt x="519113" y="1117600"/>
                </a:lnTo>
                <a:lnTo>
                  <a:pt x="539751" y="1117600"/>
                </a:lnTo>
                <a:lnTo>
                  <a:pt x="539751" y="1082675"/>
                </a:lnTo>
                <a:lnTo>
                  <a:pt x="519113" y="1082675"/>
                </a:lnTo>
                <a:close/>
                <a:moveTo>
                  <a:pt x="436563" y="1082675"/>
                </a:moveTo>
                <a:lnTo>
                  <a:pt x="436563" y="1117600"/>
                </a:lnTo>
                <a:lnTo>
                  <a:pt x="457201" y="1117600"/>
                </a:lnTo>
                <a:lnTo>
                  <a:pt x="457201" y="1082675"/>
                </a:lnTo>
                <a:lnTo>
                  <a:pt x="436563" y="1082675"/>
                </a:lnTo>
                <a:close/>
                <a:moveTo>
                  <a:pt x="381000" y="1082675"/>
                </a:moveTo>
                <a:lnTo>
                  <a:pt x="381000" y="1117600"/>
                </a:lnTo>
                <a:lnTo>
                  <a:pt x="401638" y="1117600"/>
                </a:lnTo>
                <a:lnTo>
                  <a:pt x="401638" y="1082675"/>
                </a:lnTo>
                <a:lnTo>
                  <a:pt x="381000" y="1082675"/>
                </a:lnTo>
                <a:close/>
                <a:moveTo>
                  <a:pt x="301625" y="1082675"/>
                </a:moveTo>
                <a:lnTo>
                  <a:pt x="301625" y="1117600"/>
                </a:lnTo>
                <a:lnTo>
                  <a:pt x="322263" y="1117600"/>
                </a:lnTo>
                <a:lnTo>
                  <a:pt x="322263" y="1082675"/>
                </a:lnTo>
                <a:lnTo>
                  <a:pt x="301625" y="1082675"/>
                </a:lnTo>
                <a:close/>
                <a:moveTo>
                  <a:pt x="246063" y="1082675"/>
                </a:moveTo>
                <a:lnTo>
                  <a:pt x="246063" y="1117600"/>
                </a:lnTo>
                <a:lnTo>
                  <a:pt x="266701" y="1117600"/>
                </a:lnTo>
                <a:lnTo>
                  <a:pt x="266701" y="1082675"/>
                </a:lnTo>
                <a:lnTo>
                  <a:pt x="246063" y="1082675"/>
                </a:lnTo>
                <a:close/>
                <a:moveTo>
                  <a:pt x="1198563" y="1074737"/>
                </a:moveTo>
                <a:lnTo>
                  <a:pt x="1198563" y="1133475"/>
                </a:lnTo>
                <a:lnTo>
                  <a:pt x="1223963" y="1133475"/>
                </a:lnTo>
                <a:lnTo>
                  <a:pt x="1223963" y="1074737"/>
                </a:lnTo>
                <a:lnTo>
                  <a:pt x="1198563" y="1074737"/>
                </a:lnTo>
                <a:close/>
                <a:moveTo>
                  <a:pt x="661988" y="1074737"/>
                </a:moveTo>
                <a:lnTo>
                  <a:pt x="661988" y="1133475"/>
                </a:lnTo>
                <a:lnTo>
                  <a:pt x="688976" y="1133475"/>
                </a:lnTo>
                <a:lnTo>
                  <a:pt x="688976" y="1074737"/>
                </a:lnTo>
                <a:lnTo>
                  <a:pt x="661988" y="1074737"/>
                </a:lnTo>
                <a:close/>
                <a:moveTo>
                  <a:pt x="1125538" y="1073150"/>
                </a:moveTo>
                <a:lnTo>
                  <a:pt x="1125538" y="1131888"/>
                </a:lnTo>
                <a:lnTo>
                  <a:pt x="1149351" y="1131888"/>
                </a:lnTo>
                <a:lnTo>
                  <a:pt x="1149351" y="1073150"/>
                </a:lnTo>
                <a:lnTo>
                  <a:pt x="1125538" y="1073150"/>
                </a:lnTo>
                <a:close/>
                <a:moveTo>
                  <a:pt x="1039813" y="1073150"/>
                </a:moveTo>
                <a:lnTo>
                  <a:pt x="1039813" y="1131888"/>
                </a:lnTo>
                <a:lnTo>
                  <a:pt x="1062038" y="1131888"/>
                </a:lnTo>
                <a:lnTo>
                  <a:pt x="1062038" y="1073150"/>
                </a:lnTo>
                <a:lnTo>
                  <a:pt x="1039813" y="1073150"/>
                </a:lnTo>
                <a:close/>
                <a:moveTo>
                  <a:pt x="976313" y="1073150"/>
                </a:moveTo>
                <a:lnTo>
                  <a:pt x="976313" y="1131888"/>
                </a:lnTo>
                <a:lnTo>
                  <a:pt x="998538" y="1131888"/>
                </a:lnTo>
                <a:lnTo>
                  <a:pt x="998538" y="1073150"/>
                </a:lnTo>
                <a:lnTo>
                  <a:pt x="976313" y="1073150"/>
                </a:lnTo>
                <a:close/>
                <a:moveTo>
                  <a:pt x="889000" y="1073150"/>
                </a:moveTo>
                <a:lnTo>
                  <a:pt x="889000" y="1131888"/>
                </a:lnTo>
                <a:lnTo>
                  <a:pt x="912813" y="1131888"/>
                </a:lnTo>
                <a:lnTo>
                  <a:pt x="912813" y="1073150"/>
                </a:lnTo>
                <a:lnTo>
                  <a:pt x="889000" y="1073150"/>
                </a:lnTo>
                <a:close/>
                <a:moveTo>
                  <a:pt x="823913" y="1073150"/>
                </a:moveTo>
                <a:lnTo>
                  <a:pt x="823913" y="1131888"/>
                </a:lnTo>
                <a:lnTo>
                  <a:pt x="847726" y="1131888"/>
                </a:lnTo>
                <a:lnTo>
                  <a:pt x="847726" y="1073150"/>
                </a:lnTo>
                <a:lnTo>
                  <a:pt x="823913" y="1073150"/>
                </a:lnTo>
                <a:close/>
                <a:moveTo>
                  <a:pt x="738188" y="1073150"/>
                </a:moveTo>
                <a:lnTo>
                  <a:pt x="738188" y="1131888"/>
                </a:lnTo>
                <a:lnTo>
                  <a:pt x="762001" y="1131888"/>
                </a:lnTo>
                <a:lnTo>
                  <a:pt x="762001" y="1073150"/>
                </a:lnTo>
                <a:lnTo>
                  <a:pt x="738188" y="1073150"/>
                </a:lnTo>
                <a:close/>
                <a:moveTo>
                  <a:pt x="1770857" y="1058862"/>
                </a:moveTo>
                <a:lnTo>
                  <a:pt x="1769005" y="1059121"/>
                </a:lnTo>
                <a:lnTo>
                  <a:pt x="1767417" y="1059898"/>
                </a:lnTo>
                <a:lnTo>
                  <a:pt x="1765830" y="1061194"/>
                </a:lnTo>
                <a:lnTo>
                  <a:pt x="1764507" y="1063007"/>
                </a:lnTo>
                <a:lnTo>
                  <a:pt x="1763448" y="1065338"/>
                </a:lnTo>
                <a:lnTo>
                  <a:pt x="1762654" y="1067411"/>
                </a:lnTo>
                <a:lnTo>
                  <a:pt x="1762125" y="1070001"/>
                </a:lnTo>
                <a:lnTo>
                  <a:pt x="1762125" y="1072851"/>
                </a:lnTo>
                <a:lnTo>
                  <a:pt x="1762125" y="1120775"/>
                </a:lnTo>
                <a:lnTo>
                  <a:pt x="1779588" y="1120775"/>
                </a:lnTo>
                <a:lnTo>
                  <a:pt x="1779588" y="1072851"/>
                </a:lnTo>
                <a:lnTo>
                  <a:pt x="1779324" y="1070001"/>
                </a:lnTo>
                <a:lnTo>
                  <a:pt x="1778794" y="1067411"/>
                </a:lnTo>
                <a:lnTo>
                  <a:pt x="1778001" y="1065338"/>
                </a:lnTo>
                <a:lnTo>
                  <a:pt x="1776942" y="1063007"/>
                </a:lnTo>
                <a:lnTo>
                  <a:pt x="1775619" y="1061194"/>
                </a:lnTo>
                <a:lnTo>
                  <a:pt x="1774296" y="1059898"/>
                </a:lnTo>
                <a:lnTo>
                  <a:pt x="1772709" y="1059121"/>
                </a:lnTo>
                <a:lnTo>
                  <a:pt x="1770857" y="1058862"/>
                </a:lnTo>
                <a:close/>
                <a:moveTo>
                  <a:pt x="1685396" y="1058862"/>
                </a:moveTo>
                <a:lnTo>
                  <a:pt x="1683280" y="1059121"/>
                </a:lnTo>
                <a:lnTo>
                  <a:pt x="1681692" y="1059898"/>
                </a:lnTo>
                <a:lnTo>
                  <a:pt x="1680105" y="1061194"/>
                </a:lnTo>
                <a:lnTo>
                  <a:pt x="1679046" y="1063007"/>
                </a:lnTo>
                <a:lnTo>
                  <a:pt x="1677988" y="1065338"/>
                </a:lnTo>
                <a:lnTo>
                  <a:pt x="1677194" y="1067411"/>
                </a:lnTo>
                <a:lnTo>
                  <a:pt x="1676665" y="1070001"/>
                </a:lnTo>
                <a:lnTo>
                  <a:pt x="1676400" y="1072851"/>
                </a:lnTo>
                <a:lnTo>
                  <a:pt x="1676400" y="1120775"/>
                </a:lnTo>
                <a:lnTo>
                  <a:pt x="1693863" y="1120775"/>
                </a:lnTo>
                <a:lnTo>
                  <a:pt x="1693863" y="1072851"/>
                </a:lnTo>
                <a:lnTo>
                  <a:pt x="1693599" y="1070001"/>
                </a:lnTo>
                <a:lnTo>
                  <a:pt x="1693334" y="1067411"/>
                </a:lnTo>
                <a:lnTo>
                  <a:pt x="1692540" y="1065338"/>
                </a:lnTo>
                <a:lnTo>
                  <a:pt x="1691482" y="1063007"/>
                </a:lnTo>
                <a:lnTo>
                  <a:pt x="1690159" y="1061194"/>
                </a:lnTo>
                <a:lnTo>
                  <a:pt x="1688571" y="1059898"/>
                </a:lnTo>
                <a:lnTo>
                  <a:pt x="1686984" y="1059121"/>
                </a:lnTo>
                <a:lnTo>
                  <a:pt x="1685396" y="1058862"/>
                </a:lnTo>
                <a:close/>
                <a:moveTo>
                  <a:pt x="200950" y="1058862"/>
                </a:moveTo>
                <a:lnTo>
                  <a:pt x="199126" y="1059121"/>
                </a:lnTo>
                <a:lnTo>
                  <a:pt x="197562" y="1059898"/>
                </a:lnTo>
                <a:lnTo>
                  <a:pt x="196259" y="1061194"/>
                </a:lnTo>
                <a:lnTo>
                  <a:pt x="194955" y="1063007"/>
                </a:lnTo>
                <a:lnTo>
                  <a:pt x="193913" y="1065338"/>
                </a:lnTo>
                <a:lnTo>
                  <a:pt x="193131" y="1067411"/>
                </a:lnTo>
                <a:lnTo>
                  <a:pt x="192610" y="1070001"/>
                </a:lnTo>
                <a:lnTo>
                  <a:pt x="192088" y="1072851"/>
                </a:lnTo>
                <a:lnTo>
                  <a:pt x="192088" y="1120775"/>
                </a:lnTo>
                <a:lnTo>
                  <a:pt x="209551" y="1120775"/>
                </a:lnTo>
                <a:lnTo>
                  <a:pt x="209551" y="1072851"/>
                </a:lnTo>
                <a:lnTo>
                  <a:pt x="209551" y="1070001"/>
                </a:lnTo>
                <a:lnTo>
                  <a:pt x="209030" y="1067411"/>
                </a:lnTo>
                <a:lnTo>
                  <a:pt x="208248" y="1065338"/>
                </a:lnTo>
                <a:lnTo>
                  <a:pt x="207205" y="1063007"/>
                </a:lnTo>
                <a:lnTo>
                  <a:pt x="205642" y="1061194"/>
                </a:lnTo>
                <a:lnTo>
                  <a:pt x="204338" y="1059898"/>
                </a:lnTo>
                <a:lnTo>
                  <a:pt x="202514" y="1059121"/>
                </a:lnTo>
                <a:lnTo>
                  <a:pt x="200950" y="1058862"/>
                </a:lnTo>
                <a:close/>
                <a:moveTo>
                  <a:pt x="116417" y="1058862"/>
                </a:moveTo>
                <a:lnTo>
                  <a:pt x="114830" y="1059121"/>
                </a:lnTo>
                <a:lnTo>
                  <a:pt x="113242" y="1059898"/>
                </a:lnTo>
                <a:lnTo>
                  <a:pt x="111655" y="1061194"/>
                </a:lnTo>
                <a:lnTo>
                  <a:pt x="110332" y="1063007"/>
                </a:lnTo>
                <a:lnTo>
                  <a:pt x="109273" y="1065338"/>
                </a:lnTo>
                <a:lnTo>
                  <a:pt x="108479" y="1067411"/>
                </a:lnTo>
                <a:lnTo>
                  <a:pt x="107950" y="1070001"/>
                </a:lnTo>
                <a:lnTo>
                  <a:pt x="107950" y="1072851"/>
                </a:lnTo>
                <a:lnTo>
                  <a:pt x="107950" y="1120775"/>
                </a:lnTo>
                <a:lnTo>
                  <a:pt x="125413" y="1120775"/>
                </a:lnTo>
                <a:lnTo>
                  <a:pt x="125413" y="1072851"/>
                </a:lnTo>
                <a:lnTo>
                  <a:pt x="125149" y="1070001"/>
                </a:lnTo>
                <a:lnTo>
                  <a:pt x="124619" y="1067411"/>
                </a:lnTo>
                <a:lnTo>
                  <a:pt x="123826" y="1065338"/>
                </a:lnTo>
                <a:lnTo>
                  <a:pt x="122767" y="1063007"/>
                </a:lnTo>
                <a:lnTo>
                  <a:pt x="121180" y="1061194"/>
                </a:lnTo>
                <a:lnTo>
                  <a:pt x="119857" y="1059898"/>
                </a:lnTo>
                <a:lnTo>
                  <a:pt x="118269" y="1059121"/>
                </a:lnTo>
                <a:lnTo>
                  <a:pt x="116417" y="1058862"/>
                </a:lnTo>
                <a:close/>
                <a:moveTo>
                  <a:pt x="1092251" y="1030287"/>
                </a:moveTo>
                <a:lnTo>
                  <a:pt x="1089660" y="1030813"/>
                </a:lnTo>
                <a:lnTo>
                  <a:pt x="1087070" y="1031340"/>
                </a:lnTo>
                <a:lnTo>
                  <a:pt x="1084998" y="1032130"/>
                </a:lnTo>
                <a:lnTo>
                  <a:pt x="1082926" y="1033182"/>
                </a:lnTo>
                <a:lnTo>
                  <a:pt x="1080854" y="1034498"/>
                </a:lnTo>
                <a:lnTo>
                  <a:pt x="1079041" y="1036078"/>
                </a:lnTo>
                <a:lnTo>
                  <a:pt x="1077487" y="1037657"/>
                </a:lnTo>
                <a:lnTo>
                  <a:pt x="1075933" y="1039499"/>
                </a:lnTo>
                <a:lnTo>
                  <a:pt x="1074379" y="1041342"/>
                </a:lnTo>
                <a:lnTo>
                  <a:pt x="1073083" y="1043184"/>
                </a:lnTo>
                <a:lnTo>
                  <a:pt x="1072047" y="1045553"/>
                </a:lnTo>
                <a:lnTo>
                  <a:pt x="1071270" y="1047659"/>
                </a:lnTo>
                <a:lnTo>
                  <a:pt x="1070493" y="1050291"/>
                </a:lnTo>
                <a:lnTo>
                  <a:pt x="1070234" y="1052660"/>
                </a:lnTo>
                <a:lnTo>
                  <a:pt x="1069975" y="1055292"/>
                </a:lnTo>
                <a:lnTo>
                  <a:pt x="1069975" y="1131887"/>
                </a:lnTo>
                <a:lnTo>
                  <a:pt x="1119188" y="1131887"/>
                </a:lnTo>
                <a:lnTo>
                  <a:pt x="1119188" y="1055292"/>
                </a:lnTo>
                <a:lnTo>
                  <a:pt x="1118929" y="1052660"/>
                </a:lnTo>
                <a:lnTo>
                  <a:pt x="1118670" y="1050291"/>
                </a:lnTo>
                <a:lnTo>
                  <a:pt x="1117893" y="1047659"/>
                </a:lnTo>
                <a:lnTo>
                  <a:pt x="1117116" y="1045553"/>
                </a:lnTo>
                <a:lnTo>
                  <a:pt x="1116080" y="1043184"/>
                </a:lnTo>
                <a:lnTo>
                  <a:pt x="1114785" y="1041342"/>
                </a:lnTo>
                <a:lnTo>
                  <a:pt x="1113231" y="1039499"/>
                </a:lnTo>
                <a:lnTo>
                  <a:pt x="1111936" y="1037657"/>
                </a:lnTo>
                <a:lnTo>
                  <a:pt x="1110123" y="1036078"/>
                </a:lnTo>
                <a:lnTo>
                  <a:pt x="1108310" y="1034498"/>
                </a:lnTo>
                <a:lnTo>
                  <a:pt x="1106237" y="1033182"/>
                </a:lnTo>
                <a:lnTo>
                  <a:pt x="1104165" y="1032130"/>
                </a:lnTo>
                <a:lnTo>
                  <a:pt x="1101834" y="1031340"/>
                </a:lnTo>
                <a:lnTo>
                  <a:pt x="1099503" y="1030813"/>
                </a:lnTo>
                <a:lnTo>
                  <a:pt x="1096913" y="1030287"/>
                </a:lnTo>
                <a:lnTo>
                  <a:pt x="1094582" y="1030287"/>
                </a:lnTo>
                <a:lnTo>
                  <a:pt x="1092251" y="1030287"/>
                </a:lnTo>
                <a:close/>
                <a:moveTo>
                  <a:pt x="941152" y="1030287"/>
                </a:moveTo>
                <a:lnTo>
                  <a:pt x="938796" y="1030813"/>
                </a:lnTo>
                <a:lnTo>
                  <a:pt x="936440" y="1031340"/>
                </a:lnTo>
                <a:lnTo>
                  <a:pt x="934084" y="1032130"/>
                </a:lnTo>
                <a:lnTo>
                  <a:pt x="931990" y="1033182"/>
                </a:lnTo>
                <a:lnTo>
                  <a:pt x="929896" y="1034498"/>
                </a:lnTo>
                <a:lnTo>
                  <a:pt x="927802" y="1036078"/>
                </a:lnTo>
                <a:lnTo>
                  <a:pt x="926231" y="1037657"/>
                </a:lnTo>
                <a:lnTo>
                  <a:pt x="924660" y="1039499"/>
                </a:lnTo>
                <a:lnTo>
                  <a:pt x="923090" y="1041342"/>
                </a:lnTo>
                <a:lnTo>
                  <a:pt x="922043" y="1043184"/>
                </a:lnTo>
                <a:lnTo>
                  <a:pt x="920996" y="1045553"/>
                </a:lnTo>
                <a:lnTo>
                  <a:pt x="920210" y="1047659"/>
                </a:lnTo>
                <a:lnTo>
                  <a:pt x="919687" y="1050291"/>
                </a:lnTo>
                <a:lnTo>
                  <a:pt x="919163" y="1052660"/>
                </a:lnTo>
                <a:lnTo>
                  <a:pt x="919163" y="1055292"/>
                </a:lnTo>
                <a:lnTo>
                  <a:pt x="919163" y="1131887"/>
                </a:lnTo>
                <a:lnTo>
                  <a:pt x="968376" y="1131887"/>
                </a:lnTo>
                <a:lnTo>
                  <a:pt x="968376" y="1055292"/>
                </a:lnTo>
                <a:lnTo>
                  <a:pt x="968114" y="1052660"/>
                </a:lnTo>
                <a:lnTo>
                  <a:pt x="967853" y="1050291"/>
                </a:lnTo>
                <a:lnTo>
                  <a:pt x="967329" y="1047659"/>
                </a:lnTo>
                <a:lnTo>
                  <a:pt x="966544" y="1045553"/>
                </a:lnTo>
                <a:lnTo>
                  <a:pt x="965497" y="1043184"/>
                </a:lnTo>
                <a:lnTo>
                  <a:pt x="964188" y="1041342"/>
                </a:lnTo>
                <a:lnTo>
                  <a:pt x="962879" y="1039499"/>
                </a:lnTo>
                <a:lnTo>
                  <a:pt x="961308" y="1037657"/>
                </a:lnTo>
                <a:lnTo>
                  <a:pt x="959214" y="1036078"/>
                </a:lnTo>
                <a:lnTo>
                  <a:pt x="957382" y="1034498"/>
                </a:lnTo>
                <a:lnTo>
                  <a:pt x="955288" y="1033182"/>
                </a:lnTo>
                <a:lnTo>
                  <a:pt x="953194" y="1032130"/>
                </a:lnTo>
                <a:lnTo>
                  <a:pt x="951099" y="1031340"/>
                </a:lnTo>
                <a:lnTo>
                  <a:pt x="948743" y="1030813"/>
                </a:lnTo>
                <a:lnTo>
                  <a:pt x="946387" y="1030287"/>
                </a:lnTo>
                <a:lnTo>
                  <a:pt x="943508" y="1030287"/>
                </a:lnTo>
                <a:lnTo>
                  <a:pt x="941152" y="1030287"/>
                </a:lnTo>
                <a:close/>
                <a:moveTo>
                  <a:pt x="790483" y="1030287"/>
                </a:moveTo>
                <a:lnTo>
                  <a:pt x="787879" y="1030813"/>
                </a:lnTo>
                <a:lnTo>
                  <a:pt x="785536" y="1031340"/>
                </a:lnTo>
                <a:lnTo>
                  <a:pt x="783192" y="1032130"/>
                </a:lnTo>
                <a:lnTo>
                  <a:pt x="781109" y="1033182"/>
                </a:lnTo>
                <a:lnTo>
                  <a:pt x="779286" y="1034498"/>
                </a:lnTo>
                <a:lnTo>
                  <a:pt x="777464" y="1036078"/>
                </a:lnTo>
                <a:lnTo>
                  <a:pt x="775641" y="1037657"/>
                </a:lnTo>
                <a:lnTo>
                  <a:pt x="773818" y="1039499"/>
                </a:lnTo>
                <a:lnTo>
                  <a:pt x="772516" y="1041342"/>
                </a:lnTo>
                <a:lnTo>
                  <a:pt x="771214" y="1043184"/>
                </a:lnTo>
                <a:lnTo>
                  <a:pt x="770173" y="1045553"/>
                </a:lnTo>
                <a:lnTo>
                  <a:pt x="769392" y="1047659"/>
                </a:lnTo>
                <a:lnTo>
                  <a:pt x="768871" y="1050291"/>
                </a:lnTo>
                <a:lnTo>
                  <a:pt x="768350" y="1052660"/>
                </a:lnTo>
                <a:lnTo>
                  <a:pt x="768350" y="1055292"/>
                </a:lnTo>
                <a:lnTo>
                  <a:pt x="768350" y="1131887"/>
                </a:lnTo>
                <a:lnTo>
                  <a:pt x="817563" y="1131887"/>
                </a:lnTo>
                <a:lnTo>
                  <a:pt x="817563" y="1055292"/>
                </a:lnTo>
                <a:lnTo>
                  <a:pt x="817563" y="1052660"/>
                </a:lnTo>
                <a:lnTo>
                  <a:pt x="816782" y="1050291"/>
                </a:lnTo>
                <a:lnTo>
                  <a:pt x="816261" y="1047659"/>
                </a:lnTo>
                <a:lnTo>
                  <a:pt x="815480" y="1045553"/>
                </a:lnTo>
                <a:lnTo>
                  <a:pt x="814439" y="1043184"/>
                </a:lnTo>
                <a:lnTo>
                  <a:pt x="813137" y="1041342"/>
                </a:lnTo>
                <a:lnTo>
                  <a:pt x="811835" y="1039499"/>
                </a:lnTo>
                <a:lnTo>
                  <a:pt x="810272" y="1037657"/>
                </a:lnTo>
                <a:lnTo>
                  <a:pt x="808450" y="1036078"/>
                </a:lnTo>
                <a:lnTo>
                  <a:pt x="806627" y="1034498"/>
                </a:lnTo>
                <a:lnTo>
                  <a:pt x="804804" y="1033182"/>
                </a:lnTo>
                <a:lnTo>
                  <a:pt x="802200" y="1032130"/>
                </a:lnTo>
                <a:lnTo>
                  <a:pt x="800117" y="1031340"/>
                </a:lnTo>
                <a:lnTo>
                  <a:pt x="797774" y="1030813"/>
                </a:lnTo>
                <a:lnTo>
                  <a:pt x="795430" y="1030287"/>
                </a:lnTo>
                <a:lnTo>
                  <a:pt x="792827" y="1030287"/>
                </a:lnTo>
                <a:lnTo>
                  <a:pt x="790483" y="1030287"/>
                </a:lnTo>
                <a:close/>
                <a:moveTo>
                  <a:pt x="1726142" y="1017587"/>
                </a:moveTo>
                <a:lnTo>
                  <a:pt x="1723497" y="1018120"/>
                </a:lnTo>
                <a:lnTo>
                  <a:pt x="1721115" y="1018652"/>
                </a:lnTo>
                <a:lnTo>
                  <a:pt x="1718999" y="1019718"/>
                </a:lnTo>
                <a:lnTo>
                  <a:pt x="1716617" y="1020783"/>
                </a:lnTo>
                <a:lnTo>
                  <a:pt x="1714765" y="1022381"/>
                </a:lnTo>
                <a:lnTo>
                  <a:pt x="1712384" y="1023979"/>
                </a:lnTo>
                <a:lnTo>
                  <a:pt x="1710797" y="1025577"/>
                </a:lnTo>
                <a:lnTo>
                  <a:pt x="1709209" y="1027441"/>
                </a:lnTo>
                <a:lnTo>
                  <a:pt x="1707622" y="1029572"/>
                </a:lnTo>
                <a:lnTo>
                  <a:pt x="1706299" y="1031703"/>
                </a:lnTo>
                <a:lnTo>
                  <a:pt x="1705240" y="1034100"/>
                </a:lnTo>
                <a:lnTo>
                  <a:pt x="1704447" y="1036763"/>
                </a:lnTo>
                <a:lnTo>
                  <a:pt x="1703917" y="1039427"/>
                </a:lnTo>
                <a:lnTo>
                  <a:pt x="1703653" y="1042090"/>
                </a:lnTo>
                <a:lnTo>
                  <a:pt x="1703388" y="1044753"/>
                </a:lnTo>
                <a:lnTo>
                  <a:pt x="1703388" y="1138237"/>
                </a:lnTo>
                <a:lnTo>
                  <a:pt x="1754188" y="1138237"/>
                </a:lnTo>
                <a:lnTo>
                  <a:pt x="1754188" y="1044753"/>
                </a:lnTo>
                <a:lnTo>
                  <a:pt x="1753924" y="1042090"/>
                </a:lnTo>
                <a:lnTo>
                  <a:pt x="1753659" y="1039427"/>
                </a:lnTo>
                <a:lnTo>
                  <a:pt x="1752865" y="1036763"/>
                </a:lnTo>
                <a:lnTo>
                  <a:pt x="1752072" y="1034100"/>
                </a:lnTo>
                <a:lnTo>
                  <a:pt x="1751013" y="1031703"/>
                </a:lnTo>
                <a:lnTo>
                  <a:pt x="1749955" y="1029572"/>
                </a:lnTo>
                <a:lnTo>
                  <a:pt x="1748367" y="1027441"/>
                </a:lnTo>
                <a:lnTo>
                  <a:pt x="1746780" y="1025577"/>
                </a:lnTo>
                <a:lnTo>
                  <a:pt x="1744928" y="1023979"/>
                </a:lnTo>
                <a:lnTo>
                  <a:pt x="1743076" y="1022381"/>
                </a:lnTo>
                <a:lnTo>
                  <a:pt x="1740694" y="1020783"/>
                </a:lnTo>
                <a:lnTo>
                  <a:pt x="1738578" y="1019718"/>
                </a:lnTo>
                <a:lnTo>
                  <a:pt x="1736197" y="1018652"/>
                </a:lnTo>
                <a:lnTo>
                  <a:pt x="1733815" y="1018120"/>
                </a:lnTo>
                <a:lnTo>
                  <a:pt x="1731434" y="1017587"/>
                </a:lnTo>
                <a:lnTo>
                  <a:pt x="1728788" y="1017587"/>
                </a:lnTo>
                <a:lnTo>
                  <a:pt x="1726142" y="1017587"/>
                </a:lnTo>
                <a:close/>
                <a:moveTo>
                  <a:pt x="156104" y="1017587"/>
                </a:moveTo>
                <a:lnTo>
                  <a:pt x="153723" y="1018120"/>
                </a:lnTo>
                <a:lnTo>
                  <a:pt x="151342" y="1018652"/>
                </a:lnTo>
                <a:lnTo>
                  <a:pt x="148696" y="1019718"/>
                </a:lnTo>
                <a:lnTo>
                  <a:pt x="146579" y="1020783"/>
                </a:lnTo>
                <a:lnTo>
                  <a:pt x="144463" y="1022381"/>
                </a:lnTo>
                <a:lnTo>
                  <a:pt x="142611" y="1023979"/>
                </a:lnTo>
                <a:lnTo>
                  <a:pt x="140759" y="1025577"/>
                </a:lnTo>
                <a:lnTo>
                  <a:pt x="139171" y="1027441"/>
                </a:lnTo>
                <a:lnTo>
                  <a:pt x="137848" y="1029572"/>
                </a:lnTo>
                <a:lnTo>
                  <a:pt x="136525" y="1031703"/>
                </a:lnTo>
                <a:lnTo>
                  <a:pt x="135202" y="1034100"/>
                </a:lnTo>
                <a:lnTo>
                  <a:pt x="134409" y="1036763"/>
                </a:lnTo>
                <a:lnTo>
                  <a:pt x="133879" y="1039427"/>
                </a:lnTo>
                <a:lnTo>
                  <a:pt x="133350" y="1042090"/>
                </a:lnTo>
                <a:lnTo>
                  <a:pt x="133350" y="1044753"/>
                </a:lnTo>
                <a:lnTo>
                  <a:pt x="133350" y="1138237"/>
                </a:lnTo>
                <a:lnTo>
                  <a:pt x="184150" y="1138237"/>
                </a:lnTo>
                <a:lnTo>
                  <a:pt x="184150" y="1044753"/>
                </a:lnTo>
                <a:lnTo>
                  <a:pt x="184150" y="1042090"/>
                </a:lnTo>
                <a:lnTo>
                  <a:pt x="183621" y="1039427"/>
                </a:lnTo>
                <a:lnTo>
                  <a:pt x="183092" y="1036763"/>
                </a:lnTo>
                <a:lnTo>
                  <a:pt x="182298" y="1034100"/>
                </a:lnTo>
                <a:lnTo>
                  <a:pt x="181240" y="1031703"/>
                </a:lnTo>
                <a:lnTo>
                  <a:pt x="179917" y="1029572"/>
                </a:lnTo>
                <a:lnTo>
                  <a:pt x="178594" y="1027441"/>
                </a:lnTo>
                <a:lnTo>
                  <a:pt x="176742" y="1025577"/>
                </a:lnTo>
                <a:lnTo>
                  <a:pt x="174890" y="1023979"/>
                </a:lnTo>
                <a:lnTo>
                  <a:pt x="173038" y="1022381"/>
                </a:lnTo>
                <a:lnTo>
                  <a:pt x="170921" y="1020783"/>
                </a:lnTo>
                <a:lnTo>
                  <a:pt x="168804" y="1019718"/>
                </a:lnTo>
                <a:lnTo>
                  <a:pt x="166423" y="1018652"/>
                </a:lnTo>
                <a:lnTo>
                  <a:pt x="163777" y="1018120"/>
                </a:lnTo>
                <a:lnTo>
                  <a:pt x="161396" y="1017587"/>
                </a:lnTo>
                <a:lnTo>
                  <a:pt x="158750" y="1017587"/>
                </a:lnTo>
                <a:lnTo>
                  <a:pt x="156104" y="1017587"/>
                </a:lnTo>
                <a:close/>
                <a:moveTo>
                  <a:pt x="1231199" y="861483"/>
                </a:moveTo>
                <a:lnTo>
                  <a:pt x="1229082" y="861748"/>
                </a:lnTo>
                <a:lnTo>
                  <a:pt x="1227231" y="862542"/>
                </a:lnTo>
                <a:lnTo>
                  <a:pt x="1225908" y="863865"/>
                </a:lnTo>
                <a:lnTo>
                  <a:pt x="1224585" y="865452"/>
                </a:lnTo>
                <a:lnTo>
                  <a:pt x="1223262" y="867833"/>
                </a:lnTo>
                <a:lnTo>
                  <a:pt x="1222469" y="870479"/>
                </a:lnTo>
                <a:lnTo>
                  <a:pt x="1221940" y="873125"/>
                </a:lnTo>
                <a:lnTo>
                  <a:pt x="1221940" y="876036"/>
                </a:lnTo>
                <a:lnTo>
                  <a:pt x="1221940" y="925777"/>
                </a:lnTo>
                <a:lnTo>
                  <a:pt x="1240193" y="925777"/>
                </a:lnTo>
                <a:lnTo>
                  <a:pt x="1240193" y="876036"/>
                </a:lnTo>
                <a:lnTo>
                  <a:pt x="1239929" y="873125"/>
                </a:lnTo>
                <a:lnTo>
                  <a:pt x="1239400" y="870479"/>
                </a:lnTo>
                <a:lnTo>
                  <a:pt x="1238606" y="867833"/>
                </a:lnTo>
                <a:lnTo>
                  <a:pt x="1237548" y="865452"/>
                </a:lnTo>
                <a:lnTo>
                  <a:pt x="1236225" y="863865"/>
                </a:lnTo>
                <a:lnTo>
                  <a:pt x="1234638" y="862542"/>
                </a:lnTo>
                <a:lnTo>
                  <a:pt x="1233051" y="861748"/>
                </a:lnTo>
                <a:lnTo>
                  <a:pt x="1231199" y="861483"/>
                </a:lnTo>
                <a:close/>
                <a:moveTo>
                  <a:pt x="655546" y="861483"/>
                </a:moveTo>
                <a:lnTo>
                  <a:pt x="653694" y="861748"/>
                </a:lnTo>
                <a:lnTo>
                  <a:pt x="652107" y="862542"/>
                </a:lnTo>
                <a:lnTo>
                  <a:pt x="650520" y="863865"/>
                </a:lnTo>
                <a:lnTo>
                  <a:pt x="649197" y="865452"/>
                </a:lnTo>
                <a:lnTo>
                  <a:pt x="648139" y="867833"/>
                </a:lnTo>
                <a:lnTo>
                  <a:pt x="646816" y="870479"/>
                </a:lnTo>
                <a:lnTo>
                  <a:pt x="646287" y="873125"/>
                </a:lnTo>
                <a:lnTo>
                  <a:pt x="646287" y="876036"/>
                </a:lnTo>
                <a:lnTo>
                  <a:pt x="646287" y="925777"/>
                </a:lnTo>
                <a:lnTo>
                  <a:pt x="664805" y="925777"/>
                </a:lnTo>
                <a:lnTo>
                  <a:pt x="664805" y="876036"/>
                </a:lnTo>
                <a:lnTo>
                  <a:pt x="664541" y="873125"/>
                </a:lnTo>
                <a:lnTo>
                  <a:pt x="664011" y="870479"/>
                </a:lnTo>
                <a:lnTo>
                  <a:pt x="663218" y="867833"/>
                </a:lnTo>
                <a:lnTo>
                  <a:pt x="662160" y="865452"/>
                </a:lnTo>
                <a:lnTo>
                  <a:pt x="660572" y="863865"/>
                </a:lnTo>
                <a:lnTo>
                  <a:pt x="658985" y="862542"/>
                </a:lnTo>
                <a:lnTo>
                  <a:pt x="657398" y="861748"/>
                </a:lnTo>
                <a:lnTo>
                  <a:pt x="655546" y="861483"/>
                </a:lnTo>
                <a:close/>
                <a:moveTo>
                  <a:pt x="1796534" y="777081"/>
                </a:moveTo>
                <a:lnTo>
                  <a:pt x="1795741" y="777346"/>
                </a:lnTo>
                <a:lnTo>
                  <a:pt x="1794153" y="778404"/>
                </a:lnTo>
                <a:lnTo>
                  <a:pt x="1792566" y="779992"/>
                </a:lnTo>
                <a:lnTo>
                  <a:pt x="1791243" y="782108"/>
                </a:lnTo>
                <a:lnTo>
                  <a:pt x="1790185" y="784490"/>
                </a:lnTo>
                <a:lnTo>
                  <a:pt x="1789392" y="787400"/>
                </a:lnTo>
                <a:lnTo>
                  <a:pt x="1788862" y="790311"/>
                </a:lnTo>
                <a:lnTo>
                  <a:pt x="1788598" y="793486"/>
                </a:lnTo>
                <a:lnTo>
                  <a:pt x="1788598" y="850371"/>
                </a:lnTo>
                <a:lnTo>
                  <a:pt x="1806852" y="850371"/>
                </a:lnTo>
                <a:lnTo>
                  <a:pt x="1806852" y="793486"/>
                </a:lnTo>
                <a:lnTo>
                  <a:pt x="1806587" y="790311"/>
                </a:lnTo>
                <a:lnTo>
                  <a:pt x="1806058" y="787400"/>
                </a:lnTo>
                <a:lnTo>
                  <a:pt x="1805264" y="784490"/>
                </a:lnTo>
                <a:lnTo>
                  <a:pt x="1804206" y="782108"/>
                </a:lnTo>
                <a:lnTo>
                  <a:pt x="1802883" y="779992"/>
                </a:lnTo>
                <a:lnTo>
                  <a:pt x="1801296" y="778404"/>
                </a:lnTo>
                <a:lnTo>
                  <a:pt x="1799709" y="777346"/>
                </a:lnTo>
                <a:lnTo>
                  <a:pt x="1798651" y="777081"/>
                </a:lnTo>
                <a:lnTo>
                  <a:pt x="1797592" y="777081"/>
                </a:lnTo>
                <a:lnTo>
                  <a:pt x="1796534" y="777081"/>
                </a:lnTo>
                <a:close/>
                <a:moveTo>
                  <a:pt x="1672462" y="777081"/>
                </a:moveTo>
                <a:lnTo>
                  <a:pt x="1671668" y="777346"/>
                </a:lnTo>
                <a:lnTo>
                  <a:pt x="1669817" y="778404"/>
                </a:lnTo>
                <a:lnTo>
                  <a:pt x="1668229" y="779992"/>
                </a:lnTo>
                <a:lnTo>
                  <a:pt x="1666907" y="782108"/>
                </a:lnTo>
                <a:lnTo>
                  <a:pt x="1665848" y="784490"/>
                </a:lnTo>
                <a:lnTo>
                  <a:pt x="1665055" y="787400"/>
                </a:lnTo>
                <a:lnTo>
                  <a:pt x="1664526" y="790311"/>
                </a:lnTo>
                <a:lnTo>
                  <a:pt x="1664261" y="793486"/>
                </a:lnTo>
                <a:lnTo>
                  <a:pt x="1664261" y="850371"/>
                </a:lnTo>
                <a:lnTo>
                  <a:pt x="1682515" y="850371"/>
                </a:lnTo>
                <a:lnTo>
                  <a:pt x="1682515" y="793486"/>
                </a:lnTo>
                <a:lnTo>
                  <a:pt x="1682250" y="790311"/>
                </a:lnTo>
                <a:lnTo>
                  <a:pt x="1681721" y="787400"/>
                </a:lnTo>
                <a:lnTo>
                  <a:pt x="1680928" y="784490"/>
                </a:lnTo>
                <a:lnTo>
                  <a:pt x="1679869" y="782108"/>
                </a:lnTo>
                <a:lnTo>
                  <a:pt x="1678547" y="779992"/>
                </a:lnTo>
                <a:lnTo>
                  <a:pt x="1676959" y="778404"/>
                </a:lnTo>
                <a:lnTo>
                  <a:pt x="1675372" y="777346"/>
                </a:lnTo>
                <a:lnTo>
                  <a:pt x="1674314" y="777081"/>
                </a:lnTo>
                <a:lnTo>
                  <a:pt x="1673520" y="777081"/>
                </a:lnTo>
                <a:lnTo>
                  <a:pt x="1672462" y="777081"/>
                </a:lnTo>
                <a:close/>
                <a:moveTo>
                  <a:pt x="220896" y="777081"/>
                </a:moveTo>
                <a:lnTo>
                  <a:pt x="220103" y="777346"/>
                </a:lnTo>
                <a:lnTo>
                  <a:pt x="218516" y="778404"/>
                </a:lnTo>
                <a:lnTo>
                  <a:pt x="216928" y="779992"/>
                </a:lnTo>
                <a:lnTo>
                  <a:pt x="215605" y="782108"/>
                </a:lnTo>
                <a:lnTo>
                  <a:pt x="214547" y="784490"/>
                </a:lnTo>
                <a:lnTo>
                  <a:pt x="213489" y="787400"/>
                </a:lnTo>
                <a:lnTo>
                  <a:pt x="213225" y="790311"/>
                </a:lnTo>
                <a:lnTo>
                  <a:pt x="212960" y="793486"/>
                </a:lnTo>
                <a:lnTo>
                  <a:pt x="212960" y="850371"/>
                </a:lnTo>
                <a:lnTo>
                  <a:pt x="231214" y="850371"/>
                </a:lnTo>
                <a:lnTo>
                  <a:pt x="231214" y="793486"/>
                </a:lnTo>
                <a:lnTo>
                  <a:pt x="230949" y="790311"/>
                </a:lnTo>
                <a:lnTo>
                  <a:pt x="230420" y="787400"/>
                </a:lnTo>
                <a:lnTo>
                  <a:pt x="229626" y="784490"/>
                </a:lnTo>
                <a:lnTo>
                  <a:pt x="228568" y="782108"/>
                </a:lnTo>
                <a:lnTo>
                  <a:pt x="227246" y="779992"/>
                </a:lnTo>
                <a:lnTo>
                  <a:pt x="225658" y="778404"/>
                </a:lnTo>
                <a:lnTo>
                  <a:pt x="224071" y="777346"/>
                </a:lnTo>
                <a:lnTo>
                  <a:pt x="223013" y="777081"/>
                </a:lnTo>
                <a:lnTo>
                  <a:pt x="222219" y="777081"/>
                </a:lnTo>
                <a:lnTo>
                  <a:pt x="220896" y="777081"/>
                </a:lnTo>
                <a:close/>
                <a:moveTo>
                  <a:pt x="96824" y="777081"/>
                </a:moveTo>
                <a:lnTo>
                  <a:pt x="96031" y="777346"/>
                </a:lnTo>
                <a:lnTo>
                  <a:pt x="94443" y="778404"/>
                </a:lnTo>
                <a:lnTo>
                  <a:pt x="92591" y="779992"/>
                </a:lnTo>
                <a:lnTo>
                  <a:pt x="91269" y="782108"/>
                </a:lnTo>
                <a:lnTo>
                  <a:pt x="90211" y="784490"/>
                </a:lnTo>
                <a:lnTo>
                  <a:pt x="89417" y="787400"/>
                </a:lnTo>
                <a:lnTo>
                  <a:pt x="88888" y="790311"/>
                </a:lnTo>
                <a:lnTo>
                  <a:pt x="88623" y="793486"/>
                </a:lnTo>
                <a:lnTo>
                  <a:pt x="88623" y="850371"/>
                </a:lnTo>
                <a:lnTo>
                  <a:pt x="106877" y="850371"/>
                </a:lnTo>
                <a:lnTo>
                  <a:pt x="106877" y="793486"/>
                </a:lnTo>
                <a:lnTo>
                  <a:pt x="106612" y="790311"/>
                </a:lnTo>
                <a:lnTo>
                  <a:pt x="106083" y="787400"/>
                </a:lnTo>
                <a:lnTo>
                  <a:pt x="105290" y="784490"/>
                </a:lnTo>
                <a:lnTo>
                  <a:pt x="104231" y="782108"/>
                </a:lnTo>
                <a:lnTo>
                  <a:pt x="102909" y="779992"/>
                </a:lnTo>
                <a:lnTo>
                  <a:pt x="101321" y="778404"/>
                </a:lnTo>
                <a:lnTo>
                  <a:pt x="99734" y="777346"/>
                </a:lnTo>
                <a:lnTo>
                  <a:pt x="98676" y="777081"/>
                </a:lnTo>
                <a:lnTo>
                  <a:pt x="97882" y="777081"/>
                </a:lnTo>
                <a:lnTo>
                  <a:pt x="96824" y="777081"/>
                </a:lnTo>
                <a:close/>
                <a:moveTo>
                  <a:pt x="1735424" y="768350"/>
                </a:moveTo>
                <a:lnTo>
                  <a:pt x="1733572" y="768615"/>
                </a:lnTo>
                <a:lnTo>
                  <a:pt x="1731720" y="768879"/>
                </a:lnTo>
                <a:lnTo>
                  <a:pt x="1730133" y="769408"/>
                </a:lnTo>
                <a:lnTo>
                  <a:pt x="1728281" y="770202"/>
                </a:lnTo>
                <a:lnTo>
                  <a:pt x="1726429" y="770996"/>
                </a:lnTo>
                <a:lnTo>
                  <a:pt x="1725107" y="772054"/>
                </a:lnTo>
                <a:lnTo>
                  <a:pt x="1723519" y="773377"/>
                </a:lnTo>
                <a:lnTo>
                  <a:pt x="1722197" y="774965"/>
                </a:lnTo>
                <a:lnTo>
                  <a:pt x="1721139" y="776552"/>
                </a:lnTo>
                <a:lnTo>
                  <a:pt x="1720080" y="778140"/>
                </a:lnTo>
                <a:lnTo>
                  <a:pt x="1719022" y="779992"/>
                </a:lnTo>
                <a:lnTo>
                  <a:pt x="1718229" y="782108"/>
                </a:lnTo>
                <a:lnTo>
                  <a:pt x="1717699" y="784225"/>
                </a:lnTo>
                <a:lnTo>
                  <a:pt x="1717170" y="786342"/>
                </a:lnTo>
                <a:lnTo>
                  <a:pt x="1716906" y="788458"/>
                </a:lnTo>
                <a:lnTo>
                  <a:pt x="1716906" y="790575"/>
                </a:lnTo>
                <a:lnTo>
                  <a:pt x="1716906" y="867833"/>
                </a:lnTo>
                <a:lnTo>
                  <a:pt x="1754207" y="867833"/>
                </a:lnTo>
                <a:lnTo>
                  <a:pt x="1754207" y="790575"/>
                </a:lnTo>
                <a:lnTo>
                  <a:pt x="1753942" y="788458"/>
                </a:lnTo>
                <a:lnTo>
                  <a:pt x="1753678" y="786342"/>
                </a:lnTo>
                <a:lnTo>
                  <a:pt x="1753413" y="784225"/>
                </a:lnTo>
                <a:lnTo>
                  <a:pt x="1752620" y="782108"/>
                </a:lnTo>
                <a:lnTo>
                  <a:pt x="1751826" y="779992"/>
                </a:lnTo>
                <a:lnTo>
                  <a:pt x="1751032" y="778140"/>
                </a:lnTo>
                <a:lnTo>
                  <a:pt x="1749974" y="776552"/>
                </a:lnTo>
                <a:lnTo>
                  <a:pt x="1748651" y="774965"/>
                </a:lnTo>
                <a:lnTo>
                  <a:pt x="1747329" y="773377"/>
                </a:lnTo>
                <a:lnTo>
                  <a:pt x="1746006" y="772054"/>
                </a:lnTo>
                <a:lnTo>
                  <a:pt x="1744419" y="770996"/>
                </a:lnTo>
                <a:lnTo>
                  <a:pt x="1742831" y="770202"/>
                </a:lnTo>
                <a:lnTo>
                  <a:pt x="1741244" y="769408"/>
                </a:lnTo>
                <a:lnTo>
                  <a:pt x="1739128" y="768879"/>
                </a:lnTo>
                <a:lnTo>
                  <a:pt x="1737276" y="768615"/>
                </a:lnTo>
                <a:lnTo>
                  <a:pt x="1735424" y="768350"/>
                </a:lnTo>
                <a:close/>
                <a:moveTo>
                  <a:pt x="159786" y="768350"/>
                </a:moveTo>
                <a:lnTo>
                  <a:pt x="157934" y="768615"/>
                </a:lnTo>
                <a:lnTo>
                  <a:pt x="156083" y="768879"/>
                </a:lnTo>
                <a:lnTo>
                  <a:pt x="154495" y="769408"/>
                </a:lnTo>
                <a:lnTo>
                  <a:pt x="152643" y="770202"/>
                </a:lnTo>
                <a:lnTo>
                  <a:pt x="151056" y="770996"/>
                </a:lnTo>
                <a:lnTo>
                  <a:pt x="149469" y="772054"/>
                </a:lnTo>
                <a:lnTo>
                  <a:pt x="147882" y="773377"/>
                </a:lnTo>
                <a:lnTo>
                  <a:pt x="146559" y="774965"/>
                </a:lnTo>
                <a:lnTo>
                  <a:pt x="145501" y="776552"/>
                </a:lnTo>
                <a:lnTo>
                  <a:pt x="144443" y="778140"/>
                </a:lnTo>
                <a:lnTo>
                  <a:pt x="143384" y="779992"/>
                </a:lnTo>
                <a:lnTo>
                  <a:pt x="142855" y="782108"/>
                </a:lnTo>
                <a:lnTo>
                  <a:pt x="142062" y="784225"/>
                </a:lnTo>
                <a:lnTo>
                  <a:pt x="141533" y="786342"/>
                </a:lnTo>
                <a:lnTo>
                  <a:pt x="141268" y="788458"/>
                </a:lnTo>
                <a:lnTo>
                  <a:pt x="141268" y="790575"/>
                </a:lnTo>
                <a:lnTo>
                  <a:pt x="141268" y="867833"/>
                </a:lnTo>
                <a:lnTo>
                  <a:pt x="178569" y="867833"/>
                </a:lnTo>
                <a:lnTo>
                  <a:pt x="178569" y="790575"/>
                </a:lnTo>
                <a:lnTo>
                  <a:pt x="178304" y="788458"/>
                </a:lnTo>
                <a:lnTo>
                  <a:pt x="178040" y="786342"/>
                </a:lnTo>
                <a:lnTo>
                  <a:pt x="177511" y="784225"/>
                </a:lnTo>
                <a:lnTo>
                  <a:pt x="176982" y="782108"/>
                </a:lnTo>
                <a:lnTo>
                  <a:pt x="176188" y="779992"/>
                </a:lnTo>
                <a:lnTo>
                  <a:pt x="175394" y="778140"/>
                </a:lnTo>
                <a:lnTo>
                  <a:pt x="174336" y="776552"/>
                </a:lnTo>
                <a:lnTo>
                  <a:pt x="173014" y="774965"/>
                </a:lnTo>
                <a:lnTo>
                  <a:pt x="171691" y="773377"/>
                </a:lnTo>
                <a:lnTo>
                  <a:pt x="170368" y="772054"/>
                </a:lnTo>
                <a:lnTo>
                  <a:pt x="168781" y="770996"/>
                </a:lnTo>
                <a:lnTo>
                  <a:pt x="167194" y="770202"/>
                </a:lnTo>
                <a:lnTo>
                  <a:pt x="165606" y="769408"/>
                </a:lnTo>
                <a:lnTo>
                  <a:pt x="163490" y="768879"/>
                </a:lnTo>
                <a:lnTo>
                  <a:pt x="161638" y="768615"/>
                </a:lnTo>
                <a:lnTo>
                  <a:pt x="159786" y="768350"/>
                </a:lnTo>
                <a:close/>
                <a:moveTo>
                  <a:pt x="985704" y="625475"/>
                </a:moveTo>
                <a:lnTo>
                  <a:pt x="983826" y="625744"/>
                </a:lnTo>
                <a:lnTo>
                  <a:pt x="981948" y="626551"/>
                </a:lnTo>
                <a:lnTo>
                  <a:pt x="980338" y="627897"/>
                </a:lnTo>
                <a:lnTo>
                  <a:pt x="978996" y="629511"/>
                </a:lnTo>
                <a:lnTo>
                  <a:pt x="977923" y="631664"/>
                </a:lnTo>
                <a:lnTo>
                  <a:pt x="976850" y="634085"/>
                </a:lnTo>
                <a:lnTo>
                  <a:pt x="976313" y="636776"/>
                </a:lnTo>
                <a:lnTo>
                  <a:pt x="976313" y="639736"/>
                </a:lnTo>
                <a:lnTo>
                  <a:pt x="976313" y="688975"/>
                </a:lnTo>
                <a:lnTo>
                  <a:pt x="995363" y="688975"/>
                </a:lnTo>
                <a:lnTo>
                  <a:pt x="995363" y="639736"/>
                </a:lnTo>
                <a:lnTo>
                  <a:pt x="995095" y="636776"/>
                </a:lnTo>
                <a:lnTo>
                  <a:pt x="994558" y="634085"/>
                </a:lnTo>
                <a:lnTo>
                  <a:pt x="993753" y="631664"/>
                </a:lnTo>
                <a:lnTo>
                  <a:pt x="992412" y="629511"/>
                </a:lnTo>
                <a:lnTo>
                  <a:pt x="991070" y="627897"/>
                </a:lnTo>
                <a:lnTo>
                  <a:pt x="989460" y="626551"/>
                </a:lnTo>
                <a:lnTo>
                  <a:pt x="987582" y="625744"/>
                </a:lnTo>
                <a:lnTo>
                  <a:pt x="985704" y="625475"/>
                </a:lnTo>
                <a:close/>
                <a:moveTo>
                  <a:pt x="942841" y="625475"/>
                </a:moveTo>
                <a:lnTo>
                  <a:pt x="940963" y="625744"/>
                </a:lnTo>
                <a:lnTo>
                  <a:pt x="939353" y="626551"/>
                </a:lnTo>
                <a:lnTo>
                  <a:pt x="937743" y="627897"/>
                </a:lnTo>
                <a:lnTo>
                  <a:pt x="936402" y="629511"/>
                </a:lnTo>
                <a:lnTo>
                  <a:pt x="935060" y="631664"/>
                </a:lnTo>
                <a:lnTo>
                  <a:pt x="934255" y="634085"/>
                </a:lnTo>
                <a:lnTo>
                  <a:pt x="933719" y="636776"/>
                </a:lnTo>
                <a:lnTo>
                  <a:pt x="933450" y="639736"/>
                </a:lnTo>
                <a:lnTo>
                  <a:pt x="933450" y="688975"/>
                </a:lnTo>
                <a:lnTo>
                  <a:pt x="952500" y="688975"/>
                </a:lnTo>
                <a:lnTo>
                  <a:pt x="952500" y="639736"/>
                </a:lnTo>
                <a:lnTo>
                  <a:pt x="952500" y="636776"/>
                </a:lnTo>
                <a:lnTo>
                  <a:pt x="951695" y="634085"/>
                </a:lnTo>
                <a:lnTo>
                  <a:pt x="950890" y="631664"/>
                </a:lnTo>
                <a:lnTo>
                  <a:pt x="949817" y="629511"/>
                </a:lnTo>
                <a:lnTo>
                  <a:pt x="948476" y="627897"/>
                </a:lnTo>
                <a:lnTo>
                  <a:pt x="946866" y="626551"/>
                </a:lnTo>
                <a:lnTo>
                  <a:pt x="944719" y="625744"/>
                </a:lnTo>
                <a:lnTo>
                  <a:pt x="942841" y="625475"/>
                </a:lnTo>
                <a:close/>
                <a:moveTo>
                  <a:pt x="901566" y="625475"/>
                </a:moveTo>
                <a:lnTo>
                  <a:pt x="899688" y="625744"/>
                </a:lnTo>
                <a:lnTo>
                  <a:pt x="897810" y="626551"/>
                </a:lnTo>
                <a:lnTo>
                  <a:pt x="896200" y="627897"/>
                </a:lnTo>
                <a:lnTo>
                  <a:pt x="894858" y="629511"/>
                </a:lnTo>
                <a:lnTo>
                  <a:pt x="893785" y="631664"/>
                </a:lnTo>
                <a:lnTo>
                  <a:pt x="892980" y="634085"/>
                </a:lnTo>
                <a:lnTo>
                  <a:pt x="892444" y="636776"/>
                </a:lnTo>
                <a:lnTo>
                  <a:pt x="892175" y="639736"/>
                </a:lnTo>
                <a:lnTo>
                  <a:pt x="892175" y="688975"/>
                </a:lnTo>
                <a:lnTo>
                  <a:pt x="911225" y="688975"/>
                </a:lnTo>
                <a:lnTo>
                  <a:pt x="911225" y="639736"/>
                </a:lnTo>
                <a:lnTo>
                  <a:pt x="910957" y="636776"/>
                </a:lnTo>
                <a:lnTo>
                  <a:pt x="910420" y="634085"/>
                </a:lnTo>
                <a:lnTo>
                  <a:pt x="909615" y="631664"/>
                </a:lnTo>
                <a:lnTo>
                  <a:pt x="908542" y="629511"/>
                </a:lnTo>
                <a:lnTo>
                  <a:pt x="906932" y="627897"/>
                </a:lnTo>
                <a:lnTo>
                  <a:pt x="905322" y="626551"/>
                </a:lnTo>
                <a:lnTo>
                  <a:pt x="903713" y="625744"/>
                </a:lnTo>
                <a:lnTo>
                  <a:pt x="901566" y="625475"/>
                </a:lnTo>
                <a:close/>
                <a:moveTo>
                  <a:pt x="1742302" y="577586"/>
                </a:moveTo>
                <a:lnTo>
                  <a:pt x="1741773" y="578115"/>
                </a:lnTo>
                <a:lnTo>
                  <a:pt x="1740715" y="579438"/>
                </a:lnTo>
                <a:lnTo>
                  <a:pt x="1740186" y="581554"/>
                </a:lnTo>
                <a:lnTo>
                  <a:pt x="1739921" y="584465"/>
                </a:lnTo>
                <a:lnTo>
                  <a:pt x="1739921" y="607483"/>
                </a:lnTo>
                <a:lnTo>
                  <a:pt x="1744948" y="607483"/>
                </a:lnTo>
                <a:lnTo>
                  <a:pt x="1744948" y="584465"/>
                </a:lnTo>
                <a:lnTo>
                  <a:pt x="1744948" y="581554"/>
                </a:lnTo>
                <a:lnTo>
                  <a:pt x="1744419" y="579438"/>
                </a:lnTo>
                <a:lnTo>
                  <a:pt x="1743625" y="578115"/>
                </a:lnTo>
                <a:lnTo>
                  <a:pt x="1743096" y="577586"/>
                </a:lnTo>
                <a:lnTo>
                  <a:pt x="1742567" y="577586"/>
                </a:lnTo>
                <a:lnTo>
                  <a:pt x="1742302" y="577586"/>
                </a:lnTo>
                <a:close/>
                <a:moveTo>
                  <a:pt x="1732249" y="577586"/>
                </a:moveTo>
                <a:lnTo>
                  <a:pt x="1731456" y="578115"/>
                </a:lnTo>
                <a:lnTo>
                  <a:pt x="1730927" y="578644"/>
                </a:lnTo>
                <a:lnTo>
                  <a:pt x="1730398" y="579438"/>
                </a:lnTo>
                <a:lnTo>
                  <a:pt x="1729604" y="581554"/>
                </a:lnTo>
                <a:lnTo>
                  <a:pt x="1729339" y="584465"/>
                </a:lnTo>
                <a:lnTo>
                  <a:pt x="1729339" y="607483"/>
                </a:lnTo>
                <a:lnTo>
                  <a:pt x="1736482" y="607483"/>
                </a:lnTo>
                <a:lnTo>
                  <a:pt x="1736482" y="584465"/>
                </a:lnTo>
                <a:lnTo>
                  <a:pt x="1736218" y="581554"/>
                </a:lnTo>
                <a:lnTo>
                  <a:pt x="1735424" y="579438"/>
                </a:lnTo>
                <a:lnTo>
                  <a:pt x="1734895" y="578644"/>
                </a:lnTo>
                <a:lnTo>
                  <a:pt x="1734366" y="578115"/>
                </a:lnTo>
                <a:lnTo>
                  <a:pt x="1733572" y="577586"/>
                </a:lnTo>
                <a:lnTo>
                  <a:pt x="1732779" y="577586"/>
                </a:lnTo>
                <a:lnTo>
                  <a:pt x="1732249" y="577586"/>
                </a:lnTo>
                <a:close/>
                <a:moveTo>
                  <a:pt x="1722726" y="577586"/>
                </a:moveTo>
                <a:lnTo>
                  <a:pt x="1722197" y="578115"/>
                </a:lnTo>
                <a:lnTo>
                  <a:pt x="1721403" y="579438"/>
                </a:lnTo>
                <a:lnTo>
                  <a:pt x="1720874" y="581554"/>
                </a:lnTo>
                <a:lnTo>
                  <a:pt x="1720874" y="584465"/>
                </a:lnTo>
                <a:lnTo>
                  <a:pt x="1720874" y="607483"/>
                </a:lnTo>
                <a:lnTo>
                  <a:pt x="1725636" y="607483"/>
                </a:lnTo>
                <a:lnTo>
                  <a:pt x="1725636" y="584465"/>
                </a:lnTo>
                <a:lnTo>
                  <a:pt x="1725371" y="581554"/>
                </a:lnTo>
                <a:lnTo>
                  <a:pt x="1724842" y="579438"/>
                </a:lnTo>
                <a:lnTo>
                  <a:pt x="1724049" y="578115"/>
                </a:lnTo>
                <a:lnTo>
                  <a:pt x="1723519" y="577586"/>
                </a:lnTo>
                <a:lnTo>
                  <a:pt x="1723255" y="577586"/>
                </a:lnTo>
                <a:lnTo>
                  <a:pt x="1722726" y="577586"/>
                </a:lnTo>
                <a:close/>
                <a:moveTo>
                  <a:pt x="164813" y="577056"/>
                </a:moveTo>
                <a:lnTo>
                  <a:pt x="164284" y="577586"/>
                </a:lnTo>
                <a:lnTo>
                  <a:pt x="163490" y="578908"/>
                </a:lnTo>
                <a:lnTo>
                  <a:pt x="162961" y="581025"/>
                </a:lnTo>
                <a:lnTo>
                  <a:pt x="162696" y="583936"/>
                </a:lnTo>
                <a:lnTo>
                  <a:pt x="162696" y="606954"/>
                </a:lnTo>
                <a:lnTo>
                  <a:pt x="167723" y="606954"/>
                </a:lnTo>
                <a:lnTo>
                  <a:pt x="167723" y="583936"/>
                </a:lnTo>
                <a:lnTo>
                  <a:pt x="167723" y="581025"/>
                </a:lnTo>
                <a:lnTo>
                  <a:pt x="167194" y="578908"/>
                </a:lnTo>
                <a:lnTo>
                  <a:pt x="166400" y="577586"/>
                </a:lnTo>
                <a:lnTo>
                  <a:pt x="165871" y="577056"/>
                </a:lnTo>
                <a:lnTo>
                  <a:pt x="165342" y="577056"/>
                </a:lnTo>
                <a:lnTo>
                  <a:pt x="164813" y="577056"/>
                </a:lnTo>
                <a:close/>
                <a:moveTo>
                  <a:pt x="155024" y="577056"/>
                </a:moveTo>
                <a:lnTo>
                  <a:pt x="154231" y="577586"/>
                </a:lnTo>
                <a:lnTo>
                  <a:pt x="153702" y="578115"/>
                </a:lnTo>
                <a:lnTo>
                  <a:pt x="153173" y="578908"/>
                </a:lnTo>
                <a:lnTo>
                  <a:pt x="152379" y="581025"/>
                </a:lnTo>
                <a:lnTo>
                  <a:pt x="152114" y="583936"/>
                </a:lnTo>
                <a:lnTo>
                  <a:pt x="152114" y="606954"/>
                </a:lnTo>
                <a:lnTo>
                  <a:pt x="158993" y="606954"/>
                </a:lnTo>
                <a:lnTo>
                  <a:pt x="158993" y="583936"/>
                </a:lnTo>
                <a:lnTo>
                  <a:pt x="158728" y="581025"/>
                </a:lnTo>
                <a:lnTo>
                  <a:pt x="158199" y="578908"/>
                </a:lnTo>
                <a:lnTo>
                  <a:pt x="157670" y="578115"/>
                </a:lnTo>
                <a:lnTo>
                  <a:pt x="156876" y="577586"/>
                </a:lnTo>
                <a:lnTo>
                  <a:pt x="156347" y="577056"/>
                </a:lnTo>
                <a:lnTo>
                  <a:pt x="155553" y="577056"/>
                </a:lnTo>
                <a:lnTo>
                  <a:pt x="155024" y="577056"/>
                </a:lnTo>
                <a:close/>
                <a:moveTo>
                  <a:pt x="145501" y="577056"/>
                </a:moveTo>
                <a:lnTo>
                  <a:pt x="144972" y="577586"/>
                </a:lnTo>
                <a:lnTo>
                  <a:pt x="144178" y="578908"/>
                </a:lnTo>
                <a:lnTo>
                  <a:pt x="143649" y="581025"/>
                </a:lnTo>
                <a:lnTo>
                  <a:pt x="143384" y="583936"/>
                </a:lnTo>
                <a:lnTo>
                  <a:pt x="143384" y="606954"/>
                </a:lnTo>
                <a:lnTo>
                  <a:pt x="148146" y="606954"/>
                </a:lnTo>
                <a:lnTo>
                  <a:pt x="148146" y="583936"/>
                </a:lnTo>
                <a:lnTo>
                  <a:pt x="148146" y="581025"/>
                </a:lnTo>
                <a:lnTo>
                  <a:pt x="147617" y="578908"/>
                </a:lnTo>
                <a:lnTo>
                  <a:pt x="146823" y="577586"/>
                </a:lnTo>
                <a:lnTo>
                  <a:pt x="146294" y="577056"/>
                </a:lnTo>
                <a:lnTo>
                  <a:pt x="145765" y="577056"/>
                </a:lnTo>
                <a:lnTo>
                  <a:pt x="145501" y="577056"/>
                </a:lnTo>
                <a:close/>
                <a:moveTo>
                  <a:pt x="1005022" y="460375"/>
                </a:moveTo>
                <a:lnTo>
                  <a:pt x="1003408" y="460637"/>
                </a:lnTo>
                <a:lnTo>
                  <a:pt x="1001524" y="461160"/>
                </a:lnTo>
                <a:lnTo>
                  <a:pt x="1000448" y="461945"/>
                </a:lnTo>
                <a:lnTo>
                  <a:pt x="999103" y="463252"/>
                </a:lnTo>
                <a:lnTo>
                  <a:pt x="998296" y="464822"/>
                </a:lnTo>
                <a:lnTo>
                  <a:pt x="997488" y="466653"/>
                </a:lnTo>
                <a:lnTo>
                  <a:pt x="996950" y="468484"/>
                </a:lnTo>
                <a:lnTo>
                  <a:pt x="996950" y="470838"/>
                </a:lnTo>
                <a:lnTo>
                  <a:pt x="996950" y="506413"/>
                </a:lnTo>
                <a:lnTo>
                  <a:pt x="1012825" y="506413"/>
                </a:lnTo>
                <a:lnTo>
                  <a:pt x="1012825" y="470838"/>
                </a:lnTo>
                <a:lnTo>
                  <a:pt x="1012556" y="468484"/>
                </a:lnTo>
                <a:lnTo>
                  <a:pt x="1012018" y="466653"/>
                </a:lnTo>
                <a:lnTo>
                  <a:pt x="1011480" y="464822"/>
                </a:lnTo>
                <a:lnTo>
                  <a:pt x="1010404" y="463252"/>
                </a:lnTo>
                <a:lnTo>
                  <a:pt x="1009327" y="461945"/>
                </a:lnTo>
                <a:lnTo>
                  <a:pt x="1007982" y="461160"/>
                </a:lnTo>
                <a:lnTo>
                  <a:pt x="1006637" y="460637"/>
                </a:lnTo>
                <a:lnTo>
                  <a:pt x="1005022" y="460375"/>
                </a:lnTo>
                <a:close/>
                <a:moveTo>
                  <a:pt x="893897" y="460375"/>
                </a:moveTo>
                <a:lnTo>
                  <a:pt x="892283" y="460637"/>
                </a:lnTo>
                <a:lnTo>
                  <a:pt x="890938" y="461160"/>
                </a:lnTo>
                <a:lnTo>
                  <a:pt x="889592" y="461945"/>
                </a:lnTo>
                <a:lnTo>
                  <a:pt x="888247" y="463252"/>
                </a:lnTo>
                <a:lnTo>
                  <a:pt x="887171" y="464822"/>
                </a:lnTo>
                <a:lnTo>
                  <a:pt x="886632" y="466653"/>
                </a:lnTo>
                <a:lnTo>
                  <a:pt x="886094" y="468484"/>
                </a:lnTo>
                <a:lnTo>
                  <a:pt x="885825" y="470838"/>
                </a:lnTo>
                <a:lnTo>
                  <a:pt x="885825" y="506413"/>
                </a:lnTo>
                <a:lnTo>
                  <a:pt x="901700" y="506413"/>
                </a:lnTo>
                <a:lnTo>
                  <a:pt x="901700" y="470838"/>
                </a:lnTo>
                <a:lnTo>
                  <a:pt x="901431" y="468484"/>
                </a:lnTo>
                <a:lnTo>
                  <a:pt x="901162" y="466653"/>
                </a:lnTo>
                <a:lnTo>
                  <a:pt x="900355" y="464822"/>
                </a:lnTo>
                <a:lnTo>
                  <a:pt x="899279" y="463252"/>
                </a:lnTo>
                <a:lnTo>
                  <a:pt x="898202" y="461945"/>
                </a:lnTo>
                <a:lnTo>
                  <a:pt x="896857" y="461160"/>
                </a:lnTo>
                <a:lnTo>
                  <a:pt x="895512" y="460637"/>
                </a:lnTo>
                <a:lnTo>
                  <a:pt x="893897" y="460375"/>
                </a:lnTo>
                <a:close/>
                <a:moveTo>
                  <a:pt x="948670" y="455612"/>
                </a:moveTo>
                <a:lnTo>
                  <a:pt x="945888" y="455879"/>
                </a:lnTo>
                <a:lnTo>
                  <a:pt x="943106" y="456680"/>
                </a:lnTo>
                <a:lnTo>
                  <a:pt x="940880" y="457749"/>
                </a:lnTo>
                <a:lnTo>
                  <a:pt x="938932" y="459351"/>
                </a:lnTo>
                <a:lnTo>
                  <a:pt x="937541" y="461220"/>
                </a:lnTo>
                <a:lnTo>
                  <a:pt x="936150" y="463357"/>
                </a:lnTo>
                <a:lnTo>
                  <a:pt x="935315" y="465760"/>
                </a:lnTo>
                <a:lnTo>
                  <a:pt x="935037" y="468431"/>
                </a:lnTo>
                <a:lnTo>
                  <a:pt x="935037" y="512762"/>
                </a:lnTo>
                <a:lnTo>
                  <a:pt x="962025" y="512762"/>
                </a:lnTo>
                <a:lnTo>
                  <a:pt x="962025" y="468431"/>
                </a:lnTo>
                <a:lnTo>
                  <a:pt x="961747" y="465760"/>
                </a:lnTo>
                <a:lnTo>
                  <a:pt x="960912" y="463357"/>
                </a:lnTo>
                <a:lnTo>
                  <a:pt x="959521" y="461220"/>
                </a:lnTo>
                <a:lnTo>
                  <a:pt x="957852" y="459351"/>
                </a:lnTo>
                <a:lnTo>
                  <a:pt x="955904" y="457749"/>
                </a:lnTo>
                <a:lnTo>
                  <a:pt x="953678" y="456680"/>
                </a:lnTo>
                <a:lnTo>
                  <a:pt x="951174" y="455879"/>
                </a:lnTo>
                <a:lnTo>
                  <a:pt x="948670" y="455612"/>
                </a:lnTo>
                <a:close/>
                <a:moveTo>
                  <a:pt x="1035184" y="449262"/>
                </a:moveTo>
                <a:lnTo>
                  <a:pt x="1033306" y="449529"/>
                </a:lnTo>
                <a:lnTo>
                  <a:pt x="1031428" y="450063"/>
                </a:lnTo>
                <a:lnTo>
                  <a:pt x="1029550" y="451399"/>
                </a:lnTo>
                <a:lnTo>
                  <a:pt x="1028208" y="452734"/>
                </a:lnTo>
                <a:lnTo>
                  <a:pt x="1027135" y="454870"/>
                </a:lnTo>
                <a:lnTo>
                  <a:pt x="1026330" y="457007"/>
                </a:lnTo>
                <a:lnTo>
                  <a:pt x="1025794" y="459410"/>
                </a:lnTo>
                <a:lnTo>
                  <a:pt x="1025525" y="462081"/>
                </a:lnTo>
                <a:lnTo>
                  <a:pt x="1025525" y="506412"/>
                </a:lnTo>
                <a:lnTo>
                  <a:pt x="1044575" y="506412"/>
                </a:lnTo>
                <a:lnTo>
                  <a:pt x="1044575" y="462081"/>
                </a:lnTo>
                <a:lnTo>
                  <a:pt x="1044307" y="459410"/>
                </a:lnTo>
                <a:lnTo>
                  <a:pt x="1043770" y="457007"/>
                </a:lnTo>
                <a:lnTo>
                  <a:pt x="1042965" y="454870"/>
                </a:lnTo>
                <a:lnTo>
                  <a:pt x="1041892" y="452734"/>
                </a:lnTo>
                <a:lnTo>
                  <a:pt x="1040282" y="451399"/>
                </a:lnTo>
                <a:lnTo>
                  <a:pt x="1038941" y="450063"/>
                </a:lnTo>
                <a:lnTo>
                  <a:pt x="1037063" y="449529"/>
                </a:lnTo>
                <a:lnTo>
                  <a:pt x="1035184" y="449262"/>
                </a:lnTo>
                <a:close/>
                <a:moveTo>
                  <a:pt x="857116" y="449262"/>
                </a:moveTo>
                <a:lnTo>
                  <a:pt x="855238" y="449529"/>
                </a:lnTo>
                <a:lnTo>
                  <a:pt x="853628" y="450063"/>
                </a:lnTo>
                <a:lnTo>
                  <a:pt x="852018" y="451399"/>
                </a:lnTo>
                <a:lnTo>
                  <a:pt x="850677" y="452734"/>
                </a:lnTo>
                <a:lnTo>
                  <a:pt x="849335" y="454870"/>
                </a:lnTo>
                <a:lnTo>
                  <a:pt x="848530" y="457007"/>
                </a:lnTo>
                <a:lnTo>
                  <a:pt x="847994" y="459410"/>
                </a:lnTo>
                <a:lnTo>
                  <a:pt x="847725" y="462081"/>
                </a:lnTo>
                <a:lnTo>
                  <a:pt x="847725" y="506412"/>
                </a:lnTo>
                <a:lnTo>
                  <a:pt x="866775" y="506412"/>
                </a:lnTo>
                <a:lnTo>
                  <a:pt x="866775" y="462081"/>
                </a:lnTo>
                <a:lnTo>
                  <a:pt x="866775" y="459410"/>
                </a:lnTo>
                <a:lnTo>
                  <a:pt x="865970" y="457007"/>
                </a:lnTo>
                <a:lnTo>
                  <a:pt x="865165" y="454870"/>
                </a:lnTo>
                <a:lnTo>
                  <a:pt x="864092" y="452734"/>
                </a:lnTo>
                <a:lnTo>
                  <a:pt x="862751" y="451399"/>
                </a:lnTo>
                <a:lnTo>
                  <a:pt x="861141" y="450063"/>
                </a:lnTo>
                <a:lnTo>
                  <a:pt x="858994" y="449529"/>
                </a:lnTo>
                <a:lnTo>
                  <a:pt x="857116" y="449262"/>
                </a:lnTo>
                <a:close/>
                <a:moveTo>
                  <a:pt x="985171" y="258233"/>
                </a:moveTo>
                <a:lnTo>
                  <a:pt x="984377" y="258498"/>
                </a:lnTo>
                <a:lnTo>
                  <a:pt x="983583" y="259027"/>
                </a:lnTo>
                <a:lnTo>
                  <a:pt x="982790" y="259821"/>
                </a:lnTo>
                <a:lnTo>
                  <a:pt x="981996" y="260879"/>
                </a:lnTo>
                <a:lnTo>
                  <a:pt x="981467" y="261938"/>
                </a:lnTo>
                <a:lnTo>
                  <a:pt x="981203" y="263525"/>
                </a:lnTo>
                <a:lnTo>
                  <a:pt x="980938" y="264848"/>
                </a:lnTo>
                <a:lnTo>
                  <a:pt x="980938" y="266700"/>
                </a:lnTo>
                <a:lnTo>
                  <a:pt x="980938" y="320146"/>
                </a:lnTo>
                <a:lnTo>
                  <a:pt x="985171" y="321469"/>
                </a:lnTo>
                <a:lnTo>
                  <a:pt x="989933" y="323056"/>
                </a:lnTo>
                <a:lnTo>
                  <a:pt x="989933" y="266700"/>
                </a:lnTo>
                <a:lnTo>
                  <a:pt x="989668" y="264848"/>
                </a:lnTo>
                <a:lnTo>
                  <a:pt x="989403" y="263525"/>
                </a:lnTo>
                <a:lnTo>
                  <a:pt x="989139" y="261938"/>
                </a:lnTo>
                <a:lnTo>
                  <a:pt x="988610" y="260879"/>
                </a:lnTo>
                <a:lnTo>
                  <a:pt x="987552" y="259821"/>
                </a:lnTo>
                <a:lnTo>
                  <a:pt x="986758" y="259027"/>
                </a:lnTo>
                <a:lnTo>
                  <a:pt x="985964" y="258498"/>
                </a:lnTo>
                <a:lnTo>
                  <a:pt x="985171" y="258233"/>
                </a:lnTo>
                <a:close/>
                <a:moveTo>
                  <a:pt x="911098" y="258233"/>
                </a:moveTo>
                <a:lnTo>
                  <a:pt x="910304" y="258498"/>
                </a:lnTo>
                <a:lnTo>
                  <a:pt x="909510" y="259027"/>
                </a:lnTo>
                <a:lnTo>
                  <a:pt x="908717" y="259821"/>
                </a:lnTo>
                <a:lnTo>
                  <a:pt x="908188" y="260879"/>
                </a:lnTo>
                <a:lnTo>
                  <a:pt x="907659" y="261938"/>
                </a:lnTo>
                <a:lnTo>
                  <a:pt x="907130" y="263525"/>
                </a:lnTo>
                <a:lnTo>
                  <a:pt x="906865" y="264848"/>
                </a:lnTo>
                <a:lnTo>
                  <a:pt x="906865" y="266700"/>
                </a:lnTo>
                <a:lnTo>
                  <a:pt x="906865" y="323056"/>
                </a:lnTo>
                <a:lnTo>
                  <a:pt x="911098" y="321469"/>
                </a:lnTo>
                <a:lnTo>
                  <a:pt x="915595" y="320146"/>
                </a:lnTo>
                <a:lnTo>
                  <a:pt x="915595" y="266700"/>
                </a:lnTo>
                <a:lnTo>
                  <a:pt x="915330" y="264848"/>
                </a:lnTo>
                <a:lnTo>
                  <a:pt x="915066" y="263525"/>
                </a:lnTo>
                <a:lnTo>
                  <a:pt x="914801" y="261938"/>
                </a:lnTo>
                <a:lnTo>
                  <a:pt x="914272" y="260879"/>
                </a:lnTo>
                <a:lnTo>
                  <a:pt x="913743" y="259821"/>
                </a:lnTo>
                <a:lnTo>
                  <a:pt x="912950" y="259027"/>
                </a:lnTo>
                <a:lnTo>
                  <a:pt x="912156" y="258498"/>
                </a:lnTo>
                <a:lnTo>
                  <a:pt x="911098" y="258233"/>
                </a:lnTo>
                <a:close/>
                <a:moveTo>
                  <a:pt x="966652" y="255058"/>
                </a:moveTo>
                <a:lnTo>
                  <a:pt x="965594" y="255323"/>
                </a:lnTo>
                <a:lnTo>
                  <a:pt x="964536" y="255588"/>
                </a:lnTo>
                <a:lnTo>
                  <a:pt x="963478" y="256381"/>
                </a:lnTo>
                <a:lnTo>
                  <a:pt x="962684" y="257704"/>
                </a:lnTo>
                <a:lnTo>
                  <a:pt x="962155" y="259027"/>
                </a:lnTo>
                <a:lnTo>
                  <a:pt x="961626" y="260350"/>
                </a:lnTo>
                <a:lnTo>
                  <a:pt x="961097" y="261938"/>
                </a:lnTo>
                <a:lnTo>
                  <a:pt x="961097" y="263525"/>
                </a:lnTo>
                <a:lnTo>
                  <a:pt x="961097" y="316177"/>
                </a:lnTo>
                <a:lnTo>
                  <a:pt x="966917" y="316971"/>
                </a:lnTo>
                <a:lnTo>
                  <a:pt x="972472" y="318029"/>
                </a:lnTo>
                <a:lnTo>
                  <a:pt x="972472" y="263525"/>
                </a:lnTo>
                <a:lnTo>
                  <a:pt x="972208" y="261938"/>
                </a:lnTo>
                <a:lnTo>
                  <a:pt x="971943" y="260350"/>
                </a:lnTo>
                <a:lnTo>
                  <a:pt x="971414" y="259027"/>
                </a:lnTo>
                <a:lnTo>
                  <a:pt x="970885" y="257704"/>
                </a:lnTo>
                <a:lnTo>
                  <a:pt x="969827" y="256381"/>
                </a:lnTo>
                <a:lnTo>
                  <a:pt x="969033" y="255588"/>
                </a:lnTo>
                <a:lnTo>
                  <a:pt x="967975" y="255323"/>
                </a:lnTo>
                <a:lnTo>
                  <a:pt x="966652" y="255058"/>
                </a:lnTo>
                <a:close/>
                <a:moveTo>
                  <a:pt x="929616" y="255058"/>
                </a:moveTo>
                <a:lnTo>
                  <a:pt x="928558" y="255323"/>
                </a:lnTo>
                <a:lnTo>
                  <a:pt x="927500" y="255588"/>
                </a:lnTo>
                <a:lnTo>
                  <a:pt x="926441" y="256381"/>
                </a:lnTo>
                <a:lnTo>
                  <a:pt x="925648" y="257704"/>
                </a:lnTo>
                <a:lnTo>
                  <a:pt x="924854" y="259027"/>
                </a:lnTo>
                <a:lnTo>
                  <a:pt x="924325" y="260350"/>
                </a:lnTo>
                <a:lnTo>
                  <a:pt x="924061" y="261938"/>
                </a:lnTo>
                <a:lnTo>
                  <a:pt x="924061" y="263525"/>
                </a:lnTo>
                <a:lnTo>
                  <a:pt x="924061" y="318029"/>
                </a:lnTo>
                <a:lnTo>
                  <a:pt x="929616" y="316971"/>
                </a:lnTo>
                <a:lnTo>
                  <a:pt x="935436" y="316177"/>
                </a:lnTo>
                <a:lnTo>
                  <a:pt x="935436" y="263525"/>
                </a:lnTo>
                <a:lnTo>
                  <a:pt x="935436" y="261938"/>
                </a:lnTo>
                <a:lnTo>
                  <a:pt x="935171" y="260350"/>
                </a:lnTo>
                <a:lnTo>
                  <a:pt x="934642" y="259027"/>
                </a:lnTo>
                <a:lnTo>
                  <a:pt x="933849" y="257704"/>
                </a:lnTo>
                <a:lnTo>
                  <a:pt x="933055" y="256381"/>
                </a:lnTo>
                <a:lnTo>
                  <a:pt x="931997" y="255588"/>
                </a:lnTo>
                <a:lnTo>
                  <a:pt x="930674" y="255323"/>
                </a:lnTo>
                <a:lnTo>
                  <a:pt x="929616" y="255058"/>
                </a:lnTo>
                <a:close/>
                <a:moveTo>
                  <a:pt x="948399" y="251090"/>
                </a:moveTo>
                <a:lnTo>
                  <a:pt x="947076" y="251354"/>
                </a:lnTo>
                <a:lnTo>
                  <a:pt x="945489" y="251883"/>
                </a:lnTo>
                <a:lnTo>
                  <a:pt x="944431" y="252413"/>
                </a:lnTo>
                <a:lnTo>
                  <a:pt x="943637" y="253471"/>
                </a:lnTo>
                <a:lnTo>
                  <a:pt x="942843" y="254794"/>
                </a:lnTo>
                <a:lnTo>
                  <a:pt x="942314" y="256117"/>
                </a:lnTo>
                <a:lnTo>
                  <a:pt x="941785" y="257969"/>
                </a:lnTo>
                <a:lnTo>
                  <a:pt x="941785" y="259556"/>
                </a:lnTo>
                <a:lnTo>
                  <a:pt x="941785" y="315913"/>
                </a:lnTo>
                <a:lnTo>
                  <a:pt x="948399" y="315648"/>
                </a:lnTo>
                <a:lnTo>
                  <a:pt x="954748" y="315913"/>
                </a:lnTo>
                <a:lnTo>
                  <a:pt x="954748" y="259556"/>
                </a:lnTo>
                <a:lnTo>
                  <a:pt x="954483" y="257969"/>
                </a:lnTo>
                <a:lnTo>
                  <a:pt x="954219" y="256117"/>
                </a:lnTo>
                <a:lnTo>
                  <a:pt x="953425" y="254794"/>
                </a:lnTo>
                <a:lnTo>
                  <a:pt x="952896" y="253471"/>
                </a:lnTo>
                <a:lnTo>
                  <a:pt x="951838" y="252413"/>
                </a:lnTo>
                <a:lnTo>
                  <a:pt x="950780" y="251883"/>
                </a:lnTo>
                <a:lnTo>
                  <a:pt x="949722" y="251354"/>
                </a:lnTo>
                <a:lnTo>
                  <a:pt x="948399" y="251090"/>
                </a:lnTo>
                <a:close/>
                <a:moveTo>
                  <a:pt x="946547" y="0"/>
                </a:moveTo>
                <a:lnTo>
                  <a:pt x="949457" y="0"/>
                </a:lnTo>
                <a:lnTo>
                  <a:pt x="949457" y="3969"/>
                </a:lnTo>
                <a:lnTo>
                  <a:pt x="950515" y="4498"/>
                </a:lnTo>
                <a:lnTo>
                  <a:pt x="951309" y="5292"/>
                </a:lnTo>
                <a:lnTo>
                  <a:pt x="951838" y="6350"/>
                </a:lnTo>
                <a:lnTo>
                  <a:pt x="952102" y="7673"/>
                </a:lnTo>
                <a:lnTo>
                  <a:pt x="951838" y="8731"/>
                </a:lnTo>
                <a:lnTo>
                  <a:pt x="951309" y="9790"/>
                </a:lnTo>
                <a:lnTo>
                  <a:pt x="950515" y="10848"/>
                </a:lnTo>
                <a:lnTo>
                  <a:pt x="949457" y="11377"/>
                </a:lnTo>
                <a:lnTo>
                  <a:pt x="949457" y="23813"/>
                </a:lnTo>
                <a:lnTo>
                  <a:pt x="953954" y="21696"/>
                </a:lnTo>
                <a:lnTo>
                  <a:pt x="965065" y="18785"/>
                </a:lnTo>
                <a:lnTo>
                  <a:pt x="960568" y="24606"/>
                </a:lnTo>
                <a:lnTo>
                  <a:pt x="959774" y="28310"/>
                </a:lnTo>
                <a:lnTo>
                  <a:pt x="955277" y="32015"/>
                </a:lnTo>
                <a:lnTo>
                  <a:pt x="949457" y="33338"/>
                </a:lnTo>
                <a:lnTo>
                  <a:pt x="949457" y="59002"/>
                </a:lnTo>
                <a:lnTo>
                  <a:pt x="951573" y="59531"/>
                </a:lnTo>
                <a:lnTo>
                  <a:pt x="953425" y="60590"/>
                </a:lnTo>
                <a:lnTo>
                  <a:pt x="955012" y="62177"/>
                </a:lnTo>
                <a:lnTo>
                  <a:pt x="956071" y="63765"/>
                </a:lnTo>
                <a:lnTo>
                  <a:pt x="969033" y="63765"/>
                </a:lnTo>
                <a:lnTo>
                  <a:pt x="970356" y="64029"/>
                </a:lnTo>
                <a:lnTo>
                  <a:pt x="971414" y="64823"/>
                </a:lnTo>
                <a:lnTo>
                  <a:pt x="971943" y="65881"/>
                </a:lnTo>
                <a:lnTo>
                  <a:pt x="972208" y="67204"/>
                </a:lnTo>
                <a:lnTo>
                  <a:pt x="971943" y="68527"/>
                </a:lnTo>
                <a:lnTo>
                  <a:pt x="971414" y="69321"/>
                </a:lnTo>
                <a:lnTo>
                  <a:pt x="970356" y="70115"/>
                </a:lnTo>
                <a:lnTo>
                  <a:pt x="969033" y="70379"/>
                </a:lnTo>
                <a:lnTo>
                  <a:pt x="956335" y="70379"/>
                </a:lnTo>
                <a:lnTo>
                  <a:pt x="955277" y="72760"/>
                </a:lnTo>
                <a:lnTo>
                  <a:pt x="953690" y="74348"/>
                </a:lnTo>
                <a:lnTo>
                  <a:pt x="951838" y="75671"/>
                </a:lnTo>
                <a:lnTo>
                  <a:pt x="950780" y="75935"/>
                </a:lnTo>
                <a:lnTo>
                  <a:pt x="949457" y="76200"/>
                </a:lnTo>
                <a:lnTo>
                  <a:pt x="949457" y="95779"/>
                </a:lnTo>
                <a:lnTo>
                  <a:pt x="951044" y="96308"/>
                </a:lnTo>
                <a:lnTo>
                  <a:pt x="952367" y="96838"/>
                </a:lnTo>
                <a:lnTo>
                  <a:pt x="953690" y="97631"/>
                </a:lnTo>
                <a:lnTo>
                  <a:pt x="954748" y="98425"/>
                </a:lnTo>
                <a:lnTo>
                  <a:pt x="955806" y="99748"/>
                </a:lnTo>
                <a:lnTo>
                  <a:pt x="956600" y="101071"/>
                </a:lnTo>
                <a:lnTo>
                  <a:pt x="957393" y="102394"/>
                </a:lnTo>
                <a:lnTo>
                  <a:pt x="957922" y="103717"/>
                </a:lnTo>
                <a:lnTo>
                  <a:pt x="964007" y="103717"/>
                </a:lnTo>
                <a:lnTo>
                  <a:pt x="965065" y="103981"/>
                </a:lnTo>
                <a:lnTo>
                  <a:pt x="965859" y="104775"/>
                </a:lnTo>
                <a:lnTo>
                  <a:pt x="966388" y="105833"/>
                </a:lnTo>
                <a:lnTo>
                  <a:pt x="966388" y="107156"/>
                </a:lnTo>
                <a:lnTo>
                  <a:pt x="966388" y="108479"/>
                </a:lnTo>
                <a:lnTo>
                  <a:pt x="965859" y="109538"/>
                </a:lnTo>
                <a:lnTo>
                  <a:pt x="965065" y="110067"/>
                </a:lnTo>
                <a:lnTo>
                  <a:pt x="964007" y="110331"/>
                </a:lnTo>
                <a:lnTo>
                  <a:pt x="957658" y="110331"/>
                </a:lnTo>
                <a:lnTo>
                  <a:pt x="957129" y="111654"/>
                </a:lnTo>
                <a:lnTo>
                  <a:pt x="956335" y="112977"/>
                </a:lnTo>
                <a:lnTo>
                  <a:pt x="955542" y="114035"/>
                </a:lnTo>
                <a:lnTo>
                  <a:pt x="954483" y="115094"/>
                </a:lnTo>
                <a:lnTo>
                  <a:pt x="953425" y="116152"/>
                </a:lnTo>
                <a:lnTo>
                  <a:pt x="952102" y="116681"/>
                </a:lnTo>
                <a:lnTo>
                  <a:pt x="951044" y="117210"/>
                </a:lnTo>
                <a:lnTo>
                  <a:pt x="949457" y="117740"/>
                </a:lnTo>
                <a:lnTo>
                  <a:pt x="949457" y="136260"/>
                </a:lnTo>
                <a:lnTo>
                  <a:pt x="950780" y="136525"/>
                </a:lnTo>
                <a:lnTo>
                  <a:pt x="951838" y="136790"/>
                </a:lnTo>
                <a:lnTo>
                  <a:pt x="952632" y="137319"/>
                </a:lnTo>
                <a:lnTo>
                  <a:pt x="953425" y="138113"/>
                </a:lnTo>
                <a:lnTo>
                  <a:pt x="954219" y="138906"/>
                </a:lnTo>
                <a:lnTo>
                  <a:pt x="954748" y="139965"/>
                </a:lnTo>
                <a:lnTo>
                  <a:pt x="955012" y="141023"/>
                </a:lnTo>
                <a:lnTo>
                  <a:pt x="955277" y="142081"/>
                </a:lnTo>
                <a:lnTo>
                  <a:pt x="955012" y="142875"/>
                </a:lnTo>
                <a:lnTo>
                  <a:pt x="954748" y="144198"/>
                </a:lnTo>
                <a:lnTo>
                  <a:pt x="957922" y="146050"/>
                </a:lnTo>
                <a:lnTo>
                  <a:pt x="961097" y="148167"/>
                </a:lnTo>
                <a:lnTo>
                  <a:pt x="963742" y="150283"/>
                </a:lnTo>
                <a:lnTo>
                  <a:pt x="966123" y="152665"/>
                </a:lnTo>
                <a:lnTo>
                  <a:pt x="968504" y="155046"/>
                </a:lnTo>
                <a:lnTo>
                  <a:pt x="970621" y="157956"/>
                </a:lnTo>
                <a:lnTo>
                  <a:pt x="972737" y="160602"/>
                </a:lnTo>
                <a:lnTo>
                  <a:pt x="974853" y="163248"/>
                </a:lnTo>
                <a:lnTo>
                  <a:pt x="978028" y="168804"/>
                </a:lnTo>
                <a:lnTo>
                  <a:pt x="980938" y="174625"/>
                </a:lnTo>
                <a:lnTo>
                  <a:pt x="983319" y="180181"/>
                </a:lnTo>
                <a:lnTo>
                  <a:pt x="985171" y="186002"/>
                </a:lnTo>
                <a:lnTo>
                  <a:pt x="986493" y="191294"/>
                </a:lnTo>
                <a:lnTo>
                  <a:pt x="987552" y="196056"/>
                </a:lnTo>
                <a:lnTo>
                  <a:pt x="988610" y="200819"/>
                </a:lnTo>
                <a:lnTo>
                  <a:pt x="989403" y="204788"/>
                </a:lnTo>
                <a:lnTo>
                  <a:pt x="989933" y="210344"/>
                </a:lnTo>
                <a:lnTo>
                  <a:pt x="989933" y="212460"/>
                </a:lnTo>
                <a:lnTo>
                  <a:pt x="996811" y="218546"/>
                </a:lnTo>
                <a:lnTo>
                  <a:pt x="996811" y="232304"/>
                </a:lnTo>
                <a:lnTo>
                  <a:pt x="999456" y="234685"/>
                </a:lnTo>
                <a:lnTo>
                  <a:pt x="1001837" y="236802"/>
                </a:lnTo>
                <a:lnTo>
                  <a:pt x="1003424" y="239183"/>
                </a:lnTo>
                <a:lnTo>
                  <a:pt x="1004218" y="241300"/>
                </a:lnTo>
                <a:lnTo>
                  <a:pt x="1004747" y="243417"/>
                </a:lnTo>
                <a:lnTo>
                  <a:pt x="1004747" y="245269"/>
                </a:lnTo>
                <a:lnTo>
                  <a:pt x="1004218" y="247121"/>
                </a:lnTo>
                <a:lnTo>
                  <a:pt x="1003424" y="248973"/>
                </a:lnTo>
                <a:lnTo>
                  <a:pt x="1002366" y="250296"/>
                </a:lnTo>
                <a:lnTo>
                  <a:pt x="1001308" y="251619"/>
                </a:lnTo>
                <a:lnTo>
                  <a:pt x="999192" y="254000"/>
                </a:lnTo>
                <a:lnTo>
                  <a:pt x="997340" y="255323"/>
                </a:lnTo>
                <a:lnTo>
                  <a:pt x="996811" y="255852"/>
                </a:lnTo>
                <a:lnTo>
                  <a:pt x="996811" y="327819"/>
                </a:lnTo>
                <a:lnTo>
                  <a:pt x="998398" y="328613"/>
                </a:lnTo>
                <a:lnTo>
                  <a:pt x="999721" y="329671"/>
                </a:lnTo>
                <a:lnTo>
                  <a:pt x="1000779" y="330729"/>
                </a:lnTo>
                <a:lnTo>
                  <a:pt x="1001837" y="331523"/>
                </a:lnTo>
                <a:lnTo>
                  <a:pt x="1002366" y="332581"/>
                </a:lnTo>
                <a:lnTo>
                  <a:pt x="1003160" y="333640"/>
                </a:lnTo>
                <a:lnTo>
                  <a:pt x="1003424" y="335492"/>
                </a:lnTo>
                <a:lnTo>
                  <a:pt x="1005541" y="336021"/>
                </a:lnTo>
                <a:lnTo>
                  <a:pt x="1007128" y="336815"/>
                </a:lnTo>
                <a:lnTo>
                  <a:pt x="1008186" y="337873"/>
                </a:lnTo>
                <a:lnTo>
                  <a:pt x="1008451" y="338402"/>
                </a:lnTo>
                <a:lnTo>
                  <a:pt x="1008715" y="338931"/>
                </a:lnTo>
                <a:lnTo>
                  <a:pt x="1008715" y="347663"/>
                </a:lnTo>
                <a:lnTo>
                  <a:pt x="1009774" y="348192"/>
                </a:lnTo>
                <a:lnTo>
                  <a:pt x="1010567" y="348985"/>
                </a:lnTo>
                <a:lnTo>
                  <a:pt x="1011096" y="349779"/>
                </a:lnTo>
                <a:lnTo>
                  <a:pt x="1011361" y="350573"/>
                </a:lnTo>
                <a:lnTo>
                  <a:pt x="1011361" y="363802"/>
                </a:lnTo>
                <a:lnTo>
                  <a:pt x="1013213" y="364331"/>
                </a:lnTo>
                <a:lnTo>
                  <a:pt x="1013213" y="363802"/>
                </a:lnTo>
                <a:lnTo>
                  <a:pt x="1013213" y="363273"/>
                </a:lnTo>
                <a:lnTo>
                  <a:pt x="1013477" y="361685"/>
                </a:lnTo>
                <a:lnTo>
                  <a:pt x="1014271" y="360892"/>
                </a:lnTo>
                <a:lnTo>
                  <a:pt x="1014535" y="359833"/>
                </a:lnTo>
                <a:lnTo>
                  <a:pt x="1014800" y="358510"/>
                </a:lnTo>
                <a:lnTo>
                  <a:pt x="1014535" y="357981"/>
                </a:lnTo>
                <a:lnTo>
                  <a:pt x="1014535" y="357717"/>
                </a:lnTo>
                <a:lnTo>
                  <a:pt x="1014800" y="357717"/>
                </a:lnTo>
                <a:lnTo>
                  <a:pt x="1014800" y="357452"/>
                </a:lnTo>
                <a:lnTo>
                  <a:pt x="1014800" y="356923"/>
                </a:lnTo>
                <a:lnTo>
                  <a:pt x="1015064" y="356658"/>
                </a:lnTo>
                <a:lnTo>
                  <a:pt x="1015064" y="356923"/>
                </a:lnTo>
                <a:lnTo>
                  <a:pt x="1015329" y="356923"/>
                </a:lnTo>
                <a:lnTo>
                  <a:pt x="1015064" y="357188"/>
                </a:lnTo>
                <a:lnTo>
                  <a:pt x="1015064" y="357717"/>
                </a:lnTo>
                <a:lnTo>
                  <a:pt x="1015329" y="357717"/>
                </a:lnTo>
                <a:lnTo>
                  <a:pt x="1015329" y="357981"/>
                </a:lnTo>
                <a:lnTo>
                  <a:pt x="1015064" y="358510"/>
                </a:lnTo>
                <a:lnTo>
                  <a:pt x="1015329" y="359833"/>
                </a:lnTo>
                <a:lnTo>
                  <a:pt x="1015858" y="360892"/>
                </a:lnTo>
                <a:lnTo>
                  <a:pt x="1016387" y="361950"/>
                </a:lnTo>
                <a:lnTo>
                  <a:pt x="1016916" y="363273"/>
                </a:lnTo>
                <a:lnTo>
                  <a:pt x="1016916" y="363802"/>
                </a:lnTo>
                <a:lnTo>
                  <a:pt x="1016916" y="364067"/>
                </a:lnTo>
                <a:lnTo>
                  <a:pt x="1017181" y="363802"/>
                </a:lnTo>
                <a:lnTo>
                  <a:pt x="1017445" y="361156"/>
                </a:lnTo>
                <a:lnTo>
                  <a:pt x="1017974" y="357981"/>
                </a:lnTo>
                <a:lnTo>
                  <a:pt x="1018768" y="354013"/>
                </a:lnTo>
                <a:lnTo>
                  <a:pt x="1020355" y="350044"/>
                </a:lnTo>
                <a:lnTo>
                  <a:pt x="1021149" y="347927"/>
                </a:lnTo>
                <a:lnTo>
                  <a:pt x="1022472" y="345546"/>
                </a:lnTo>
                <a:lnTo>
                  <a:pt x="1023794" y="343429"/>
                </a:lnTo>
                <a:lnTo>
                  <a:pt x="1025382" y="341313"/>
                </a:lnTo>
                <a:lnTo>
                  <a:pt x="1027234" y="339196"/>
                </a:lnTo>
                <a:lnTo>
                  <a:pt x="1029350" y="337608"/>
                </a:lnTo>
                <a:lnTo>
                  <a:pt x="1029085" y="336815"/>
                </a:lnTo>
                <a:lnTo>
                  <a:pt x="1029085" y="336285"/>
                </a:lnTo>
                <a:lnTo>
                  <a:pt x="1029350" y="335756"/>
                </a:lnTo>
                <a:lnTo>
                  <a:pt x="1029614" y="335492"/>
                </a:lnTo>
                <a:lnTo>
                  <a:pt x="1030144" y="335227"/>
                </a:lnTo>
                <a:lnTo>
                  <a:pt x="1030144" y="334169"/>
                </a:lnTo>
                <a:lnTo>
                  <a:pt x="1030144" y="332317"/>
                </a:lnTo>
                <a:lnTo>
                  <a:pt x="1030673" y="330729"/>
                </a:lnTo>
                <a:lnTo>
                  <a:pt x="1031731" y="329406"/>
                </a:lnTo>
                <a:lnTo>
                  <a:pt x="1032789" y="328348"/>
                </a:lnTo>
                <a:lnTo>
                  <a:pt x="1033847" y="325173"/>
                </a:lnTo>
                <a:lnTo>
                  <a:pt x="1034376" y="323585"/>
                </a:lnTo>
                <a:lnTo>
                  <a:pt x="1034641" y="321469"/>
                </a:lnTo>
                <a:lnTo>
                  <a:pt x="1034112" y="321204"/>
                </a:lnTo>
                <a:lnTo>
                  <a:pt x="1033847" y="320675"/>
                </a:lnTo>
                <a:lnTo>
                  <a:pt x="1034112" y="319881"/>
                </a:lnTo>
                <a:lnTo>
                  <a:pt x="1034641" y="319617"/>
                </a:lnTo>
                <a:lnTo>
                  <a:pt x="1034641" y="318558"/>
                </a:lnTo>
                <a:lnTo>
                  <a:pt x="1034376" y="318294"/>
                </a:lnTo>
                <a:lnTo>
                  <a:pt x="1034376" y="317765"/>
                </a:lnTo>
                <a:lnTo>
                  <a:pt x="1034376" y="317235"/>
                </a:lnTo>
                <a:lnTo>
                  <a:pt x="1034905" y="316971"/>
                </a:lnTo>
                <a:lnTo>
                  <a:pt x="1035435" y="317235"/>
                </a:lnTo>
                <a:lnTo>
                  <a:pt x="1035699" y="317765"/>
                </a:lnTo>
                <a:lnTo>
                  <a:pt x="1035435" y="318294"/>
                </a:lnTo>
                <a:lnTo>
                  <a:pt x="1035170" y="318558"/>
                </a:lnTo>
                <a:lnTo>
                  <a:pt x="1035170" y="319617"/>
                </a:lnTo>
                <a:lnTo>
                  <a:pt x="1035964" y="319881"/>
                </a:lnTo>
                <a:lnTo>
                  <a:pt x="1035964" y="320675"/>
                </a:lnTo>
                <a:lnTo>
                  <a:pt x="1035964" y="321204"/>
                </a:lnTo>
                <a:lnTo>
                  <a:pt x="1035435" y="321469"/>
                </a:lnTo>
                <a:lnTo>
                  <a:pt x="1035699" y="323585"/>
                </a:lnTo>
                <a:lnTo>
                  <a:pt x="1036228" y="325173"/>
                </a:lnTo>
                <a:lnTo>
                  <a:pt x="1037286" y="328348"/>
                </a:lnTo>
                <a:lnTo>
                  <a:pt x="1038345" y="329406"/>
                </a:lnTo>
                <a:lnTo>
                  <a:pt x="1038874" y="330729"/>
                </a:lnTo>
                <a:lnTo>
                  <a:pt x="1039403" y="332581"/>
                </a:lnTo>
                <a:lnTo>
                  <a:pt x="1039667" y="334169"/>
                </a:lnTo>
                <a:lnTo>
                  <a:pt x="1039667" y="335227"/>
                </a:lnTo>
                <a:lnTo>
                  <a:pt x="1039932" y="335492"/>
                </a:lnTo>
                <a:lnTo>
                  <a:pt x="1040196" y="335756"/>
                </a:lnTo>
                <a:lnTo>
                  <a:pt x="1040461" y="336285"/>
                </a:lnTo>
                <a:lnTo>
                  <a:pt x="1040725" y="336815"/>
                </a:lnTo>
                <a:lnTo>
                  <a:pt x="1040461" y="337608"/>
                </a:lnTo>
                <a:lnTo>
                  <a:pt x="1042577" y="339196"/>
                </a:lnTo>
                <a:lnTo>
                  <a:pt x="1044429" y="341313"/>
                </a:lnTo>
                <a:lnTo>
                  <a:pt x="1046281" y="343429"/>
                </a:lnTo>
                <a:lnTo>
                  <a:pt x="1047604" y="345546"/>
                </a:lnTo>
                <a:lnTo>
                  <a:pt x="1048662" y="347927"/>
                </a:lnTo>
                <a:lnTo>
                  <a:pt x="1049720" y="350044"/>
                </a:lnTo>
                <a:lnTo>
                  <a:pt x="1051043" y="354013"/>
                </a:lnTo>
                <a:lnTo>
                  <a:pt x="1052101" y="357981"/>
                </a:lnTo>
                <a:lnTo>
                  <a:pt x="1052365" y="361156"/>
                </a:lnTo>
                <a:lnTo>
                  <a:pt x="1052630" y="363802"/>
                </a:lnTo>
                <a:lnTo>
                  <a:pt x="1052895" y="364067"/>
                </a:lnTo>
                <a:lnTo>
                  <a:pt x="1052895" y="363802"/>
                </a:lnTo>
                <a:lnTo>
                  <a:pt x="1052895" y="363273"/>
                </a:lnTo>
                <a:lnTo>
                  <a:pt x="1053159" y="361685"/>
                </a:lnTo>
                <a:lnTo>
                  <a:pt x="1053953" y="360892"/>
                </a:lnTo>
                <a:lnTo>
                  <a:pt x="1054217" y="359833"/>
                </a:lnTo>
                <a:lnTo>
                  <a:pt x="1054482" y="358510"/>
                </a:lnTo>
                <a:lnTo>
                  <a:pt x="1054217" y="357981"/>
                </a:lnTo>
                <a:lnTo>
                  <a:pt x="1054482" y="357717"/>
                </a:lnTo>
                <a:lnTo>
                  <a:pt x="1054482" y="357452"/>
                </a:lnTo>
                <a:lnTo>
                  <a:pt x="1054482" y="356923"/>
                </a:lnTo>
                <a:lnTo>
                  <a:pt x="1054746" y="356658"/>
                </a:lnTo>
                <a:lnTo>
                  <a:pt x="1054746" y="356923"/>
                </a:lnTo>
                <a:lnTo>
                  <a:pt x="1055011" y="356923"/>
                </a:lnTo>
                <a:lnTo>
                  <a:pt x="1054746" y="357188"/>
                </a:lnTo>
                <a:lnTo>
                  <a:pt x="1054746" y="357717"/>
                </a:lnTo>
                <a:lnTo>
                  <a:pt x="1055011" y="357717"/>
                </a:lnTo>
                <a:lnTo>
                  <a:pt x="1055011" y="357981"/>
                </a:lnTo>
                <a:lnTo>
                  <a:pt x="1054746" y="358510"/>
                </a:lnTo>
                <a:lnTo>
                  <a:pt x="1055011" y="359833"/>
                </a:lnTo>
                <a:lnTo>
                  <a:pt x="1055540" y="360892"/>
                </a:lnTo>
                <a:lnTo>
                  <a:pt x="1056069" y="361950"/>
                </a:lnTo>
                <a:lnTo>
                  <a:pt x="1056334" y="363273"/>
                </a:lnTo>
                <a:lnTo>
                  <a:pt x="1056334" y="363802"/>
                </a:lnTo>
                <a:lnTo>
                  <a:pt x="1056334" y="366183"/>
                </a:lnTo>
                <a:lnTo>
                  <a:pt x="1056598" y="366183"/>
                </a:lnTo>
                <a:lnTo>
                  <a:pt x="1056598" y="374650"/>
                </a:lnTo>
                <a:lnTo>
                  <a:pt x="1056598" y="381794"/>
                </a:lnTo>
                <a:lnTo>
                  <a:pt x="1065064" y="381794"/>
                </a:lnTo>
                <a:lnTo>
                  <a:pt x="1065064" y="391054"/>
                </a:lnTo>
                <a:lnTo>
                  <a:pt x="1063212" y="391054"/>
                </a:lnTo>
                <a:lnTo>
                  <a:pt x="1063212" y="524669"/>
                </a:lnTo>
                <a:lnTo>
                  <a:pt x="1081201" y="524669"/>
                </a:lnTo>
                <a:lnTo>
                  <a:pt x="1070090" y="538427"/>
                </a:lnTo>
                <a:lnTo>
                  <a:pt x="1070090" y="699558"/>
                </a:lnTo>
                <a:lnTo>
                  <a:pt x="1071148" y="700352"/>
                </a:lnTo>
                <a:lnTo>
                  <a:pt x="1071677" y="701146"/>
                </a:lnTo>
                <a:lnTo>
                  <a:pt x="1072206" y="702204"/>
                </a:lnTo>
                <a:lnTo>
                  <a:pt x="1072471" y="703527"/>
                </a:lnTo>
                <a:lnTo>
                  <a:pt x="1072206" y="704586"/>
                </a:lnTo>
                <a:lnTo>
                  <a:pt x="1071677" y="705644"/>
                </a:lnTo>
                <a:lnTo>
                  <a:pt x="1071148" y="706438"/>
                </a:lnTo>
                <a:lnTo>
                  <a:pt x="1070090" y="707231"/>
                </a:lnTo>
                <a:lnTo>
                  <a:pt x="1070090" y="917046"/>
                </a:lnTo>
                <a:lnTo>
                  <a:pt x="1145486" y="951177"/>
                </a:lnTo>
                <a:lnTo>
                  <a:pt x="1190988" y="951177"/>
                </a:lnTo>
                <a:lnTo>
                  <a:pt x="1190988" y="856721"/>
                </a:lnTo>
                <a:lnTo>
                  <a:pt x="1190723" y="856721"/>
                </a:lnTo>
                <a:lnTo>
                  <a:pt x="1190723" y="844815"/>
                </a:lnTo>
                <a:lnTo>
                  <a:pt x="1187020" y="839788"/>
                </a:lnTo>
                <a:lnTo>
                  <a:pt x="1187020" y="835554"/>
                </a:lnTo>
                <a:lnTo>
                  <a:pt x="1197337" y="835554"/>
                </a:lnTo>
                <a:lnTo>
                  <a:pt x="1197337" y="824442"/>
                </a:lnTo>
                <a:lnTo>
                  <a:pt x="1197601" y="824177"/>
                </a:lnTo>
                <a:lnTo>
                  <a:pt x="1197601" y="820738"/>
                </a:lnTo>
                <a:lnTo>
                  <a:pt x="1197337" y="819944"/>
                </a:lnTo>
                <a:lnTo>
                  <a:pt x="1197601" y="819150"/>
                </a:lnTo>
                <a:lnTo>
                  <a:pt x="1197866" y="818356"/>
                </a:lnTo>
                <a:lnTo>
                  <a:pt x="1198395" y="817563"/>
                </a:lnTo>
                <a:lnTo>
                  <a:pt x="1198924" y="817033"/>
                </a:lnTo>
                <a:lnTo>
                  <a:pt x="1199453" y="815711"/>
                </a:lnTo>
                <a:lnTo>
                  <a:pt x="1199982" y="813858"/>
                </a:lnTo>
                <a:lnTo>
                  <a:pt x="1199718" y="813594"/>
                </a:lnTo>
                <a:lnTo>
                  <a:pt x="1199453" y="813329"/>
                </a:lnTo>
                <a:lnTo>
                  <a:pt x="1199718" y="813065"/>
                </a:lnTo>
                <a:lnTo>
                  <a:pt x="1199982" y="813065"/>
                </a:lnTo>
                <a:lnTo>
                  <a:pt x="1199982" y="812536"/>
                </a:lnTo>
                <a:lnTo>
                  <a:pt x="1199982" y="812271"/>
                </a:lnTo>
                <a:lnTo>
                  <a:pt x="1199718" y="812006"/>
                </a:lnTo>
                <a:lnTo>
                  <a:pt x="1199982" y="811742"/>
                </a:lnTo>
                <a:lnTo>
                  <a:pt x="1200247" y="811742"/>
                </a:lnTo>
                <a:lnTo>
                  <a:pt x="1200511" y="811742"/>
                </a:lnTo>
                <a:lnTo>
                  <a:pt x="1200511" y="812006"/>
                </a:lnTo>
                <a:lnTo>
                  <a:pt x="1200247" y="812536"/>
                </a:lnTo>
                <a:lnTo>
                  <a:pt x="1200511" y="813065"/>
                </a:lnTo>
                <a:lnTo>
                  <a:pt x="1200776" y="813065"/>
                </a:lnTo>
                <a:lnTo>
                  <a:pt x="1200776" y="813329"/>
                </a:lnTo>
                <a:lnTo>
                  <a:pt x="1200776" y="813594"/>
                </a:lnTo>
                <a:lnTo>
                  <a:pt x="1200511" y="813858"/>
                </a:lnTo>
                <a:lnTo>
                  <a:pt x="1201040" y="815711"/>
                </a:lnTo>
                <a:lnTo>
                  <a:pt x="1201834" y="817033"/>
                </a:lnTo>
                <a:lnTo>
                  <a:pt x="1202363" y="817563"/>
                </a:lnTo>
                <a:lnTo>
                  <a:pt x="1202892" y="818356"/>
                </a:lnTo>
                <a:lnTo>
                  <a:pt x="1203157" y="819150"/>
                </a:lnTo>
                <a:lnTo>
                  <a:pt x="1203157" y="819944"/>
                </a:lnTo>
                <a:lnTo>
                  <a:pt x="1203157" y="820738"/>
                </a:lnTo>
                <a:lnTo>
                  <a:pt x="1203157" y="821267"/>
                </a:lnTo>
                <a:lnTo>
                  <a:pt x="1203686" y="821002"/>
                </a:lnTo>
                <a:lnTo>
                  <a:pt x="1203686" y="819944"/>
                </a:lnTo>
                <a:lnTo>
                  <a:pt x="1203950" y="817298"/>
                </a:lnTo>
                <a:lnTo>
                  <a:pt x="1204744" y="813329"/>
                </a:lnTo>
                <a:lnTo>
                  <a:pt x="1206067" y="808302"/>
                </a:lnTo>
                <a:lnTo>
                  <a:pt x="1207125" y="805656"/>
                </a:lnTo>
                <a:lnTo>
                  <a:pt x="1208183" y="803011"/>
                </a:lnTo>
                <a:lnTo>
                  <a:pt x="1209771" y="800100"/>
                </a:lnTo>
                <a:lnTo>
                  <a:pt x="1211622" y="797190"/>
                </a:lnTo>
                <a:lnTo>
                  <a:pt x="1213739" y="794279"/>
                </a:lnTo>
                <a:lnTo>
                  <a:pt x="1216384" y="791633"/>
                </a:lnTo>
                <a:lnTo>
                  <a:pt x="1219294" y="789252"/>
                </a:lnTo>
                <a:lnTo>
                  <a:pt x="1222469" y="786871"/>
                </a:lnTo>
                <a:lnTo>
                  <a:pt x="1222204" y="785813"/>
                </a:lnTo>
                <a:lnTo>
                  <a:pt x="1222469" y="785019"/>
                </a:lnTo>
                <a:lnTo>
                  <a:pt x="1222733" y="784490"/>
                </a:lnTo>
                <a:lnTo>
                  <a:pt x="1223262" y="783961"/>
                </a:lnTo>
                <a:lnTo>
                  <a:pt x="1223791" y="783961"/>
                </a:lnTo>
                <a:lnTo>
                  <a:pt x="1223791" y="783167"/>
                </a:lnTo>
                <a:lnTo>
                  <a:pt x="1224850" y="783167"/>
                </a:lnTo>
                <a:lnTo>
                  <a:pt x="1225908" y="781050"/>
                </a:lnTo>
                <a:lnTo>
                  <a:pt x="1226701" y="779992"/>
                </a:lnTo>
                <a:lnTo>
                  <a:pt x="1227495" y="779463"/>
                </a:lnTo>
                <a:lnTo>
                  <a:pt x="1228553" y="777611"/>
                </a:lnTo>
                <a:lnTo>
                  <a:pt x="1229347" y="775758"/>
                </a:lnTo>
                <a:lnTo>
                  <a:pt x="1230141" y="773642"/>
                </a:lnTo>
                <a:lnTo>
                  <a:pt x="1230670" y="770996"/>
                </a:lnTo>
                <a:lnTo>
                  <a:pt x="1229611" y="770467"/>
                </a:lnTo>
                <a:lnTo>
                  <a:pt x="1229347" y="770202"/>
                </a:lnTo>
                <a:lnTo>
                  <a:pt x="1229347" y="769673"/>
                </a:lnTo>
                <a:lnTo>
                  <a:pt x="1229347" y="769408"/>
                </a:lnTo>
                <a:lnTo>
                  <a:pt x="1229611" y="768879"/>
                </a:lnTo>
                <a:lnTo>
                  <a:pt x="1230405" y="768615"/>
                </a:lnTo>
                <a:lnTo>
                  <a:pt x="1230934" y="768350"/>
                </a:lnTo>
                <a:lnTo>
                  <a:pt x="1230934" y="767292"/>
                </a:lnTo>
                <a:lnTo>
                  <a:pt x="1230405" y="766498"/>
                </a:lnTo>
                <a:lnTo>
                  <a:pt x="1230141" y="765969"/>
                </a:lnTo>
                <a:lnTo>
                  <a:pt x="1230141" y="765440"/>
                </a:lnTo>
                <a:lnTo>
                  <a:pt x="1230405" y="765175"/>
                </a:lnTo>
                <a:lnTo>
                  <a:pt x="1230934" y="764911"/>
                </a:lnTo>
                <a:lnTo>
                  <a:pt x="1231199" y="764911"/>
                </a:lnTo>
                <a:lnTo>
                  <a:pt x="1231728" y="764911"/>
                </a:lnTo>
                <a:lnTo>
                  <a:pt x="1231992" y="765175"/>
                </a:lnTo>
                <a:lnTo>
                  <a:pt x="1232257" y="765440"/>
                </a:lnTo>
                <a:lnTo>
                  <a:pt x="1232257" y="765969"/>
                </a:lnTo>
                <a:lnTo>
                  <a:pt x="1232257" y="766498"/>
                </a:lnTo>
                <a:lnTo>
                  <a:pt x="1231728" y="767292"/>
                </a:lnTo>
                <a:lnTo>
                  <a:pt x="1231728" y="768350"/>
                </a:lnTo>
                <a:lnTo>
                  <a:pt x="1232521" y="768879"/>
                </a:lnTo>
                <a:lnTo>
                  <a:pt x="1232786" y="769408"/>
                </a:lnTo>
                <a:lnTo>
                  <a:pt x="1233051" y="769673"/>
                </a:lnTo>
                <a:lnTo>
                  <a:pt x="1232786" y="770467"/>
                </a:lnTo>
                <a:lnTo>
                  <a:pt x="1231992" y="770996"/>
                </a:lnTo>
                <a:lnTo>
                  <a:pt x="1232521" y="773642"/>
                </a:lnTo>
                <a:lnTo>
                  <a:pt x="1233051" y="775758"/>
                </a:lnTo>
                <a:lnTo>
                  <a:pt x="1234109" y="777875"/>
                </a:lnTo>
                <a:lnTo>
                  <a:pt x="1234902" y="779463"/>
                </a:lnTo>
                <a:lnTo>
                  <a:pt x="1236490" y="781315"/>
                </a:lnTo>
                <a:lnTo>
                  <a:pt x="1237548" y="783167"/>
                </a:lnTo>
                <a:lnTo>
                  <a:pt x="1238342" y="783167"/>
                </a:lnTo>
                <a:lnTo>
                  <a:pt x="1238342" y="783961"/>
                </a:lnTo>
                <a:lnTo>
                  <a:pt x="1238871" y="783961"/>
                </a:lnTo>
                <a:lnTo>
                  <a:pt x="1239664" y="784490"/>
                </a:lnTo>
                <a:lnTo>
                  <a:pt x="1239929" y="785019"/>
                </a:lnTo>
                <a:lnTo>
                  <a:pt x="1239929" y="785813"/>
                </a:lnTo>
                <a:lnTo>
                  <a:pt x="1239664" y="786871"/>
                </a:lnTo>
                <a:lnTo>
                  <a:pt x="1243103" y="789252"/>
                </a:lnTo>
                <a:lnTo>
                  <a:pt x="1246013" y="791633"/>
                </a:lnTo>
                <a:lnTo>
                  <a:pt x="1248659" y="794279"/>
                </a:lnTo>
                <a:lnTo>
                  <a:pt x="1250775" y="797190"/>
                </a:lnTo>
                <a:lnTo>
                  <a:pt x="1252362" y="800100"/>
                </a:lnTo>
                <a:lnTo>
                  <a:pt x="1253950" y="803011"/>
                </a:lnTo>
                <a:lnTo>
                  <a:pt x="1255272" y="805656"/>
                </a:lnTo>
                <a:lnTo>
                  <a:pt x="1256331" y="808302"/>
                </a:lnTo>
                <a:lnTo>
                  <a:pt x="1257653" y="813329"/>
                </a:lnTo>
                <a:lnTo>
                  <a:pt x="1258712" y="817298"/>
                </a:lnTo>
                <a:lnTo>
                  <a:pt x="1258976" y="819944"/>
                </a:lnTo>
                <a:lnTo>
                  <a:pt x="1258976" y="821002"/>
                </a:lnTo>
                <a:lnTo>
                  <a:pt x="1259241" y="821267"/>
                </a:lnTo>
                <a:lnTo>
                  <a:pt x="1259241" y="820738"/>
                </a:lnTo>
                <a:lnTo>
                  <a:pt x="1259241" y="819944"/>
                </a:lnTo>
                <a:lnTo>
                  <a:pt x="1259505" y="819150"/>
                </a:lnTo>
                <a:lnTo>
                  <a:pt x="1259770" y="818356"/>
                </a:lnTo>
                <a:lnTo>
                  <a:pt x="1260299" y="817563"/>
                </a:lnTo>
                <a:lnTo>
                  <a:pt x="1260828" y="817033"/>
                </a:lnTo>
                <a:lnTo>
                  <a:pt x="1261357" y="815711"/>
                </a:lnTo>
                <a:lnTo>
                  <a:pt x="1261886" y="813858"/>
                </a:lnTo>
                <a:lnTo>
                  <a:pt x="1261622" y="813594"/>
                </a:lnTo>
                <a:lnTo>
                  <a:pt x="1261357" y="813329"/>
                </a:lnTo>
                <a:lnTo>
                  <a:pt x="1261622" y="813065"/>
                </a:lnTo>
                <a:lnTo>
                  <a:pt x="1261886" y="813065"/>
                </a:lnTo>
                <a:lnTo>
                  <a:pt x="1261886" y="812536"/>
                </a:lnTo>
                <a:lnTo>
                  <a:pt x="1261622" y="812271"/>
                </a:lnTo>
                <a:lnTo>
                  <a:pt x="1261622" y="812006"/>
                </a:lnTo>
                <a:lnTo>
                  <a:pt x="1261886" y="811742"/>
                </a:lnTo>
                <a:lnTo>
                  <a:pt x="1262151" y="811742"/>
                </a:lnTo>
                <a:lnTo>
                  <a:pt x="1262415" y="811742"/>
                </a:lnTo>
                <a:lnTo>
                  <a:pt x="1262415" y="812006"/>
                </a:lnTo>
                <a:lnTo>
                  <a:pt x="1262151" y="812536"/>
                </a:lnTo>
                <a:lnTo>
                  <a:pt x="1262151" y="813065"/>
                </a:lnTo>
                <a:lnTo>
                  <a:pt x="1262680" y="813065"/>
                </a:lnTo>
                <a:lnTo>
                  <a:pt x="1262680" y="813329"/>
                </a:lnTo>
                <a:lnTo>
                  <a:pt x="1262680" y="813594"/>
                </a:lnTo>
                <a:lnTo>
                  <a:pt x="1262415" y="813858"/>
                </a:lnTo>
                <a:lnTo>
                  <a:pt x="1262680" y="815711"/>
                </a:lnTo>
                <a:lnTo>
                  <a:pt x="1263473" y="817033"/>
                </a:lnTo>
                <a:lnTo>
                  <a:pt x="1264003" y="817563"/>
                </a:lnTo>
                <a:lnTo>
                  <a:pt x="1264532" y="818356"/>
                </a:lnTo>
                <a:lnTo>
                  <a:pt x="1264796" y="819150"/>
                </a:lnTo>
                <a:lnTo>
                  <a:pt x="1264796" y="819944"/>
                </a:lnTo>
                <a:lnTo>
                  <a:pt x="1264796" y="820738"/>
                </a:lnTo>
                <a:lnTo>
                  <a:pt x="1264796" y="824177"/>
                </a:lnTo>
                <a:lnTo>
                  <a:pt x="1265061" y="824442"/>
                </a:lnTo>
                <a:lnTo>
                  <a:pt x="1265061" y="835554"/>
                </a:lnTo>
                <a:lnTo>
                  <a:pt x="1275113" y="835554"/>
                </a:lnTo>
                <a:lnTo>
                  <a:pt x="1275113" y="839788"/>
                </a:lnTo>
                <a:lnTo>
                  <a:pt x="1271410" y="844815"/>
                </a:lnTo>
                <a:lnTo>
                  <a:pt x="1271410" y="856721"/>
                </a:lnTo>
                <a:lnTo>
                  <a:pt x="1271145" y="856721"/>
                </a:lnTo>
                <a:lnTo>
                  <a:pt x="1271145" y="954881"/>
                </a:lnTo>
                <a:lnTo>
                  <a:pt x="1290193" y="954881"/>
                </a:lnTo>
                <a:lnTo>
                  <a:pt x="1278817" y="970492"/>
                </a:lnTo>
                <a:lnTo>
                  <a:pt x="1362602" y="970492"/>
                </a:lnTo>
                <a:lnTo>
                  <a:pt x="1362602" y="1003300"/>
                </a:lnTo>
                <a:lnTo>
                  <a:pt x="1388538" y="1003300"/>
                </a:lnTo>
                <a:lnTo>
                  <a:pt x="1388538" y="970492"/>
                </a:lnTo>
                <a:lnTo>
                  <a:pt x="1461503" y="970492"/>
                </a:lnTo>
                <a:lnTo>
                  <a:pt x="1461503" y="993775"/>
                </a:lnTo>
                <a:lnTo>
                  <a:pt x="1558186" y="993775"/>
                </a:lnTo>
                <a:lnTo>
                  <a:pt x="1558186" y="970492"/>
                </a:lnTo>
                <a:lnTo>
                  <a:pt x="1593363" y="970492"/>
                </a:lnTo>
                <a:lnTo>
                  <a:pt x="1593363" y="955146"/>
                </a:lnTo>
                <a:lnTo>
                  <a:pt x="1577754" y="926836"/>
                </a:lnTo>
                <a:lnTo>
                  <a:pt x="1606061" y="926836"/>
                </a:lnTo>
                <a:lnTo>
                  <a:pt x="1606061" y="873654"/>
                </a:lnTo>
                <a:lnTo>
                  <a:pt x="1610294" y="869156"/>
                </a:lnTo>
                <a:lnTo>
                  <a:pt x="1611087" y="856721"/>
                </a:lnTo>
                <a:lnTo>
                  <a:pt x="1615055" y="853017"/>
                </a:lnTo>
                <a:lnTo>
                  <a:pt x="1618495" y="846931"/>
                </a:lnTo>
                <a:lnTo>
                  <a:pt x="1622198" y="836613"/>
                </a:lnTo>
                <a:lnTo>
                  <a:pt x="1622198" y="780256"/>
                </a:lnTo>
                <a:lnTo>
                  <a:pt x="1612410" y="766233"/>
                </a:lnTo>
                <a:lnTo>
                  <a:pt x="1612410" y="755386"/>
                </a:lnTo>
                <a:lnTo>
                  <a:pt x="1639923" y="755386"/>
                </a:lnTo>
                <a:lnTo>
                  <a:pt x="1639923" y="723900"/>
                </a:lnTo>
                <a:lnTo>
                  <a:pt x="1640716" y="723636"/>
                </a:lnTo>
                <a:lnTo>
                  <a:pt x="1640716" y="714640"/>
                </a:lnTo>
                <a:lnTo>
                  <a:pt x="1640716" y="712788"/>
                </a:lnTo>
                <a:lnTo>
                  <a:pt x="1640981" y="710406"/>
                </a:lnTo>
                <a:lnTo>
                  <a:pt x="1641510" y="707761"/>
                </a:lnTo>
                <a:lnTo>
                  <a:pt x="1643097" y="705908"/>
                </a:lnTo>
                <a:lnTo>
                  <a:pt x="1644685" y="704586"/>
                </a:lnTo>
                <a:lnTo>
                  <a:pt x="1645478" y="702733"/>
                </a:lnTo>
                <a:lnTo>
                  <a:pt x="1646272" y="700617"/>
                </a:lnTo>
                <a:lnTo>
                  <a:pt x="1647066" y="698236"/>
                </a:lnTo>
                <a:lnTo>
                  <a:pt x="1647595" y="695325"/>
                </a:lnTo>
                <a:lnTo>
                  <a:pt x="1646801" y="694796"/>
                </a:lnTo>
                <a:lnTo>
                  <a:pt x="1646536" y="694002"/>
                </a:lnTo>
                <a:lnTo>
                  <a:pt x="1646801" y="693738"/>
                </a:lnTo>
                <a:lnTo>
                  <a:pt x="1647066" y="693208"/>
                </a:lnTo>
                <a:lnTo>
                  <a:pt x="1647859" y="692679"/>
                </a:lnTo>
                <a:lnTo>
                  <a:pt x="1647859" y="691356"/>
                </a:lnTo>
                <a:lnTo>
                  <a:pt x="1647330" y="691092"/>
                </a:lnTo>
                <a:lnTo>
                  <a:pt x="1647330" y="690563"/>
                </a:lnTo>
                <a:lnTo>
                  <a:pt x="1647330" y="690033"/>
                </a:lnTo>
                <a:lnTo>
                  <a:pt x="1647595" y="689769"/>
                </a:lnTo>
                <a:lnTo>
                  <a:pt x="1647859" y="689504"/>
                </a:lnTo>
                <a:lnTo>
                  <a:pt x="1648388" y="689504"/>
                </a:lnTo>
                <a:lnTo>
                  <a:pt x="1648917" y="689504"/>
                </a:lnTo>
                <a:lnTo>
                  <a:pt x="1649182" y="689769"/>
                </a:lnTo>
                <a:lnTo>
                  <a:pt x="1649446" y="690033"/>
                </a:lnTo>
                <a:lnTo>
                  <a:pt x="1649446" y="690563"/>
                </a:lnTo>
                <a:lnTo>
                  <a:pt x="1649182" y="691092"/>
                </a:lnTo>
                <a:lnTo>
                  <a:pt x="1648653" y="691621"/>
                </a:lnTo>
                <a:lnTo>
                  <a:pt x="1648653" y="692679"/>
                </a:lnTo>
                <a:lnTo>
                  <a:pt x="1649182" y="692944"/>
                </a:lnTo>
                <a:lnTo>
                  <a:pt x="1649711" y="693208"/>
                </a:lnTo>
                <a:lnTo>
                  <a:pt x="1649976" y="693738"/>
                </a:lnTo>
                <a:lnTo>
                  <a:pt x="1650240" y="694002"/>
                </a:lnTo>
                <a:lnTo>
                  <a:pt x="1649976" y="694531"/>
                </a:lnTo>
                <a:lnTo>
                  <a:pt x="1649711" y="694796"/>
                </a:lnTo>
                <a:lnTo>
                  <a:pt x="1648917" y="695325"/>
                </a:lnTo>
                <a:lnTo>
                  <a:pt x="1649446" y="698236"/>
                </a:lnTo>
                <a:lnTo>
                  <a:pt x="1650240" y="700617"/>
                </a:lnTo>
                <a:lnTo>
                  <a:pt x="1651034" y="702733"/>
                </a:lnTo>
                <a:lnTo>
                  <a:pt x="1651827" y="704321"/>
                </a:lnTo>
                <a:lnTo>
                  <a:pt x="1653415" y="705908"/>
                </a:lnTo>
                <a:lnTo>
                  <a:pt x="1654737" y="707761"/>
                </a:lnTo>
                <a:lnTo>
                  <a:pt x="1655531" y="709877"/>
                </a:lnTo>
                <a:lnTo>
                  <a:pt x="1656060" y="712788"/>
                </a:lnTo>
                <a:lnTo>
                  <a:pt x="1656060" y="714640"/>
                </a:lnTo>
                <a:lnTo>
                  <a:pt x="1656060" y="715963"/>
                </a:lnTo>
                <a:lnTo>
                  <a:pt x="1657118" y="715433"/>
                </a:lnTo>
                <a:lnTo>
                  <a:pt x="1657383" y="712788"/>
                </a:lnTo>
                <a:lnTo>
                  <a:pt x="1657912" y="705115"/>
                </a:lnTo>
                <a:lnTo>
                  <a:pt x="1658706" y="700352"/>
                </a:lnTo>
                <a:lnTo>
                  <a:pt x="1660028" y="694267"/>
                </a:lnTo>
                <a:lnTo>
                  <a:pt x="1661616" y="687917"/>
                </a:lnTo>
                <a:lnTo>
                  <a:pt x="1663732" y="680508"/>
                </a:lnTo>
                <a:lnTo>
                  <a:pt x="1666377" y="673365"/>
                </a:lnTo>
                <a:lnTo>
                  <a:pt x="1669817" y="665692"/>
                </a:lnTo>
                <a:lnTo>
                  <a:pt x="1672197" y="661723"/>
                </a:lnTo>
                <a:lnTo>
                  <a:pt x="1674314" y="658019"/>
                </a:lnTo>
                <a:lnTo>
                  <a:pt x="1676695" y="654050"/>
                </a:lnTo>
                <a:lnTo>
                  <a:pt x="1679340" y="650081"/>
                </a:lnTo>
                <a:lnTo>
                  <a:pt x="1681986" y="646113"/>
                </a:lnTo>
                <a:lnTo>
                  <a:pt x="1685160" y="642408"/>
                </a:lnTo>
                <a:lnTo>
                  <a:pt x="1688599" y="638440"/>
                </a:lnTo>
                <a:lnTo>
                  <a:pt x="1692038" y="635000"/>
                </a:lnTo>
                <a:lnTo>
                  <a:pt x="1695742" y="631561"/>
                </a:lnTo>
                <a:lnTo>
                  <a:pt x="1699975" y="628121"/>
                </a:lnTo>
                <a:lnTo>
                  <a:pt x="1704472" y="624417"/>
                </a:lnTo>
                <a:lnTo>
                  <a:pt x="1708969" y="621506"/>
                </a:lnTo>
                <a:lnTo>
                  <a:pt x="1708440" y="620183"/>
                </a:lnTo>
                <a:lnTo>
                  <a:pt x="1708176" y="618596"/>
                </a:lnTo>
                <a:lnTo>
                  <a:pt x="1708440" y="617802"/>
                </a:lnTo>
                <a:lnTo>
                  <a:pt x="1708440" y="616744"/>
                </a:lnTo>
                <a:lnTo>
                  <a:pt x="1708969" y="615950"/>
                </a:lnTo>
                <a:lnTo>
                  <a:pt x="1709499" y="615156"/>
                </a:lnTo>
                <a:lnTo>
                  <a:pt x="1710292" y="614627"/>
                </a:lnTo>
                <a:lnTo>
                  <a:pt x="1711086" y="614098"/>
                </a:lnTo>
                <a:lnTo>
                  <a:pt x="1711879" y="613569"/>
                </a:lnTo>
                <a:lnTo>
                  <a:pt x="1712938" y="613304"/>
                </a:lnTo>
                <a:lnTo>
                  <a:pt x="1712938" y="577056"/>
                </a:lnTo>
                <a:lnTo>
                  <a:pt x="1712409" y="574411"/>
                </a:lnTo>
                <a:lnTo>
                  <a:pt x="1712409" y="572029"/>
                </a:lnTo>
                <a:lnTo>
                  <a:pt x="1712938" y="568590"/>
                </a:lnTo>
                <a:lnTo>
                  <a:pt x="1713467" y="565150"/>
                </a:lnTo>
                <a:lnTo>
                  <a:pt x="1714260" y="562240"/>
                </a:lnTo>
                <a:lnTo>
                  <a:pt x="1715319" y="559329"/>
                </a:lnTo>
                <a:lnTo>
                  <a:pt x="1716906" y="556683"/>
                </a:lnTo>
                <a:lnTo>
                  <a:pt x="1718493" y="554038"/>
                </a:lnTo>
                <a:lnTo>
                  <a:pt x="1720345" y="551921"/>
                </a:lnTo>
                <a:lnTo>
                  <a:pt x="1722461" y="550333"/>
                </a:lnTo>
                <a:lnTo>
                  <a:pt x="1724842" y="545571"/>
                </a:lnTo>
                <a:lnTo>
                  <a:pt x="1727488" y="540279"/>
                </a:lnTo>
                <a:lnTo>
                  <a:pt x="1728546" y="537104"/>
                </a:lnTo>
                <a:lnTo>
                  <a:pt x="1729339" y="533665"/>
                </a:lnTo>
                <a:lnTo>
                  <a:pt x="1730133" y="530225"/>
                </a:lnTo>
                <a:lnTo>
                  <a:pt x="1730662" y="526521"/>
                </a:lnTo>
                <a:lnTo>
                  <a:pt x="1729604" y="525727"/>
                </a:lnTo>
                <a:lnTo>
                  <a:pt x="1728810" y="524933"/>
                </a:lnTo>
                <a:lnTo>
                  <a:pt x="1728281" y="524140"/>
                </a:lnTo>
                <a:lnTo>
                  <a:pt x="1728017" y="523081"/>
                </a:lnTo>
                <a:lnTo>
                  <a:pt x="1728281" y="521758"/>
                </a:lnTo>
                <a:lnTo>
                  <a:pt x="1729075" y="520700"/>
                </a:lnTo>
                <a:lnTo>
                  <a:pt x="1730133" y="519906"/>
                </a:lnTo>
                <a:lnTo>
                  <a:pt x="1731456" y="519377"/>
                </a:lnTo>
                <a:lnTo>
                  <a:pt x="1731456" y="515938"/>
                </a:lnTo>
                <a:lnTo>
                  <a:pt x="1730927" y="515673"/>
                </a:lnTo>
                <a:lnTo>
                  <a:pt x="1730398" y="514879"/>
                </a:lnTo>
                <a:lnTo>
                  <a:pt x="1729869" y="514350"/>
                </a:lnTo>
                <a:lnTo>
                  <a:pt x="1729869" y="513292"/>
                </a:lnTo>
                <a:lnTo>
                  <a:pt x="1730133" y="512233"/>
                </a:lnTo>
                <a:lnTo>
                  <a:pt x="1730662" y="511175"/>
                </a:lnTo>
                <a:lnTo>
                  <a:pt x="1731456" y="510381"/>
                </a:lnTo>
                <a:lnTo>
                  <a:pt x="1732779" y="510117"/>
                </a:lnTo>
                <a:lnTo>
                  <a:pt x="1733837" y="510381"/>
                </a:lnTo>
                <a:lnTo>
                  <a:pt x="1734630" y="511175"/>
                </a:lnTo>
                <a:lnTo>
                  <a:pt x="1735424" y="512233"/>
                </a:lnTo>
                <a:lnTo>
                  <a:pt x="1735689" y="513292"/>
                </a:lnTo>
                <a:lnTo>
                  <a:pt x="1735424" y="514350"/>
                </a:lnTo>
                <a:lnTo>
                  <a:pt x="1735160" y="515144"/>
                </a:lnTo>
                <a:lnTo>
                  <a:pt x="1734366" y="515673"/>
                </a:lnTo>
                <a:lnTo>
                  <a:pt x="1733572" y="516202"/>
                </a:lnTo>
                <a:lnTo>
                  <a:pt x="1733572" y="519377"/>
                </a:lnTo>
                <a:lnTo>
                  <a:pt x="1735160" y="519906"/>
                </a:lnTo>
                <a:lnTo>
                  <a:pt x="1736218" y="520700"/>
                </a:lnTo>
                <a:lnTo>
                  <a:pt x="1737011" y="521758"/>
                </a:lnTo>
                <a:lnTo>
                  <a:pt x="1737540" y="523081"/>
                </a:lnTo>
                <a:lnTo>
                  <a:pt x="1737276" y="524140"/>
                </a:lnTo>
                <a:lnTo>
                  <a:pt x="1736482" y="525198"/>
                </a:lnTo>
                <a:lnTo>
                  <a:pt x="1735424" y="526256"/>
                </a:lnTo>
                <a:lnTo>
                  <a:pt x="1734366" y="526786"/>
                </a:lnTo>
                <a:lnTo>
                  <a:pt x="1734895" y="530225"/>
                </a:lnTo>
                <a:lnTo>
                  <a:pt x="1735689" y="533665"/>
                </a:lnTo>
                <a:lnTo>
                  <a:pt x="1736482" y="536840"/>
                </a:lnTo>
                <a:lnTo>
                  <a:pt x="1737540" y="539750"/>
                </a:lnTo>
                <a:lnTo>
                  <a:pt x="1739657" y="545306"/>
                </a:lnTo>
                <a:lnTo>
                  <a:pt x="1742302" y="549804"/>
                </a:lnTo>
                <a:lnTo>
                  <a:pt x="1744419" y="551656"/>
                </a:lnTo>
                <a:lnTo>
                  <a:pt x="1746535" y="553508"/>
                </a:lnTo>
                <a:lnTo>
                  <a:pt x="1748387" y="556154"/>
                </a:lnTo>
                <a:lnTo>
                  <a:pt x="1749710" y="558800"/>
                </a:lnTo>
                <a:lnTo>
                  <a:pt x="1751032" y="561711"/>
                </a:lnTo>
                <a:lnTo>
                  <a:pt x="1752090" y="564886"/>
                </a:lnTo>
                <a:lnTo>
                  <a:pt x="1752620" y="568590"/>
                </a:lnTo>
                <a:lnTo>
                  <a:pt x="1752884" y="572029"/>
                </a:lnTo>
                <a:lnTo>
                  <a:pt x="1752620" y="574411"/>
                </a:lnTo>
                <a:lnTo>
                  <a:pt x="1752355" y="577056"/>
                </a:lnTo>
                <a:lnTo>
                  <a:pt x="1752355" y="613304"/>
                </a:lnTo>
                <a:lnTo>
                  <a:pt x="1753413" y="613569"/>
                </a:lnTo>
                <a:lnTo>
                  <a:pt x="1754207" y="614098"/>
                </a:lnTo>
                <a:lnTo>
                  <a:pt x="1755000" y="614627"/>
                </a:lnTo>
                <a:lnTo>
                  <a:pt x="1755794" y="615156"/>
                </a:lnTo>
                <a:lnTo>
                  <a:pt x="1756323" y="615950"/>
                </a:lnTo>
                <a:lnTo>
                  <a:pt x="1756852" y="616744"/>
                </a:lnTo>
                <a:lnTo>
                  <a:pt x="1757117" y="617802"/>
                </a:lnTo>
                <a:lnTo>
                  <a:pt x="1757117" y="618596"/>
                </a:lnTo>
                <a:lnTo>
                  <a:pt x="1757117" y="620183"/>
                </a:lnTo>
                <a:lnTo>
                  <a:pt x="1756323" y="621506"/>
                </a:lnTo>
                <a:lnTo>
                  <a:pt x="1761085" y="624417"/>
                </a:lnTo>
                <a:lnTo>
                  <a:pt x="1765318" y="628121"/>
                </a:lnTo>
                <a:lnTo>
                  <a:pt x="1769286" y="631561"/>
                </a:lnTo>
                <a:lnTo>
                  <a:pt x="1773254" y="635000"/>
                </a:lnTo>
                <a:lnTo>
                  <a:pt x="1776958" y="638440"/>
                </a:lnTo>
                <a:lnTo>
                  <a:pt x="1780132" y="642408"/>
                </a:lnTo>
                <a:lnTo>
                  <a:pt x="1783042" y="646113"/>
                </a:lnTo>
                <a:lnTo>
                  <a:pt x="1786217" y="650081"/>
                </a:lnTo>
                <a:lnTo>
                  <a:pt x="1788862" y="654050"/>
                </a:lnTo>
                <a:lnTo>
                  <a:pt x="1790979" y="658019"/>
                </a:lnTo>
                <a:lnTo>
                  <a:pt x="1793360" y="661723"/>
                </a:lnTo>
                <a:lnTo>
                  <a:pt x="1795212" y="665692"/>
                </a:lnTo>
                <a:lnTo>
                  <a:pt x="1798915" y="673365"/>
                </a:lnTo>
                <a:lnTo>
                  <a:pt x="1801561" y="680508"/>
                </a:lnTo>
                <a:lnTo>
                  <a:pt x="1803677" y="687917"/>
                </a:lnTo>
                <a:lnTo>
                  <a:pt x="1805264" y="694267"/>
                </a:lnTo>
                <a:lnTo>
                  <a:pt x="1806587" y="700352"/>
                </a:lnTo>
                <a:lnTo>
                  <a:pt x="1807381" y="705115"/>
                </a:lnTo>
                <a:lnTo>
                  <a:pt x="1808174" y="712788"/>
                </a:lnTo>
                <a:lnTo>
                  <a:pt x="1808174" y="715433"/>
                </a:lnTo>
                <a:lnTo>
                  <a:pt x="1809497" y="715963"/>
                </a:lnTo>
                <a:lnTo>
                  <a:pt x="1809497" y="714640"/>
                </a:lnTo>
                <a:lnTo>
                  <a:pt x="1809232" y="712788"/>
                </a:lnTo>
                <a:lnTo>
                  <a:pt x="1809497" y="710406"/>
                </a:lnTo>
                <a:lnTo>
                  <a:pt x="1810291" y="707761"/>
                </a:lnTo>
                <a:lnTo>
                  <a:pt x="1811613" y="705908"/>
                </a:lnTo>
                <a:lnTo>
                  <a:pt x="1813201" y="704586"/>
                </a:lnTo>
                <a:lnTo>
                  <a:pt x="1814259" y="702733"/>
                </a:lnTo>
                <a:lnTo>
                  <a:pt x="1815052" y="700617"/>
                </a:lnTo>
                <a:lnTo>
                  <a:pt x="1815846" y="698236"/>
                </a:lnTo>
                <a:lnTo>
                  <a:pt x="1816375" y="695325"/>
                </a:lnTo>
                <a:lnTo>
                  <a:pt x="1815582" y="694796"/>
                </a:lnTo>
                <a:lnTo>
                  <a:pt x="1815317" y="694002"/>
                </a:lnTo>
                <a:lnTo>
                  <a:pt x="1815317" y="693738"/>
                </a:lnTo>
                <a:lnTo>
                  <a:pt x="1815582" y="693208"/>
                </a:lnTo>
                <a:lnTo>
                  <a:pt x="1816640" y="692679"/>
                </a:lnTo>
                <a:lnTo>
                  <a:pt x="1816640" y="691356"/>
                </a:lnTo>
                <a:lnTo>
                  <a:pt x="1816111" y="691092"/>
                </a:lnTo>
                <a:lnTo>
                  <a:pt x="1815846" y="690563"/>
                </a:lnTo>
                <a:lnTo>
                  <a:pt x="1816111" y="690033"/>
                </a:lnTo>
                <a:lnTo>
                  <a:pt x="1816375" y="689769"/>
                </a:lnTo>
                <a:lnTo>
                  <a:pt x="1816640" y="689504"/>
                </a:lnTo>
                <a:lnTo>
                  <a:pt x="1817169" y="689504"/>
                </a:lnTo>
                <a:lnTo>
                  <a:pt x="1817433" y="689504"/>
                </a:lnTo>
                <a:lnTo>
                  <a:pt x="1817698" y="689769"/>
                </a:lnTo>
                <a:lnTo>
                  <a:pt x="1817963" y="690033"/>
                </a:lnTo>
                <a:lnTo>
                  <a:pt x="1818227" y="690563"/>
                </a:lnTo>
                <a:lnTo>
                  <a:pt x="1817963" y="691092"/>
                </a:lnTo>
                <a:lnTo>
                  <a:pt x="1817433" y="691621"/>
                </a:lnTo>
                <a:lnTo>
                  <a:pt x="1817433" y="692679"/>
                </a:lnTo>
                <a:lnTo>
                  <a:pt x="1817963" y="692944"/>
                </a:lnTo>
                <a:lnTo>
                  <a:pt x="1818492" y="693208"/>
                </a:lnTo>
                <a:lnTo>
                  <a:pt x="1818756" y="693738"/>
                </a:lnTo>
                <a:lnTo>
                  <a:pt x="1818756" y="694002"/>
                </a:lnTo>
                <a:lnTo>
                  <a:pt x="1818756" y="694531"/>
                </a:lnTo>
                <a:lnTo>
                  <a:pt x="1818492" y="694796"/>
                </a:lnTo>
                <a:lnTo>
                  <a:pt x="1817698" y="695325"/>
                </a:lnTo>
                <a:lnTo>
                  <a:pt x="1818227" y="698236"/>
                </a:lnTo>
                <a:lnTo>
                  <a:pt x="1818756" y="700617"/>
                </a:lnTo>
                <a:lnTo>
                  <a:pt x="1819550" y="702733"/>
                </a:lnTo>
                <a:lnTo>
                  <a:pt x="1820608" y="704321"/>
                </a:lnTo>
                <a:lnTo>
                  <a:pt x="1822195" y="705908"/>
                </a:lnTo>
                <a:lnTo>
                  <a:pt x="1823518" y="707761"/>
                </a:lnTo>
                <a:lnTo>
                  <a:pt x="1824312" y="709877"/>
                </a:lnTo>
                <a:lnTo>
                  <a:pt x="1824576" y="712788"/>
                </a:lnTo>
                <a:lnTo>
                  <a:pt x="1824312" y="714640"/>
                </a:lnTo>
                <a:lnTo>
                  <a:pt x="1824312" y="723636"/>
                </a:lnTo>
                <a:lnTo>
                  <a:pt x="1825105" y="723900"/>
                </a:lnTo>
                <a:lnTo>
                  <a:pt x="1825105" y="755386"/>
                </a:lnTo>
                <a:lnTo>
                  <a:pt x="1852618" y="755386"/>
                </a:lnTo>
                <a:lnTo>
                  <a:pt x="1852618" y="766233"/>
                </a:lnTo>
                <a:lnTo>
                  <a:pt x="1843094" y="780256"/>
                </a:lnTo>
                <a:lnTo>
                  <a:pt x="1843094" y="836613"/>
                </a:lnTo>
                <a:lnTo>
                  <a:pt x="1846798" y="846931"/>
                </a:lnTo>
                <a:lnTo>
                  <a:pt x="1850502" y="853017"/>
                </a:lnTo>
                <a:lnTo>
                  <a:pt x="1853941" y="856721"/>
                </a:lnTo>
                <a:lnTo>
                  <a:pt x="1854999" y="869156"/>
                </a:lnTo>
                <a:lnTo>
                  <a:pt x="1859496" y="873654"/>
                </a:lnTo>
                <a:lnTo>
                  <a:pt x="1859496" y="926836"/>
                </a:lnTo>
                <a:lnTo>
                  <a:pt x="1887538" y="926836"/>
                </a:lnTo>
                <a:lnTo>
                  <a:pt x="1871930" y="955146"/>
                </a:lnTo>
                <a:lnTo>
                  <a:pt x="1871930" y="970492"/>
                </a:lnTo>
                <a:lnTo>
                  <a:pt x="1887274" y="970492"/>
                </a:lnTo>
                <a:lnTo>
                  <a:pt x="1887274" y="1609725"/>
                </a:lnTo>
                <a:lnTo>
                  <a:pt x="265" y="1609725"/>
                </a:lnTo>
                <a:lnTo>
                  <a:pt x="265" y="970492"/>
                </a:lnTo>
                <a:lnTo>
                  <a:pt x="15608" y="970492"/>
                </a:lnTo>
                <a:lnTo>
                  <a:pt x="15608" y="955146"/>
                </a:lnTo>
                <a:lnTo>
                  <a:pt x="0" y="926836"/>
                </a:lnTo>
                <a:lnTo>
                  <a:pt x="28307" y="926836"/>
                </a:lnTo>
                <a:lnTo>
                  <a:pt x="28307" y="873654"/>
                </a:lnTo>
                <a:lnTo>
                  <a:pt x="32539" y="869156"/>
                </a:lnTo>
                <a:lnTo>
                  <a:pt x="33333" y="856721"/>
                </a:lnTo>
                <a:lnTo>
                  <a:pt x="37301" y="853017"/>
                </a:lnTo>
                <a:lnTo>
                  <a:pt x="40740" y="846931"/>
                </a:lnTo>
                <a:lnTo>
                  <a:pt x="44444" y="836613"/>
                </a:lnTo>
                <a:lnTo>
                  <a:pt x="44444" y="780256"/>
                </a:lnTo>
                <a:lnTo>
                  <a:pt x="34656" y="766233"/>
                </a:lnTo>
                <a:lnTo>
                  <a:pt x="34656" y="755386"/>
                </a:lnTo>
                <a:lnTo>
                  <a:pt x="62169" y="755386"/>
                </a:lnTo>
                <a:lnTo>
                  <a:pt x="62169" y="723900"/>
                </a:lnTo>
                <a:lnTo>
                  <a:pt x="62962" y="723636"/>
                </a:lnTo>
                <a:lnTo>
                  <a:pt x="62962" y="714640"/>
                </a:lnTo>
                <a:lnTo>
                  <a:pt x="62962" y="712788"/>
                </a:lnTo>
                <a:lnTo>
                  <a:pt x="63227" y="710406"/>
                </a:lnTo>
                <a:lnTo>
                  <a:pt x="64020" y="707761"/>
                </a:lnTo>
                <a:lnTo>
                  <a:pt x="65343" y="705908"/>
                </a:lnTo>
                <a:lnTo>
                  <a:pt x="66930" y="704586"/>
                </a:lnTo>
                <a:lnTo>
                  <a:pt x="67724" y="702733"/>
                </a:lnTo>
                <a:lnTo>
                  <a:pt x="68782" y="700617"/>
                </a:lnTo>
                <a:lnTo>
                  <a:pt x="69311" y="698236"/>
                </a:lnTo>
                <a:lnTo>
                  <a:pt x="69840" y="695325"/>
                </a:lnTo>
                <a:lnTo>
                  <a:pt x="69047" y="694796"/>
                </a:lnTo>
                <a:lnTo>
                  <a:pt x="68782" y="694002"/>
                </a:lnTo>
                <a:lnTo>
                  <a:pt x="69047" y="693738"/>
                </a:lnTo>
                <a:lnTo>
                  <a:pt x="69311" y="693208"/>
                </a:lnTo>
                <a:lnTo>
                  <a:pt x="70105" y="692679"/>
                </a:lnTo>
                <a:lnTo>
                  <a:pt x="70105" y="691356"/>
                </a:lnTo>
                <a:lnTo>
                  <a:pt x="69576" y="691092"/>
                </a:lnTo>
                <a:lnTo>
                  <a:pt x="69576" y="690563"/>
                </a:lnTo>
                <a:lnTo>
                  <a:pt x="69576" y="690033"/>
                </a:lnTo>
                <a:lnTo>
                  <a:pt x="69840" y="689769"/>
                </a:lnTo>
                <a:lnTo>
                  <a:pt x="70105" y="689504"/>
                </a:lnTo>
                <a:lnTo>
                  <a:pt x="70634" y="689504"/>
                </a:lnTo>
                <a:lnTo>
                  <a:pt x="71163" y="689504"/>
                </a:lnTo>
                <a:lnTo>
                  <a:pt x="71428" y="689769"/>
                </a:lnTo>
                <a:lnTo>
                  <a:pt x="71692" y="690033"/>
                </a:lnTo>
                <a:lnTo>
                  <a:pt x="71692" y="690563"/>
                </a:lnTo>
                <a:lnTo>
                  <a:pt x="71428" y="691092"/>
                </a:lnTo>
                <a:lnTo>
                  <a:pt x="70899" y="691621"/>
                </a:lnTo>
                <a:lnTo>
                  <a:pt x="70899" y="692679"/>
                </a:lnTo>
                <a:lnTo>
                  <a:pt x="71428" y="692944"/>
                </a:lnTo>
                <a:lnTo>
                  <a:pt x="71957" y="693208"/>
                </a:lnTo>
                <a:lnTo>
                  <a:pt x="72221" y="693738"/>
                </a:lnTo>
                <a:lnTo>
                  <a:pt x="72486" y="694002"/>
                </a:lnTo>
                <a:lnTo>
                  <a:pt x="72221" y="694531"/>
                </a:lnTo>
                <a:lnTo>
                  <a:pt x="71957" y="694796"/>
                </a:lnTo>
                <a:lnTo>
                  <a:pt x="71163" y="695325"/>
                </a:lnTo>
                <a:lnTo>
                  <a:pt x="71692" y="698236"/>
                </a:lnTo>
                <a:lnTo>
                  <a:pt x="72486" y="700617"/>
                </a:lnTo>
                <a:lnTo>
                  <a:pt x="73280" y="702733"/>
                </a:lnTo>
                <a:lnTo>
                  <a:pt x="74073" y="704321"/>
                </a:lnTo>
                <a:lnTo>
                  <a:pt x="75660" y="705908"/>
                </a:lnTo>
                <a:lnTo>
                  <a:pt x="76983" y="707761"/>
                </a:lnTo>
                <a:lnTo>
                  <a:pt x="77777" y="709877"/>
                </a:lnTo>
                <a:lnTo>
                  <a:pt x="78041" y="712788"/>
                </a:lnTo>
                <a:lnTo>
                  <a:pt x="78041" y="714640"/>
                </a:lnTo>
                <a:lnTo>
                  <a:pt x="78041" y="715963"/>
                </a:lnTo>
                <a:lnTo>
                  <a:pt x="79100" y="715433"/>
                </a:lnTo>
                <a:lnTo>
                  <a:pt x="79629" y="712788"/>
                </a:lnTo>
                <a:lnTo>
                  <a:pt x="80422" y="705115"/>
                </a:lnTo>
                <a:lnTo>
                  <a:pt x="81216" y="700352"/>
                </a:lnTo>
                <a:lnTo>
                  <a:pt x="82274" y="694267"/>
                </a:lnTo>
                <a:lnTo>
                  <a:pt x="83861" y="687917"/>
                </a:lnTo>
                <a:lnTo>
                  <a:pt x="85978" y="680508"/>
                </a:lnTo>
                <a:lnTo>
                  <a:pt x="88888" y="673365"/>
                </a:lnTo>
                <a:lnTo>
                  <a:pt x="92062" y="665692"/>
                </a:lnTo>
                <a:lnTo>
                  <a:pt x="94443" y="661723"/>
                </a:lnTo>
                <a:lnTo>
                  <a:pt x="96560" y="658019"/>
                </a:lnTo>
                <a:lnTo>
                  <a:pt x="98941" y="654050"/>
                </a:lnTo>
                <a:lnTo>
                  <a:pt x="101586" y="650081"/>
                </a:lnTo>
                <a:lnTo>
                  <a:pt x="104231" y="646113"/>
                </a:lnTo>
                <a:lnTo>
                  <a:pt x="107406" y="642408"/>
                </a:lnTo>
                <a:lnTo>
                  <a:pt x="110845" y="638440"/>
                </a:lnTo>
                <a:lnTo>
                  <a:pt x="114284" y="635000"/>
                </a:lnTo>
                <a:lnTo>
                  <a:pt x="117988" y="631561"/>
                </a:lnTo>
                <a:lnTo>
                  <a:pt x="122221" y="628121"/>
                </a:lnTo>
                <a:lnTo>
                  <a:pt x="126718" y="624417"/>
                </a:lnTo>
                <a:lnTo>
                  <a:pt x="131215" y="621506"/>
                </a:lnTo>
                <a:lnTo>
                  <a:pt x="130686" y="620183"/>
                </a:lnTo>
                <a:lnTo>
                  <a:pt x="130422" y="618596"/>
                </a:lnTo>
                <a:lnTo>
                  <a:pt x="130686" y="617802"/>
                </a:lnTo>
                <a:lnTo>
                  <a:pt x="130951" y="616744"/>
                </a:lnTo>
                <a:lnTo>
                  <a:pt x="131215" y="615950"/>
                </a:lnTo>
                <a:lnTo>
                  <a:pt x="131744" y="615156"/>
                </a:lnTo>
                <a:lnTo>
                  <a:pt x="132538" y="614627"/>
                </a:lnTo>
                <a:lnTo>
                  <a:pt x="133332" y="614098"/>
                </a:lnTo>
                <a:lnTo>
                  <a:pt x="134125" y="613569"/>
                </a:lnTo>
                <a:lnTo>
                  <a:pt x="135183" y="613304"/>
                </a:lnTo>
                <a:lnTo>
                  <a:pt x="135183" y="577056"/>
                </a:lnTo>
                <a:lnTo>
                  <a:pt x="134654" y="574411"/>
                </a:lnTo>
                <a:lnTo>
                  <a:pt x="134654" y="572029"/>
                </a:lnTo>
                <a:lnTo>
                  <a:pt x="134919" y="568590"/>
                </a:lnTo>
                <a:lnTo>
                  <a:pt x="135448" y="565150"/>
                </a:lnTo>
                <a:lnTo>
                  <a:pt x="136506" y="562240"/>
                </a:lnTo>
                <a:lnTo>
                  <a:pt x="137564" y="559329"/>
                </a:lnTo>
                <a:lnTo>
                  <a:pt x="139152" y="556683"/>
                </a:lnTo>
                <a:lnTo>
                  <a:pt x="140739" y="554038"/>
                </a:lnTo>
                <a:lnTo>
                  <a:pt x="142591" y="551921"/>
                </a:lnTo>
                <a:lnTo>
                  <a:pt x="144707" y="550333"/>
                </a:lnTo>
                <a:lnTo>
                  <a:pt x="147088" y="545571"/>
                </a:lnTo>
                <a:lnTo>
                  <a:pt x="149469" y="540279"/>
                </a:lnTo>
                <a:lnTo>
                  <a:pt x="150792" y="537104"/>
                </a:lnTo>
                <a:lnTo>
                  <a:pt x="151585" y="533665"/>
                </a:lnTo>
                <a:lnTo>
                  <a:pt x="152379" y="530225"/>
                </a:lnTo>
                <a:lnTo>
                  <a:pt x="153173" y="526521"/>
                </a:lnTo>
                <a:lnTo>
                  <a:pt x="151850" y="525727"/>
                </a:lnTo>
                <a:lnTo>
                  <a:pt x="151056" y="524933"/>
                </a:lnTo>
                <a:lnTo>
                  <a:pt x="150527" y="524140"/>
                </a:lnTo>
                <a:lnTo>
                  <a:pt x="149998" y="523081"/>
                </a:lnTo>
                <a:lnTo>
                  <a:pt x="150527" y="521758"/>
                </a:lnTo>
                <a:lnTo>
                  <a:pt x="151321" y="520700"/>
                </a:lnTo>
                <a:lnTo>
                  <a:pt x="152379" y="519906"/>
                </a:lnTo>
                <a:lnTo>
                  <a:pt x="153702" y="519377"/>
                </a:lnTo>
                <a:lnTo>
                  <a:pt x="153702" y="515938"/>
                </a:lnTo>
                <a:lnTo>
                  <a:pt x="153173" y="515673"/>
                </a:lnTo>
                <a:lnTo>
                  <a:pt x="152643" y="514879"/>
                </a:lnTo>
                <a:lnTo>
                  <a:pt x="152114" y="514350"/>
                </a:lnTo>
                <a:lnTo>
                  <a:pt x="152114" y="513292"/>
                </a:lnTo>
                <a:lnTo>
                  <a:pt x="152379" y="512233"/>
                </a:lnTo>
                <a:lnTo>
                  <a:pt x="152908" y="511175"/>
                </a:lnTo>
                <a:lnTo>
                  <a:pt x="153702" y="510381"/>
                </a:lnTo>
                <a:lnTo>
                  <a:pt x="155024" y="510117"/>
                </a:lnTo>
                <a:lnTo>
                  <a:pt x="156083" y="510381"/>
                </a:lnTo>
                <a:lnTo>
                  <a:pt x="157141" y="511175"/>
                </a:lnTo>
                <a:lnTo>
                  <a:pt x="157670" y="512233"/>
                </a:lnTo>
                <a:lnTo>
                  <a:pt x="157934" y="513292"/>
                </a:lnTo>
                <a:lnTo>
                  <a:pt x="157670" y="514350"/>
                </a:lnTo>
                <a:lnTo>
                  <a:pt x="157405" y="515144"/>
                </a:lnTo>
                <a:lnTo>
                  <a:pt x="156612" y="515673"/>
                </a:lnTo>
                <a:lnTo>
                  <a:pt x="155818" y="516202"/>
                </a:lnTo>
                <a:lnTo>
                  <a:pt x="155818" y="519377"/>
                </a:lnTo>
                <a:lnTo>
                  <a:pt x="157405" y="519906"/>
                </a:lnTo>
                <a:lnTo>
                  <a:pt x="158728" y="520700"/>
                </a:lnTo>
                <a:lnTo>
                  <a:pt x="159522" y="521758"/>
                </a:lnTo>
                <a:lnTo>
                  <a:pt x="159786" y="523081"/>
                </a:lnTo>
                <a:lnTo>
                  <a:pt x="159522" y="524140"/>
                </a:lnTo>
                <a:lnTo>
                  <a:pt x="158728" y="525198"/>
                </a:lnTo>
                <a:lnTo>
                  <a:pt x="157670" y="526256"/>
                </a:lnTo>
                <a:lnTo>
                  <a:pt x="156612" y="526786"/>
                </a:lnTo>
                <a:lnTo>
                  <a:pt x="157141" y="530225"/>
                </a:lnTo>
                <a:lnTo>
                  <a:pt x="157934" y="533665"/>
                </a:lnTo>
                <a:lnTo>
                  <a:pt x="158728" y="536840"/>
                </a:lnTo>
                <a:lnTo>
                  <a:pt x="159786" y="539750"/>
                </a:lnTo>
                <a:lnTo>
                  <a:pt x="161903" y="545306"/>
                </a:lnTo>
                <a:lnTo>
                  <a:pt x="164284" y="549804"/>
                </a:lnTo>
                <a:lnTo>
                  <a:pt x="166664" y="551656"/>
                </a:lnTo>
                <a:lnTo>
                  <a:pt x="168781" y="553508"/>
                </a:lnTo>
                <a:lnTo>
                  <a:pt x="170633" y="556154"/>
                </a:lnTo>
                <a:lnTo>
                  <a:pt x="172220" y="558800"/>
                </a:lnTo>
                <a:lnTo>
                  <a:pt x="173278" y="561711"/>
                </a:lnTo>
                <a:lnTo>
                  <a:pt x="174336" y="564886"/>
                </a:lnTo>
                <a:lnTo>
                  <a:pt x="174865" y="568590"/>
                </a:lnTo>
                <a:lnTo>
                  <a:pt x="175130" y="572029"/>
                </a:lnTo>
                <a:lnTo>
                  <a:pt x="174865" y="574411"/>
                </a:lnTo>
                <a:lnTo>
                  <a:pt x="174601" y="577056"/>
                </a:lnTo>
                <a:lnTo>
                  <a:pt x="174601" y="613304"/>
                </a:lnTo>
                <a:lnTo>
                  <a:pt x="175659" y="613569"/>
                </a:lnTo>
                <a:lnTo>
                  <a:pt x="176453" y="614098"/>
                </a:lnTo>
                <a:lnTo>
                  <a:pt x="177246" y="614627"/>
                </a:lnTo>
                <a:lnTo>
                  <a:pt x="177775" y="615156"/>
                </a:lnTo>
                <a:lnTo>
                  <a:pt x="178304" y="615950"/>
                </a:lnTo>
                <a:lnTo>
                  <a:pt x="179098" y="616744"/>
                </a:lnTo>
                <a:lnTo>
                  <a:pt x="179363" y="617802"/>
                </a:lnTo>
                <a:lnTo>
                  <a:pt x="179363" y="618596"/>
                </a:lnTo>
                <a:lnTo>
                  <a:pt x="179363" y="620183"/>
                </a:lnTo>
                <a:lnTo>
                  <a:pt x="178569" y="621506"/>
                </a:lnTo>
                <a:lnTo>
                  <a:pt x="183331" y="624417"/>
                </a:lnTo>
                <a:lnTo>
                  <a:pt x="187564" y="628121"/>
                </a:lnTo>
                <a:lnTo>
                  <a:pt x="191532" y="631561"/>
                </a:lnTo>
                <a:lnTo>
                  <a:pt x="195500" y="635000"/>
                </a:lnTo>
                <a:lnTo>
                  <a:pt x="199204" y="638440"/>
                </a:lnTo>
                <a:lnTo>
                  <a:pt x="202378" y="642408"/>
                </a:lnTo>
                <a:lnTo>
                  <a:pt x="205288" y="646113"/>
                </a:lnTo>
                <a:lnTo>
                  <a:pt x="208463" y="650081"/>
                </a:lnTo>
                <a:lnTo>
                  <a:pt x="211108" y="654050"/>
                </a:lnTo>
                <a:lnTo>
                  <a:pt x="213489" y="658019"/>
                </a:lnTo>
                <a:lnTo>
                  <a:pt x="215605" y="661723"/>
                </a:lnTo>
                <a:lnTo>
                  <a:pt x="217457" y="665692"/>
                </a:lnTo>
                <a:lnTo>
                  <a:pt x="220896" y="673365"/>
                </a:lnTo>
                <a:lnTo>
                  <a:pt x="223806" y="680508"/>
                </a:lnTo>
                <a:lnTo>
                  <a:pt x="225923" y="687917"/>
                </a:lnTo>
                <a:lnTo>
                  <a:pt x="227775" y="694267"/>
                </a:lnTo>
                <a:lnTo>
                  <a:pt x="228833" y="700352"/>
                </a:lnTo>
                <a:lnTo>
                  <a:pt x="229626" y="705115"/>
                </a:lnTo>
                <a:lnTo>
                  <a:pt x="230420" y="712788"/>
                </a:lnTo>
                <a:lnTo>
                  <a:pt x="230420" y="715433"/>
                </a:lnTo>
                <a:lnTo>
                  <a:pt x="231743" y="715963"/>
                </a:lnTo>
                <a:lnTo>
                  <a:pt x="231743" y="714640"/>
                </a:lnTo>
                <a:lnTo>
                  <a:pt x="231478" y="712788"/>
                </a:lnTo>
                <a:lnTo>
                  <a:pt x="231743" y="710406"/>
                </a:lnTo>
                <a:lnTo>
                  <a:pt x="232536" y="707761"/>
                </a:lnTo>
                <a:lnTo>
                  <a:pt x="233859" y="705908"/>
                </a:lnTo>
                <a:lnTo>
                  <a:pt x="235182" y="704586"/>
                </a:lnTo>
                <a:lnTo>
                  <a:pt x="236505" y="702733"/>
                </a:lnTo>
                <a:lnTo>
                  <a:pt x="237298" y="700617"/>
                </a:lnTo>
                <a:lnTo>
                  <a:pt x="238092" y="698236"/>
                </a:lnTo>
                <a:lnTo>
                  <a:pt x="238621" y="695325"/>
                </a:lnTo>
                <a:lnTo>
                  <a:pt x="237827" y="694796"/>
                </a:lnTo>
                <a:lnTo>
                  <a:pt x="237563" y="694002"/>
                </a:lnTo>
                <a:lnTo>
                  <a:pt x="237563" y="693738"/>
                </a:lnTo>
                <a:lnTo>
                  <a:pt x="237827" y="693208"/>
                </a:lnTo>
                <a:lnTo>
                  <a:pt x="238886" y="692679"/>
                </a:lnTo>
                <a:lnTo>
                  <a:pt x="238886" y="691356"/>
                </a:lnTo>
                <a:lnTo>
                  <a:pt x="238356" y="691092"/>
                </a:lnTo>
                <a:lnTo>
                  <a:pt x="238092" y="690563"/>
                </a:lnTo>
                <a:lnTo>
                  <a:pt x="238356" y="690033"/>
                </a:lnTo>
                <a:lnTo>
                  <a:pt x="238621" y="689769"/>
                </a:lnTo>
                <a:lnTo>
                  <a:pt x="238886" y="689504"/>
                </a:lnTo>
                <a:lnTo>
                  <a:pt x="239415" y="689504"/>
                </a:lnTo>
                <a:lnTo>
                  <a:pt x="239679" y="689504"/>
                </a:lnTo>
                <a:lnTo>
                  <a:pt x="240208" y="689769"/>
                </a:lnTo>
                <a:lnTo>
                  <a:pt x="240208" y="690033"/>
                </a:lnTo>
                <a:lnTo>
                  <a:pt x="240473" y="690563"/>
                </a:lnTo>
                <a:lnTo>
                  <a:pt x="240208" y="691092"/>
                </a:lnTo>
                <a:lnTo>
                  <a:pt x="239679" y="691621"/>
                </a:lnTo>
                <a:lnTo>
                  <a:pt x="239679" y="692679"/>
                </a:lnTo>
                <a:lnTo>
                  <a:pt x="240208" y="692944"/>
                </a:lnTo>
                <a:lnTo>
                  <a:pt x="240737" y="693208"/>
                </a:lnTo>
                <a:lnTo>
                  <a:pt x="241002" y="693738"/>
                </a:lnTo>
                <a:lnTo>
                  <a:pt x="241002" y="694002"/>
                </a:lnTo>
                <a:lnTo>
                  <a:pt x="241002" y="694531"/>
                </a:lnTo>
                <a:lnTo>
                  <a:pt x="240737" y="694796"/>
                </a:lnTo>
                <a:lnTo>
                  <a:pt x="239944" y="695325"/>
                </a:lnTo>
                <a:lnTo>
                  <a:pt x="240473" y="698236"/>
                </a:lnTo>
                <a:lnTo>
                  <a:pt x="241002" y="700617"/>
                </a:lnTo>
                <a:lnTo>
                  <a:pt x="242060" y="702733"/>
                </a:lnTo>
                <a:lnTo>
                  <a:pt x="242854" y="704321"/>
                </a:lnTo>
                <a:lnTo>
                  <a:pt x="244441" y="705908"/>
                </a:lnTo>
                <a:lnTo>
                  <a:pt x="245764" y="707761"/>
                </a:lnTo>
                <a:lnTo>
                  <a:pt x="246557" y="709877"/>
                </a:lnTo>
                <a:lnTo>
                  <a:pt x="246822" y="712788"/>
                </a:lnTo>
                <a:lnTo>
                  <a:pt x="246557" y="714640"/>
                </a:lnTo>
                <a:lnTo>
                  <a:pt x="246557" y="723636"/>
                </a:lnTo>
                <a:lnTo>
                  <a:pt x="247351" y="723900"/>
                </a:lnTo>
                <a:lnTo>
                  <a:pt x="247351" y="755386"/>
                </a:lnTo>
                <a:lnTo>
                  <a:pt x="274864" y="755386"/>
                </a:lnTo>
                <a:lnTo>
                  <a:pt x="274864" y="766233"/>
                </a:lnTo>
                <a:lnTo>
                  <a:pt x="265340" y="780256"/>
                </a:lnTo>
                <a:lnTo>
                  <a:pt x="265340" y="836613"/>
                </a:lnTo>
                <a:lnTo>
                  <a:pt x="269044" y="846931"/>
                </a:lnTo>
                <a:lnTo>
                  <a:pt x="272747" y="853017"/>
                </a:lnTo>
                <a:lnTo>
                  <a:pt x="276451" y="856721"/>
                </a:lnTo>
                <a:lnTo>
                  <a:pt x="276980" y="869156"/>
                </a:lnTo>
                <a:lnTo>
                  <a:pt x="281742" y="873654"/>
                </a:lnTo>
                <a:lnTo>
                  <a:pt x="281742" y="926836"/>
                </a:lnTo>
                <a:lnTo>
                  <a:pt x="309784" y="926836"/>
                </a:lnTo>
                <a:lnTo>
                  <a:pt x="294176" y="955146"/>
                </a:lnTo>
                <a:lnTo>
                  <a:pt x="294176" y="970492"/>
                </a:lnTo>
                <a:lnTo>
                  <a:pt x="329116" y="970492"/>
                </a:lnTo>
                <a:lnTo>
                  <a:pt x="329116" y="993775"/>
                </a:lnTo>
                <a:lnTo>
                  <a:pt x="426271" y="993775"/>
                </a:lnTo>
                <a:lnTo>
                  <a:pt x="426271" y="970492"/>
                </a:lnTo>
                <a:lnTo>
                  <a:pt x="498781" y="970492"/>
                </a:lnTo>
                <a:lnTo>
                  <a:pt x="498781" y="1003300"/>
                </a:lnTo>
                <a:lnTo>
                  <a:pt x="524884" y="1003300"/>
                </a:lnTo>
                <a:lnTo>
                  <a:pt x="524884" y="970492"/>
                </a:lnTo>
                <a:lnTo>
                  <a:pt x="608721" y="970492"/>
                </a:lnTo>
                <a:lnTo>
                  <a:pt x="597610" y="954881"/>
                </a:lnTo>
                <a:lnTo>
                  <a:pt x="616129" y="954881"/>
                </a:lnTo>
                <a:lnTo>
                  <a:pt x="616129" y="856721"/>
                </a:lnTo>
                <a:lnTo>
                  <a:pt x="615864" y="856721"/>
                </a:lnTo>
                <a:lnTo>
                  <a:pt x="615864" y="844815"/>
                </a:lnTo>
                <a:lnTo>
                  <a:pt x="612425" y="839788"/>
                </a:lnTo>
                <a:lnTo>
                  <a:pt x="612425" y="835554"/>
                </a:lnTo>
                <a:lnTo>
                  <a:pt x="622742" y="835554"/>
                </a:lnTo>
                <a:lnTo>
                  <a:pt x="622742" y="824442"/>
                </a:lnTo>
                <a:lnTo>
                  <a:pt x="623007" y="824177"/>
                </a:lnTo>
                <a:lnTo>
                  <a:pt x="623007" y="820738"/>
                </a:lnTo>
                <a:lnTo>
                  <a:pt x="622742" y="819944"/>
                </a:lnTo>
                <a:lnTo>
                  <a:pt x="623007" y="819150"/>
                </a:lnTo>
                <a:lnTo>
                  <a:pt x="623271" y="818356"/>
                </a:lnTo>
                <a:lnTo>
                  <a:pt x="623800" y="817563"/>
                </a:lnTo>
                <a:lnTo>
                  <a:pt x="624330" y="817033"/>
                </a:lnTo>
                <a:lnTo>
                  <a:pt x="624859" y="815711"/>
                </a:lnTo>
                <a:lnTo>
                  <a:pt x="625388" y="813858"/>
                </a:lnTo>
                <a:lnTo>
                  <a:pt x="625123" y="813594"/>
                </a:lnTo>
                <a:lnTo>
                  <a:pt x="624859" y="813329"/>
                </a:lnTo>
                <a:lnTo>
                  <a:pt x="625123" y="813065"/>
                </a:lnTo>
                <a:lnTo>
                  <a:pt x="625388" y="813065"/>
                </a:lnTo>
                <a:lnTo>
                  <a:pt x="625388" y="812536"/>
                </a:lnTo>
                <a:lnTo>
                  <a:pt x="625123" y="812006"/>
                </a:lnTo>
                <a:lnTo>
                  <a:pt x="625388" y="811742"/>
                </a:lnTo>
                <a:lnTo>
                  <a:pt x="625652" y="811742"/>
                </a:lnTo>
                <a:lnTo>
                  <a:pt x="625917" y="811742"/>
                </a:lnTo>
                <a:lnTo>
                  <a:pt x="625917" y="812006"/>
                </a:lnTo>
                <a:lnTo>
                  <a:pt x="625917" y="812271"/>
                </a:lnTo>
                <a:lnTo>
                  <a:pt x="625652" y="812536"/>
                </a:lnTo>
                <a:lnTo>
                  <a:pt x="625652" y="813065"/>
                </a:lnTo>
                <a:lnTo>
                  <a:pt x="626181" y="813065"/>
                </a:lnTo>
                <a:lnTo>
                  <a:pt x="626181" y="813329"/>
                </a:lnTo>
                <a:lnTo>
                  <a:pt x="626181" y="813594"/>
                </a:lnTo>
                <a:lnTo>
                  <a:pt x="625917" y="813858"/>
                </a:lnTo>
                <a:lnTo>
                  <a:pt x="626181" y="815711"/>
                </a:lnTo>
                <a:lnTo>
                  <a:pt x="626975" y="817033"/>
                </a:lnTo>
                <a:lnTo>
                  <a:pt x="627504" y="817563"/>
                </a:lnTo>
                <a:lnTo>
                  <a:pt x="628033" y="818356"/>
                </a:lnTo>
                <a:lnTo>
                  <a:pt x="628298" y="819150"/>
                </a:lnTo>
                <a:lnTo>
                  <a:pt x="628298" y="819944"/>
                </a:lnTo>
                <a:lnTo>
                  <a:pt x="628298" y="820738"/>
                </a:lnTo>
                <a:lnTo>
                  <a:pt x="628298" y="821267"/>
                </a:lnTo>
                <a:lnTo>
                  <a:pt x="628827" y="821002"/>
                </a:lnTo>
                <a:lnTo>
                  <a:pt x="628827" y="819944"/>
                </a:lnTo>
                <a:lnTo>
                  <a:pt x="629091" y="817298"/>
                </a:lnTo>
                <a:lnTo>
                  <a:pt x="629885" y="813329"/>
                </a:lnTo>
                <a:lnTo>
                  <a:pt x="631208" y="808302"/>
                </a:lnTo>
                <a:lnTo>
                  <a:pt x="632266" y="805656"/>
                </a:lnTo>
                <a:lnTo>
                  <a:pt x="633589" y="803011"/>
                </a:lnTo>
                <a:lnTo>
                  <a:pt x="635176" y="800100"/>
                </a:lnTo>
                <a:lnTo>
                  <a:pt x="637028" y="797190"/>
                </a:lnTo>
                <a:lnTo>
                  <a:pt x="639144" y="794279"/>
                </a:lnTo>
                <a:lnTo>
                  <a:pt x="641525" y="791633"/>
                </a:lnTo>
                <a:lnTo>
                  <a:pt x="644435" y="789252"/>
                </a:lnTo>
                <a:lnTo>
                  <a:pt x="647874" y="786871"/>
                </a:lnTo>
                <a:lnTo>
                  <a:pt x="647345" y="785813"/>
                </a:lnTo>
                <a:lnTo>
                  <a:pt x="647874" y="785019"/>
                </a:lnTo>
                <a:lnTo>
                  <a:pt x="648139" y="784490"/>
                </a:lnTo>
                <a:lnTo>
                  <a:pt x="648668" y="783961"/>
                </a:lnTo>
                <a:lnTo>
                  <a:pt x="649461" y="783961"/>
                </a:lnTo>
                <a:lnTo>
                  <a:pt x="649461" y="783167"/>
                </a:lnTo>
                <a:lnTo>
                  <a:pt x="650255" y="783167"/>
                </a:lnTo>
                <a:lnTo>
                  <a:pt x="651313" y="781315"/>
                </a:lnTo>
                <a:lnTo>
                  <a:pt x="652901" y="779463"/>
                </a:lnTo>
                <a:lnTo>
                  <a:pt x="653694" y="777875"/>
                </a:lnTo>
                <a:lnTo>
                  <a:pt x="654488" y="775758"/>
                </a:lnTo>
                <a:lnTo>
                  <a:pt x="655281" y="773642"/>
                </a:lnTo>
                <a:lnTo>
                  <a:pt x="655811" y="770996"/>
                </a:lnTo>
                <a:lnTo>
                  <a:pt x="655017" y="770467"/>
                </a:lnTo>
                <a:lnTo>
                  <a:pt x="654752" y="769673"/>
                </a:lnTo>
                <a:lnTo>
                  <a:pt x="654752" y="769408"/>
                </a:lnTo>
                <a:lnTo>
                  <a:pt x="655017" y="768879"/>
                </a:lnTo>
                <a:lnTo>
                  <a:pt x="656075" y="768350"/>
                </a:lnTo>
                <a:lnTo>
                  <a:pt x="656075" y="767292"/>
                </a:lnTo>
                <a:lnTo>
                  <a:pt x="655546" y="766498"/>
                </a:lnTo>
                <a:lnTo>
                  <a:pt x="655281" y="765969"/>
                </a:lnTo>
                <a:lnTo>
                  <a:pt x="655546" y="765440"/>
                </a:lnTo>
                <a:lnTo>
                  <a:pt x="655546" y="765175"/>
                </a:lnTo>
                <a:lnTo>
                  <a:pt x="656075" y="764911"/>
                </a:lnTo>
                <a:lnTo>
                  <a:pt x="656340" y="764911"/>
                </a:lnTo>
                <a:lnTo>
                  <a:pt x="656869" y="764911"/>
                </a:lnTo>
                <a:lnTo>
                  <a:pt x="657133" y="765175"/>
                </a:lnTo>
                <a:lnTo>
                  <a:pt x="657398" y="765440"/>
                </a:lnTo>
                <a:lnTo>
                  <a:pt x="657398" y="765969"/>
                </a:lnTo>
                <a:lnTo>
                  <a:pt x="657133" y="766498"/>
                </a:lnTo>
                <a:lnTo>
                  <a:pt x="656604" y="767292"/>
                </a:lnTo>
                <a:lnTo>
                  <a:pt x="656604" y="768350"/>
                </a:lnTo>
                <a:lnTo>
                  <a:pt x="657398" y="768615"/>
                </a:lnTo>
                <a:lnTo>
                  <a:pt x="657662" y="768879"/>
                </a:lnTo>
                <a:lnTo>
                  <a:pt x="657927" y="769408"/>
                </a:lnTo>
                <a:lnTo>
                  <a:pt x="658191" y="769673"/>
                </a:lnTo>
                <a:lnTo>
                  <a:pt x="657927" y="770202"/>
                </a:lnTo>
                <a:lnTo>
                  <a:pt x="657927" y="770467"/>
                </a:lnTo>
                <a:lnTo>
                  <a:pt x="656869" y="770996"/>
                </a:lnTo>
                <a:lnTo>
                  <a:pt x="657398" y="773642"/>
                </a:lnTo>
                <a:lnTo>
                  <a:pt x="658191" y="775758"/>
                </a:lnTo>
                <a:lnTo>
                  <a:pt x="658985" y="777611"/>
                </a:lnTo>
                <a:lnTo>
                  <a:pt x="659779" y="779463"/>
                </a:lnTo>
                <a:lnTo>
                  <a:pt x="660572" y="779992"/>
                </a:lnTo>
                <a:lnTo>
                  <a:pt x="661366" y="781050"/>
                </a:lnTo>
                <a:lnTo>
                  <a:pt x="662953" y="783167"/>
                </a:lnTo>
                <a:lnTo>
                  <a:pt x="663747" y="783167"/>
                </a:lnTo>
                <a:lnTo>
                  <a:pt x="663747" y="783961"/>
                </a:lnTo>
                <a:lnTo>
                  <a:pt x="664541" y="783961"/>
                </a:lnTo>
                <a:lnTo>
                  <a:pt x="665070" y="784490"/>
                </a:lnTo>
                <a:lnTo>
                  <a:pt x="665334" y="785019"/>
                </a:lnTo>
                <a:lnTo>
                  <a:pt x="665334" y="785813"/>
                </a:lnTo>
                <a:lnTo>
                  <a:pt x="665070" y="786871"/>
                </a:lnTo>
                <a:lnTo>
                  <a:pt x="668509" y="789252"/>
                </a:lnTo>
                <a:lnTo>
                  <a:pt x="671154" y="791633"/>
                </a:lnTo>
                <a:lnTo>
                  <a:pt x="673800" y="794279"/>
                </a:lnTo>
                <a:lnTo>
                  <a:pt x="676181" y="797190"/>
                </a:lnTo>
                <a:lnTo>
                  <a:pt x="678032" y="800100"/>
                </a:lnTo>
                <a:lnTo>
                  <a:pt x="679355" y="803011"/>
                </a:lnTo>
                <a:lnTo>
                  <a:pt x="680678" y="805656"/>
                </a:lnTo>
                <a:lnTo>
                  <a:pt x="681736" y="808302"/>
                </a:lnTo>
                <a:lnTo>
                  <a:pt x="683059" y="813329"/>
                </a:lnTo>
                <a:lnTo>
                  <a:pt x="683852" y="817298"/>
                </a:lnTo>
                <a:lnTo>
                  <a:pt x="684117" y="819944"/>
                </a:lnTo>
                <a:lnTo>
                  <a:pt x="684117" y="821002"/>
                </a:lnTo>
                <a:lnTo>
                  <a:pt x="684382" y="821267"/>
                </a:lnTo>
                <a:lnTo>
                  <a:pt x="684382" y="820738"/>
                </a:lnTo>
                <a:lnTo>
                  <a:pt x="684382" y="819944"/>
                </a:lnTo>
                <a:lnTo>
                  <a:pt x="684646" y="819150"/>
                </a:lnTo>
                <a:lnTo>
                  <a:pt x="684911" y="818356"/>
                </a:lnTo>
                <a:lnTo>
                  <a:pt x="685175" y="817563"/>
                </a:lnTo>
                <a:lnTo>
                  <a:pt x="685704" y="817033"/>
                </a:lnTo>
                <a:lnTo>
                  <a:pt x="686498" y="815711"/>
                </a:lnTo>
                <a:lnTo>
                  <a:pt x="687027" y="813858"/>
                </a:lnTo>
                <a:lnTo>
                  <a:pt x="686762" y="813594"/>
                </a:lnTo>
                <a:lnTo>
                  <a:pt x="686498" y="813329"/>
                </a:lnTo>
                <a:lnTo>
                  <a:pt x="686762" y="813065"/>
                </a:lnTo>
                <a:lnTo>
                  <a:pt x="687027" y="813065"/>
                </a:lnTo>
                <a:lnTo>
                  <a:pt x="687027" y="812536"/>
                </a:lnTo>
                <a:lnTo>
                  <a:pt x="686762" y="812006"/>
                </a:lnTo>
                <a:lnTo>
                  <a:pt x="687027" y="811742"/>
                </a:lnTo>
                <a:lnTo>
                  <a:pt x="687292" y="811742"/>
                </a:lnTo>
                <a:lnTo>
                  <a:pt x="687556" y="811742"/>
                </a:lnTo>
                <a:lnTo>
                  <a:pt x="687556" y="812006"/>
                </a:lnTo>
                <a:lnTo>
                  <a:pt x="687556" y="812271"/>
                </a:lnTo>
                <a:lnTo>
                  <a:pt x="687292" y="812536"/>
                </a:lnTo>
                <a:lnTo>
                  <a:pt x="687292" y="813065"/>
                </a:lnTo>
                <a:lnTo>
                  <a:pt x="687821" y="813065"/>
                </a:lnTo>
                <a:lnTo>
                  <a:pt x="687821" y="813329"/>
                </a:lnTo>
                <a:lnTo>
                  <a:pt x="687821" y="813594"/>
                </a:lnTo>
                <a:lnTo>
                  <a:pt x="687292" y="813858"/>
                </a:lnTo>
                <a:lnTo>
                  <a:pt x="687821" y="815711"/>
                </a:lnTo>
                <a:lnTo>
                  <a:pt x="688350" y="817033"/>
                </a:lnTo>
                <a:lnTo>
                  <a:pt x="689143" y="817563"/>
                </a:lnTo>
                <a:lnTo>
                  <a:pt x="689408" y="818356"/>
                </a:lnTo>
                <a:lnTo>
                  <a:pt x="689937" y="819150"/>
                </a:lnTo>
                <a:lnTo>
                  <a:pt x="689937" y="819944"/>
                </a:lnTo>
                <a:lnTo>
                  <a:pt x="689937" y="820738"/>
                </a:lnTo>
                <a:lnTo>
                  <a:pt x="689937" y="824177"/>
                </a:lnTo>
                <a:lnTo>
                  <a:pt x="690466" y="824442"/>
                </a:lnTo>
                <a:lnTo>
                  <a:pt x="690466" y="835554"/>
                </a:lnTo>
                <a:lnTo>
                  <a:pt x="700254" y="835554"/>
                </a:lnTo>
                <a:lnTo>
                  <a:pt x="700254" y="839788"/>
                </a:lnTo>
                <a:lnTo>
                  <a:pt x="696815" y="844815"/>
                </a:lnTo>
                <a:lnTo>
                  <a:pt x="696815" y="856721"/>
                </a:lnTo>
                <a:lnTo>
                  <a:pt x="696551" y="856721"/>
                </a:lnTo>
                <a:lnTo>
                  <a:pt x="696551" y="951177"/>
                </a:lnTo>
                <a:lnTo>
                  <a:pt x="742053" y="951177"/>
                </a:lnTo>
                <a:lnTo>
                  <a:pt x="817184" y="917046"/>
                </a:lnTo>
                <a:lnTo>
                  <a:pt x="817184" y="707231"/>
                </a:lnTo>
                <a:lnTo>
                  <a:pt x="816390" y="706438"/>
                </a:lnTo>
                <a:lnTo>
                  <a:pt x="815597" y="705644"/>
                </a:lnTo>
                <a:lnTo>
                  <a:pt x="815067" y="704586"/>
                </a:lnTo>
                <a:lnTo>
                  <a:pt x="815067" y="703527"/>
                </a:lnTo>
                <a:lnTo>
                  <a:pt x="815067" y="702204"/>
                </a:lnTo>
                <a:lnTo>
                  <a:pt x="815597" y="701146"/>
                </a:lnTo>
                <a:lnTo>
                  <a:pt x="816390" y="700352"/>
                </a:lnTo>
                <a:lnTo>
                  <a:pt x="817184" y="699558"/>
                </a:lnTo>
                <a:lnTo>
                  <a:pt x="817184" y="538427"/>
                </a:lnTo>
                <a:lnTo>
                  <a:pt x="806337" y="524669"/>
                </a:lnTo>
                <a:lnTo>
                  <a:pt x="829617" y="524669"/>
                </a:lnTo>
                <a:lnTo>
                  <a:pt x="829617" y="391054"/>
                </a:lnTo>
                <a:lnTo>
                  <a:pt x="827766" y="391054"/>
                </a:lnTo>
                <a:lnTo>
                  <a:pt x="827766" y="381794"/>
                </a:lnTo>
                <a:lnTo>
                  <a:pt x="836231" y="381794"/>
                </a:lnTo>
                <a:lnTo>
                  <a:pt x="836231" y="374650"/>
                </a:lnTo>
                <a:lnTo>
                  <a:pt x="836231" y="366183"/>
                </a:lnTo>
                <a:lnTo>
                  <a:pt x="836231" y="363802"/>
                </a:lnTo>
                <a:lnTo>
                  <a:pt x="836231" y="363273"/>
                </a:lnTo>
                <a:lnTo>
                  <a:pt x="836496" y="361950"/>
                </a:lnTo>
                <a:lnTo>
                  <a:pt x="837289" y="360892"/>
                </a:lnTo>
                <a:lnTo>
                  <a:pt x="837554" y="359833"/>
                </a:lnTo>
                <a:lnTo>
                  <a:pt x="837818" y="358510"/>
                </a:lnTo>
                <a:lnTo>
                  <a:pt x="837554" y="357981"/>
                </a:lnTo>
                <a:lnTo>
                  <a:pt x="837818" y="357717"/>
                </a:lnTo>
                <a:lnTo>
                  <a:pt x="837818" y="357188"/>
                </a:lnTo>
                <a:lnTo>
                  <a:pt x="837818" y="356923"/>
                </a:lnTo>
                <a:lnTo>
                  <a:pt x="838083" y="356658"/>
                </a:lnTo>
                <a:lnTo>
                  <a:pt x="838348" y="356923"/>
                </a:lnTo>
                <a:lnTo>
                  <a:pt x="838083" y="357452"/>
                </a:lnTo>
                <a:lnTo>
                  <a:pt x="838083" y="357717"/>
                </a:lnTo>
                <a:lnTo>
                  <a:pt x="838348" y="357717"/>
                </a:lnTo>
                <a:lnTo>
                  <a:pt x="838348" y="357981"/>
                </a:lnTo>
                <a:lnTo>
                  <a:pt x="838083" y="358510"/>
                </a:lnTo>
                <a:lnTo>
                  <a:pt x="838348" y="359833"/>
                </a:lnTo>
                <a:lnTo>
                  <a:pt x="838877" y="360892"/>
                </a:lnTo>
                <a:lnTo>
                  <a:pt x="839670" y="361685"/>
                </a:lnTo>
                <a:lnTo>
                  <a:pt x="839935" y="363273"/>
                </a:lnTo>
                <a:lnTo>
                  <a:pt x="839670" y="363802"/>
                </a:lnTo>
                <a:lnTo>
                  <a:pt x="839670" y="364067"/>
                </a:lnTo>
                <a:lnTo>
                  <a:pt x="839935" y="363802"/>
                </a:lnTo>
                <a:lnTo>
                  <a:pt x="840199" y="361156"/>
                </a:lnTo>
                <a:lnTo>
                  <a:pt x="840728" y="357981"/>
                </a:lnTo>
                <a:lnTo>
                  <a:pt x="841522" y="354013"/>
                </a:lnTo>
                <a:lnTo>
                  <a:pt x="843109" y="350044"/>
                </a:lnTo>
                <a:lnTo>
                  <a:pt x="843903" y="347927"/>
                </a:lnTo>
                <a:lnTo>
                  <a:pt x="845226" y="345546"/>
                </a:lnTo>
                <a:lnTo>
                  <a:pt x="846813" y="343429"/>
                </a:lnTo>
                <a:lnTo>
                  <a:pt x="848400" y="341313"/>
                </a:lnTo>
                <a:lnTo>
                  <a:pt x="850252" y="339196"/>
                </a:lnTo>
                <a:lnTo>
                  <a:pt x="852368" y="337608"/>
                </a:lnTo>
                <a:lnTo>
                  <a:pt x="852104" y="336815"/>
                </a:lnTo>
                <a:lnTo>
                  <a:pt x="852368" y="335756"/>
                </a:lnTo>
                <a:lnTo>
                  <a:pt x="852633" y="335492"/>
                </a:lnTo>
                <a:lnTo>
                  <a:pt x="853162" y="335227"/>
                </a:lnTo>
                <a:lnTo>
                  <a:pt x="853162" y="334169"/>
                </a:lnTo>
                <a:lnTo>
                  <a:pt x="853162" y="332581"/>
                </a:lnTo>
                <a:lnTo>
                  <a:pt x="853691" y="330729"/>
                </a:lnTo>
                <a:lnTo>
                  <a:pt x="854485" y="329406"/>
                </a:lnTo>
                <a:lnTo>
                  <a:pt x="855543" y="328348"/>
                </a:lnTo>
                <a:lnTo>
                  <a:pt x="856601" y="325173"/>
                </a:lnTo>
                <a:lnTo>
                  <a:pt x="856866" y="323585"/>
                </a:lnTo>
                <a:lnTo>
                  <a:pt x="857395" y="321469"/>
                </a:lnTo>
                <a:lnTo>
                  <a:pt x="856866" y="321204"/>
                </a:lnTo>
                <a:lnTo>
                  <a:pt x="856601" y="320675"/>
                </a:lnTo>
                <a:lnTo>
                  <a:pt x="856866" y="319881"/>
                </a:lnTo>
                <a:lnTo>
                  <a:pt x="857395" y="319617"/>
                </a:lnTo>
                <a:lnTo>
                  <a:pt x="857395" y="318558"/>
                </a:lnTo>
                <a:lnTo>
                  <a:pt x="857130" y="318294"/>
                </a:lnTo>
                <a:lnTo>
                  <a:pt x="857130" y="317765"/>
                </a:lnTo>
                <a:lnTo>
                  <a:pt x="857395" y="317235"/>
                </a:lnTo>
                <a:lnTo>
                  <a:pt x="857659" y="316971"/>
                </a:lnTo>
                <a:lnTo>
                  <a:pt x="858188" y="317235"/>
                </a:lnTo>
                <a:lnTo>
                  <a:pt x="858453" y="317765"/>
                </a:lnTo>
                <a:lnTo>
                  <a:pt x="858188" y="318294"/>
                </a:lnTo>
                <a:lnTo>
                  <a:pt x="857924" y="318558"/>
                </a:lnTo>
                <a:lnTo>
                  <a:pt x="857924" y="319617"/>
                </a:lnTo>
                <a:lnTo>
                  <a:pt x="858718" y="319881"/>
                </a:lnTo>
                <a:lnTo>
                  <a:pt x="858982" y="320675"/>
                </a:lnTo>
                <a:lnTo>
                  <a:pt x="858718" y="321204"/>
                </a:lnTo>
                <a:lnTo>
                  <a:pt x="858188" y="321469"/>
                </a:lnTo>
                <a:lnTo>
                  <a:pt x="858453" y="323585"/>
                </a:lnTo>
                <a:lnTo>
                  <a:pt x="858982" y="325173"/>
                </a:lnTo>
                <a:lnTo>
                  <a:pt x="860040" y="328348"/>
                </a:lnTo>
                <a:lnTo>
                  <a:pt x="861098" y="329406"/>
                </a:lnTo>
                <a:lnTo>
                  <a:pt x="861892" y="330729"/>
                </a:lnTo>
                <a:lnTo>
                  <a:pt x="862421" y="332317"/>
                </a:lnTo>
                <a:lnTo>
                  <a:pt x="862686" y="334169"/>
                </a:lnTo>
                <a:lnTo>
                  <a:pt x="862686" y="335227"/>
                </a:lnTo>
                <a:lnTo>
                  <a:pt x="862950" y="335492"/>
                </a:lnTo>
                <a:lnTo>
                  <a:pt x="863479" y="335756"/>
                </a:lnTo>
                <a:lnTo>
                  <a:pt x="863479" y="336285"/>
                </a:lnTo>
                <a:lnTo>
                  <a:pt x="863744" y="336815"/>
                </a:lnTo>
                <a:lnTo>
                  <a:pt x="863479" y="337608"/>
                </a:lnTo>
                <a:lnTo>
                  <a:pt x="865596" y="339196"/>
                </a:lnTo>
                <a:lnTo>
                  <a:pt x="867448" y="341313"/>
                </a:lnTo>
                <a:lnTo>
                  <a:pt x="869035" y="343429"/>
                </a:lnTo>
                <a:lnTo>
                  <a:pt x="870358" y="345546"/>
                </a:lnTo>
                <a:lnTo>
                  <a:pt x="871416" y="347927"/>
                </a:lnTo>
                <a:lnTo>
                  <a:pt x="872474" y="350044"/>
                </a:lnTo>
                <a:lnTo>
                  <a:pt x="873797" y="354013"/>
                </a:lnTo>
                <a:lnTo>
                  <a:pt x="875119" y="357981"/>
                </a:lnTo>
                <a:lnTo>
                  <a:pt x="875649" y="361156"/>
                </a:lnTo>
                <a:lnTo>
                  <a:pt x="875649" y="363802"/>
                </a:lnTo>
                <a:lnTo>
                  <a:pt x="875913" y="364067"/>
                </a:lnTo>
                <a:lnTo>
                  <a:pt x="875913" y="363802"/>
                </a:lnTo>
                <a:lnTo>
                  <a:pt x="875913" y="363273"/>
                </a:lnTo>
                <a:lnTo>
                  <a:pt x="876178" y="361950"/>
                </a:lnTo>
                <a:lnTo>
                  <a:pt x="876971" y="360892"/>
                </a:lnTo>
                <a:lnTo>
                  <a:pt x="877236" y="359833"/>
                </a:lnTo>
                <a:lnTo>
                  <a:pt x="877500" y="358510"/>
                </a:lnTo>
                <a:lnTo>
                  <a:pt x="877236" y="357981"/>
                </a:lnTo>
                <a:lnTo>
                  <a:pt x="877500" y="357717"/>
                </a:lnTo>
                <a:lnTo>
                  <a:pt x="877500" y="357188"/>
                </a:lnTo>
                <a:lnTo>
                  <a:pt x="877500" y="356923"/>
                </a:lnTo>
                <a:lnTo>
                  <a:pt x="877765" y="356658"/>
                </a:lnTo>
                <a:lnTo>
                  <a:pt x="878029" y="356923"/>
                </a:lnTo>
                <a:lnTo>
                  <a:pt x="877765" y="357452"/>
                </a:lnTo>
                <a:lnTo>
                  <a:pt x="877765" y="357717"/>
                </a:lnTo>
                <a:lnTo>
                  <a:pt x="878029" y="357717"/>
                </a:lnTo>
                <a:lnTo>
                  <a:pt x="878029" y="357981"/>
                </a:lnTo>
                <a:lnTo>
                  <a:pt x="877765" y="358510"/>
                </a:lnTo>
                <a:lnTo>
                  <a:pt x="878029" y="359833"/>
                </a:lnTo>
                <a:lnTo>
                  <a:pt x="878559" y="360892"/>
                </a:lnTo>
                <a:lnTo>
                  <a:pt x="879352" y="361685"/>
                </a:lnTo>
                <a:lnTo>
                  <a:pt x="879617" y="363273"/>
                </a:lnTo>
                <a:lnTo>
                  <a:pt x="879352" y="363538"/>
                </a:lnTo>
                <a:lnTo>
                  <a:pt x="881998" y="363008"/>
                </a:lnTo>
                <a:lnTo>
                  <a:pt x="884643" y="362744"/>
                </a:lnTo>
                <a:lnTo>
                  <a:pt x="884643" y="350573"/>
                </a:lnTo>
                <a:lnTo>
                  <a:pt x="884643" y="349779"/>
                </a:lnTo>
                <a:lnTo>
                  <a:pt x="885172" y="348985"/>
                </a:lnTo>
                <a:lnTo>
                  <a:pt x="886230" y="348192"/>
                </a:lnTo>
                <a:lnTo>
                  <a:pt x="887289" y="347663"/>
                </a:lnTo>
                <a:lnTo>
                  <a:pt x="887289" y="338931"/>
                </a:lnTo>
                <a:lnTo>
                  <a:pt x="887289" y="338402"/>
                </a:lnTo>
                <a:lnTo>
                  <a:pt x="887553" y="337873"/>
                </a:lnTo>
                <a:lnTo>
                  <a:pt x="888611" y="336815"/>
                </a:lnTo>
                <a:lnTo>
                  <a:pt x="890728" y="336021"/>
                </a:lnTo>
                <a:lnTo>
                  <a:pt x="892844" y="335492"/>
                </a:lnTo>
                <a:lnTo>
                  <a:pt x="893109" y="333640"/>
                </a:lnTo>
                <a:lnTo>
                  <a:pt x="893638" y="332581"/>
                </a:lnTo>
                <a:lnTo>
                  <a:pt x="894167" y="331523"/>
                </a:lnTo>
                <a:lnTo>
                  <a:pt x="894960" y="330729"/>
                </a:lnTo>
                <a:lnTo>
                  <a:pt x="896019" y="329671"/>
                </a:lnTo>
                <a:lnTo>
                  <a:pt x="897606" y="328613"/>
                </a:lnTo>
                <a:lnTo>
                  <a:pt x="899193" y="327819"/>
                </a:lnTo>
                <a:lnTo>
                  <a:pt x="899193" y="255852"/>
                </a:lnTo>
                <a:lnTo>
                  <a:pt x="898400" y="255323"/>
                </a:lnTo>
                <a:lnTo>
                  <a:pt x="896812" y="254000"/>
                </a:lnTo>
                <a:lnTo>
                  <a:pt x="894696" y="251619"/>
                </a:lnTo>
                <a:lnTo>
                  <a:pt x="893638" y="250296"/>
                </a:lnTo>
                <a:lnTo>
                  <a:pt x="892580" y="248973"/>
                </a:lnTo>
                <a:lnTo>
                  <a:pt x="892050" y="247121"/>
                </a:lnTo>
                <a:lnTo>
                  <a:pt x="891521" y="245269"/>
                </a:lnTo>
                <a:lnTo>
                  <a:pt x="891521" y="243417"/>
                </a:lnTo>
                <a:lnTo>
                  <a:pt x="891786" y="241300"/>
                </a:lnTo>
                <a:lnTo>
                  <a:pt x="892844" y="239183"/>
                </a:lnTo>
                <a:lnTo>
                  <a:pt x="894167" y="236802"/>
                </a:lnTo>
                <a:lnTo>
                  <a:pt x="896283" y="234685"/>
                </a:lnTo>
                <a:lnTo>
                  <a:pt x="899193" y="232304"/>
                </a:lnTo>
                <a:lnTo>
                  <a:pt x="899193" y="218546"/>
                </a:lnTo>
                <a:lnTo>
                  <a:pt x="906336" y="212460"/>
                </a:lnTo>
                <a:lnTo>
                  <a:pt x="906336" y="210344"/>
                </a:lnTo>
                <a:lnTo>
                  <a:pt x="906865" y="204788"/>
                </a:lnTo>
                <a:lnTo>
                  <a:pt x="907394" y="200819"/>
                </a:lnTo>
                <a:lnTo>
                  <a:pt x="908188" y="196056"/>
                </a:lnTo>
                <a:lnTo>
                  <a:pt x="909510" y="191294"/>
                </a:lnTo>
                <a:lnTo>
                  <a:pt x="910833" y="186002"/>
                </a:lnTo>
                <a:lnTo>
                  <a:pt x="912685" y="180181"/>
                </a:lnTo>
                <a:lnTo>
                  <a:pt x="915066" y="174625"/>
                </a:lnTo>
                <a:lnTo>
                  <a:pt x="917976" y="168804"/>
                </a:lnTo>
                <a:lnTo>
                  <a:pt x="921415" y="163248"/>
                </a:lnTo>
                <a:lnTo>
                  <a:pt x="923267" y="160602"/>
                </a:lnTo>
                <a:lnTo>
                  <a:pt x="925119" y="157956"/>
                </a:lnTo>
                <a:lnTo>
                  <a:pt x="927500" y="155046"/>
                </a:lnTo>
                <a:lnTo>
                  <a:pt x="929616" y="152665"/>
                </a:lnTo>
                <a:lnTo>
                  <a:pt x="932526" y="150283"/>
                </a:lnTo>
                <a:lnTo>
                  <a:pt x="935171" y="148167"/>
                </a:lnTo>
                <a:lnTo>
                  <a:pt x="938081" y="146050"/>
                </a:lnTo>
                <a:lnTo>
                  <a:pt x="940991" y="144198"/>
                </a:lnTo>
                <a:lnTo>
                  <a:pt x="940727" y="142081"/>
                </a:lnTo>
                <a:lnTo>
                  <a:pt x="940991" y="141023"/>
                </a:lnTo>
                <a:lnTo>
                  <a:pt x="941256" y="139965"/>
                </a:lnTo>
                <a:lnTo>
                  <a:pt x="941785" y="138906"/>
                </a:lnTo>
                <a:lnTo>
                  <a:pt x="942314" y="138113"/>
                </a:lnTo>
                <a:lnTo>
                  <a:pt x="943108" y="137319"/>
                </a:lnTo>
                <a:lnTo>
                  <a:pt x="944166" y="136790"/>
                </a:lnTo>
                <a:lnTo>
                  <a:pt x="945224" y="136525"/>
                </a:lnTo>
                <a:lnTo>
                  <a:pt x="946547" y="136260"/>
                </a:lnTo>
                <a:lnTo>
                  <a:pt x="946547" y="117740"/>
                </a:lnTo>
                <a:lnTo>
                  <a:pt x="944695" y="117740"/>
                </a:lnTo>
                <a:lnTo>
                  <a:pt x="943108" y="117210"/>
                </a:lnTo>
                <a:lnTo>
                  <a:pt x="941785" y="116417"/>
                </a:lnTo>
                <a:lnTo>
                  <a:pt x="940462" y="115623"/>
                </a:lnTo>
                <a:lnTo>
                  <a:pt x="939404" y="114300"/>
                </a:lnTo>
                <a:lnTo>
                  <a:pt x="938346" y="113242"/>
                </a:lnTo>
                <a:lnTo>
                  <a:pt x="937552" y="111919"/>
                </a:lnTo>
                <a:lnTo>
                  <a:pt x="936759" y="110331"/>
                </a:lnTo>
                <a:lnTo>
                  <a:pt x="932261" y="110331"/>
                </a:lnTo>
                <a:lnTo>
                  <a:pt x="930939" y="110067"/>
                </a:lnTo>
                <a:lnTo>
                  <a:pt x="930145" y="109538"/>
                </a:lnTo>
                <a:lnTo>
                  <a:pt x="929616" y="108479"/>
                </a:lnTo>
                <a:lnTo>
                  <a:pt x="929351" y="107156"/>
                </a:lnTo>
                <a:lnTo>
                  <a:pt x="929616" y="105833"/>
                </a:lnTo>
                <a:lnTo>
                  <a:pt x="930145" y="104775"/>
                </a:lnTo>
                <a:lnTo>
                  <a:pt x="930939" y="103981"/>
                </a:lnTo>
                <a:lnTo>
                  <a:pt x="932261" y="103717"/>
                </a:lnTo>
                <a:lnTo>
                  <a:pt x="936759" y="103717"/>
                </a:lnTo>
                <a:lnTo>
                  <a:pt x="937288" y="102394"/>
                </a:lnTo>
                <a:lnTo>
                  <a:pt x="938081" y="100542"/>
                </a:lnTo>
                <a:lnTo>
                  <a:pt x="939140" y="99219"/>
                </a:lnTo>
                <a:lnTo>
                  <a:pt x="940198" y="98161"/>
                </a:lnTo>
                <a:lnTo>
                  <a:pt x="941521" y="97102"/>
                </a:lnTo>
                <a:lnTo>
                  <a:pt x="943108" y="96308"/>
                </a:lnTo>
                <a:lnTo>
                  <a:pt x="944695" y="96044"/>
                </a:lnTo>
                <a:lnTo>
                  <a:pt x="946547" y="95779"/>
                </a:lnTo>
                <a:lnTo>
                  <a:pt x="946547" y="76200"/>
                </a:lnTo>
                <a:lnTo>
                  <a:pt x="945224" y="75935"/>
                </a:lnTo>
                <a:lnTo>
                  <a:pt x="944166" y="75671"/>
                </a:lnTo>
                <a:lnTo>
                  <a:pt x="942314" y="74348"/>
                </a:lnTo>
                <a:lnTo>
                  <a:pt x="940727" y="72760"/>
                </a:lnTo>
                <a:lnTo>
                  <a:pt x="939669" y="70379"/>
                </a:lnTo>
                <a:lnTo>
                  <a:pt x="926971" y="70379"/>
                </a:lnTo>
                <a:lnTo>
                  <a:pt x="925648" y="70115"/>
                </a:lnTo>
                <a:lnTo>
                  <a:pt x="924590" y="69321"/>
                </a:lnTo>
                <a:lnTo>
                  <a:pt x="923796" y="68527"/>
                </a:lnTo>
                <a:lnTo>
                  <a:pt x="923531" y="67204"/>
                </a:lnTo>
                <a:lnTo>
                  <a:pt x="923796" y="65881"/>
                </a:lnTo>
                <a:lnTo>
                  <a:pt x="924590" y="64823"/>
                </a:lnTo>
                <a:lnTo>
                  <a:pt x="925648" y="64029"/>
                </a:lnTo>
                <a:lnTo>
                  <a:pt x="926971" y="63765"/>
                </a:lnTo>
                <a:lnTo>
                  <a:pt x="939933" y="63765"/>
                </a:lnTo>
                <a:lnTo>
                  <a:pt x="940991" y="62177"/>
                </a:lnTo>
                <a:lnTo>
                  <a:pt x="942579" y="60590"/>
                </a:lnTo>
                <a:lnTo>
                  <a:pt x="944431" y="59531"/>
                </a:lnTo>
                <a:lnTo>
                  <a:pt x="946547" y="59002"/>
                </a:lnTo>
                <a:lnTo>
                  <a:pt x="946547" y="34131"/>
                </a:lnTo>
                <a:lnTo>
                  <a:pt x="937023" y="36513"/>
                </a:lnTo>
                <a:lnTo>
                  <a:pt x="929351" y="34396"/>
                </a:lnTo>
                <a:lnTo>
                  <a:pt x="937023" y="28840"/>
                </a:lnTo>
                <a:lnTo>
                  <a:pt x="941256" y="26723"/>
                </a:lnTo>
                <a:lnTo>
                  <a:pt x="946547" y="25400"/>
                </a:lnTo>
                <a:lnTo>
                  <a:pt x="946547" y="11377"/>
                </a:lnTo>
                <a:lnTo>
                  <a:pt x="945224" y="10848"/>
                </a:lnTo>
                <a:lnTo>
                  <a:pt x="944431" y="9790"/>
                </a:lnTo>
                <a:lnTo>
                  <a:pt x="943901" y="8731"/>
                </a:lnTo>
                <a:lnTo>
                  <a:pt x="943901" y="7673"/>
                </a:lnTo>
                <a:lnTo>
                  <a:pt x="943901" y="6350"/>
                </a:lnTo>
                <a:lnTo>
                  <a:pt x="944431" y="5292"/>
                </a:lnTo>
                <a:lnTo>
                  <a:pt x="945224" y="4498"/>
                </a:lnTo>
                <a:lnTo>
                  <a:pt x="946547" y="3969"/>
                </a:lnTo>
                <a:lnTo>
                  <a:pt x="946547" y="0"/>
                </a:lnTo>
                <a:close/>
              </a:path>
            </a:pathLst>
          </a:custGeom>
          <a:solidFill>
            <a:srgbClr val="E18E1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文本框 43"/>
          <p:cNvSpPr txBox="1"/>
          <p:nvPr/>
        </p:nvSpPr>
        <p:spPr>
          <a:xfrm>
            <a:off x="1962150" y="1267880"/>
            <a:ext cx="8267701" cy="4589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latin typeface="+mn-ea"/>
              </a:rPr>
              <a:t>客房服务项目大体上可分为两大类：</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33323" y="1679790"/>
            <a:ext cx="4268261" cy="3877414"/>
            <a:chOff x="8870012" y="3350068"/>
            <a:chExt cx="2617788" cy="2378075"/>
          </a:xfrm>
          <a:gradFill flip="none" rotWithShape="1">
            <a:gsLst>
              <a:gs pos="0">
                <a:srgbClr val="EAB772"/>
              </a:gs>
              <a:gs pos="29000">
                <a:srgbClr val="DF932D"/>
              </a:gs>
              <a:gs pos="60000">
                <a:srgbClr val="DD8C21"/>
              </a:gs>
              <a:gs pos="100000">
                <a:srgbClr val="BA761C"/>
              </a:gs>
            </a:gsLst>
            <a:lin ang="5400000" scaled="1"/>
            <a:tileRect/>
          </a:gradFill>
          <a:effectLst>
            <a:outerShdw blurRad="254000" dist="38100" dir="2700000" sx="102000" sy="102000" algn="tl" rotWithShape="0">
              <a:prstClr val="black">
                <a:alpha val="32000"/>
              </a:prstClr>
            </a:outerShdw>
          </a:effectLst>
        </p:grpSpPr>
        <p:sp>
          <p:nvSpPr>
            <p:cNvPr id="3" name="Freeform 22"/>
            <p:cNvSpPr>
              <a:spLocks noEditPoints="1"/>
            </p:cNvSpPr>
            <p:nvPr/>
          </p:nvSpPr>
          <p:spPr bwMode="auto">
            <a:xfrm>
              <a:off x="8870012" y="3350068"/>
              <a:ext cx="2617788" cy="2378075"/>
            </a:xfrm>
            <a:custGeom>
              <a:avLst/>
              <a:gdLst>
                <a:gd name="T0" fmla="*/ 527 w 695"/>
                <a:gd name="T1" fmla="*/ 34 h 631"/>
                <a:gd name="T2" fmla="*/ 579 w 695"/>
                <a:gd name="T3" fmla="*/ 23 h 631"/>
                <a:gd name="T4" fmla="*/ 594 w 695"/>
                <a:gd name="T5" fmla="*/ 28 h 631"/>
                <a:gd name="T6" fmla="*/ 636 w 695"/>
                <a:gd name="T7" fmla="*/ 50 h 631"/>
                <a:gd name="T8" fmla="*/ 662 w 695"/>
                <a:gd name="T9" fmla="*/ 79 h 631"/>
                <a:gd name="T10" fmla="*/ 657 w 695"/>
                <a:gd name="T11" fmla="*/ 110 h 631"/>
                <a:gd name="T12" fmla="*/ 680 w 695"/>
                <a:gd name="T13" fmla="*/ 141 h 631"/>
                <a:gd name="T14" fmla="*/ 659 w 695"/>
                <a:gd name="T15" fmla="*/ 170 h 631"/>
                <a:gd name="T16" fmla="*/ 660 w 695"/>
                <a:gd name="T17" fmla="*/ 223 h 631"/>
                <a:gd name="T18" fmla="*/ 642 w 695"/>
                <a:gd name="T19" fmla="*/ 257 h 631"/>
                <a:gd name="T20" fmla="*/ 610 w 695"/>
                <a:gd name="T21" fmla="*/ 311 h 631"/>
                <a:gd name="T22" fmla="*/ 590 w 695"/>
                <a:gd name="T23" fmla="*/ 344 h 631"/>
                <a:gd name="T24" fmla="*/ 544 w 695"/>
                <a:gd name="T25" fmla="*/ 385 h 631"/>
                <a:gd name="T26" fmla="*/ 516 w 695"/>
                <a:gd name="T27" fmla="*/ 433 h 631"/>
                <a:gd name="T28" fmla="*/ 484 w 695"/>
                <a:gd name="T29" fmla="*/ 487 h 631"/>
                <a:gd name="T30" fmla="*/ 481 w 695"/>
                <a:gd name="T31" fmla="*/ 528 h 631"/>
                <a:gd name="T32" fmla="*/ 459 w 695"/>
                <a:gd name="T33" fmla="*/ 558 h 631"/>
                <a:gd name="T34" fmla="*/ 423 w 695"/>
                <a:gd name="T35" fmla="*/ 589 h 631"/>
                <a:gd name="T36" fmla="*/ 405 w 695"/>
                <a:gd name="T37" fmla="*/ 580 h 631"/>
                <a:gd name="T38" fmla="*/ 366 w 695"/>
                <a:gd name="T39" fmla="*/ 614 h 631"/>
                <a:gd name="T40" fmla="*/ 349 w 695"/>
                <a:gd name="T41" fmla="*/ 616 h 631"/>
                <a:gd name="T42" fmla="*/ 304 w 695"/>
                <a:gd name="T43" fmla="*/ 608 h 631"/>
                <a:gd name="T44" fmla="*/ 270 w 695"/>
                <a:gd name="T45" fmla="*/ 589 h 631"/>
                <a:gd name="T46" fmla="*/ 270 w 695"/>
                <a:gd name="T47" fmla="*/ 589 h 631"/>
                <a:gd name="T48" fmla="*/ 242 w 695"/>
                <a:gd name="T49" fmla="*/ 562 h 631"/>
                <a:gd name="T50" fmla="*/ 213 w 695"/>
                <a:gd name="T51" fmla="*/ 526 h 631"/>
                <a:gd name="T52" fmla="*/ 193 w 695"/>
                <a:gd name="T53" fmla="*/ 491 h 631"/>
                <a:gd name="T54" fmla="*/ 173 w 695"/>
                <a:gd name="T55" fmla="*/ 457 h 631"/>
                <a:gd name="T56" fmla="*/ 141 w 695"/>
                <a:gd name="T57" fmla="*/ 404 h 631"/>
                <a:gd name="T58" fmla="*/ 97 w 695"/>
                <a:gd name="T59" fmla="*/ 330 h 631"/>
                <a:gd name="T60" fmla="*/ 64 w 695"/>
                <a:gd name="T61" fmla="*/ 276 h 631"/>
                <a:gd name="T62" fmla="*/ 44 w 695"/>
                <a:gd name="T63" fmla="*/ 241 h 631"/>
                <a:gd name="T64" fmla="*/ 41 w 695"/>
                <a:gd name="T65" fmla="*/ 189 h 631"/>
                <a:gd name="T66" fmla="*/ 17 w 695"/>
                <a:gd name="T67" fmla="*/ 163 h 631"/>
                <a:gd name="T68" fmla="*/ 34 w 695"/>
                <a:gd name="T69" fmla="*/ 134 h 631"/>
                <a:gd name="T70" fmla="*/ 23 w 695"/>
                <a:gd name="T71" fmla="*/ 99 h 631"/>
                <a:gd name="T72" fmla="*/ 55 w 695"/>
                <a:gd name="T73" fmla="*/ 80 h 631"/>
                <a:gd name="T74" fmla="*/ 81 w 695"/>
                <a:gd name="T75" fmla="*/ 36 h 631"/>
                <a:gd name="T76" fmla="*/ 117 w 695"/>
                <a:gd name="T77" fmla="*/ 23 h 631"/>
                <a:gd name="T78" fmla="*/ 157 w 695"/>
                <a:gd name="T79" fmla="*/ 18 h 631"/>
                <a:gd name="T80" fmla="*/ 215 w 695"/>
                <a:gd name="T81" fmla="*/ 33 h 631"/>
                <a:gd name="T82" fmla="*/ 340 w 695"/>
                <a:gd name="T83" fmla="*/ 33 h 631"/>
                <a:gd name="T84" fmla="*/ 465 w 695"/>
                <a:gd name="T85" fmla="*/ 33 h 631"/>
                <a:gd name="T86" fmla="*/ 180 w 695"/>
                <a:gd name="T87" fmla="*/ 0 h 631"/>
                <a:gd name="T88" fmla="*/ 51 w 695"/>
                <a:gd name="T89" fmla="*/ 38 h 631"/>
                <a:gd name="T90" fmla="*/ 1 w 695"/>
                <a:gd name="T91" fmla="*/ 163 h 631"/>
                <a:gd name="T92" fmla="*/ 43 w 695"/>
                <a:gd name="T93" fmla="*/ 269 h 631"/>
                <a:gd name="T94" fmla="*/ 84 w 695"/>
                <a:gd name="T95" fmla="*/ 337 h 631"/>
                <a:gd name="T96" fmla="*/ 179 w 695"/>
                <a:gd name="T97" fmla="*/ 498 h 631"/>
                <a:gd name="T98" fmla="*/ 213 w 695"/>
                <a:gd name="T99" fmla="*/ 553 h 631"/>
                <a:gd name="T100" fmla="*/ 322 w 695"/>
                <a:gd name="T101" fmla="*/ 628 h 631"/>
                <a:gd name="T102" fmla="*/ 452 w 695"/>
                <a:gd name="T103" fmla="*/ 582 h 631"/>
                <a:gd name="T104" fmla="*/ 517 w 695"/>
                <a:gd name="T105" fmla="*/ 497 h 631"/>
                <a:gd name="T106" fmla="*/ 559 w 695"/>
                <a:gd name="T107" fmla="*/ 426 h 631"/>
                <a:gd name="T108" fmla="*/ 654 w 695"/>
                <a:gd name="T109" fmla="*/ 263 h 631"/>
                <a:gd name="T110" fmla="*/ 695 w 695"/>
                <a:gd name="T111" fmla="*/ 138 h 631"/>
                <a:gd name="T112" fmla="*/ 560 w 695"/>
                <a:gd name="T113" fmla="*/ 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5" h="631">
                  <a:moveTo>
                    <a:pt x="465" y="33"/>
                  </a:moveTo>
                  <a:cubicBezTo>
                    <a:pt x="470" y="15"/>
                    <a:pt x="470" y="15"/>
                    <a:pt x="470" y="15"/>
                  </a:cubicBezTo>
                  <a:cubicBezTo>
                    <a:pt x="493" y="15"/>
                    <a:pt x="493" y="15"/>
                    <a:pt x="493" y="15"/>
                  </a:cubicBezTo>
                  <a:cubicBezTo>
                    <a:pt x="517" y="15"/>
                    <a:pt x="517" y="15"/>
                    <a:pt x="517" y="15"/>
                  </a:cubicBezTo>
                  <a:cubicBezTo>
                    <a:pt x="517" y="17"/>
                    <a:pt x="517" y="17"/>
                    <a:pt x="517" y="17"/>
                  </a:cubicBezTo>
                  <a:cubicBezTo>
                    <a:pt x="518" y="22"/>
                    <a:pt x="519" y="28"/>
                    <a:pt x="521" y="34"/>
                  </a:cubicBezTo>
                  <a:cubicBezTo>
                    <a:pt x="521" y="34"/>
                    <a:pt x="522" y="34"/>
                    <a:pt x="523" y="34"/>
                  </a:cubicBezTo>
                  <a:cubicBezTo>
                    <a:pt x="524" y="34"/>
                    <a:pt x="526" y="34"/>
                    <a:pt x="527" y="34"/>
                  </a:cubicBezTo>
                  <a:cubicBezTo>
                    <a:pt x="529" y="28"/>
                    <a:pt x="530" y="23"/>
                    <a:pt x="532" y="17"/>
                  </a:cubicBezTo>
                  <a:cubicBezTo>
                    <a:pt x="532" y="16"/>
                    <a:pt x="532" y="16"/>
                    <a:pt x="532" y="16"/>
                  </a:cubicBezTo>
                  <a:cubicBezTo>
                    <a:pt x="534" y="16"/>
                    <a:pt x="534" y="16"/>
                    <a:pt x="534" y="16"/>
                  </a:cubicBezTo>
                  <a:cubicBezTo>
                    <a:pt x="541" y="16"/>
                    <a:pt x="548" y="17"/>
                    <a:pt x="555" y="18"/>
                  </a:cubicBezTo>
                  <a:cubicBezTo>
                    <a:pt x="556" y="17"/>
                    <a:pt x="556" y="17"/>
                    <a:pt x="556" y="17"/>
                  </a:cubicBezTo>
                  <a:cubicBezTo>
                    <a:pt x="557" y="18"/>
                    <a:pt x="557" y="18"/>
                    <a:pt x="557" y="18"/>
                  </a:cubicBezTo>
                  <a:cubicBezTo>
                    <a:pt x="563" y="19"/>
                    <a:pt x="570" y="21"/>
                    <a:pt x="577" y="22"/>
                  </a:cubicBezTo>
                  <a:cubicBezTo>
                    <a:pt x="579" y="23"/>
                    <a:pt x="579" y="23"/>
                    <a:pt x="579" y="23"/>
                  </a:cubicBezTo>
                  <a:cubicBezTo>
                    <a:pt x="579" y="24"/>
                    <a:pt x="579" y="24"/>
                    <a:pt x="579" y="24"/>
                  </a:cubicBezTo>
                  <a:cubicBezTo>
                    <a:pt x="579" y="30"/>
                    <a:pt x="578" y="36"/>
                    <a:pt x="578" y="42"/>
                  </a:cubicBezTo>
                  <a:cubicBezTo>
                    <a:pt x="579" y="42"/>
                    <a:pt x="579" y="42"/>
                    <a:pt x="580" y="42"/>
                  </a:cubicBezTo>
                  <a:cubicBezTo>
                    <a:pt x="580" y="42"/>
                    <a:pt x="580" y="42"/>
                    <a:pt x="580" y="42"/>
                  </a:cubicBezTo>
                  <a:cubicBezTo>
                    <a:pt x="580" y="42"/>
                    <a:pt x="580" y="42"/>
                    <a:pt x="580" y="42"/>
                  </a:cubicBezTo>
                  <a:cubicBezTo>
                    <a:pt x="581" y="43"/>
                    <a:pt x="582" y="43"/>
                    <a:pt x="584" y="43"/>
                  </a:cubicBezTo>
                  <a:cubicBezTo>
                    <a:pt x="587" y="39"/>
                    <a:pt x="590" y="34"/>
                    <a:pt x="593" y="29"/>
                  </a:cubicBezTo>
                  <a:cubicBezTo>
                    <a:pt x="594" y="28"/>
                    <a:pt x="594" y="28"/>
                    <a:pt x="594" y="28"/>
                  </a:cubicBezTo>
                  <a:cubicBezTo>
                    <a:pt x="595" y="28"/>
                    <a:pt x="595" y="28"/>
                    <a:pt x="595" y="28"/>
                  </a:cubicBezTo>
                  <a:cubicBezTo>
                    <a:pt x="602" y="30"/>
                    <a:pt x="608" y="33"/>
                    <a:pt x="615" y="37"/>
                  </a:cubicBezTo>
                  <a:cubicBezTo>
                    <a:pt x="615" y="37"/>
                    <a:pt x="615" y="37"/>
                    <a:pt x="615" y="37"/>
                  </a:cubicBezTo>
                  <a:cubicBezTo>
                    <a:pt x="616" y="37"/>
                    <a:pt x="616" y="37"/>
                    <a:pt x="616" y="37"/>
                  </a:cubicBezTo>
                  <a:cubicBezTo>
                    <a:pt x="616" y="37"/>
                    <a:pt x="616" y="37"/>
                    <a:pt x="616" y="37"/>
                  </a:cubicBezTo>
                  <a:cubicBezTo>
                    <a:pt x="616" y="37"/>
                    <a:pt x="616" y="37"/>
                    <a:pt x="616" y="37"/>
                  </a:cubicBezTo>
                  <a:cubicBezTo>
                    <a:pt x="622" y="40"/>
                    <a:pt x="628" y="44"/>
                    <a:pt x="634" y="49"/>
                  </a:cubicBezTo>
                  <a:cubicBezTo>
                    <a:pt x="636" y="50"/>
                    <a:pt x="636" y="50"/>
                    <a:pt x="636" y="50"/>
                  </a:cubicBezTo>
                  <a:cubicBezTo>
                    <a:pt x="635" y="51"/>
                    <a:pt x="635" y="51"/>
                    <a:pt x="635" y="51"/>
                  </a:cubicBezTo>
                  <a:cubicBezTo>
                    <a:pt x="633" y="56"/>
                    <a:pt x="630" y="62"/>
                    <a:pt x="627" y="67"/>
                  </a:cubicBezTo>
                  <a:cubicBezTo>
                    <a:pt x="629" y="68"/>
                    <a:pt x="630" y="69"/>
                    <a:pt x="631" y="70"/>
                  </a:cubicBezTo>
                  <a:cubicBezTo>
                    <a:pt x="636" y="67"/>
                    <a:pt x="641" y="64"/>
                    <a:pt x="646" y="61"/>
                  </a:cubicBezTo>
                  <a:cubicBezTo>
                    <a:pt x="647" y="60"/>
                    <a:pt x="647" y="60"/>
                    <a:pt x="647" y="60"/>
                  </a:cubicBezTo>
                  <a:cubicBezTo>
                    <a:pt x="648" y="62"/>
                    <a:pt x="648" y="62"/>
                    <a:pt x="648" y="62"/>
                  </a:cubicBezTo>
                  <a:cubicBezTo>
                    <a:pt x="652" y="66"/>
                    <a:pt x="658" y="72"/>
                    <a:pt x="662" y="79"/>
                  </a:cubicBezTo>
                  <a:cubicBezTo>
                    <a:pt x="662" y="79"/>
                    <a:pt x="662" y="79"/>
                    <a:pt x="662" y="79"/>
                  </a:cubicBezTo>
                  <a:cubicBezTo>
                    <a:pt x="662" y="79"/>
                    <a:pt x="662" y="79"/>
                    <a:pt x="662" y="79"/>
                  </a:cubicBezTo>
                  <a:cubicBezTo>
                    <a:pt x="662" y="79"/>
                    <a:pt x="662" y="79"/>
                    <a:pt x="662" y="79"/>
                  </a:cubicBezTo>
                  <a:cubicBezTo>
                    <a:pt x="662" y="79"/>
                    <a:pt x="662" y="79"/>
                    <a:pt x="662" y="79"/>
                  </a:cubicBezTo>
                  <a:cubicBezTo>
                    <a:pt x="662" y="79"/>
                    <a:pt x="662" y="79"/>
                    <a:pt x="662" y="79"/>
                  </a:cubicBezTo>
                  <a:cubicBezTo>
                    <a:pt x="667" y="86"/>
                    <a:pt x="670" y="93"/>
                    <a:pt x="672" y="99"/>
                  </a:cubicBezTo>
                  <a:cubicBezTo>
                    <a:pt x="673" y="100"/>
                    <a:pt x="673" y="100"/>
                    <a:pt x="673" y="100"/>
                  </a:cubicBezTo>
                  <a:cubicBezTo>
                    <a:pt x="671" y="101"/>
                    <a:pt x="671" y="101"/>
                    <a:pt x="671" y="101"/>
                  </a:cubicBezTo>
                  <a:cubicBezTo>
                    <a:pt x="667" y="104"/>
                    <a:pt x="662" y="107"/>
                    <a:pt x="657" y="110"/>
                  </a:cubicBezTo>
                  <a:cubicBezTo>
                    <a:pt x="657" y="110"/>
                    <a:pt x="657" y="110"/>
                    <a:pt x="657" y="110"/>
                  </a:cubicBezTo>
                  <a:cubicBezTo>
                    <a:pt x="657" y="112"/>
                    <a:pt x="658" y="114"/>
                    <a:pt x="658" y="115"/>
                  </a:cubicBezTo>
                  <a:cubicBezTo>
                    <a:pt x="662" y="115"/>
                    <a:pt x="665" y="115"/>
                    <a:pt x="669" y="115"/>
                  </a:cubicBezTo>
                  <a:cubicBezTo>
                    <a:pt x="671" y="115"/>
                    <a:pt x="673" y="115"/>
                    <a:pt x="675" y="115"/>
                  </a:cubicBezTo>
                  <a:cubicBezTo>
                    <a:pt x="677" y="115"/>
                    <a:pt x="677" y="115"/>
                    <a:pt x="677" y="115"/>
                  </a:cubicBezTo>
                  <a:cubicBezTo>
                    <a:pt x="677" y="117"/>
                    <a:pt x="677" y="117"/>
                    <a:pt x="677" y="117"/>
                  </a:cubicBezTo>
                  <a:cubicBezTo>
                    <a:pt x="679" y="124"/>
                    <a:pt x="680" y="131"/>
                    <a:pt x="680" y="139"/>
                  </a:cubicBezTo>
                  <a:cubicBezTo>
                    <a:pt x="680" y="141"/>
                    <a:pt x="680" y="141"/>
                    <a:pt x="680" y="141"/>
                  </a:cubicBezTo>
                  <a:cubicBezTo>
                    <a:pt x="680" y="141"/>
                    <a:pt x="680" y="141"/>
                    <a:pt x="680" y="141"/>
                  </a:cubicBezTo>
                  <a:cubicBezTo>
                    <a:pt x="680" y="142"/>
                    <a:pt x="680" y="142"/>
                    <a:pt x="680" y="143"/>
                  </a:cubicBezTo>
                  <a:cubicBezTo>
                    <a:pt x="680" y="149"/>
                    <a:pt x="680" y="155"/>
                    <a:pt x="679" y="161"/>
                  </a:cubicBezTo>
                  <a:cubicBezTo>
                    <a:pt x="679" y="163"/>
                    <a:pt x="679" y="163"/>
                    <a:pt x="679" y="163"/>
                  </a:cubicBezTo>
                  <a:cubicBezTo>
                    <a:pt x="677" y="163"/>
                    <a:pt x="677" y="163"/>
                    <a:pt x="677" y="163"/>
                  </a:cubicBezTo>
                  <a:cubicBezTo>
                    <a:pt x="671" y="163"/>
                    <a:pt x="666" y="164"/>
                    <a:pt x="660" y="164"/>
                  </a:cubicBezTo>
                  <a:cubicBezTo>
                    <a:pt x="660" y="166"/>
                    <a:pt x="659" y="167"/>
                    <a:pt x="659" y="169"/>
                  </a:cubicBezTo>
                  <a:cubicBezTo>
                    <a:pt x="659" y="169"/>
                    <a:pt x="659" y="170"/>
                    <a:pt x="659" y="170"/>
                  </a:cubicBezTo>
                  <a:cubicBezTo>
                    <a:pt x="664" y="173"/>
                    <a:pt x="670" y="175"/>
                    <a:pt x="674" y="177"/>
                  </a:cubicBezTo>
                  <a:cubicBezTo>
                    <a:pt x="676" y="178"/>
                    <a:pt x="676" y="178"/>
                    <a:pt x="676" y="178"/>
                  </a:cubicBezTo>
                  <a:cubicBezTo>
                    <a:pt x="676" y="180"/>
                    <a:pt x="676" y="180"/>
                    <a:pt x="676" y="180"/>
                  </a:cubicBezTo>
                  <a:cubicBezTo>
                    <a:pt x="674" y="186"/>
                    <a:pt x="672" y="193"/>
                    <a:pt x="670" y="200"/>
                  </a:cubicBezTo>
                  <a:cubicBezTo>
                    <a:pt x="670" y="201"/>
                    <a:pt x="670" y="201"/>
                    <a:pt x="670" y="201"/>
                  </a:cubicBezTo>
                  <a:cubicBezTo>
                    <a:pt x="669" y="202"/>
                    <a:pt x="669" y="202"/>
                    <a:pt x="669" y="202"/>
                  </a:cubicBezTo>
                  <a:cubicBezTo>
                    <a:pt x="667" y="207"/>
                    <a:pt x="664" y="214"/>
                    <a:pt x="661" y="221"/>
                  </a:cubicBezTo>
                  <a:cubicBezTo>
                    <a:pt x="660" y="223"/>
                    <a:pt x="660" y="223"/>
                    <a:pt x="660" y="223"/>
                  </a:cubicBezTo>
                  <a:cubicBezTo>
                    <a:pt x="659" y="222"/>
                    <a:pt x="659" y="222"/>
                    <a:pt x="659" y="222"/>
                  </a:cubicBezTo>
                  <a:cubicBezTo>
                    <a:pt x="653" y="221"/>
                    <a:pt x="648" y="220"/>
                    <a:pt x="642" y="219"/>
                  </a:cubicBezTo>
                  <a:cubicBezTo>
                    <a:pt x="639" y="224"/>
                    <a:pt x="639" y="224"/>
                    <a:pt x="639" y="224"/>
                  </a:cubicBezTo>
                  <a:cubicBezTo>
                    <a:pt x="643" y="228"/>
                    <a:pt x="648" y="232"/>
                    <a:pt x="652" y="236"/>
                  </a:cubicBezTo>
                  <a:cubicBezTo>
                    <a:pt x="653" y="237"/>
                    <a:pt x="653" y="237"/>
                    <a:pt x="653" y="237"/>
                  </a:cubicBezTo>
                  <a:cubicBezTo>
                    <a:pt x="653" y="238"/>
                    <a:pt x="653" y="238"/>
                    <a:pt x="653" y="238"/>
                  </a:cubicBezTo>
                  <a:cubicBezTo>
                    <a:pt x="649" y="244"/>
                    <a:pt x="645" y="251"/>
                    <a:pt x="642" y="257"/>
                  </a:cubicBezTo>
                  <a:cubicBezTo>
                    <a:pt x="642" y="257"/>
                    <a:pt x="642" y="257"/>
                    <a:pt x="642" y="257"/>
                  </a:cubicBezTo>
                  <a:cubicBezTo>
                    <a:pt x="642" y="257"/>
                    <a:pt x="642" y="257"/>
                    <a:pt x="642" y="257"/>
                  </a:cubicBezTo>
                  <a:cubicBezTo>
                    <a:pt x="641" y="257"/>
                    <a:pt x="641" y="257"/>
                    <a:pt x="641" y="257"/>
                  </a:cubicBezTo>
                  <a:cubicBezTo>
                    <a:pt x="630" y="277"/>
                    <a:pt x="630" y="277"/>
                    <a:pt x="630" y="277"/>
                  </a:cubicBezTo>
                  <a:cubicBezTo>
                    <a:pt x="612" y="272"/>
                    <a:pt x="612" y="272"/>
                    <a:pt x="612" y="272"/>
                  </a:cubicBezTo>
                  <a:cubicBezTo>
                    <a:pt x="608" y="278"/>
                    <a:pt x="608" y="278"/>
                    <a:pt x="608" y="278"/>
                  </a:cubicBezTo>
                  <a:cubicBezTo>
                    <a:pt x="622" y="291"/>
                    <a:pt x="622" y="291"/>
                    <a:pt x="622" y="291"/>
                  </a:cubicBezTo>
                  <a:cubicBezTo>
                    <a:pt x="610" y="311"/>
                    <a:pt x="610" y="311"/>
                    <a:pt x="610" y="311"/>
                  </a:cubicBezTo>
                  <a:cubicBezTo>
                    <a:pt x="610" y="311"/>
                    <a:pt x="610" y="311"/>
                    <a:pt x="610" y="311"/>
                  </a:cubicBezTo>
                  <a:cubicBezTo>
                    <a:pt x="610" y="311"/>
                    <a:pt x="610" y="311"/>
                    <a:pt x="610" y="311"/>
                  </a:cubicBezTo>
                  <a:cubicBezTo>
                    <a:pt x="610" y="311"/>
                    <a:pt x="610" y="311"/>
                    <a:pt x="610" y="311"/>
                  </a:cubicBezTo>
                  <a:cubicBezTo>
                    <a:pt x="610" y="311"/>
                    <a:pt x="610" y="311"/>
                    <a:pt x="610" y="311"/>
                  </a:cubicBezTo>
                  <a:cubicBezTo>
                    <a:pt x="610" y="311"/>
                    <a:pt x="610" y="311"/>
                    <a:pt x="610" y="311"/>
                  </a:cubicBezTo>
                  <a:cubicBezTo>
                    <a:pt x="598" y="331"/>
                    <a:pt x="598" y="331"/>
                    <a:pt x="598" y="331"/>
                  </a:cubicBezTo>
                  <a:cubicBezTo>
                    <a:pt x="580" y="325"/>
                    <a:pt x="580" y="325"/>
                    <a:pt x="580" y="325"/>
                  </a:cubicBezTo>
                  <a:cubicBezTo>
                    <a:pt x="576" y="331"/>
                    <a:pt x="576" y="331"/>
                    <a:pt x="576" y="331"/>
                  </a:cubicBezTo>
                  <a:cubicBezTo>
                    <a:pt x="590" y="344"/>
                    <a:pt x="590" y="344"/>
                    <a:pt x="590" y="344"/>
                  </a:cubicBezTo>
                  <a:cubicBezTo>
                    <a:pt x="578" y="364"/>
                    <a:pt x="578" y="364"/>
                    <a:pt x="578" y="364"/>
                  </a:cubicBezTo>
                  <a:cubicBezTo>
                    <a:pt x="578" y="364"/>
                    <a:pt x="578" y="364"/>
                    <a:pt x="578" y="364"/>
                  </a:cubicBezTo>
                  <a:cubicBezTo>
                    <a:pt x="578" y="365"/>
                    <a:pt x="578" y="365"/>
                    <a:pt x="578" y="365"/>
                  </a:cubicBezTo>
                  <a:cubicBezTo>
                    <a:pt x="578" y="365"/>
                    <a:pt x="578" y="365"/>
                    <a:pt x="578" y="365"/>
                  </a:cubicBezTo>
                  <a:cubicBezTo>
                    <a:pt x="578" y="365"/>
                    <a:pt x="578" y="365"/>
                    <a:pt x="578" y="365"/>
                  </a:cubicBezTo>
                  <a:cubicBezTo>
                    <a:pt x="566" y="385"/>
                    <a:pt x="566" y="385"/>
                    <a:pt x="566" y="385"/>
                  </a:cubicBezTo>
                  <a:cubicBezTo>
                    <a:pt x="548" y="379"/>
                    <a:pt x="548" y="379"/>
                    <a:pt x="548" y="379"/>
                  </a:cubicBezTo>
                  <a:cubicBezTo>
                    <a:pt x="544" y="385"/>
                    <a:pt x="544" y="385"/>
                    <a:pt x="544" y="385"/>
                  </a:cubicBezTo>
                  <a:cubicBezTo>
                    <a:pt x="558" y="398"/>
                    <a:pt x="558" y="398"/>
                    <a:pt x="558" y="398"/>
                  </a:cubicBezTo>
                  <a:cubicBezTo>
                    <a:pt x="546" y="418"/>
                    <a:pt x="546" y="418"/>
                    <a:pt x="546" y="418"/>
                  </a:cubicBezTo>
                  <a:cubicBezTo>
                    <a:pt x="546" y="418"/>
                    <a:pt x="546" y="418"/>
                    <a:pt x="546" y="418"/>
                  </a:cubicBezTo>
                  <a:cubicBezTo>
                    <a:pt x="546" y="418"/>
                    <a:pt x="546" y="418"/>
                    <a:pt x="546" y="418"/>
                  </a:cubicBezTo>
                  <a:cubicBezTo>
                    <a:pt x="546" y="418"/>
                    <a:pt x="546" y="418"/>
                    <a:pt x="546" y="418"/>
                  </a:cubicBezTo>
                  <a:cubicBezTo>
                    <a:pt x="546" y="419"/>
                    <a:pt x="546" y="419"/>
                    <a:pt x="546" y="419"/>
                  </a:cubicBezTo>
                  <a:cubicBezTo>
                    <a:pt x="534" y="439"/>
                    <a:pt x="534" y="439"/>
                    <a:pt x="534" y="439"/>
                  </a:cubicBezTo>
                  <a:cubicBezTo>
                    <a:pt x="516" y="433"/>
                    <a:pt x="516" y="433"/>
                    <a:pt x="516" y="433"/>
                  </a:cubicBezTo>
                  <a:cubicBezTo>
                    <a:pt x="512" y="439"/>
                    <a:pt x="512" y="439"/>
                    <a:pt x="512" y="439"/>
                  </a:cubicBezTo>
                  <a:cubicBezTo>
                    <a:pt x="526" y="452"/>
                    <a:pt x="526" y="452"/>
                    <a:pt x="526" y="452"/>
                  </a:cubicBezTo>
                  <a:cubicBezTo>
                    <a:pt x="514" y="472"/>
                    <a:pt x="514" y="472"/>
                    <a:pt x="514" y="472"/>
                  </a:cubicBezTo>
                  <a:cubicBezTo>
                    <a:pt x="514" y="472"/>
                    <a:pt x="514" y="472"/>
                    <a:pt x="514" y="472"/>
                  </a:cubicBezTo>
                  <a:cubicBezTo>
                    <a:pt x="514" y="472"/>
                    <a:pt x="514" y="472"/>
                    <a:pt x="514" y="472"/>
                  </a:cubicBezTo>
                  <a:cubicBezTo>
                    <a:pt x="514" y="472"/>
                    <a:pt x="514" y="472"/>
                    <a:pt x="514" y="472"/>
                  </a:cubicBezTo>
                  <a:cubicBezTo>
                    <a:pt x="502" y="492"/>
                    <a:pt x="502" y="492"/>
                    <a:pt x="502" y="492"/>
                  </a:cubicBezTo>
                  <a:cubicBezTo>
                    <a:pt x="484" y="487"/>
                    <a:pt x="484" y="487"/>
                    <a:pt x="484" y="487"/>
                  </a:cubicBezTo>
                  <a:cubicBezTo>
                    <a:pt x="480" y="493"/>
                    <a:pt x="480" y="493"/>
                    <a:pt x="480" y="493"/>
                  </a:cubicBezTo>
                  <a:cubicBezTo>
                    <a:pt x="494" y="506"/>
                    <a:pt x="494" y="506"/>
                    <a:pt x="494" y="506"/>
                  </a:cubicBezTo>
                  <a:cubicBezTo>
                    <a:pt x="493" y="507"/>
                    <a:pt x="493" y="507"/>
                    <a:pt x="493" y="507"/>
                  </a:cubicBezTo>
                  <a:cubicBezTo>
                    <a:pt x="492" y="509"/>
                    <a:pt x="491" y="510"/>
                    <a:pt x="490" y="512"/>
                  </a:cubicBezTo>
                  <a:cubicBezTo>
                    <a:pt x="490" y="513"/>
                    <a:pt x="490" y="513"/>
                    <a:pt x="490" y="513"/>
                  </a:cubicBezTo>
                  <a:cubicBezTo>
                    <a:pt x="487" y="517"/>
                    <a:pt x="485" y="521"/>
                    <a:pt x="482" y="526"/>
                  </a:cubicBezTo>
                  <a:cubicBezTo>
                    <a:pt x="481" y="528"/>
                    <a:pt x="481" y="528"/>
                    <a:pt x="481" y="528"/>
                  </a:cubicBezTo>
                  <a:cubicBezTo>
                    <a:pt x="481" y="528"/>
                    <a:pt x="481" y="528"/>
                    <a:pt x="481" y="528"/>
                  </a:cubicBezTo>
                  <a:cubicBezTo>
                    <a:pt x="477" y="533"/>
                    <a:pt x="473" y="539"/>
                    <a:pt x="470" y="544"/>
                  </a:cubicBezTo>
                  <a:cubicBezTo>
                    <a:pt x="469" y="545"/>
                    <a:pt x="469" y="545"/>
                    <a:pt x="469" y="545"/>
                  </a:cubicBezTo>
                  <a:cubicBezTo>
                    <a:pt x="467" y="545"/>
                    <a:pt x="467" y="545"/>
                    <a:pt x="467" y="545"/>
                  </a:cubicBezTo>
                  <a:cubicBezTo>
                    <a:pt x="462" y="543"/>
                    <a:pt x="457" y="540"/>
                    <a:pt x="451" y="538"/>
                  </a:cubicBezTo>
                  <a:cubicBezTo>
                    <a:pt x="451" y="538"/>
                    <a:pt x="451" y="538"/>
                    <a:pt x="451" y="538"/>
                  </a:cubicBezTo>
                  <a:cubicBezTo>
                    <a:pt x="450" y="539"/>
                    <a:pt x="449" y="541"/>
                    <a:pt x="448" y="543"/>
                  </a:cubicBezTo>
                  <a:cubicBezTo>
                    <a:pt x="451" y="547"/>
                    <a:pt x="455" y="552"/>
                    <a:pt x="458" y="556"/>
                  </a:cubicBezTo>
                  <a:cubicBezTo>
                    <a:pt x="459" y="558"/>
                    <a:pt x="459" y="558"/>
                    <a:pt x="459" y="558"/>
                  </a:cubicBezTo>
                  <a:cubicBezTo>
                    <a:pt x="458" y="559"/>
                    <a:pt x="458" y="559"/>
                    <a:pt x="458" y="559"/>
                  </a:cubicBezTo>
                  <a:cubicBezTo>
                    <a:pt x="452" y="565"/>
                    <a:pt x="447" y="570"/>
                    <a:pt x="443" y="575"/>
                  </a:cubicBezTo>
                  <a:cubicBezTo>
                    <a:pt x="442" y="575"/>
                    <a:pt x="442" y="575"/>
                    <a:pt x="442" y="575"/>
                  </a:cubicBezTo>
                  <a:cubicBezTo>
                    <a:pt x="442" y="575"/>
                    <a:pt x="442" y="575"/>
                    <a:pt x="442" y="575"/>
                  </a:cubicBezTo>
                  <a:cubicBezTo>
                    <a:pt x="442" y="575"/>
                    <a:pt x="442" y="575"/>
                    <a:pt x="442" y="575"/>
                  </a:cubicBezTo>
                  <a:cubicBezTo>
                    <a:pt x="437" y="580"/>
                    <a:pt x="431" y="585"/>
                    <a:pt x="425" y="589"/>
                  </a:cubicBezTo>
                  <a:cubicBezTo>
                    <a:pt x="424" y="590"/>
                    <a:pt x="424" y="590"/>
                    <a:pt x="424" y="590"/>
                  </a:cubicBezTo>
                  <a:cubicBezTo>
                    <a:pt x="423" y="589"/>
                    <a:pt x="423" y="589"/>
                    <a:pt x="423" y="589"/>
                  </a:cubicBezTo>
                  <a:cubicBezTo>
                    <a:pt x="419" y="585"/>
                    <a:pt x="414" y="581"/>
                    <a:pt x="410" y="577"/>
                  </a:cubicBezTo>
                  <a:cubicBezTo>
                    <a:pt x="409" y="578"/>
                    <a:pt x="408" y="578"/>
                    <a:pt x="407" y="579"/>
                  </a:cubicBezTo>
                  <a:cubicBezTo>
                    <a:pt x="407" y="579"/>
                    <a:pt x="407" y="579"/>
                    <a:pt x="407" y="579"/>
                  </a:cubicBezTo>
                  <a:cubicBezTo>
                    <a:pt x="407" y="579"/>
                    <a:pt x="407" y="579"/>
                    <a:pt x="407" y="579"/>
                  </a:cubicBezTo>
                  <a:cubicBezTo>
                    <a:pt x="407" y="579"/>
                    <a:pt x="407" y="579"/>
                    <a:pt x="407" y="579"/>
                  </a:cubicBezTo>
                  <a:cubicBezTo>
                    <a:pt x="407" y="579"/>
                    <a:pt x="407" y="579"/>
                    <a:pt x="407" y="579"/>
                  </a:cubicBezTo>
                  <a:cubicBezTo>
                    <a:pt x="407" y="579"/>
                    <a:pt x="407" y="579"/>
                    <a:pt x="407" y="579"/>
                  </a:cubicBezTo>
                  <a:cubicBezTo>
                    <a:pt x="406" y="580"/>
                    <a:pt x="406" y="580"/>
                    <a:pt x="405" y="580"/>
                  </a:cubicBezTo>
                  <a:cubicBezTo>
                    <a:pt x="407" y="586"/>
                    <a:pt x="409" y="591"/>
                    <a:pt x="410" y="597"/>
                  </a:cubicBezTo>
                  <a:cubicBezTo>
                    <a:pt x="411" y="598"/>
                    <a:pt x="411" y="598"/>
                    <a:pt x="411" y="598"/>
                  </a:cubicBezTo>
                  <a:cubicBezTo>
                    <a:pt x="409" y="599"/>
                    <a:pt x="409" y="599"/>
                    <a:pt x="409" y="599"/>
                  </a:cubicBezTo>
                  <a:cubicBezTo>
                    <a:pt x="403" y="603"/>
                    <a:pt x="397" y="606"/>
                    <a:pt x="391" y="608"/>
                  </a:cubicBezTo>
                  <a:cubicBezTo>
                    <a:pt x="391" y="608"/>
                    <a:pt x="391" y="608"/>
                    <a:pt x="391" y="608"/>
                  </a:cubicBezTo>
                  <a:cubicBezTo>
                    <a:pt x="389" y="608"/>
                    <a:pt x="389" y="608"/>
                    <a:pt x="389" y="608"/>
                  </a:cubicBezTo>
                  <a:cubicBezTo>
                    <a:pt x="383" y="611"/>
                    <a:pt x="376" y="612"/>
                    <a:pt x="368" y="614"/>
                  </a:cubicBezTo>
                  <a:cubicBezTo>
                    <a:pt x="366" y="614"/>
                    <a:pt x="366" y="614"/>
                    <a:pt x="366" y="614"/>
                  </a:cubicBezTo>
                  <a:cubicBezTo>
                    <a:pt x="366" y="613"/>
                    <a:pt x="366" y="613"/>
                    <a:pt x="366" y="613"/>
                  </a:cubicBezTo>
                  <a:cubicBezTo>
                    <a:pt x="364" y="608"/>
                    <a:pt x="362" y="602"/>
                    <a:pt x="360" y="597"/>
                  </a:cubicBezTo>
                  <a:cubicBezTo>
                    <a:pt x="359" y="597"/>
                    <a:pt x="359" y="597"/>
                    <a:pt x="359" y="597"/>
                  </a:cubicBezTo>
                  <a:cubicBezTo>
                    <a:pt x="359" y="597"/>
                    <a:pt x="359" y="597"/>
                    <a:pt x="359" y="597"/>
                  </a:cubicBezTo>
                  <a:cubicBezTo>
                    <a:pt x="357" y="597"/>
                    <a:pt x="356" y="597"/>
                    <a:pt x="354" y="597"/>
                  </a:cubicBezTo>
                  <a:cubicBezTo>
                    <a:pt x="353" y="603"/>
                    <a:pt x="352" y="609"/>
                    <a:pt x="351" y="614"/>
                  </a:cubicBezTo>
                  <a:cubicBezTo>
                    <a:pt x="351" y="616"/>
                    <a:pt x="351" y="616"/>
                    <a:pt x="351" y="616"/>
                  </a:cubicBezTo>
                  <a:cubicBezTo>
                    <a:pt x="349" y="616"/>
                    <a:pt x="349" y="616"/>
                    <a:pt x="349" y="616"/>
                  </a:cubicBezTo>
                  <a:cubicBezTo>
                    <a:pt x="349" y="616"/>
                    <a:pt x="348" y="616"/>
                    <a:pt x="348" y="616"/>
                  </a:cubicBezTo>
                  <a:cubicBezTo>
                    <a:pt x="341" y="616"/>
                    <a:pt x="334" y="615"/>
                    <a:pt x="327" y="614"/>
                  </a:cubicBezTo>
                  <a:cubicBezTo>
                    <a:pt x="327" y="614"/>
                    <a:pt x="327" y="614"/>
                    <a:pt x="327" y="614"/>
                  </a:cubicBezTo>
                  <a:cubicBezTo>
                    <a:pt x="327" y="614"/>
                    <a:pt x="327" y="614"/>
                    <a:pt x="327" y="614"/>
                  </a:cubicBezTo>
                  <a:cubicBezTo>
                    <a:pt x="326" y="614"/>
                    <a:pt x="326" y="614"/>
                    <a:pt x="326" y="614"/>
                  </a:cubicBezTo>
                  <a:cubicBezTo>
                    <a:pt x="326" y="614"/>
                    <a:pt x="326" y="614"/>
                    <a:pt x="326" y="614"/>
                  </a:cubicBezTo>
                  <a:cubicBezTo>
                    <a:pt x="318" y="612"/>
                    <a:pt x="312" y="610"/>
                    <a:pt x="306" y="608"/>
                  </a:cubicBezTo>
                  <a:cubicBezTo>
                    <a:pt x="304" y="608"/>
                    <a:pt x="304" y="608"/>
                    <a:pt x="304" y="608"/>
                  </a:cubicBezTo>
                  <a:cubicBezTo>
                    <a:pt x="304" y="606"/>
                    <a:pt x="304" y="606"/>
                    <a:pt x="304" y="606"/>
                  </a:cubicBezTo>
                  <a:cubicBezTo>
                    <a:pt x="305" y="600"/>
                    <a:pt x="306" y="595"/>
                    <a:pt x="307" y="589"/>
                  </a:cubicBezTo>
                  <a:cubicBezTo>
                    <a:pt x="302" y="587"/>
                    <a:pt x="302" y="587"/>
                    <a:pt x="302" y="587"/>
                  </a:cubicBezTo>
                  <a:cubicBezTo>
                    <a:pt x="298" y="591"/>
                    <a:pt x="295" y="595"/>
                    <a:pt x="291" y="600"/>
                  </a:cubicBezTo>
                  <a:cubicBezTo>
                    <a:pt x="290" y="601"/>
                    <a:pt x="290" y="601"/>
                    <a:pt x="290" y="601"/>
                  </a:cubicBezTo>
                  <a:cubicBezTo>
                    <a:pt x="288" y="600"/>
                    <a:pt x="288" y="600"/>
                    <a:pt x="288" y="600"/>
                  </a:cubicBezTo>
                  <a:cubicBezTo>
                    <a:pt x="282" y="597"/>
                    <a:pt x="276" y="593"/>
                    <a:pt x="270" y="589"/>
                  </a:cubicBezTo>
                  <a:cubicBezTo>
                    <a:pt x="270" y="589"/>
                    <a:pt x="270" y="589"/>
                    <a:pt x="270" y="589"/>
                  </a:cubicBezTo>
                  <a:cubicBezTo>
                    <a:pt x="270" y="589"/>
                    <a:pt x="270" y="589"/>
                    <a:pt x="270" y="589"/>
                  </a:cubicBezTo>
                  <a:cubicBezTo>
                    <a:pt x="270" y="589"/>
                    <a:pt x="270" y="589"/>
                    <a:pt x="270" y="589"/>
                  </a:cubicBezTo>
                  <a:cubicBezTo>
                    <a:pt x="270" y="589"/>
                    <a:pt x="270" y="589"/>
                    <a:pt x="270" y="589"/>
                  </a:cubicBezTo>
                  <a:cubicBezTo>
                    <a:pt x="270" y="589"/>
                    <a:pt x="270" y="589"/>
                    <a:pt x="270" y="589"/>
                  </a:cubicBezTo>
                  <a:cubicBezTo>
                    <a:pt x="270" y="589"/>
                    <a:pt x="270" y="589"/>
                    <a:pt x="270" y="589"/>
                  </a:cubicBezTo>
                  <a:cubicBezTo>
                    <a:pt x="270" y="589"/>
                    <a:pt x="270" y="589"/>
                    <a:pt x="270" y="589"/>
                  </a:cubicBezTo>
                  <a:cubicBezTo>
                    <a:pt x="270" y="589"/>
                    <a:pt x="270" y="589"/>
                    <a:pt x="270" y="589"/>
                  </a:cubicBezTo>
                  <a:cubicBezTo>
                    <a:pt x="270" y="589"/>
                    <a:pt x="270" y="589"/>
                    <a:pt x="270" y="589"/>
                  </a:cubicBezTo>
                  <a:cubicBezTo>
                    <a:pt x="264" y="584"/>
                    <a:pt x="258" y="580"/>
                    <a:pt x="253" y="575"/>
                  </a:cubicBezTo>
                  <a:cubicBezTo>
                    <a:pt x="252" y="574"/>
                    <a:pt x="252" y="574"/>
                    <a:pt x="252" y="574"/>
                  </a:cubicBezTo>
                  <a:cubicBezTo>
                    <a:pt x="252" y="572"/>
                    <a:pt x="252" y="572"/>
                    <a:pt x="252" y="572"/>
                  </a:cubicBezTo>
                  <a:cubicBezTo>
                    <a:pt x="255" y="567"/>
                    <a:pt x="258" y="562"/>
                    <a:pt x="261" y="557"/>
                  </a:cubicBezTo>
                  <a:cubicBezTo>
                    <a:pt x="260" y="556"/>
                    <a:pt x="259" y="555"/>
                    <a:pt x="258" y="554"/>
                  </a:cubicBezTo>
                  <a:cubicBezTo>
                    <a:pt x="258" y="554"/>
                    <a:pt x="258" y="554"/>
                    <a:pt x="258" y="554"/>
                  </a:cubicBezTo>
                  <a:cubicBezTo>
                    <a:pt x="258" y="554"/>
                    <a:pt x="257" y="553"/>
                    <a:pt x="257" y="553"/>
                  </a:cubicBezTo>
                  <a:cubicBezTo>
                    <a:pt x="252" y="556"/>
                    <a:pt x="247" y="559"/>
                    <a:pt x="242" y="562"/>
                  </a:cubicBezTo>
                  <a:cubicBezTo>
                    <a:pt x="241" y="562"/>
                    <a:pt x="241" y="562"/>
                    <a:pt x="241" y="562"/>
                  </a:cubicBezTo>
                  <a:cubicBezTo>
                    <a:pt x="240" y="561"/>
                    <a:pt x="240" y="561"/>
                    <a:pt x="240" y="561"/>
                  </a:cubicBezTo>
                  <a:cubicBezTo>
                    <a:pt x="235" y="556"/>
                    <a:pt x="231" y="551"/>
                    <a:pt x="227" y="545"/>
                  </a:cubicBezTo>
                  <a:cubicBezTo>
                    <a:pt x="227" y="545"/>
                    <a:pt x="227" y="545"/>
                    <a:pt x="227" y="545"/>
                  </a:cubicBezTo>
                  <a:cubicBezTo>
                    <a:pt x="226" y="544"/>
                    <a:pt x="226" y="544"/>
                    <a:pt x="226" y="544"/>
                  </a:cubicBezTo>
                  <a:cubicBezTo>
                    <a:pt x="226" y="544"/>
                    <a:pt x="226" y="544"/>
                    <a:pt x="226" y="544"/>
                  </a:cubicBezTo>
                  <a:cubicBezTo>
                    <a:pt x="226" y="544"/>
                    <a:pt x="226" y="544"/>
                    <a:pt x="226" y="544"/>
                  </a:cubicBezTo>
                  <a:cubicBezTo>
                    <a:pt x="221" y="538"/>
                    <a:pt x="217" y="532"/>
                    <a:pt x="213" y="526"/>
                  </a:cubicBezTo>
                  <a:cubicBezTo>
                    <a:pt x="213" y="524"/>
                    <a:pt x="213" y="524"/>
                    <a:pt x="213" y="524"/>
                  </a:cubicBezTo>
                  <a:cubicBezTo>
                    <a:pt x="214" y="523"/>
                    <a:pt x="214" y="523"/>
                    <a:pt x="214" y="523"/>
                  </a:cubicBezTo>
                  <a:cubicBezTo>
                    <a:pt x="218" y="519"/>
                    <a:pt x="222" y="515"/>
                    <a:pt x="226" y="511"/>
                  </a:cubicBezTo>
                  <a:cubicBezTo>
                    <a:pt x="225" y="510"/>
                    <a:pt x="224" y="509"/>
                    <a:pt x="223" y="507"/>
                  </a:cubicBezTo>
                  <a:cubicBezTo>
                    <a:pt x="223" y="507"/>
                    <a:pt x="223" y="506"/>
                    <a:pt x="222" y="505"/>
                  </a:cubicBezTo>
                  <a:cubicBezTo>
                    <a:pt x="204" y="511"/>
                    <a:pt x="204" y="511"/>
                    <a:pt x="204" y="511"/>
                  </a:cubicBezTo>
                  <a:cubicBezTo>
                    <a:pt x="193" y="491"/>
                    <a:pt x="193" y="491"/>
                    <a:pt x="193" y="491"/>
                  </a:cubicBezTo>
                  <a:cubicBezTo>
                    <a:pt x="193" y="491"/>
                    <a:pt x="193" y="491"/>
                    <a:pt x="193" y="491"/>
                  </a:cubicBezTo>
                  <a:cubicBezTo>
                    <a:pt x="192" y="491"/>
                    <a:pt x="192" y="491"/>
                    <a:pt x="192" y="491"/>
                  </a:cubicBezTo>
                  <a:cubicBezTo>
                    <a:pt x="192" y="491"/>
                    <a:pt x="192" y="491"/>
                    <a:pt x="192" y="491"/>
                  </a:cubicBezTo>
                  <a:cubicBezTo>
                    <a:pt x="192" y="491"/>
                    <a:pt x="192" y="491"/>
                    <a:pt x="192" y="491"/>
                  </a:cubicBezTo>
                  <a:cubicBezTo>
                    <a:pt x="192" y="491"/>
                    <a:pt x="192" y="491"/>
                    <a:pt x="192" y="491"/>
                  </a:cubicBezTo>
                  <a:cubicBezTo>
                    <a:pt x="180" y="471"/>
                    <a:pt x="180" y="471"/>
                    <a:pt x="180" y="471"/>
                  </a:cubicBezTo>
                  <a:cubicBezTo>
                    <a:pt x="194" y="458"/>
                    <a:pt x="194" y="458"/>
                    <a:pt x="194" y="458"/>
                  </a:cubicBezTo>
                  <a:cubicBezTo>
                    <a:pt x="190" y="452"/>
                    <a:pt x="190" y="452"/>
                    <a:pt x="190" y="452"/>
                  </a:cubicBezTo>
                  <a:cubicBezTo>
                    <a:pt x="173" y="457"/>
                    <a:pt x="173" y="457"/>
                    <a:pt x="173" y="457"/>
                  </a:cubicBezTo>
                  <a:cubicBezTo>
                    <a:pt x="161" y="437"/>
                    <a:pt x="161" y="437"/>
                    <a:pt x="161" y="437"/>
                  </a:cubicBezTo>
                  <a:cubicBezTo>
                    <a:pt x="161" y="437"/>
                    <a:pt x="161" y="437"/>
                    <a:pt x="161" y="437"/>
                  </a:cubicBezTo>
                  <a:cubicBezTo>
                    <a:pt x="161" y="437"/>
                    <a:pt x="161" y="437"/>
                    <a:pt x="161" y="437"/>
                  </a:cubicBezTo>
                  <a:cubicBezTo>
                    <a:pt x="160" y="437"/>
                    <a:pt x="160" y="437"/>
                    <a:pt x="160" y="437"/>
                  </a:cubicBezTo>
                  <a:cubicBezTo>
                    <a:pt x="149" y="417"/>
                    <a:pt x="149" y="417"/>
                    <a:pt x="149" y="417"/>
                  </a:cubicBezTo>
                  <a:cubicBezTo>
                    <a:pt x="162" y="404"/>
                    <a:pt x="162" y="404"/>
                    <a:pt x="162" y="404"/>
                  </a:cubicBezTo>
                  <a:cubicBezTo>
                    <a:pt x="158" y="398"/>
                    <a:pt x="158" y="398"/>
                    <a:pt x="158" y="398"/>
                  </a:cubicBezTo>
                  <a:cubicBezTo>
                    <a:pt x="141" y="404"/>
                    <a:pt x="141" y="404"/>
                    <a:pt x="141" y="404"/>
                  </a:cubicBezTo>
                  <a:cubicBezTo>
                    <a:pt x="129" y="383"/>
                    <a:pt x="129" y="383"/>
                    <a:pt x="129" y="383"/>
                  </a:cubicBezTo>
                  <a:cubicBezTo>
                    <a:pt x="127" y="380"/>
                    <a:pt x="127" y="380"/>
                    <a:pt x="127" y="380"/>
                  </a:cubicBezTo>
                  <a:cubicBezTo>
                    <a:pt x="127" y="380"/>
                    <a:pt x="127" y="380"/>
                    <a:pt x="127" y="380"/>
                  </a:cubicBezTo>
                  <a:cubicBezTo>
                    <a:pt x="117" y="363"/>
                    <a:pt x="117" y="363"/>
                    <a:pt x="117" y="363"/>
                  </a:cubicBezTo>
                  <a:cubicBezTo>
                    <a:pt x="130" y="350"/>
                    <a:pt x="130" y="350"/>
                    <a:pt x="130" y="350"/>
                  </a:cubicBezTo>
                  <a:cubicBezTo>
                    <a:pt x="127" y="344"/>
                    <a:pt x="127" y="344"/>
                    <a:pt x="127" y="344"/>
                  </a:cubicBezTo>
                  <a:cubicBezTo>
                    <a:pt x="109" y="350"/>
                    <a:pt x="109" y="350"/>
                    <a:pt x="109" y="350"/>
                  </a:cubicBezTo>
                  <a:cubicBezTo>
                    <a:pt x="97" y="330"/>
                    <a:pt x="97" y="330"/>
                    <a:pt x="97" y="330"/>
                  </a:cubicBezTo>
                  <a:cubicBezTo>
                    <a:pt x="96" y="330"/>
                    <a:pt x="96" y="330"/>
                    <a:pt x="96" y="330"/>
                  </a:cubicBezTo>
                  <a:cubicBezTo>
                    <a:pt x="96" y="329"/>
                    <a:pt x="96" y="329"/>
                    <a:pt x="96" y="329"/>
                  </a:cubicBezTo>
                  <a:cubicBezTo>
                    <a:pt x="85" y="309"/>
                    <a:pt x="85" y="309"/>
                    <a:pt x="85" y="309"/>
                  </a:cubicBezTo>
                  <a:cubicBezTo>
                    <a:pt x="98" y="296"/>
                    <a:pt x="98" y="296"/>
                    <a:pt x="98" y="296"/>
                  </a:cubicBezTo>
                  <a:cubicBezTo>
                    <a:pt x="95" y="290"/>
                    <a:pt x="95" y="290"/>
                    <a:pt x="95" y="290"/>
                  </a:cubicBezTo>
                  <a:cubicBezTo>
                    <a:pt x="77" y="296"/>
                    <a:pt x="77" y="296"/>
                    <a:pt x="77" y="296"/>
                  </a:cubicBezTo>
                  <a:cubicBezTo>
                    <a:pt x="65" y="277"/>
                    <a:pt x="65" y="277"/>
                    <a:pt x="65" y="277"/>
                  </a:cubicBezTo>
                  <a:cubicBezTo>
                    <a:pt x="64" y="276"/>
                    <a:pt x="64" y="276"/>
                    <a:pt x="64" y="276"/>
                  </a:cubicBezTo>
                  <a:cubicBezTo>
                    <a:pt x="64" y="275"/>
                    <a:pt x="64" y="275"/>
                    <a:pt x="64" y="275"/>
                  </a:cubicBezTo>
                  <a:cubicBezTo>
                    <a:pt x="53" y="256"/>
                    <a:pt x="53" y="256"/>
                    <a:pt x="53" y="256"/>
                  </a:cubicBezTo>
                  <a:cubicBezTo>
                    <a:pt x="66" y="243"/>
                    <a:pt x="66" y="243"/>
                    <a:pt x="66" y="243"/>
                  </a:cubicBezTo>
                  <a:cubicBezTo>
                    <a:pt x="66" y="242"/>
                    <a:pt x="66" y="242"/>
                    <a:pt x="66" y="242"/>
                  </a:cubicBezTo>
                  <a:cubicBezTo>
                    <a:pt x="65" y="240"/>
                    <a:pt x="64" y="238"/>
                    <a:pt x="63" y="237"/>
                  </a:cubicBezTo>
                  <a:cubicBezTo>
                    <a:pt x="57" y="238"/>
                    <a:pt x="52" y="240"/>
                    <a:pt x="47" y="242"/>
                  </a:cubicBezTo>
                  <a:cubicBezTo>
                    <a:pt x="45" y="242"/>
                    <a:pt x="45" y="242"/>
                    <a:pt x="45" y="242"/>
                  </a:cubicBezTo>
                  <a:cubicBezTo>
                    <a:pt x="44" y="241"/>
                    <a:pt x="44" y="241"/>
                    <a:pt x="44" y="241"/>
                  </a:cubicBezTo>
                  <a:cubicBezTo>
                    <a:pt x="40" y="234"/>
                    <a:pt x="37" y="227"/>
                    <a:pt x="34" y="221"/>
                  </a:cubicBezTo>
                  <a:cubicBezTo>
                    <a:pt x="33" y="219"/>
                    <a:pt x="33" y="219"/>
                    <a:pt x="33" y="219"/>
                  </a:cubicBezTo>
                  <a:cubicBezTo>
                    <a:pt x="33" y="219"/>
                    <a:pt x="33" y="219"/>
                    <a:pt x="33" y="219"/>
                  </a:cubicBezTo>
                  <a:cubicBezTo>
                    <a:pt x="31" y="214"/>
                    <a:pt x="29" y="208"/>
                    <a:pt x="26" y="201"/>
                  </a:cubicBezTo>
                  <a:cubicBezTo>
                    <a:pt x="25" y="199"/>
                    <a:pt x="25" y="199"/>
                    <a:pt x="25" y="199"/>
                  </a:cubicBezTo>
                  <a:cubicBezTo>
                    <a:pt x="27" y="198"/>
                    <a:pt x="27" y="198"/>
                    <a:pt x="27" y="198"/>
                  </a:cubicBezTo>
                  <a:cubicBezTo>
                    <a:pt x="31" y="195"/>
                    <a:pt x="36" y="192"/>
                    <a:pt x="41" y="189"/>
                  </a:cubicBezTo>
                  <a:cubicBezTo>
                    <a:pt x="41" y="189"/>
                    <a:pt x="41" y="189"/>
                    <a:pt x="41" y="189"/>
                  </a:cubicBezTo>
                  <a:cubicBezTo>
                    <a:pt x="41" y="189"/>
                    <a:pt x="41" y="189"/>
                    <a:pt x="41" y="189"/>
                  </a:cubicBezTo>
                  <a:cubicBezTo>
                    <a:pt x="41" y="188"/>
                    <a:pt x="41" y="188"/>
                    <a:pt x="41" y="188"/>
                  </a:cubicBezTo>
                  <a:cubicBezTo>
                    <a:pt x="41" y="187"/>
                    <a:pt x="40" y="185"/>
                    <a:pt x="40" y="183"/>
                  </a:cubicBezTo>
                  <a:cubicBezTo>
                    <a:pt x="34" y="184"/>
                    <a:pt x="28" y="184"/>
                    <a:pt x="22" y="184"/>
                  </a:cubicBezTo>
                  <a:cubicBezTo>
                    <a:pt x="21" y="184"/>
                    <a:pt x="21" y="184"/>
                    <a:pt x="21" y="184"/>
                  </a:cubicBezTo>
                  <a:cubicBezTo>
                    <a:pt x="21" y="183"/>
                    <a:pt x="21" y="183"/>
                    <a:pt x="21" y="183"/>
                  </a:cubicBezTo>
                  <a:cubicBezTo>
                    <a:pt x="19" y="176"/>
                    <a:pt x="18" y="169"/>
                    <a:pt x="17" y="163"/>
                  </a:cubicBezTo>
                  <a:cubicBezTo>
                    <a:pt x="17" y="163"/>
                    <a:pt x="17" y="163"/>
                    <a:pt x="17" y="163"/>
                  </a:cubicBezTo>
                  <a:cubicBezTo>
                    <a:pt x="16" y="161"/>
                    <a:pt x="16" y="161"/>
                    <a:pt x="16" y="161"/>
                  </a:cubicBezTo>
                  <a:cubicBezTo>
                    <a:pt x="16" y="161"/>
                    <a:pt x="16" y="161"/>
                    <a:pt x="16" y="161"/>
                  </a:cubicBezTo>
                  <a:cubicBezTo>
                    <a:pt x="16" y="161"/>
                    <a:pt x="16" y="161"/>
                    <a:pt x="16" y="161"/>
                  </a:cubicBezTo>
                  <a:cubicBezTo>
                    <a:pt x="16" y="155"/>
                    <a:pt x="15" y="149"/>
                    <a:pt x="15" y="142"/>
                  </a:cubicBezTo>
                  <a:cubicBezTo>
                    <a:pt x="15" y="141"/>
                    <a:pt x="15" y="140"/>
                    <a:pt x="15" y="139"/>
                  </a:cubicBezTo>
                  <a:cubicBezTo>
                    <a:pt x="15" y="137"/>
                    <a:pt x="15" y="137"/>
                    <a:pt x="15" y="137"/>
                  </a:cubicBezTo>
                  <a:cubicBezTo>
                    <a:pt x="17" y="137"/>
                    <a:pt x="17" y="137"/>
                    <a:pt x="17" y="137"/>
                  </a:cubicBezTo>
                  <a:cubicBezTo>
                    <a:pt x="22" y="136"/>
                    <a:pt x="28" y="135"/>
                    <a:pt x="34" y="134"/>
                  </a:cubicBezTo>
                  <a:cubicBezTo>
                    <a:pt x="34" y="134"/>
                    <a:pt x="34" y="133"/>
                    <a:pt x="34" y="133"/>
                  </a:cubicBezTo>
                  <a:cubicBezTo>
                    <a:pt x="34" y="133"/>
                    <a:pt x="34" y="133"/>
                    <a:pt x="34" y="133"/>
                  </a:cubicBezTo>
                  <a:cubicBezTo>
                    <a:pt x="34" y="132"/>
                    <a:pt x="34" y="130"/>
                    <a:pt x="34" y="128"/>
                  </a:cubicBezTo>
                  <a:cubicBezTo>
                    <a:pt x="29" y="127"/>
                    <a:pt x="24" y="124"/>
                    <a:pt x="19" y="122"/>
                  </a:cubicBezTo>
                  <a:cubicBezTo>
                    <a:pt x="17" y="122"/>
                    <a:pt x="17" y="122"/>
                    <a:pt x="17" y="122"/>
                  </a:cubicBezTo>
                  <a:cubicBezTo>
                    <a:pt x="17" y="120"/>
                    <a:pt x="17" y="120"/>
                    <a:pt x="17" y="120"/>
                  </a:cubicBezTo>
                  <a:cubicBezTo>
                    <a:pt x="19" y="113"/>
                    <a:pt x="21" y="106"/>
                    <a:pt x="23" y="99"/>
                  </a:cubicBezTo>
                  <a:cubicBezTo>
                    <a:pt x="23" y="99"/>
                    <a:pt x="23" y="99"/>
                    <a:pt x="23" y="99"/>
                  </a:cubicBezTo>
                  <a:cubicBezTo>
                    <a:pt x="24" y="96"/>
                    <a:pt x="24" y="96"/>
                    <a:pt x="24" y="96"/>
                  </a:cubicBezTo>
                  <a:cubicBezTo>
                    <a:pt x="24" y="97"/>
                    <a:pt x="24" y="97"/>
                    <a:pt x="24" y="97"/>
                  </a:cubicBezTo>
                  <a:cubicBezTo>
                    <a:pt x="27" y="89"/>
                    <a:pt x="30" y="84"/>
                    <a:pt x="33" y="79"/>
                  </a:cubicBezTo>
                  <a:cubicBezTo>
                    <a:pt x="34" y="78"/>
                    <a:pt x="34" y="78"/>
                    <a:pt x="34" y="78"/>
                  </a:cubicBezTo>
                  <a:cubicBezTo>
                    <a:pt x="36" y="78"/>
                    <a:pt x="36" y="78"/>
                    <a:pt x="36" y="78"/>
                  </a:cubicBezTo>
                  <a:cubicBezTo>
                    <a:pt x="41" y="80"/>
                    <a:pt x="47" y="82"/>
                    <a:pt x="52" y="84"/>
                  </a:cubicBezTo>
                  <a:cubicBezTo>
                    <a:pt x="52" y="84"/>
                    <a:pt x="52" y="83"/>
                    <a:pt x="53" y="83"/>
                  </a:cubicBezTo>
                  <a:cubicBezTo>
                    <a:pt x="53" y="82"/>
                    <a:pt x="54" y="81"/>
                    <a:pt x="55" y="80"/>
                  </a:cubicBezTo>
                  <a:cubicBezTo>
                    <a:pt x="51" y="76"/>
                    <a:pt x="48" y="71"/>
                    <a:pt x="45" y="66"/>
                  </a:cubicBezTo>
                  <a:cubicBezTo>
                    <a:pt x="44" y="65"/>
                    <a:pt x="44" y="65"/>
                    <a:pt x="44" y="65"/>
                  </a:cubicBezTo>
                  <a:cubicBezTo>
                    <a:pt x="45" y="64"/>
                    <a:pt x="45" y="64"/>
                    <a:pt x="45" y="64"/>
                  </a:cubicBezTo>
                  <a:cubicBezTo>
                    <a:pt x="50" y="58"/>
                    <a:pt x="56" y="53"/>
                    <a:pt x="60" y="49"/>
                  </a:cubicBezTo>
                  <a:cubicBezTo>
                    <a:pt x="60" y="48"/>
                    <a:pt x="60" y="48"/>
                    <a:pt x="60" y="48"/>
                  </a:cubicBezTo>
                  <a:cubicBezTo>
                    <a:pt x="62" y="48"/>
                    <a:pt x="62" y="48"/>
                    <a:pt x="62" y="48"/>
                  </a:cubicBezTo>
                  <a:cubicBezTo>
                    <a:pt x="68" y="44"/>
                    <a:pt x="74" y="40"/>
                    <a:pt x="80" y="37"/>
                  </a:cubicBezTo>
                  <a:cubicBezTo>
                    <a:pt x="81" y="36"/>
                    <a:pt x="81" y="36"/>
                    <a:pt x="81" y="36"/>
                  </a:cubicBezTo>
                  <a:cubicBezTo>
                    <a:pt x="82" y="37"/>
                    <a:pt x="82" y="37"/>
                    <a:pt x="82" y="37"/>
                  </a:cubicBezTo>
                  <a:cubicBezTo>
                    <a:pt x="86" y="42"/>
                    <a:pt x="90" y="46"/>
                    <a:pt x="93" y="51"/>
                  </a:cubicBezTo>
                  <a:cubicBezTo>
                    <a:pt x="95" y="50"/>
                    <a:pt x="96" y="49"/>
                    <a:pt x="98" y="49"/>
                  </a:cubicBezTo>
                  <a:cubicBezTo>
                    <a:pt x="98" y="49"/>
                    <a:pt x="98" y="48"/>
                    <a:pt x="99" y="48"/>
                  </a:cubicBezTo>
                  <a:cubicBezTo>
                    <a:pt x="98" y="42"/>
                    <a:pt x="97" y="37"/>
                    <a:pt x="96" y="31"/>
                  </a:cubicBezTo>
                  <a:cubicBezTo>
                    <a:pt x="96" y="30"/>
                    <a:pt x="96" y="30"/>
                    <a:pt x="96" y="30"/>
                  </a:cubicBezTo>
                  <a:cubicBezTo>
                    <a:pt x="97" y="29"/>
                    <a:pt x="97" y="29"/>
                    <a:pt x="97" y="29"/>
                  </a:cubicBezTo>
                  <a:cubicBezTo>
                    <a:pt x="103" y="27"/>
                    <a:pt x="110" y="25"/>
                    <a:pt x="117" y="23"/>
                  </a:cubicBezTo>
                  <a:cubicBezTo>
                    <a:pt x="118" y="22"/>
                    <a:pt x="118" y="22"/>
                    <a:pt x="118" y="22"/>
                  </a:cubicBezTo>
                  <a:cubicBezTo>
                    <a:pt x="119" y="22"/>
                    <a:pt x="119" y="22"/>
                    <a:pt x="119" y="22"/>
                  </a:cubicBezTo>
                  <a:cubicBezTo>
                    <a:pt x="126" y="21"/>
                    <a:pt x="133" y="19"/>
                    <a:pt x="140" y="18"/>
                  </a:cubicBezTo>
                  <a:cubicBezTo>
                    <a:pt x="141" y="18"/>
                    <a:pt x="141" y="18"/>
                    <a:pt x="141" y="18"/>
                  </a:cubicBezTo>
                  <a:cubicBezTo>
                    <a:pt x="142" y="19"/>
                    <a:pt x="142" y="19"/>
                    <a:pt x="142" y="19"/>
                  </a:cubicBezTo>
                  <a:cubicBezTo>
                    <a:pt x="144" y="24"/>
                    <a:pt x="146" y="30"/>
                    <a:pt x="148" y="35"/>
                  </a:cubicBezTo>
                  <a:cubicBezTo>
                    <a:pt x="154" y="35"/>
                    <a:pt x="154" y="35"/>
                    <a:pt x="154" y="35"/>
                  </a:cubicBezTo>
                  <a:cubicBezTo>
                    <a:pt x="155" y="29"/>
                    <a:pt x="156" y="24"/>
                    <a:pt x="157" y="18"/>
                  </a:cubicBezTo>
                  <a:cubicBezTo>
                    <a:pt x="157" y="16"/>
                    <a:pt x="157" y="16"/>
                    <a:pt x="157" y="16"/>
                  </a:cubicBezTo>
                  <a:cubicBezTo>
                    <a:pt x="158" y="16"/>
                    <a:pt x="158" y="16"/>
                    <a:pt x="158" y="16"/>
                  </a:cubicBezTo>
                  <a:cubicBezTo>
                    <a:pt x="165" y="16"/>
                    <a:pt x="172" y="15"/>
                    <a:pt x="178" y="15"/>
                  </a:cubicBezTo>
                  <a:cubicBezTo>
                    <a:pt x="180" y="15"/>
                    <a:pt x="180" y="15"/>
                    <a:pt x="180" y="15"/>
                  </a:cubicBezTo>
                  <a:cubicBezTo>
                    <a:pt x="180" y="15"/>
                    <a:pt x="180" y="15"/>
                    <a:pt x="180" y="15"/>
                  </a:cubicBezTo>
                  <a:cubicBezTo>
                    <a:pt x="204" y="15"/>
                    <a:pt x="204" y="15"/>
                    <a:pt x="204" y="15"/>
                  </a:cubicBezTo>
                  <a:cubicBezTo>
                    <a:pt x="208" y="33"/>
                    <a:pt x="208" y="33"/>
                    <a:pt x="208" y="33"/>
                  </a:cubicBezTo>
                  <a:cubicBezTo>
                    <a:pt x="215" y="33"/>
                    <a:pt x="215" y="33"/>
                    <a:pt x="215" y="33"/>
                  </a:cubicBezTo>
                  <a:cubicBezTo>
                    <a:pt x="219" y="15"/>
                    <a:pt x="219" y="15"/>
                    <a:pt x="219" y="15"/>
                  </a:cubicBezTo>
                  <a:cubicBezTo>
                    <a:pt x="266" y="15"/>
                    <a:pt x="266" y="15"/>
                    <a:pt x="266" y="15"/>
                  </a:cubicBezTo>
                  <a:cubicBezTo>
                    <a:pt x="271" y="33"/>
                    <a:pt x="271" y="33"/>
                    <a:pt x="271" y="33"/>
                  </a:cubicBezTo>
                  <a:cubicBezTo>
                    <a:pt x="278" y="33"/>
                    <a:pt x="278" y="33"/>
                    <a:pt x="278" y="33"/>
                  </a:cubicBezTo>
                  <a:cubicBezTo>
                    <a:pt x="282" y="15"/>
                    <a:pt x="282" y="15"/>
                    <a:pt x="282" y="15"/>
                  </a:cubicBezTo>
                  <a:cubicBezTo>
                    <a:pt x="329" y="15"/>
                    <a:pt x="329" y="15"/>
                    <a:pt x="329" y="15"/>
                  </a:cubicBezTo>
                  <a:cubicBezTo>
                    <a:pt x="333" y="33"/>
                    <a:pt x="333" y="33"/>
                    <a:pt x="333" y="33"/>
                  </a:cubicBezTo>
                  <a:cubicBezTo>
                    <a:pt x="340" y="33"/>
                    <a:pt x="340" y="33"/>
                    <a:pt x="340" y="33"/>
                  </a:cubicBezTo>
                  <a:cubicBezTo>
                    <a:pt x="345" y="15"/>
                    <a:pt x="345" y="15"/>
                    <a:pt x="345" y="15"/>
                  </a:cubicBezTo>
                  <a:cubicBezTo>
                    <a:pt x="391" y="15"/>
                    <a:pt x="391" y="15"/>
                    <a:pt x="391" y="15"/>
                  </a:cubicBezTo>
                  <a:cubicBezTo>
                    <a:pt x="396" y="33"/>
                    <a:pt x="396" y="33"/>
                    <a:pt x="396" y="33"/>
                  </a:cubicBezTo>
                  <a:cubicBezTo>
                    <a:pt x="403" y="33"/>
                    <a:pt x="403" y="33"/>
                    <a:pt x="403" y="33"/>
                  </a:cubicBezTo>
                  <a:cubicBezTo>
                    <a:pt x="407" y="15"/>
                    <a:pt x="407" y="15"/>
                    <a:pt x="407" y="15"/>
                  </a:cubicBezTo>
                  <a:cubicBezTo>
                    <a:pt x="454" y="15"/>
                    <a:pt x="454" y="15"/>
                    <a:pt x="454" y="15"/>
                  </a:cubicBezTo>
                  <a:cubicBezTo>
                    <a:pt x="458" y="33"/>
                    <a:pt x="458" y="33"/>
                    <a:pt x="458" y="33"/>
                  </a:cubicBezTo>
                  <a:cubicBezTo>
                    <a:pt x="465" y="33"/>
                    <a:pt x="465" y="33"/>
                    <a:pt x="465" y="33"/>
                  </a:cubicBezTo>
                  <a:moveTo>
                    <a:pt x="505" y="0"/>
                  </a:moveTo>
                  <a:cubicBezTo>
                    <a:pt x="505" y="0"/>
                    <a:pt x="505" y="0"/>
                    <a:pt x="505" y="0"/>
                  </a:cubicBezTo>
                  <a:cubicBezTo>
                    <a:pt x="503" y="0"/>
                    <a:pt x="501" y="0"/>
                    <a:pt x="498" y="0"/>
                  </a:cubicBezTo>
                  <a:cubicBezTo>
                    <a:pt x="493" y="0"/>
                    <a:pt x="493" y="0"/>
                    <a:pt x="493" y="0"/>
                  </a:cubicBezTo>
                  <a:cubicBezTo>
                    <a:pt x="182" y="0"/>
                    <a:pt x="182" y="0"/>
                    <a:pt x="182" y="0"/>
                  </a:cubicBezTo>
                  <a:cubicBezTo>
                    <a:pt x="182" y="0"/>
                    <a:pt x="182" y="0"/>
                    <a:pt x="182" y="0"/>
                  </a:cubicBezTo>
                  <a:cubicBezTo>
                    <a:pt x="180" y="0"/>
                    <a:pt x="180" y="0"/>
                    <a:pt x="180" y="0"/>
                  </a:cubicBezTo>
                  <a:cubicBezTo>
                    <a:pt x="180" y="0"/>
                    <a:pt x="180" y="0"/>
                    <a:pt x="180" y="0"/>
                  </a:cubicBezTo>
                  <a:cubicBezTo>
                    <a:pt x="157" y="0"/>
                    <a:pt x="135" y="3"/>
                    <a:pt x="115" y="8"/>
                  </a:cubicBezTo>
                  <a:cubicBezTo>
                    <a:pt x="115" y="8"/>
                    <a:pt x="115" y="8"/>
                    <a:pt x="115" y="8"/>
                  </a:cubicBezTo>
                  <a:cubicBezTo>
                    <a:pt x="114" y="8"/>
                    <a:pt x="114" y="8"/>
                    <a:pt x="114" y="8"/>
                  </a:cubicBezTo>
                  <a:cubicBezTo>
                    <a:pt x="112" y="8"/>
                    <a:pt x="112" y="8"/>
                    <a:pt x="112" y="8"/>
                  </a:cubicBezTo>
                  <a:cubicBezTo>
                    <a:pt x="112" y="8"/>
                    <a:pt x="112" y="8"/>
                    <a:pt x="112" y="8"/>
                  </a:cubicBezTo>
                  <a:cubicBezTo>
                    <a:pt x="89" y="15"/>
                    <a:pt x="69" y="24"/>
                    <a:pt x="52" y="37"/>
                  </a:cubicBezTo>
                  <a:cubicBezTo>
                    <a:pt x="52" y="37"/>
                    <a:pt x="52" y="37"/>
                    <a:pt x="52" y="37"/>
                  </a:cubicBezTo>
                  <a:cubicBezTo>
                    <a:pt x="51" y="38"/>
                    <a:pt x="51" y="38"/>
                    <a:pt x="51" y="38"/>
                  </a:cubicBezTo>
                  <a:cubicBezTo>
                    <a:pt x="51" y="38"/>
                    <a:pt x="51" y="38"/>
                    <a:pt x="51" y="38"/>
                  </a:cubicBezTo>
                  <a:cubicBezTo>
                    <a:pt x="32" y="53"/>
                    <a:pt x="17" y="72"/>
                    <a:pt x="10" y="92"/>
                  </a:cubicBezTo>
                  <a:cubicBezTo>
                    <a:pt x="11" y="96"/>
                    <a:pt x="11" y="96"/>
                    <a:pt x="11" y="96"/>
                  </a:cubicBezTo>
                  <a:cubicBezTo>
                    <a:pt x="8" y="95"/>
                    <a:pt x="8" y="95"/>
                    <a:pt x="8" y="95"/>
                  </a:cubicBezTo>
                  <a:cubicBezTo>
                    <a:pt x="3" y="110"/>
                    <a:pt x="0" y="126"/>
                    <a:pt x="0" y="143"/>
                  </a:cubicBezTo>
                  <a:cubicBezTo>
                    <a:pt x="0" y="150"/>
                    <a:pt x="1" y="156"/>
                    <a:pt x="1" y="162"/>
                  </a:cubicBezTo>
                  <a:cubicBezTo>
                    <a:pt x="1" y="162"/>
                    <a:pt x="1" y="162"/>
                    <a:pt x="1" y="162"/>
                  </a:cubicBezTo>
                  <a:cubicBezTo>
                    <a:pt x="1" y="163"/>
                    <a:pt x="1" y="163"/>
                    <a:pt x="1" y="163"/>
                  </a:cubicBezTo>
                  <a:cubicBezTo>
                    <a:pt x="1" y="163"/>
                    <a:pt x="1" y="163"/>
                    <a:pt x="1" y="163"/>
                  </a:cubicBezTo>
                  <a:cubicBezTo>
                    <a:pt x="2" y="163"/>
                    <a:pt x="2" y="163"/>
                    <a:pt x="2" y="163"/>
                  </a:cubicBezTo>
                  <a:cubicBezTo>
                    <a:pt x="2" y="163"/>
                    <a:pt x="2" y="163"/>
                    <a:pt x="2" y="163"/>
                  </a:cubicBezTo>
                  <a:cubicBezTo>
                    <a:pt x="2" y="163"/>
                    <a:pt x="2" y="163"/>
                    <a:pt x="2" y="163"/>
                  </a:cubicBezTo>
                  <a:cubicBezTo>
                    <a:pt x="4" y="183"/>
                    <a:pt x="10" y="204"/>
                    <a:pt x="20" y="226"/>
                  </a:cubicBezTo>
                  <a:cubicBezTo>
                    <a:pt x="22" y="224"/>
                    <a:pt x="22" y="224"/>
                    <a:pt x="22" y="224"/>
                  </a:cubicBezTo>
                  <a:cubicBezTo>
                    <a:pt x="21" y="228"/>
                    <a:pt x="21" y="228"/>
                    <a:pt x="21" y="228"/>
                  </a:cubicBezTo>
                  <a:cubicBezTo>
                    <a:pt x="28" y="243"/>
                    <a:pt x="35" y="256"/>
                    <a:pt x="43" y="269"/>
                  </a:cubicBezTo>
                  <a:cubicBezTo>
                    <a:pt x="43" y="269"/>
                    <a:pt x="43" y="269"/>
                    <a:pt x="43" y="269"/>
                  </a:cubicBezTo>
                  <a:cubicBezTo>
                    <a:pt x="46" y="274"/>
                    <a:pt x="49" y="279"/>
                    <a:pt x="52" y="283"/>
                  </a:cubicBezTo>
                  <a:cubicBezTo>
                    <a:pt x="52" y="283"/>
                    <a:pt x="52" y="283"/>
                    <a:pt x="52" y="283"/>
                  </a:cubicBezTo>
                  <a:cubicBezTo>
                    <a:pt x="52" y="283"/>
                    <a:pt x="52" y="283"/>
                    <a:pt x="52" y="283"/>
                  </a:cubicBezTo>
                  <a:cubicBezTo>
                    <a:pt x="52" y="284"/>
                    <a:pt x="52" y="284"/>
                    <a:pt x="52" y="284"/>
                  </a:cubicBezTo>
                  <a:cubicBezTo>
                    <a:pt x="52" y="284"/>
                    <a:pt x="52" y="284"/>
                    <a:pt x="52" y="284"/>
                  </a:cubicBezTo>
                  <a:cubicBezTo>
                    <a:pt x="83" y="337"/>
                    <a:pt x="83" y="337"/>
                    <a:pt x="83" y="337"/>
                  </a:cubicBezTo>
                  <a:cubicBezTo>
                    <a:pt x="84" y="337"/>
                    <a:pt x="84" y="337"/>
                    <a:pt x="84" y="337"/>
                  </a:cubicBezTo>
                  <a:cubicBezTo>
                    <a:pt x="84" y="338"/>
                    <a:pt x="84" y="338"/>
                    <a:pt x="84" y="338"/>
                  </a:cubicBezTo>
                  <a:cubicBezTo>
                    <a:pt x="115" y="390"/>
                    <a:pt x="115" y="390"/>
                    <a:pt x="115" y="390"/>
                  </a:cubicBezTo>
                  <a:cubicBezTo>
                    <a:pt x="117" y="390"/>
                    <a:pt x="117" y="390"/>
                    <a:pt x="117" y="390"/>
                  </a:cubicBezTo>
                  <a:cubicBezTo>
                    <a:pt x="116" y="392"/>
                    <a:pt x="116" y="392"/>
                    <a:pt x="116" y="392"/>
                  </a:cubicBezTo>
                  <a:cubicBezTo>
                    <a:pt x="147" y="444"/>
                    <a:pt x="147" y="444"/>
                    <a:pt x="147" y="444"/>
                  </a:cubicBezTo>
                  <a:cubicBezTo>
                    <a:pt x="148" y="445"/>
                    <a:pt x="148" y="445"/>
                    <a:pt x="148" y="445"/>
                  </a:cubicBezTo>
                  <a:cubicBezTo>
                    <a:pt x="148" y="446"/>
                    <a:pt x="148" y="446"/>
                    <a:pt x="148" y="446"/>
                  </a:cubicBezTo>
                  <a:cubicBezTo>
                    <a:pt x="179" y="498"/>
                    <a:pt x="179" y="498"/>
                    <a:pt x="179" y="498"/>
                  </a:cubicBezTo>
                  <a:cubicBezTo>
                    <a:pt x="182" y="499"/>
                    <a:pt x="182" y="499"/>
                    <a:pt x="182" y="499"/>
                  </a:cubicBezTo>
                  <a:cubicBezTo>
                    <a:pt x="180" y="500"/>
                    <a:pt x="180" y="500"/>
                    <a:pt x="180" y="500"/>
                  </a:cubicBezTo>
                  <a:cubicBezTo>
                    <a:pt x="183" y="505"/>
                    <a:pt x="186" y="509"/>
                    <a:pt x="188" y="513"/>
                  </a:cubicBezTo>
                  <a:cubicBezTo>
                    <a:pt x="188" y="513"/>
                    <a:pt x="188" y="513"/>
                    <a:pt x="188" y="513"/>
                  </a:cubicBezTo>
                  <a:cubicBezTo>
                    <a:pt x="189" y="514"/>
                    <a:pt x="189" y="514"/>
                    <a:pt x="189" y="514"/>
                  </a:cubicBezTo>
                  <a:cubicBezTo>
                    <a:pt x="196" y="527"/>
                    <a:pt x="204" y="540"/>
                    <a:pt x="213" y="553"/>
                  </a:cubicBezTo>
                  <a:cubicBezTo>
                    <a:pt x="213" y="553"/>
                    <a:pt x="213" y="553"/>
                    <a:pt x="213" y="553"/>
                  </a:cubicBezTo>
                  <a:cubicBezTo>
                    <a:pt x="213" y="553"/>
                    <a:pt x="213" y="553"/>
                    <a:pt x="213" y="553"/>
                  </a:cubicBezTo>
                  <a:cubicBezTo>
                    <a:pt x="214" y="553"/>
                    <a:pt x="214" y="553"/>
                    <a:pt x="214" y="553"/>
                  </a:cubicBezTo>
                  <a:cubicBezTo>
                    <a:pt x="214" y="553"/>
                    <a:pt x="214" y="553"/>
                    <a:pt x="214" y="553"/>
                  </a:cubicBezTo>
                  <a:cubicBezTo>
                    <a:pt x="214" y="553"/>
                    <a:pt x="214" y="553"/>
                    <a:pt x="214" y="553"/>
                  </a:cubicBezTo>
                  <a:cubicBezTo>
                    <a:pt x="214" y="553"/>
                    <a:pt x="214" y="553"/>
                    <a:pt x="214" y="553"/>
                  </a:cubicBezTo>
                  <a:cubicBezTo>
                    <a:pt x="229" y="573"/>
                    <a:pt x="244" y="589"/>
                    <a:pt x="260" y="600"/>
                  </a:cubicBezTo>
                  <a:cubicBezTo>
                    <a:pt x="261" y="601"/>
                    <a:pt x="261" y="601"/>
                    <a:pt x="261" y="601"/>
                  </a:cubicBezTo>
                  <a:cubicBezTo>
                    <a:pt x="262" y="601"/>
                    <a:pt x="262" y="601"/>
                    <a:pt x="262" y="601"/>
                  </a:cubicBezTo>
                  <a:cubicBezTo>
                    <a:pt x="280" y="615"/>
                    <a:pt x="301" y="624"/>
                    <a:pt x="322" y="628"/>
                  </a:cubicBezTo>
                  <a:cubicBezTo>
                    <a:pt x="323" y="625"/>
                    <a:pt x="323" y="625"/>
                    <a:pt x="323" y="625"/>
                  </a:cubicBezTo>
                  <a:cubicBezTo>
                    <a:pt x="325" y="629"/>
                    <a:pt x="325" y="629"/>
                    <a:pt x="325" y="629"/>
                  </a:cubicBezTo>
                  <a:cubicBezTo>
                    <a:pt x="333" y="630"/>
                    <a:pt x="340" y="631"/>
                    <a:pt x="348" y="631"/>
                  </a:cubicBezTo>
                  <a:cubicBezTo>
                    <a:pt x="363" y="631"/>
                    <a:pt x="379" y="628"/>
                    <a:pt x="393" y="623"/>
                  </a:cubicBezTo>
                  <a:cubicBezTo>
                    <a:pt x="391" y="617"/>
                    <a:pt x="391" y="617"/>
                    <a:pt x="391" y="617"/>
                  </a:cubicBezTo>
                  <a:cubicBezTo>
                    <a:pt x="396" y="622"/>
                    <a:pt x="396" y="622"/>
                    <a:pt x="396" y="622"/>
                  </a:cubicBezTo>
                  <a:cubicBezTo>
                    <a:pt x="416" y="615"/>
                    <a:pt x="435" y="603"/>
                    <a:pt x="452" y="586"/>
                  </a:cubicBezTo>
                  <a:cubicBezTo>
                    <a:pt x="452" y="582"/>
                    <a:pt x="452" y="582"/>
                    <a:pt x="452" y="582"/>
                  </a:cubicBezTo>
                  <a:cubicBezTo>
                    <a:pt x="454" y="584"/>
                    <a:pt x="454" y="584"/>
                    <a:pt x="454" y="584"/>
                  </a:cubicBezTo>
                  <a:cubicBezTo>
                    <a:pt x="469" y="571"/>
                    <a:pt x="482" y="554"/>
                    <a:pt x="495" y="534"/>
                  </a:cubicBezTo>
                  <a:cubicBezTo>
                    <a:pt x="495" y="534"/>
                    <a:pt x="495" y="534"/>
                    <a:pt x="495" y="534"/>
                  </a:cubicBezTo>
                  <a:cubicBezTo>
                    <a:pt x="495" y="534"/>
                    <a:pt x="495" y="534"/>
                    <a:pt x="495" y="534"/>
                  </a:cubicBezTo>
                  <a:cubicBezTo>
                    <a:pt x="495" y="534"/>
                    <a:pt x="495" y="534"/>
                    <a:pt x="495" y="534"/>
                  </a:cubicBezTo>
                  <a:cubicBezTo>
                    <a:pt x="495" y="534"/>
                    <a:pt x="495" y="534"/>
                    <a:pt x="495" y="534"/>
                  </a:cubicBezTo>
                  <a:cubicBezTo>
                    <a:pt x="502" y="522"/>
                    <a:pt x="509" y="510"/>
                    <a:pt x="515" y="499"/>
                  </a:cubicBezTo>
                  <a:cubicBezTo>
                    <a:pt x="517" y="497"/>
                    <a:pt x="517" y="497"/>
                    <a:pt x="517" y="497"/>
                  </a:cubicBezTo>
                  <a:cubicBezTo>
                    <a:pt x="520" y="492"/>
                    <a:pt x="523" y="486"/>
                    <a:pt x="526" y="481"/>
                  </a:cubicBezTo>
                  <a:cubicBezTo>
                    <a:pt x="526" y="480"/>
                    <a:pt x="526" y="480"/>
                    <a:pt x="526" y="480"/>
                  </a:cubicBezTo>
                  <a:cubicBezTo>
                    <a:pt x="527" y="479"/>
                    <a:pt x="527" y="479"/>
                    <a:pt x="527" y="479"/>
                  </a:cubicBezTo>
                  <a:cubicBezTo>
                    <a:pt x="559" y="426"/>
                    <a:pt x="559" y="426"/>
                    <a:pt x="559" y="426"/>
                  </a:cubicBezTo>
                  <a:cubicBezTo>
                    <a:pt x="559" y="426"/>
                    <a:pt x="559" y="426"/>
                    <a:pt x="559" y="426"/>
                  </a:cubicBezTo>
                  <a:cubicBezTo>
                    <a:pt x="559" y="426"/>
                    <a:pt x="559" y="426"/>
                    <a:pt x="559" y="426"/>
                  </a:cubicBezTo>
                  <a:cubicBezTo>
                    <a:pt x="559" y="426"/>
                    <a:pt x="559" y="426"/>
                    <a:pt x="559" y="426"/>
                  </a:cubicBezTo>
                  <a:cubicBezTo>
                    <a:pt x="559" y="426"/>
                    <a:pt x="559" y="426"/>
                    <a:pt x="559" y="426"/>
                  </a:cubicBezTo>
                  <a:cubicBezTo>
                    <a:pt x="590" y="373"/>
                    <a:pt x="590" y="373"/>
                    <a:pt x="590" y="373"/>
                  </a:cubicBezTo>
                  <a:cubicBezTo>
                    <a:pt x="590" y="371"/>
                    <a:pt x="590" y="371"/>
                    <a:pt x="590" y="371"/>
                  </a:cubicBezTo>
                  <a:cubicBezTo>
                    <a:pt x="591" y="371"/>
                    <a:pt x="591" y="371"/>
                    <a:pt x="591" y="371"/>
                  </a:cubicBezTo>
                  <a:cubicBezTo>
                    <a:pt x="622" y="319"/>
                    <a:pt x="622" y="319"/>
                    <a:pt x="622" y="319"/>
                  </a:cubicBezTo>
                  <a:cubicBezTo>
                    <a:pt x="622" y="317"/>
                    <a:pt x="622" y="317"/>
                    <a:pt x="622" y="317"/>
                  </a:cubicBezTo>
                  <a:cubicBezTo>
                    <a:pt x="623" y="317"/>
                    <a:pt x="623" y="317"/>
                    <a:pt x="623" y="317"/>
                  </a:cubicBezTo>
                  <a:cubicBezTo>
                    <a:pt x="654" y="265"/>
                    <a:pt x="654" y="265"/>
                    <a:pt x="654" y="265"/>
                  </a:cubicBezTo>
                  <a:cubicBezTo>
                    <a:pt x="654" y="263"/>
                    <a:pt x="654" y="263"/>
                    <a:pt x="654" y="263"/>
                  </a:cubicBezTo>
                  <a:cubicBezTo>
                    <a:pt x="655" y="264"/>
                    <a:pt x="655" y="264"/>
                    <a:pt x="655" y="264"/>
                  </a:cubicBezTo>
                  <a:cubicBezTo>
                    <a:pt x="668" y="242"/>
                    <a:pt x="677" y="224"/>
                    <a:pt x="683" y="207"/>
                  </a:cubicBezTo>
                  <a:cubicBezTo>
                    <a:pt x="681" y="202"/>
                    <a:pt x="681" y="202"/>
                    <a:pt x="681" y="202"/>
                  </a:cubicBezTo>
                  <a:cubicBezTo>
                    <a:pt x="684" y="204"/>
                    <a:pt x="684" y="204"/>
                    <a:pt x="684" y="204"/>
                  </a:cubicBezTo>
                  <a:cubicBezTo>
                    <a:pt x="691" y="182"/>
                    <a:pt x="695" y="162"/>
                    <a:pt x="695" y="143"/>
                  </a:cubicBezTo>
                  <a:cubicBezTo>
                    <a:pt x="695" y="142"/>
                    <a:pt x="695" y="141"/>
                    <a:pt x="695" y="140"/>
                  </a:cubicBezTo>
                  <a:cubicBezTo>
                    <a:pt x="692" y="140"/>
                    <a:pt x="692" y="140"/>
                    <a:pt x="692" y="140"/>
                  </a:cubicBezTo>
                  <a:cubicBezTo>
                    <a:pt x="695" y="138"/>
                    <a:pt x="695" y="138"/>
                    <a:pt x="695" y="138"/>
                  </a:cubicBezTo>
                  <a:cubicBezTo>
                    <a:pt x="694" y="113"/>
                    <a:pt x="687" y="90"/>
                    <a:pt x="675" y="72"/>
                  </a:cubicBezTo>
                  <a:cubicBezTo>
                    <a:pt x="674" y="71"/>
                    <a:pt x="674" y="71"/>
                    <a:pt x="674" y="71"/>
                  </a:cubicBezTo>
                  <a:cubicBezTo>
                    <a:pt x="674" y="70"/>
                    <a:pt x="674" y="70"/>
                    <a:pt x="674" y="70"/>
                  </a:cubicBezTo>
                  <a:cubicBezTo>
                    <a:pt x="662" y="51"/>
                    <a:pt x="645" y="36"/>
                    <a:pt x="623" y="24"/>
                  </a:cubicBezTo>
                  <a:cubicBezTo>
                    <a:pt x="622" y="25"/>
                    <a:pt x="622" y="25"/>
                    <a:pt x="622" y="25"/>
                  </a:cubicBezTo>
                  <a:cubicBezTo>
                    <a:pt x="622" y="23"/>
                    <a:pt x="622" y="23"/>
                    <a:pt x="622" y="23"/>
                  </a:cubicBezTo>
                  <a:cubicBezTo>
                    <a:pt x="604" y="14"/>
                    <a:pt x="584" y="7"/>
                    <a:pt x="560" y="4"/>
                  </a:cubicBezTo>
                  <a:cubicBezTo>
                    <a:pt x="560" y="6"/>
                    <a:pt x="560" y="6"/>
                    <a:pt x="560" y="6"/>
                  </a:cubicBezTo>
                  <a:cubicBezTo>
                    <a:pt x="557" y="3"/>
                    <a:pt x="557" y="3"/>
                    <a:pt x="557" y="3"/>
                  </a:cubicBezTo>
                  <a:cubicBezTo>
                    <a:pt x="539" y="0"/>
                    <a:pt x="521" y="0"/>
                    <a:pt x="505" y="0"/>
                  </a:cubicBezTo>
                </a:path>
              </a:pathLst>
            </a:custGeom>
            <a:grpFill/>
            <a:ln>
              <a:noFill/>
            </a:ln>
          </p:spPr>
          <p:txBody>
            <a:bodyPr vert="horz" wrap="square" lIns="91440" tIns="45720" rIns="91440" bIns="45720" numCol="1" anchor="t" anchorCtr="0" compatLnSpc="1"/>
            <a:lstStyle/>
            <a:p>
              <a:endParaRPr lang="zh-CN" altLang="en-US"/>
            </a:p>
          </p:txBody>
        </p:sp>
        <p:sp>
          <p:nvSpPr>
            <p:cNvPr id="4" name="Freeform 26"/>
            <p:cNvSpPr>
              <a:spLocks noEditPoints="1"/>
            </p:cNvSpPr>
            <p:nvPr/>
          </p:nvSpPr>
          <p:spPr bwMode="auto">
            <a:xfrm>
              <a:off x="8943334" y="3489486"/>
              <a:ext cx="862013" cy="863600"/>
            </a:xfrm>
            <a:custGeom>
              <a:avLst/>
              <a:gdLst>
                <a:gd name="T0" fmla="*/ 208 w 229"/>
                <a:gd name="T1" fmla="*/ 115 h 229"/>
                <a:gd name="T2" fmla="*/ 227 w 229"/>
                <a:gd name="T3" fmla="*/ 94 h 229"/>
                <a:gd name="T4" fmla="*/ 202 w 229"/>
                <a:gd name="T5" fmla="*/ 80 h 229"/>
                <a:gd name="T6" fmla="*/ 211 w 229"/>
                <a:gd name="T7" fmla="*/ 52 h 229"/>
                <a:gd name="T8" fmla="*/ 183 w 229"/>
                <a:gd name="T9" fmla="*/ 50 h 229"/>
                <a:gd name="T10" fmla="*/ 161 w 229"/>
                <a:gd name="T11" fmla="*/ 33 h 229"/>
                <a:gd name="T12" fmla="*/ 153 w 229"/>
                <a:gd name="T13" fmla="*/ 6 h 229"/>
                <a:gd name="T14" fmla="*/ 128 w 229"/>
                <a:gd name="T15" fmla="*/ 22 h 229"/>
                <a:gd name="T16" fmla="*/ 108 w 229"/>
                <a:gd name="T17" fmla="*/ 0 h 229"/>
                <a:gd name="T18" fmla="*/ 93 w 229"/>
                <a:gd name="T19" fmla="*/ 23 h 229"/>
                <a:gd name="T20" fmla="*/ 68 w 229"/>
                <a:gd name="T21" fmla="*/ 33 h 229"/>
                <a:gd name="T22" fmla="*/ 40 w 229"/>
                <a:gd name="T23" fmla="*/ 26 h 229"/>
                <a:gd name="T24" fmla="*/ 41 w 229"/>
                <a:gd name="T25" fmla="*/ 56 h 229"/>
                <a:gd name="T26" fmla="*/ 12 w 229"/>
                <a:gd name="T27" fmla="*/ 62 h 229"/>
                <a:gd name="T28" fmla="*/ 24 w 229"/>
                <a:gd name="T29" fmla="*/ 87 h 229"/>
                <a:gd name="T30" fmla="*/ 20 w 229"/>
                <a:gd name="T31" fmla="*/ 114 h 229"/>
                <a:gd name="T32" fmla="*/ 1 w 229"/>
                <a:gd name="T33" fmla="*/ 134 h 229"/>
                <a:gd name="T34" fmla="*/ 27 w 229"/>
                <a:gd name="T35" fmla="*/ 149 h 229"/>
                <a:gd name="T36" fmla="*/ 18 w 229"/>
                <a:gd name="T37" fmla="*/ 177 h 229"/>
                <a:gd name="T38" fmla="*/ 46 w 229"/>
                <a:gd name="T39" fmla="*/ 178 h 229"/>
                <a:gd name="T40" fmla="*/ 67 w 229"/>
                <a:gd name="T41" fmla="*/ 195 h 229"/>
                <a:gd name="T42" fmla="*/ 75 w 229"/>
                <a:gd name="T43" fmla="*/ 222 h 229"/>
                <a:gd name="T44" fmla="*/ 100 w 229"/>
                <a:gd name="T45" fmla="*/ 207 h 229"/>
                <a:gd name="T46" fmla="*/ 120 w 229"/>
                <a:gd name="T47" fmla="*/ 229 h 229"/>
                <a:gd name="T48" fmla="*/ 136 w 229"/>
                <a:gd name="T49" fmla="*/ 206 h 229"/>
                <a:gd name="T50" fmla="*/ 161 w 229"/>
                <a:gd name="T51" fmla="*/ 196 h 229"/>
                <a:gd name="T52" fmla="*/ 188 w 229"/>
                <a:gd name="T53" fmla="*/ 202 h 229"/>
                <a:gd name="T54" fmla="*/ 188 w 229"/>
                <a:gd name="T55" fmla="*/ 173 h 229"/>
                <a:gd name="T56" fmla="*/ 216 w 229"/>
                <a:gd name="T57" fmla="*/ 167 h 229"/>
                <a:gd name="T58" fmla="*/ 204 w 229"/>
                <a:gd name="T59" fmla="*/ 141 h 229"/>
                <a:gd name="T60" fmla="*/ 110 w 229"/>
                <a:gd name="T61" fmla="*/ 141 h 229"/>
                <a:gd name="T62" fmla="*/ 74 w 229"/>
                <a:gd name="T63" fmla="*/ 140 h 229"/>
                <a:gd name="T64" fmla="*/ 75 w 229"/>
                <a:gd name="T65" fmla="*/ 88 h 229"/>
                <a:gd name="T66" fmla="*/ 110 w 229"/>
                <a:gd name="T67" fmla="*/ 88 h 229"/>
                <a:gd name="T68" fmla="*/ 110 w 229"/>
                <a:gd name="T69" fmla="*/ 141 h 229"/>
                <a:gd name="T70" fmla="*/ 144 w 229"/>
                <a:gd name="T71" fmla="*/ 147 h 229"/>
                <a:gd name="T72" fmla="*/ 128 w 229"/>
                <a:gd name="T73" fmla="*/ 111 h 229"/>
                <a:gd name="T74" fmla="*/ 126 w 229"/>
                <a:gd name="T75" fmla="*/ 97 h 229"/>
                <a:gd name="T76" fmla="*/ 139 w 229"/>
                <a:gd name="T77" fmla="*/ 91 h 229"/>
                <a:gd name="T78" fmla="*/ 147 w 229"/>
                <a:gd name="T79" fmla="*/ 81 h 229"/>
                <a:gd name="T80" fmla="*/ 161 w 229"/>
                <a:gd name="T81" fmla="*/ 147 h 229"/>
                <a:gd name="T82" fmla="*/ 92 w 229"/>
                <a:gd name="T83" fmla="*/ 94 h 229"/>
                <a:gd name="T84" fmla="*/ 87 w 229"/>
                <a:gd name="T85" fmla="*/ 99 h 229"/>
                <a:gd name="T86" fmla="*/ 87 w 229"/>
                <a:gd name="T87" fmla="*/ 129 h 229"/>
                <a:gd name="T88" fmla="*/ 92 w 229"/>
                <a:gd name="T89" fmla="*/ 135 h 229"/>
                <a:gd name="T90" fmla="*/ 98 w 229"/>
                <a:gd name="T91" fmla="*/ 129 h 229"/>
                <a:gd name="T92" fmla="*/ 98 w 229"/>
                <a:gd name="T93" fmla="*/ 10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29">
                  <a:moveTo>
                    <a:pt x="207" y="128"/>
                  </a:moveTo>
                  <a:cubicBezTo>
                    <a:pt x="208" y="124"/>
                    <a:pt x="208" y="119"/>
                    <a:pt x="208" y="115"/>
                  </a:cubicBezTo>
                  <a:cubicBezTo>
                    <a:pt x="215" y="113"/>
                    <a:pt x="222" y="111"/>
                    <a:pt x="229" y="108"/>
                  </a:cubicBezTo>
                  <a:cubicBezTo>
                    <a:pt x="229" y="104"/>
                    <a:pt x="228" y="99"/>
                    <a:pt x="227" y="94"/>
                  </a:cubicBezTo>
                  <a:cubicBezTo>
                    <a:pt x="220" y="93"/>
                    <a:pt x="213" y="93"/>
                    <a:pt x="206" y="93"/>
                  </a:cubicBezTo>
                  <a:cubicBezTo>
                    <a:pt x="205" y="88"/>
                    <a:pt x="203" y="84"/>
                    <a:pt x="202" y="80"/>
                  </a:cubicBezTo>
                  <a:cubicBezTo>
                    <a:pt x="200" y="76"/>
                    <a:pt x="198" y="72"/>
                    <a:pt x="196" y="68"/>
                  </a:cubicBezTo>
                  <a:cubicBezTo>
                    <a:pt x="201" y="63"/>
                    <a:pt x="206" y="58"/>
                    <a:pt x="211" y="52"/>
                  </a:cubicBezTo>
                  <a:cubicBezTo>
                    <a:pt x="208" y="48"/>
                    <a:pt x="205" y="44"/>
                    <a:pt x="202" y="40"/>
                  </a:cubicBezTo>
                  <a:cubicBezTo>
                    <a:pt x="195" y="43"/>
                    <a:pt x="189" y="47"/>
                    <a:pt x="183" y="50"/>
                  </a:cubicBezTo>
                  <a:cubicBezTo>
                    <a:pt x="180" y="47"/>
                    <a:pt x="176" y="44"/>
                    <a:pt x="173" y="41"/>
                  </a:cubicBezTo>
                  <a:cubicBezTo>
                    <a:pt x="169" y="38"/>
                    <a:pt x="165" y="36"/>
                    <a:pt x="161" y="33"/>
                  </a:cubicBezTo>
                  <a:cubicBezTo>
                    <a:pt x="164" y="26"/>
                    <a:pt x="165" y="19"/>
                    <a:pt x="166" y="12"/>
                  </a:cubicBezTo>
                  <a:cubicBezTo>
                    <a:pt x="162" y="10"/>
                    <a:pt x="158" y="8"/>
                    <a:pt x="153" y="6"/>
                  </a:cubicBezTo>
                  <a:cubicBezTo>
                    <a:pt x="149" y="12"/>
                    <a:pt x="145" y="18"/>
                    <a:pt x="141" y="24"/>
                  </a:cubicBezTo>
                  <a:cubicBezTo>
                    <a:pt x="137" y="23"/>
                    <a:pt x="133" y="22"/>
                    <a:pt x="128" y="22"/>
                  </a:cubicBezTo>
                  <a:cubicBezTo>
                    <a:pt x="124" y="21"/>
                    <a:pt x="119" y="20"/>
                    <a:pt x="115" y="20"/>
                  </a:cubicBezTo>
                  <a:cubicBezTo>
                    <a:pt x="113" y="13"/>
                    <a:pt x="111" y="6"/>
                    <a:pt x="108" y="0"/>
                  </a:cubicBezTo>
                  <a:cubicBezTo>
                    <a:pt x="104" y="0"/>
                    <a:pt x="99" y="0"/>
                    <a:pt x="94" y="1"/>
                  </a:cubicBezTo>
                  <a:cubicBezTo>
                    <a:pt x="93" y="9"/>
                    <a:pt x="93" y="16"/>
                    <a:pt x="93" y="23"/>
                  </a:cubicBezTo>
                  <a:cubicBezTo>
                    <a:pt x="88" y="24"/>
                    <a:pt x="84" y="25"/>
                    <a:pt x="80" y="27"/>
                  </a:cubicBezTo>
                  <a:cubicBezTo>
                    <a:pt x="76" y="29"/>
                    <a:pt x="72" y="31"/>
                    <a:pt x="68" y="33"/>
                  </a:cubicBezTo>
                  <a:cubicBezTo>
                    <a:pt x="63" y="28"/>
                    <a:pt x="57" y="23"/>
                    <a:pt x="52" y="18"/>
                  </a:cubicBezTo>
                  <a:cubicBezTo>
                    <a:pt x="48" y="20"/>
                    <a:pt x="44" y="23"/>
                    <a:pt x="40" y="26"/>
                  </a:cubicBezTo>
                  <a:cubicBezTo>
                    <a:pt x="43" y="33"/>
                    <a:pt x="46" y="40"/>
                    <a:pt x="50" y="46"/>
                  </a:cubicBezTo>
                  <a:cubicBezTo>
                    <a:pt x="47" y="49"/>
                    <a:pt x="44" y="52"/>
                    <a:pt x="41" y="56"/>
                  </a:cubicBezTo>
                  <a:cubicBezTo>
                    <a:pt x="38" y="59"/>
                    <a:pt x="35" y="63"/>
                    <a:pt x="33" y="67"/>
                  </a:cubicBezTo>
                  <a:cubicBezTo>
                    <a:pt x="26" y="65"/>
                    <a:pt x="19" y="63"/>
                    <a:pt x="12" y="62"/>
                  </a:cubicBezTo>
                  <a:cubicBezTo>
                    <a:pt x="10" y="66"/>
                    <a:pt x="8" y="71"/>
                    <a:pt x="6" y="75"/>
                  </a:cubicBezTo>
                  <a:cubicBezTo>
                    <a:pt x="12" y="79"/>
                    <a:pt x="18" y="83"/>
                    <a:pt x="24" y="87"/>
                  </a:cubicBezTo>
                  <a:cubicBezTo>
                    <a:pt x="23" y="91"/>
                    <a:pt x="22" y="96"/>
                    <a:pt x="21" y="100"/>
                  </a:cubicBezTo>
                  <a:cubicBezTo>
                    <a:pt x="21" y="105"/>
                    <a:pt x="20" y="109"/>
                    <a:pt x="20" y="114"/>
                  </a:cubicBezTo>
                  <a:cubicBezTo>
                    <a:pt x="13" y="116"/>
                    <a:pt x="6" y="118"/>
                    <a:pt x="0" y="120"/>
                  </a:cubicBezTo>
                  <a:cubicBezTo>
                    <a:pt x="0" y="125"/>
                    <a:pt x="0" y="130"/>
                    <a:pt x="1" y="134"/>
                  </a:cubicBezTo>
                  <a:cubicBezTo>
                    <a:pt x="8" y="135"/>
                    <a:pt x="16" y="136"/>
                    <a:pt x="23" y="136"/>
                  </a:cubicBezTo>
                  <a:cubicBezTo>
                    <a:pt x="24" y="140"/>
                    <a:pt x="25" y="144"/>
                    <a:pt x="27" y="149"/>
                  </a:cubicBezTo>
                  <a:cubicBezTo>
                    <a:pt x="29" y="153"/>
                    <a:pt x="31" y="157"/>
                    <a:pt x="33" y="161"/>
                  </a:cubicBezTo>
                  <a:cubicBezTo>
                    <a:pt x="28" y="166"/>
                    <a:pt x="23" y="171"/>
                    <a:pt x="18" y="177"/>
                  </a:cubicBezTo>
                  <a:cubicBezTo>
                    <a:pt x="20" y="181"/>
                    <a:pt x="23" y="184"/>
                    <a:pt x="26" y="188"/>
                  </a:cubicBezTo>
                  <a:cubicBezTo>
                    <a:pt x="33" y="185"/>
                    <a:pt x="40" y="182"/>
                    <a:pt x="46" y="178"/>
                  </a:cubicBezTo>
                  <a:cubicBezTo>
                    <a:pt x="49" y="182"/>
                    <a:pt x="52" y="185"/>
                    <a:pt x="56" y="188"/>
                  </a:cubicBezTo>
                  <a:cubicBezTo>
                    <a:pt x="59" y="190"/>
                    <a:pt x="63" y="193"/>
                    <a:pt x="67" y="195"/>
                  </a:cubicBezTo>
                  <a:cubicBezTo>
                    <a:pt x="65" y="202"/>
                    <a:pt x="63" y="209"/>
                    <a:pt x="62" y="216"/>
                  </a:cubicBezTo>
                  <a:cubicBezTo>
                    <a:pt x="66" y="219"/>
                    <a:pt x="71" y="221"/>
                    <a:pt x="75" y="222"/>
                  </a:cubicBezTo>
                  <a:cubicBezTo>
                    <a:pt x="79" y="216"/>
                    <a:pt x="83" y="210"/>
                    <a:pt x="87" y="204"/>
                  </a:cubicBezTo>
                  <a:cubicBezTo>
                    <a:pt x="91" y="205"/>
                    <a:pt x="96" y="206"/>
                    <a:pt x="100" y="207"/>
                  </a:cubicBezTo>
                  <a:cubicBezTo>
                    <a:pt x="105" y="208"/>
                    <a:pt x="109" y="208"/>
                    <a:pt x="114" y="208"/>
                  </a:cubicBezTo>
                  <a:cubicBezTo>
                    <a:pt x="115" y="215"/>
                    <a:pt x="118" y="222"/>
                    <a:pt x="120" y="229"/>
                  </a:cubicBezTo>
                  <a:cubicBezTo>
                    <a:pt x="125" y="229"/>
                    <a:pt x="130" y="228"/>
                    <a:pt x="134" y="227"/>
                  </a:cubicBezTo>
                  <a:cubicBezTo>
                    <a:pt x="135" y="220"/>
                    <a:pt x="136" y="213"/>
                    <a:pt x="136" y="206"/>
                  </a:cubicBezTo>
                  <a:cubicBezTo>
                    <a:pt x="140" y="205"/>
                    <a:pt x="144" y="203"/>
                    <a:pt x="149" y="202"/>
                  </a:cubicBezTo>
                  <a:cubicBezTo>
                    <a:pt x="153" y="200"/>
                    <a:pt x="157" y="198"/>
                    <a:pt x="161" y="196"/>
                  </a:cubicBezTo>
                  <a:cubicBezTo>
                    <a:pt x="166" y="201"/>
                    <a:pt x="171" y="206"/>
                    <a:pt x="177" y="211"/>
                  </a:cubicBezTo>
                  <a:cubicBezTo>
                    <a:pt x="181" y="208"/>
                    <a:pt x="184" y="205"/>
                    <a:pt x="188" y="202"/>
                  </a:cubicBezTo>
                  <a:cubicBezTo>
                    <a:pt x="185" y="195"/>
                    <a:pt x="182" y="189"/>
                    <a:pt x="178" y="183"/>
                  </a:cubicBezTo>
                  <a:cubicBezTo>
                    <a:pt x="182" y="180"/>
                    <a:pt x="185" y="176"/>
                    <a:pt x="188" y="173"/>
                  </a:cubicBezTo>
                  <a:cubicBezTo>
                    <a:pt x="190" y="169"/>
                    <a:pt x="193" y="165"/>
                    <a:pt x="195" y="162"/>
                  </a:cubicBezTo>
                  <a:cubicBezTo>
                    <a:pt x="202" y="164"/>
                    <a:pt x="209" y="165"/>
                    <a:pt x="216" y="167"/>
                  </a:cubicBezTo>
                  <a:cubicBezTo>
                    <a:pt x="219" y="162"/>
                    <a:pt x="220" y="158"/>
                    <a:pt x="222" y="153"/>
                  </a:cubicBezTo>
                  <a:cubicBezTo>
                    <a:pt x="216" y="149"/>
                    <a:pt x="210" y="145"/>
                    <a:pt x="204" y="141"/>
                  </a:cubicBezTo>
                  <a:cubicBezTo>
                    <a:pt x="205" y="137"/>
                    <a:pt x="206" y="133"/>
                    <a:pt x="207" y="128"/>
                  </a:cubicBezTo>
                  <a:close/>
                  <a:moveTo>
                    <a:pt x="110" y="141"/>
                  </a:moveTo>
                  <a:cubicBezTo>
                    <a:pt x="106" y="146"/>
                    <a:pt x="100" y="148"/>
                    <a:pt x="92" y="148"/>
                  </a:cubicBezTo>
                  <a:cubicBezTo>
                    <a:pt x="85" y="148"/>
                    <a:pt x="79" y="145"/>
                    <a:pt x="74" y="140"/>
                  </a:cubicBezTo>
                  <a:cubicBezTo>
                    <a:pt x="70" y="135"/>
                    <a:pt x="68" y="127"/>
                    <a:pt x="68" y="114"/>
                  </a:cubicBezTo>
                  <a:cubicBezTo>
                    <a:pt x="68" y="102"/>
                    <a:pt x="70" y="93"/>
                    <a:pt x="75" y="88"/>
                  </a:cubicBezTo>
                  <a:cubicBezTo>
                    <a:pt x="79" y="83"/>
                    <a:pt x="85" y="80"/>
                    <a:pt x="92" y="80"/>
                  </a:cubicBezTo>
                  <a:cubicBezTo>
                    <a:pt x="100" y="80"/>
                    <a:pt x="106" y="83"/>
                    <a:pt x="110" y="88"/>
                  </a:cubicBezTo>
                  <a:cubicBezTo>
                    <a:pt x="115" y="93"/>
                    <a:pt x="117" y="102"/>
                    <a:pt x="117" y="114"/>
                  </a:cubicBezTo>
                  <a:cubicBezTo>
                    <a:pt x="117" y="127"/>
                    <a:pt x="115" y="136"/>
                    <a:pt x="110" y="141"/>
                  </a:cubicBezTo>
                  <a:close/>
                  <a:moveTo>
                    <a:pt x="161" y="147"/>
                  </a:moveTo>
                  <a:cubicBezTo>
                    <a:pt x="144" y="147"/>
                    <a:pt x="144" y="147"/>
                    <a:pt x="144" y="147"/>
                  </a:cubicBezTo>
                  <a:cubicBezTo>
                    <a:pt x="144" y="103"/>
                    <a:pt x="144" y="103"/>
                    <a:pt x="144" y="103"/>
                  </a:cubicBezTo>
                  <a:cubicBezTo>
                    <a:pt x="139" y="107"/>
                    <a:pt x="134" y="109"/>
                    <a:pt x="128" y="111"/>
                  </a:cubicBezTo>
                  <a:cubicBezTo>
                    <a:pt x="126" y="111"/>
                    <a:pt x="126" y="111"/>
                    <a:pt x="126" y="111"/>
                  </a:cubicBezTo>
                  <a:cubicBezTo>
                    <a:pt x="126" y="97"/>
                    <a:pt x="126" y="97"/>
                    <a:pt x="126" y="97"/>
                  </a:cubicBezTo>
                  <a:cubicBezTo>
                    <a:pt x="127" y="96"/>
                    <a:pt x="127" y="96"/>
                    <a:pt x="127" y="96"/>
                  </a:cubicBezTo>
                  <a:cubicBezTo>
                    <a:pt x="131" y="95"/>
                    <a:pt x="135" y="94"/>
                    <a:pt x="139" y="91"/>
                  </a:cubicBezTo>
                  <a:cubicBezTo>
                    <a:pt x="142" y="88"/>
                    <a:pt x="145" y="85"/>
                    <a:pt x="146" y="82"/>
                  </a:cubicBezTo>
                  <a:cubicBezTo>
                    <a:pt x="147" y="81"/>
                    <a:pt x="147" y="81"/>
                    <a:pt x="147" y="81"/>
                  </a:cubicBezTo>
                  <a:cubicBezTo>
                    <a:pt x="161" y="81"/>
                    <a:pt x="161" y="81"/>
                    <a:pt x="161" y="81"/>
                  </a:cubicBezTo>
                  <a:lnTo>
                    <a:pt x="161" y="147"/>
                  </a:lnTo>
                  <a:close/>
                  <a:moveTo>
                    <a:pt x="96" y="95"/>
                  </a:moveTo>
                  <a:cubicBezTo>
                    <a:pt x="95" y="94"/>
                    <a:pt x="94" y="94"/>
                    <a:pt x="92" y="94"/>
                  </a:cubicBezTo>
                  <a:cubicBezTo>
                    <a:pt x="91" y="94"/>
                    <a:pt x="90" y="94"/>
                    <a:pt x="89" y="95"/>
                  </a:cubicBezTo>
                  <a:cubicBezTo>
                    <a:pt x="88" y="96"/>
                    <a:pt x="87" y="97"/>
                    <a:pt x="87" y="99"/>
                  </a:cubicBezTo>
                  <a:cubicBezTo>
                    <a:pt x="86" y="102"/>
                    <a:pt x="85" y="107"/>
                    <a:pt x="85" y="114"/>
                  </a:cubicBezTo>
                  <a:cubicBezTo>
                    <a:pt x="85" y="121"/>
                    <a:pt x="86" y="126"/>
                    <a:pt x="87" y="129"/>
                  </a:cubicBezTo>
                  <a:cubicBezTo>
                    <a:pt x="87" y="132"/>
                    <a:pt x="88" y="133"/>
                    <a:pt x="89" y="134"/>
                  </a:cubicBezTo>
                  <a:cubicBezTo>
                    <a:pt x="90" y="134"/>
                    <a:pt x="91" y="135"/>
                    <a:pt x="92" y="135"/>
                  </a:cubicBezTo>
                  <a:cubicBezTo>
                    <a:pt x="94" y="135"/>
                    <a:pt x="95" y="134"/>
                    <a:pt x="96" y="134"/>
                  </a:cubicBezTo>
                  <a:cubicBezTo>
                    <a:pt x="97" y="133"/>
                    <a:pt x="97" y="131"/>
                    <a:pt x="98" y="129"/>
                  </a:cubicBezTo>
                  <a:cubicBezTo>
                    <a:pt x="99" y="127"/>
                    <a:pt x="99" y="121"/>
                    <a:pt x="99" y="114"/>
                  </a:cubicBezTo>
                  <a:cubicBezTo>
                    <a:pt x="99" y="107"/>
                    <a:pt x="99" y="102"/>
                    <a:pt x="98" y="100"/>
                  </a:cubicBezTo>
                  <a:cubicBezTo>
                    <a:pt x="97" y="97"/>
                    <a:pt x="96" y="95"/>
                    <a:pt x="96" y="95"/>
                  </a:cubicBezTo>
                  <a:close/>
                </a:path>
              </a:pathLst>
            </a:custGeom>
            <a:grpFill/>
            <a:ln>
              <a:noFill/>
            </a:ln>
          </p:spPr>
          <p:txBody>
            <a:bodyPr vert="horz" wrap="square" lIns="91440" tIns="45720" rIns="91440" bIns="45720" numCol="1" anchor="t" anchorCtr="0" compatLnSpc="1"/>
            <a:lstStyle/>
            <a:p>
              <a:endParaRPr lang="zh-CN" altLang="en-US"/>
            </a:p>
          </p:txBody>
        </p:sp>
        <p:sp>
          <p:nvSpPr>
            <p:cNvPr id="5" name="Freeform 28"/>
            <p:cNvSpPr>
              <a:spLocks noEditPoints="1"/>
            </p:cNvSpPr>
            <p:nvPr/>
          </p:nvSpPr>
          <p:spPr bwMode="auto">
            <a:xfrm>
              <a:off x="10560240" y="3450438"/>
              <a:ext cx="866775" cy="863600"/>
            </a:xfrm>
            <a:custGeom>
              <a:avLst/>
              <a:gdLst>
                <a:gd name="T0" fmla="*/ 87 w 230"/>
                <a:gd name="T1" fmla="*/ 94 h 229"/>
                <a:gd name="T2" fmla="*/ 82 w 230"/>
                <a:gd name="T3" fmla="*/ 99 h 229"/>
                <a:gd name="T4" fmla="*/ 82 w 230"/>
                <a:gd name="T5" fmla="*/ 129 h 229"/>
                <a:gd name="T6" fmla="*/ 87 w 230"/>
                <a:gd name="T7" fmla="*/ 135 h 229"/>
                <a:gd name="T8" fmla="*/ 93 w 230"/>
                <a:gd name="T9" fmla="*/ 129 h 229"/>
                <a:gd name="T10" fmla="*/ 93 w 230"/>
                <a:gd name="T11" fmla="*/ 100 h 229"/>
                <a:gd name="T12" fmla="*/ 207 w 230"/>
                <a:gd name="T13" fmla="*/ 130 h 229"/>
                <a:gd name="T14" fmla="*/ 230 w 230"/>
                <a:gd name="T15" fmla="*/ 110 h 229"/>
                <a:gd name="T16" fmla="*/ 207 w 230"/>
                <a:gd name="T17" fmla="*/ 94 h 229"/>
                <a:gd name="T18" fmla="*/ 197 w 230"/>
                <a:gd name="T19" fmla="*/ 69 h 229"/>
                <a:gd name="T20" fmla="*/ 204 w 230"/>
                <a:gd name="T21" fmla="*/ 42 h 229"/>
                <a:gd name="T22" fmla="*/ 174 w 230"/>
                <a:gd name="T23" fmla="*/ 42 h 229"/>
                <a:gd name="T24" fmla="*/ 169 w 230"/>
                <a:gd name="T25" fmla="*/ 13 h 229"/>
                <a:gd name="T26" fmla="*/ 143 w 230"/>
                <a:gd name="T27" fmla="*/ 25 h 229"/>
                <a:gd name="T28" fmla="*/ 117 w 230"/>
                <a:gd name="T29" fmla="*/ 20 h 229"/>
                <a:gd name="T30" fmla="*/ 97 w 230"/>
                <a:gd name="T31" fmla="*/ 1 h 229"/>
                <a:gd name="T32" fmla="*/ 82 w 230"/>
                <a:gd name="T33" fmla="*/ 26 h 229"/>
                <a:gd name="T34" fmla="*/ 54 w 230"/>
                <a:gd name="T35" fmla="*/ 17 h 229"/>
                <a:gd name="T36" fmla="*/ 52 w 230"/>
                <a:gd name="T37" fmla="*/ 45 h 229"/>
                <a:gd name="T38" fmla="*/ 35 w 230"/>
                <a:gd name="T39" fmla="*/ 66 h 229"/>
                <a:gd name="T40" fmla="*/ 8 w 230"/>
                <a:gd name="T41" fmla="*/ 74 h 229"/>
                <a:gd name="T42" fmla="*/ 22 w 230"/>
                <a:gd name="T43" fmla="*/ 99 h 229"/>
                <a:gd name="T44" fmla="*/ 0 w 230"/>
                <a:gd name="T45" fmla="*/ 118 h 229"/>
                <a:gd name="T46" fmla="*/ 23 w 230"/>
                <a:gd name="T47" fmla="*/ 134 h 229"/>
                <a:gd name="T48" fmla="*/ 33 w 230"/>
                <a:gd name="T49" fmla="*/ 160 h 229"/>
                <a:gd name="T50" fmla="*/ 26 w 230"/>
                <a:gd name="T51" fmla="*/ 187 h 229"/>
                <a:gd name="T52" fmla="*/ 55 w 230"/>
                <a:gd name="T53" fmla="*/ 187 h 229"/>
                <a:gd name="T54" fmla="*/ 61 w 230"/>
                <a:gd name="T55" fmla="*/ 216 h 229"/>
                <a:gd name="T56" fmla="*/ 86 w 230"/>
                <a:gd name="T57" fmla="*/ 204 h 229"/>
                <a:gd name="T58" fmla="*/ 113 w 230"/>
                <a:gd name="T59" fmla="*/ 208 h 229"/>
                <a:gd name="T60" fmla="*/ 133 w 230"/>
                <a:gd name="T61" fmla="*/ 228 h 229"/>
                <a:gd name="T62" fmla="*/ 148 w 230"/>
                <a:gd name="T63" fmla="*/ 202 h 229"/>
                <a:gd name="T64" fmla="*/ 176 w 230"/>
                <a:gd name="T65" fmla="*/ 212 h 229"/>
                <a:gd name="T66" fmla="*/ 178 w 230"/>
                <a:gd name="T67" fmla="*/ 184 h 229"/>
                <a:gd name="T68" fmla="*/ 195 w 230"/>
                <a:gd name="T69" fmla="*/ 163 h 229"/>
                <a:gd name="T70" fmla="*/ 222 w 230"/>
                <a:gd name="T71" fmla="*/ 155 h 229"/>
                <a:gd name="T72" fmla="*/ 207 w 230"/>
                <a:gd name="T73" fmla="*/ 130 h 229"/>
                <a:gd name="T74" fmla="*/ 87 w 230"/>
                <a:gd name="T75" fmla="*/ 148 h 229"/>
                <a:gd name="T76" fmla="*/ 63 w 230"/>
                <a:gd name="T77" fmla="*/ 114 h 229"/>
                <a:gd name="T78" fmla="*/ 87 w 230"/>
                <a:gd name="T79" fmla="*/ 80 h 229"/>
                <a:gd name="T80" fmla="*/ 112 w 230"/>
                <a:gd name="T81" fmla="*/ 114 h 229"/>
                <a:gd name="T82" fmla="*/ 167 w 230"/>
                <a:gd name="T83" fmla="*/ 132 h 229"/>
                <a:gd name="T84" fmla="*/ 116 w 230"/>
                <a:gd name="T85" fmla="*/ 147 h 229"/>
                <a:gd name="T86" fmla="*/ 121 w 230"/>
                <a:gd name="T87" fmla="*/ 132 h 229"/>
                <a:gd name="T88" fmla="*/ 147 w 230"/>
                <a:gd name="T89" fmla="*/ 107 h 229"/>
                <a:gd name="T90" fmla="*/ 148 w 230"/>
                <a:gd name="T91" fmla="*/ 96 h 229"/>
                <a:gd name="T92" fmla="*/ 137 w 230"/>
                <a:gd name="T93" fmla="*/ 96 h 229"/>
                <a:gd name="T94" fmla="*/ 134 w 230"/>
                <a:gd name="T95" fmla="*/ 104 h 229"/>
                <a:gd name="T96" fmla="*/ 119 w 230"/>
                <a:gd name="T97" fmla="*/ 103 h 229"/>
                <a:gd name="T98" fmla="*/ 118 w 230"/>
                <a:gd name="T99" fmla="*/ 101 h 229"/>
                <a:gd name="T100" fmla="*/ 143 w 230"/>
                <a:gd name="T101" fmla="*/ 80 h 229"/>
                <a:gd name="T102" fmla="*/ 167 w 230"/>
                <a:gd name="T103" fmla="*/ 100 h 229"/>
                <a:gd name="T104" fmla="*/ 159 w 230"/>
                <a:gd name="T105" fmla="*/ 117 h 229"/>
                <a:gd name="T106" fmla="*/ 142 w 230"/>
                <a:gd name="T107" fmla="*/ 132 h 229"/>
                <a:gd name="T108" fmla="*/ 167 w 230"/>
                <a:gd name="T109" fmla="*/ 13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229">
                  <a:moveTo>
                    <a:pt x="91" y="95"/>
                  </a:moveTo>
                  <a:cubicBezTo>
                    <a:pt x="90" y="94"/>
                    <a:pt x="89" y="94"/>
                    <a:pt x="87" y="94"/>
                  </a:cubicBezTo>
                  <a:cubicBezTo>
                    <a:pt x="86" y="94"/>
                    <a:pt x="85" y="94"/>
                    <a:pt x="84" y="95"/>
                  </a:cubicBezTo>
                  <a:cubicBezTo>
                    <a:pt x="83" y="96"/>
                    <a:pt x="82" y="97"/>
                    <a:pt x="82" y="99"/>
                  </a:cubicBezTo>
                  <a:cubicBezTo>
                    <a:pt x="81" y="102"/>
                    <a:pt x="80" y="107"/>
                    <a:pt x="80" y="114"/>
                  </a:cubicBezTo>
                  <a:cubicBezTo>
                    <a:pt x="80" y="121"/>
                    <a:pt x="81" y="126"/>
                    <a:pt x="82" y="129"/>
                  </a:cubicBezTo>
                  <a:cubicBezTo>
                    <a:pt x="83" y="132"/>
                    <a:pt x="83" y="133"/>
                    <a:pt x="84" y="134"/>
                  </a:cubicBezTo>
                  <a:cubicBezTo>
                    <a:pt x="85" y="134"/>
                    <a:pt x="86" y="135"/>
                    <a:pt x="87" y="135"/>
                  </a:cubicBezTo>
                  <a:cubicBezTo>
                    <a:pt x="89" y="135"/>
                    <a:pt x="90" y="134"/>
                    <a:pt x="91" y="134"/>
                  </a:cubicBezTo>
                  <a:cubicBezTo>
                    <a:pt x="92" y="133"/>
                    <a:pt x="93" y="131"/>
                    <a:pt x="93" y="129"/>
                  </a:cubicBezTo>
                  <a:cubicBezTo>
                    <a:pt x="94" y="127"/>
                    <a:pt x="95" y="121"/>
                    <a:pt x="95" y="114"/>
                  </a:cubicBezTo>
                  <a:cubicBezTo>
                    <a:pt x="95" y="107"/>
                    <a:pt x="94" y="102"/>
                    <a:pt x="93" y="100"/>
                  </a:cubicBezTo>
                  <a:cubicBezTo>
                    <a:pt x="92" y="97"/>
                    <a:pt x="91" y="95"/>
                    <a:pt x="91" y="95"/>
                  </a:cubicBezTo>
                  <a:close/>
                  <a:moveTo>
                    <a:pt x="207" y="130"/>
                  </a:moveTo>
                  <a:cubicBezTo>
                    <a:pt x="208" y="125"/>
                    <a:pt x="209" y="121"/>
                    <a:pt x="209" y="116"/>
                  </a:cubicBezTo>
                  <a:cubicBezTo>
                    <a:pt x="216" y="114"/>
                    <a:pt x="223" y="112"/>
                    <a:pt x="230" y="110"/>
                  </a:cubicBezTo>
                  <a:cubicBezTo>
                    <a:pt x="229" y="105"/>
                    <a:pt x="229" y="101"/>
                    <a:pt x="228" y="96"/>
                  </a:cubicBezTo>
                  <a:cubicBezTo>
                    <a:pt x="221" y="95"/>
                    <a:pt x="214" y="94"/>
                    <a:pt x="207" y="94"/>
                  </a:cubicBezTo>
                  <a:cubicBezTo>
                    <a:pt x="206" y="90"/>
                    <a:pt x="204" y="85"/>
                    <a:pt x="203" y="81"/>
                  </a:cubicBezTo>
                  <a:cubicBezTo>
                    <a:pt x="201" y="77"/>
                    <a:pt x="199" y="73"/>
                    <a:pt x="197" y="69"/>
                  </a:cubicBezTo>
                  <a:cubicBezTo>
                    <a:pt x="202" y="64"/>
                    <a:pt x="207" y="59"/>
                    <a:pt x="212" y="53"/>
                  </a:cubicBezTo>
                  <a:cubicBezTo>
                    <a:pt x="210" y="49"/>
                    <a:pt x="207" y="45"/>
                    <a:pt x="204" y="42"/>
                  </a:cubicBezTo>
                  <a:cubicBezTo>
                    <a:pt x="197" y="44"/>
                    <a:pt x="191" y="48"/>
                    <a:pt x="184" y="51"/>
                  </a:cubicBezTo>
                  <a:cubicBezTo>
                    <a:pt x="181" y="48"/>
                    <a:pt x="178" y="45"/>
                    <a:pt x="174" y="42"/>
                  </a:cubicBezTo>
                  <a:cubicBezTo>
                    <a:pt x="171" y="39"/>
                    <a:pt x="167" y="36"/>
                    <a:pt x="163" y="34"/>
                  </a:cubicBezTo>
                  <a:cubicBezTo>
                    <a:pt x="165" y="27"/>
                    <a:pt x="167" y="20"/>
                    <a:pt x="169" y="13"/>
                  </a:cubicBezTo>
                  <a:cubicBezTo>
                    <a:pt x="164" y="11"/>
                    <a:pt x="160" y="9"/>
                    <a:pt x="156" y="7"/>
                  </a:cubicBezTo>
                  <a:cubicBezTo>
                    <a:pt x="151" y="13"/>
                    <a:pt x="147" y="19"/>
                    <a:pt x="143" y="25"/>
                  </a:cubicBezTo>
                  <a:cubicBezTo>
                    <a:pt x="139" y="23"/>
                    <a:pt x="135" y="22"/>
                    <a:pt x="130" y="22"/>
                  </a:cubicBezTo>
                  <a:cubicBezTo>
                    <a:pt x="126" y="21"/>
                    <a:pt x="121" y="21"/>
                    <a:pt x="117" y="20"/>
                  </a:cubicBezTo>
                  <a:cubicBezTo>
                    <a:pt x="115" y="13"/>
                    <a:pt x="113" y="6"/>
                    <a:pt x="111" y="0"/>
                  </a:cubicBezTo>
                  <a:cubicBezTo>
                    <a:pt x="106" y="0"/>
                    <a:pt x="101" y="0"/>
                    <a:pt x="97" y="1"/>
                  </a:cubicBezTo>
                  <a:cubicBezTo>
                    <a:pt x="96" y="8"/>
                    <a:pt x="95" y="15"/>
                    <a:pt x="95" y="23"/>
                  </a:cubicBezTo>
                  <a:cubicBezTo>
                    <a:pt x="90" y="24"/>
                    <a:pt x="86" y="25"/>
                    <a:pt x="82" y="26"/>
                  </a:cubicBezTo>
                  <a:cubicBezTo>
                    <a:pt x="78" y="28"/>
                    <a:pt x="74" y="30"/>
                    <a:pt x="70" y="32"/>
                  </a:cubicBezTo>
                  <a:cubicBezTo>
                    <a:pt x="65" y="27"/>
                    <a:pt x="59" y="22"/>
                    <a:pt x="54" y="17"/>
                  </a:cubicBezTo>
                  <a:cubicBezTo>
                    <a:pt x="50" y="20"/>
                    <a:pt x="46" y="22"/>
                    <a:pt x="42" y="25"/>
                  </a:cubicBezTo>
                  <a:cubicBezTo>
                    <a:pt x="45" y="32"/>
                    <a:pt x="48" y="39"/>
                    <a:pt x="52" y="45"/>
                  </a:cubicBezTo>
                  <a:cubicBezTo>
                    <a:pt x="48" y="48"/>
                    <a:pt x="45" y="51"/>
                    <a:pt x="42" y="55"/>
                  </a:cubicBezTo>
                  <a:cubicBezTo>
                    <a:pt x="40" y="58"/>
                    <a:pt x="37" y="62"/>
                    <a:pt x="35" y="66"/>
                  </a:cubicBezTo>
                  <a:cubicBezTo>
                    <a:pt x="28" y="64"/>
                    <a:pt x="21" y="62"/>
                    <a:pt x="13" y="61"/>
                  </a:cubicBezTo>
                  <a:cubicBezTo>
                    <a:pt x="11" y="65"/>
                    <a:pt x="9" y="69"/>
                    <a:pt x="8" y="74"/>
                  </a:cubicBezTo>
                  <a:cubicBezTo>
                    <a:pt x="13" y="78"/>
                    <a:pt x="19" y="82"/>
                    <a:pt x="26" y="86"/>
                  </a:cubicBezTo>
                  <a:cubicBezTo>
                    <a:pt x="24" y="90"/>
                    <a:pt x="23" y="95"/>
                    <a:pt x="22" y="99"/>
                  </a:cubicBezTo>
                  <a:cubicBezTo>
                    <a:pt x="22" y="103"/>
                    <a:pt x="21" y="108"/>
                    <a:pt x="21" y="112"/>
                  </a:cubicBezTo>
                  <a:cubicBezTo>
                    <a:pt x="14" y="114"/>
                    <a:pt x="7" y="116"/>
                    <a:pt x="0" y="118"/>
                  </a:cubicBezTo>
                  <a:cubicBezTo>
                    <a:pt x="0" y="123"/>
                    <a:pt x="1" y="128"/>
                    <a:pt x="2" y="133"/>
                  </a:cubicBezTo>
                  <a:cubicBezTo>
                    <a:pt x="9" y="134"/>
                    <a:pt x="16" y="134"/>
                    <a:pt x="23" y="134"/>
                  </a:cubicBezTo>
                  <a:cubicBezTo>
                    <a:pt x="24" y="139"/>
                    <a:pt x="26" y="143"/>
                    <a:pt x="27" y="147"/>
                  </a:cubicBezTo>
                  <a:cubicBezTo>
                    <a:pt x="29" y="152"/>
                    <a:pt x="31" y="156"/>
                    <a:pt x="33" y="160"/>
                  </a:cubicBezTo>
                  <a:cubicBezTo>
                    <a:pt x="27" y="164"/>
                    <a:pt x="22" y="170"/>
                    <a:pt x="18" y="175"/>
                  </a:cubicBezTo>
                  <a:cubicBezTo>
                    <a:pt x="20" y="179"/>
                    <a:pt x="23" y="183"/>
                    <a:pt x="26" y="187"/>
                  </a:cubicBezTo>
                  <a:cubicBezTo>
                    <a:pt x="33" y="184"/>
                    <a:pt x="39" y="181"/>
                    <a:pt x="46" y="177"/>
                  </a:cubicBezTo>
                  <a:cubicBezTo>
                    <a:pt x="49" y="181"/>
                    <a:pt x="52" y="184"/>
                    <a:pt x="55" y="187"/>
                  </a:cubicBezTo>
                  <a:cubicBezTo>
                    <a:pt x="59" y="190"/>
                    <a:pt x="63" y="192"/>
                    <a:pt x="66" y="195"/>
                  </a:cubicBezTo>
                  <a:cubicBezTo>
                    <a:pt x="64" y="201"/>
                    <a:pt x="63" y="208"/>
                    <a:pt x="61" y="216"/>
                  </a:cubicBezTo>
                  <a:cubicBezTo>
                    <a:pt x="65" y="218"/>
                    <a:pt x="70" y="220"/>
                    <a:pt x="74" y="222"/>
                  </a:cubicBezTo>
                  <a:cubicBezTo>
                    <a:pt x="79" y="216"/>
                    <a:pt x="83" y="210"/>
                    <a:pt x="86" y="204"/>
                  </a:cubicBezTo>
                  <a:cubicBezTo>
                    <a:pt x="91" y="205"/>
                    <a:pt x="95" y="206"/>
                    <a:pt x="100" y="207"/>
                  </a:cubicBezTo>
                  <a:cubicBezTo>
                    <a:pt x="104" y="208"/>
                    <a:pt x="109" y="208"/>
                    <a:pt x="113" y="208"/>
                  </a:cubicBezTo>
                  <a:cubicBezTo>
                    <a:pt x="115" y="215"/>
                    <a:pt x="117" y="222"/>
                    <a:pt x="119" y="229"/>
                  </a:cubicBezTo>
                  <a:cubicBezTo>
                    <a:pt x="124" y="229"/>
                    <a:pt x="129" y="228"/>
                    <a:pt x="133" y="228"/>
                  </a:cubicBezTo>
                  <a:cubicBezTo>
                    <a:pt x="134" y="220"/>
                    <a:pt x="135" y="213"/>
                    <a:pt x="135" y="206"/>
                  </a:cubicBezTo>
                  <a:cubicBezTo>
                    <a:pt x="139" y="205"/>
                    <a:pt x="144" y="204"/>
                    <a:pt x="148" y="202"/>
                  </a:cubicBezTo>
                  <a:cubicBezTo>
                    <a:pt x="152" y="200"/>
                    <a:pt x="156" y="199"/>
                    <a:pt x="160" y="196"/>
                  </a:cubicBezTo>
                  <a:cubicBezTo>
                    <a:pt x="165" y="202"/>
                    <a:pt x="170" y="207"/>
                    <a:pt x="176" y="212"/>
                  </a:cubicBezTo>
                  <a:cubicBezTo>
                    <a:pt x="180" y="209"/>
                    <a:pt x="184" y="206"/>
                    <a:pt x="187" y="203"/>
                  </a:cubicBezTo>
                  <a:cubicBezTo>
                    <a:pt x="185" y="196"/>
                    <a:pt x="182" y="190"/>
                    <a:pt x="178" y="184"/>
                  </a:cubicBezTo>
                  <a:cubicBezTo>
                    <a:pt x="181" y="181"/>
                    <a:pt x="185" y="177"/>
                    <a:pt x="187" y="174"/>
                  </a:cubicBezTo>
                  <a:cubicBezTo>
                    <a:pt x="190" y="170"/>
                    <a:pt x="193" y="167"/>
                    <a:pt x="195" y="163"/>
                  </a:cubicBezTo>
                  <a:cubicBezTo>
                    <a:pt x="202" y="165"/>
                    <a:pt x="209" y="167"/>
                    <a:pt x="216" y="168"/>
                  </a:cubicBezTo>
                  <a:cubicBezTo>
                    <a:pt x="219" y="164"/>
                    <a:pt x="221" y="159"/>
                    <a:pt x="222" y="155"/>
                  </a:cubicBezTo>
                  <a:cubicBezTo>
                    <a:pt x="216" y="151"/>
                    <a:pt x="210" y="146"/>
                    <a:pt x="204" y="143"/>
                  </a:cubicBezTo>
                  <a:cubicBezTo>
                    <a:pt x="206" y="138"/>
                    <a:pt x="207" y="134"/>
                    <a:pt x="207" y="130"/>
                  </a:cubicBezTo>
                  <a:close/>
                  <a:moveTo>
                    <a:pt x="105" y="141"/>
                  </a:moveTo>
                  <a:cubicBezTo>
                    <a:pt x="101" y="146"/>
                    <a:pt x="95" y="148"/>
                    <a:pt x="87" y="148"/>
                  </a:cubicBezTo>
                  <a:cubicBezTo>
                    <a:pt x="80" y="148"/>
                    <a:pt x="74" y="145"/>
                    <a:pt x="70" y="140"/>
                  </a:cubicBezTo>
                  <a:cubicBezTo>
                    <a:pt x="65" y="135"/>
                    <a:pt x="63" y="127"/>
                    <a:pt x="63" y="114"/>
                  </a:cubicBezTo>
                  <a:cubicBezTo>
                    <a:pt x="63" y="102"/>
                    <a:pt x="65" y="93"/>
                    <a:pt x="70" y="88"/>
                  </a:cubicBezTo>
                  <a:cubicBezTo>
                    <a:pt x="74" y="83"/>
                    <a:pt x="80" y="80"/>
                    <a:pt x="87" y="80"/>
                  </a:cubicBezTo>
                  <a:cubicBezTo>
                    <a:pt x="95" y="80"/>
                    <a:pt x="101" y="83"/>
                    <a:pt x="105" y="88"/>
                  </a:cubicBezTo>
                  <a:cubicBezTo>
                    <a:pt x="110" y="93"/>
                    <a:pt x="112" y="102"/>
                    <a:pt x="112" y="114"/>
                  </a:cubicBezTo>
                  <a:cubicBezTo>
                    <a:pt x="112" y="127"/>
                    <a:pt x="110" y="136"/>
                    <a:pt x="105" y="141"/>
                  </a:cubicBezTo>
                  <a:close/>
                  <a:moveTo>
                    <a:pt x="167" y="132"/>
                  </a:moveTo>
                  <a:cubicBezTo>
                    <a:pt x="167" y="147"/>
                    <a:pt x="167" y="147"/>
                    <a:pt x="167" y="147"/>
                  </a:cubicBezTo>
                  <a:cubicBezTo>
                    <a:pt x="116" y="147"/>
                    <a:pt x="116" y="147"/>
                    <a:pt x="116" y="147"/>
                  </a:cubicBezTo>
                  <a:cubicBezTo>
                    <a:pt x="116" y="145"/>
                    <a:pt x="116" y="145"/>
                    <a:pt x="116" y="145"/>
                  </a:cubicBezTo>
                  <a:cubicBezTo>
                    <a:pt x="117" y="141"/>
                    <a:pt x="118" y="136"/>
                    <a:pt x="121" y="132"/>
                  </a:cubicBezTo>
                  <a:cubicBezTo>
                    <a:pt x="124" y="128"/>
                    <a:pt x="129" y="123"/>
                    <a:pt x="137" y="117"/>
                  </a:cubicBezTo>
                  <a:cubicBezTo>
                    <a:pt x="144" y="111"/>
                    <a:pt x="147" y="108"/>
                    <a:pt x="147" y="107"/>
                  </a:cubicBezTo>
                  <a:cubicBezTo>
                    <a:pt x="149" y="105"/>
                    <a:pt x="150" y="103"/>
                    <a:pt x="150" y="101"/>
                  </a:cubicBezTo>
                  <a:cubicBezTo>
                    <a:pt x="150" y="98"/>
                    <a:pt x="149" y="97"/>
                    <a:pt x="148" y="96"/>
                  </a:cubicBezTo>
                  <a:cubicBezTo>
                    <a:pt x="147" y="95"/>
                    <a:pt x="145" y="94"/>
                    <a:pt x="142" y="94"/>
                  </a:cubicBezTo>
                  <a:cubicBezTo>
                    <a:pt x="140" y="94"/>
                    <a:pt x="138" y="95"/>
                    <a:pt x="137" y="96"/>
                  </a:cubicBezTo>
                  <a:cubicBezTo>
                    <a:pt x="136" y="97"/>
                    <a:pt x="135" y="99"/>
                    <a:pt x="135" y="102"/>
                  </a:cubicBezTo>
                  <a:cubicBezTo>
                    <a:pt x="134" y="104"/>
                    <a:pt x="134" y="104"/>
                    <a:pt x="134" y="104"/>
                  </a:cubicBezTo>
                  <a:cubicBezTo>
                    <a:pt x="133" y="104"/>
                    <a:pt x="133" y="104"/>
                    <a:pt x="133" y="104"/>
                  </a:cubicBezTo>
                  <a:cubicBezTo>
                    <a:pt x="119" y="103"/>
                    <a:pt x="119" y="103"/>
                    <a:pt x="119" y="103"/>
                  </a:cubicBezTo>
                  <a:cubicBezTo>
                    <a:pt x="117" y="102"/>
                    <a:pt x="117" y="102"/>
                    <a:pt x="117" y="102"/>
                  </a:cubicBezTo>
                  <a:cubicBezTo>
                    <a:pt x="118" y="101"/>
                    <a:pt x="118" y="101"/>
                    <a:pt x="118" y="101"/>
                  </a:cubicBezTo>
                  <a:cubicBezTo>
                    <a:pt x="118" y="93"/>
                    <a:pt x="121" y="88"/>
                    <a:pt x="126" y="85"/>
                  </a:cubicBezTo>
                  <a:cubicBezTo>
                    <a:pt x="130" y="82"/>
                    <a:pt x="136" y="80"/>
                    <a:pt x="143" y="80"/>
                  </a:cubicBezTo>
                  <a:cubicBezTo>
                    <a:pt x="150" y="80"/>
                    <a:pt x="156" y="82"/>
                    <a:pt x="160" y="86"/>
                  </a:cubicBezTo>
                  <a:cubicBezTo>
                    <a:pt x="165" y="90"/>
                    <a:pt x="167" y="94"/>
                    <a:pt x="167" y="100"/>
                  </a:cubicBezTo>
                  <a:cubicBezTo>
                    <a:pt x="167" y="103"/>
                    <a:pt x="166" y="106"/>
                    <a:pt x="165" y="108"/>
                  </a:cubicBezTo>
                  <a:cubicBezTo>
                    <a:pt x="164" y="111"/>
                    <a:pt x="162" y="114"/>
                    <a:pt x="159" y="117"/>
                  </a:cubicBezTo>
                  <a:cubicBezTo>
                    <a:pt x="158" y="119"/>
                    <a:pt x="155" y="122"/>
                    <a:pt x="150" y="125"/>
                  </a:cubicBezTo>
                  <a:cubicBezTo>
                    <a:pt x="146" y="129"/>
                    <a:pt x="143" y="131"/>
                    <a:pt x="142" y="132"/>
                  </a:cubicBezTo>
                  <a:cubicBezTo>
                    <a:pt x="142" y="132"/>
                    <a:pt x="142" y="132"/>
                    <a:pt x="142" y="132"/>
                  </a:cubicBezTo>
                  <a:lnTo>
                    <a:pt x="167" y="132"/>
                  </a:ln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6" name="Freeform 30"/>
            <p:cNvSpPr>
              <a:spLocks noEditPoints="1"/>
            </p:cNvSpPr>
            <p:nvPr/>
          </p:nvSpPr>
          <p:spPr bwMode="auto">
            <a:xfrm>
              <a:off x="9747106" y="4801124"/>
              <a:ext cx="863600" cy="858838"/>
            </a:xfrm>
            <a:custGeom>
              <a:avLst/>
              <a:gdLst>
                <a:gd name="T0" fmla="*/ 208 w 229"/>
                <a:gd name="T1" fmla="*/ 106 h 228"/>
                <a:gd name="T2" fmla="*/ 225 w 229"/>
                <a:gd name="T3" fmla="*/ 82 h 228"/>
                <a:gd name="T4" fmla="*/ 198 w 229"/>
                <a:gd name="T5" fmla="*/ 72 h 228"/>
                <a:gd name="T6" fmla="*/ 183 w 229"/>
                <a:gd name="T7" fmla="*/ 50 h 228"/>
                <a:gd name="T8" fmla="*/ 183 w 229"/>
                <a:gd name="T9" fmla="*/ 22 h 228"/>
                <a:gd name="T10" fmla="*/ 154 w 229"/>
                <a:gd name="T11" fmla="*/ 29 h 228"/>
                <a:gd name="T12" fmla="*/ 141 w 229"/>
                <a:gd name="T13" fmla="*/ 3 h 228"/>
                <a:gd name="T14" fmla="*/ 120 w 229"/>
                <a:gd name="T15" fmla="*/ 21 h 228"/>
                <a:gd name="T16" fmla="*/ 93 w 229"/>
                <a:gd name="T17" fmla="*/ 23 h 228"/>
                <a:gd name="T18" fmla="*/ 69 w 229"/>
                <a:gd name="T19" fmla="*/ 9 h 228"/>
                <a:gd name="T20" fmla="*/ 61 w 229"/>
                <a:gd name="T21" fmla="*/ 37 h 228"/>
                <a:gd name="T22" fmla="*/ 31 w 229"/>
                <a:gd name="T23" fmla="*/ 35 h 228"/>
                <a:gd name="T24" fmla="*/ 36 w 229"/>
                <a:gd name="T25" fmla="*/ 63 h 228"/>
                <a:gd name="T26" fmla="*/ 25 w 229"/>
                <a:gd name="T27" fmla="*/ 87 h 228"/>
                <a:gd name="T28" fmla="*/ 0 w 229"/>
                <a:gd name="T29" fmla="*/ 101 h 228"/>
                <a:gd name="T30" fmla="*/ 21 w 229"/>
                <a:gd name="T31" fmla="*/ 122 h 228"/>
                <a:gd name="T32" fmla="*/ 4 w 229"/>
                <a:gd name="T33" fmla="*/ 147 h 228"/>
                <a:gd name="T34" fmla="*/ 31 w 229"/>
                <a:gd name="T35" fmla="*/ 156 h 228"/>
                <a:gd name="T36" fmla="*/ 46 w 229"/>
                <a:gd name="T37" fmla="*/ 178 h 228"/>
                <a:gd name="T38" fmla="*/ 46 w 229"/>
                <a:gd name="T39" fmla="*/ 207 h 228"/>
                <a:gd name="T40" fmla="*/ 75 w 229"/>
                <a:gd name="T41" fmla="*/ 199 h 228"/>
                <a:gd name="T42" fmla="*/ 88 w 229"/>
                <a:gd name="T43" fmla="*/ 226 h 228"/>
                <a:gd name="T44" fmla="*/ 109 w 229"/>
                <a:gd name="T45" fmla="*/ 208 h 228"/>
                <a:gd name="T46" fmla="*/ 136 w 229"/>
                <a:gd name="T47" fmla="*/ 206 h 228"/>
                <a:gd name="T48" fmla="*/ 160 w 229"/>
                <a:gd name="T49" fmla="*/ 219 h 228"/>
                <a:gd name="T50" fmla="*/ 168 w 229"/>
                <a:gd name="T51" fmla="*/ 191 h 228"/>
                <a:gd name="T52" fmla="*/ 198 w 229"/>
                <a:gd name="T53" fmla="*/ 193 h 228"/>
                <a:gd name="T54" fmla="*/ 193 w 229"/>
                <a:gd name="T55" fmla="*/ 166 h 228"/>
                <a:gd name="T56" fmla="*/ 204 w 229"/>
                <a:gd name="T57" fmla="*/ 141 h 228"/>
                <a:gd name="T58" fmla="*/ 229 w 229"/>
                <a:gd name="T59" fmla="*/ 127 h 228"/>
                <a:gd name="T60" fmla="*/ 104 w 229"/>
                <a:gd name="T61" fmla="*/ 141 h 228"/>
                <a:gd name="T62" fmla="*/ 69 w 229"/>
                <a:gd name="T63" fmla="*/ 140 h 228"/>
                <a:gd name="T64" fmla="*/ 69 w 229"/>
                <a:gd name="T65" fmla="*/ 87 h 228"/>
                <a:gd name="T66" fmla="*/ 104 w 229"/>
                <a:gd name="T67" fmla="*/ 88 h 228"/>
                <a:gd name="T68" fmla="*/ 104 w 229"/>
                <a:gd name="T69" fmla="*/ 141 h 228"/>
                <a:gd name="T70" fmla="*/ 141 w 229"/>
                <a:gd name="T71" fmla="*/ 148 h 228"/>
                <a:gd name="T72" fmla="*/ 116 w 229"/>
                <a:gd name="T73" fmla="*/ 129 h 228"/>
                <a:gd name="T74" fmla="*/ 118 w 229"/>
                <a:gd name="T75" fmla="*/ 127 h 228"/>
                <a:gd name="T76" fmla="*/ 133 w 229"/>
                <a:gd name="T77" fmla="*/ 125 h 228"/>
                <a:gd name="T78" fmla="*/ 136 w 229"/>
                <a:gd name="T79" fmla="*/ 133 h 228"/>
                <a:gd name="T80" fmla="*/ 147 w 229"/>
                <a:gd name="T81" fmla="*/ 132 h 228"/>
                <a:gd name="T82" fmla="*/ 147 w 229"/>
                <a:gd name="T83" fmla="*/ 120 h 228"/>
                <a:gd name="T84" fmla="*/ 136 w 229"/>
                <a:gd name="T85" fmla="*/ 119 h 228"/>
                <a:gd name="T86" fmla="*/ 134 w 229"/>
                <a:gd name="T87" fmla="*/ 117 h 228"/>
                <a:gd name="T88" fmla="*/ 136 w 229"/>
                <a:gd name="T89" fmla="*/ 105 h 228"/>
                <a:gd name="T90" fmla="*/ 138 w 229"/>
                <a:gd name="T91" fmla="*/ 105 h 228"/>
                <a:gd name="T92" fmla="*/ 147 w 229"/>
                <a:gd name="T93" fmla="*/ 99 h 228"/>
                <a:gd name="T94" fmla="*/ 141 w 229"/>
                <a:gd name="T95" fmla="*/ 94 h 228"/>
                <a:gd name="T96" fmla="*/ 133 w 229"/>
                <a:gd name="T97" fmla="*/ 101 h 228"/>
                <a:gd name="T98" fmla="*/ 131 w 229"/>
                <a:gd name="T99" fmla="*/ 102 h 228"/>
                <a:gd name="T100" fmla="*/ 117 w 229"/>
                <a:gd name="T101" fmla="*/ 100 h 228"/>
                <a:gd name="T102" fmla="*/ 122 w 229"/>
                <a:gd name="T103" fmla="*/ 88 h 228"/>
                <a:gd name="T104" fmla="*/ 141 w 229"/>
                <a:gd name="T105" fmla="*/ 80 h 228"/>
                <a:gd name="T106" fmla="*/ 164 w 229"/>
                <a:gd name="T107" fmla="*/ 98 h 228"/>
                <a:gd name="T108" fmla="*/ 163 w 229"/>
                <a:gd name="T109" fmla="*/ 115 h 228"/>
                <a:gd name="T110" fmla="*/ 160 w 229"/>
                <a:gd name="T111" fmla="*/ 142 h 228"/>
                <a:gd name="T112" fmla="*/ 87 w 229"/>
                <a:gd name="T113" fmla="*/ 94 h 228"/>
                <a:gd name="T114" fmla="*/ 81 w 229"/>
                <a:gd name="T115" fmla="*/ 99 h 228"/>
                <a:gd name="T116" fmla="*/ 81 w 229"/>
                <a:gd name="T117" fmla="*/ 129 h 228"/>
                <a:gd name="T118" fmla="*/ 87 w 229"/>
                <a:gd name="T119" fmla="*/ 135 h 228"/>
                <a:gd name="T120" fmla="*/ 92 w 229"/>
                <a:gd name="T121" fmla="*/ 129 h 228"/>
                <a:gd name="T122" fmla="*/ 93 w 229"/>
                <a:gd name="T123" fmla="*/ 10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 h="228">
                  <a:moveTo>
                    <a:pt x="208" y="120"/>
                  </a:moveTo>
                  <a:cubicBezTo>
                    <a:pt x="208" y="115"/>
                    <a:pt x="208" y="111"/>
                    <a:pt x="208" y="106"/>
                  </a:cubicBezTo>
                  <a:cubicBezTo>
                    <a:pt x="207" y="102"/>
                    <a:pt x="207" y="97"/>
                    <a:pt x="206" y="93"/>
                  </a:cubicBezTo>
                  <a:cubicBezTo>
                    <a:pt x="212" y="89"/>
                    <a:pt x="218" y="86"/>
                    <a:pt x="225" y="82"/>
                  </a:cubicBezTo>
                  <a:cubicBezTo>
                    <a:pt x="223" y="77"/>
                    <a:pt x="222" y="73"/>
                    <a:pt x="220" y="68"/>
                  </a:cubicBezTo>
                  <a:cubicBezTo>
                    <a:pt x="212" y="69"/>
                    <a:pt x="205" y="70"/>
                    <a:pt x="198" y="72"/>
                  </a:cubicBezTo>
                  <a:cubicBezTo>
                    <a:pt x="196" y="68"/>
                    <a:pt x="194" y="64"/>
                    <a:pt x="191" y="60"/>
                  </a:cubicBezTo>
                  <a:cubicBezTo>
                    <a:pt x="189" y="57"/>
                    <a:pt x="186" y="53"/>
                    <a:pt x="183" y="50"/>
                  </a:cubicBezTo>
                  <a:cubicBezTo>
                    <a:pt x="187" y="44"/>
                    <a:pt x="190" y="38"/>
                    <a:pt x="194" y="31"/>
                  </a:cubicBezTo>
                  <a:cubicBezTo>
                    <a:pt x="190" y="28"/>
                    <a:pt x="186" y="25"/>
                    <a:pt x="183" y="22"/>
                  </a:cubicBezTo>
                  <a:cubicBezTo>
                    <a:pt x="177" y="26"/>
                    <a:pt x="171" y="31"/>
                    <a:pt x="166" y="36"/>
                  </a:cubicBezTo>
                  <a:cubicBezTo>
                    <a:pt x="162" y="33"/>
                    <a:pt x="158" y="31"/>
                    <a:pt x="154" y="29"/>
                  </a:cubicBezTo>
                  <a:cubicBezTo>
                    <a:pt x="150" y="27"/>
                    <a:pt x="146" y="26"/>
                    <a:pt x="141" y="24"/>
                  </a:cubicBezTo>
                  <a:cubicBezTo>
                    <a:pt x="142" y="17"/>
                    <a:pt x="142" y="10"/>
                    <a:pt x="141" y="3"/>
                  </a:cubicBezTo>
                  <a:cubicBezTo>
                    <a:pt x="137" y="1"/>
                    <a:pt x="132" y="1"/>
                    <a:pt x="127" y="0"/>
                  </a:cubicBezTo>
                  <a:cubicBezTo>
                    <a:pt x="124" y="7"/>
                    <a:pt x="122" y="14"/>
                    <a:pt x="120" y="21"/>
                  </a:cubicBezTo>
                  <a:cubicBezTo>
                    <a:pt x="115" y="20"/>
                    <a:pt x="111" y="20"/>
                    <a:pt x="106" y="21"/>
                  </a:cubicBezTo>
                  <a:cubicBezTo>
                    <a:pt x="102" y="21"/>
                    <a:pt x="97" y="22"/>
                    <a:pt x="93" y="23"/>
                  </a:cubicBezTo>
                  <a:cubicBezTo>
                    <a:pt x="90" y="16"/>
                    <a:pt x="86" y="10"/>
                    <a:pt x="82" y="4"/>
                  </a:cubicBezTo>
                  <a:cubicBezTo>
                    <a:pt x="77" y="5"/>
                    <a:pt x="73" y="7"/>
                    <a:pt x="69" y="9"/>
                  </a:cubicBezTo>
                  <a:cubicBezTo>
                    <a:pt x="69" y="16"/>
                    <a:pt x="71" y="23"/>
                    <a:pt x="72" y="30"/>
                  </a:cubicBezTo>
                  <a:cubicBezTo>
                    <a:pt x="68" y="32"/>
                    <a:pt x="64" y="35"/>
                    <a:pt x="61" y="37"/>
                  </a:cubicBezTo>
                  <a:cubicBezTo>
                    <a:pt x="57" y="40"/>
                    <a:pt x="53" y="43"/>
                    <a:pt x="50" y="46"/>
                  </a:cubicBezTo>
                  <a:cubicBezTo>
                    <a:pt x="44" y="42"/>
                    <a:pt x="38" y="38"/>
                    <a:pt x="31" y="35"/>
                  </a:cubicBezTo>
                  <a:cubicBezTo>
                    <a:pt x="28" y="39"/>
                    <a:pt x="25" y="42"/>
                    <a:pt x="22" y="46"/>
                  </a:cubicBezTo>
                  <a:cubicBezTo>
                    <a:pt x="27" y="52"/>
                    <a:pt x="31" y="57"/>
                    <a:pt x="36" y="63"/>
                  </a:cubicBezTo>
                  <a:cubicBezTo>
                    <a:pt x="34" y="67"/>
                    <a:pt x="31" y="70"/>
                    <a:pt x="29" y="75"/>
                  </a:cubicBezTo>
                  <a:cubicBezTo>
                    <a:pt x="28" y="79"/>
                    <a:pt x="26" y="83"/>
                    <a:pt x="25" y="87"/>
                  </a:cubicBezTo>
                  <a:cubicBezTo>
                    <a:pt x="17" y="87"/>
                    <a:pt x="10" y="87"/>
                    <a:pt x="3" y="87"/>
                  </a:cubicBezTo>
                  <a:cubicBezTo>
                    <a:pt x="2" y="92"/>
                    <a:pt x="1" y="97"/>
                    <a:pt x="0" y="101"/>
                  </a:cubicBezTo>
                  <a:cubicBezTo>
                    <a:pt x="7" y="104"/>
                    <a:pt x="14" y="107"/>
                    <a:pt x="21" y="109"/>
                  </a:cubicBezTo>
                  <a:cubicBezTo>
                    <a:pt x="21" y="113"/>
                    <a:pt x="21" y="118"/>
                    <a:pt x="21" y="122"/>
                  </a:cubicBezTo>
                  <a:cubicBezTo>
                    <a:pt x="21" y="127"/>
                    <a:pt x="22" y="131"/>
                    <a:pt x="23" y="136"/>
                  </a:cubicBezTo>
                  <a:cubicBezTo>
                    <a:pt x="17" y="139"/>
                    <a:pt x="11" y="143"/>
                    <a:pt x="4" y="147"/>
                  </a:cubicBezTo>
                  <a:cubicBezTo>
                    <a:pt x="6" y="151"/>
                    <a:pt x="7" y="156"/>
                    <a:pt x="9" y="160"/>
                  </a:cubicBezTo>
                  <a:cubicBezTo>
                    <a:pt x="16" y="159"/>
                    <a:pt x="24" y="158"/>
                    <a:pt x="31" y="156"/>
                  </a:cubicBezTo>
                  <a:cubicBezTo>
                    <a:pt x="33" y="160"/>
                    <a:pt x="35" y="164"/>
                    <a:pt x="38" y="168"/>
                  </a:cubicBezTo>
                  <a:cubicBezTo>
                    <a:pt x="40" y="172"/>
                    <a:pt x="43" y="175"/>
                    <a:pt x="46" y="178"/>
                  </a:cubicBezTo>
                  <a:cubicBezTo>
                    <a:pt x="42" y="185"/>
                    <a:pt x="39" y="191"/>
                    <a:pt x="35" y="197"/>
                  </a:cubicBezTo>
                  <a:cubicBezTo>
                    <a:pt x="39" y="201"/>
                    <a:pt x="42" y="204"/>
                    <a:pt x="46" y="207"/>
                  </a:cubicBezTo>
                  <a:cubicBezTo>
                    <a:pt x="52" y="202"/>
                    <a:pt x="58" y="198"/>
                    <a:pt x="63" y="193"/>
                  </a:cubicBezTo>
                  <a:cubicBezTo>
                    <a:pt x="67" y="195"/>
                    <a:pt x="71" y="197"/>
                    <a:pt x="75" y="199"/>
                  </a:cubicBezTo>
                  <a:cubicBezTo>
                    <a:pt x="79" y="201"/>
                    <a:pt x="83" y="203"/>
                    <a:pt x="87" y="204"/>
                  </a:cubicBezTo>
                  <a:cubicBezTo>
                    <a:pt x="87" y="211"/>
                    <a:pt x="87" y="219"/>
                    <a:pt x="88" y="226"/>
                  </a:cubicBezTo>
                  <a:cubicBezTo>
                    <a:pt x="92" y="227"/>
                    <a:pt x="97" y="228"/>
                    <a:pt x="102" y="228"/>
                  </a:cubicBezTo>
                  <a:cubicBezTo>
                    <a:pt x="105" y="222"/>
                    <a:pt x="107" y="215"/>
                    <a:pt x="109" y="208"/>
                  </a:cubicBezTo>
                  <a:cubicBezTo>
                    <a:pt x="114" y="208"/>
                    <a:pt x="118" y="208"/>
                    <a:pt x="123" y="208"/>
                  </a:cubicBezTo>
                  <a:cubicBezTo>
                    <a:pt x="127" y="207"/>
                    <a:pt x="132" y="207"/>
                    <a:pt x="136" y="206"/>
                  </a:cubicBezTo>
                  <a:cubicBezTo>
                    <a:pt x="139" y="212"/>
                    <a:pt x="143" y="218"/>
                    <a:pt x="147" y="224"/>
                  </a:cubicBezTo>
                  <a:cubicBezTo>
                    <a:pt x="151" y="223"/>
                    <a:pt x="156" y="221"/>
                    <a:pt x="160" y="219"/>
                  </a:cubicBezTo>
                  <a:cubicBezTo>
                    <a:pt x="160" y="212"/>
                    <a:pt x="158" y="205"/>
                    <a:pt x="157" y="198"/>
                  </a:cubicBezTo>
                  <a:cubicBezTo>
                    <a:pt x="161" y="196"/>
                    <a:pt x="165" y="194"/>
                    <a:pt x="168" y="191"/>
                  </a:cubicBezTo>
                  <a:cubicBezTo>
                    <a:pt x="172" y="188"/>
                    <a:pt x="175" y="186"/>
                    <a:pt x="179" y="183"/>
                  </a:cubicBezTo>
                  <a:cubicBezTo>
                    <a:pt x="185" y="186"/>
                    <a:pt x="191" y="190"/>
                    <a:pt x="198" y="193"/>
                  </a:cubicBezTo>
                  <a:cubicBezTo>
                    <a:pt x="201" y="190"/>
                    <a:pt x="204" y="186"/>
                    <a:pt x="207" y="182"/>
                  </a:cubicBezTo>
                  <a:cubicBezTo>
                    <a:pt x="202" y="177"/>
                    <a:pt x="198" y="171"/>
                    <a:pt x="193" y="166"/>
                  </a:cubicBezTo>
                  <a:cubicBezTo>
                    <a:pt x="195" y="162"/>
                    <a:pt x="198" y="158"/>
                    <a:pt x="199" y="154"/>
                  </a:cubicBezTo>
                  <a:cubicBezTo>
                    <a:pt x="201" y="150"/>
                    <a:pt x="203" y="146"/>
                    <a:pt x="204" y="141"/>
                  </a:cubicBezTo>
                  <a:cubicBezTo>
                    <a:pt x="212" y="142"/>
                    <a:pt x="219" y="142"/>
                    <a:pt x="226" y="141"/>
                  </a:cubicBezTo>
                  <a:cubicBezTo>
                    <a:pt x="227" y="137"/>
                    <a:pt x="228" y="132"/>
                    <a:pt x="229" y="127"/>
                  </a:cubicBezTo>
                  <a:cubicBezTo>
                    <a:pt x="222" y="124"/>
                    <a:pt x="215" y="122"/>
                    <a:pt x="208" y="120"/>
                  </a:cubicBezTo>
                  <a:close/>
                  <a:moveTo>
                    <a:pt x="104" y="141"/>
                  </a:moveTo>
                  <a:cubicBezTo>
                    <a:pt x="100" y="146"/>
                    <a:pt x="94" y="148"/>
                    <a:pt x="87" y="148"/>
                  </a:cubicBezTo>
                  <a:cubicBezTo>
                    <a:pt x="79" y="148"/>
                    <a:pt x="73" y="145"/>
                    <a:pt x="69" y="140"/>
                  </a:cubicBezTo>
                  <a:cubicBezTo>
                    <a:pt x="64" y="135"/>
                    <a:pt x="62" y="127"/>
                    <a:pt x="62" y="114"/>
                  </a:cubicBezTo>
                  <a:cubicBezTo>
                    <a:pt x="62" y="102"/>
                    <a:pt x="64" y="93"/>
                    <a:pt x="69" y="87"/>
                  </a:cubicBezTo>
                  <a:cubicBezTo>
                    <a:pt x="74" y="83"/>
                    <a:pt x="79" y="80"/>
                    <a:pt x="87" y="80"/>
                  </a:cubicBezTo>
                  <a:cubicBezTo>
                    <a:pt x="94" y="80"/>
                    <a:pt x="100" y="83"/>
                    <a:pt x="104" y="88"/>
                  </a:cubicBezTo>
                  <a:cubicBezTo>
                    <a:pt x="109" y="93"/>
                    <a:pt x="111" y="102"/>
                    <a:pt x="111" y="114"/>
                  </a:cubicBezTo>
                  <a:cubicBezTo>
                    <a:pt x="111" y="126"/>
                    <a:pt x="109" y="135"/>
                    <a:pt x="104" y="141"/>
                  </a:cubicBezTo>
                  <a:close/>
                  <a:moveTo>
                    <a:pt x="160" y="142"/>
                  </a:moveTo>
                  <a:cubicBezTo>
                    <a:pt x="155" y="146"/>
                    <a:pt x="149" y="148"/>
                    <a:pt x="141" y="148"/>
                  </a:cubicBezTo>
                  <a:cubicBezTo>
                    <a:pt x="135" y="148"/>
                    <a:pt x="129" y="146"/>
                    <a:pt x="124" y="143"/>
                  </a:cubicBezTo>
                  <a:cubicBezTo>
                    <a:pt x="120" y="139"/>
                    <a:pt x="117" y="134"/>
                    <a:pt x="116" y="129"/>
                  </a:cubicBezTo>
                  <a:cubicBezTo>
                    <a:pt x="116" y="127"/>
                    <a:pt x="116" y="127"/>
                    <a:pt x="116" y="127"/>
                  </a:cubicBezTo>
                  <a:cubicBezTo>
                    <a:pt x="118" y="127"/>
                    <a:pt x="118" y="127"/>
                    <a:pt x="118" y="127"/>
                  </a:cubicBezTo>
                  <a:cubicBezTo>
                    <a:pt x="131" y="125"/>
                    <a:pt x="131" y="125"/>
                    <a:pt x="131" y="125"/>
                  </a:cubicBezTo>
                  <a:cubicBezTo>
                    <a:pt x="133" y="125"/>
                    <a:pt x="133" y="125"/>
                    <a:pt x="133" y="125"/>
                  </a:cubicBezTo>
                  <a:cubicBezTo>
                    <a:pt x="133" y="127"/>
                    <a:pt x="133" y="127"/>
                    <a:pt x="133" y="127"/>
                  </a:cubicBezTo>
                  <a:cubicBezTo>
                    <a:pt x="133" y="129"/>
                    <a:pt x="134" y="131"/>
                    <a:pt x="136" y="133"/>
                  </a:cubicBezTo>
                  <a:cubicBezTo>
                    <a:pt x="137" y="134"/>
                    <a:pt x="139" y="135"/>
                    <a:pt x="141" y="135"/>
                  </a:cubicBezTo>
                  <a:cubicBezTo>
                    <a:pt x="144" y="135"/>
                    <a:pt x="146" y="134"/>
                    <a:pt x="147" y="132"/>
                  </a:cubicBezTo>
                  <a:cubicBezTo>
                    <a:pt x="149" y="131"/>
                    <a:pt x="150" y="129"/>
                    <a:pt x="150" y="126"/>
                  </a:cubicBezTo>
                  <a:cubicBezTo>
                    <a:pt x="150" y="123"/>
                    <a:pt x="149" y="121"/>
                    <a:pt x="147" y="120"/>
                  </a:cubicBezTo>
                  <a:cubicBezTo>
                    <a:pt x="146" y="118"/>
                    <a:pt x="144" y="118"/>
                    <a:pt x="142" y="118"/>
                  </a:cubicBezTo>
                  <a:cubicBezTo>
                    <a:pt x="140" y="118"/>
                    <a:pt x="138" y="118"/>
                    <a:pt x="136" y="119"/>
                  </a:cubicBezTo>
                  <a:cubicBezTo>
                    <a:pt x="134" y="119"/>
                    <a:pt x="134" y="119"/>
                    <a:pt x="134" y="119"/>
                  </a:cubicBezTo>
                  <a:cubicBezTo>
                    <a:pt x="134" y="117"/>
                    <a:pt x="134" y="117"/>
                    <a:pt x="134" y="117"/>
                  </a:cubicBezTo>
                  <a:cubicBezTo>
                    <a:pt x="135" y="107"/>
                    <a:pt x="135" y="107"/>
                    <a:pt x="135" y="107"/>
                  </a:cubicBezTo>
                  <a:cubicBezTo>
                    <a:pt x="136" y="105"/>
                    <a:pt x="136" y="105"/>
                    <a:pt x="136" y="105"/>
                  </a:cubicBezTo>
                  <a:cubicBezTo>
                    <a:pt x="137" y="105"/>
                    <a:pt x="137" y="105"/>
                    <a:pt x="137" y="105"/>
                  </a:cubicBezTo>
                  <a:cubicBezTo>
                    <a:pt x="138" y="105"/>
                    <a:pt x="138" y="105"/>
                    <a:pt x="138" y="105"/>
                  </a:cubicBezTo>
                  <a:cubicBezTo>
                    <a:pt x="141" y="105"/>
                    <a:pt x="143" y="105"/>
                    <a:pt x="144" y="104"/>
                  </a:cubicBezTo>
                  <a:cubicBezTo>
                    <a:pt x="146" y="102"/>
                    <a:pt x="147" y="101"/>
                    <a:pt x="147" y="99"/>
                  </a:cubicBezTo>
                  <a:cubicBezTo>
                    <a:pt x="147" y="97"/>
                    <a:pt x="146" y="96"/>
                    <a:pt x="145" y="95"/>
                  </a:cubicBezTo>
                  <a:cubicBezTo>
                    <a:pt x="144" y="94"/>
                    <a:pt x="143" y="94"/>
                    <a:pt x="141" y="94"/>
                  </a:cubicBezTo>
                  <a:cubicBezTo>
                    <a:pt x="139" y="94"/>
                    <a:pt x="137" y="94"/>
                    <a:pt x="136" y="96"/>
                  </a:cubicBezTo>
                  <a:cubicBezTo>
                    <a:pt x="135" y="97"/>
                    <a:pt x="134" y="98"/>
                    <a:pt x="133" y="101"/>
                  </a:cubicBezTo>
                  <a:cubicBezTo>
                    <a:pt x="133" y="102"/>
                    <a:pt x="133" y="102"/>
                    <a:pt x="133" y="102"/>
                  </a:cubicBezTo>
                  <a:cubicBezTo>
                    <a:pt x="131" y="102"/>
                    <a:pt x="131" y="102"/>
                    <a:pt x="131" y="102"/>
                  </a:cubicBezTo>
                  <a:cubicBezTo>
                    <a:pt x="119" y="100"/>
                    <a:pt x="119" y="100"/>
                    <a:pt x="119" y="100"/>
                  </a:cubicBezTo>
                  <a:cubicBezTo>
                    <a:pt x="117" y="100"/>
                    <a:pt x="117" y="100"/>
                    <a:pt x="117" y="100"/>
                  </a:cubicBezTo>
                  <a:cubicBezTo>
                    <a:pt x="118" y="98"/>
                    <a:pt x="118" y="98"/>
                    <a:pt x="118" y="98"/>
                  </a:cubicBezTo>
                  <a:cubicBezTo>
                    <a:pt x="118" y="94"/>
                    <a:pt x="120" y="91"/>
                    <a:pt x="122" y="88"/>
                  </a:cubicBezTo>
                  <a:cubicBezTo>
                    <a:pt x="124" y="86"/>
                    <a:pt x="126" y="84"/>
                    <a:pt x="130" y="83"/>
                  </a:cubicBezTo>
                  <a:cubicBezTo>
                    <a:pt x="133" y="81"/>
                    <a:pt x="137" y="80"/>
                    <a:pt x="141" y="80"/>
                  </a:cubicBezTo>
                  <a:cubicBezTo>
                    <a:pt x="148" y="80"/>
                    <a:pt x="154" y="83"/>
                    <a:pt x="158" y="87"/>
                  </a:cubicBezTo>
                  <a:cubicBezTo>
                    <a:pt x="162" y="90"/>
                    <a:pt x="164" y="94"/>
                    <a:pt x="164" y="98"/>
                  </a:cubicBezTo>
                  <a:cubicBezTo>
                    <a:pt x="164" y="103"/>
                    <a:pt x="161" y="108"/>
                    <a:pt x="156" y="111"/>
                  </a:cubicBezTo>
                  <a:cubicBezTo>
                    <a:pt x="159" y="112"/>
                    <a:pt x="161" y="113"/>
                    <a:pt x="163" y="115"/>
                  </a:cubicBezTo>
                  <a:cubicBezTo>
                    <a:pt x="166" y="118"/>
                    <a:pt x="167" y="122"/>
                    <a:pt x="167" y="126"/>
                  </a:cubicBezTo>
                  <a:cubicBezTo>
                    <a:pt x="167" y="132"/>
                    <a:pt x="164" y="138"/>
                    <a:pt x="160" y="142"/>
                  </a:cubicBezTo>
                  <a:close/>
                  <a:moveTo>
                    <a:pt x="90" y="95"/>
                  </a:moveTo>
                  <a:cubicBezTo>
                    <a:pt x="89" y="94"/>
                    <a:pt x="88" y="94"/>
                    <a:pt x="87" y="94"/>
                  </a:cubicBezTo>
                  <a:cubicBezTo>
                    <a:pt x="85" y="94"/>
                    <a:pt x="84" y="94"/>
                    <a:pt x="83" y="95"/>
                  </a:cubicBezTo>
                  <a:cubicBezTo>
                    <a:pt x="82" y="96"/>
                    <a:pt x="82" y="97"/>
                    <a:pt x="81" y="99"/>
                  </a:cubicBezTo>
                  <a:cubicBezTo>
                    <a:pt x="80" y="102"/>
                    <a:pt x="80" y="107"/>
                    <a:pt x="80" y="114"/>
                  </a:cubicBezTo>
                  <a:cubicBezTo>
                    <a:pt x="80" y="121"/>
                    <a:pt x="80" y="126"/>
                    <a:pt x="81" y="129"/>
                  </a:cubicBezTo>
                  <a:cubicBezTo>
                    <a:pt x="82" y="132"/>
                    <a:pt x="83" y="133"/>
                    <a:pt x="83" y="133"/>
                  </a:cubicBezTo>
                  <a:cubicBezTo>
                    <a:pt x="84" y="134"/>
                    <a:pt x="85" y="135"/>
                    <a:pt x="87" y="135"/>
                  </a:cubicBezTo>
                  <a:cubicBezTo>
                    <a:pt x="88" y="135"/>
                    <a:pt x="89" y="134"/>
                    <a:pt x="90" y="133"/>
                  </a:cubicBezTo>
                  <a:cubicBezTo>
                    <a:pt x="91" y="133"/>
                    <a:pt x="92" y="131"/>
                    <a:pt x="92" y="129"/>
                  </a:cubicBezTo>
                  <a:cubicBezTo>
                    <a:pt x="93" y="126"/>
                    <a:pt x="94" y="121"/>
                    <a:pt x="94" y="114"/>
                  </a:cubicBezTo>
                  <a:cubicBezTo>
                    <a:pt x="94" y="107"/>
                    <a:pt x="93" y="102"/>
                    <a:pt x="93" y="100"/>
                  </a:cubicBezTo>
                  <a:cubicBezTo>
                    <a:pt x="92" y="97"/>
                    <a:pt x="91" y="95"/>
                    <a:pt x="90" y="95"/>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7" name="文本框 6"/>
          <p:cNvSpPr txBox="1"/>
          <p:nvPr/>
        </p:nvSpPr>
        <p:spPr>
          <a:xfrm>
            <a:off x="1571625" y="1908075"/>
            <a:ext cx="2108485" cy="812530"/>
          </a:xfrm>
          <a:prstGeom prst="rect">
            <a:avLst/>
          </a:prstGeom>
          <a:noFill/>
        </p:spPr>
        <p:txBody>
          <a:bodyPr wrap="square" rtlCol="0">
            <a:spAutoFit/>
          </a:bodyPr>
          <a:lstStyle/>
          <a:p>
            <a:pPr lvl="0" algn="just">
              <a:lnSpc>
                <a:spcPct val="130000"/>
              </a:lnSpc>
              <a:defRPr/>
            </a:pPr>
            <a:r>
              <a:rPr lang="zh-CN" altLang="en-US" dirty="0">
                <a:solidFill>
                  <a:schemeClr val="tx1">
                    <a:lumMod val="75000"/>
                    <a:lumOff val="25000"/>
                  </a:schemeClr>
                </a:solidFill>
                <a:latin typeface="Arial" panose="020B0604020202020204"/>
                <a:ea typeface="微软雅黑" panose="020B0503020204020204" pitchFamily="34" charset="-122"/>
              </a:rPr>
              <a:t>用工时定额来表示的固定服务效率。</a:t>
            </a:r>
            <a:endParaRPr kumimoji="0" lang="zh-CN" altLang="en-US" b="0"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cs"/>
            </a:endParaRPr>
          </a:p>
        </p:txBody>
      </p:sp>
      <p:sp>
        <p:nvSpPr>
          <p:cNvPr id="8" name="文本框 7"/>
          <p:cNvSpPr txBox="1"/>
          <p:nvPr/>
        </p:nvSpPr>
        <p:spPr>
          <a:xfrm>
            <a:off x="8398483" y="2101974"/>
            <a:ext cx="2774341" cy="424732"/>
          </a:xfrm>
          <a:prstGeom prst="rect">
            <a:avLst/>
          </a:prstGeom>
          <a:noFill/>
        </p:spPr>
        <p:txBody>
          <a:bodyPr wrap="square" rtlCol="0">
            <a:spAutoFit/>
          </a:bodyPr>
          <a:lstStyle/>
          <a:p>
            <a:pPr lvl="0" algn="just">
              <a:lnSpc>
                <a:spcPct val="120000"/>
              </a:lnSpc>
              <a:defRPr/>
            </a:pPr>
            <a:r>
              <a:rPr lang="zh-CN" altLang="en-US" dirty="0">
                <a:solidFill>
                  <a:schemeClr val="tx1">
                    <a:lumMod val="75000"/>
                    <a:lumOff val="25000"/>
                  </a:schemeClr>
                </a:solidFill>
                <a:latin typeface="Arial" panose="020B0604020202020204"/>
                <a:ea typeface="微软雅黑" panose="020B0503020204020204" pitchFamily="34" charset="-122"/>
              </a:rPr>
              <a:t>用时限来表示的服务效率。</a:t>
            </a:r>
            <a:endParaRPr kumimoji="0" lang="zh-CN" altLang="en-US" b="0"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cs"/>
            </a:endParaRPr>
          </a:p>
        </p:txBody>
      </p:sp>
      <p:sp>
        <p:nvSpPr>
          <p:cNvPr id="9" name="文本框 8"/>
          <p:cNvSpPr txBox="1"/>
          <p:nvPr/>
        </p:nvSpPr>
        <p:spPr>
          <a:xfrm>
            <a:off x="4053191" y="5617452"/>
            <a:ext cx="4085619" cy="812530"/>
          </a:xfrm>
          <a:prstGeom prst="rect">
            <a:avLst/>
          </a:prstGeom>
          <a:noFill/>
        </p:spPr>
        <p:txBody>
          <a:bodyPr wrap="square" rtlCol="0">
            <a:spAutoFit/>
          </a:bodyPr>
          <a:lstStyle/>
          <a:p>
            <a:pPr lvl="0" algn="ctr">
              <a:lnSpc>
                <a:spcPct val="130000"/>
              </a:lnSpc>
              <a:defRPr/>
            </a:pPr>
            <a:r>
              <a:rPr lang="zh-CN" altLang="en-US" dirty="0">
                <a:solidFill>
                  <a:schemeClr val="tx1">
                    <a:lumMod val="75000"/>
                    <a:lumOff val="25000"/>
                  </a:schemeClr>
                </a:solidFill>
                <a:latin typeface="Arial" panose="020B0604020202020204"/>
                <a:ea typeface="微软雅黑" panose="020B0503020204020204" pitchFamily="34" charset="-122"/>
              </a:rPr>
              <a:t>有时间概念，但没有明确的时限规定，是靠客人的感觉来衡量的服务效率。</a:t>
            </a:r>
            <a:endParaRPr kumimoji="0" lang="zh-CN" altLang="en-US" b="0"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3873877" y="369952"/>
            <a:ext cx="4444247" cy="581057"/>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latin typeface="+mn-ea"/>
              </a:rPr>
              <a:t>（四）服务效率</a:t>
            </a:r>
            <a:endParaRPr lang="zh-CN" altLang="en-US" sz="2400" b="1" dirty="0">
              <a:solidFill>
                <a:schemeClr val="tx1">
                  <a:lumMod val="75000"/>
                  <a:lumOff val="25000"/>
                </a:schemeClr>
              </a:solidFill>
              <a:latin typeface="+mn-ea"/>
            </a:endParaRPr>
          </a:p>
        </p:txBody>
      </p:sp>
      <p:sp>
        <p:nvSpPr>
          <p:cNvPr id="11" name="文本框 43"/>
          <p:cNvSpPr txBox="1"/>
          <p:nvPr/>
        </p:nvSpPr>
        <p:spPr>
          <a:xfrm>
            <a:off x="1962150" y="1065490"/>
            <a:ext cx="8267701" cy="4589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latin typeface="+mn-ea"/>
              </a:rPr>
              <a:t>服务效率有</a:t>
            </a:r>
            <a:r>
              <a:rPr lang="en-US" altLang="zh-CN" dirty="0">
                <a:solidFill>
                  <a:schemeClr val="tx1">
                    <a:lumMod val="75000"/>
                    <a:lumOff val="25000"/>
                  </a:schemeClr>
                </a:solidFill>
                <a:latin typeface="+mn-ea"/>
              </a:rPr>
              <a:t>3</a:t>
            </a:r>
            <a:r>
              <a:rPr lang="zh-CN" altLang="en-US" dirty="0">
                <a:solidFill>
                  <a:schemeClr val="tx1">
                    <a:lumMod val="75000"/>
                    <a:lumOff val="25000"/>
                  </a:schemeClr>
                </a:solidFill>
                <a:latin typeface="+mn-ea"/>
              </a:rPr>
              <a:t>类：</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1" presetClass="entr" presetSubtype="3"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3)">
                                      <p:cBhvr>
                                        <p:cTn id="14" dur="2000"/>
                                        <p:tgtEl>
                                          <p:spTgt spid="2"/>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5905565" y="3895809"/>
            <a:ext cx="722670" cy="347400"/>
          </a:xfrm>
          <a:prstGeom prst="rect">
            <a:avLst/>
          </a:prstGeom>
          <a:solidFill>
            <a:srgbClr val="935D15"/>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3" name="任意多边形 2"/>
          <p:cNvSpPr/>
          <p:nvPr/>
        </p:nvSpPr>
        <p:spPr>
          <a:xfrm>
            <a:off x="5905565" y="2792409"/>
            <a:ext cx="3701845" cy="1450800"/>
          </a:xfrm>
          <a:custGeom>
            <a:avLst/>
            <a:gdLst>
              <a:gd name="connsiteX0" fmla="*/ 2976445 w 3701845"/>
              <a:gd name="connsiteY0" fmla="*/ 0 h 1450800"/>
              <a:gd name="connsiteX1" fmla="*/ 3701845 w 3701845"/>
              <a:gd name="connsiteY1" fmla="*/ 725400 h 1450800"/>
              <a:gd name="connsiteX2" fmla="*/ 2976445 w 3701845"/>
              <a:gd name="connsiteY2" fmla="*/ 1450800 h 1450800"/>
              <a:gd name="connsiteX3" fmla="*/ 2976445 w 3701845"/>
              <a:gd name="connsiteY3" fmla="*/ 1102905 h 1450800"/>
              <a:gd name="connsiteX4" fmla="*/ 722670 w 3701845"/>
              <a:gd name="connsiteY4" fmla="*/ 1102905 h 1450800"/>
              <a:gd name="connsiteX5" fmla="*/ 722670 w 3701845"/>
              <a:gd name="connsiteY5" fmla="*/ 1103400 h 1450800"/>
              <a:gd name="connsiteX6" fmla="*/ 0 w 3701845"/>
              <a:gd name="connsiteY6" fmla="*/ 1103400 h 1450800"/>
              <a:gd name="connsiteX7" fmla="*/ 722670 w 3701845"/>
              <a:gd name="connsiteY7" fmla="*/ 347400 h 1450800"/>
              <a:gd name="connsiteX8" fmla="*/ 722670 w 3701845"/>
              <a:gd name="connsiteY8" fmla="*/ 347895 h 1450800"/>
              <a:gd name="connsiteX9" fmla="*/ 2976445 w 3701845"/>
              <a:gd name="connsiteY9" fmla="*/ 347895 h 14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1845" h="1450800">
                <a:moveTo>
                  <a:pt x="2976445" y="0"/>
                </a:moveTo>
                <a:lnTo>
                  <a:pt x="3701845" y="725400"/>
                </a:lnTo>
                <a:lnTo>
                  <a:pt x="2976445" y="1450800"/>
                </a:lnTo>
                <a:lnTo>
                  <a:pt x="2976445" y="1102905"/>
                </a:lnTo>
                <a:lnTo>
                  <a:pt x="722670" y="1102905"/>
                </a:lnTo>
                <a:lnTo>
                  <a:pt x="722670" y="1103400"/>
                </a:lnTo>
                <a:lnTo>
                  <a:pt x="0" y="1103400"/>
                </a:lnTo>
                <a:lnTo>
                  <a:pt x="722670" y="347400"/>
                </a:lnTo>
                <a:lnTo>
                  <a:pt x="722670" y="347895"/>
                </a:lnTo>
                <a:lnTo>
                  <a:pt x="2976445" y="347895"/>
                </a:lnTo>
                <a:close/>
              </a:path>
            </a:pathLst>
          </a:custGeom>
          <a:solidFill>
            <a:srgbClr val="E5A147"/>
          </a:solidFill>
          <a:ln>
            <a:noFill/>
          </a:ln>
          <a:effectLst>
            <a:outerShdw blurRad="254000" dist="38100" dir="16200000" sx="101000" sy="101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H="1">
            <a:off x="2926390" y="3895809"/>
            <a:ext cx="3701845" cy="1450800"/>
          </a:xfrm>
          <a:custGeom>
            <a:avLst/>
            <a:gdLst>
              <a:gd name="connsiteX0" fmla="*/ 2976445 w 3701845"/>
              <a:gd name="connsiteY0" fmla="*/ 0 h 1450800"/>
              <a:gd name="connsiteX1" fmla="*/ 2976445 w 3701845"/>
              <a:gd name="connsiteY1" fmla="*/ 347895 h 1450800"/>
              <a:gd name="connsiteX2" fmla="*/ 722670 w 3701845"/>
              <a:gd name="connsiteY2" fmla="*/ 347895 h 1450800"/>
              <a:gd name="connsiteX3" fmla="*/ 722670 w 3701845"/>
              <a:gd name="connsiteY3" fmla="*/ 347400 h 1450800"/>
              <a:gd name="connsiteX4" fmla="*/ 0 w 3701845"/>
              <a:gd name="connsiteY4" fmla="*/ 347400 h 1450800"/>
              <a:gd name="connsiteX5" fmla="*/ 722670 w 3701845"/>
              <a:gd name="connsiteY5" fmla="*/ 1103400 h 1450800"/>
              <a:gd name="connsiteX6" fmla="*/ 722670 w 3701845"/>
              <a:gd name="connsiteY6" fmla="*/ 1102905 h 1450800"/>
              <a:gd name="connsiteX7" fmla="*/ 2976445 w 3701845"/>
              <a:gd name="connsiteY7" fmla="*/ 1102905 h 1450800"/>
              <a:gd name="connsiteX8" fmla="*/ 2976445 w 3701845"/>
              <a:gd name="connsiteY8" fmla="*/ 1450800 h 1450800"/>
              <a:gd name="connsiteX9" fmla="*/ 3701845 w 3701845"/>
              <a:gd name="connsiteY9" fmla="*/ 725400 h 14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1845" h="1450800">
                <a:moveTo>
                  <a:pt x="2976445" y="0"/>
                </a:moveTo>
                <a:lnTo>
                  <a:pt x="2976445" y="347895"/>
                </a:lnTo>
                <a:lnTo>
                  <a:pt x="722670" y="347895"/>
                </a:lnTo>
                <a:lnTo>
                  <a:pt x="722670" y="347400"/>
                </a:lnTo>
                <a:lnTo>
                  <a:pt x="0" y="347400"/>
                </a:lnTo>
                <a:lnTo>
                  <a:pt x="722670" y="1103400"/>
                </a:lnTo>
                <a:lnTo>
                  <a:pt x="722670" y="1102905"/>
                </a:lnTo>
                <a:lnTo>
                  <a:pt x="2976445" y="1102905"/>
                </a:lnTo>
                <a:lnTo>
                  <a:pt x="2976445" y="1450800"/>
                </a:lnTo>
                <a:lnTo>
                  <a:pt x="3701845" y="725400"/>
                </a:lnTo>
                <a:close/>
              </a:path>
            </a:pathLst>
          </a:custGeom>
          <a:solidFill>
            <a:srgbClr val="E08F24"/>
          </a:solidFill>
          <a:ln>
            <a:noFill/>
          </a:ln>
          <a:effectLst>
            <a:outerShdw blurRad="254000" dist="38100" dir="13500000" sx="101000" sy="101000" algn="b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9"/>
          <p:cNvSpPr txBox="1"/>
          <p:nvPr/>
        </p:nvSpPr>
        <p:spPr>
          <a:xfrm>
            <a:off x="1866902" y="3008422"/>
            <a:ext cx="3900659" cy="453457"/>
          </a:xfrm>
          <a:prstGeom prst="rect">
            <a:avLst/>
          </a:prstGeom>
          <a:noFill/>
          <a:ln w="3175">
            <a:noFill/>
          </a:ln>
        </p:spPr>
        <p:txBody>
          <a:bodyPr wrap="square" rtlCol="0">
            <a:spAutoFit/>
          </a:bodyPr>
          <a:lstStyle/>
          <a:p>
            <a:pPr algn="r">
              <a:lnSpc>
                <a:spcPct val="130000"/>
              </a:lnSpc>
            </a:pPr>
            <a:r>
              <a:rPr lang="zh-CN" altLang="en-US" sz="2000" b="1" dirty="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客房服务质量标准设计的依据</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panose="02030600000101010101" charset="-127"/>
            </a:endParaRPr>
          </a:p>
        </p:txBody>
      </p:sp>
      <p:sp>
        <p:nvSpPr>
          <p:cNvPr id="6" name="TextBox 49"/>
          <p:cNvSpPr txBox="1"/>
          <p:nvPr/>
        </p:nvSpPr>
        <p:spPr>
          <a:xfrm>
            <a:off x="6779930" y="4463024"/>
            <a:ext cx="3564219" cy="453457"/>
          </a:xfrm>
          <a:prstGeom prst="rect">
            <a:avLst/>
          </a:prstGeom>
          <a:noFill/>
          <a:ln w="3175">
            <a:noFill/>
          </a:ln>
        </p:spPr>
        <p:txBody>
          <a:bodyPr wrap="square" rtlCol="0">
            <a:spAutoFit/>
          </a:bodyPr>
          <a:lstStyle/>
          <a:p>
            <a:pPr>
              <a:lnSpc>
                <a:spcPct val="130000"/>
              </a:lnSpc>
            </a:pPr>
            <a:r>
              <a:rPr lang="zh-CN" altLang="en-US" sz="2000" b="1" dirty="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客房服务质量标准的内容</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panose="02030600000101010101" charset="-127"/>
            </a:endParaRPr>
          </a:p>
        </p:txBody>
      </p:sp>
      <p:grpSp>
        <p:nvGrpSpPr>
          <p:cNvPr id="7" name="组合 6"/>
          <p:cNvGrpSpPr/>
          <p:nvPr/>
        </p:nvGrpSpPr>
        <p:grpSpPr>
          <a:xfrm>
            <a:off x="2106697" y="4398054"/>
            <a:ext cx="480155" cy="446310"/>
            <a:chOff x="3110611" y="2329455"/>
            <a:chExt cx="360363" cy="334962"/>
          </a:xfrm>
          <a:solidFill>
            <a:srgbClr val="908378"/>
          </a:solidFill>
        </p:grpSpPr>
        <p:sp>
          <p:nvSpPr>
            <p:cNvPr id="8" name="Freeform 51"/>
            <p:cNvSpPr>
              <a:spLocks noEditPoints="1"/>
            </p:cNvSpPr>
            <p:nvPr/>
          </p:nvSpPr>
          <p:spPr bwMode="auto">
            <a:xfrm>
              <a:off x="3110611" y="2329455"/>
              <a:ext cx="220662" cy="334962"/>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1 w 142"/>
                <a:gd name="T13" fmla="*/ 120 h 217"/>
                <a:gd name="T14" fmla="*/ 111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1" y="179"/>
                    <a:pt x="111" y="120"/>
                  </a:cubicBezTo>
                  <a:cubicBezTo>
                    <a:pt x="111" y="96"/>
                    <a:pt x="111" y="96"/>
                    <a:pt x="111" y="96"/>
                  </a:cubicBezTo>
                  <a:cubicBezTo>
                    <a:pt x="111" y="38"/>
                    <a:pt x="30" y="38"/>
                    <a:pt x="30" y="96"/>
                  </a:cubicBezTo>
                  <a:lnTo>
                    <a:pt x="30" y="120"/>
                  </a:lnTo>
                  <a:close/>
                </a:path>
              </a:pathLst>
            </a:custGeom>
            <a:solidFill>
              <a:srgbClr val="E08F2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Freeform 52"/>
            <p:cNvSpPr/>
            <p:nvPr/>
          </p:nvSpPr>
          <p:spPr bwMode="auto">
            <a:xfrm>
              <a:off x="3350324" y="2370730"/>
              <a:ext cx="120650" cy="250825"/>
            </a:xfrm>
            <a:custGeom>
              <a:avLst/>
              <a:gdLst>
                <a:gd name="T0" fmla="*/ 1 w 76"/>
                <a:gd name="T1" fmla="*/ 132 h 158"/>
                <a:gd name="T2" fmla="*/ 25 w 76"/>
                <a:gd name="T3" fmla="*/ 132 h 158"/>
                <a:gd name="T4" fmla="*/ 25 w 76"/>
                <a:gd name="T5" fmla="*/ 27 h 158"/>
                <a:gd name="T6" fmla="*/ 0 w 76"/>
                <a:gd name="T7" fmla="*/ 27 h 158"/>
                <a:gd name="T8" fmla="*/ 0 w 76"/>
                <a:gd name="T9" fmla="*/ 0 h 158"/>
                <a:gd name="T10" fmla="*/ 55 w 76"/>
                <a:gd name="T11" fmla="*/ 0 h 158"/>
                <a:gd name="T12" fmla="*/ 55 w 76"/>
                <a:gd name="T13" fmla="*/ 132 h 158"/>
                <a:gd name="T14" fmla="*/ 76 w 76"/>
                <a:gd name="T15" fmla="*/ 132 h 158"/>
                <a:gd name="T16" fmla="*/ 76 w 76"/>
                <a:gd name="T17" fmla="*/ 158 h 158"/>
                <a:gd name="T18" fmla="*/ 1 w 76"/>
                <a:gd name="T19" fmla="*/ 158 h 158"/>
                <a:gd name="T20" fmla="*/ 1 w 76"/>
                <a:gd name="T21" fmla="*/ 1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58">
                  <a:moveTo>
                    <a:pt x="1" y="132"/>
                  </a:moveTo>
                  <a:lnTo>
                    <a:pt x="25" y="132"/>
                  </a:lnTo>
                  <a:lnTo>
                    <a:pt x="25" y="27"/>
                  </a:lnTo>
                  <a:lnTo>
                    <a:pt x="0" y="27"/>
                  </a:lnTo>
                  <a:lnTo>
                    <a:pt x="0" y="0"/>
                  </a:lnTo>
                  <a:lnTo>
                    <a:pt x="55" y="0"/>
                  </a:lnTo>
                  <a:lnTo>
                    <a:pt x="55" y="132"/>
                  </a:lnTo>
                  <a:lnTo>
                    <a:pt x="76" y="132"/>
                  </a:lnTo>
                  <a:lnTo>
                    <a:pt x="76" y="158"/>
                  </a:lnTo>
                  <a:lnTo>
                    <a:pt x="1" y="158"/>
                  </a:lnTo>
                  <a:lnTo>
                    <a:pt x="1" y="132"/>
                  </a:lnTo>
                  <a:close/>
                </a:path>
              </a:pathLst>
            </a:custGeom>
            <a:solidFill>
              <a:srgbClr val="E08F2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9883418" y="3294654"/>
            <a:ext cx="592261" cy="446310"/>
            <a:chOff x="3110611" y="3337517"/>
            <a:chExt cx="444500" cy="334962"/>
          </a:xfrm>
          <a:solidFill>
            <a:srgbClr val="73685F"/>
          </a:solidFill>
        </p:grpSpPr>
        <p:sp>
          <p:nvSpPr>
            <p:cNvPr id="11" name="Freeform 53"/>
            <p:cNvSpPr>
              <a:spLocks noEditPoints="1"/>
            </p:cNvSpPr>
            <p:nvPr/>
          </p:nvSpPr>
          <p:spPr bwMode="auto">
            <a:xfrm>
              <a:off x="3110611" y="3337517"/>
              <a:ext cx="220662" cy="334962"/>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1 w 142"/>
                <a:gd name="T13" fmla="*/ 120 h 217"/>
                <a:gd name="T14" fmla="*/ 111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1" y="179"/>
                    <a:pt x="111" y="120"/>
                  </a:cubicBezTo>
                  <a:cubicBezTo>
                    <a:pt x="111" y="96"/>
                    <a:pt x="111" y="96"/>
                    <a:pt x="111" y="96"/>
                  </a:cubicBezTo>
                  <a:cubicBezTo>
                    <a:pt x="111" y="39"/>
                    <a:pt x="30" y="38"/>
                    <a:pt x="30" y="96"/>
                  </a:cubicBezTo>
                  <a:lnTo>
                    <a:pt x="30" y="120"/>
                  </a:lnTo>
                  <a:close/>
                </a:path>
              </a:pathLst>
            </a:custGeom>
            <a:solidFill>
              <a:srgbClr val="E5A14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Freeform 54"/>
            <p:cNvSpPr/>
            <p:nvPr/>
          </p:nvSpPr>
          <p:spPr bwMode="auto">
            <a:xfrm>
              <a:off x="3350324" y="3377205"/>
              <a:ext cx="204787" cy="252412"/>
            </a:xfrm>
            <a:custGeom>
              <a:avLst/>
              <a:gdLst>
                <a:gd name="T0" fmla="*/ 1 w 132"/>
                <a:gd name="T1" fmla="*/ 49 h 164"/>
                <a:gd name="T2" fmla="*/ 64 w 132"/>
                <a:gd name="T3" fmla="*/ 0 h 164"/>
                <a:gd name="T4" fmla="*/ 131 w 132"/>
                <a:gd name="T5" fmla="*/ 52 h 164"/>
                <a:gd name="T6" fmla="*/ 66 w 132"/>
                <a:gd name="T7" fmla="*/ 101 h 164"/>
                <a:gd name="T8" fmla="*/ 31 w 132"/>
                <a:gd name="T9" fmla="*/ 122 h 164"/>
                <a:gd name="T10" fmla="*/ 31 w 132"/>
                <a:gd name="T11" fmla="*/ 136 h 164"/>
                <a:gd name="T12" fmla="*/ 132 w 132"/>
                <a:gd name="T13" fmla="*/ 136 h 164"/>
                <a:gd name="T14" fmla="*/ 132 w 132"/>
                <a:gd name="T15" fmla="*/ 164 h 164"/>
                <a:gd name="T16" fmla="*/ 0 w 132"/>
                <a:gd name="T17" fmla="*/ 164 h 164"/>
                <a:gd name="T18" fmla="*/ 0 w 132"/>
                <a:gd name="T19" fmla="*/ 122 h 164"/>
                <a:gd name="T20" fmla="*/ 66 w 132"/>
                <a:gd name="T21" fmla="*/ 73 h 164"/>
                <a:gd name="T22" fmla="*/ 101 w 132"/>
                <a:gd name="T23" fmla="*/ 52 h 164"/>
                <a:gd name="T24" fmla="*/ 64 w 132"/>
                <a:gd name="T25" fmla="*/ 26 h 164"/>
                <a:gd name="T26" fmla="*/ 31 w 132"/>
                <a:gd name="T27" fmla="*/ 49 h 164"/>
                <a:gd name="T28" fmla="*/ 1 w 132"/>
                <a:gd name="T29" fmla="*/ 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64">
                  <a:moveTo>
                    <a:pt x="1" y="49"/>
                  </a:moveTo>
                  <a:cubicBezTo>
                    <a:pt x="1" y="15"/>
                    <a:pt x="34" y="0"/>
                    <a:pt x="64" y="0"/>
                  </a:cubicBezTo>
                  <a:cubicBezTo>
                    <a:pt x="96" y="0"/>
                    <a:pt x="131" y="13"/>
                    <a:pt x="131" y="52"/>
                  </a:cubicBezTo>
                  <a:cubicBezTo>
                    <a:pt x="131" y="93"/>
                    <a:pt x="100" y="101"/>
                    <a:pt x="66" y="101"/>
                  </a:cubicBezTo>
                  <a:cubicBezTo>
                    <a:pt x="53" y="101"/>
                    <a:pt x="31" y="104"/>
                    <a:pt x="31" y="122"/>
                  </a:cubicBezTo>
                  <a:cubicBezTo>
                    <a:pt x="31" y="136"/>
                    <a:pt x="31" y="136"/>
                    <a:pt x="31" y="136"/>
                  </a:cubicBezTo>
                  <a:cubicBezTo>
                    <a:pt x="132" y="136"/>
                    <a:pt x="132" y="136"/>
                    <a:pt x="132" y="136"/>
                  </a:cubicBezTo>
                  <a:cubicBezTo>
                    <a:pt x="132" y="164"/>
                    <a:pt x="132" y="164"/>
                    <a:pt x="132" y="164"/>
                  </a:cubicBezTo>
                  <a:cubicBezTo>
                    <a:pt x="0" y="164"/>
                    <a:pt x="0" y="164"/>
                    <a:pt x="0" y="164"/>
                  </a:cubicBezTo>
                  <a:cubicBezTo>
                    <a:pt x="0" y="150"/>
                    <a:pt x="0" y="136"/>
                    <a:pt x="0" y="122"/>
                  </a:cubicBezTo>
                  <a:cubicBezTo>
                    <a:pt x="0" y="84"/>
                    <a:pt x="34" y="73"/>
                    <a:pt x="66" y="73"/>
                  </a:cubicBezTo>
                  <a:cubicBezTo>
                    <a:pt x="78" y="73"/>
                    <a:pt x="101" y="71"/>
                    <a:pt x="101" y="52"/>
                  </a:cubicBezTo>
                  <a:cubicBezTo>
                    <a:pt x="101" y="35"/>
                    <a:pt x="85" y="26"/>
                    <a:pt x="64" y="26"/>
                  </a:cubicBezTo>
                  <a:cubicBezTo>
                    <a:pt x="48" y="26"/>
                    <a:pt x="32" y="35"/>
                    <a:pt x="31" y="49"/>
                  </a:cubicBezTo>
                  <a:lnTo>
                    <a:pt x="1" y="49"/>
                  </a:lnTo>
                  <a:close/>
                </a:path>
              </a:pathLst>
            </a:custGeom>
            <a:solidFill>
              <a:srgbClr val="E5A14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2108685" y="1900942"/>
            <a:ext cx="7974631" cy="523220"/>
          </a:xfrm>
          <a:prstGeom prst="rect">
            <a:avLst/>
          </a:prstGeom>
          <a:noFill/>
        </p:spPr>
        <p:txBody>
          <a:bodyPr wrap="square" rtlCol="0">
            <a:spAutoFit/>
          </a:bodyPr>
          <a:lstStyle/>
          <a:p>
            <a:pPr algn="ctr"/>
            <a:r>
              <a:rPr lang="zh-CN" altLang="en-US" sz="2800" b="1" dirty="0">
                <a:solidFill>
                  <a:schemeClr val="tx1">
                    <a:lumMod val="75000"/>
                    <a:lumOff val="25000"/>
                  </a:schemeClr>
                </a:solidFill>
              </a:rPr>
              <a:t>二、客房服务质量标准的建立</a:t>
            </a:r>
            <a:endParaRPr lang="zh-CN" altLang="en-US" sz="28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500"/>
                            </p:stCondLst>
                            <p:childTnLst>
                              <p:par>
                                <p:cTn id="26" presetID="47"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3716949" y="2320142"/>
            <a:ext cx="4758102" cy="2990486"/>
            <a:chOff x="-929" y="6350"/>
            <a:chExt cx="10433979" cy="6557797"/>
          </a:xfrm>
        </p:grpSpPr>
        <p:sp>
          <p:nvSpPr>
            <p:cNvPr id="3" name="Freeform 5"/>
            <p:cNvSpPr/>
            <p:nvPr/>
          </p:nvSpPr>
          <p:spPr bwMode="auto">
            <a:xfrm>
              <a:off x="939800" y="1512887"/>
              <a:ext cx="9297987" cy="2933701"/>
            </a:xfrm>
            <a:custGeom>
              <a:avLst/>
              <a:gdLst>
                <a:gd name="T0" fmla="*/ 3 w 2477"/>
                <a:gd name="T1" fmla="*/ 673 h 781"/>
                <a:gd name="T2" fmla="*/ 1 w 2477"/>
                <a:gd name="T3" fmla="*/ 665 h 781"/>
                <a:gd name="T4" fmla="*/ 144 w 2477"/>
                <a:gd name="T5" fmla="*/ 164 h 781"/>
                <a:gd name="T6" fmla="*/ 182 w 2477"/>
                <a:gd name="T7" fmla="*/ 109 h 781"/>
                <a:gd name="T8" fmla="*/ 260 w 2477"/>
                <a:gd name="T9" fmla="*/ 123 h 781"/>
                <a:gd name="T10" fmla="*/ 372 w 2477"/>
                <a:gd name="T11" fmla="*/ 140 h 781"/>
                <a:gd name="T12" fmla="*/ 489 w 2477"/>
                <a:gd name="T13" fmla="*/ 156 h 781"/>
                <a:gd name="T14" fmla="*/ 595 w 2477"/>
                <a:gd name="T15" fmla="*/ 168 h 781"/>
                <a:gd name="T16" fmla="*/ 698 w 2477"/>
                <a:gd name="T17" fmla="*/ 178 h 781"/>
                <a:gd name="T18" fmla="*/ 784 w 2477"/>
                <a:gd name="T19" fmla="*/ 184 h 781"/>
                <a:gd name="T20" fmla="*/ 916 w 2477"/>
                <a:gd name="T21" fmla="*/ 190 h 781"/>
                <a:gd name="T22" fmla="*/ 1031 w 2477"/>
                <a:gd name="T23" fmla="*/ 193 h 781"/>
                <a:gd name="T24" fmla="*/ 1223 w 2477"/>
                <a:gd name="T25" fmla="*/ 192 h 781"/>
                <a:gd name="T26" fmla="*/ 1392 w 2477"/>
                <a:gd name="T27" fmla="*/ 184 h 781"/>
                <a:gd name="T28" fmla="*/ 1467 w 2477"/>
                <a:gd name="T29" fmla="*/ 180 h 781"/>
                <a:gd name="T30" fmla="*/ 1577 w 2477"/>
                <a:gd name="T31" fmla="*/ 170 h 781"/>
                <a:gd name="T32" fmla="*/ 1668 w 2477"/>
                <a:gd name="T33" fmla="*/ 160 h 781"/>
                <a:gd name="T34" fmla="*/ 1793 w 2477"/>
                <a:gd name="T35" fmla="*/ 144 h 781"/>
                <a:gd name="T36" fmla="*/ 1924 w 2477"/>
                <a:gd name="T37" fmla="*/ 124 h 781"/>
                <a:gd name="T38" fmla="*/ 2102 w 2477"/>
                <a:gd name="T39" fmla="*/ 91 h 781"/>
                <a:gd name="T40" fmla="*/ 2367 w 2477"/>
                <a:gd name="T41" fmla="*/ 29 h 781"/>
                <a:gd name="T42" fmla="*/ 2477 w 2477"/>
                <a:gd name="T43" fmla="*/ 0 h 781"/>
                <a:gd name="T44" fmla="*/ 2459 w 2477"/>
                <a:gd name="T45" fmla="*/ 63 h 781"/>
                <a:gd name="T46" fmla="*/ 2144 w 2477"/>
                <a:gd name="T47" fmla="*/ 668 h 781"/>
                <a:gd name="T48" fmla="*/ 2137 w 2477"/>
                <a:gd name="T49" fmla="*/ 676 h 781"/>
                <a:gd name="T50" fmla="*/ 2025 w 2477"/>
                <a:gd name="T51" fmla="*/ 697 h 781"/>
                <a:gd name="T52" fmla="*/ 1901 w 2477"/>
                <a:gd name="T53" fmla="*/ 717 h 781"/>
                <a:gd name="T54" fmla="*/ 1775 w 2477"/>
                <a:gd name="T55" fmla="*/ 735 h 781"/>
                <a:gd name="T56" fmla="*/ 1677 w 2477"/>
                <a:gd name="T57" fmla="*/ 746 h 781"/>
                <a:gd name="T58" fmla="*/ 1562 w 2477"/>
                <a:gd name="T59" fmla="*/ 758 h 781"/>
                <a:gd name="T60" fmla="*/ 1457 w 2477"/>
                <a:gd name="T61" fmla="*/ 767 h 781"/>
                <a:gd name="T62" fmla="*/ 1351 w 2477"/>
                <a:gd name="T63" fmla="*/ 773 h 781"/>
                <a:gd name="T64" fmla="*/ 1249 w 2477"/>
                <a:gd name="T65" fmla="*/ 778 h 781"/>
                <a:gd name="T66" fmla="*/ 1168 w 2477"/>
                <a:gd name="T67" fmla="*/ 779 h 781"/>
                <a:gd name="T68" fmla="*/ 968 w 2477"/>
                <a:gd name="T69" fmla="*/ 779 h 781"/>
                <a:gd name="T70" fmla="*/ 858 w 2477"/>
                <a:gd name="T71" fmla="*/ 776 h 781"/>
                <a:gd name="T72" fmla="*/ 843 w 2477"/>
                <a:gd name="T73" fmla="*/ 775 h 781"/>
                <a:gd name="T74" fmla="*/ 748 w 2477"/>
                <a:gd name="T75" fmla="*/ 770 h 781"/>
                <a:gd name="T76" fmla="*/ 667 w 2477"/>
                <a:gd name="T77" fmla="*/ 765 h 781"/>
                <a:gd name="T78" fmla="*/ 636 w 2477"/>
                <a:gd name="T79" fmla="*/ 762 h 781"/>
                <a:gd name="T80" fmla="*/ 551 w 2477"/>
                <a:gd name="T81" fmla="*/ 755 h 781"/>
                <a:gd name="T82" fmla="*/ 481 w 2477"/>
                <a:gd name="T83" fmla="*/ 747 h 781"/>
                <a:gd name="T84" fmla="*/ 399 w 2477"/>
                <a:gd name="T85" fmla="*/ 737 h 781"/>
                <a:gd name="T86" fmla="*/ 312 w 2477"/>
                <a:gd name="T87" fmla="*/ 726 h 781"/>
                <a:gd name="T88" fmla="*/ 207 w 2477"/>
                <a:gd name="T89" fmla="*/ 710 h 781"/>
                <a:gd name="T90" fmla="*/ 87 w 2477"/>
                <a:gd name="T91" fmla="*/ 689 h 781"/>
                <a:gd name="T92" fmla="*/ 3 w 2477"/>
                <a:gd name="T93" fmla="*/ 673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77" h="781">
                  <a:moveTo>
                    <a:pt x="3" y="673"/>
                  </a:moveTo>
                  <a:cubicBezTo>
                    <a:pt x="0" y="671"/>
                    <a:pt x="1" y="668"/>
                    <a:pt x="1" y="665"/>
                  </a:cubicBezTo>
                  <a:cubicBezTo>
                    <a:pt x="6" y="486"/>
                    <a:pt x="49" y="318"/>
                    <a:pt x="144" y="164"/>
                  </a:cubicBezTo>
                  <a:cubicBezTo>
                    <a:pt x="156" y="145"/>
                    <a:pt x="167" y="126"/>
                    <a:pt x="182" y="109"/>
                  </a:cubicBezTo>
                  <a:cubicBezTo>
                    <a:pt x="208" y="114"/>
                    <a:pt x="234" y="118"/>
                    <a:pt x="260" y="123"/>
                  </a:cubicBezTo>
                  <a:cubicBezTo>
                    <a:pt x="297" y="129"/>
                    <a:pt x="335" y="135"/>
                    <a:pt x="372" y="140"/>
                  </a:cubicBezTo>
                  <a:cubicBezTo>
                    <a:pt x="411" y="146"/>
                    <a:pt x="450" y="152"/>
                    <a:pt x="489" y="156"/>
                  </a:cubicBezTo>
                  <a:cubicBezTo>
                    <a:pt x="524" y="161"/>
                    <a:pt x="559" y="164"/>
                    <a:pt x="595" y="168"/>
                  </a:cubicBezTo>
                  <a:cubicBezTo>
                    <a:pt x="629" y="171"/>
                    <a:pt x="664" y="175"/>
                    <a:pt x="698" y="178"/>
                  </a:cubicBezTo>
                  <a:cubicBezTo>
                    <a:pt x="727" y="180"/>
                    <a:pt x="756" y="182"/>
                    <a:pt x="784" y="184"/>
                  </a:cubicBezTo>
                  <a:cubicBezTo>
                    <a:pt x="828" y="187"/>
                    <a:pt x="872" y="189"/>
                    <a:pt x="916" y="190"/>
                  </a:cubicBezTo>
                  <a:cubicBezTo>
                    <a:pt x="954" y="192"/>
                    <a:pt x="993" y="193"/>
                    <a:pt x="1031" y="193"/>
                  </a:cubicBezTo>
                  <a:cubicBezTo>
                    <a:pt x="1095" y="193"/>
                    <a:pt x="1159" y="194"/>
                    <a:pt x="1223" y="192"/>
                  </a:cubicBezTo>
                  <a:cubicBezTo>
                    <a:pt x="1279" y="190"/>
                    <a:pt x="1336" y="188"/>
                    <a:pt x="1392" y="184"/>
                  </a:cubicBezTo>
                  <a:cubicBezTo>
                    <a:pt x="1417" y="183"/>
                    <a:pt x="1442" y="182"/>
                    <a:pt x="1467" y="180"/>
                  </a:cubicBezTo>
                  <a:cubicBezTo>
                    <a:pt x="1503" y="177"/>
                    <a:pt x="1540" y="173"/>
                    <a:pt x="1577" y="170"/>
                  </a:cubicBezTo>
                  <a:cubicBezTo>
                    <a:pt x="1607" y="167"/>
                    <a:pt x="1637" y="164"/>
                    <a:pt x="1668" y="160"/>
                  </a:cubicBezTo>
                  <a:cubicBezTo>
                    <a:pt x="1710" y="155"/>
                    <a:pt x="1752" y="150"/>
                    <a:pt x="1793" y="144"/>
                  </a:cubicBezTo>
                  <a:cubicBezTo>
                    <a:pt x="1837" y="138"/>
                    <a:pt x="1880" y="131"/>
                    <a:pt x="1924" y="124"/>
                  </a:cubicBezTo>
                  <a:cubicBezTo>
                    <a:pt x="1983" y="114"/>
                    <a:pt x="2043" y="103"/>
                    <a:pt x="2102" y="91"/>
                  </a:cubicBezTo>
                  <a:cubicBezTo>
                    <a:pt x="2191" y="73"/>
                    <a:pt x="2279" y="52"/>
                    <a:pt x="2367" y="29"/>
                  </a:cubicBezTo>
                  <a:cubicBezTo>
                    <a:pt x="2403" y="20"/>
                    <a:pt x="2440" y="10"/>
                    <a:pt x="2477" y="0"/>
                  </a:cubicBezTo>
                  <a:cubicBezTo>
                    <a:pt x="2472" y="22"/>
                    <a:pt x="2465" y="43"/>
                    <a:pt x="2459" y="63"/>
                  </a:cubicBezTo>
                  <a:cubicBezTo>
                    <a:pt x="2389" y="283"/>
                    <a:pt x="2282" y="484"/>
                    <a:pt x="2144" y="668"/>
                  </a:cubicBezTo>
                  <a:cubicBezTo>
                    <a:pt x="2142" y="671"/>
                    <a:pt x="2141" y="674"/>
                    <a:pt x="2137" y="676"/>
                  </a:cubicBezTo>
                  <a:cubicBezTo>
                    <a:pt x="2100" y="683"/>
                    <a:pt x="2063" y="690"/>
                    <a:pt x="2025" y="697"/>
                  </a:cubicBezTo>
                  <a:cubicBezTo>
                    <a:pt x="1984" y="704"/>
                    <a:pt x="1943" y="710"/>
                    <a:pt x="1901" y="717"/>
                  </a:cubicBezTo>
                  <a:cubicBezTo>
                    <a:pt x="1859" y="723"/>
                    <a:pt x="1817" y="729"/>
                    <a:pt x="1775" y="735"/>
                  </a:cubicBezTo>
                  <a:cubicBezTo>
                    <a:pt x="1742" y="739"/>
                    <a:pt x="1710" y="743"/>
                    <a:pt x="1677" y="746"/>
                  </a:cubicBezTo>
                  <a:cubicBezTo>
                    <a:pt x="1638" y="750"/>
                    <a:pt x="1600" y="755"/>
                    <a:pt x="1562" y="758"/>
                  </a:cubicBezTo>
                  <a:cubicBezTo>
                    <a:pt x="1527" y="762"/>
                    <a:pt x="1492" y="764"/>
                    <a:pt x="1457" y="767"/>
                  </a:cubicBezTo>
                  <a:cubicBezTo>
                    <a:pt x="1422" y="769"/>
                    <a:pt x="1386" y="771"/>
                    <a:pt x="1351" y="773"/>
                  </a:cubicBezTo>
                  <a:cubicBezTo>
                    <a:pt x="1317" y="775"/>
                    <a:pt x="1283" y="776"/>
                    <a:pt x="1249" y="778"/>
                  </a:cubicBezTo>
                  <a:cubicBezTo>
                    <a:pt x="1222" y="779"/>
                    <a:pt x="1195" y="779"/>
                    <a:pt x="1168" y="779"/>
                  </a:cubicBezTo>
                  <a:cubicBezTo>
                    <a:pt x="1102" y="780"/>
                    <a:pt x="1035" y="781"/>
                    <a:pt x="968" y="779"/>
                  </a:cubicBezTo>
                  <a:cubicBezTo>
                    <a:pt x="931" y="777"/>
                    <a:pt x="895" y="777"/>
                    <a:pt x="858" y="776"/>
                  </a:cubicBezTo>
                  <a:cubicBezTo>
                    <a:pt x="853" y="776"/>
                    <a:pt x="848" y="776"/>
                    <a:pt x="843" y="775"/>
                  </a:cubicBezTo>
                  <a:cubicBezTo>
                    <a:pt x="811" y="774"/>
                    <a:pt x="780" y="772"/>
                    <a:pt x="748" y="770"/>
                  </a:cubicBezTo>
                  <a:cubicBezTo>
                    <a:pt x="721" y="768"/>
                    <a:pt x="694" y="767"/>
                    <a:pt x="667" y="765"/>
                  </a:cubicBezTo>
                  <a:cubicBezTo>
                    <a:pt x="657" y="764"/>
                    <a:pt x="646" y="763"/>
                    <a:pt x="636" y="762"/>
                  </a:cubicBezTo>
                  <a:cubicBezTo>
                    <a:pt x="608" y="760"/>
                    <a:pt x="580" y="757"/>
                    <a:pt x="551" y="755"/>
                  </a:cubicBezTo>
                  <a:cubicBezTo>
                    <a:pt x="528" y="752"/>
                    <a:pt x="504" y="750"/>
                    <a:pt x="481" y="747"/>
                  </a:cubicBezTo>
                  <a:cubicBezTo>
                    <a:pt x="453" y="744"/>
                    <a:pt x="426" y="741"/>
                    <a:pt x="399" y="737"/>
                  </a:cubicBezTo>
                  <a:cubicBezTo>
                    <a:pt x="370" y="734"/>
                    <a:pt x="341" y="730"/>
                    <a:pt x="312" y="726"/>
                  </a:cubicBezTo>
                  <a:cubicBezTo>
                    <a:pt x="277" y="721"/>
                    <a:pt x="242" y="715"/>
                    <a:pt x="207" y="710"/>
                  </a:cubicBezTo>
                  <a:cubicBezTo>
                    <a:pt x="167" y="703"/>
                    <a:pt x="127" y="696"/>
                    <a:pt x="87" y="689"/>
                  </a:cubicBezTo>
                  <a:cubicBezTo>
                    <a:pt x="59" y="684"/>
                    <a:pt x="31" y="678"/>
                    <a:pt x="3" y="673"/>
                  </a:cubicBezTo>
                  <a:close/>
                </a:path>
              </a:pathLst>
            </a:custGeom>
            <a:solidFill>
              <a:srgbClr val="BF79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624013" y="6350"/>
              <a:ext cx="8809037" cy="2235201"/>
            </a:xfrm>
            <a:custGeom>
              <a:avLst/>
              <a:gdLst>
                <a:gd name="T0" fmla="*/ 2295 w 2347"/>
                <a:gd name="T1" fmla="*/ 401 h 595"/>
                <a:gd name="T2" fmla="*/ 2185 w 2347"/>
                <a:gd name="T3" fmla="*/ 430 h 595"/>
                <a:gd name="T4" fmla="*/ 1920 w 2347"/>
                <a:gd name="T5" fmla="*/ 492 h 595"/>
                <a:gd name="T6" fmla="*/ 1742 w 2347"/>
                <a:gd name="T7" fmla="*/ 525 h 595"/>
                <a:gd name="T8" fmla="*/ 1611 w 2347"/>
                <a:gd name="T9" fmla="*/ 545 h 595"/>
                <a:gd name="T10" fmla="*/ 1486 w 2347"/>
                <a:gd name="T11" fmla="*/ 561 h 595"/>
                <a:gd name="T12" fmla="*/ 1395 w 2347"/>
                <a:gd name="T13" fmla="*/ 571 h 595"/>
                <a:gd name="T14" fmla="*/ 1285 w 2347"/>
                <a:gd name="T15" fmla="*/ 581 h 595"/>
                <a:gd name="T16" fmla="*/ 1210 w 2347"/>
                <a:gd name="T17" fmla="*/ 585 h 595"/>
                <a:gd name="T18" fmla="*/ 1041 w 2347"/>
                <a:gd name="T19" fmla="*/ 593 h 595"/>
                <a:gd name="T20" fmla="*/ 849 w 2347"/>
                <a:gd name="T21" fmla="*/ 594 h 595"/>
                <a:gd name="T22" fmla="*/ 734 w 2347"/>
                <a:gd name="T23" fmla="*/ 591 h 595"/>
                <a:gd name="T24" fmla="*/ 602 w 2347"/>
                <a:gd name="T25" fmla="*/ 585 h 595"/>
                <a:gd name="T26" fmla="*/ 516 w 2347"/>
                <a:gd name="T27" fmla="*/ 579 h 595"/>
                <a:gd name="T28" fmla="*/ 413 w 2347"/>
                <a:gd name="T29" fmla="*/ 569 h 595"/>
                <a:gd name="T30" fmla="*/ 307 w 2347"/>
                <a:gd name="T31" fmla="*/ 557 h 595"/>
                <a:gd name="T32" fmla="*/ 190 w 2347"/>
                <a:gd name="T33" fmla="*/ 541 h 595"/>
                <a:gd name="T34" fmla="*/ 78 w 2347"/>
                <a:gd name="T35" fmla="*/ 524 h 595"/>
                <a:gd name="T36" fmla="*/ 0 w 2347"/>
                <a:gd name="T37" fmla="*/ 510 h 595"/>
                <a:gd name="T38" fmla="*/ 47 w 2347"/>
                <a:gd name="T39" fmla="*/ 450 h 595"/>
                <a:gd name="T40" fmla="*/ 328 w 2347"/>
                <a:gd name="T41" fmla="*/ 225 h 595"/>
                <a:gd name="T42" fmla="*/ 730 w 2347"/>
                <a:gd name="T43" fmla="*/ 78 h 595"/>
                <a:gd name="T44" fmla="*/ 884 w 2347"/>
                <a:gd name="T45" fmla="*/ 58 h 595"/>
                <a:gd name="T46" fmla="*/ 1044 w 2347"/>
                <a:gd name="T47" fmla="*/ 55 h 595"/>
                <a:gd name="T48" fmla="*/ 1404 w 2347"/>
                <a:gd name="T49" fmla="*/ 112 h 595"/>
                <a:gd name="T50" fmla="*/ 1544 w 2347"/>
                <a:gd name="T51" fmla="*/ 144 h 595"/>
                <a:gd name="T52" fmla="*/ 1685 w 2347"/>
                <a:gd name="T53" fmla="*/ 162 h 595"/>
                <a:gd name="T54" fmla="*/ 1838 w 2347"/>
                <a:gd name="T55" fmla="*/ 166 h 595"/>
                <a:gd name="T56" fmla="*/ 1966 w 2347"/>
                <a:gd name="T57" fmla="*/ 155 h 595"/>
                <a:gd name="T58" fmla="*/ 2276 w 2347"/>
                <a:gd name="T59" fmla="*/ 48 h 595"/>
                <a:gd name="T60" fmla="*/ 2340 w 2347"/>
                <a:gd name="T61" fmla="*/ 2 h 595"/>
                <a:gd name="T62" fmla="*/ 2344 w 2347"/>
                <a:gd name="T63" fmla="*/ 0 h 595"/>
                <a:gd name="T64" fmla="*/ 2346 w 2347"/>
                <a:gd name="T65" fmla="*/ 10 h 595"/>
                <a:gd name="T66" fmla="*/ 2340 w 2347"/>
                <a:gd name="T67" fmla="*/ 165 h 595"/>
                <a:gd name="T68" fmla="*/ 2297 w 2347"/>
                <a:gd name="T69" fmla="*/ 394 h 595"/>
                <a:gd name="T70" fmla="*/ 2295 w 2347"/>
                <a:gd name="T71" fmla="*/ 40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595">
                  <a:moveTo>
                    <a:pt x="2295" y="401"/>
                  </a:moveTo>
                  <a:cubicBezTo>
                    <a:pt x="2258" y="411"/>
                    <a:pt x="2221" y="421"/>
                    <a:pt x="2185" y="430"/>
                  </a:cubicBezTo>
                  <a:cubicBezTo>
                    <a:pt x="2097" y="453"/>
                    <a:pt x="2009" y="474"/>
                    <a:pt x="1920" y="492"/>
                  </a:cubicBezTo>
                  <a:cubicBezTo>
                    <a:pt x="1861" y="504"/>
                    <a:pt x="1801" y="515"/>
                    <a:pt x="1742" y="525"/>
                  </a:cubicBezTo>
                  <a:cubicBezTo>
                    <a:pt x="1698" y="532"/>
                    <a:pt x="1655" y="539"/>
                    <a:pt x="1611" y="545"/>
                  </a:cubicBezTo>
                  <a:cubicBezTo>
                    <a:pt x="1570" y="551"/>
                    <a:pt x="1528" y="556"/>
                    <a:pt x="1486" y="561"/>
                  </a:cubicBezTo>
                  <a:cubicBezTo>
                    <a:pt x="1455" y="565"/>
                    <a:pt x="1425" y="568"/>
                    <a:pt x="1395" y="571"/>
                  </a:cubicBezTo>
                  <a:cubicBezTo>
                    <a:pt x="1358" y="574"/>
                    <a:pt x="1321" y="578"/>
                    <a:pt x="1285" y="581"/>
                  </a:cubicBezTo>
                  <a:cubicBezTo>
                    <a:pt x="1260" y="583"/>
                    <a:pt x="1235" y="584"/>
                    <a:pt x="1210" y="585"/>
                  </a:cubicBezTo>
                  <a:cubicBezTo>
                    <a:pt x="1154" y="589"/>
                    <a:pt x="1097" y="591"/>
                    <a:pt x="1041" y="593"/>
                  </a:cubicBezTo>
                  <a:cubicBezTo>
                    <a:pt x="977" y="595"/>
                    <a:pt x="913" y="594"/>
                    <a:pt x="849" y="594"/>
                  </a:cubicBezTo>
                  <a:cubicBezTo>
                    <a:pt x="811" y="594"/>
                    <a:pt x="772" y="593"/>
                    <a:pt x="734" y="591"/>
                  </a:cubicBezTo>
                  <a:cubicBezTo>
                    <a:pt x="690" y="590"/>
                    <a:pt x="646" y="588"/>
                    <a:pt x="602" y="585"/>
                  </a:cubicBezTo>
                  <a:cubicBezTo>
                    <a:pt x="574" y="583"/>
                    <a:pt x="545" y="581"/>
                    <a:pt x="516" y="579"/>
                  </a:cubicBezTo>
                  <a:cubicBezTo>
                    <a:pt x="482" y="576"/>
                    <a:pt x="447" y="572"/>
                    <a:pt x="413" y="569"/>
                  </a:cubicBezTo>
                  <a:cubicBezTo>
                    <a:pt x="377" y="565"/>
                    <a:pt x="342" y="562"/>
                    <a:pt x="307" y="557"/>
                  </a:cubicBezTo>
                  <a:cubicBezTo>
                    <a:pt x="268" y="553"/>
                    <a:pt x="229" y="547"/>
                    <a:pt x="190" y="541"/>
                  </a:cubicBezTo>
                  <a:cubicBezTo>
                    <a:pt x="153" y="536"/>
                    <a:pt x="115" y="530"/>
                    <a:pt x="78" y="524"/>
                  </a:cubicBezTo>
                  <a:cubicBezTo>
                    <a:pt x="52" y="519"/>
                    <a:pt x="26" y="515"/>
                    <a:pt x="0" y="510"/>
                  </a:cubicBezTo>
                  <a:cubicBezTo>
                    <a:pt x="14" y="489"/>
                    <a:pt x="30" y="469"/>
                    <a:pt x="47" y="450"/>
                  </a:cubicBezTo>
                  <a:cubicBezTo>
                    <a:pt x="127" y="358"/>
                    <a:pt x="222" y="285"/>
                    <a:pt x="328" y="225"/>
                  </a:cubicBezTo>
                  <a:cubicBezTo>
                    <a:pt x="454" y="154"/>
                    <a:pt x="588" y="105"/>
                    <a:pt x="730" y="78"/>
                  </a:cubicBezTo>
                  <a:cubicBezTo>
                    <a:pt x="781" y="69"/>
                    <a:pt x="833" y="62"/>
                    <a:pt x="884" y="58"/>
                  </a:cubicBezTo>
                  <a:cubicBezTo>
                    <a:pt x="937" y="54"/>
                    <a:pt x="991" y="53"/>
                    <a:pt x="1044" y="55"/>
                  </a:cubicBezTo>
                  <a:cubicBezTo>
                    <a:pt x="1166" y="59"/>
                    <a:pt x="1287" y="76"/>
                    <a:pt x="1404" y="112"/>
                  </a:cubicBezTo>
                  <a:cubicBezTo>
                    <a:pt x="1450" y="126"/>
                    <a:pt x="1497" y="135"/>
                    <a:pt x="1544" y="144"/>
                  </a:cubicBezTo>
                  <a:cubicBezTo>
                    <a:pt x="1591" y="153"/>
                    <a:pt x="1638" y="159"/>
                    <a:pt x="1685" y="162"/>
                  </a:cubicBezTo>
                  <a:cubicBezTo>
                    <a:pt x="1736" y="166"/>
                    <a:pt x="1787" y="168"/>
                    <a:pt x="1838" y="166"/>
                  </a:cubicBezTo>
                  <a:cubicBezTo>
                    <a:pt x="1881" y="165"/>
                    <a:pt x="1923" y="161"/>
                    <a:pt x="1966" y="155"/>
                  </a:cubicBezTo>
                  <a:cubicBezTo>
                    <a:pt x="2076" y="138"/>
                    <a:pt x="2180" y="106"/>
                    <a:pt x="2276" y="48"/>
                  </a:cubicBezTo>
                  <a:cubicBezTo>
                    <a:pt x="2299" y="35"/>
                    <a:pt x="2320" y="20"/>
                    <a:pt x="2340" y="2"/>
                  </a:cubicBezTo>
                  <a:cubicBezTo>
                    <a:pt x="2341" y="1"/>
                    <a:pt x="2342" y="1"/>
                    <a:pt x="2344" y="0"/>
                  </a:cubicBezTo>
                  <a:cubicBezTo>
                    <a:pt x="2347" y="3"/>
                    <a:pt x="2346" y="7"/>
                    <a:pt x="2346" y="10"/>
                  </a:cubicBezTo>
                  <a:cubicBezTo>
                    <a:pt x="2347" y="62"/>
                    <a:pt x="2346" y="114"/>
                    <a:pt x="2340" y="165"/>
                  </a:cubicBezTo>
                  <a:cubicBezTo>
                    <a:pt x="2332" y="243"/>
                    <a:pt x="2318" y="319"/>
                    <a:pt x="2297" y="394"/>
                  </a:cubicBezTo>
                  <a:cubicBezTo>
                    <a:pt x="2297" y="397"/>
                    <a:pt x="2296" y="399"/>
                    <a:pt x="2295" y="401"/>
                  </a:cubicBezTo>
                  <a:close/>
                </a:path>
              </a:pathLst>
            </a:custGeom>
            <a:solidFill>
              <a:srgbClr val="D78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任意多边形 4"/>
            <p:cNvSpPr/>
            <p:nvPr/>
          </p:nvSpPr>
          <p:spPr bwMode="auto">
            <a:xfrm>
              <a:off x="-929" y="4041777"/>
              <a:ext cx="8962366" cy="2522370"/>
            </a:xfrm>
            <a:custGeom>
              <a:avLst/>
              <a:gdLst>
                <a:gd name="connsiteX0" fmla="*/ 952998 w 8962366"/>
                <a:gd name="connsiteY0" fmla="*/ 0 h 2522371"/>
                <a:gd name="connsiteX1" fmla="*/ 1268268 w 8962366"/>
                <a:gd name="connsiteY1" fmla="*/ 60085 h 2522371"/>
                <a:gd name="connsiteX2" fmla="*/ 1718654 w 8962366"/>
                <a:gd name="connsiteY2" fmla="*/ 138945 h 2522371"/>
                <a:gd name="connsiteX3" fmla="*/ 2112742 w 8962366"/>
                <a:gd name="connsiteY3" fmla="*/ 199030 h 2522371"/>
                <a:gd name="connsiteX4" fmla="*/ 2439272 w 8962366"/>
                <a:gd name="connsiteY4" fmla="*/ 240338 h 2522371"/>
                <a:gd name="connsiteX5" fmla="*/ 2747036 w 8962366"/>
                <a:gd name="connsiteY5" fmla="*/ 277891 h 2522371"/>
                <a:gd name="connsiteX6" fmla="*/ 3009762 w 8962366"/>
                <a:gd name="connsiteY6" fmla="*/ 307933 h 2522371"/>
                <a:gd name="connsiteX7" fmla="*/ 3328785 w 8962366"/>
                <a:gd name="connsiteY7" fmla="*/ 334220 h 2522371"/>
                <a:gd name="connsiteX8" fmla="*/ 3445135 w 8962366"/>
                <a:gd name="connsiteY8" fmla="*/ 345486 h 2522371"/>
                <a:gd name="connsiteX9" fmla="*/ 3749146 w 8962366"/>
                <a:gd name="connsiteY9" fmla="*/ 364262 h 2522371"/>
                <a:gd name="connsiteX10" fmla="*/ 4105701 w 8962366"/>
                <a:gd name="connsiteY10" fmla="*/ 383038 h 2522371"/>
                <a:gd name="connsiteX11" fmla="*/ 4162000 w 8962366"/>
                <a:gd name="connsiteY11" fmla="*/ 386794 h 2522371"/>
                <a:gd name="connsiteX12" fmla="*/ 4574854 w 8962366"/>
                <a:gd name="connsiteY12" fmla="*/ 398059 h 2522371"/>
                <a:gd name="connsiteX13" fmla="*/ 5325497 w 8962366"/>
                <a:gd name="connsiteY13" fmla="*/ 398059 h 2522371"/>
                <a:gd name="connsiteX14" fmla="*/ 5629508 w 8962366"/>
                <a:gd name="connsiteY14" fmla="*/ 394304 h 2522371"/>
                <a:gd name="connsiteX15" fmla="*/ 6012336 w 8962366"/>
                <a:gd name="connsiteY15" fmla="*/ 375528 h 2522371"/>
                <a:gd name="connsiteX16" fmla="*/ 6410178 w 8962366"/>
                <a:gd name="connsiteY16" fmla="*/ 352996 h 2522371"/>
                <a:gd name="connsiteX17" fmla="*/ 6804266 w 8962366"/>
                <a:gd name="connsiteY17" fmla="*/ 319199 h 2522371"/>
                <a:gd name="connsiteX18" fmla="*/ 7235886 w 8962366"/>
                <a:gd name="connsiteY18" fmla="*/ 274135 h 2522371"/>
                <a:gd name="connsiteX19" fmla="*/ 7603701 w 8962366"/>
                <a:gd name="connsiteY19" fmla="*/ 232827 h 2522371"/>
                <a:gd name="connsiteX20" fmla="*/ 8076607 w 8962366"/>
                <a:gd name="connsiteY20" fmla="*/ 165232 h 2522371"/>
                <a:gd name="connsiteX21" fmla="*/ 8542006 w 8962366"/>
                <a:gd name="connsiteY21" fmla="*/ 90127 h 2522371"/>
                <a:gd name="connsiteX22" fmla="*/ 8962366 w 8962366"/>
                <a:gd name="connsiteY22" fmla="*/ 11266 h 2522371"/>
                <a:gd name="connsiteX23" fmla="*/ 8778458 w 8962366"/>
                <a:gd name="connsiteY23" fmla="*/ 251604 h 2522371"/>
                <a:gd name="connsiteX24" fmla="*/ 8102879 w 8962366"/>
                <a:gd name="connsiteY24" fmla="*/ 972616 h 2522371"/>
                <a:gd name="connsiteX25" fmla="*/ 6567813 w 8962366"/>
                <a:gd name="connsiteY25" fmla="*/ 2035359 h 2522371"/>
                <a:gd name="connsiteX26" fmla="*/ 5351770 w 8962366"/>
                <a:gd name="connsiteY26" fmla="*/ 2433418 h 2522371"/>
                <a:gd name="connsiteX27" fmla="*/ 4826319 w 8962366"/>
                <a:gd name="connsiteY27" fmla="*/ 2504768 h 2522371"/>
                <a:gd name="connsiteX28" fmla="*/ 4214545 w 8962366"/>
                <a:gd name="connsiteY28" fmla="*/ 2516034 h 2522371"/>
                <a:gd name="connsiteX29" fmla="*/ 3411356 w 8962366"/>
                <a:gd name="connsiteY29" fmla="*/ 2407131 h 2522371"/>
                <a:gd name="connsiteX30" fmla="*/ 2367961 w 8962366"/>
                <a:gd name="connsiteY30" fmla="*/ 2016583 h 2522371"/>
                <a:gd name="connsiteX31" fmla="*/ 1332073 w 8962366"/>
                <a:gd name="connsiteY31" fmla="*/ 1276794 h 2522371"/>
                <a:gd name="connsiteX32" fmla="*/ 1260762 w 8962366"/>
                <a:gd name="connsiteY32" fmla="*/ 1205443 h 2522371"/>
                <a:gd name="connsiteX33" fmla="*/ 1350839 w 8962366"/>
                <a:gd name="connsiteY33" fmla="*/ 1160380 h 2522371"/>
                <a:gd name="connsiteX34" fmla="*/ 1362099 w 8962366"/>
                <a:gd name="connsiteY34" fmla="*/ 1126583 h 2522371"/>
                <a:gd name="connsiteX35" fmla="*/ 1226983 w 8962366"/>
                <a:gd name="connsiteY35" fmla="*/ 867469 h 2522371"/>
                <a:gd name="connsiteX36" fmla="*/ 1219476 w 8962366"/>
                <a:gd name="connsiteY36" fmla="*/ 854619 h 2522371"/>
                <a:gd name="connsiteX37" fmla="*/ 1219359 w 8962366"/>
                <a:gd name="connsiteY37" fmla="*/ 854533 h 2522371"/>
                <a:gd name="connsiteX38" fmla="*/ 1226693 w 8962366"/>
                <a:gd name="connsiteY38" fmla="*/ 867089 h 2522371"/>
                <a:gd name="connsiteX39" fmla="*/ 1361845 w 8962366"/>
                <a:gd name="connsiteY39" fmla="*/ 1126287 h 2522371"/>
                <a:gd name="connsiteX40" fmla="*/ 1350582 w 8962366"/>
                <a:gd name="connsiteY40" fmla="*/ 1160095 h 2522371"/>
                <a:gd name="connsiteX41" fmla="*/ 1260481 w 8962366"/>
                <a:gd name="connsiteY41" fmla="*/ 1205173 h 2522371"/>
                <a:gd name="connsiteX42" fmla="*/ 1189151 w 8962366"/>
                <a:gd name="connsiteY42" fmla="*/ 1246495 h 2522371"/>
                <a:gd name="connsiteX43" fmla="*/ 239332 w 8962366"/>
                <a:gd name="connsiteY43" fmla="*/ 2474867 h 2522371"/>
                <a:gd name="connsiteX44" fmla="*/ 228070 w 8962366"/>
                <a:gd name="connsiteY44" fmla="*/ 2508675 h 2522371"/>
                <a:gd name="connsiteX45" fmla="*/ 213053 w 8962366"/>
                <a:gd name="connsiteY45" fmla="*/ 2512432 h 2522371"/>
                <a:gd name="connsiteX46" fmla="*/ 17833 w 8962366"/>
                <a:gd name="connsiteY46" fmla="*/ 2219425 h 2522371"/>
                <a:gd name="connsiteX47" fmla="*/ 77901 w 8962366"/>
                <a:gd name="connsiteY47" fmla="*/ 1847533 h 2522371"/>
                <a:gd name="connsiteX48" fmla="*/ 235578 w 8962366"/>
                <a:gd name="connsiteY48" fmla="*/ 1648439 h 2522371"/>
                <a:gd name="connsiteX49" fmla="*/ 787449 w 8962366"/>
                <a:gd name="connsiteY49" fmla="*/ 1099992 h 2522371"/>
                <a:gd name="connsiteX50" fmla="*/ 1005194 w 8962366"/>
                <a:gd name="connsiteY50" fmla="*/ 945975 h 2522371"/>
                <a:gd name="connsiteX51" fmla="*/ 1042736 w 8962366"/>
                <a:gd name="connsiteY51" fmla="*/ 919680 h 2522371"/>
                <a:gd name="connsiteX52" fmla="*/ 1042972 w 8962366"/>
                <a:gd name="connsiteY52" fmla="*/ 919570 h 2522371"/>
                <a:gd name="connsiteX53" fmla="*/ 1005543 w 8962366"/>
                <a:gd name="connsiteY53" fmla="*/ 747300 h 2522371"/>
                <a:gd name="connsiteX54" fmla="*/ 949244 w 8962366"/>
                <a:gd name="connsiteY54" fmla="*/ 45063 h 2522371"/>
                <a:gd name="connsiteX55" fmla="*/ 952998 w 8962366"/>
                <a:gd name="connsiteY55" fmla="*/ 0 h 252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962366" h="2522371">
                  <a:moveTo>
                    <a:pt x="952998" y="0"/>
                  </a:moveTo>
                  <a:cubicBezTo>
                    <a:pt x="1058088" y="18777"/>
                    <a:pt x="1163178" y="41308"/>
                    <a:pt x="1268268" y="60085"/>
                  </a:cubicBezTo>
                  <a:cubicBezTo>
                    <a:pt x="1418397" y="86371"/>
                    <a:pt x="1568525" y="112658"/>
                    <a:pt x="1718654" y="138945"/>
                  </a:cubicBezTo>
                  <a:cubicBezTo>
                    <a:pt x="1850017" y="157722"/>
                    <a:pt x="1981379" y="180253"/>
                    <a:pt x="2112742" y="199030"/>
                  </a:cubicBezTo>
                  <a:cubicBezTo>
                    <a:pt x="2221586" y="214051"/>
                    <a:pt x="2330429" y="229072"/>
                    <a:pt x="2439272" y="240338"/>
                  </a:cubicBezTo>
                  <a:cubicBezTo>
                    <a:pt x="2540609" y="255359"/>
                    <a:pt x="2641946" y="266625"/>
                    <a:pt x="2747036" y="277891"/>
                  </a:cubicBezTo>
                  <a:cubicBezTo>
                    <a:pt x="2833360" y="289156"/>
                    <a:pt x="2923438" y="296667"/>
                    <a:pt x="3009762" y="307933"/>
                  </a:cubicBezTo>
                  <a:cubicBezTo>
                    <a:pt x="3118605" y="315443"/>
                    <a:pt x="3223695" y="326709"/>
                    <a:pt x="3328785" y="334220"/>
                  </a:cubicBezTo>
                  <a:cubicBezTo>
                    <a:pt x="3366317" y="337975"/>
                    <a:pt x="3407603" y="341730"/>
                    <a:pt x="3445135" y="345486"/>
                  </a:cubicBezTo>
                  <a:cubicBezTo>
                    <a:pt x="3546472" y="352996"/>
                    <a:pt x="3647809" y="356751"/>
                    <a:pt x="3749146" y="364262"/>
                  </a:cubicBezTo>
                  <a:cubicBezTo>
                    <a:pt x="3869248" y="371772"/>
                    <a:pt x="3985598" y="379283"/>
                    <a:pt x="4105701" y="383038"/>
                  </a:cubicBezTo>
                  <a:cubicBezTo>
                    <a:pt x="4124468" y="386794"/>
                    <a:pt x="4143234" y="386794"/>
                    <a:pt x="4162000" y="386794"/>
                  </a:cubicBezTo>
                  <a:cubicBezTo>
                    <a:pt x="4300869" y="390549"/>
                    <a:pt x="4435984" y="390549"/>
                    <a:pt x="4574854" y="398059"/>
                  </a:cubicBezTo>
                  <a:cubicBezTo>
                    <a:pt x="4826319" y="405570"/>
                    <a:pt x="5077785" y="401815"/>
                    <a:pt x="5325497" y="398059"/>
                  </a:cubicBezTo>
                  <a:cubicBezTo>
                    <a:pt x="5426834" y="398059"/>
                    <a:pt x="5528171" y="398059"/>
                    <a:pt x="5629508" y="394304"/>
                  </a:cubicBezTo>
                  <a:cubicBezTo>
                    <a:pt x="5757118" y="386794"/>
                    <a:pt x="5884727" y="383038"/>
                    <a:pt x="6012336" y="375528"/>
                  </a:cubicBezTo>
                  <a:cubicBezTo>
                    <a:pt x="6143699" y="368017"/>
                    <a:pt x="6278815" y="360507"/>
                    <a:pt x="6410178" y="352996"/>
                  </a:cubicBezTo>
                  <a:cubicBezTo>
                    <a:pt x="6541540" y="341730"/>
                    <a:pt x="6672903" y="334220"/>
                    <a:pt x="6804266" y="319199"/>
                  </a:cubicBezTo>
                  <a:cubicBezTo>
                    <a:pt x="6946888" y="307933"/>
                    <a:pt x="7089510" y="289156"/>
                    <a:pt x="7235886" y="274135"/>
                  </a:cubicBezTo>
                  <a:cubicBezTo>
                    <a:pt x="7359742" y="262869"/>
                    <a:pt x="7479845" y="247848"/>
                    <a:pt x="7603701" y="232827"/>
                  </a:cubicBezTo>
                  <a:cubicBezTo>
                    <a:pt x="7761336" y="210296"/>
                    <a:pt x="7918971" y="187764"/>
                    <a:pt x="8076607" y="165232"/>
                  </a:cubicBezTo>
                  <a:cubicBezTo>
                    <a:pt x="8234242" y="138945"/>
                    <a:pt x="8388124" y="116414"/>
                    <a:pt x="8542006" y="90127"/>
                  </a:cubicBezTo>
                  <a:cubicBezTo>
                    <a:pt x="8684628" y="63840"/>
                    <a:pt x="8823497" y="37553"/>
                    <a:pt x="8962366" y="11266"/>
                  </a:cubicBezTo>
                  <a:cubicBezTo>
                    <a:pt x="8906068" y="93882"/>
                    <a:pt x="8842263" y="172743"/>
                    <a:pt x="8778458" y="251604"/>
                  </a:cubicBezTo>
                  <a:cubicBezTo>
                    <a:pt x="8568278" y="506962"/>
                    <a:pt x="8343085" y="747300"/>
                    <a:pt x="8102879" y="972616"/>
                  </a:cubicBezTo>
                  <a:cubicBezTo>
                    <a:pt x="7641233" y="1400718"/>
                    <a:pt x="7134549" y="1764979"/>
                    <a:pt x="6567813" y="2035359"/>
                  </a:cubicBezTo>
                  <a:cubicBezTo>
                    <a:pt x="6177478" y="2219368"/>
                    <a:pt x="5775884" y="2354557"/>
                    <a:pt x="5351770" y="2433418"/>
                  </a:cubicBezTo>
                  <a:cubicBezTo>
                    <a:pt x="5179122" y="2467216"/>
                    <a:pt x="5002720" y="2489747"/>
                    <a:pt x="4826319" y="2504768"/>
                  </a:cubicBezTo>
                  <a:cubicBezTo>
                    <a:pt x="4623645" y="2523545"/>
                    <a:pt x="4417218" y="2527300"/>
                    <a:pt x="4214545" y="2516034"/>
                  </a:cubicBezTo>
                  <a:cubicBezTo>
                    <a:pt x="3944313" y="2504768"/>
                    <a:pt x="3677835" y="2467216"/>
                    <a:pt x="3411356" y="2407131"/>
                  </a:cubicBezTo>
                  <a:cubicBezTo>
                    <a:pt x="3047294" y="2320760"/>
                    <a:pt x="2698244" y="2189325"/>
                    <a:pt x="2367961" y="2016583"/>
                  </a:cubicBezTo>
                  <a:cubicBezTo>
                    <a:pt x="1988886" y="1817553"/>
                    <a:pt x="1643590" y="1573460"/>
                    <a:pt x="1332073" y="1276794"/>
                  </a:cubicBezTo>
                  <a:cubicBezTo>
                    <a:pt x="1309553" y="1254262"/>
                    <a:pt x="1279528" y="1235486"/>
                    <a:pt x="1260762" y="1205443"/>
                  </a:cubicBezTo>
                  <a:cubicBezTo>
                    <a:pt x="1287034" y="1186667"/>
                    <a:pt x="1320813" y="1175401"/>
                    <a:pt x="1350839" y="1160380"/>
                  </a:cubicBezTo>
                  <a:cubicBezTo>
                    <a:pt x="1365852" y="1152870"/>
                    <a:pt x="1369605" y="1145359"/>
                    <a:pt x="1362099" y="1126583"/>
                  </a:cubicBezTo>
                  <a:cubicBezTo>
                    <a:pt x="1317060" y="1040211"/>
                    <a:pt x="1272021" y="953840"/>
                    <a:pt x="1226983" y="867469"/>
                  </a:cubicBezTo>
                  <a:cubicBezTo>
                    <a:pt x="1224168" y="861836"/>
                    <a:pt x="1221822" y="857611"/>
                    <a:pt x="1219476" y="854619"/>
                  </a:cubicBezTo>
                  <a:lnTo>
                    <a:pt x="1219359" y="854533"/>
                  </a:lnTo>
                  <a:lnTo>
                    <a:pt x="1226693" y="867089"/>
                  </a:lnTo>
                  <a:cubicBezTo>
                    <a:pt x="1271743" y="953488"/>
                    <a:pt x="1316794" y="1039888"/>
                    <a:pt x="1361845" y="1126287"/>
                  </a:cubicBezTo>
                  <a:cubicBezTo>
                    <a:pt x="1369353" y="1145069"/>
                    <a:pt x="1365599" y="1152582"/>
                    <a:pt x="1350582" y="1160095"/>
                  </a:cubicBezTo>
                  <a:cubicBezTo>
                    <a:pt x="1320548" y="1175121"/>
                    <a:pt x="1286760" y="1186391"/>
                    <a:pt x="1260481" y="1205173"/>
                  </a:cubicBezTo>
                  <a:cubicBezTo>
                    <a:pt x="1234201" y="1216443"/>
                    <a:pt x="1211676" y="1231469"/>
                    <a:pt x="1189151" y="1246495"/>
                  </a:cubicBezTo>
                  <a:cubicBezTo>
                    <a:pt x="727381" y="1547014"/>
                    <a:pt x="412027" y="1952715"/>
                    <a:pt x="239332" y="2474867"/>
                  </a:cubicBezTo>
                  <a:cubicBezTo>
                    <a:pt x="235578" y="2489893"/>
                    <a:pt x="231824" y="2501162"/>
                    <a:pt x="228070" y="2508675"/>
                  </a:cubicBezTo>
                  <a:cubicBezTo>
                    <a:pt x="220561" y="2516188"/>
                    <a:pt x="216807" y="2512432"/>
                    <a:pt x="213053" y="2512432"/>
                  </a:cubicBezTo>
                  <a:cubicBezTo>
                    <a:pt x="122951" y="2429789"/>
                    <a:pt x="55376" y="2335877"/>
                    <a:pt x="17833" y="2219425"/>
                  </a:cubicBezTo>
                  <a:cubicBezTo>
                    <a:pt x="-19709" y="2084192"/>
                    <a:pt x="2816" y="1963984"/>
                    <a:pt x="77901" y="1847533"/>
                  </a:cubicBezTo>
                  <a:cubicBezTo>
                    <a:pt x="126706" y="1776160"/>
                    <a:pt x="179265" y="1712299"/>
                    <a:pt x="235578" y="1648439"/>
                  </a:cubicBezTo>
                  <a:cubicBezTo>
                    <a:pt x="400764" y="1449345"/>
                    <a:pt x="580967" y="1261521"/>
                    <a:pt x="787449" y="1099992"/>
                  </a:cubicBezTo>
                  <a:cubicBezTo>
                    <a:pt x="855025" y="1043644"/>
                    <a:pt x="930109" y="991053"/>
                    <a:pt x="1005194" y="945975"/>
                  </a:cubicBezTo>
                  <a:cubicBezTo>
                    <a:pt x="1020211" y="938462"/>
                    <a:pt x="1031473" y="930950"/>
                    <a:pt x="1042736" y="919680"/>
                  </a:cubicBezTo>
                  <a:lnTo>
                    <a:pt x="1042972" y="919570"/>
                  </a:lnTo>
                  <a:lnTo>
                    <a:pt x="1005543" y="747300"/>
                  </a:lnTo>
                  <a:cubicBezTo>
                    <a:pt x="964257" y="514473"/>
                    <a:pt x="945491" y="281646"/>
                    <a:pt x="949244" y="45063"/>
                  </a:cubicBezTo>
                  <a:cubicBezTo>
                    <a:pt x="949244" y="30042"/>
                    <a:pt x="945491" y="15021"/>
                    <a:pt x="952998" y="0"/>
                  </a:cubicBezTo>
                  <a:close/>
                </a:path>
              </a:pathLst>
            </a:custGeom>
            <a:solidFill>
              <a:srgbClr val="935D15"/>
            </a:solidFill>
            <a:ln>
              <a:noFill/>
            </a:ln>
          </p:spPr>
          <p:txBody>
            <a:bodyPr vert="horz" wrap="square" lIns="91440" tIns="45720" rIns="91440" bIns="45720" numCol="1" anchor="t" anchorCtr="0" compatLnSpc="1">
              <a:noAutofit/>
            </a:bodyPr>
            <a:lstStyle/>
            <a:p>
              <a:endParaRPr lang="zh-CN" altLang="en-US"/>
            </a:p>
          </p:txBody>
        </p:sp>
      </p:grpSp>
      <p:sp>
        <p:nvSpPr>
          <p:cNvPr id="6" name="文本框 48"/>
          <p:cNvSpPr>
            <a:spLocks noChangeArrowheads="1"/>
          </p:cNvSpPr>
          <p:nvPr/>
        </p:nvSpPr>
        <p:spPr bwMode="auto">
          <a:xfrm>
            <a:off x="5282115" y="3681567"/>
            <a:ext cx="1627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OPTION </a:t>
            </a:r>
            <a:r>
              <a:rPr lang="en-US" altLang="zh-CN" sz="2000" b="1" dirty="0" smtClean="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endParaRPr lang="en-US" altLang="zh-CN"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 name="Freeform 21"/>
          <p:cNvSpPr/>
          <p:nvPr/>
        </p:nvSpPr>
        <p:spPr bwMode="auto">
          <a:xfrm flipH="1">
            <a:off x="1774748" y="3121210"/>
            <a:ext cx="2595563" cy="628650"/>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rgbClr val="4D4641"/>
          </a:solidFill>
          <a:ln>
            <a:noFill/>
          </a:ln>
        </p:spPr>
        <p:txBody>
          <a:bodyPr vert="horz" wrap="square" lIns="91440" tIns="45720" rIns="91440" bIns="45720" numCol="1" anchor="t" anchorCtr="0" compatLnSpc="1"/>
          <a:lstStyle/>
          <a:p>
            <a:endParaRPr lang="zh-CN" altLang="en-US"/>
          </a:p>
        </p:txBody>
      </p:sp>
      <p:sp>
        <p:nvSpPr>
          <p:cNvPr id="8" name="Freeform 21"/>
          <p:cNvSpPr/>
          <p:nvPr/>
        </p:nvSpPr>
        <p:spPr bwMode="auto">
          <a:xfrm flipH="1">
            <a:off x="4314322" y="5130773"/>
            <a:ext cx="2595563" cy="628650"/>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rgbClr val="4D4641"/>
          </a:solidFill>
          <a:ln>
            <a:noFill/>
          </a:ln>
        </p:spPr>
        <p:txBody>
          <a:bodyPr vert="horz" wrap="square" lIns="91440" tIns="45720" rIns="91440" bIns="45720" numCol="1" anchor="t" anchorCtr="0" compatLnSpc="1"/>
          <a:lstStyle/>
          <a:p>
            <a:endParaRPr lang="zh-CN" altLang="en-US"/>
          </a:p>
        </p:txBody>
      </p:sp>
      <p:sp>
        <p:nvSpPr>
          <p:cNvPr id="9" name="文本框 48"/>
          <p:cNvSpPr>
            <a:spLocks noChangeArrowheads="1"/>
          </p:cNvSpPr>
          <p:nvPr/>
        </p:nvSpPr>
        <p:spPr bwMode="auto">
          <a:xfrm>
            <a:off x="5042668" y="2704771"/>
            <a:ext cx="1692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OPTION 01</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Freeform 21"/>
          <p:cNvSpPr/>
          <p:nvPr/>
        </p:nvSpPr>
        <p:spPr bwMode="auto">
          <a:xfrm flipV="1">
            <a:off x="7005680" y="2321836"/>
            <a:ext cx="2595563" cy="628650"/>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rgbClr val="4D4641"/>
          </a:solidFill>
          <a:ln>
            <a:noFill/>
          </a:ln>
        </p:spPr>
        <p:txBody>
          <a:bodyPr vert="horz" wrap="square" lIns="91440" tIns="45720" rIns="91440" bIns="45720" numCol="1" anchor="t" anchorCtr="0" compatLnSpc="1"/>
          <a:lstStyle/>
          <a:p>
            <a:endParaRPr lang="zh-CN" altLang="en-US"/>
          </a:p>
        </p:txBody>
      </p:sp>
      <p:sp>
        <p:nvSpPr>
          <p:cNvPr id="11" name="文本框 48"/>
          <p:cNvSpPr>
            <a:spLocks noChangeArrowheads="1"/>
          </p:cNvSpPr>
          <p:nvPr/>
        </p:nvSpPr>
        <p:spPr bwMode="auto">
          <a:xfrm>
            <a:off x="5889046" y="4559132"/>
            <a:ext cx="17021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OPTION </a:t>
            </a:r>
            <a:r>
              <a:rPr lang="en-US" altLang="zh-CN" sz="2000" b="1" dirty="0" smtClean="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endParaRPr lang="en-US" altLang="zh-CN" sz="2000" b="1" dirty="0" smtClean="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endParaRPr lang="en-US" altLang="zh-CN"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文本框 12"/>
          <p:cNvSpPr txBox="1"/>
          <p:nvPr/>
        </p:nvSpPr>
        <p:spPr>
          <a:xfrm>
            <a:off x="7591197" y="1919185"/>
            <a:ext cx="201004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rPr>
              <a:t>适应性</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74747" y="3313516"/>
            <a:ext cx="2009559" cy="400110"/>
          </a:xfrm>
          <a:prstGeom prst="rect">
            <a:avLst/>
          </a:prstGeom>
          <a:noFill/>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rPr>
              <a:t>合理性</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314321" y="5324726"/>
            <a:ext cx="2044831" cy="400110"/>
          </a:xfrm>
          <a:prstGeom prst="rect">
            <a:avLst/>
          </a:prstGeom>
          <a:noFill/>
        </p:spPr>
        <p:txBody>
          <a:bodyPr wrap="square" rtlCol="0">
            <a:spAutoFit/>
          </a:bodyPr>
          <a:lstStyle/>
          <a:p>
            <a:pPr algn="r"/>
            <a:r>
              <a:rPr lang="zh-CN" altLang="en-US" sz="2000" b="1" dirty="0">
                <a:solidFill>
                  <a:schemeClr val="tx1">
                    <a:lumMod val="75000"/>
                    <a:lumOff val="25000"/>
                  </a:schemeClr>
                </a:solidFill>
                <a:latin typeface="微软雅黑" panose="020B0503020204020204" pitchFamily="34" charset="-122"/>
              </a:rPr>
              <a:t>针对性</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875110" y="810158"/>
            <a:ext cx="8441781" cy="525657"/>
          </a:xfrm>
          <a:prstGeom prst="rect">
            <a:avLst/>
          </a:prstGeom>
          <a:noFill/>
        </p:spPr>
        <p:txBody>
          <a:bodyPr wrap="square" rtlCol="0">
            <a:spAutoFit/>
          </a:bodyPr>
          <a:lstStyle/>
          <a:p>
            <a:pPr algn="ctr">
              <a:lnSpc>
                <a:spcPct val="130000"/>
              </a:lnSpc>
            </a:pPr>
            <a:r>
              <a:rPr lang="zh-CN" altLang="en-US" sz="2400" b="1" dirty="0">
                <a:solidFill>
                  <a:schemeClr val="tx1">
                    <a:lumMod val="75000"/>
                    <a:lumOff val="25000"/>
                  </a:schemeClr>
                </a:solidFill>
                <a:latin typeface="微软雅黑" panose="020B0503020204020204" pitchFamily="34" charset="-122"/>
              </a:rPr>
              <a:t>（一）客房服务质量标准设计的依据</a:t>
            </a:r>
            <a:endParaRPr lang="zh-CN" altLang="en-US" sz="2400" b="1" dirty="0">
              <a:solidFill>
                <a:schemeClr val="tx1">
                  <a:lumMod val="75000"/>
                  <a:lumOff val="25000"/>
                </a:schemeClr>
              </a:solidFill>
              <a:latin typeface="微软雅黑" panose="020B0503020204020204" pitchFamily="34" charset="-122"/>
            </a:endParaRPr>
          </a:p>
        </p:txBody>
      </p:sp>
      <p:sp>
        <p:nvSpPr>
          <p:cNvPr id="17" name="文本框 16"/>
          <p:cNvSpPr txBox="1"/>
          <p:nvPr/>
        </p:nvSpPr>
        <p:spPr>
          <a:xfrm>
            <a:off x="7920086" y="2399555"/>
            <a:ext cx="3902824" cy="1172629"/>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微软雅黑" panose="020B0503020204020204" pitchFamily="34" charset="-122"/>
              </a:rPr>
              <a:t>设备设施的质量标准必须和饭店星级与档次相适应，星级越高，客房服务设施就越完善，设备就越豪华舒适</a:t>
            </a:r>
            <a:r>
              <a:rPr lang="zh-CN" altLang="en-US" dirty="0" smtClean="0">
                <a:solidFill>
                  <a:schemeClr val="tx1">
                    <a:lumMod val="75000"/>
                    <a:lumOff val="25000"/>
                  </a:schemeClr>
                </a:solidFill>
                <a:latin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609725" y="3777901"/>
            <a:ext cx="2274453" cy="777457"/>
          </a:xfrm>
          <a:prstGeom prst="rect">
            <a:avLst/>
          </a:prstGeom>
          <a:noFill/>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rPr>
              <a:t>服务质量的标准必须和产品价值相吻合。</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774747" y="5834050"/>
            <a:ext cx="4584406" cy="452432"/>
          </a:xfrm>
          <a:prstGeom prst="rect">
            <a:avLst/>
          </a:prstGeom>
          <a:noFill/>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rPr>
              <a:t>服务质量的标准必须以客人的需求为出发点。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43"/>
          <p:cNvSpPr txBox="1"/>
          <p:nvPr/>
        </p:nvSpPr>
        <p:spPr>
          <a:xfrm>
            <a:off x="1962150" y="1369787"/>
            <a:ext cx="8267701" cy="4589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latin typeface="+mn-ea"/>
              </a:rPr>
              <a:t>客房服务质量标准的设计主要应该考虑</a:t>
            </a:r>
            <a:r>
              <a:rPr lang="en-US" altLang="zh-CN" dirty="0">
                <a:solidFill>
                  <a:schemeClr val="tx1">
                    <a:lumMod val="75000"/>
                    <a:lumOff val="25000"/>
                  </a:schemeClr>
                </a:solidFill>
                <a:latin typeface="+mn-ea"/>
              </a:rPr>
              <a:t>3</a:t>
            </a:r>
            <a:r>
              <a:rPr lang="zh-CN" altLang="en-US" dirty="0">
                <a:solidFill>
                  <a:schemeClr val="tx1">
                    <a:lumMod val="75000"/>
                    <a:lumOff val="25000"/>
                  </a:schemeClr>
                </a:solidFill>
                <a:latin typeface="+mn-ea"/>
              </a:rPr>
              <a:t>个方面的因素：</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35437" y="3915559"/>
            <a:ext cx="2170815" cy="2417793"/>
            <a:chOff x="4935437" y="3552373"/>
            <a:chExt cx="2170815" cy="2417793"/>
          </a:xfrm>
        </p:grpSpPr>
        <p:sp>
          <p:nvSpPr>
            <p:cNvPr id="3" name="Freeform 5"/>
            <p:cNvSpPr/>
            <p:nvPr/>
          </p:nvSpPr>
          <p:spPr bwMode="auto">
            <a:xfrm>
              <a:off x="5992247" y="3552373"/>
              <a:ext cx="54595" cy="201483"/>
            </a:xfrm>
            <a:custGeom>
              <a:avLst/>
              <a:gdLst>
                <a:gd name="T0" fmla="*/ 9 w 18"/>
                <a:gd name="T1" fmla="*/ 67 h 67"/>
                <a:gd name="T2" fmla="*/ 9 w 18"/>
                <a:gd name="T3" fmla="*/ 67 h 67"/>
                <a:gd name="T4" fmla="*/ 0 w 18"/>
                <a:gd name="T5" fmla="*/ 58 h 67"/>
                <a:gd name="T6" fmla="*/ 0 w 18"/>
                <a:gd name="T7" fmla="*/ 9 h 67"/>
                <a:gd name="T8" fmla="*/ 9 w 18"/>
                <a:gd name="T9" fmla="*/ 0 h 67"/>
                <a:gd name="T10" fmla="*/ 9 w 18"/>
                <a:gd name="T11" fmla="*/ 0 h 67"/>
                <a:gd name="T12" fmla="*/ 18 w 18"/>
                <a:gd name="T13" fmla="*/ 9 h 67"/>
                <a:gd name="T14" fmla="*/ 18 w 18"/>
                <a:gd name="T15" fmla="*/ 58 h 67"/>
                <a:gd name="T16" fmla="*/ 9 w 18"/>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7">
                  <a:moveTo>
                    <a:pt x="9" y="67"/>
                  </a:moveTo>
                  <a:cubicBezTo>
                    <a:pt x="9" y="67"/>
                    <a:pt x="9" y="67"/>
                    <a:pt x="9" y="67"/>
                  </a:cubicBezTo>
                  <a:cubicBezTo>
                    <a:pt x="4" y="67"/>
                    <a:pt x="0" y="63"/>
                    <a:pt x="0" y="58"/>
                  </a:cubicBezTo>
                  <a:cubicBezTo>
                    <a:pt x="0" y="9"/>
                    <a:pt x="0" y="9"/>
                    <a:pt x="0" y="9"/>
                  </a:cubicBezTo>
                  <a:cubicBezTo>
                    <a:pt x="0" y="4"/>
                    <a:pt x="4" y="0"/>
                    <a:pt x="9" y="0"/>
                  </a:cubicBezTo>
                  <a:cubicBezTo>
                    <a:pt x="9" y="0"/>
                    <a:pt x="9" y="0"/>
                    <a:pt x="9" y="0"/>
                  </a:cubicBezTo>
                  <a:cubicBezTo>
                    <a:pt x="14" y="0"/>
                    <a:pt x="18" y="4"/>
                    <a:pt x="18" y="9"/>
                  </a:cubicBezTo>
                  <a:cubicBezTo>
                    <a:pt x="18" y="58"/>
                    <a:pt x="18" y="58"/>
                    <a:pt x="18" y="58"/>
                  </a:cubicBezTo>
                  <a:cubicBezTo>
                    <a:pt x="18" y="63"/>
                    <a:pt x="14" y="67"/>
                    <a:pt x="9" y="67"/>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 name="Freeform 6"/>
            <p:cNvSpPr/>
            <p:nvPr/>
          </p:nvSpPr>
          <p:spPr bwMode="auto">
            <a:xfrm>
              <a:off x="6306820" y="3678461"/>
              <a:ext cx="87093" cy="135188"/>
            </a:xfrm>
            <a:custGeom>
              <a:avLst/>
              <a:gdLst>
                <a:gd name="T0" fmla="*/ 7 w 29"/>
                <a:gd name="T1" fmla="*/ 43 h 45"/>
                <a:gd name="T2" fmla="*/ 7 w 29"/>
                <a:gd name="T3" fmla="*/ 43 h 45"/>
                <a:gd name="T4" fmla="*/ 2 w 29"/>
                <a:gd name="T5" fmla="*/ 32 h 45"/>
                <a:gd name="T6" fmla="*/ 11 w 29"/>
                <a:gd name="T7" fmla="*/ 7 h 45"/>
                <a:gd name="T8" fmla="*/ 22 w 29"/>
                <a:gd name="T9" fmla="*/ 2 h 45"/>
                <a:gd name="T10" fmla="*/ 22 w 29"/>
                <a:gd name="T11" fmla="*/ 2 h 45"/>
                <a:gd name="T12" fmla="*/ 28 w 29"/>
                <a:gd name="T13" fmla="*/ 13 h 45"/>
                <a:gd name="T14" fmla="*/ 19 w 29"/>
                <a:gd name="T15" fmla="*/ 38 h 45"/>
                <a:gd name="T16" fmla="*/ 7 w 29"/>
                <a:gd name="T1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5">
                  <a:moveTo>
                    <a:pt x="7" y="43"/>
                  </a:moveTo>
                  <a:cubicBezTo>
                    <a:pt x="7" y="43"/>
                    <a:pt x="7" y="43"/>
                    <a:pt x="7" y="43"/>
                  </a:cubicBezTo>
                  <a:cubicBezTo>
                    <a:pt x="2" y="42"/>
                    <a:pt x="0" y="36"/>
                    <a:pt x="2" y="32"/>
                  </a:cubicBezTo>
                  <a:cubicBezTo>
                    <a:pt x="11" y="7"/>
                    <a:pt x="11" y="7"/>
                    <a:pt x="11" y="7"/>
                  </a:cubicBezTo>
                  <a:cubicBezTo>
                    <a:pt x="12" y="2"/>
                    <a:pt x="18" y="0"/>
                    <a:pt x="22" y="2"/>
                  </a:cubicBezTo>
                  <a:cubicBezTo>
                    <a:pt x="22" y="2"/>
                    <a:pt x="22" y="2"/>
                    <a:pt x="22" y="2"/>
                  </a:cubicBezTo>
                  <a:cubicBezTo>
                    <a:pt x="27" y="3"/>
                    <a:pt x="29" y="9"/>
                    <a:pt x="28" y="13"/>
                  </a:cubicBezTo>
                  <a:cubicBezTo>
                    <a:pt x="19" y="38"/>
                    <a:pt x="19" y="38"/>
                    <a:pt x="19" y="38"/>
                  </a:cubicBezTo>
                  <a:cubicBezTo>
                    <a:pt x="17" y="43"/>
                    <a:pt x="12" y="45"/>
                    <a:pt x="7" y="43"/>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 name="Freeform 7"/>
            <p:cNvSpPr/>
            <p:nvPr/>
          </p:nvSpPr>
          <p:spPr bwMode="auto">
            <a:xfrm>
              <a:off x="6584996" y="3801951"/>
              <a:ext cx="155987" cy="172886"/>
            </a:xfrm>
            <a:custGeom>
              <a:avLst/>
              <a:gdLst>
                <a:gd name="T0" fmla="*/ 4 w 52"/>
                <a:gd name="T1" fmla="*/ 54 h 58"/>
                <a:gd name="T2" fmla="*/ 4 w 52"/>
                <a:gd name="T3" fmla="*/ 54 h 58"/>
                <a:gd name="T4" fmla="*/ 3 w 52"/>
                <a:gd name="T5" fmla="*/ 42 h 58"/>
                <a:gd name="T6" fmla="*/ 35 w 52"/>
                <a:gd name="T7" fmla="*/ 5 h 58"/>
                <a:gd name="T8" fmla="*/ 47 w 52"/>
                <a:gd name="T9" fmla="*/ 3 h 58"/>
                <a:gd name="T10" fmla="*/ 47 w 52"/>
                <a:gd name="T11" fmla="*/ 3 h 58"/>
                <a:gd name="T12" fmla="*/ 48 w 52"/>
                <a:gd name="T13" fmla="*/ 16 h 58"/>
                <a:gd name="T14" fmla="*/ 17 w 52"/>
                <a:gd name="T15" fmla="*/ 53 h 58"/>
                <a:gd name="T16" fmla="*/ 4 w 52"/>
                <a:gd name="T17"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8">
                  <a:moveTo>
                    <a:pt x="4" y="54"/>
                  </a:moveTo>
                  <a:cubicBezTo>
                    <a:pt x="4" y="54"/>
                    <a:pt x="4" y="54"/>
                    <a:pt x="4" y="54"/>
                  </a:cubicBezTo>
                  <a:cubicBezTo>
                    <a:pt x="1" y="51"/>
                    <a:pt x="0" y="46"/>
                    <a:pt x="3" y="42"/>
                  </a:cubicBezTo>
                  <a:cubicBezTo>
                    <a:pt x="35" y="5"/>
                    <a:pt x="35" y="5"/>
                    <a:pt x="35" y="5"/>
                  </a:cubicBezTo>
                  <a:cubicBezTo>
                    <a:pt x="38" y="1"/>
                    <a:pt x="44" y="0"/>
                    <a:pt x="47" y="3"/>
                  </a:cubicBezTo>
                  <a:cubicBezTo>
                    <a:pt x="47" y="3"/>
                    <a:pt x="47" y="3"/>
                    <a:pt x="47" y="3"/>
                  </a:cubicBezTo>
                  <a:cubicBezTo>
                    <a:pt x="51" y="7"/>
                    <a:pt x="52" y="12"/>
                    <a:pt x="48" y="16"/>
                  </a:cubicBezTo>
                  <a:cubicBezTo>
                    <a:pt x="17" y="53"/>
                    <a:pt x="17" y="53"/>
                    <a:pt x="17" y="53"/>
                  </a:cubicBezTo>
                  <a:cubicBezTo>
                    <a:pt x="14" y="57"/>
                    <a:pt x="8" y="58"/>
                    <a:pt x="4" y="54"/>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 name="Freeform 8"/>
            <p:cNvSpPr/>
            <p:nvPr/>
          </p:nvSpPr>
          <p:spPr bwMode="auto">
            <a:xfrm>
              <a:off x="6791678" y="4124324"/>
              <a:ext cx="123490" cy="96192"/>
            </a:xfrm>
            <a:custGeom>
              <a:avLst/>
              <a:gdLst>
                <a:gd name="T0" fmla="*/ 2 w 41"/>
                <a:gd name="T1" fmla="*/ 27 h 32"/>
                <a:gd name="T2" fmla="*/ 2 w 41"/>
                <a:gd name="T3" fmla="*/ 27 h 32"/>
                <a:gd name="T4" fmla="*/ 6 w 41"/>
                <a:gd name="T5" fmla="*/ 14 h 32"/>
                <a:gd name="T6" fmla="*/ 26 w 41"/>
                <a:gd name="T7" fmla="*/ 3 h 32"/>
                <a:gd name="T8" fmla="*/ 38 w 41"/>
                <a:gd name="T9" fmla="*/ 6 h 32"/>
                <a:gd name="T10" fmla="*/ 38 w 41"/>
                <a:gd name="T11" fmla="*/ 6 h 32"/>
                <a:gd name="T12" fmla="*/ 35 w 41"/>
                <a:gd name="T13" fmla="*/ 18 h 32"/>
                <a:gd name="T14" fmla="*/ 15 w 41"/>
                <a:gd name="T15" fmla="*/ 30 h 32"/>
                <a:gd name="T16" fmla="*/ 2 w 41"/>
                <a:gd name="T1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2">
                  <a:moveTo>
                    <a:pt x="2" y="27"/>
                  </a:moveTo>
                  <a:cubicBezTo>
                    <a:pt x="2" y="27"/>
                    <a:pt x="2" y="27"/>
                    <a:pt x="2" y="27"/>
                  </a:cubicBezTo>
                  <a:cubicBezTo>
                    <a:pt x="0" y="22"/>
                    <a:pt x="1" y="17"/>
                    <a:pt x="6" y="14"/>
                  </a:cubicBezTo>
                  <a:cubicBezTo>
                    <a:pt x="26" y="3"/>
                    <a:pt x="26" y="3"/>
                    <a:pt x="26" y="3"/>
                  </a:cubicBezTo>
                  <a:cubicBezTo>
                    <a:pt x="30" y="0"/>
                    <a:pt x="36" y="2"/>
                    <a:pt x="38" y="6"/>
                  </a:cubicBezTo>
                  <a:cubicBezTo>
                    <a:pt x="38" y="6"/>
                    <a:pt x="38" y="6"/>
                    <a:pt x="38" y="6"/>
                  </a:cubicBezTo>
                  <a:cubicBezTo>
                    <a:pt x="41" y="10"/>
                    <a:pt x="39" y="16"/>
                    <a:pt x="35" y="18"/>
                  </a:cubicBezTo>
                  <a:cubicBezTo>
                    <a:pt x="15" y="30"/>
                    <a:pt x="15" y="30"/>
                    <a:pt x="15" y="30"/>
                  </a:cubicBezTo>
                  <a:cubicBezTo>
                    <a:pt x="11" y="32"/>
                    <a:pt x="5" y="31"/>
                    <a:pt x="2" y="27"/>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 name="Freeform 9"/>
            <p:cNvSpPr/>
            <p:nvPr/>
          </p:nvSpPr>
          <p:spPr bwMode="auto">
            <a:xfrm>
              <a:off x="6902169" y="4438897"/>
              <a:ext cx="204083" cy="84493"/>
            </a:xfrm>
            <a:custGeom>
              <a:avLst/>
              <a:gdLst>
                <a:gd name="T0" fmla="*/ 1 w 68"/>
                <a:gd name="T1" fmla="*/ 20 h 28"/>
                <a:gd name="T2" fmla="*/ 1 w 68"/>
                <a:gd name="T3" fmla="*/ 20 h 28"/>
                <a:gd name="T4" fmla="*/ 8 w 68"/>
                <a:gd name="T5" fmla="*/ 9 h 28"/>
                <a:gd name="T6" fmla="*/ 56 w 68"/>
                <a:gd name="T7" fmla="*/ 1 h 28"/>
                <a:gd name="T8" fmla="*/ 67 w 68"/>
                <a:gd name="T9" fmla="*/ 8 h 28"/>
                <a:gd name="T10" fmla="*/ 67 w 68"/>
                <a:gd name="T11" fmla="*/ 8 h 28"/>
                <a:gd name="T12" fmla="*/ 59 w 68"/>
                <a:gd name="T13" fmla="*/ 19 h 28"/>
                <a:gd name="T14" fmla="*/ 12 w 68"/>
                <a:gd name="T15" fmla="*/ 27 h 28"/>
                <a:gd name="T16" fmla="*/ 1 w 68"/>
                <a:gd name="T1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8">
                  <a:moveTo>
                    <a:pt x="1" y="20"/>
                  </a:moveTo>
                  <a:cubicBezTo>
                    <a:pt x="1" y="20"/>
                    <a:pt x="1" y="20"/>
                    <a:pt x="1" y="20"/>
                  </a:cubicBezTo>
                  <a:cubicBezTo>
                    <a:pt x="0" y="15"/>
                    <a:pt x="3" y="10"/>
                    <a:pt x="8" y="9"/>
                  </a:cubicBezTo>
                  <a:cubicBezTo>
                    <a:pt x="56" y="1"/>
                    <a:pt x="56" y="1"/>
                    <a:pt x="56" y="1"/>
                  </a:cubicBezTo>
                  <a:cubicBezTo>
                    <a:pt x="61" y="0"/>
                    <a:pt x="66" y="3"/>
                    <a:pt x="67" y="8"/>
                  </a:cubicBezTo>
                  <a:cubicBezTo>
                    <a:pt x="67" y="8"/>
                    <a:pt x="67" y="8"/>
                    <a:pt x="67" y="8"/>
                  </a:cubicBezTo>
                  <a:cubicBezTo>
                    <a:pt x="68" y="13"/>
                    <a:pt x="64" y="18"/>
                    <a:pt x="59" y="19"/>
                  </a:cubicBezTo>
                  <a:cubicBezTo>
                    <a:pt x="12" y="27"/>
                    <a:pt x="12" y="27"/>
                    <a:pt x="12" y="27"/>
                  </a:cubicBezTo>
                  <a:cubicBezTo>
                    <a:pt x="7" y="28"/>
                    <a:pt x="2" y="25"/>
                    <a:pt x="1" y="20"/>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 name="Freeform 10"/>
            <p:cNvSpPr/>
            <p:nvPr/>
          </p:nvSpPr>
          <p:spPr bwMode="auto">
            <a:xfrm>
              <a:off x="6902169" y="4787267"/>
              <a:ext cx="105291" cy="64994"/>
            </a:xfrm>
            <a:custGeom>
              <a:avLst/>
              <a:gdLst>
                <a:gd name="T0" fmla="*/ 23 w 35"/>
                <a:gd name="T1" fmla="*/ 21 h 22"/>
                <a:gd name="T2" fmla="*/ 8 w 35"/>
                <a:gd name="T3" fmla="*/ 19 h 22"/>
                <a:gd name="T4" fmla="*/ 1 w 35"/>
                <a:gd name="T5" fmla="*/ 8 h 22"/>
                <a:gd name="T6" fmla="*/ 1 w 35"/>
                <a:gd name="T7" fmla="*/ 8 h 22"/>
                <a:gd name="T8" fmla="*/ 11 w 35"/>
                <a:gd name="T9" fmla="*/ 1 h 22"/>
                <a:gd name="T10" fmla="*/ 26 w 35"/>
                <a:gd name="T11" fmla="*/ 3 h 22"/>
                <a:gd name="T12" fmla="*/ 34 w 35"/>
                <a:gd name="T13" fmla="*/ 14 h 22"/>
                <a:gd name="T14" fmla="*/ 34 w 35"/>
                <a:gd name="T15" fmla="*/ 14 h 22"/>
                <a:gd name="T16" fmla="*/ 23 w 35"/>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23" y="21"/>
                  </a:moveTo>
                  <a:cubicBezTo>
                    <a:pt x="8" y="19"/>
                    <a:pt x="8" y="19"/>
                    <a:pt x="8" y="19"/>
                  </a:cubicBezTo>
                  <a:cubicBezTo>
                    <a:pt x="3" y="18"/>
                    <a:pt x="0" y="13"/>
                    <a:pt x="1" y="8"/>
                  </a:cubicBezTo>
                  <a:cubicBezTo>
                    <a:pt x="1" y="8"/>
                    <a:pt x="1" y="8"/>
                    <a:pt x="1" y="8"/>
                  </a:cubicBezTo>
                  <a:cubicBezTo>
                    <a:pt x="2" y="3"/>
                    <a:pt x="6" y="0"/>
                    <a:pt x="11" y="1"/>
                  </a:cubicBezTo>
                  <a:cubicBezTo>
                    <a:pt x="26" y="3"/>
                    <a:pt x="26" y="3"/>
                    <a:pt x="26" y="3"/>
                  </a:cubicBezTo>
                  <a:cubicBezTo>
                    <a:pt x="31" y="4"/>
                    <a:pt x="35" y="9"/>
                    <a:pt x="34" y="14"/>
                  </a:cubicBezTo>
                  <a:cubicBezTo>
                    <a:pt x="34" y="14"/>
                    <a:pt x="34" y="14"/>
                    <a:pt x="34" y="14"/>
                  </a:cubicBezTo>
                  <a:cubicBezTo>
                    <a:pt x="33" y="19"/>
                    <a:pt x="28" y="22"/>
                    <a:pt x="23" y="21"/>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Freeform 11"/>
            <p:cNvSpPr/>
            <p:nvPr/>
          </p:nvSpPr>
          <p:spPr bwMode="auto">
            <a:xfrm>
              <a:off x="6789078" y="5086242"/>
              <a:ext cx="188484" cy="135188"/>
            </a:xfrm>
            <a:custGeom>
              <a:avLst/>
              <a:gdLst>
                <a:gd name="T0" fmla="*/ 48 w 63"/>
                <a:gd name="T1" fmla="*/ 43 h 45"/>
                <a:gd name="T2" fmla="*/ 6 w 63"/>
                <a:gd name="T3" fmla="*/ 18 h 45"/>
                <a:gd name="T4" fmla="*/ 3 w 63"/>
                <a:gd name="T5" fmla="*/ 6 h 45"/>
                <a:gd name="T6" fmla="*/ 3 w 63"/>
                <a:gd name="T7" fmla="*/ 6 h 45"/>
                <a:gd name="T8" fmla="*/ 15 w 63"/>
                <a:gd name="T9" fmla="*/ 3 h 45"/>
                <a:gd name="T10" fmla="*/ 57 w 63"/>
                <a:gd name="T11" fmla="*/ 27 h 45"/>
                <a:gd name="T12" fmla="*/ 61 w 63"/>
                <a:gd name="T13" fmla="*/ 40 h 45"/>
                <a:gd name="T14" fmla="*/ 61 w 63"/>
                <a:gd name="T15" fmla="*/ 40 h 45"/>
                <a:gd name="T16" fmla="*/ 48 w 63"/>
                <a:gd name="T1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5">
                  <a:moveTo>
                    <a:pt x="48" y="43"/>
                  </a:moveTo>
                  <a:cubicBezTo>
                    <a:pt x="6" y="18"/>
                    <a:pt x="6" y="18"/>
                    <a:pt x="6" y="18"/>
                  </a:cubicBezTo>
                  <a:cubicBezTo>
                    <a:pt x="2" y="16"/>
                    <a:pt x="0" y="10"/>
                    <a:pt x="3" y="6"/>
                  </a:cubicBezTo>
                  <a:cubicBezTo>
                    <a:pt x="3" y="6"/>
                    <a:pt x="3" y="6"/>
                    <a:pt x="3" y="6"/>
                  </a:cubicBezTo>
                  <a:cubicBezTo>
                    <a:pt x="5" y="2"/>
                    <a:pt x="11" y="0"/>
                    <a:pt x="15" y="3"/>
                  </a:cubicBezTo>
                  <a:cubicBezTo>
                    <a:pt x="57" y="27"/>
                    <a:pt x="57" y="27"/>
                    <a:pt x="57" y="27"/>
                  </a:cubicBezTo>
                  <a:cubicBezTo>
                    <a:pt x="62" y="30"/>
                    <a:pt x="63" y="35"/>
                    <a:pt x="61" y="40"/>
                  </a:cubicBezTo>
                  <a:cubicBezTo>
                    <a:pt x="61" y="40"/>
                    <a:pt x="61" y="40"/>
                    <a:pt x="61" y="40"/>
                  </a:cubicBezTo>
                  <a:cubicBezTo>
                    <a:pt x="58" y="44"/>
                    <a:pt x="53" y="45"/>
                    <a:pt x="48" y="43"/>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0" name="Freeform 12"/>
            <p:cNvSpPr/>
            <p:nvPr/>
          </p:nvSpPr>
          <p:spPr bwMode="auto">
            <a:xfrm>
              <a:off x="6582396" y="5334520"/>
              <a:ext cx="98792" cy="105291"/>
            </a:xfrm>
            <a:custGeom>
              <a:avLst/>
              <a:gdLst>
                <a:gd name="T0" fmla="*/ 16 w 33"/>
                <a:gd name="T1" fmla="*/ 31 h 35"/>
                <a:gd name="T2" fmla="*/ 3 w 33"/>
                <a:gd name="T3" fmla="*/ 16 h 35"/>
                <a:gd name="T4" fmla="*/ 5 w 33"/>
                <a:gd name="T5" fmla="*/ 3 h 35"/>
                <a:gd name="T6" fmla="*/ 5 w 33"/>
                <a:gd name="T7" fmla="*/ 3 h 35"/>
                <a:gd name="T8" fmla="*/ 17 w 33"/>
                <a:gd name="T9" fmla="*/ 4 h 35"/>
                <a:gd name="T10" fmla="*/ 30 w 33"/>
                <a:gd name="T11" fmla="*/ 19 h 35"/>
                <a:gd name="T12" fmla="*/ 29 w 33"/>
                <a:gd name="T13" fmla="*/ 32 h 35"/>
                <a:gd name="T14" fmla="*/ 29 w 33"/>
                <a:gd name="T15" fmla="*/ 32 h 35"/>
                <a:gd name="T16" fmla="*/ 16 w 33"/>
                <a:gd name="T1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5">
                  <a:moveTo>
                    <a:pt x="16" y="31"/>
                  </a:moveTo>
                  <a:cubicBezTo>
                    <a:pt x="3" y="16"/>
                    <a:pt x="3" y="16"/>
                    <a:pt x="3" y="16"/>
                  </a:cubicBezTo>
                  <a:cubicBezTo>
                    <a:pt x="0" y="12"/>
                    <a:pt x="1" y="6"/>
                    <a:pt x="5" y="3"/>
                  </a:cubicBezTo>
                  <a:cubicBezTo>
                    <a:pt x="5" y="3"/>
                    <a:pt x="5" y="3"/>
                    <a:pt x="5" y="3"/>
                  </a:cubicBezTo>
                  <a:cubicBezTo>
                    <a:pt x="8" y="0"/>
                    <a:pt x="14" y="0"/>
                    <a:pt x="17" y="4"/>
                  </a:cubicBezTo>
                  <a:cubicBezTo>
                    <a:pt x="30" y="19"/>
                    <a:pt x="30" y="19"/>
                    <a:pt x="30" y="19"/>
                  </a:cubicBezTo>
                  <a:cubicBezTo>
                    <a:pt x="33" y="23"/>
                    <a:pt x="33" y="29"/>
                    <a:pt x="29" y="32"/>
                  </a:cubicBezTo>
                  <a:cubicBezTo>
                    <a:pt x="29" y="32"/>
                    <a:pt x="29" y="32"/>
                    <a:pt x="29" y="32"/>
                  </a:cubicBezTo>
                  <a:cubicBezTo>
                    <a:pt x="25" y="35"/>
                    <a:pt x="19" y="34"/>
                    <a:pt x="16" y="31"/>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Freeform 13"/>
            <p:cNvSpPr/>
            <p:nvPr/>
          </p:nvSpPr>
          <p:spPr bwMode="auto">
            <a:xfrm>
              <a:off x="5348801" y="5329320"/>
              <a:ext cx="105291" cy="110491"/>
            </a:xfrm>
            <a:custGeom>
              <a:avLst/>
              <a:gdLst>
                <a:gd name="T0" fmla="*/ 5 w 35"/>
                <a:gd name="T1" fmla="*/ 34 h 37"/>
                <a:gd name="T2" fmla="*/ 5 w 35"/>
                <a:gd name="T3" fmla="*/ 34 h 37"/>
                <a:gd name="T4" fmla="*/ 4 w 35"/>
                <a:gd name="T5" fmla="*/ 21 h 37"/>
                <a:gd name="T6" fmla="*/ 18 w 35"/>
                <a:gd name="T7" fmla="*/ 4 h 37"/>
                <a:gd name="T8" fmla="*/ 30 w 35"/>
                <a:gd name="T9" fmla="*/ 3 h 37"/>
                <a:gd name="T10" fmla="*/ 30 w 35"/>
                <a:gd name="T11" fmla="*/ 3 h 37"/>
                <a:gd name="T12" fmla="*/ 31 w 35"/>
                <a:gd name="T13" fmla="*/ 16 h 37"/>
                <a:gd name="T14" fmla="*/ 17 w 35"/>
                <a:gd name="T15" fmla="*/ 33 h 37"/>
                <a:gd name="T16" fmla="*/ 5 w 35"/>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7">
                  <a:moveTo>
                    <a:pt x="5" y="34"/>
                  </a:moveTo>
                  <a:cubicBezTo>
                    <a:pt x="5" y="34"/>
                    <a:pt x="5" y="34"/>
                    <a:pt x="5" y="34"/>
                  </a:cubicBezTo>
                  <a:cubicBezTo>
                    <a:pt x="1" y="31"/>
                    <a:pt x="0" y="25"/>
                    <a:pt x="4" y="21"/>
                  </a:cubicBezTo>
                  <a:cubicBezTo>
                    <a:pt x="18" y="4"/>
                    <a:pt x="18" y="4"/>
                    <a:pt x="18" y="4"/>
                  </a:cubicBezTo>
                  <a:cubicBezTo>
                    <a:pt x="21" y="1"/>
                    <a:pt x="26" y="0"/>
                    <a:pt x="30" y="3"/>
                  </a:cubicBezTo>
                  <a:cubicBezTo>
                    <a:pt x="30" y="3"/>
                    <a:pt x="30" y="3"/>
                    <a:pt x="30" y="3"/>
                  </a:cubicBezTo>
                  <a:cubicBezTo>
                    <a:pt x="34" y="7"/>
                    <a:pt x="35" y="12"/>
                    <a:pt x="31" y="16"/>
                  </a:cubicBezTo>
                  <a:cubicBezTo>
                    <a:pt x="17" y="33"/>
                    <a:pt x="17" y="33"/>
                    <a:pt x="17" y="33"/>
                  </a:cubicBezTo>
                  <a:cubicBezTo>
                    <a:pt x="14" y="37"/>
                    <a:pt x="8" y="37"/>
                    <a:pt x="5" y="34"/>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Freeform 14"/>
            <p:cNvSpPr/>
            <p:nvPr/>
          </p:nvSpPr>
          <p:spPr bwMode="auto">
            <a:xfrm>
              <a:off x="5058926" y="5079742"/>
              <a:ext cx="188484" cy="135188"/>
            </a:xfrm>
            <a:custGeom>
              <a:avLst/>
              <a:gdLst>
                <a:gd name="T0" fmla="*/ 3 w 63"/>
                <a:gd name="T1" fmla="*/ 39 h 45"/>
                <a:gd name="T2" fmla="*/ 3 w 63"/>
                <a:gd name="T3" fmla="*/ 39 h 45"/>
                <a:gd name="T4" fmla="*/ 6 w 63"/>
                <a:gd name="T5" fmla="*/ 27 h 45"/>
                <a:gd name="T6" fmla="*/ 48 w 63"/>
                <a:gd name="T7" fmla="*/ 3 h 45"/>
                <a:gd name="T8" fmla="*/ 61 w 63"/>
                <a:gd name="T9" fmla="*/ 6 h 45"/>
                <a:gd name="T10" fmla="*/ 61 w 63"/>
                <a:gd name="T11" fmla="*/ 6 h 45"/>
                <a:gd name="T12" fmla="*/ 57 w 63"/>
                <a:gd name="T13" fmla="*/ 18 h 45"/>
                <a:gd name="T14" fmla="*/ 15 w 63"/>
                <a:gd name="T15" fmla="*/ 43 h 45"/>
                <a:gd name="T16" fmla="*/ 3 w 63"/>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5">
                  <a:moveTo>
                    <a:pt x="3" y="39"/>
                  </a:moveTo>
                  <a:cubicBezTo>
                    <a:pt x="3" y="39"/>
                    <a:pt x="3" y="39"/>
                    <a:pt x="3" y="39"/>
                  </a:cubicBezTo>
                  <a:cubicBezTo>
                    <a:pt x="0" y="35"/>
                    <a:pt x="2" y="29"/>
                    <a:pt x="6" y="27"/>
                  </a:cubicBezTo>
                  <a:cubicBezTo>
                    <a:pt x="48" y="3"/>
                    <a:pt x="48" y="3"/>
                    <a:pt x="48" y="3"/>
                  </a:cubicBezTo>
                  <a:cubicBezTo>
                    <a:pt x="53" y="0"/>
                    <a:pt x="58" y="2"/>
                    <a:pt x="61" y="6"/>
                  </a:cubicBezTo>
                  <a:cubicBezTo>
                    <a:pt x="61" y="6"/>
                    <a:pt x="61" y="6"/>
                    <a:pt x="61" y="6"/>
                  </a:cubicBezTo>
                  <a:cubicBezTo>
                    <a:pt x="63" y="10"/>
                    <a:pt x="62" y="16"/>
                    <a:pt x="57" y="18"/>
                  </a:cubicBezTo>
                  <a:cubicBezTo>
                    <a:pt x="15" y="43"/>
                    <a:pt x="15" y="43"/>
                    <a:pt x="15" y="43"/>
                  </a:cubicBezTo>
                  <a:cubicBezTo>
                    <a:pt x="11" y="45"/>
                    <a:pt x="5" y="44"/>
                    <a:pt x="3" y="39"/>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 name="Freeform 15"/>
            <p:cNvSpPr/>
            <p:nvPr/>
          </p:nvSpPr>
          <p:spPr bwMode="auto">
            <a:xfrm>
              <a:off x="4990032" y="4780767"/>
              <a:ext cx="146888" cy="71494"/>
            </a:xfrm>
            <a:custGeom>
              <a:avLst/>
              <a:gdLst>
                <a:gd name="T0" fmla="*/ 1 w 49"/>
                <a:gd name="T1" fmla="*/ 16 h 24"/>
                <a:gd name="T2" fmla="*/ 1 w 49"/>
                <a:gd name="T3" fmla="*/ 16 h 24"/>
                <a:gd name="T4" fmla="*/ 9 w 49"/>
                <a:gd name="T5" fmla="*/ 5 h 24"/>
                <a:gd name="T6" fmla="*/ 38 w 49"/>
                <a:gd name="T7" fmla="*/ 0 h 24"/>
                <a:gd name="T8" fmla="*/ 48 w 49"/>
                <a:gd name="T9" fmla="*/ 8 h 24"/>
                <a:gd name="T10" fmla="*/ 48 w 49"/>
                <a:gd name="T11" fmla="*/ 8 h 24"/>
                <a:gd name="T12" fmla="*/ 41 w 49"/>
                <a:gd name="T13" fmla="*/ 18 h 24"/>
                <a:gd name="T14" fmla="*/ 12 w 49"/>
                <a:gd name="T15" fmla="*/ 23 h 24"/>
                <a:gd name="T16" fmla="*/ 1 w 49"/>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
                  <a:moveTo>
                    <a:pt x="1" y="16"/>
                  </a:moveTo>
                  <a:cubicBezTo>
                    <a:pt x="1" y="16"/>
                    <a:pt x="1" y="16"/>
                    <a:pt x="1" y="16"/>
                  </a:cubicBezTo>
                  <a:cubicBezTo>
                    <a:pt x="0" y="11"/>
                    <a:pt x="4" y="6"/>
                    <a:pt x="9" y="5"/>
                  </a:cubicBezTo>
                  <a:cubicBezTo>
                    <a:pt x="38" y="0"/>
                    <a:pt x="38" y="0"/>
                    <a:pt x="38" y="0"/>
                  </a:cubicBezTo>
                  <a:cubicBezTo>
                    <a:pt x="43" y="0"/>
                    <a:pt x="48" y="3"/>
                    <a:pt x="48" y="8"/>
                  </a:cubicBezTo>
                  <a:cubicBezTo>
                    <a:pt x="48" y="8"/>
                    <a:pt x="48" y="8"/>
                    <a:pt x="48" y="8"/>
                  </a:cubicBezTo>
                  <a:cubicBezTo>
                    <a:pt x="49" y="13"/>
                    <a:pt x="46" y="17"/>
                    <a:pt x="41" y="18"/>
                  </a:cubicBezTo>
                  <a:cubicBezTo>
                    <a:pt x="12" y="23"/>
                    <a:pt x="12" y="23"/>
                    <a:pt x="12" y="23"/>
                  </a:cubicBezTo>
                  <a:cubicBezTo>
                    <a:pt x="7" y="24"/>
                    <a:pt x="2" y="21"/>
                    <a:pt x="1" y="16"/>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 name="Freeform 16"/>
            <p:cNvSpPr/>
            <p:nvPr/>
          </p:nvSpPr>
          <p:spPr bwMode="auto">
            <a:xfrm>
              <a:off x="4935437" y="4429797"/>
              <a:ext cx="204083" cy="87093"/>
            </a:xfrm>
            <a:custGeom>
              <a:avLst/>
              <a:gdLst>
                <a:gd name="T0" fmla="*/ 56 w 68"/>
                <a:gd name="T1" fmla="*/ 28 h 29"/>
                <a:gd name="T2" fmla="*/ 9 w 68"/>
                <a:gd name="T3" fmla="*/ 19 h 29"/>
                <a:gd name="T4" fmla="*/ 1 w 68"/>
                <a:gd name="T5" fmla="*/ 9 h 29"/>
                <a:gd name="T6" fmla="*/ 1 w 68"/>
                <a:gd name="T7" fmla="*/ 9 h 29"/>
                <a:gd name="T8" fmla="*/ 12 w 68"/>
                <a:gd name="T9" fmla="*/ 1 h 29"/>
                <a:gd name="T10" fmla="*/ 60 w 68"/>
                <a:gd name="T11" fmla="*/ 10 h 29"/>
                <a:gd name="T12" fmla="*/ 67 w 68"/>
                <a:gd name="T13" fmla="*/ 20 h 29"/>
                <a:gd name="T14" fmla="*/ 67 w 68"/>
                <a:gd name="T15" fmla="*/ 20 h 29"/>
                <a:gd name="T16" fmla="*/ 56 w 68"/>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56" y="28"/>
                  </a:moveTo>
                  <a:cubicBezTo>
                    <a:pt x="9" y="19"/>
                    <a:pt x="9" y="19"/>
                    <a:pt x="9" y="19"/>
                  </a:cubicBezTo>
                  <a:cubicBezTo>
                    <a:pt x="4" y="18"/>
                    <a:pt x="0" y="13"/>
                    <a:pt x="1" y="9"/>
                  </a:cubicBezTo>
                  <a:cubicBezTo>
                    <a:pt x="1" y="9"/>
                    <a:pt x="1" y="9"/>
                    <a:pt x="1" y="9"/>
                  </a:cubicBezTo>
                  <a:cubicBezTo>
                    <a:pt x="2" y="4"/>
                    <a:pt x="7" y="0"/>
                    <a:pt x="12" y="1"/>
                  </a:cubicBezTo>
                  <a:cubicBezTo>
                    <a:pt x="60" y="10"/>
                    <a:pt x="60" y="10"/>
                    <a:pt x="60" y="10"/>
                  </a:cubicBezTo>
                  <a:cubicBezTo>
                    <a:pt x="65" y="11"/>
                    <a:pt x="68" y="16"/>
                    <a:pt x="67" y="20"/>
                  </a:cubicBezTo>
                  <a:cubicBezTo>
                    <a:pt x="67" y="20"/>
                    <a:pt x="67" y="20"/>
                    <a:pt x="67" y="20"/>
                  </a:cubicBezTo>
                  <a:cubicBezTo>
                    <a:pt x="66" y="25"/>
                    <a:pt x="61" y="29"/>
                    <a:pt x="56" y="28"/>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 name="Freeform 17"/>
            <p:cNvSpPr/>
            <p:nvPr/>
          </p:nvSpPr>
          <p:spPr bwMode="auto">
            <a:xfrm>
              <a:off x="5127820" y="4116524"/>
              <a:ext cx="126090" cy="98792"/>
            </a:xfrm>
            <a:custGeom>
              <a:avLst/>
              <a:gdLst>
                <a:gd name="T0" fmla="*/ 27 w 42"/>
                <a:gd name="T1" fmla="*/ 31 h 33"/>
                <a:gd name="T2" fmla="*/ 6 w 42"/>
                <a:gd name="T3" fmla="*/ 18 h 33"/>
                <a:gd name="T4" fmla="*/ 2 w 42"/>
                <a:gd name="T5" fmla="*/ 6 h 33"/>
                <a:gd name="T6" fmla="*/ 2 w 42"/>
                <a:gd name="T7" fmla="*/ 6 h 33"/>
                <a:gd name="T8" fmla="*/ 15 w 42"/>
                <a:gd name="T9" fmla="*/ 3 h 33"/>
                <a:gd name="T10" fmla="*/ 36 w 42"/>
                <a:gd name="T11" fmla="*/ 15 h 33"/>
                <a:gd name="T12" fmla="*/ 39 w 42"/>
                <a:gd name="T13" fmla="*/ 28 h 33"/>
                <a:gd name="T14" fmla="*/ 39 w 42"/>
                <a:gd name="T15" fmla="*/ 28 h 33"/>
                <a:gd name="T16" fmla="*/ 27 w 42"/>
                <a:gd name="T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3">
                  <a:moveTo>
                    <a:pt x="27" y="31"/>
                  </a:moveTo>
                  <a:cubicBezTo>
                    <a:pt x="6" y="18"/>
                    <a:pt x="6" y="18"/>
                    <a:pt x="6" y="18"/>
                  </a:cubicBezTo>
                  <a:cubicBezTo>
                    <a:pt x="1" y="16"/>
                    <a:pt x="0" y="10"/>
                    <a:pt x="2" y="6"/>
                  </a:cubicBezTo>
                  <a:cubicBezTo>
                    <a:pt x="2" y="6"/>
                    <a:pt x="2" y="6"/>
                    <a:pt x="2" y="6"/>
                  </a:cubicBezTo>
                  <a:cubicBezTo>
                    <a:pt x="5" y="2"/>
                    <a:pt x="10" y="0"/>
                    <a:pt x="15" y="3"/>
                  </a:cubicBezTo>
                  <a:cubicBezTo>
                    <a:pt x="36" y="15"/>
                    <a:pt x="36" y="15"/>
                    <a:pt x="36" y="15"/>
                  </a:cubicBezTo>
                  <a:cubicBezTo>
                    <a:pt x="40" y="18"/>
                    <a:pt x="42" y="23"/>
                    <a:pt x="39" y="28"/>
                  </a:cubicBezTo>
                  <a:cubicBezTo>
                    <a:pt x="39" y="28"/>
                    <a:pt x="39" y="28"/>
                    <a:pt x="39" y="28"/>
                  </a:cubicBezTo>
                  <a:cubicBezTo>
                    <a:pt x="37" y="32"/>
                    <a:pt x="31" y="33"/>
                    <a:pt x="27" y="31"/>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 name="Freeform 18"/>
            <p:cNvSpPr/>
            <p:nvPr/>
          </p:nvSpPr>
          <p:spPr bwMode="auto">
            <a:xfrm>
              <a:off x="5307205" y="3798051"/>
              <a:ext cx="152087" cy="171585"/>
            </a:xfrm>
            <a:custGeom>
              <a:avLst/>
              <a:gdLst>
                <a:gd name="T0" fmla="*/ 34 w 51"/>
                <a:gd name="T1" fmla="*/ 53 h 57"/>
                <a:gd name="T2" fmla="*/ 3 w 51"/>
                <a:gd name="T3" fmla="*/ 15 h 57"/>
                <a:gd name="T4" fmla="*/ 4 w 51"/>
                <a:gd name="T5" fmla="*/ 3 h 57"/>
                <a:gd name="T6" fmla="*/ 4 w 51"/>
                <a:gd name="T7" fmla="*/ 3 h 57"/>
                <a:gd name="T8" fmla="*/ 17 w 51"/>
                <a:gd name="T9" fmla="*/ 4 h 57"/>
                <a:gd name="T10" fmla="*/ 48 w 51"/>
                <a:gd name="T11" fmla="*/ 41 h 57"/>
                <a:gd name="T12" fmla="*/ 47 w 51"/>
                <a:gd name="T13" fmla="*/ 54 h 57"/>
                <a:gd name="T14" fmla="*/ 47 w 51"/>
                <a:gd name="T15" fmla="*/ 54 h 57"/>
                <a:gd name="T16" fmla="*/ 34 w 51"/>
                <a:gd name="T17"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7">
                  <a:moveTo>
                    <a:pt x="34" y="53"/>
                  </a:moveTo>
                  <a:cubicBezTo>
                    <a:pt x="3" y="15"/>
                    <a:pt x="3" y="15"/>
                    <a:pt x="3" y="15"/>
                  </a:cubicBezTo>
                  <a:cubicBezTo>
                    <a:pt x="0" y="12"/>
                    <a:pt x="0" y="6"/>
                    <a:pt x="4" y="3"/>
                  </a:cubicBezTo>
                  <a:cubicBezTo>
                    <a:pt x="4" y="3"/>
                    <a:pt x="4" y="3"/>
                    <a:pt x="4" y="3"/>
                  </a:cubicBezTo>
                  <a:cubicBezTo>
                    <a:pt x="8" y="0"/>
                    <a:pt x="14" y="0"/>
                    <a:pt x="17" y="4"/>
                  </a:cubicBezTo>
                  <a:cubicBezTo>
                    <a:pt x="48" y="41"/>
                    <a:pt x="48" y="41"/>
                    <a:pt x="48" y="41"/>
                  </a:cubicBezTo>
                  <a:cubicBezTo>
                    <a:pt x="51" y="45"/>
                    <a:pt x="51" y="51"/>
                    <a:pt x="47" y="54"/>
                  </a:cubicBezTo>
                  <a:cubicBezTo>
                    <a:pt x="47" y="54"/>
                    <a:pt x="47" y="54"/>
                    <a:pt x="47" y="54"/>
                  </a:cubicBezTo>
                  <a:cubicBezTo>
                    <a:pt x="43" y="57"/>
                    <a:pt x="37" y="57"/>
                    <a:pt x="34" y="53"/>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 name="Freeform 19"/>
            <p:cNvSpPr/>
            <p:nvPr/>
          </p:nvSpPr>
          <p:spPr bwMode="auto">
            <a:xfrm>
              <a:off x="5663374" y="3678461"/>
              <a:ext cx="77993" cy="132589"/>
            </a:xfrm>
            <a:custGeom>
              <a:avLst/>
              <a:gdLst>
                <a:gd name="T0" fmla="*/ 7 w 26"/>
                <a:gd name="T1" fmla="*/ 36 h 44"/>
                <a:gd name="T2" fmla="*/ 1 w 26"/>
                <a:gd name="T3" fmla="*/ 13 h 44"/>
                <a:gd name="T4" fmla="*/ 7 w 26"/>
                <a:gd name="T5" fmla="*/ 2 h 44"/>
                <a:gd name="T6" fmla="*/ 7 w 26"/>
                <a:gd name="T7" fmla="*/ 2 h 44"/>
                <a:gd name="T8" fmla="*/ 19 w 26"/>
                <a:gd name="T9" fmla="*/ 8 h 44"/>
                <a:gd name="T10" fmla="*/ 25 w 26"/>
                <a:gd name="T11" fmla="*/ 31 h 44"/>
                <a:gd name="T12" fmla="*/ 19 w 26"/>
                <a:gd name="T13" fmla="*/ 42 h 44"/>
                <a:gd name="T14" fmla="*/ 19 w 26"/>
                <a:gd name="T15" fmla="*/ 42 h 44"/>
                <a:gd name="T16" fmla="*/ 7 w 26"/>
                <a:gd name="T1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4">
                  <a:moveTo>
                    <a:pt x="7" y="36"/>
                  </a:moveTo>
                  <a:cubicBezTo>
                    <a:pt x="1" y="13"/>
                    <a:pt x="1" y="13"/>
                    <a:pt x="1" y="13"/>
                  </a:cubicBezTo>
                  <a:cubicBezTo>
                    <a:pt x="0" y="8"/>
                    <a:pt x="3" y="3"/>
                    <a:pt x="7" y="2"/>
                  </a:cubicBezTo>
                  <a:cubicBezTo>
                    <a:pt x="7" y="2"/>
                    <a:pt x="7" y="2"/>
                    <a:pt x="7" y="2"/>
                  </a:cubicBezTo>
                  <a:cubicBezTo>
                    <a:pt x="12" y="0"/>
                    <a:pt x="17" y="3"/>
                    <a:pt x="19" y="8"/>
                  </a:cubicBezTo>
                  <a:cubicBezTo>
                    <a:pt x="25" y="31"/>
                    <a:pt x="25" y="31"/>
                    <a:pt x="25" y="31"/>
                  </a:cubicBezTo>
                  <a:cubicBezTo>
                    <a:pt x="26" y="36"/>
                    <a:pt x="23" y="41"/>
                    <a:pt x="19" y="42"/>
                  </a:cubicBezTo>
                  <a:cubicBezTo>
                    <a:pt x="19" y="42"/>
                    <a:pt x="19" y="42"/>
                    <a:pt x="19" y="42"/>
                  </a:cubicBezTo>
                  <a:cubicBezTo>
                    <a:pt x="14" y="44"/>
                    <a:pt x="9" y="41"/>
                    <a:pt x="7" y="36"/>
                  </a:cubicBez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Freeform 20"/>
            <p:cNvSpPr/>
            <p:nvPr/>
          </p:nvSpPr>
          <p:spPr bwMode="auto">
            <a:xfrm>
              <a:off x="5304605" y="3965737"/>
              <a:ext cx="1468875" cy="1572866"/>
            </a:xfrm>
            <a:custGeom>
              <a:avLst/>
              <a:gdLst>
                <a:gd name="T0" fmla="*/ 156 w 491"/>
                <a:gd name="T1" fmla="*/ 525 h 525"/>
                <a:gd name="T2" fmla="*/ 111 w 491"/>
                <a:gd name="T3" fmla="*/ 405 h 525"/>
                <a:gd name="T4" fmla="*/ 44 w 491"/>
                <a:gd name="T5" fmla="*/ 150 h 525"/>
                <a:gd name="T6" fmla="*/ 245 w 491"/>
                <a:gd name="T7" fmla="*/ 0 h 525"/>
                <a:gd name="T8" fmla="*/ 447 w 491"/>
                <a:gd name="T9" fmla="*/ 150 h 525"/>
                <a:gd name="T10" fmla="*/ 379 w 491"/>
                <a:gd name="T11" fmla="*/ 405 h 525"/>
                <a:gd name="T12" fmla="*/ 334 w 491"/>
                <a:gd name="T13" fmla="*/ 525 h 525"/>
                <a:gd name="T14" fmla="*/ 156 w 491"/>
                <a:gd name="T15" fmla="*/ 525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1" h="525">
                  <a:moveTo>
                    <a:pt x="156" y="525"/>
                  </a:moveTo>
                  <a:cubicBezTo>
                    <a:pt x="156" y="525"/>
                    <a:pt x="151" y="459"/>
                    <a:pt x="111" y="405"/>
                  </a:cubicBezTo>
                  <a:cubicBezTo>
                    <a:pt x="111" y="405"/>
                    <a:pt x="0" y="329"/>
                    <a:pt x="44" y="150"/>
                  </a:cubicBezTo>
                  <a:cubicBezTo>
                    <a:pt x="44" y="150"/>
                    <a:pt x="87" y="4"/>
                    <a:pt x="245" y="0"/>
                  </a:cubicBezTo>
                  <a:cubicBezTo>
                    <a:pt x="403" y="4"/>
                    <a:pt x="447" y="150"/>
                    <a:pt x="447" y="150"/>
                  </a:cubicBezTo>
                  <a:cubicBezTo>
                    <a:pt x="491" y="329"/>
                    <a:pt x="379" y="405"/>
                    <a:pt x="379" y="405"/>
                  </a:cubicBezTo>
                  <a:cubicBezTo>
                    <a:pt x="339" y="459"/>
                    <a:pt x="334" y="525"/>
                    <a:pt x="334" y="525"/>
                  </a:cubicBezTo>
                  <a:lnTo>
                    <a:pt x="156" y="525"/>
                  </a:lnTo>
                  <a:close/>
                </a:path>
              </a:pathLst>
            </a:custGeom>
            <a:solidFill>
              <a:srgbClr val="E18E1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9" name="Freeform 21"/>
            <p:cNvSpPr/>
            <p:nvPr/>
          </p:nvSpPr>
          <p:spPr bwMode="auto">
            <a:xfrm>
              <a:off x="5725769" y="4921155"/>
              <a:ext cx="266478" cy="614848"/>
            </a:xfrm>
            <a:custGeom>
              <a:avLst/>
              <a:gdLst>
                <a:gd name="T0" fmla="*/ 77 w 89"/>
                <a:gd name="T1" fmla="*/ 205 h 205"/>
                <a:gd name="T2" fmla="*/ 77 w 89"/>
                <a:gd name="T3" fmla="*/ 205 h 205"/>
                <a:gd name="T4" fmla="*/ 74 w 89"/>
                <a:gd name="T5" fmla="*/ 202 h 205"/>
                <a:gd name="T6" fmla="*/ 3 w 89"/>
                <a:gd name="T7" fmla="*/ 6 h 205"/>
                <a:gd name="T8" fmla="*/ 1 w 89"/>
                <a:gd name="T9" fmla="*/ 3 h 205"/>
                <a:gd name="T10" fmla="*/ 5 w 89"/>
                <a:gd name="T11" fmla="*/ 1 h 205"/>
                <a:gd name="T12" fmla="*/ 80 w 89"/>
                <a:gd name="T13" fmla="*/ 202 h 205"/>
                <a:gd name="T14" fmla="*/ 77 w 89"/>
                <a:gd name="T15" fmla="*/ 205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205">
                  <a:moveTo>
                    <a:pt x="77" y="205"/>
                  </a:moveTo>
                  <a:cubicBezTo>
                    <a:pt x="77" y="205"/>
                    <a:pt x="77" y="205"/>
                    <a:pt x="77" y="205"/>
                  </a:cubicBezTo>
                  <a:cubicBezTo>
                    <a:pt x="76" y="205"/>
                    <a:pt x="74" y="204"/>
                    <a:pt x="74" y="202"/>
                  </a:cubicBezTo>
                  <a:cubicBezTo>
                    <a:pt x="75" y="200"/>
                    <a:pt x="83" y="34"/>
                    <a:pt x="3" y="6"/>
                  </a:cubicBezTo>
                  <a:cubicBezTo>
                    <a:pt x="1" y="6"/>
                    <a:pt x="0" y="4"/>
                    <a:pt x="1" y="3"/>
                  </a:cubicBezTo>
                  <a:cubicBezTo>
                    <a:pt x="1" y="1"/>
                    <a:pt x="3" y="0"/>
                    <a:pt x="5" y="1"/>
                  </a:cubicBezTo>
                  <a:cubicBezTo>
                    <a:pt x="89" y="29"/>
                    <a:pt x="81" y="195"/>
                    <a:pt x="80" y="202"/>
                  </a:cubicBezTo>
                  <a:cubicBezTo>
                    <a:pt x="80" y="204"/>
                    <a:pt x="79" y="205"/>
                    <a:pt x="77" y="2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0" name="Freeform 22"/>
            <p:cNvSpPr/>
            <p:nvPr/>
          </p:nvSpPr>
          <p:spPr bwMode="auto">
            <a:xfrm>
              <a:off x="6070240" y="4906857"/>
              <a:ext cx="275576" cy="634346"/>
            </a:xfrm>
            <a:custGeom>
              <a:avLst/>
              <a:gdLst>
                <a:gd name="T0" fmla="*/ 17 w 92"/>
                <a:gd name="T1" fmla="*/ 212 h 212"/>
                <a:gd name="T2" fmla="*/ 14 w 92"/>
                <a:gd name="T3" fmla="*/ 209 h 212"/>
                <a:gd name="T4" fmla="*/ 87 w 92"/>
                <a:gd name="T5" fmla="*/ 1 h 212"/>
                <a:gd name="T6" fmla="*/ 91 w 92"/>
                <a:gd name="T7" fmla="*/ 1 h 212"/>
                <a:gd name="T8" fmla="*/ 91 w 92"/>
                <a:gd name="T9" fmla="*/ 5 h 212"/>
                <a:gd name="T10" fmla="*/ 20 w 92"/>
                <a:gd name="T11" fmla="*/ 209 h 212"/>
                <a:gd name="T12" fmla="*/ 18 w 92"/>
                <a:gd name="T13" fmla="*/ 212 h 212"/>
                <a:gd name="T14" fmla="*/ 17 w 92"/>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12">
                  <a:moveTo>
                    <a:pt x="17" y="212"/>
                  </a:moveTo>
                  <a:cubicBezTo>
                    <a:pt x="16" y="212"/>
                    <a:pt x="14" y="211"/>
                    <a:pt x="14" y="209"/>
                  </a:cubicBezTo>
                  <a:cubicBezTo>
                    <a:pt x="14" y="208"/>
                    <a:pt x="0" y="76"/>
                    <a:pt x="87" y="1"/>
                  </a:cubicBezTo>
                  <a:cubicBezTo>
                    <a:pt x="88" y="0"/>
                    <a:pt x="90" y="0"/>
                    <a:pt x="91" y="1"/>
                  </a:cubicBezTo>
                  <a:cubicBezTo>
                    <a:pt x="92" y="2"/>
                    <a:pt x="92" y="4"/>
                    <a:pt x="91" y="5"/>
                  </a:cubicBezTo>
                  <a:cubicBezTo>
                    <a:pt x="6" y="79"/>
                    <a:pt x="20" y="207"/>
                    <a:pt x="20" y="209"/>
                  </a:cubicBezTo>
                  <a:cubicBezTo>
                    <a:pt x="20" y="210"/>
                    <a:pt x="19" y="212"/>
                    <a:pt x="18" y="212"/>
                  </a:cubicBezTo>
                  <a:cubicBezTo>
                    <a:pt x="17" y="212"/>
                    <a:pt x="17" y="212"/>
                    <a:pt x="17" y="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1" name="Freeform 23"/>
            <p:cNvSpPr/>
            <p:nvPr/>
          </p:nvSpPr>
          <p:spPr bwMode="auto">
            <a:xfrm>
              <a:off x="5833660" y="4912056"/>
              <a:ext cx="428963" cy="105291"/>
            </a:xfrm>
            <a:custGeom>
              <a:avLst/>
              <a:gdLst>
                <a:gd name="T0" fmla="*/ 112 w 143"/>
                <a:gd name="T1" fmla="*/ 35 h 35"/>
                <a:gd name="T2" fmla="*/ 107 w 143"/>
                <a:gd name="T3" fmla="*/ 34 h 35"/>
                <a:gd name="T4" fmla="*/ 99 w 143"/>
                <a:gd name="T5" fmla="*/ 20 h 35"/>
                <a:gd name="T6" fmla="*/ 95 w 143"/>
                <a:gd name="T7" fmla="*/ 11 h 35"/>
                <a:gd name="T8" fmla="*/ 85 w 143"/>
                <a:gd name="T9" fmla="*/ 19 h 35"/>
                <a:gd name="T10" fmla="*/ 76 w 143"/>
                <a:gd name="T11" fmla="*/ 30 h 35"/>
                <a:gd name="T12" fmla="*/ 67 w 143"/>
                <a:gd name="T13" fmla="*/ 29 h 35"/>
                <a:gd name="T14" fmla="*/ 61 w 143"/>
                <a:gd name="T15" fmla="*/ 17 h 35"/>
                <a:gd name="T16" fmla="*/ 58 w 143"/>
                <a:gd name="T17" fmla="*/ 9 h 35"/>
                <a:gd name="T18" fmla="*/ 51 w 143"/>
                <a:gd name="T19" fmla="*/ 7 h 35"/>
                <a:gd name="T20" fmla="*/ 46 w 143"/>
                <a:gd name="T21" fmla="*/ 15 h 35"/>
                <a:gd name="T22" fmla="*/ 40 w 143"/>
                <a:gd name="T23" fmla="*/ 24 h 35"/>
                <a:gd name="T24" fmla="*/ 27 w 143"/>
                <a:gd name="T25" fmla="*/ 29 h 35"/>
                <a:gd name="T26" fmla="*/ 23 w 143"/>
                <a:gd name="T27" fmla="*/ 22 h 35"/>
                <a:gd name="T28" fmla="*/ 19 w 143"/>
                <a:gd name="T29" fmla="*/ 15 h 35"/>
                <a:gd name="T30" fmla="*/ 10 w 143"/>
                <a:gd name="T31" fmla="*/ 15 h 35"/>
                <a:gd name="T32" fmla="*/ 7 w 143"/>
                <a:gd name="T33" fmla="*/ 29 h 35"/>
                <a:gd name="T34" fmla="*/ 4 w 143"/>
                <a:gd name="T35" fmla="*/ 32 h 35"/>
                <a:gd name="T36" fmla="*/ 1 w 143"/>
                <a:gd name="T37" fmla="*/ 29 h 35"/>
                <a:gd name="T38" fmla="*/ 7 w 143"/>
                <a:gd name="T39" fmla="*/ 10 h 35"/>
                <a:gd name="T40" fmla="*/ 21 w 143"/>
                <a:gd name="T41" fmla="*/ 10 h 35"/>
                <a:gd name="T42" fmla="*/ 29 w 143"/>
                <a:gd name="T43" fmla="*/ 21 h 35"/>
                <a:gd name="T44" fmla="*/ 30 w 143"/>
                <a:gd name="T45" fmla="*/ 24 h 35"/>
                <a:gd name="T46" fmla="*/ 36 w 143"/>
                <a:gd name="T47" fmla="*/ 19 h 35"/>
                <a:gd name="T48" fmla="*/ 40 w 143"/>
                <a:gd name="T49" fmla="*/ 12 h 35"/>
                <a:gd name="T50" fmla="*/ 49 w 143"/>
                <a:gd name="T51" fmla="*/ 1 h 35"/>
                <a:gd name="T52" fmla="*/ 60 w 143"/>
                <a:gd name="T53" fmla="*/ 3 h 35"/>
                <a:gd name="T54" fmla="*/ 67 w 143"/>
                <a:gd name="T55" fmla="*/ 16 h 35"/>
                <a:gd name="T56" fmla="*/ 70 w 143"/>
                <a:gd name="T57" fmla="*/ 24 h 35"/>
                <a:gd name="T58" fmla="*/ 75 w 143"/>
                <a:gd name="T59" fmla="*/ 25 h 35"/>
                <a:gd name="T60" fmla="*/ 79 w 143"/>
                <a:gd name="T61" fmla="*/ 17 h 35"/>
                <a:gd name="T62" fmla="*/ 97 w 143"/>
                <a:gd name="T63" fmla="*/ 5 h 35"/>
                <a:gd name="T64" fmla="*/ 105 w 143"/>
                <a:gd name="T65" fmla="*/ 19 h 35"/>
                <a:gd name="T66" fmla="*/ 109 w 143"/>
                <a:gd name="T67" fmla="*/ 28 h 35"/>
                <a:gd name="T68" fmla="*/ 113 w 143"/>
                <a:gd name="T69" fmla="*/ 28 h 35"/>
                <a:gd name="T70" fmla="*/ 116 w 143"/>
                <a:gd name="T71" fmla="*/ 22 h 35"/>
                <a:gd name="T72" fmla="*/ 124 w 143"/>
                <a:gd name="T73" fmla="*/ 10 h 35"/>
                <a:gd name="T74" fmla="*/ 135 w 143"/>
                <a:gd name="T75" fmla="*/ 11 h 35"/>
                <a:gd name="T76" fmla="*/ 143 w 143"/>
                <a:gd name="T77" fmla="*/ 29 h 35"/>
                <a:gd name="T78" fmla="*/ 140 w 143"/>
                <a:gd name="T79" fmla="*/ 32 h 35"/>
                <a:gd name="T80" fmla="*/ 137 w 143"/>
                <a:gd name="T81" fmla="*/ 29 h 35"/>
                <a:gd name="T82" fmla="*/ 132 w 143"/>
                <a:gd name="T83" fmla="*/ 16 h 35"/>
                <a:gd name="T84" fmla="*/ 126 w 143"/>
                <a:gd name="T85" fmla="*/ 15 h 35"/>
                <a:gd name="T86" fmla="*/ 122 w 143"/>
                <a:gd name="T87" fmla="*/ 23 h 35"/>
                <a:gd name="T88" fmla="*/ 116 w 143"/>
                <a:gd name="T89" fmla="*/ 34 h 35"/>
                <a:gd name="T90" fmla="*/ 112 w 143"/>
                <a:gd name="T9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35">
                  <a:moveTo>
                    <a:pt x="112" y="35"/>
                  </a:moveTo>
                  <a:cubicBezTo>
                    <a:pt x="111" y="35"/>
                    <a:pt x="109" y="34"/>
                    <a:pt x="107" y="34"/>
                  </a:cubicBezTo>
                  <a:cubicBezTo>
                    <a:pt x="101" y="31"/>
                    <a:pt x="100" y="25"/>
                    <a:pt x="99" y="20"/>
                  </a:cubicBezTo>
                  <a:cubicBezTo>
                    <a:pt x="99" y="15"/>
                    <a:pt x="98" y="12"/>
                    <a:pt x="95" y="11"/>
                  </a:cubicBezTo>
                  <a:cubicBezTo>
                    <a:pt x="89" y="9"/>
                    <a:pt x="87" y="12"/>
                    <a:pt x="85" y="19"/>
                  </a:cubicBezTo>
                  <a:cubicBezTo>
                    <a:pt x="83" y="24"/>
                    <a:pt x="82" y="29"/>
                    <a:pt x="76" y="30"/>
                  </a:cubicBezTo>
                  <a:cubicBezTo>
                    <a:pt x="73" y="31"/>
                    <a:pt x="70" y="31"/>
                    <a:pt x="67" y="29"/>
                  </a:cubicBezTo>
                  <a:cubicBezTo>
                    <a:pt x="63" y="27"/>
                    <a:pt x="62" y="22"/>
                    <a:pt x="61" y="17"/>
                  </a:cubicBezTo>
                  <a:cubicBezTo>
                    <a:pt x="60" y="13"/>
                    <a:pt x="60" y="10"/>
                    <a:pt x="58" y="9"/>
                  </a:cubicBezTo>
                  <a:cubicBezTo>
                    <a:pt x="55" y="7"/>
                    <a:pt x="53" y="6"/>
                    <a:pt x="51" y="7"/>
                  </a:cubicBezTo>
                  <a:cubicBezTo>
                    <a:pt x="49" y="8"/>
                    <a:pt x="47" y="11"/>
                    <a:pt x="46" y="15"/>
                  </a:cubicBezTo>
                  <a:cubicBezTo>
                    <a:pt x="44" y="18"/>
                    <a:pt x="43" y="22"/>
                    <a:pt x="40" y="24"/>
                  </a:cubicBezTo>
                  <a:cubicBezTo>
                    <a:pt x="34" y="29"/>
                    <a:pt x="30" y="31"/>
                    <a:pt x="27" y="29"/>
                  </a:cubicBezTo>
                  <a:cubicBezTo>
                    <a:pt x="24" y="28"/>
                    <a:pt x="24" y="25"/>
                    <a:pt x="23" y="22"/>
                  </a:cubicBezTo>
                  <a:cubicBezTo>
                    <a:pt x="22" y="19"/>
                    <a:pt x="22" y="16"/>
                    <a:pt x="19" y="15"/>
                  </a:cubicBezTo>
                  <a:cubicBezTo>
                    <a:pt x="15" y="14"/>
                    <a:pt x="12" y="14"/>
                    <a:pt x="10" y="15"/>
                  </a:cubicBezTo>
                  <a:cubicBezTo>
                    <a:pt x="8" y="17"/>
                    <a:pt x="6" y="22"/>
                    <a:pt x="7" y="29"/>
                  </a:cubicBezTo>
                  <a:cubicBezTo>
                    <a:pt x="7" y="31"/>
                    <a:pt x="5" y="32"/>
                    <a:pt x="4" y="32"/>
                  </a:cubicBezTo>
                  <a:cubicBezTo>
                    <a:pt x="2" y="32"/>
                    <a:pt x="1" y="31"/>
                    <a:pt x="1" y="29"/>
                  </a:cubicBezTo>
                  <a:cubicBezTo>
                    <a:pt x="0" y="20"/>
                    <a:pt x="2" y="14"/>
                    <a:pt x="7" y="10"/>
                  </a:cubicBezTo>
                  <a:cubicBezTo>
                    <a:pt x="10" y="9"/>
                    <a:pt x="14" y="7"/>
                    <a:pt x="21" y="10"/>
                  </a:cubicBezTo>
                  <a:cubicBezTo>
                    <a:pt x="27" y="12"/>
                    <a:pt x="28" y="18"/>
                    <a:pt x="29" y="21"/>
                  </a:cubicBezTo>
                  <a:cubicBezTo>
                    <a:pt x="29" y="22"/>
                    <a:pt x="29" y="23"/>
                    <a:pt x="30" y="24"/>
                  </a:cubicBezTo>
                  <a:cubicBezTo>
                    <a:pt x="30" y="23"/>
                    <a:pt x="32" y="23"/>
                    <a:pt x="36" y="19"/>
                  </a:cubicBezTo>
                  <a:cubicBezTo>
                    <a:pt x="38" y="18"/>
                    <a:pt x="39" y="15"/>
                    <a:pt x="40" y="12"/>
                  </a:cubicBezTo>
                  <a:cubicBezTo>
                    <a:pt x="42" y="8"/>
                    <a:pt x="44" y="3"/>
                    <a:pt x="49" y="1"/>
                  </a:cubicBezTo>
                  <a:cubicBezTo>
                    <a:pt x="52" y="0"/>
                    <a:pt x="56" y="1"/>
                    <a:pt x="60" y="3"/>
                  </a:cubicBezTo>
                  <a:cubicBezTo>
                    <a:pt x="65" y="6"/>
                    <a:pt x="66" y="11"/>
                    <a:pt x="67" y="16"/>
                  </a:cubicBezTo>
                  <a:cubicBezTo>
                    <a:pt x="68" y="19"/>
                    <a:pt x="68" y="23"/>
                    <a:pt x="70" y="24"/>
                  </a:cubicBezTo>
                  <a:cubicBezTo>
                    <a:pt x="71" y="25"/>
                    <a:pt x="73" y="25"/>
                    <a:pt x="75" y="25"/>
                  </a:cubicBezTo>
                  <a:cubicBezTo>
                    <a:pt x="77" y="24"/>
                    <a:pt x="78" y="21"/>
                    <a:pt x="79" y="17"/>
                  </a:cubicBezTo>
                  <a:cubicBezTo>
                    <a:pt x="81" y="11"/>
                    <a:pt x="85" y="2"/>
                    <a:pt x="97" y="5"/>
                  </a:cubicBezTo>
                  <a:cubicBezTo>
                    <a:pt x="104" y="8"/>
                    <a:pt x="105" y="14"/>
                    <a:pt x="105" y="19"/>
                  </a:cubicBezTo>
                  <a:cubicBezTo>
                    <a:pt x="106" y="24"/>
                    <a:pt x="106" y="27"/>
                    <a:pt x="109" y="28"/>
                  </a:cubicBezTo>
                  <a:cubicBezTo>
                    <a:pt x="110" y="28"/>
                    <a:pt x="112" y="29"/>
                    <a:pt x="113" y="28"/>
                  </a:cubicBezTo>
                  <a:cubicBezTo>
                    <a:pt x="115" y="28"/>
                    <a:pt x="115" y="25"/>
                    <a:pt x="116" y="22"/>
                  </a:cubicBezTo>
                  <a:cubicBezTo>
                    <a:pt x="117" y="17"/>
                    <a:pt x="119" y="12"/>
                    <a:pt x="124" y="10"/>
                  </a:cubicBezTo>
                  <a:cubicBezTo>
                    <a:pt x="129" y="8"/>
                    <a:pt x="133" y="10"/>
                    <a:pt x="135" y="11"/>
                  </a:cubicBezTo>
                  <a:cubicBezTo>
                    <a:pt x="142" y="16"/>
                    <a:pt x="143" y="27"/>
                    <a:pt x="143" y="29"/>
                  </a:cubicBezTo>
                  <a:cubicBezTo>
                    <a:pt x="143" y="31"/>
                    <a:pt x="141" y="32"/>
                    <a:pt x="140" y="32"/>
                  </a:cubicBezTo>
                  <a:cubicBezTo>
                    <a:pt x="138" y="32"/>
                    <a:pt x="137" y="31"/>
                    <a:pt x="137" y="29"/>
                  </a:cubicBezTo>
                  <a:cubicBezTo>
                    <a:pt x="137" y="26"/>
                    <a:pt x="136" y="19"/>
                    <a:pt x="132" y="16"/>
                  </a:cubicBezTo>
                  <a:cubicBezTo>
                    <a:pt x="131" y="15"/>
                    <a:pt x="129" y="14"/>
                    <a:pt x="126" y="15"/>
                  </a:cubicBezTo>
                  <a:cubicBezTo>
                    <a:pt x="124" y="16"/>
                    <a:pt x="123" y="19"/>
                    <a:pt x="122" y="23"/>
                  </a:cubicBezTo>
                  <a:cubicBezTo>
                    <a:pt x="121" y="27"/>
                    <a:pt x="120" y="32"/>
                    <a:pt x="116" y="34"/>
                  </a:cubicBezTo>
                  <a:cubicBezTo>
                    <a:pt x="115" y="34"/>
                    <a:pt x="113" y="35"/>
                    <a:pt x="11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2" name="Freeform 24"/>
            <p:cNvSpPr/>
            <p:nvPr/>
          </p:nvSpPr>
          <p:spPr bwMode="auto">
            <a:xfrm>
              <a:off x="5821961" y="5814179"/>
              <a:ext cx="436763" cy="155987"/>
            </a:xfrm>
            <a:custGeom>
              <a:avLst/>
              <a:gdLst>
                <a:gd name="T0" fmla="*/ 144 w 146"/>
                <a:gd name="T1" fmla="*/ 3 h 52"/>
                <a:gd name="T2" fmla="*/ 73 w 146"/>
                <a:gd name="T3" fmla="*/ 0 h 52"/>
                <a:gd name="T4" fmla="*/ 2 w 146"/>
                <a:gd name="T5" fmla="*/ 3 h 52"/>
                <a:gd name="T6" fmla="*/ 18 w 146"/>
                <a:gd name="T7" fmla="*/ 34 h 52"/>
                <a:gd name="T8" fmla="*/ 73 w 146"/>
                <a:gd name="T9" fmla="*/ 52 h 52"/>
                <a:gd name="T10" fmla="*/ 127 w 146"/>
                <a:gd name="T11" fmla="*/ 34 h 52"/>
                <a:gd name="T12" fmla="*/ 144 w 146"/>
                <a:gd name="T13" fmla="*/ 3 h 52"/>
              </a:gdLst>
              <a:ahLst/>
              <a:cxnLst>
                <a:cxn ang="0">
                  <a:pos x="T0" y="T1"/>
                </a:cxn>
                <a:cxn ang="0">
                  <a:pos x="T2" y="T3"/>
                </a:cxn>
                <a:cxn ang="0">
                  <a:pos x="T4" y="T5"/>
                </a:cxn>
                <a:cxn ang="0">
                  <a:pos x="T6" y="T7"/>
                </a:cxn>
                <a:cxn ang="0">
                  <a:pos x="T8" y="T9"/>
                </a:cxn>
                <a:cxn ang="0">
                  <a:pos x="T10" y="T11"/>
                </a:cxn>
                <a:cxn ang="0">
                  <a:pos x="T12" y="T13"/>
                </a:cxn>
              </a:cxnLst>
              <a:rect l="0" t="0" r="r" b="b"/>
              <a:pathLst>
                <a:path w="146" h="52">
                  <a:moveTo>
                    <a:pt x="144" y="3"/>
                  </a:moveTo>
                  <a:cubicBezTo>
                    <a:pt x="73" y="0"/>
                    <a:pt x="73" y="0"/>
                    <a:pt x="73" y="0"/>
                  </a:cubicBezTo>
                  <a:cubicBezTo>
                    <a:pt x="2" y="3"/>
                    <a:pt x="2" y="3"/>
                    <a:pt x="2" y="3"/>
                  </a:cubicBezTo>
                  <a:cubicBezTo>
                    <a:pt x="0" y="10"/>
                    <a:pt x="8" y="27"/>
                    <a:pt x="18" y="34"/>
                  </a:cubicBezTo>
                  <a:cubicBezTo>
                    <a:pt x="29" y="41"/>
                    <a:pt x="46" y="52"/>
                    <a:pt x="73" y="52"/>
                  </a:cubicBezTo>
                  <a:cubicBezTo>
                    <a:pt x="100" y="52"/>
                    <a:pt x="117" y="41"/>
                    <a:pt x="127" y="34"/>
                  </a:cubicBezTo>
                  <a:cubicBezTo>
                    <a:pt x="138" y="27"/>
                    <a:pt x="146" y="10"/>
                    <a:pt x="144" y="3"/>
                  </a:cubicBezTo>
                  <a:close/>
                </a:path>
              </a:pathLst>
            </a:custGeom>
            <a:solidFill>
              <a:srgbClr val="ECB97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3" name="Freeform 25"/>
            <p:cNvSpPr/>
            <p:nvPr/>
          </p:nvSpPr>
          <p:spPr bwMode="auto">
            <a:xfrm>
              <a:off x="5762166" y="5536003"/>
              <a:ext cx="551153" cy="298974"/>
            </a:xfrm>
            <a:custGeom>
              <a:avLst/>
              <a:gdLst>
                <a:gd name="T0" fmla="*/ 175 w 184"/>
                <a:gd name="T1" fmla="*/ 100 h 100"/>
                <a:gd name="T2" fmla="*/ 9 w 184"/>
                <a:gd name="T3" fmla="*/ 100 h 100"/>
                <a:gd name="T4" fmla="*/ 0 w 184"/>
                <a:gd name="T5" fmla="*/ 92 h 100"/>
                <a:gd name="T6" fmla="*/ 0 w 184"/>
                <a:gd name="T7" fmla="*/ 9 h 100"/>
                <a:gd name="T8" fmla="*/ 9 w 184"/>
                <a:gd name="T9" fmla="*/ 0 h 100"/>
                <a:gd name="T10" fmla="*/ 175 w 184"/>
                <a:gd name="T11" fmla="*/ 0 h 100"/>
                <a:gd name="T12" fmla="*/ 184 w 184"/>
                <a:gd name="T13" fmla="*/ 9 h 100"/>
                <a:gd name="T14" fmla="*/ 184 w 184"/>
                <a:gd name="T15" fmla="*/ 92 h 100"/>
                <a:gd name="T16" fmla="*/ 175 w 18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00">
                  <a:moveTo>
                    <a:pt x="175" y="100"/>
                  </a:moveTo>
                  <a:cubicBezTo>
                    <a:pt x="9" y="100"/>
                    <a:pt x="9" y="100"/>
                    <a:pt x="9" y="100"/>
                  </a:cubicBezTo>
                  <a:cubicBezTo>
                    <a:pt x="4" y="100"/>
                    <a:pt x="0" y="96"/>
                    <a:pt x="0" y="92"/>
                  </a:cubicBezTo>
                  <a:cubicBezTo>
                    <a:pt x="0" y="9"/>
                    <a:pt x="0" y="9"/>
                    <a:pt x="0" y="9"/>
                  </a:cubicBezTo>
                  <a:cubicBezTo>
                    <a:pt x="0" y="4"/>
                    <a:pt x="4" y="0"/>
                    <a:pt x="9" y="0"/>
                  </a:cubicBezTo>
                  <a:cubicBezTo>
                    <a:pt x="175" y="0"/>
                    <a:pt x="175" y="0"/>
                    <a:pt x="175" y="0"/>
                  </a:cubicBezTo>
                  <a:cubicBezTo>
                    <a:pt x="180" y="0"/>
                    <a:pt x="184" y="4"/>
                    <a:pt x="184" y="9"/>
                  </a:cubicBezTo>
                  <a:cubicBezTo>
                    <a:pt x="184" y="92"/>
                    <a:pt x="184" y="92"/>
                    <a:pt x="184" y="92"/>
                  </a:cubicBezTo>
                  <a:cubicBezTo>
                    <a:pt x="184" y="96"/>
                    <a:pt x="180" y="100"/>
                    <a:pt x="175" y="100"/>
                  </a:cubicBezTo>
                  <a:close/>
                </a:path>
              </a:pathLst>
            </a:custGeom>
            <a:solidFill>
              <a:srgbClr val="ECB97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4" name="Freeform 26"/>
            <p:cNvSpPr/>
            <p:nvPr/>
          </p:nvSpPr>
          <p:spPr bwMode="auto">
            <a:xfrm>
              <a:off x="5743967" y="5523004"/>
              <a:ext cx="583651" cy="63695"/>
            </a:xfrm>
            <a:custGeom>
              <a:avLst/>
              <a:gdLst>
                <a:gd name="T0" fmla="*/ 187 w 195"/>
                <a:gd name="T1" fmla="*/ 21 h 21"/>
                <a:gd name="T2" fmla="*/ 7 w 195"/>
                <a:gd name="T3" fmla="*/ 21 h 21"/>
                <a:gd name="T4" fmla="*/ 0 w 195"/>
                <a:gd name="T5" fmla="*/ 14 h 21"/>
                <a:gd name="T6" fmla="*/ 0 w 195"/>
                <a:gd name="T7" fmla="*/ 7 h 21"/>
                <a:gd name="T8" fmla="*/ 7 w 195"/>
                <a:gd name="T9" fmla="*/ 0 h 21"/>
                <a:gd name="T10" fmla="*/ 187 w 195"/>
                <a:gd name="T11" fmla="*/ 0 h 21"/>
                <a:gd name="T12" fmla="*/ 195 w 195"/>
                <a:gd name="T13" fmla="*/ 7 h 21"/>
                <a:gd name="T14" fmla="*/ 195 w 195"/>
                <a:gd name="T15" fmla="*/ 14 h 21"/>
                <a:gd name="T16" fmla="*/ 187 w 195"/>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1">
                  <a:moveTo>
                    <a:pt x="187" y="21"/>
                  </a:moveTo>
                  <a:cubicBezTo>
                    <a:pt x="7" y="21"/>
                    <a:pt x="7" y="21"/>
                    <a:pt x="7" y="21"/>
                  </a:cubicBezTo>
                  <a:cubicBezTo>
                    <a:pt x="3" y="21"/>
                    <a:pt x="0" y="18"/>
                    <a:pt x="0" y="14"/>
                  </a:cubicBezTo>
                  <a:cubicBezTo>
                    <a:pt x="0" y="7"/>
                    <a:pt x="0" y="7"/>
                    <a:pt x="0" y="7"/>
                  </a:cubicBezTo>
                  <a:cubicBezTo>
                    <a:pt x="0" y="3"/>
                    <a:pt x="3" y="0"/>
                    <a:pt x="7" y="0"/>
                  </a:cubicBezTo>
                  <a:cubicBezTo>
                    <a:pt x="187" y="0"/>
                    <a:pt x="187" y="0"/>
                    <a:pt x="187" y="0"/>
                  </a:cubicBezTo>
                  <a:cubicBezTo>
                    <a:pt x="191" y="0"/>
                    <a:pt x="195" y="3"/>
                    <a:pt x="195" y="7"/>
                  </a:cubicBezTo>
                  <a:cubicBezTo>
                    <a:pt x="195" y="14"/>
                    <a:pt x="195" y="14"/>
                    <a:pt x="195" y="14"/>
                  </a:cubicBezTo>
                  <a:cubicBezTo>
                    <a:pt x="195" y="18"/>
                    <a:pt x="191" y="21"/>
                    <a:pt x="187" y="21"/>
                  </a:cubicBezTo>
                  <a:close/>
                </a:path>
              </a:pathLst>
            </a:custGeom>
            <a:solidFill>
              <a:srgbClr val="68410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5" name="Freeform 27"/>
            <p:cNvSpPr/>
            <p:nvPr/>
          </p:nvSpPr>
          <p:spPr bwMode="auto">
            <a:xfrm>
              <a:off x="5747868" y="5610096"/>
              <a:ext cx="579750" cy="63695"/>
            </a:xfrm>
            <a:custGeom>
              <a:avLst/>
              <a:gdLst>
                <a:gd name="T0" fmla="*/ 187 w 194"/>
                <a:gd name="T1" fmla="*/ 21 h 21"/>
                <a:gd name="T2" fmla="*/ 7 w 194"/>
                <a:gd name="T3" fmla="*/ 21 h 21"/>
                <a:gd name="T4" fmla="*/ 0 w 194"/>
                <a:gd name="T5" fmla="*/ 14 h 21"/>
                <a:gd name="T6" fmla="*/ 0 w 194"/>
                <a:gd name="T7" fmla="*/ 7 h 21"/>
                <a:gd name="T8" fmla="*/ 7 w 194"/>
                <a:gd name="T9" fmla="*/ 0 h 21"/>
                <a:gd name="T10" fmla="*/ 187 w 194"/>
                <a:gd name="T11" fmla="*/ 0 h 21"/>
                <a:gd name="T12" fmla="*/ 194 w 194"/>
                <a:gd name="T13" fmla="*/ 7 h 21"/>
                <a:gd name="T14" fmla="*/ 194 w 194"/>
                <a:gd name="T15" fmla="*/ 14 h 21"/>
                <a:gd name="T16" fmla="*/ 187 w 194"/>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1">
                  <a:moveTo>
                    <a:pt x="187" y="21"/>
                  </a:moveTo>
                  <a:cubicBezTo>
                    <a:pt x="7" y="21"/>
                    <a:pt x="7" y="21"/>
                    <a:pt x="7" y="21"/>
                  </a:cubicBezTo>
                  <a:cubicBezTo>
                    <a:pt x="3" y="21"/>
                    <a:pt x="0" y="18"/>
                    <a:pt x="0" y="14"/>
                  </a:cubicBezTo>
                  <a:cubicBezTo>
                    <a:pt x="0" y="7"/>
                    <a:pt x="0" y="7"/>
                    <a:pt x="0" y="7"/>
                  </a:cubicBezTo>
                  <a:cubicBezTo>
                    <a:pt x="0" y="3"/>
                    <a:pt x="3" y="0"/>
                    <a:pt x="7" y="0"/>
                  </a:cubicBezTo>
                  <a:cubicBezTo>
                    <a:pt x="187" y="0"/>
                    <a:pt x="187" y="0"/>
                    <a:pt x="187" y="0"/>
                  </a:cubicBezTo>
                  <a:cubicBezTo>
                    <a:pt x="191" y="0"/>
                    <a:pt x="194" y="3"/>
                    <a:pt x="194" y="7"/>
                  </a:cubicBezTo>
                  <a:cubicBezTo>
                    <a:pt x="194" y="14"/>
                    <a:pt x="194" y="14"/>
                    <a:pt x="194" y="14"/>
                  </a:cubicBezTo>
                  <a:cubicBezTo>
                    <a:pt x="194" y="18"/>
                    <a:pt x="191" y="21"/>
                    <a:pt x="187" y="21"/>
                  </a:cubicBezTo>
                  <a:close/>
                </a:path>
              </a:pathLst>
            </a:custGeom>
            <a:solidFill>
              <a:srgbClr val="68410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6" name="Freeform 28"/>
            <p:cNvSpPr/>
            <p:nvPr/>
          </p:nvSpPr>
          <p:spPr bwMode="auto">
            <a:xfrm>
              <a:off x="5747868" y="5697189"/>
              <a:ext cx="583651" cy="62395"/>
            </a:xfrm>
            <a:custGeom>
              <a:avLst/>
              <a:gdLst>
                <a:gd name="T0" fmla="*/ 187 w 195"/>
                <a:gd name="T1" fmla="*/ 21 h 21"/>
                <a:gd name="T2" fmla="*/ 7 w 195"/>
                <a:gd name="T3" fmla="*/ 21 h 21"/>
                <a:gd name="T4" fmla="*/ 0 w 195"/>
                <a:gd name="T5" fmla="*/ 14 h 21"/>
                <a:gd name="T6" fmla="*/ 0 w 195"/>
                <a:gd name="T7" fmla="*/ 7 h 21"/>
                <a:gd name="T8" fmla="*/ 7 w 195"/>
                <a:gd name="T9" fmla="*/ 0 h 21"/>
                <a:gd name="T10" fmla="*/ 187 w 195"/>
                <a:gd name="T11" fmla="*/ 0 h 21"/>
                <a:gd name="T12" fmla="*/ 195 w 195"/>
                <a:gd name="T13" fmla="*/ 7 h 21"/>
                <a:gd name="T14" fmla="*/ 195 w 195"/>
                <a:gd name="T15" fmla="*/ 14 h 21"/>
                <a:gd name="T16" fmla="*/ 187 w 195"/>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1">
                  <a:moveTo>
                    <a:pt x="187" y="21"/>
                  </a:moveTo>
                  <a:cubicBezTo>
                    <a:pt x="7" y="21"/>
                    <a:pt x="7" y="21"/>
                    <a:pt x="7" y="21"/>
                  </a:cubicBezTo>
                  <a:cubicBezTo>
                    <a:pt x="3" y="21"/>
                    <a:pt x="0" y="18"/>
                    <a:pt x="0" y="14"/>
                  </a:cubicBezTo>
                  <a:cubicBezTo>
                    <a:pt x="0" y="7"/>
                    <a:pt x="0" y="7"/>
                    <a:pt x="0" y="7"/>
                  </a:cubicBezTo>
                  <a:cubicBezTo>
                    <a:pt x="0" y="3"/>
                    <a:pt x="3" y="0"/>
                    <a:pt x="7" y="0"/>
                  </a:cubicBezTo>
                  <a:cubicBezTo>
                    <a:pt x="187" y="0"/>
                    <a:pt x="187" y="0"/>
                    <a:pt x="187" y="0"/>
                  </a:cubicBezTo>
                  <a:cubicBezTo>
                    <a:pt x="192" y="0"/>
                    <a:pt x="195" y="3"/>
                    <a:pt x="195" y="7"/>
                  </a:cubicBezTo>
                  <a:cubicBezTo>
                    <a:pt x="195" y="14"/>
                    <a:pt x="195" y="14"/>
                    <a:pt x="195" y="14"/>
                  </a:cubicBezTo>
                  <a:cubicBezTo>
                    <a:pt x="195" y="18"/>
                    <a:pt x="192" y="21"/>
                    <a:pt x="187" y="21"/>
                  </a:cubicBezTo>
                  <a:close/>
                </a:path>
              </a:pathLst>
            </a:custGeom>
            <a:solidFill>
              <a:srgbClr val="68410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7" name="Freeform 29"/>
            <p:cNvSpPr/>
            <p:nvPr/>
          </p:nvSpPr>
          <p:spPr bwMode="auto">
            <a:xfrm>
              <a:off x="5750467" y="5784281"/>
              <a:ext cx="581051" cy="62395"/>
            </a:xfrm>
            <a:custGeom>
              <a:avLst/>
              <a:gdLst>
                <a:gd name="T0" fmla="*/ 187 w 194"/>
                <a:gd name="T1" fmla="*/ 21 h 21"/>
                <a:gd name="T2" fmla="*/ 7 w 194"/>
                <a:gd name="T3" fmla="*/ 21 h 21"/>
                <a:gd name="T4" fmla="*/ 0 w 194"/>
                <a:gd name="T5" fmla="*/ 14 h 21"/>
                <a:gd name="T6" fmla="*/ 0 w 194"/>
                <a:gd name="T7" fmla="*/ 7 h 21"/>
                <a:gd name="T8" fmla="*/ 7 w 194"/>
                <a:gd name="T9" fmla="*/ 0 h 21"/>
                <a:gd name="T10" fmla="*/ 187 w 194"/>
                <a:gd name="T11" fmla="*/ 0 h 21"/>
                <a:gd name="T12" fmla="*/ 194 w 194"/>
                <a:gd name="T13" fmla="*/ 7 h 21"/>
                <a:gd name="T14" fmla="*/ 194 w 194"/>
                <a:gd name="T15" fmla="*/ 14 h 21"/>
                <a:gd name="T16" fmla="*/ 187 w 194"/>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1">
                  <a:moveTo>
                    <a:pt x="187" y="21"/>
                  </a:moveTo>
                  <a:cubicBezTo>
                    <a:pt x="7" y="21"/>
                    <a:pt x="7" y="21"/>
                    <a:pt x="7" y="21"/>
                  </a:cubicBezTo>
                  <a:cubicBezTo>
                    <a:pt x="3" y="21"/>
                    <a:pt x="0" y="18"/>
                    <a:pt x="0" y="14"/>
                  </a:cubicBezTo>
                  <a:cubicBezTo>
                    <a:pt x="0" y="7"/>
                    <a:pt x="0" y="7"/>
                    <a:pt x="0" y="7"/>
                  </a:cubicBezTo>
                  <a:cubicBezTo>
                    <a:pt x="0" y="3"/>
                    <a:pt x="3" y="0"/>
                    <a:pt x="7" y="0"/>
                  </a:cubicBezTo>
                  <a:cubicBezTo>
                    <a:pt x="187" y="0"/>
                    <a:pt x="187" y="0"/>
                    <a:pt x="187" y="0"/>
                  </a:cubicBezTo>
                  <a:cubicBezTo>
                    <a:pt x="191" y="0"/>
                    <a:pt x="194" y="3"/>
                    <a:pt x="194" y="7"/>
                  </a:cubicBezTo>
                  <a:cubicBezTo>
                    <a:pt x="194" y="14"/>
                    <a:pt x="194" y="14"/>
                    <a:pt x="194" y="14"/>
                  </a:cubicBezTo>
                  <a:cubicBezTo>
                    <a:pt x="194" y="18"/>
                    <a:pt x="191" y="21"/>
                    <a:pt x="187" y="21"/>
                  </a:cubicBezTo>
                  <a:close/>
                </a:path>
              </a:pathLst>
            </a:custGeom>
            <a:solidFill>
              <a:srgbClr val="68410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28" name="Line 122"/>
          <p:cNvSpPr>
            <a:spLocks noChangeShapeType="1"/>
          </p:cNvSpPr>
          <p:nvPr/>
        </p:nvSpPr>
        <p:spPr bwMode="auto">
          <a:xfrm flipH="1">
            <a:off x="3696643" y="5413680"/>
            <a:ext cx="1056810" cy="0"/>
          </a:xfrm>
          <a:prstGeom prst="line">
            <a:avLst/>
          </a:prstGeom>
          <a:noFill/>
          <a:ln w="14288" cap="flat">
            <a:solidFill>
              <a:schemeClr val="bg1">
                <a:lumMod val="50000"/>
              </a:schemeClr>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9" name="Line 124"/>
          <p:cNvSpPr>
            <a:spLocks noChangeShapeType="1"/>
          </p:cNvSpPr>
          <p:nvPr/>
        </p:nvSpPr>
        <p:spPr bwMode="auto">
          <a:xfrm flipH="1">
            <a:off x="7361029" y="5378583"/>
            <a:ext cx="1056810" cy="0"/>
          </a:xfrm>
          <a:prstGeom prst="line">
            <a:avLst/>
          </a:prstGeom>
          <a:noFill/>
          <a:ln w="14288" cap="flat">
            <a:solidFill>
              <a:schemeClr val="bg1">
                <a:lumMod val="50000"/>
              </a:schemeClr>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0" name="Freeform 125"/>
          <p:cNvSpPr/>
          <p:nvPr/>
        </p:nvSpPr>
        <p:spPr bwMode="auto">
          <a:xfrm>
            <a:off x="3777236" y="3295511"/>
            <a:ext cx="1511771" cy="506957"/>
          </a:xfrm>
          <a:custGeom>
            <a:avLst/>
            <a:gdLst>
              <a:gd name="T0" fmla="*/ 1163 w 1163"/>
              <a:gd name="T1" fmla="*/ 390 h 390"/>
              <a:gd name="T2" fmla="*/ 624 w 1163"/>
              <a:gd name="T3" fmla="*/ 0 h 390"/>
              <a:gd name="T4" fmla="*/ 0 w 1163"/>
              <a:gd name="T5" fmla="*/ 0 h 390"/>
            </a:gdLst>
            <a:ahLst/>
            <a:cxnLst>
              <a:cxn ang="0">
                <a:pos x="T0" y="T1"/>
              </a:cxn>
              <a:cxn ang="0">
                <a:pos x="T2" y="T3"/>
              </a:cxn>
              <a:cxn ang="0">
                <a:pos x="T4" y="T5"/>
              </a:cxn>
            </a:cxnLst>
            <a:rect l="0" t="0" r="r" b="b"/>
            <a:pathLst>
              <a:path w="1163" h="390">
                <a:moveTo>
                  <a:pt x="1163" y="390"/>
                </a:moveTo>
                <a:lnTo>
                  <a:pt x="624" y="0"/>
                </a:lnTo>
                <a:lnTo>
                  <a:pt x="0" y="0"/>
                </a:lnTo>
              </a:path>
            </a:pathLst>
          </a:custGeom>
          <a:noFill/>
          <a:ln w="14288" cap="flat">
            <a:solidFill>
              <a:schemeClr val="bg1">
                <a:lumMod val="50000"/>
              </a:schemeClr>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1" name="Freeform 126"/>
          <p:cNvSpPr/>
          <p:nvPr/>
        </p:nvSpPr>
        <p:spPr bwMode="auto">
          <a:xfrm>
            <a:off x="6687687" y="3295511"/>
            <a:ext cx="1511771" cy="506957"/>
          </a:xfrm>
          <a:custGeom>
            <a:avLst/>
            <a:gdLst>
              <a:gd name="T0" fmla="*/ 0 w 1163"/>
              <a:gd name="T1" fmla="*/ 390 h 390"/>
              <a:gd name="T2" fmla="*/ 539 w 1163"/>
              <a:gd name="T3" fmla="*/ 0 h 390"/>
              <a:gd name="T4" fmla="*/ 1163 w 1163"/>
              <a:gd name="T5" fmla="*/ 0 h 390"/>
            </a:gdLst>
            <a:ahLst/>
            <a:cxnLst>
              <a:cxn ang="0">
                <a:pos x="T0" y="T1"/>
              </a:cxn>
              <a:cxn ang="0">
                <a:pos x="T2" y="T3"/>
              </a:cxn>
              <a:cxn ang="0">
                <a:pos x="T4" y="T5"/>
              </a:cxn>
            </a:cxnLst>
            <a:rect l="0" t="0" r="r" b="b"/>
            <a:pathLst>
              <a:path w="1163" h="390">
                <a:moveTo>
                  <a:pt x="0" y="390"/>
                </a:moveTo>
                <a:lnTo>
                  <a:pt x="539" y="0"/>
                </a:lnTo>
                <a:lnTo>
                  <a:pt x="1163" y="0"/>
                </a:lnTo>
              </a:path>
            </a:pathLst>
          </a:custGeom>
          <a:noFill/>
          <a:ln w="14288" cap="flat">
            <a:solidFill>
              <a:schemeClr val="bg1">
                <a:lumMod val="50000"/>
              </a:schemeClr>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2" name="Line 127"/>
          <p:cNvSpPr>
            <a:spLocks noChangeShapeType="1"/>
          </p:cNvSpPr>
          <p:nvPr/>
        </p:nvSpPr>
        <p:spPr bwMode="auto">
          <a:xfrm flipV="1">
            <a:off x="6020240" y="2895600"/>
            <a:ext cx="0" cy="870472"/>
          </a:xfrm>
          <a:prstGeom prst="line">
            <a:avLst/>
          </a:prstGeom>
          <a:noFill/>
          <a:ln w="14288" cap="flat">
            <a:solidFill>
              <a:schemeClr val="bg1">
                <a:lumMod val="50000"/>
              </a:schemeClr>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3" name="Title 20"/>
          <p:cNvSpPr txBox="1"/>
          <p:nvPr/>
        </p:nvSpPr>
        <p:spPr bwMode="auto">
          <a:xfrm>
            <a:off x="3780092" y="1670701"/>
            <a:ext cx="463181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20000"/>
              </a:lnSpc>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服务效率标准</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2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服务效率标准指在对客服务中建立的服务的时效标准，以保证客人得到快捷、有效的服务。</a:t>
            </a:r>
            <a:endParaRPr kumimoji="0" lang="zh-CN" altLang="en-US" sz="18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4" name="Title 20"/>
          <p:cNvSpPr txBox="1"/>
          <p:nvPr/>
        </p:nvSpPr>
        <p:spPr bwMode="auto">
          <a:xfrm>
            <a:off x="533400" y="2464513"/>
            <a:ext cx="304487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r">
              <a:lnSpc>
                <a:spcPct val="120000"/>
              </a:lnSpc>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服务程序标准</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just">
              <a:lnSpc>
                <a:spcPct val="12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服务程序标准指将服务环节根据时间顺序进行有序排列，既要求做到服务工作的有序性，又要求保证服务内容的完整性。</a:t>
            </a:r>
            <a:endParaRPr kumimoji="0" lang="zh-CN" altLang="en-US" sz="18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5" name="Title 20"/>
          <p:cNvSpPr txBox="1"/>
          <p:nvPr/>
        </p:nvSpPr>
        <p:spPr bwMode="auto">
          <a:xfrm>
            <a:off x="8417839" y="2630712"/>
            <a:ext cx="3088361"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nSpc>
                <a:spcPct val="120000"/>
              </a:lnSpc>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服务设施用品标准</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服务设施用品标准指饭店对客人直接使用的各种设施和用品的质量和数量做出严格的规定。</a:t>
            </a:r>
            <a:endParaRPr kumimoji="0" lang="zh-CN" altLang="en-US" sz="18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6" name="Title 20"/>
          <p:cNvSpPr txBox="1"/>
          <p:nvPr/>
        </p:nvSpPr>
        <p:spPr bwMode="auto">
          <a:xfrm>
            <a:off x="447676" y="4713784"/>
            <a:ext cx="2891002"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r">
              <a:lnSpc>
                <a:spcPct val="120000"/>
              </a:lnSpc>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服务工作标准</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just">
              <a:lnSpc>
                <a:spcPct val="12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服务工作标准主要指饭店为保证客房服务质量水平对服务工作所提出的具体要求。</a:t>
            </a:r>
            <a:endParaRPr kumimoji="0" lang="zh-CN" altLang="en-US" sz="18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7" name="Title 20"/>
          <p:cNvSpPr txBox="1"/>
          <p:nvPr/>
        </p:nvSpPr>
        <p:spPr bwMode="auto">
          <a:xfrm>
            <a:off x="8546779" y="4743273"/>
            <a:ext cx="2845121"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nSpc>
                <a:spcPct val="120000"/>
              </a:lnSpc>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服务状态标准</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服务状态标准指饭店针对给客人所创造的环境状态、设施使用保养水平提出的标准。</a:t>
            </a:r>
            <a:endParaRPr kumimoji="0" lang="zh-CN" altLang="en-US" sz="18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8" name="文本框 37"/>
          <p:cNvSpPr txBox="1"/>
          <p:nvPr/>
        </p:nvSpPr>
        <p:spPr>
          <a:xfrm>
            <a:off x="3716590" y="420594"/>
            <a:ext cx="4758820" cy="646331"/>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latin typeface="+mn-ea"/>
              </a:rPr>
              <a:t>（二）客房服务质量标准的内容</a:t>
            </a:r>
            <a:endParaRPr lang="zh-CN" altLang="en-US" sz="2400" b="1" dirty="0">
              <a:solidFill>
                <a:schemeClr val="tx1">
                  <a:lumMod val="75000"/>
                  <a:lumOff val="25000"/>
                </a:schemeClr>
              </a:solidFill>
              <a:latin typeface="+mn-ea"/>
            </a:endParaRPr>
          </a:p>
        </p:txBody>
      </p:sp>
      <p:sp>
        <p:nvSpPr>
          <p:cNvPr id="39" name="文本框 43"/>
          <p:cNvSpPr txBox="1"/>
          <p:nvPr/>
        </p:nvSpPr>
        <p:spPr>
          <a:xfrm>
            <a:off x="1490663" y="1046990"/>
            <a:ext cx="9210675"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latin typeface="+mn-ea"/>
              </a:rPr>
              <a:t>根据客房服务质量标准设计所要考虑的因素，客房服务质量的标准应包括</a:t>
            </a:r>
            <a:r>
              <a:rPr lang="en-US" altLang="zh-CN" dirty="0">
                <a:solidFill>
                  <a:schemeClr val="tx1">
                    <a:lumMod val="75000"/>
                    <a:lumOff val="25000"/>
                  </a:schemeClr>
                </a:solidFill>
                <a:latin typeface="+mn-ea"/>
              </a:rPr>
              <a:t>10</a:t>
            </a:r>
            <a:r>
              <a:rPr lang="zh-CN" altLang="en-US" dirty="0">
                <a:solidFill>
                  <a:schemeClr val="tx1">
                    <a:lumMod val="75000"/>
                    <a:lumOff val="25000"/>
                  </a:schemeClr>
                </a:solidFill>
                <a:latin typeface="+mn-ea"/>
              </a:rPr>
              <a:t>个方面的内容：</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par>
                                <p:cTn id="19" presetID="14" presetClass="entr" presetSubtype="10" fill="hold" grpId="0" nodeType="withEffect">
                                  <p:stCondLst>
                                    <p:cond delay="25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right)">
                                      <p:cBhvr>
                                        <p:cTn id="25" dur="500"/>
                                        <p:tgtEl>
                                          <p:spTgt spid="30"/>
                                        </p:tgtEl>
                                      </p:cBhvr>
                                    </p:animEffect>
                                  </p:childTnLst>
                                </p:cTn>
                              </p:par>
                              <p:par>
                                <p:cTn id="26" presetID="14" presetClass="entr" presetSubtype="10" fill="hold" grpId="0" nodeType="withEffect">
                                  <p:stCondLst>
                                    <p:cond delay="25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par>
                                <p:cTn id="33" presetID="14" presetClass="entr" presetSubtype="10" fill="hold" grpId="0" nodeType="withEffect">
                                  <p:stCondLst>
                                    <p:cond delay="25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14" presetClass="entr" presetSubtype="10" fill="hold" grpId="0" nodeType="withEffect">
                                  <p:stCondLst>
                                    <p:cond delay="250"/>
                                  </p:stCondLst>
                                  <p:childTnLst>
                                    <p:set>
                                      <p:cBhvr>
                                        <p:cTn id="41" dur="1" fill="hold">
                                          <p:stCondLst>
                                            <p:cond delay="0"/>
                                          </p:stCondLst>
                                        </p:cTn>
                                        <p:tgtEl>
                                          <p:spTgt spid="35"/>
                                        </p:tgtEl>
                                        <p:attrNameLst>
                                          <p:attrName>style.visibility</p:attrName>
                                        </p:attrNameLst>
                                      </p:cBhvr>
                                      <p:to>
                                        <p:strVal val="visible"/>
                                      </p:to>
                                    </p:set>
                                    <p:animEffect transition="in" filter="randombar(horizontal)">
                                      <p:cBhvr>
                                        <p:cTn id="42" dur="500"/>
                                        <p:tgtEl>
                                          <p:spTgt spid="35"/>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14" presetClass="entr" presetSubtype="1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Effect transition="in" filter="randombar(horizontal)">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Lst>
  </p:timing>
</p:sld>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4087</Words>
  <Application>WPS 演示</Application>
  <PresentationFormat>宽屏</PresentationFormat>
  <Paragraphs>397</Paragraphs>
  <Slides>29</Slides>
  <Notes>0</Notes>
  <HiddenSlides>0</HiddenSlides>
  <MMClips>2</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29</vt:i4>
      </vt:variant>
    </vt:vector>
  </HeadingPairs>
  <TitlesOfParts>
    <vt:vector size="56" baseType="lpstr">
      <vt:lpstr>Arial</vt:lpstr>
      <vt:lpstr>宋体</vt:lpstr>
      <vt:lpstr>Wingdings</vt:lpstr>
      <vt:lpstr>微软雅黑</vt:lpstr>
      <vt:lpstr>Calibri</vt:lpstr>
      <vt:lpstr>Impact</vt:lpstr>
      <vt:lpstr>EU-B2</vt:lpstr>
      <vt:lpstr>Arial</vt:lpstr>
      <vt:lpstr>Arial Unicode MS</vt:lpstr>
      <vt:lpstr>Batang</vt:lpstr>
      <vt:lpstr>MS PGothic</vt:lpstr>
      <vt:lpstr>Verdana</vt:lpstr>
      <vt:lpstr>Arial Unicode MS</vt:lpstr>
      <vt:lpstr>华文楷体</vt:lpstr>
      <vt:lpstr>Consolas</vt:lpstr>
      <vt:lpstr>Helvetica Light</vt:lpstr>
      <vt:lpstr>ヒラギノ角ゴ ProN W3</vt:lpstr>
      <vt:lpstr>Adobe 黑体 Std R</vt:lpstr>
      <vt:lpstr>黑体</vt:lpstr>
      <vt:lpstr>Agency FB</vt:lpstr>
      <vt:lpstr>Malgun Gothic</vt:lpstr>
      <vt:lpstr>Arial Black</vt:lpstr>
      <vt:lpstr>Tw Cen MT</vt:lpstr>
      <vt:lpstr>Segoe Print</vt:lpstr>
      <vt:lpstr>Calibri</vt:lpstr>
      <vt:lpstr>MS Mincho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lo</dc:creator>
  <cp:lastModifiedBy>Yue</cp:lastModifiedBy>
  <cp:revision>251</cp:revision>
  <dcterms:created xsi:type="dcterms:W3CDTF">2018-03-01T07:16:00Z</dcterms:created>
  <dcterms:modified xsi:type="dcterms:W3CDTF">2020-03-30T05:06:26Z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