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411" r:id="rId3"/>
    <p:sldId id="412" r:id="rId4"/>
    <p:sldId id="325" r:id="rId5"/>
    <p:sldId id="372" r:id="rId6"/>
    <p:sldId id="264" r:id="rId7"/>
    <p:sldId id="378" r:id="rId8"/>
    <p:sldId id="389" r:id="rId9"/>
    <p:sldId id="353" r:id="rId1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8C21"/>
    <a:srgbClr val="BA761C"/>
    <a:srgbClr val="E4A44E"/>
    <a:srgbClr val="EAB772"/>
    <a:srgbClr val="DF932D"/>
    <a:srgbClr val="F2D1A4"/>
    <a:srgbClr val="E8AB5A"/>
    <a:srgbClr val="E5A147"/>
    <a:srgbClr val="E9AF61"/>
    <a:srgbClr val="E08F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108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 userDrawn="1"/>
        </p:nvGrpSpPr>
        <p:grpSpPr>
          <a:xfrm>
            <a:off x="187754" y="104776"/>
            <a:ext cx="602821" cy="574450"/>
            <a:chOff x="655331" y="580606"/>
            <a:chExt cx="3648269" cy="3476571"/>
          </a:xfrm>
        </p:grpSpPr>
        <p:sp>
          <p:nvSpPr>
            <p:cNvPr id="7" name="等腰三角形 6"/>
            <p:cNvSpPr/>
            <p:nvPr/>
          </p:nvSpPr>
          <p:spPr>
            <a:xfrm rot="2981571">
              <a:off x="937247" y="298690"/>
              <a:ext cx="3014905" cy="3578737"/>
            </a:xfrm>
            <a:prstGeom prst="triangle">
              <a:avLst/>
            </a:prstGeom>
            <a:solidFill>
              <a:srgbClr val="E18E1F">
                <a:alpha val="63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" name="等腰三角形 7"/>
            <p:cNvSpPr/>
            <p:nvPr/>
          </p:nvSpPr>
          <p:spPr>
            <a:xfrm rot="2707795">
              <a:off x="1741241" y="1494819"/>
              <a:ext cx="3014905" cy="2109812"/>
            </a:xfrm>
            <a:prstGeom prst="triangle">
              <a:avLst/>
            </a:prstGeom>
            <a:solidFill>
              <a:schemeClr val="tx1">
                <a:lumMod val="50000"/>
                <a:lumOff val="50000"/>
                <a:alpha val="6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9" name="文本框 8"/>
          <p:cNvSpPr txBox="1"/>
          <p:nvPr userDrawn="1"/>
        </p:nvSpPr>
        <p:spPr>
          <a:xfrm>
            <a:off x="870021" y="257175"/>
            <a:ext cx="71309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任务一 客房定员与劳动定额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 userDrawn="1"/>
        </p:nvGrpSpPr>
        <p:grpSpPr>
          <a:xfrm>
            <a:off x="187754" y="104776"/>
            <a:ext cx="602821" cy="574450"/>
            <a:chOff x="655331" y="580606"/>
            <a:chExt cx="3648269" cy="3476571"/>
          </a:xfrm>
        </p:grpSpPr>
        <p:sp>
          <p:nvSpPr>
            <p:cNvPr id="7" name="等腰三角形 6"/>
            <p:cNvSpPr/>
            <p:nvPr/>
          </p:nvSpPr>
          <p:spPr>
            <a:xfrm rot="2981571">
              <a:off x="937247" y="298690"/>
              <a:ext cx="3014905" cy="3578737"/>
            </a:xfrm>
            <a:prstGeom prst="triangle">
              <a:avLst/>
            </a:prstGeom>
            <a:solidFill>
              <a:srgbClr val="E18E1F">
                <a:alpha val="63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" name="等腰三角形 7"/>
            <p:cNvSpPr/>
            <p:nvPr/>
          </p:nvSpPr>
          <p:spPr>
            <a:xfrm rot="2707795">
              <a:off x="1741241" y="1494819"/>
              <a:ext cx="3014905" cy="2109812"/>
            </a:xfrm>
            <a:prstGeom prst="triangle">
              <a:avLst/>
            </a:prstGeom>
            <a:solidFill>
              <a:schemeClr val="tx1">
                <a:lumMod val="50000"/>
                <a:lumOff val="50000"/>
                <a:alpha val="6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9" name="文本框 8"/>
          <p:cNvSpPr txBox="1"/>
          <p:nvPr userDrawn="1"/>
        </p:nvSpPr>
        <p:spPr>
          <a:xfrm>
            <a:off x="870021" y="257175"/>
            <a:ext cx="71309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任务二 客房服务员的素质要求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4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1D1C9A-104A-4FFD-937D-D27380DFCD8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6FEBBF-9389-4860-92FC-4332A9024C47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1"/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菱形 30"/>
          <p:cNvSpPr/>
          <p:nvPr/>
        </p:nvSpPr>
        <p:spPr>
          <a:xfrm>
            <a:off x="-4242538" y="-2940991"/>
            <a:ext cx="12835136" cy="12835136"/>
          </a:xfrm>
          <a:prstGeom prst="diamond">
            <a:avLst/>
          </a:prstGeom>
          <a:solidFill>
            <a:srgbClr val="E18E1F">
              <a:alpha val="5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矩形 259"/>
          <p:cNvSpPr>
            <a:spLocks noChangeArrowheads="1"/>
          </p:cNvSpPr>
          <p:nvPr/>
        </p:nvSpPr>
        <p:spPr bwMode="auto">
          <a:xfrm>
            <a:off x="494201" y="2133873"/>
            <a:ext cx="6598732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ctr">
              <a:buNone/>
            </a:pPr>
            <a:r>
              <a:rPr lang="zh-CN" altLang="en-US" sz="7200" b="1" cap="all" dirty="0" smtClean="0">
                <a:solidFill>
                  <a:schemeClr val="bg1"/>
                </a:solidFill>
                <a:latin typeface="Impact" panose="020B0806030902050204" pitchFamily="34" charset="0"/>
                <a:cs typeface="Arial" panose="020B0604020202020204" pitchFamily="34" charset="0"/>
              </a:rPr>
              <a:t>客房服务与管理</a:t>
            </a:r>
            <a:endParaRPr lang="zh-CN" altLang="en-US" sz="7200" b="1" cap="all" dirty="0">
              <a:solidFill>
                <a:schemeClr val="bg1"/>
              </a:solidFill>
              <a:latin typeface="Impact" panose="020B0806030902050204" pitchFamily="34" charset="0"/>
              <a:cs typeface="Arial" panose="020B0604020202020204" pitchFamily="34" charset="0"/>
            </a:endParaRPr>
          </a:p>
        </p:txBody>
      </p:sp>
      <p:sp>
        <p:nvSpPr>
          <p:cNvPr id="33" name="矩形 259"/>
          <p:cNvSpPr>
            <a:spLocks noChangeArrowheads="1"/>
          </p:cNvSpPr>
          <p:nvPr/>
        </p:nvSpPr>
        <p:spPr bwMode="auto">
          <a:xfrm>
            <a:off x="374092" y="3345429"/>
            <a:ext cx="6838950" cy="2768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ctr">
              <a:buNone/>
            </a:pPr>
            <a:r>
              <a:rPr lang="en-US" altLang="zh-CN" sz="1800" cap="all" dirty="0">
                <a:solidFill>
                  <a:schemeClr val="bg1"/>
                </a:solidFill>
                <a:latin typeface="EU-B2" panose="03000509000000000000" pitchFamily="65" charset="-122"/>
                <a:ea typeface="EU-B2" panose="03000509000000000000" pitchFamily="65" charset="-122"/>
                <a:cs typeface="Arial" panose="020B0604020202020204" pitchFamily="34" charset="0"/>
              </a:rPr>
              <a:t>----------Room service and management----------</a:t>
            </a:r>
            <a:endParaRPr lang="zh-CN" altLang="en-US" sz="1800" cap="all" dirty="0">
              <a:solidFill>
                <a:schemeClr val="bg1"/>
              </a:solidFill>
              <a:latin typeface="EU-B2" panose="03000509000000000000" pitchFamily="65" charset="-122"/>
              <a:ea typeface="EU-B2" panose="03000509000000000000" pitchFamily="65" charset="-122"/>
              <a:cs typeface="Arial" panose="020B0604020202020204" pitchFamily="34" charset="0"/>
            </a:endParaRPr>
          </a:p>
        </p:txBody>
      </p:sp>
      <p:sp>
        <p:nvSpPr>
          <p:cNvPr id="35" name="菱形 34"/>
          <p:cNvSpPr/>
          <p:nvPr/>
        </p:nvSpPr>
        <p:spPr>
          <a:xfrm>
            <a:off x="3062452" y="-7712382"/>
            <a:ext cx="10377688" cy="10377688"/>
          </a:xfrm>
          <a:prstGeom prst="diamond">
            <a:avLst/>
          </a:prstGeom>
          <a:solidFill>
            <a:schemeClr val="tx1">
              <a:lumMod val="50000"/>
              <a:lumOff val="50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6" name="菱形 35"/>
          <p:cNvSpPr/>
          <p:nvPr/>
        </p:nvSpPr>
        <p:spPr>
          <a:xfrm>
            <a:off x="9073019" y="2759076"/>
            <a:ext cx="10377688" cy="10377688"/>
          </a:xfrm>
          <a:prstGeom prst="diamond">
            <a:avLst/>
          </a:prstGeom>
          <a:solidFill>
            <a:srgbClr val="E18E1F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菱形 36"/>
          <p:cNvSpPr/>
          <p:nvPr/>
        </p:nvSpPr>
        <p:spPr>
          <a:xfrm>
            <a:off x="-1785090" y="5298133"/>
            <a:ext cx="10377688" cy="10377688"/>
          </a:xfrm>
          <a:prstGeom prst="diamond">
            <a:avLst/>
          </a:prstGeom>
          <a:solidFill>
            <a:schemeClr val="tx1">
              <a:lumMod val="50000"/>
              <a:lumOff val="5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7" name="矩形 259"/>
          <p:cNvSpPr>
            <a:spLocks noChangeArrowheads="1"/>
          </p:cNvSpPr>
          <p:nvPr/>
        </p:nvSpPr>
        <p:spPr bwMode="auto">
          <a:xfrm>
            <a:off x="1664450" y="3962200"/>
            <a:ext cx="3478608" cy="8451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ctr">
              <a:buNone/>
            </a:pPr>
            <a:r>
              <a:rPr lang="zh-CN" altLang="en-US" sz="2200" b="1" cap="all" dirty="0" smtClean="0">
                <a:solidFill>
                  <a:schemeClr val="bg1"/>
                </a:solidFill>
                <a:latin typeface="Impact" panose="020B0806030902050204" pitchFamily="34" charset="0"/>
                <a:cs typeface="Arial" panose="020B0604020202020204" pitchFamily="34" charset="0"/>
              </a:rPr>
              <a:t>人文与旅游学院 </a:t>
            </a:r>
            <a:endParaRPr lang="zh-CN" altLang="en-US" sz="2200" b="1" cap="all" dirty="0" smtClean="0">
              <a:solidFill>
                <a:schemeClr val="bg1"/>
              </a:solidFill>
              <a:latin typeface="Impact" panose="020B080603090205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30000"/>
              </a:lnSpc>
              <a:buNone/>
            </a:pPr>
            <a:r>
              <a:rPr lang="zh-CN" altLang="en-US" sz="2200" b="1" cap="all" dirty="0" smtClean="0">
                <a:solidFill>
                  <a:schemeClr val="bg1"/>
                </a:solidFill>
                <a:latin typeface="Impact" panose="020B0806030902050204" pitchFamily="34" charset="0"/>
                <a:cs typeface="Arial" panose="020B0604020202020204" pitchFamily="34" charset="0"/>
              </a:rPr>
              <a:t>客房教学团队</a:t>
            </a:r>
            <a:endParaRPr lang="zh-CN" altLang="en-US" sz="2200" b="1" cap="all" dirty="0" smtClean="0">
              <a:solidFill>
                <a:schemeClr val="bg1"/>
              </a:solidFill>
              <a:latin typeface="Impact" panose="020B080603090205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 tmFilter="0,0; .5, 1; 1, 1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299"/>
                            </p:stCondLst>
                            <p:childTnLst>
                              <p:par>
                                <p:cTn id="30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1" dur="500" tmFilter="0, 0; .2, .5; .8, .5; 1, 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2" dur="250" autoRev="1" fill="hold"/>
                                        <p:tgtEl>
                                          <p:spTgt spid="3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3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 tmFilter="0,0; .5, 1; 1, 1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1" dur="500" tmFilter="0, 0; .2, .5; .8, .5; 1, 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250" autoRev="1" fill="hold"/>
                                        <p:tgtEl>
                                          <p:spTgt spid="3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3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 tmFilter="0,0; .5, 1; 1, 1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51" dur="500" tmFilter="0, 0; .2, .5; .8, .5; 1, 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" dur="250" autoRev="1" fill="hold"/>
                                        <p:tgtEl>
                                          <p:spTgt spid="4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bldLvl="0" animBg="1"/>
      <p:bldP spid="32" grpId="0"/>
      <p:bldP spid="32" grpId="1"/>
      <p:bldP spid="33" grpId="0"/>
      <p:bldP spid="33" grpId="1"/>
      <p:bldP spid="35" grpId="0" bldLvl="0" animBg="1"/>
      <p:bldP spid="36" grpId="0" bldLvl="0" animBg="1"/>
      <p:bldP spid="37" grpId="0" bldLvl="0" animBg="1"/>
      <p:bldP spid="47" grpId="0"/>
      <p:bldP spid="47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矩形 2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1"/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2" name="组合 1"/>
          <p:cNvGrpSpPr/>
          <p:nvPr/>
        </p:nvGrpSpPr>
        <p:grpSpPr>
          <a:xfrm>
            <a:off x="2032621" y="1485899"/>
            <a:ext cx="3376855" cy="2267018"/>
            <a:chOff x="1737346" y="1866899"/>
            <a:chExt cx="3376855" cy="2267018"/>
          </a:xfrm>
        </p:grpSpPr>
        <p:sp>
          <p:nvSpPr>
            <p:cNvPr id="3" name="等腰三角形 2"/>
            <p:cNvSpPr/>
            <p:nvPr/>
          </p:nvSpPr>
          <p:spPr>
            <a:xfrm rot="10800000">
              <a:off x="1737346" y="1866899"/>
              <a:ext cx="3014905" cy="2201027"/>
            </a:xfrm>
            <a:prstGeom prst="triangle">
              <a:avLst/>
            </a:prstGeom>
            <a:solidFill>
              <a:srgbClr val="E18E1F">
                <a:alpha val="9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" name="等腰三角形 3"/>
            <p:cNvSpPr/>
            <p:nvPr/>
          </p:nvSpPr>
          <p:spPr>
            <a:xfrm rot="10800000">
              <a:off x="2099296" y="2024105"/>
              <a:ext cx="3014905" cy="2109812"/>
            </a:xfrm>
            <a:prstGeom prst="triangle">
              <a:avLst/>
            </a:prstGeom>
            <a:solidFill>
              <a:schemeClr val="tx1">
                <a:lumMod val="50000"/>
                <a:lumOff val="50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5" name="文本框 4"/>
          <p:cNvSpPr txBox="1"/>
          <p:nvPr/>
        </p:nvSpPr>
        <p:spPr>
          <a:xfrm>
            <a:off x="3298332" y="1809150"/>
            <a:ext cx="135806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7200" dirty="0" smtClean="0">
                <a:solidFill>
                  <a:schemeClr val="bg1"/>
                </a:solidFill>
              </a:rPr>
              <a:t>05</a:t>
            </a:r>
            <a:endParaRPr lang="zh-CN" altLang="en-US" sz="7200" dirty="0">
              <a:solidFill>
                <a:schemeClr val="bg1"/>
              </a:solidFill>
            </a:endParaRPr>
          </a:p>
        </p:txBody>
      </p:sp>
      <p:sp>
        <p:nvSpPr>
          <p:cNvPr id="26" name="矩形 3"/>
          <p:cNvSpPr/>
          <p:nvPr/>
        </p:nvSpPr>
        <p:spPr>
          <a:xfrm>
            <a:off x="1782" y="0"/>
            <a:ext cx="12190218" cy="6858000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  <a:gd name="connsiteX4" fmla="*/ 0 w 12192000"/>
              <a:gd name="connsiteY4" fmla="*/ 0 h 6858000"/>
              <a:gd name="connsiteX0-1" fmla="*/ 0 w 12192000"/>
              <a:gd name="connsiteY0-2" fmla="*/ 0 h 6858000"/>
              <a:gd name="connsiteX1-3" fmla="*/ 4781550 w 12192000"/>
              <a:gd name="connsiteY1-4" fmla="*/ 0 h 6858000"/>
              <a:gd name="connsiteX2-5" fmla="*/ 12192000 w 12192000"/>
              <a:gd name="connsiteY2-6" fmla="*/ 0 h 6858000"/>
              <a:gd name="connsiteX3-7" fmla="*/ 12192000 w 12192000"/>
              <a:gd name="connsiteY3-8" fmla="*/ 6858000 h 6858000"/>
              <a:gd name="connsiteX4-9" fmla="*/ 0 w 12192000"/>
              <a:gd name="connsiteY4-10" fmla="*/ 6858000 h 6858000"/>
              <a:gd name="connsiteX5" fmla="*/ 0 w 12192000"/>
              <a:gd name="connsiteY5" fmla="*/ 0 h 6858000"/>
              <a:gd name="connsiteX0-11" fmla="*/ 0 w 12192000"/>
              <a:gd name="connsiteY0-12" fmla="*/ 0 h 6858000"/>
              <a:gd name="connsiteX1-13" fmla="*/ 4152900 w 12192000"/>
              <a:gd name="connsiteY1-14" fmla="*/ 4286250 h 6858000"/>
              <a:gd name="connsiteX2-15" fmla="*/ 12192000 w 12192000"/>
              <a:gd name="connsiteY2-16" fmla="*/ 0 h 6858000"/>
              <a:gd name="connsiteX3-17" fmla="*/ 12192000 w 12192000"/>
              <a:gd name="connsiteY3-18" fmla="*/ 6858000 h 6858000"/>
              <a:gd name="connsiteX4-19" fmla="*/ 0 w 12192000"/>
              <a:gd name="connsiteY4-20" fmla="*/ 6858000 h 6858000"/>
              <a:gd name="connsiteX5-21" fmla="*/ 0 w 12192000"/>
              <a:gd name="connsiteY5-22" fmla="*/ 0 h 6858000"/>
              <a:gd name="connsiteX0-23" fmla="*/ 0 w 12192000"/>
              <a:gd name="connsiteY0-24" fmla="*/ 0 h 6858000"/>
              <a:gd name="connsiteX1-25" fmla="*/ 2819400 w 12192000"/>
              <a:gd name="connsiteY1-26" fmla="*/ 5010150 h 6858000"/>
              <a:gd name="connsiteX2-27" fmla="*/ 12192000 w 12192000"/>
              <a:gd name="connsiteY2-28" fmla="*/ 0 h 6858000"/>
              <a:gd name="connsiteX3-29" fmla="*/ 12192000 w 12192000"/>
              <a:gd name="connsiteY3-30" fmla="*/ 6858000 h 6858000"/>
              <a:gd name="connsiteX4-31" fmla="*/ 0 w 12192000"/>
              <a:gd name="connsiteY4-32" fmla="*/ 6858000 h 6858000"/>
              <a:gd name="connsiteX5-33" fmla="*/ 0 w 12192000"/>
              <a:gd name="connsiteY5-34" fmla="*/ 0 h 6858000"/>
              <a:gd name="connsiteX0-35" fmla="*/ 0 w 12192000"/>
              <a:gd name="connsiteY0-36" fmla="*/ 0 h 6858000"/>
              <a:gd name="connsiteX1-37" fmla="*/ 2571750 w 12192000"/>
              <a:gd name="connsiteY1-38" fmla="*/ 5238750 h 6858000"/>
              <a:gd name="connsiteX2-39" fmla="*/ 12192000 w 12192000"/>
              <a:gd name="connsiteY2-40" fmla="*/ 0 h 6858000"/>
              <a:gd name="connsiteX3-41" fmla="*/ 12192000 w 12192000"/>
              <a:gd name="connsiteY3-42" fmla="*/ 6858000 h 6858000"/>
              <a:gd name="connsiteX4-43" fmla="*/ 0 w 12192000"/>
              <a:gd name="connsiteY4-44" fmla="*/ 6858000 h 6858000"/>
              <a:gd name="connsiteX5-45" fmla="*/ 0 w 12192000"/>
              <a:gd name="connsiteY5-46" fmla="*/ 0 h 685800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21" y="connsiteY5-22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2571750" y="5238750"/>
                </a:ln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等腰三角形 26"/>
          <p:cNvSpPr/>
          <p:nvPr/>
        </p:nvSpPr>
        <p:spPr>
          <a:xfrm rot="5400000">
            <a:off x="4005608" y="5695509"/>
            <a:ext cx="500020" cy="349911"/>
          </a:xfrm>
          <a:prstGeom prst="triangle">
            <a:avLst/>
          </a:prstGeom>
          <a:solidFill>
            <a:schemeClr val="tx1">
              <a:lumMod val="50000"/>
              <a:lumOff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2" name="TextBox 76"/>
          <p:cNvSpPr txBox="1"/>
          <p:nvPr/>
        </p:nvSpPr>
        <p:spPr>
          <a:xfrm>
            <a:off x="5047526" y="3840129"/>
            <a:ext cx="697502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客房劳动组织管理</a:t>
            </a:r>
            <a:endParaRPr lang="zh-CN" altLang="en-US" sz="6600" b="1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3" name="等腰三角形 12"/>
          <p:cNvSpPr/>
          <p:nvPr/>
        </p:nvSpPr>
        <p:spPr>
          <a:xfrm rot="5400000">
            <a:off x="7932858" y="5695509"/>
            <a:ext cx="500020" cy="349911"/>
          </a:xfrm>
          <a:prstGeom prst="triangle">
            <a:avLst/>
          </a:prstGeom>
          <a:solidFill>
            <a:schemeClr val="tx1">
              <a:lumMod val="50000"/>
              <a:lumOff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4" name="TextBox 76"/>
          <p:cNvSpPr txBox="1"/>
          <p:nvPr/>
        </p:nvSpPr>
        <p:spPr>
          <a:xfrm>
            <a:off x="8607312" y="5639631"/>
            <a:ext cx="3008953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ClrTx/>
              <a:buSzTx/>
              <a:buFontTx/>
            </a:pPr>
            <a:r>
              <a:rPr lang="zh-CN" altLang="en-US" sz="2000" b="1" dirty="0">
                <a:solidFill>
                  <a:schemeClr val="accent4"/>
                </a:solidFill>
                <a:effectLst/>
                <a:cs typeface="+mn-ea"/>
                <a:sym typeface="+mn-lt"/>
              </a:rPr>
              <a:t>客房服务员的素质要求</a:t>
            </a:r>
            <a:endParaRPr lang="zh-CN" altLang="en-US" sz="2000" b="1" dirty="0">
              <a:solidFill>
                <a:schemeClr val="accent4"/>
              </a:solidFill>
              <a:effectLst/>
              <a:cs typeface="+mn-ea"/>
              <a:sym typeface="+mn-lt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6782797" y="4882229"/>
            <a:ext cx="350448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altLang="zh-CN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Room labor organization management</a:t>
            </a:r>
            <a:endParaRPr lang="en-US" altLang="zh-CN" sz="1200" b="1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6" name="TextBox 76"/>
          <p:cNvSpPr txBox="1"/>
          <p:nvPr/>
        </p:nvSpPr>
        <p:spPr>
          <a:xfrm>
            <a:off x="4622475" y="5677735"/>
            <a:ext cx="27943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客房定员与劳动定额</a:t>
            </a:r>
            <a:endParaRPr lang="zh-CN" altLang="en-US" sz="2000" b="1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 tmFilter="0,0; .5, 1; 1, 1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 tmFilter="0,0; .5, 1; 1, 1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650"/>
                            </p:stCondLst>
                            <p:childTnLst>
                              <p:par>
                                <p:cTn id="32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3" dur="500" tmFilter="0, 0; .2, .5; .8, .5; 1, 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4" dur="250" autoRev="1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5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6" dur="500" tmFilter="0, 0; .2, .5; .8, .5; 1, 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" dur="250" autoRev="1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150"/>
                            </p:stCondLst>
                            <p:childTnLst>
                              <p:par>
                                <p:cTn id="3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27" grpId="0" bldLvl="0" animBg="1"/>
      <p:bldP spid="12" grpId="0" build="p"/>
      <p:bldP spid="12" grpId="1" build="allAtOnce"/>
      <p:bldP spid="13" grpId="0" bldLvl="0" animBg="1"/>
      <p:bldP spid="14" grpId="0"/>
      <p:bldP spid="15" grpId="0" build="p"/>
      <p:bldP spid="15" grpId="1" build="allAtOnce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3525044" y="2178745"/>
            <a:ext cx="5141912" cy="3181350"/>
            <a:chOff x="1196975" y="1984375"/>
            <a:chExt cx="5141912" cy="3181350"/>
          </a:xfrm>
          <a:effectLst/>
        </p:grpSpPr>
        <p:sp>
          <p:nvSpPr>
            <p:cNvPr id="3" name="Freeform 9"/>
            <p:cNvSpPr/>
            <p:nvPr/>
          </p:nvSpPr>
          <p:spPr bwMode="auto">
            <a:xfrm>
              <a:off x="3851275" y="1984375"/>
              <a:ext cx="1698625" cy="2473325"/>
            </a:xfrm>
            <a:custGeom>
              <a:avLst/>
              <a:gdLst>
                <a:gd name="T0" fmla="*/ 307 w 1070"/>
                <a:gd name="T1" fmla="*/ 114 h 1558"/>
                <a:gd name="T2" fmla="*/ 248 w 1070"/>
                <a:gd name="T3" fmla="*/ 0 h 1558"/>
                <a:gd name="T4" fmla="*/ 0 w 1070"/>
                <a:gd name="T5" fmla="*/ 496 h 1558"/>
                <a:gd name="T6" fmla="*/ 539 w 1070"/>
                <a:gd name="T7" fmla="*/ 1558 h 1558"/>
                <a:gd name="T8" fmla="*/ 1070 w 1070"/>
                <a:gd name="T9" fmla="*/ 1558 h 1558"/>
                <a:gd name="T10" fmla="*/ 307 w 1070"/>
                <a:gd name="T11" fmla="*/ 114 h 15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70" h="1558">
                  <a:moveTo>
                    <a:pt x="307" y="114"/>
                  </a:moveTo>
                  <a:lnTo>
                    <a:pt x="248" y="0"/>
                  </a:lnTo>
                  <a:lnTo>
                    <a:pt x="0" y="496"/>
                  </a:lnTo>
                  <a:lnTo>
                    <a:pt x="539" y="1558"/>
                  </a:lnTo>
                  <a:lnTo>
                    <a:pt x="1070" y="1558"/>
                  </a:lnTo>
                  <a:lnTo>
                    <a:pt x="307" y="114"/>
                  </a:lnTo>
                  <a:close/>
                </a:path>
              </a:pathLst>
            </a:custGeom>
            <a:solidFill>
              <a:srgbClr val="50330C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" name="Freeform 10"/>
            <p:cNvSpPr/>
            <p:nvPr/>
          </p:nvSpPr>
          <p:spPr bwMode="auto">
            <a:xfrm>
              <a:off x="1985963" y="1984375"/>
              <a:ext cx="1698625" cy="2473325"/>
            </a:xfrm>
            <a:custGeom>
              <a:avLst/>
              <a:gdLst>
                <a:gd name="T0" fmla="*/ 760 w 1070"/>
                <a:gd name="T1" fmla="*/ 114 h 1558"/>
                <a:gd name="T2" fmla="*/ 819 w 1070"/>
                <a:gd name="T3" fmla="*/ 0 h 1558"/>
                <a:gd name="T4" fmla="*/ 1070 w 1070"/>
                <a:gd name="T5" fmla="*/ 496 h 1558"/>
                <a:gd name="T6" fmla="*/ 531 w 1070"/>
                <a:gd name="T7" fmla="*/ 1558 h 1558"/>
                <a:gd name="T8" fmla="*/ 0 w 1070"/>
                <a:gd name="T9" fmla="*/ 1558 h 1558"/>
                <a:gd name="T10" fmla="*/ 760 w 1070"/>
                <a:gd name="T11" fmla="*/ 114 h 15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70" h="1558">
                  <a:moveTo>
                    <a:pt x="760" y="114"/>
                  </a:moveTo>
                  <a:lnTo>
                    <a:pt x="819" y="0"/>
                  </a:lnTo>
                  <a:lnTo>
                    <a:pt x="1070" y="496"/>
                  </a:lnTo>
                  <a:lnTo>
                    <a:pt x="531" y="1558"/>
                  </a:lnTo>
                  <a:lnTo>
                    <a:pt x="0" y="1558"/>
                  </a:lnTo>
                  <a:lnTo>
                    <a:pt x="760" y="114"/>
                  </a:lnTo>
                  <a:close/>
                </a:path>
              </a:pathLst>
            </a:custGeom>
            <a:solidFill>
              <a:srgbClr val="50330C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" name="Freeform 5"/>
            <p:cNvSpPr/>
            <p:nvPr/>
          </p:nvSpPr>
          <p:spPr bwMode="auto">
            <a:xfrm>
              <a:off x="1196975" y="1984375"/>
              <a:ext cx="2487612" cy="787400"/>
            </a:xfrm>
            <a:custGeom>
              <a:avLst/>
              <a:gdLst>
                <a:gd name="T0" fmla="*/ 1319 w 1567"/>
                <a:gd name="T1" fmla="*/ 0 h 496"/>
                <a:gd name="T2" fmla="*/ 0 w 1567"/>
                <a:gd name="T3" fmla="*/ 0 h 496"/>
                <a:gd name="T4" fmla="*/ 0 w 1567"/>
                <a:gd name="T5" fmla="*/ 496 h 496"/>
                <a:gd name="T6" fmla="*/ 1567 w 1567"/>
                <a:gd name="T7" fmla="*/ 496 h 496"/>
                <a:gd name="T8" fmla="*/ 1319 w 1567"/>
                <a:gd name="T9" fmla="*/ 0 h 4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67" h="496">
                  <a:moveTo>
                    <a:pt x="1319" y="0"/>
                  </a:moveTo>
                  <a:lnTo>
                    <a:pt x="0" y="0"/>
                  </a:lnTo>
                  <a:lnTo>
                    <a:pt x="0" y="496"/>
                  </a:lnTo>
                  <a:lnTo>
                    <a:pt x="1567" y="496"/>
                  </a:lnTo>
                  <a:lnTo>
                    <a:pt x="1319" y="0"/>
                  </a:lnTo>
                  <a:close/>
                </a:path>
              </a:pathLst>
            </a:custGeom>
            <a:solidFill>
              <a:srgbClr val="E2973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6" name="Freeform 6"/>
            <p:cNvSpPr/>
            <p:nvPr/>
          </p:nvSpPr>
          <p:spPr bwMode="auto">
            <a:xfrm>
              <a:off x="3851275" y="1984375"/>
              <a:ext cx="2487612" cy="787400"/>
            </a:xfrm>
            <a:custGeom>
              <a:avLst/>
              <a:gdLst>
                <a:gd name="T0" fmla="*/ 248 w 1567"/>
                <a:gd name="T1" fmla="*/ 0 h 496"/>
                <a:gd name="T2" fmla="*/ 1567 w 1567"/>
                <a:gd name="T3" fmla="*/ 0 h 496"/>
                <a:gd name="T4" fmla="*/ 1567 w 1567"/>
                <a:gd name="T5" fmla="*/ 496 h 496"/>
                <a:gd name="T6" fmla="*/ 0 w 1567"/>
                <a:gd name="T7" fmla="*/ 496 h 496"/>
                <a:gd name="T8" fmla="*/ 248 w 1567"/>
                <a:gd name="T9" fmla="*/ 0 h 4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67" h="496">
                  <a:moveTo>
                    <a:pt x="248" y="0"/>
                  </a:moveTo>
                  <a:lnTo>
                    <a:pt x="1567" y="0"/>
                  </a:lnTo>
                  <a:lnTo>
                    <a:pt x="1567" y="496"/>
                  </a:lnTo>
                  <a:lnTo>
                    <a:pt x="0" y="496"/>
                  </a:lnTo>
                  <a:lnTo>
                    <a:pt x="248" y="0"/>
                  </a:lnTo>
                  <a:close/>
                </a:path>
              </a:pathLst>
            </a:custGeom>
            <a:solidFill>
              <a:srgbClr val="E2973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7" name="任意多边形 6"/>
            <p:cNvSpPr/>
            <p:nvPr/>
          </p:nvSpPr>
          <p:spPr bwMode="auto">
            <a:xfrm>
              <a:off x="1985963" y="4460875"/>
              <a:ext cx="3563937" cy="704850"/>
            </a:xfrm>
            <a:custGeom>
              <a:avLst/>
              <a:gdLst>
                <a:gd name="connsiteX0" fmla="*/ 0 w 3563937"/>
                <a:gd name="connsiteY0" fmla="*/ 0 h 704850"/>
                <a:gd name="connsiteX1" fmla="*/ 1785937 w 3563937"/>
                <a:gd name="connsiteY1" fmla="*/ 0 h 704850"/>
                <a:gd name="connsiteX2" fmla="*/ 3563937 w 3563937"/>
                <a:gd name="connsiteY2" fmla="*/ 0 h 704850"/>
                <a:gd name="connsiteX3" fmla="*/ 3078162 w 3563937"/>
                <a:gd name="connsiteY3" fmla="*/ 704850 h 704850"/>
                <a:gd name="connsiteX4" fmla="*/ 1785937 w 3563937"/>
                <a:gd name="connsiteY4" fmla="*/ 704850 h 704850"/>
                <a:gd name="connsiteX5" fmla="*/ 485775 w 3563937"/>
                <a:gd name="connsiteY5" fmla="*/ 704850 h 704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563937" h="704850">
                  <a:moveTo>
                    <a:pt x="0" y="0"/>
                  </a:moveTo>
                  <a:lnTo>
                    <a:pt x="1785937" y="0"/>
                  </a:lnTo>
                  <a:lnTo>
                    <a:pt x="3563937" y="0"/>
                  </a:lnTo>
                  <a:lnTo>
                    <a:pt x="3078162" y="704850"/>
                  </a:lnTo>
                  <a:lnTo>
                    <a:pt x="1785937" y="704850"/>
                  </a:lnTo>
                  <a:lnTo>
                    <a:pt x="485775" y="704850"/>
                  </a:lnTo>
                  <a:close/>
                </a:path>
              </a:pathLst>
            </a:custGeom>
            <a:solidFill>
              <a:srgbClr val="935D15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8" name="文本框 7"/>
          <p:cNvSpPr txBox="1"/>
          <p:nvPr/>
        </p:nvSpPr>
        <p:spPr>
          <a:xfrm>
            <a:off x="4441002" y="5470061"/>
            <a:ext cx="3189843" cy="4534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从业知识丰富</a:t>
            </a:r>
            <a:endParaRPr lang="zh-CN" altLang="en-US" sz="2000" b="1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085850" y="2317420"/>
            <a:ext cx="2272506" cy="4534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30000"/>
              </a:lnSpc>
            </a:pPr>
            <a:r>
              <a:rPr lang="zh-CN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从业态度端正</a:t>
            </a:r>
            <a:endParaRPr lang="zh-CN" altLang="en-US" sz="2000" b="1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8902982" y="2317420"/>
            <a:ext cx="1881982" cy="4534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从业技能高超</a:t>
            </a:r>
            <a:endParaRPr lang="zh-CN" altLang="en-US" sz="2000" b="1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  <p:grpSp>
        <p:nvGrpSpPr>
          <p:cNvPr id="11" name="组合 10"/>
          <p:cNvGrpSpPr/>
          <p:nvPr/>
        </p:nvGrpSpPr>
        <p:grpSpPr>
          <a:xfrm>
            <a:off x="4227182" y="2341544"/>
            <a:ext cx="480155" cy="446310"/>
            <a:chOff x="3110611" y="2329455"/>
            <a:chExt cx="360363" cy="334962"/>
          </a:xfrm>
          <a:solidFill>
            <a:schemeClr val="bg1"/>
          </a:solidFill>
        </p:grpSpPr>
        <p:sp>
          <p:nvSpPr>
            <p:cNvPr id="12" name="Freeform 51"/>
            <p:cNvSpPr>
              <a:spLocks noEditPoints="1"/>
            </p:cNvSpPr>
            <p:nvPr/>
          </p:nvSpPr>
          <p:spPr bwMode="auto">
            <a:xfrm>
              <a:off x="3110611" y="2329455"/>
              <a:ext cx="220662" cy="334962"/>
            </a:xfrm>
            <a:custGeom>
              <a:avLst/>
              <a:gdLst>
                <a:gd name="T0" fmla="*/ 0 w 142"/>
                <a:gd name="T1" fmla="*/ 96 h 217"/>
                <a:gd name="T2" fmla="*/ 142 w 142"/>
                <a:gd name="T3" fmla="*/ 96 h 217"/>
                <a:gd name="T4" fmla="*/ 142 w 142"/>
                <a:gd name="T5" fmla="*/ 120 h 217"/>
                <a:gd name="T6" fmla="*/ 0 w 142"/>
                <a:gd name="T7" fmla="*/ 120 h 217"/>
                <a:gd name="T8" fmla="*/ 0 w 142"/>
                <a:gd name="T9" fmla="*/ 96 h 217"/>
                <a:gd name="T10" fmla="*/ 30 w 142"/>
                <a:gd name="T11" fmla="*/ 120 h 217"/>
                <a:gd name="T12" fmla="*/ 111 w 142"/>
                <a:gd name="T13" fmla="*/ 120 h 217"/>
                <a:gd name="T14" fmla="*/ 111 w 142"/>
                <a:gd name="T15" fmla="*/ 96 h 217"/>
                <a:gd name="T16" fmla="*/ 30 w 142"/>
                <a:gd name="T17" fmla="*/ 96 h 217"/>
                <a:gd name="T18" fmla="*/ 30 w 142"/>
                <a:gd name="T19" fmla="*/ 120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2" h="217">
                  <a:moveTo>
                    <a:pt x="0" y="96"/>
                  </a:moveTo>
                  <a:cubicBezTo>
                    <a:pt x="0" y="0"/>
                    <a:pt x="142" y="0"/>
                    <a:pt x="142" y="96"/>
                  </a:cubicBezTo>
                  <a:cubicBezTo>
                    <a:pt x="142" y="120"/>
                    <a:pt x="142" y="120"/>
                    <a:pt x="142" y="120"/>
                  </a:cubicBezTo>
                  <a:cubicBezTo>
                    <a:pt x="142" y="216"/>
                    <a:pt x="0" y="217"/>
                    <a:pt x="0" y="120"/>
                  </a:cubicBezTo>
                  <a:lnTo>
                    <a:pt x="0" y="96"/>
                  </a:lnTo>
                  <a:close/>
                  <a:moveTo>
                    <a:pt x="30" y="120"/>
                  </a:moveTo>
                  <a:cubicBezTo>
                    <a:pt x="30" y="179"/>
                    <a:pt x="111" y="179"/>
                    <a:pt x="111" y="120"/>
                  </a:cubicBezTo>
                  <a:cubicBezTo>
                    <a:pt x="111" y="96"/>
                    <a:pt x="111" y="96"/>
                    <a:pt x="111" y="96"/>
                  </a:cubicBezTo>
                  <a:cubicBezTo>
                    <a:pt x="111" y="38"/>
                    <a:pt x="30" y="38"/>
                    <a:pt x="30" y="96"/>
                  </a:cubicBezTo>
                  <a:lnTo>
                    <a:pt x="30" y="12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3" name="Freeform 52"/>
            <p:cNvSpPr/>
            <p:nvPr/>
          </p:nvSpPr>
          <p:spPr bwMode="auto">
            <a:xfrm>
              <a:off x="3350324" y="2370730"/>
              <a:ext cx="120650" cy="250825"/>
            </a:xfrm>
            <a:custGeom>
              <a:avLst/>
              <a:gdLst>
                <a:gd name="T0" fmla="*/ 1 w 76"/>
                <a:gd name="T1" fmla="*/ 132 h 158"/>
                <a:gd name="T2" fmla="*/ 25 w 76"/>
                <a:gd name="T3" fmla="*/ 132 h 158"/>
                <a:gd name="T4" fmla="*/ 25 w 76"/>
                <a:gd name="T5" fmla="*/ 27 h 158"/>
                <a:gd name="T6" fmla="*/ 0 w 76"/>
                <a:gd name="T7" fmla="*/ 27 h 158"/>
                <a:gd name="T8" fmla="*/ 0 w 76"/>
                <a:gd name="T9" fmla="*/ 0 h 158"/>
                <a:gd name="T10" fmla="*/ 55 w 76"/>
                <a:gd name="T11" fmla="*/ 0 h 158"/>
                <a:gd name="T12" fmla="*/ 55 w 76"/>
                <a:gd name="T13" fmla="*/ 132 h 158"/>
                <a:gd name="T14" fmla="*/ 76 w 76"/>
                <a:gd name="T15" fmla="*/ 132 h 158"/>
                <a:gd name="T16" fmla="*/ 76 w 76"/>
                <a:gd name="T17" fmla="*/ 158 h 158"/>
                <a:gd name="T18" fmla="*/ 1 w 76"/>
                <a:gd name="T19" fmla="*/ 158 h 158"/>
                <a:gd name="T20" fmla="*/ 1 w 76"/>
                <a:gd name="T21" fmla="*/ 132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6" h="158">
                  <a:moveTo>
                    <a:pt x="1" y="132"/>
                  </a:moveTo>
                  <a:lnTo>
                    <a:pt x="25" y="132"/>
                  </a:lnTo>
                  <a:lnTo>
                    <a:pt x="25" y="27"/>
                  </a:lnTo>
                  <a:lnTo>
                    <a:pt x="0" y="27"/>
                  </a:lnTo>
                  <a:lnTo>
                    <a:pt x="0" y="0"/>
                  </a:lnTo>
                  <a:lnTo>
                    <a:pt x="55" y="0"/>
                  </a:lnTo>
                  <a:lnTo>
                    <a:pt x="55" y="132"/>
                  </a:lnTo>
                  <a:lnTo>
                    <a:pt x="76" y="132"/>
                  </a:lnTo>
                  <a:lnTo>
                    <a:pt x="76" y="158"/>
                  </a:lnTo>
                  <a:lnTo>
                    <a:pt x="1" y="158"/>
                  </a:lnTo>
                  <a:lnTo>
                    <a:pt x="1" y="13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5716525" y="4777993"/>
            <a:ext cx="592261" cy="446310"/>
            <a:chOff x="3110611" y="3337517"/>
            <a:chExt cx="444500" cy="334962"/>
          </a:xfrm>
          <a:solidFill>
            <a:schemeClr val="bg1"/>
          </a:solidFill>
        </p:grpSpPr>
        <p:sp>
          <p:nvSpPr>
            <p:cNvPr id="15" name="Freeform 53"/>
            <p:cNvSpPr>
              <a:spLocks noEditPoints="1"/>
            </p:cNvSpPr>
            <p:nvPr/>
          </p:nvSpPr>
          <p:spPr bwMode="auto">
            <a:xfrm>
              <a:off x="3110611" y="3337517"/>
              <a:ext cx="220662" cy="334962"/>
            </a:xfrm>
            <a:custGeom>
              <a:avLst/>
              <a:gdLst>
                <a:gd name="T0" fmla="*/ 0 w 142"/>
                <a:gd name="T1" fmla="*/ 96 h 217"/>
                <a:gd name="T2" fmla="*/ 142 w 142"/>
                <a:gd name="T3" fmla="*/ 96 h 217"/>
                <a:gd name="T4" fmla="*/ 142 w 142"/>
                <a:gd name="T5" fmla="*/ 120 h 217"/>
                <a:gd name="T6" fmla="*/ 0 w 142"/>
                <a:gd name="T7" fmla="*/ 120 h 217"/>
                <a:gd name="T8" fmla="*/ 0 w 142"/>
                <a:gd name="T9" fmla="*/ 96 h 217"/>
                <a:gd name="T10" fmla="*/ 30 w 142"/>
                <a:gd name="T11" fmla="*/ 120 h 217"/>
                <a:gd name="T12" fmla="*/ 111 w 142"/>
                <a:gd name="T13" fmla="*/ 120 h 217"/>
                <a:gd name="T14" fmla="*/ 111 w 142"/>
                <a:gd name="T15" fmla="*/ 96 h 217"/>
                <a:gd name="T16" fmla="*/ 30 w 142"/>
                <a:gd name="T17" fmla="*/ 96 h 217"/>
                <a:gd name="T18" fmla="*/ 30 w 142"/>
                <a:gd name="T19" fmla="*/ 120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2" h="217">
                  <a:moveTo>
                    <a:pt x="0" y="96"/>
                  </a:moveTo>
                  <a:cubicBezTo>
                    <a:pt x="0" y="0"/>
                    <a:pt x="142" y="0"/>
                    <a:pt x="142" y="96"/>
                  </a:cubicBezTo>
                  <a:cubicBezTo>
                    <a:pt x="142" y="120"/>
                    <a:pt x="142" y="120"/>
                    <a:pt x="142" y="120"/>
                  </a:cubicBezTo>
                  <a:cubicBezTo>
                    <a:pt x="142" y="216"/>
                    <a:pt x="0" y="217"/>
                    <a:pt x="0" y="120"/>
                  </a:cubicBezTo>
                  <a:lnTo>
                    <a:pt x="0" y="96"/>
                  </a:lnTo>
                  <a:close/>
                  <a:moveTo>
                    <a:pt x="30" y="120"/>
                  </a:moveTo>
                  <a:cubicBezTo>
                    <a:pt x="30" y="179"/>
                    <a:pt x="111" y="179"/>
                    <a:pt x="111" y="120"/>
                  </a:cubicBezTo>
                  <a:cubicBezTo>
                    <a:pt x="111" y="96"/>
                    <a:pt x="111" y="96"/>
                    <a:pt x="111" y="96"/>
                  </a:cubicBezTo>
                  <a:cubicBezTo>
                    <a:pt x="111" y="39"/>
                    <a:pt x="30" y="38"/>
                    <a:pt x="30" y="96"/>
                  </a:cubicBezTo>
                  <a:lnTo>
                    <a:pt x="30" y="12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6" name="Freeform 54"/>
            <p:cNvSpPr/>
            <p:nvPr/>
          </p:nvSpPr>
          <p:spPr bwMode="auto">
            <a:xfrm>
              <a:off x="3350324" y="3377205"/>
              <a:ext cx="204787" cy="252412"/>
            </a:xfrm>
            <a:custGeom>
              <a:avLst/>
              <a:gdLst>
                <a:gd name="T0" fmla="*/ 1 w 132"/>
                <a:gd name="T1" fmla="*/ 49 h 164"/>
                <a:gd name="T2" fmla="*/ 64 w 132"/>
                <a:gd name="T3" fmla="*/ 0 h 164"/>
                <a:gd name="T4" fmla="*/ 131 w 132"/>
                <a:gd name="T5" fmla="*/ 52 h 164"/>
                <a:gd name="T6" fmla="*/ 66 w 132"/>
                <a:gd name="T7" fmla="*/ 101 h 164"/>
                <a:gd name="T8" fmla="*/ 31 w 132"/>
                <a:gd name="T9" fmla="*/ 122 h 164"/>
                <a:gd name="T10" fmla="*/ 31 w 132"/>
                <a:gd name="T11" fmla="*/ 136 h 164"/>
                <a:gd name="T12" fmla="*/ 132 w 132"/>
                <a:gd name="T13" fmla="*/ 136 h 164"/>
                <a:gd name="T14" fmla="*/ 132 w 132"/>
                <a:gd name="T15" fmla="*/ 164 h 164"/>
                <a:gd name="T16" fmla="*/ 0 w 132"/>
                <a:gd name="T17" fmla="*/ 164 h 164"/>
                <a:gd name="T18" fmla="*/ 0 w 132"/>
                <a:gd name="T19" fmla="*/ 122 h 164"/>
                <a:gd name="T20" fmla="*/ 66 w 132"/>
                <a:gd name="T21" fmla="*/ 73 h 164"/>
                <a:gd name="T22" fmla="*/ 101 w 132"/>
                <a:gd name="T23" fmla="*/ 52 h 164"/>
                <a:gd name="T24" fmla="*/ 64 w 132"/>
                <a:gd name="T25" fmla="*/ 26 h 164"/>
                <a:gd name="T26" fmla="*/ 31 w 132"/>
                <a:gd name="T27" fmla="*/ 49 h 164"/>
                <a:gd name="T28" fmla="*/ 1 w 132"/>
                <a:gd name="T29" fmla="*/ 49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32" h="164">
                  <a:moveTo>
                    <a:pt x="1" y="49"/>
                  </a:moveTo>
                  <a:cubicBezTo>
                    <a:pt x="1" y="15"/>
                    <a:pt x="34" y="0"/>
                    <a:pt x="64" y="0"/>
                  </a:cubicBezTo>
                  <a:cubicBezTo>
                    <a:pt x="96" y="0"/>
                    <a:pt x="131" y="13"/>
                    <a:pt x="131" y="52"/>
                  </a:cubicBezTo>
                  <a:cubicBezTo>
                    <a:pt x="131" y="93"/>
                    <a:pt x="100" y="101"/>
                    <a:pt x="66" y="101"/>
                  </a:cubicBezTo>
                  <a:cubicBezTo>
                    <a:pt x="53" y="101"/>
                    <a:pt x="31" y="104"/>
                    <a:pt x="31" y="122"/>
                  </a:cubicBezTo>
                  <a:cubicBezTo>
                    <a:pt x="31" y="136"/>
                    <a:pt x="31" y="136"/>
                    <a:pt x="31" y="136"/>
                  </a:cubicBezTo>
                  <a:cubicBezTo>
                    <a:pt x="132" y="136"/>
                    <a:pt x="132" y="136"/>
                    <a:pt x="132" y="136"/>
                  </a:cubicBezTo>
                  <a:cubicBezTo>
                    <a:pt x="132" y="164"/>
                    <a:pt x="132" y="164"/>
                    <a:pt x="132" y="164"/>
                  </a:cubicBezTo>
                  <a:cubicBezTo>
                    <a:pt x="0" y="164"/>
                    <a:pt x="0" y="164"/>
                    <a:pt x="0" y="164"/>
                  </a:cubicBezTo>
                  <a:cubicBezTo>
                    <a:pt x="0" y="150"/>
                    <a:pt x="0" y="136"/>
                    <a:pt x="0" y="122"/>
                  </a:cubicBezTo>
                  <a:cubicBezTo>
                    <a:pt x="0" y="84"/>
                    <a:pt x="34" y="73"/>
                    <a:pt x="66" y="73"/>
                  </a:cubicBezTo>
                  <a:cubicBezTo>
                    <a:pt x="78" y="73"/>
                    <a:pt x="101" y="71"/>
                    <a:pt x="101" y="52"/>
                  </a:cubicBezTo>
                  <a:cubicBezTo>
                    <a:pt x="101" y="35"/>
                    <a:pt x="85" y="26"/>
                    <a:pt x="64" y="26"/>
                  </a:cubicBezTo>
                  <a:cubicBezTo>
                    <a:pt x="48" y="26"/>
                    <a:pt x="32" y="35"/>
                    <a:pt x="31" y="49"/>
                  </a:cubicBezTo>
                  <a:lnTo>
                    <a:pt x="1" y="4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7356361" y="2340487"/>
            <a:ext cx="604951" cy="446310"/>
            <a:chOff x="3140774" y="4358280"/>
            <a:chExt cx="454024" cy="334962"/>
          </a:xfrm>
          <a:solidFill>
            <a:schemeClr val="bg1"/>
          </a:solidFill>
        </p:grpSpPr>
        <p:sp>
          <p:nvSpPr>
            <p:cNvPr id="18" name="Freeform 55"/>
            <p:cNvSpPr>
              <a:spLocks noEditPoints="1"/>
            </p:cNvSpPr>
            <p:nvPr/>
          </p:nvSpPr>
          <p:spPr bwMode="auto">
            <a:xfrm>
              <a:off x="3140774" y="4358280"/>
              <a:ext cx="219075" cy="334962"/>
            </a:xfrm>
            <a:custGeom>
              <a:avLst/>
              <a:gdLst>
                <a:gd name="T0" fmla="*/ 0 w 142"/>
                <a:gd name="T1" fmla="*/ 96 h 217"/>
                <a:gd name="T2" fmla="*/ 142 w 142"/>
                <a:gd name="T3" fmla="*/ 96 h 217"/>
                <a:gd name="T4" fmla="*/ 142 w 142"/>
                <a:gd name="T5" fmla="*/ 120 h 217"/>
                <a:gd name="T6" fmla="*/ 0 w 142"/>
                <a:gd name="T7" fmla="*/ 120 h 217"/>
                <a:gd name="T8" fmla="*/ 0 w 142"/>
                <a:gd name="T9" fmla="*/ 96 h 217"/>
                <a:gd name="T10" fmla="*/ 30 w 142"/>
                <a:gd name="T11" fmla="*/ 120 h 217"/>
                <a:gd name="T12" fmla="*/ 112 w 142"/>
                <a:gd name="T13" fmla="*/ 120 h 217"/>
                <a:gd name="T14" fmla="*/ 112 w 142"/>
                <a:gd name="T15" fmla="*/ 96 h 217"/>
                <a:gd name="T16" fmla="*/ 30 w 142"/>
                <a:gd name="T17" fmla="*/ 96 h 217"/>
                <a:gd name="T18" fmla="*/ 30 w 142"/>
                <a:gd name="T19" fmla="*/ 120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2" h="217">
                  <a:moveTo>
                    <a:pt x="0" y="96"/>
                  </a:moveTo>
                  <a:cubicBezTo>
                    <a:pt x="0" y="0"/>
                    <a:pt x="142" y="0"/>
                    <a:pt x="142" y="96"/>
                  </a:cubicBezTo>
                  <a:cubicBezTo>
                    <a:pt x="142" y="120"/>
                    <a:pt x="142" y="120"/>
                    <a:pt x="142" y="120"/>
                  </a:cubicBezTo>
                  <a:cubicBezTo>
                    <a:pt x="142" y="216"/>
                    <a:pt x="0" y="217"/>
                    <a:pt x="0" y="120"/>
                  </a:cubicBezTo>
                  <a:lnTo>
                    <a:pt x="0" y="96"/>
                  </a:lnTo>
                  <a:close/>
                  <a:moveTo>
                    <a:pt x="30" y="120"/>
                  </a:moveTo>
                  <a:cubicBezTo>
                    <a:pt x="30" y="179"/>
                    <a:pt x="112" y="179"/>
                    <a:pt x="112" y="120"/>
                  </a:cubicBezTo>
                  <a:cubicBezTo>
                    <a:pt x="112" y="96"/>
                    <a:pt x="112" y="96"/>
                    <a:pt x="112" y="96"/>
                  </a:cubicBezTo>
                  <a:cubicBezTo>
                    <a:pt x="112" y="39"/>
                    <a:pt x="30" y="38"/>
                    <a:pt x="30" y="96"/>
                  </a:cubicBezTo>
                  <a:lnTo>
                    <a:pt x="30" y="120"/>
                  </a:lnTo>
                  <a:close/>
                </a:path>
              </a:pathLst>
            </a:custGeom>
            <a:grpFill/>
            <a:ln w="7938" cap="flat">
              <a:noFill/>
              <a:prstDash val="solid"/>
              <a:miter lim="800000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9" name="Freeform 56"/>
            <p:cNvSpPr/>
            <p:nvPr/>
          </p:nvSpPr>
          <p:spPr bwMode="auto">
            <a:xfrm>
              <a:off x="3386836" y="4396380"/>
              <a:ext cx="207962" cy="258762"/>
            </a:xfrm>
            <a:custGeom>
              <a:avLst/>
              <a:gdLst>
                <a:gd name="T0" fmla="*/ 43 w 135"/>
                <a:gd name="T1" fmla="*/ 94 h 167"/>
                <a:gd name="T2" fmla="*/ 43 w 135"/>
                <a:gd name="T3" fmla="*/ 69 h 167"/>
                <a:gd name="T4" fmla="*/ 66 w 135"/>
                <a:gd name="T5" fmla="*/ 69 h 167"/>
                <a:gd name="T6" fmla="*/ 100 w 135"/>
                <a:gd name="T7" fmla="*/ 49 h 167"/>
                <a:gd name="T8" fmla="*/ 67 w 135"/>
                <a:gd name="T9" fmla="*/ 28 h 167"/>
                <a:gd name="T10" fmla="*/ 33 w 135"/>
                <a:gd name="T11" fmla="*/ 48 h 167"/>
                <a:gd name="T12" fmla="*/ 3 w 135"/>
                <a:gd name="T13" fmla="*/ 48 h 167"/>
                <a:gd name="T14" fmla="*/ 67 w 135"/>
                <a:gd name="T15" fmla="*/ 0 h 167"/>
                <a:gd name="T16" fmla="*/ 131 w 135"/>
                <a:gd name="T17" fmla="*/ 49 h 167"/>
                <a:gd name="T18" fmla="*/ 108 w 135"/>
                <a:gd name="T19" fmla="*/ 81 h 167"/>
                <a:gd name="T20" fmla="*/ 135 w 135"/>
                <a:gd name="T21" fmla="*/ 115 h 167"/>
                <a:gd name="T22" fmla="*/ 66 w 135"/>
                <a:gd name="T23" fmla="*/ 167 h 167"/>
                <a:gd name="T24" fmla="*/ 0 w 135"/>
                <a:gd name="T25" fmla="*/ 117 h 167"/>
                <a:gd name="T26" fmla="*/ 31 w 135"/>
                <a:gd name="T27" fmla="*/ 117 h 167"/>
                <a:gd name="T28" fmla="*/ 67 w 135"/>
                <a:gd name="T29" fmla="*/ 139 h 167"/>
                <a:gd name="T30" fmla="*/ 103 w 135"/>
                <a:gd name="T31" fmla="*/ 116 h 167"/>
                <a:gd name="T32" fmla="*/ 68 w 135"/>
                <a:gd name="T33" fmla="*/ 94 h 167"/>
                <a:gd name="T34" fmla="*/ 43 w 135"/>
                <a:gd name="T35" fmla="*/ 94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35" h="167">
                  <a:moveTo>
                    <a:pt x="43" y="94"/>
                  </a:moveTo>
                  <a:cubicBezTo>
                    <a:pt x="43" y="69"/>
                    <a:pt x="43" y="69"/>
                    <a:pt x="43" y="69"/>
                  </a:cubicBezTo>
                  <a:cubicBezTo>
                    <a:pt x="66" y="69"/>
                    <a:pt x="66" y="69"/>
                    <a:pt x="66" y="69"/>
                  </a:cubicBezTo>
                  <a:cubicBezTo>
                    <a:pt x="83" y="69"/>
                    <a:pt x="100" y="64"/>
                    <a:pt x="100" y="49"/>
                  </a:cubicBezTo>
                  <a:cubicBezTo>
                    <a:pt x="100" y="40"/>
                    <a:pt x="93" y="28"/>
                    <a:pt x="67" y="28"/>
                  </a:cubicBezTo>
                  <a:cubicBezTo>
                    <a:pt x="53" y="28"/>
                    <a:pt x="33" y="33"/>
                    <a:pt x="33" y="48"/>
                  </a:cubicBezTo>
                  <a:cubicBezTo>
                    <a:pt x="3" y="48"/>
                    <a:pt x="3" y="48"/>
                    <a:pt x="3" y="48"/>
                  </a:cubicBezTo>
                  <a:cubicBezTo>
                    <a:pt x="3" y="13"/>
                    <a:pt x="37" y="0"/>
                    <a:pt x="67" y="0"/>
                  </a:cubicBezTo>
                  <a:cubicBezTo>
                    <a:pt x="98" y="0"/>
                    <a:pt x="131" y="15"/>
                    <a:pt x="131" y="49"/>
                  </a:cubicBezTo>
                  <a:cubicBezTo>
                    <a:pt x="131" y="62"/>
                    <a:pt x="123" y="77"/>
                    <a:pt x="108" y="81"/>
                  </a:cubicBezTo>
                  <a:cubicBezTo>
                    <a:pt x="124" y="86"/>
                    <a:pt x="135" y="102"/>
                    <a:pt x="135" y="115"/>
                  </a:cubicBezTo>
                  <a:cubicBezTo>
                    <a:pt x="135" y="155"/>
                    <a:pt x="98" y="167"/>
                    <a:pt x="66" y="167"/>
                  </a:cubicBezTo>
                  <a:cubicBezTo>
                    <a:pt x="35" y="167"/>
                    <a:pt x="0" y="154"/>
                    <a:pt x="0" y="117"/>
                  </a:cubicBezTo>
                  <a:cubicBezTo>
                    <a:pt x="31" y="117"/>
                    <a:pt x="31" y="117"/>
                    <a:pt x="31" y="117"/>
                  </a:cubicBezTo>
                  <a:cubicBezTo>
                    <a:pt x="31" y="134"/>
                    <a:pt x="53" y="139"/>
                    <a:pt x="67" y="139"/>
                  </a:cubicBezTo>
                  <a:cubicBezTo>
                    <a:pt x="82" y="139"/>
                    <a:pt x="103" y="133"/>
                    <a:pt x="103" y="116"/>
                  </a:cubicBezTo>
                  <a:cubicBezTo>
                    <a:pt x="103" y="106"/>
                    <a:pt x="97" y="94"/>
                    <a:pt x="68" y="94"/>
                  </a:cubicBezTo>
                  <a:lnTo>
                    <a:pt x="43" y="94"/>
                  </a:lnTo>
                  <a:close/>
                </a:path>
              </a:pathLst>
            </a:custGeom>
            <a:grpFill/>
            <a:ln w="7938" cap="flat">
              <a:noFill/>
              <a:prstDash val="solid"/>
              <a:miter lim="800000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</p:grpSp>
      <p:sp>
        <p:nvSpPr>
          <p:cNvPr id="21" name="文本框 20"/>
          <p:cNvSpPr txBox="1"/>
          <p:nvPr/>
        </p:nvSpPr>
        <p:spPr>
          <a:xfrm>
            <a:off x="3418965" y="1311271"/>
            <a:ext cx="5354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客房部服务员应当具备的素质可分为以下几个方面：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3261476" y="2156492"/>
            <a:ext cx="5669049" cy="2735933"/>
            <a:chOff x="4449226" y="1935820"/>
            <a:chExt cx="4016375" cy="1938338"/>
          </a:xfrm>
        </p:grpSpPr>
        <p:sp>
          <p:nvSpPr>
            <p:cNvPr id="3" name="Freeform 26"/>
            <p:cNvSpPr/>
            <p:nvPr/>
          </p:nvSpPr>
          <p:spPr bwMode="auto">
            <a:xfrm>
              <a:off x="5890676" y="1935820"/>
              <a:ext cx="2574925" cy="1938338"/>
            </a:xfrm>
            <a:custGeom>
              <a:avLst/>
              <a:gdLst>
                <a:gd name="T0" fmla="*/ 685 w 685"/>
                <a:gd name="T1" fmla="*/ 514 h 514"/>
                <a:gd name="T2" fmla="*/ 408 w 685"/>
                <a:gd name="T3" fmla="*/ 36 h 514"/>
                <a:gd name="T4" fmla="*/ 345 w 685"/>
                <a:gd name="T5" fmla="*/ 0 h 514"/>
                <a:gd name="T6" fmla="*/ 335 w 685"/>
                <a:gd name="T7" fmla="*/ 0 h 514"/>
                <a:gd name="T8" fmla="*/ 0 w 685"/>
                <a:gd name="T9" fmla="*/ 4 h 514"/>
                <a:gd name="T10" fmla="*/ 294 w 685"/>
                <a:gd name="T11" fmla="*/ 514 h 514"/>
                <a:gd name="T12" fmla="*/ 685 w 685"/>
                <a:gd name="T13" fmla="*/ 514 h 5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85" h="514">
                  <a:moveTo>
                    <a:pt x="685" y="514"/>
                  </a:moveTo>
                  <a:cubicBezTo>
                    <a:pt x="408" y="36"/>
                    <a:pt x="408" y="36"/>
                    <a:pt x="408" y="36"/>
                  </a:cubicBezTo>
                  <a:cubicBezTo>
                    <a:pt x="395" y="14"/>
                    <a:pt x="371" y="0"/>
                    <a:pt x="345" y="0"/>
                  </a:cubicBezTo>
                  <a:cubicBezTo>
                    <a:pt x="335" y="0"/>
                    <a:pt x="335" y="0"/>
                    <a:pt x="335" y="0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94" y="514"/>
                    <a:pt x="294" y="514"/>
                    <a:pt x="294" y="514"/>
                  </a:cubicBezTo>
                  <a:lnTo>
                    <a:pt x="685" y="514"/>
                  </a:lnTo>
                  <a:close/>
                </a:path>
              </a:pathLst>
            </a:custGeom>
            <a:solidFill>
              <a:srgbClr val="E5A147"/>
            </a:solidFill>
            <a:ln w="6350" cap="flat">
              <a:noFill/>
              <a:prstDash val="solid"/>
              <a:miter lim="800000"/>
            </a:ln>
            <a:effectLst/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" name="Freeform 27"/>
            <p:cNvSpPr/>
            <p:nvPr/>
          </p:nvSpPr>
          <p:spPr bwMode="auto">
            <a:xfrm>
              <a:off x="4449226" y="1935820"/>
              <a:ext cx="2738437" cy="1938338"/>
            </a:xfrm>
            <a:custGeom>
              <a:avLst/>
              <a:gdLst>
                <a:gd name="T0" fmla="*/ 389 w 728"/>
                <a:gd name="T1" fmla="*/ 514 h 514"/>
                <a:gd name="T2" fmla="*/ 665 w 728"/>
                <a:gd name="T3" fmla="*/ 36 h 514"/>
                <a:gd name="T4" fmla="*/ 665 w 728"/>
                <a:gd name="T5" fmla="*/ 36 h 514"/>
                <a:gd name="T6" fmla="*/ 728 w 728"/>
                <a:gd name="T7" fmla="*/ 0 h 514"/>
                <a:gd name="T8" fmla="*/ 339 w 728"/>
                <a:gd name="T9" fmla="*/ 0 h 514"/>
                <a:gd name="T10" fmla="*/ 275 w 728"/>
                <a:gd name="T11" fmla="*/ 36 h 514"/>
                <a:gd name="T12" fmla="*/ 0 w 728"/>
                <a:gd name="T13" fmla="*/ 514 h 514"/>
                <a:gd name="T14" fmla="*/ 389 w 728"/>
                <a:gd name="T15" fmla="*/ 514 h 5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28" h="514">
                  <a:moveTo>
                    <a:pt x="389" y="514"/>
                  </a:moveTo>
                  <a:cubicBezTo>
                    <a:pt x="665" y="36"/>
                    <a:pt x="665" y="36"/>
                    <a:pt x="665" y="36"/>
                  </a:cubicBezTo>
                  <a:cubicBezTo>
                    <a:pt x="665" y="36"/>
                    <a:pt x="665" y="36"/>
                    <a:pt x="665" y="36"/>
                  </a:cubicBezTo>
                  <a:cubicBezTo>
                    <a:pt x="677" y="14"/>
                    <a:pt x="701" y="0"/>
                    <a:pt x="728" y="0"/>
                  </a:cubicBezTo>
                  <a:cubicBezTo>
                    <a:pt x="339" y="0"/>
                    <a:pt x="339" y="0"/>
                    <a:pt x="339" y="0"/>
                  </a:cubicBezTo>
                  <a:cubicBezTo>
                    <a:pt x="313" y="0"/>
                    <a:pt x="288" y="14"/>
                    <a:pt x="275" y="36"/>
                  </a:cubicBezTo>
                  <a:cubicBezTo>
                    <a:pt x="0" y="514"/>
                    <a:pt x="0" y="514"/>
                    <a:pt x="0" y="514"/>
                  </a:cubicBezTo>
                  <a:lnTo>
                    <a:pt x="389" y="514"/>
                  </a:lnTo>
                  <a:close/>
                </a:path>
              </a:pathLst>
            </a:custGeom>
            <a:solidFill>
              <a:srgbClr val="E08F24"/>
            </a:solidFill>
            <a:ln w="6350" cap="flat">
              <a:noFill/>
              <a:prstDash val="solid"/>
              <a:miter lim="800000"/>
            </a:ln>
            <a:effectLst/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5" name="TextBox 49"/>
          <p:cNvSpPr txBox="1"/>
          <p:nvPr/>
        </p:nvSpPr>
        <p:spPr>
          <a:xfrm>
            <a:off x="2695074" y="5102604"/>
            <a:ext cx="2822367" cy="453457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Arial Unicode MS" panose="020B0604020202020204" pitchFamily="34" charset="-122"/>
                <a:sym typeface="Batang" panose="02030600000101010101" charset="-127"/>
              </a:rPr>
              <a:t>具有较高的自觉性</a:t>
            </a:r>
            <a:endParaRPr lang="en-US" altLang="zh-CN" sz="2000" b="1" dirty="0" smtClean="0">
              <a:solidFill>
                <a:schemeClr val="tx1">
                  <a:lumMod val="75000"/>
                  <a:lumOff val="25000"/>
                </a:schemeClr>
              </a:solidFill>
              <a:latin typeface="+mn-ea"/>
              <a:cs typeface="Arial Unicode MS" panose="020B0604020202020204" pitchFamily="34" charset="-122"/>
              <a:sym typeface="Batang" panose="02030600000101010101" charset="-127"/>
            </a:endParaRPr>
          </a:p>
        </p:txBody>
      </p:sp>
      <p:sp>
        <p:nvSpPr>
          <p:cNvPr id="6" name="TextBox 49"/>
          <p:cNvSpPr txBox="1"/>
          <p:nvPr/>
        </p:nvSpPr>
        <p:spPr>
          <a:xfrm>
            <a:off x="5776558" y="5103337"/>
            <a:ext cx="4300891" cy="453457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Arial Unicode MS" panose="020B0604020202020204" pitchFamily="34" charset="-122"/>
                <a:sym typeface="Batang" panose="02030600000101010101" charset="-127"/>
              </a:rPr>
              <a:t>责任心强、善于与同事合作</a:t>
            </a:r>
            <a:endParaRPr lang="en-US" altLang="zh-CN" sz="2000" b="1" dirty="0" smtClean="0">
              <a:solidFill>
                <a:schemeClr val="tx1">
                  <a:lumMod val="75000"/>
                  <a:lumOff val="25000"/>
                </a:schemeClr>
              </a:solidFill>
              <a:latin typeface="+mn-ea"/>
              <a:cs typeface="Arial Unicode MS" panose="020B0604020202020204" pitchFamily="34" charset="-122"/>
              <a:sym typeface="Batang" panose="02030600000101010101" charset="-127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436524" y="3146428"/>
            <a:ext cx="8595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5400" b="1" dirty="0" smtClean="0">
                <a:solidFill>
                  <a:schemeClr val="bg1"/>
                </a:solidFill>
                <a:latin typeface="Impact" panose="020B0806030902050204" pitchFamily="34" charset="0"/>
              </a:rPr>
              <a:t>01</a:t>
            </a:r>
            <a:endParaRPr lang="zh-CN" altLang="en-US" sz="5400" b="1" dirty="0">
              <a:solidFill>
                <a:schemeClr val="bg1"/>
              </a:solidFill>
              <a:latin typeface="Impact" panose="020B0806030902050204" pitchFamily="3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6768244" y="3146428"/>
            <a:ext cx="9675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5400" b="1" dirty="0" smtClean="0">
                <a:solidFill>
                  <a:schemeClr val="bg1"/>
                </a:solidFill>
                <a:latin typeface="Impact" panose="020B0806030902050204" pitchFamily="34" charset="0"/>
              </a:rPr>
              <a:t>02</a:t>
            </a:r>
            <a:endParaRPr lang="zh-CN" altLang="en-US" sz="5400" b="1" dirty="0">
              <a:solidFill>
                <a:schemeClr val="bg1"/>
              </a:solidFill>
              <a:latin typeface="Impact" panose="020B0806030902050204" pitchFamily="34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2711182" y="1190950"/>
            <a:ext cx="6769636" cy="660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一、从业态度端正</a:t>
            </a:r>
            <a:endParaRPr lang="zh-CN" altLang="en-US" sz="2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5263356" y="2067017"/>
            <a:ext cx="1665288" cy="3944937"/>
            <a:chOff x="5375937" y="1980684"/>
            <a:chExt cx="1665288" cy="3944937"/>
          </a:xfrm>
        </p:grpSpPr>
        <p:sp>
          <p:nvSpPr>
            <p:cNvPr id="3" name="Freeform 15"/>
            <p:cNvSpPr/>
            <p:nvPr/>
          </p:nvSpPr>
          <p:spPr bwMode="auto">
            <a:xfrm>
              <a:off x="5375937" y="3313390"/>
              <a:ext cx="1665288" cy="1279525"/>
            </a:xfrm>
            <a:custGeom>
              <a:avLst/>
              <a:gdLst>
                <a:gd name="T0" fmla="*/ 1049 w 1049"/>
                <a:gd name="T1" fmla="*/ 806 h 806"/>
                <a:gd name="T2" fmla="*/ 469 w 1049"/>
                <a:gd name="T3" fmla="*/ 806 h 806"/>
                <a:gd name="T4" fmla="*/ 0 w 1049"/>
                <a:gd name="T5" fmla="*/ 0 h 806"/>
                <a:gd name="T6" fmla="*/ 581 w 1049"/>
                <a:gd name="T7" fmla="*/ 0 h 806"/>
                <a:gd name="T8" fmla="*/ 1049 w 1049"/>
                <a:gd name="T9" fmla="*/ 806 h 8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9" h="806">
                  <a:moveTo>
                    <a:pt x="1049" y="806"/>
                  </a:moveTo>
                  <a:lnTo>
                    <a:pt x="469" y="806"/>
                  </a:lnTo>
                  <a:lnTo>
                    <a:pt x="0" y="0"/>
                  </a:lnTo>
                  <a:lnTo>
                    <a:pt x="581" y="0"/>
                  </a:lnTo>
                  <a:lnTo>
                    <a:pt x="1049" y="806"/>
                  </a:lnTo>
                  <a:close/>
                </a:path>
              </a:pathLst>
            </a:custGeom>
            <a:solidFill>
              <a:srgbClr val="EBB66F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>
                  <a:solidFill>
                    <a:schemeClr val="lt1"/>
                  </a:solidFill>
                </a:defRPr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4" name="Freeform 14"/>
            <p:cNvSpPr/>
            <p:nvPr/>
          </p:nvSpPr>
          <p:spPr bwMode="auto">
            <a:xfrm>
              <a:off x="5375937" y="4642921"/>
              <a:ext cx="1665288" cy="1282700"/>
            </a:xfrm>
            <a:custGeom>
              <a:avLst/>
              <a:gdLst>
                <a:gd name="T0" fmla="*/ 1049 w 1049"/>
                <a:gd name="T1" fmla="*/ 0 h 808"/>
                <a:gd name="T2" fmla="*/ 469 w 1049"/>
                <a:gd name="T3" fmla="*/ 0 h 808"/>
                <a:gd name="T4" fmla="*/ 0 w 1049"/>
                <a:gd name="T5" fmla="*/ 808 h 808"/>
                <a:gd name="T6" fmla="*/ 581 w 1049"/>
                <a:gd name="T7" fmla="*/ 808 h 808"/>
                <a:gd name="T8" fmla="*/ 1049 w 1049"/>
                <a:gd name="T9" fmla="*/ 0 h 8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9" h="808">
                  <a:moveTo>
                    <a:pt x="1049" y="0"/>
                  </a:moveTo>
                  <a:lnTo>
                    <a:pt x="469" y="0"/>
                  </a:lnTo>
                  <a:lnTo>
                    <a:pt x="0" y="808"/>
                  </a:lnTo>
                  <a:lnTo>
                    <a:pt x="581" y="808"/>
                  </a:lnTo>
                  <a:lnTo>
                    <a:pt x="1049" y="0"/>
                  </a:lnTo>
                  <a:close/>
                </a:path>
              </a:pathLst>
            </a:custGeom>
            <a:solidFill>
              <a:srgbClr val="F3D2A7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>
                  <a:solidFill>
                    <a:schemeClr val="lt1"/>
                  </a:solidFill>
                </a:defRPr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5" name="Freeform 16"/>
            <p:cNvSpPr/>
            <p:nvPr/>
          </p:nvSpPr>
          <p:spPr bwMode="auto">
            <a:xfrm>
              <a:off x="5375937" y="1980684"/>
              <a:ext cx="1665288" cy="1282700"/>
            </a:xfrm>
            <a:custGeom>
              <a:avLst/>
              <a:gdLst>
                <a:gd name="T0" fmla="*/ 1049 w 1049"/>
                <a:gd name="T1" fmla="*/ 0 h 808"/>
                <a:gd name="T2" fmla="*/ 469 w 1049"/>
                <a:gd name="T3" fmla="*/ 0 h 808"/>
                <a:gd name="T4" fmla="*/ 0 w 1049"/>
                <a:gd name="T5" fmla="*/ 808 h 808"/>
                <a:gd name="T6" fmla="*/ 581 w 1049"/>
                <a:gd name="T7" fmla="*/ 808 h 808"/>
                <a:gd name="T8" fmla="*/ 1049 w 1049"/>
                <a:gd name="T9" fmla="*/ 0 h 8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9" h="808">
                  <a:moveTo>
                    <a:pt x="1049" y="0"/>
                  </a:moveTo>
                  <a:lnTo>
                    <a:pt x="469" y="0"/>
                  </a:lnTo>
                  <a:lnTo>
                    <a:pt x="0" y="808"/>
                  </a:lnTo>
                  <a:lnTo>
                    <a:pt x="581" y="808"/>
                  </a:lnTo>
                  <a:lnTo>
                    <a:pt x="1049" y="0"/>
                  </a:lnTo>
                  <a:close/>
                </a:path>
              </a:pathLst>
            </a:custGeom>
            <a:solidFill>
              <a:srgbClr val="E18E1F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>
                  <a:solidFill>
                    <a:schemeClr val="lt1"/>
                  </a:solidFill>
                </a:defRPr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</p:grpSp>
      <p:sp>
        <p:nvSpPr>
          <p:cNvPr id="6" name="文本框 43"/>
          <p:cNvSpPr txBox="1"/>
          <p:nvPr/>
        </p:nvSpPr>
        <p:spPr>
          <a:xfrm>
            <a:off x="3667125" y="952628"/>
            <a:ext cx="4857750" cy="662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zh-CN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二、从业知识丰富</a:t>
            </a:r>
            <a:endParaRPr lang="zh-CN" altLang="en-US" sz="2800" b="1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  <p:sp>
        <p:nvSpPr>
          <p:cNvPr id="8" name="文本框 8"/>
          <p:cNvSpPr txBox="1"/>
          <p:nvPr/>
        </p:nvSpPr>
        <p:spPr>
          <a:xfrm>
            <a:off x="857250" y="2336147"/>
            <a:ext cx="4339078" cy="4534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30000"/>
              </a:lnSpc>
            </a:pPr>
            <a:r>
              <a:rPr lang="zh-CN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具有丰富的文化</a:t>
            </a:r>
            <a:r>
              <a:rPr lang="zh-CN" alt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知识</a:t>
            </a:r>
            <a:endParaRPr lang="zh-CN" altLang="en-US" sz="2000" b="1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  <p:sp>
        <p:nvSpPr>
          <p:cNvPr id="11" name="文本框 6"/>
          <p:cNvSpPr txBox="1"/>
          <p:nvPr/>
        </p:nvSpPr>
        <p:spPr>
          <a:xfrm>
            <a:off x="1266826" y="5144388"/>
            <a:ext cx="375733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30000"/>
              </a:lnSpc>
            </a:pPr>
            <a:r>
              <a:rPr lang="zh-CN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熟悉岗位职责、相关制度和规定</a:t>
            </a:r>
            <a:endParaRPr lang="zh-CN" altLang="en-US" sz="2000" b="1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  <p:sp>
        <p:nvSpPr>
          <p:cNvPr id="14" name="文本框 3"/>
          <p:cNvSpPr txBox="1"/>
          <p:nvPr/>
        </p:nvSpPr>
        <p:spPr>
          <a:xfrm>
            <a:off x="7195623" y="3815517"/>
            <a:ext cx="3948627" cy="4534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了解企业文化</a:t>
            </a:r>
            <a:endParaRPr lang="zh-CN" altLang="en-US" sz="2000" b="1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  <p:sp>
        <p:nvSpPr>
          <p:cNvPr id="16" name="Freeform 51"/>
          <p:cNvSpPr>
            <a:spLocks noEditPoints="1"/>
          </p:cNvSpPr>
          <p:nvPr/>
        </p:nvSpPr>
        <p:spPr bwMode="auto">
          <a:xfrm>
            <a:off x="5779841" y="2515874"/>
            <a:ext cx="294015" cy="446310"/>
          </a:xfrm>
          <a:custGeom>
            <a:avLst/>
            <a:gdLst>
              <a:gd name="T0" fmla="*/ 0 w 142"/>
              <a:gd name="T1" fmla="*/ 96 h 217"/>
              <a:gd name="T2" fmla="*/ 142 w 142"/>
              <a:gd name="T3" fmla="*/ 96 h 217"/>
              <a:gd name="T4" fmla="*/ 142 w 142"/>
              <a:gd name="T5" fmla="*/ 120 h 217"/>
              <a:gd name="T6" fmla="*/ 0 w 142"/>
              <a:gd name="T7" fmla="*/ 120 h 217"/>
              <a:gd name="T8" fmla="*/ 0 w 142"/>
              <a:gd name="T9" fmla="*/ 96 h 217"/>
              <a:gd name="T10" fmla="*/ 30 w 142"/>
              <a:gd name="T11" fmla="*/ 120 h 217"/>
              <a:gd name="T12" fmla="*/ 111 w 142"/>
              <a:gd name="T13" fmla="*/ 120 h 217"/>
              <a:gd name="T14" fmla="*/ 111 w 142"/>
              <a:gd name="T15" fmla="*/ 96 h 217"/>
              <a:gd name="T16" fmla="*/ 30 w 142"/>
              <a:gd name="T17" fmla="*/ 96 h 217"/>
              <a:gd name="T18" fmla="*/ 30 w 142"/>
              <a:gd name="T19" fmla="*/ 120 h 2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42" h="217">
                <a:moveTo>
                  <a:pt x="0" y="96"/>
                </a:moveTo>
                <a:cubicBezTo>
                  <a:pt x="0" y="0"/>
                  <a:pt x="142" y="0"/>
                  <a:pt x="142" y="96"/>
                </a:cubicBezTo>
                <a:cubicBezTo>
                  <a:pt x="142" y="120"/>
                  <a:pt x="142" y="120"/>
                  <a:pt x="142" y="120"/>
                </a:cubicBezTo>
                <a:cubicBezTo>
                  <a:pt x="142" y="216"/>
                  <a:pt x="0" y="217"/>
                  <a:pt x="0" y="120"/>
                </a:cubicBezTo>
                <a:lnTo>
                  <a:pt x="0" y="96"/>
                </a:lnTo>
                <a:close/>
                <a:moveTo>
                  <a:pt x="30" y="120"/>
                </a:moveTo>
                <a:cubicBezTo>
                  <a:pt x="30" y="179"/>
                  <a:pt x="111" y="179"/>
                  <a:pt x="111" y="120"/>
                </a:cubicBezTo>
                <a:cubicBezTo>
                  <a:pt x="111" y="96"/>
                  <a:pt x="111" y="96"/>
                  <a:pt x="111" y="96"/>
                </a:cubicBezTo>
                <a:cubicBezTo>
                  <a:pt x="111" y="38"/>
                  <a:pt x="30" y="38"/>
                  <a:pt x="30" y="96"/>
                </a:cubicBezTo>
                <a:lnTo>
                  <a:pt x="30" y="12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7" name="Freeform 52"/>
          <p:cNvSpPr/>
          <p:nvPr/>
        </p:nvSpPr>
        <p:spPr bwMode="auto">
          <a:xfrm>
            <a:off x="6099240" y="2570870"/>
            <a:ext cx="160757" cy="334204"/>
          </a:xfrm>
          <a:custGeom>
            <a:avLst/>
            <a:gdLst>
              <a:gd name="T0" fmla="*/ 1 w 76"/>
              <a:gd name="T1" fmla="*/ 132 h 158"/>
              <a:gd name="T2" fmla="*/ 25 w 76"/>
              <a:gd name="T3" fmla="*/ 132 h 158"/>
              <a:gd name="T4" fmla="*/ 25 w 76"/>
              <a:gd name="T5" fmla="*/ 27 h 158"/>
              <a:gd name="T6" fmla="*/ 0 w 76"/>
              <a:gd name="T7" fmla="*/ 27 h 158"/>
              <a:gd name="T8" fmla="*/ 0 w 76"/>
              <a:gd name="T9" fmla="*/ 0 h 158"/>
              <a:gd name="T10" fmla="*/ 55 w 76"/>
              <a:gd name="T11" fmla="*/ 0 h 158"/>
              <a:gd name="T12" fmla="*/ 55 w 76"/>
              <a:gd name="T13" fmla="*/ 132 h 158"/>
              <a:gd name="T14" fmla="*/ 76 w 76"/>
              <a:gd name="T15" fmla="*/ 132 h 158"/>
              <a:gd name="T16" fmla="*/ 76 w 76"/>
              <a:gd name="T17" fmla="*/ 158 h 158"/>
              <a:gd name="T18" fmla="*/ 1 w 76"/>
              <a:gd name="T19" fmla="*/ 158 h 158"/>
              <a:gd name="T20" fmla="*/ 1 w 76"/>
              <a:gd name="T21" fmla="*/ 132 h 1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76" h="158">
                <a:moveTo>
                  <a:pt x="1" y="132"/>
                </a:moveTo>
                <a:lnTo>
                  <a:pt x="25" y="132"/>
                </a:lnTo>
                <a:lnTo>
                  <a:pt x="25" y="27"/>
                </a:lnTo>
                <a:lnTo>
                  <a:pt x="0" y="27"/>
                </a:lnTo>
                <a:lnTo>
                  <a:pt x="0" y="0"/>
                </a:lnTo>
                <a:lnTo>
                  <a:pt x="55" y="0"/>
                </a:lnTo>
                <a:lnTo>
                  <a:pt x="55" y="132"/>
                </a:lnTo>
                <a:lnTo>
                  <a:pt x="76" y="132"/>
                </a:lnTo>
                <a:lnTo>
                  <a:pt x="76" y="158"/>
                </a:lnTo>
                <a:lnTo>
                  <a:pt x="1" y="158"/>
                </a:lnTo>
                <a:lnTo>
                  <a:pt x="1" y="13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8" name="Freeform 53"/>
          <p:cNvSpPr>
            <a:spLocks noEditPoints="1"/>
          </p:cNvSpPr>
          <p:nvPr/>
        </p:nvSpPr>
        <p:spPr bwMode="auto">
          <a:xfrm>
            <a:off x="5804166" y="3843675"/>
            <a:ext cx="294015" cy="446310"/>
          </a:xfrm>
          <a:custGeom>
            <a:avLst/>
            <a:gdLst>
              <a:gd name="T0" fmla="*/ 0 w 142"/>
              <a:gd name="T1" fmla="*/ 96 h 217"/>
              <a:gd name="T2" fmla="*/ 142 w 142"/>
              <a:gd name="T3" fmla="*/ 96 h 217"/>
              <a:gd name="T4" fmla="*/ 142 w 142"/>
              <a:gd name="T5" fmla="*/ 120 h 217"/>
              <a:gd name="T6" fmla="*/ 0 w 142"/>
              <a:gd name="T7" fmla="*/ 120 h 217"/>
              <a:gd name="T8" fmla="*/ 0 w 142"/>
              <a:gd name="T9" fmla="*/ 96 h 217"/>
              <a:gd name="T10" fmla="*/ 30 w 142"/>
              <a:gd name="T11" fmla="*/ 120 h 217"/>
              <a:gd name="T12" fmla="*/ 111 w 142"/>
              <a:gd name="T13" fmla="*/ 120 h 217"/>
              <a:gd name="T14" fmla="*/ 111 w 142"/>
              <a:gd name="T15" fmla="*/ 96 h 217"/>
              <a:gd name="T16" fmla="*/ 30 w 142"/>
              <a:gd name="T17" fmla="*/ 96 h 217"/>
              <a:gd name="T18" fmla="*/ 30 w 142"/>
              <a:gd name="T19" fmla="*/ 120 h 2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42" h="217">
                <a:moveTo>
                  <a:pt x="0" y="96"/>
                </a:moveTo>
                <a:cubicBezTo>
                  <a:pt x="0" y="0"/>
                  <a:pt x="142" y="0"/>
                  <a:pt x="142" y="96"/>
                </a:cubicBezTo>
                <a:cubicBezTo>
                  <a:pt x="142" y="120"/>
                  <a:pt x="142" y="120"/>
                  <a:pt x="142" y="120"/>
                </a:cubicBezTo>
                <a:cubicBezTo>
                  <a:pt x="142" y="216"/>
                  <a:pt x="0" y="217"/>
                  <a:pt x="0" y="120"/>
                </a:cubicBezTo>
                <a:lnTo>
                  <a:pt x="0" y="96"/>
                </a:lnTo>
                <a:close/>
                <a:moveTo>
                  <a:pt x="30" y="120"/>
                </a:moveTo>
                <a:cubicBezTo>
                  <a:pt x="30" y="179"/>
                  <a:pt x="111" y="179"/>
                  <a:pt x="111" y="120"/>
                </a:cubicBezTo>
                <a:cubicBezTo>
                  <a:pt x="111" y="96"/>
                  <a:pt x="111" y="96"/>
                  <a:pt x="111" y="96"/>
                </a:cubicBezTo>
                <a:cubicBezTo>
                  <a:pt x="111" y="39"/>
                  <a:pt x="30" y="38"/>
                  <a:pt x="30" y="96"/>
                </a:cubicBezTo>
                <a:lnTo>
                  <a:pt x="30" y="12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9" name="Freeform 54"/>
          <p:cNvSpPr/>
          <p:nvPr/>
        </p:nvSpPr>
        <p:spPr bwMode="auto">
          <a:xfrm>
            <a:off x="6123565" y="3896556"/>
            <a:ext cx="272863" cy="336319"/>
          </a:xfrm>
          <a:custGeom>
            <a:avLst/>
            <a:gdLst>
              <a:gd name="T0" fmla="*/ 1 w 132"/>
              <a:gd name="T1" fmla="*/ 49 h 164"/>
              <a:gd name="T2" fmla="*/ 64 w 132"/>
              <a:gd name="T3" fmla="*/ 0 h 164"/>
              <a:gd name="T4" fmla="*/ 131 w 132"/>
              <a:gd name="T5" fmla="*/ 52 h 164"/>
              <a:gd name="T6" fmla="*/ 66 w 132"/>
              <a:gd name="T7" fmla="*/ 101 h 164"/>
              <a:gd name="T8" fmla="*/ 31 w 132"/>
              <a:gd name="T9" fmla="*/ 122 h 164"/>
              <a:gd name="T10" fmla="*/ 31 w 132"/>
              <a:gd name="T11" fmla="*/ 136 h 164"/>
              <a:gd name="T12" fmla="*/ 132 w 132"/>
              <a:gd name="T13" fmla="*/ 136 h 164"/>
              <a:gd name="T14" fmla="*/ 132 w 132"/>
              <a:gd name="T15" fmla="*/ 164 h 164"/>
              <a:gd name="T16" fmla="*/ 0 w 132"/>
              <a:gd name="T17" fmla="*/ 164 h 164"/>
              <a:gd name="T18" fmla="*/ 0 w 132"/>
              <a:gd name="T19" fmla="*/ 122 h 164"/>
              <a:gd name="T20" fmla="*/ 66 w 132"/>
              <a:gd name="T21" fmla="*/ 73 h 164"/>
              <a:gd name="T22" fmla="*/ 101 w 132"/>
              <a:gd name="T23" fmla="*/ 52 h 164"/>
              <a:gd name="T24" fmla="*/ 64 w 132"/>
              <a:gd name="T25" fmla="*/ 26 h 164"/>
              <a:gd name="T26" fmla="*/ 31 w 132"/>
              <a:gd name="T27" fmla="*/ 49 h 164"/>
              <a:gd name="T28" fmla="*/ 1 w 132"/>
              <a:gd name="T29" fmla="*/ 49 h 1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32" h="164">
                <a:moveTo>
                  <a:pt x="1" y="49"/>
                </a:moveTo>
                <a:cubicBezTo>
                  <a:pt x="1" y="15"/>
                  <a:pt x="34" y="0"/>
                  <a:pt x="64" y="0"/>
                </a:cubicBezTo>
                <a:cubicBezTo>
                  <a:pt x="96" y="0"/>
                  <a:pt x="131" y="13"/>
                  <a:pt x="131" y="52"/>
                </a:cubicBezTo>
                <a:cubicBezTo>
                  <a:pt x="131" y="93"/>
                  <a:pt x="100" y="101"/>
                  <a:pt x="66" y="101"/>
                </a:cubicBezTo>
                <a:cubicBezTo>
                  <a:pt x="53" y="101"/>
                  <a:pt x="31" y="104"/>
                  <a:pt x="31" y="122"/>
                </a:cubicBezTo>
                <a:cubicBezTo>
                  <a:pt x="31" y="136"/>
                  <a:pt x="31" y="136"/>
                  <a:pt x="31" y="136"/>
                </a:cubicBezTo>
                <a:cubicBezTo>
                  <a:pt x="132" y="136"/>
                  <a:pt x="132" y="136"/>
                  <a:pt x="132" y="136"/>
                </a:cubicBezTo>
                <a:cubicBezTo>
                  <a:pt x="132" y="164"/>
                  <a:pt x="132" y="164"/>
                  <a:pt x="132" y="164"/>
                </a:cubicBezTo>
                <a:cubicBezTo>
                  <a:pt x="0" y="164"/>
                  <a:pt x="0" y="164"/>
                  <a:pt x="0" y="164"/>
                </a:cubicBezTo>
                <a:cubicBezTo>
                  <a:pt x="0" y="150"/>
                  <a:pt x="0" y="136"/>
                  <a:pt x="0" y="122"/>
                </a:cubicBezTo>
                <a:cubicBezTo>
                  <a:pt x="0" y="84"/>
                  <a:pt x="34" y="73"/>
                  <a:pt x="66" y="73"/>
                </a:cubicBezTo>
                <a:cubicBezTo>
                  <a:pt x="78" y="73"/>
                  <a:pt x="101" y="71"/>
                  <a:pt x="101" y="52"/>
                </a:cubicBezTo>
                <a:cubicBezTo>
                  <a:pt x="101" y="35"/>
                  <a:pt x="85" y="26"/>
                  <a:pt x="64" y="26"/>
                </a:cubicBezTo>
                <a:cubicBezTo>
                  <a:pt x="48" y="26"/>
                  <a:pt x="32" y="35"/>
                  <a:pt x="31" y="49"/>
                </a:cubicBezTo>
                <a:lnTo>
                  <a:pt x="1" y="4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0" name="Freeform 55"/>
          <p:cNvSpPr>
            <a:spLocks noEditPoints="1"/>
          </p:cNvSpPr>
          <p:nvPr/>
        </p:nvSpPr>
        <p:spPr bwMode="auto">
          <a:xfrm>
            <a:off x="5741741" y="5251748"/>
            <a:ext cx="291900" cy="446310"/>
          </a:xfrm>
          <a:custGeom>
            <a:avLst/>
            <a:gdLst>
              <a:gd name="T0" fmla="*/ 0 w 142"/>
              <a:gd name="T1" fmla="*/ 96 h 217"/>
              <a:gd name="T2" fmla="*/ 142 w 142"/>
              <a:gd name="T3" fmla="*/ 96 h 217"/>
              <a:gd name="T4" fmla="*/ 142 w 142"/>
              <a:gd name="T5" fmla="*/ 120 h 217"/>
              <a:gd name="T6" fmla="*/ 0 w 142"/>
              <a:gd name="T7" fmla="*/ 120 h 217"/>
              <a:gd name="T8" fmla="*/ 0 w 142"/>
              <a:gd name="T9" fmla="*/ 96 h 217"/>
              <a:gd name="T10" fmla="*/ 30 w 142"/>
              <a:gd name="T11" fmla="*/ 120 h 217"/>
              <a:gd name="T12" fmla="*/ 112 w 142"/>
              <a:gd name="T13" fmla="*/ 120 h 217"/>
              <a:gd name="T14" fmla="*/ 112 w 142"/>
              <a:gd name="T15" fmla="*/ 96 h 217"/>
              <a:gd name="T16" fmla="*/ 30 w 142"/>
              <a:gd name="T17" fmla="*/ 96 h 217"/>
              <a:gd name="T18" fmla="*/ 30 w 142"/>
              <a:gd name="T19" fmla="*/ 120 h 2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42" h="217">
                <a:moveTo>
                  <a:pt x="0" y="96"/>
                </a:moveTo>
                <a:cubicBezTo>
                  <a:pt x="0" y="0"/>
                  <a:pt x="142" y="0"/>
                  <a:pt x="142" y="96"/>
                </a:cubicBezTo>
                <a:cubicBezTo>
                  <a:pt x="142" y="120"/>
                  <a:pt x="142" y="120"/>
                  <a:pt x="142" y="120"/>
                </a:cubicBezTo>
                <a:cubicBezTo>
                  <a:pt x="142" y="216"/>
                  <a:pt x="0" y="217"/>
                  <a:pt x="0" y="120"/>
                </a:cubicBezTo>
                <a:lnTo>
                  <a:pt x="0" y="96"/>
                </a:lnTo>
                <a:close/>
                <a:moveTo>
                  <a:pt x="30" y="120"/>
                </a:moveTo>
                <a:cubicBezTo>
                  <a:pt x="30" y="179"/>
                  <a:pt x="112" y="179"/>
                  <a:pt x="112" y="120"/>
                </a:cubicBezTo>
                <a:cubicBezTo>
                  <a:pt x="112" y="96"/>
                  <a:pt x="112" y="96"/>
                  <a:pt x="112" y="96"/>
                </a:cubicBezTo>
                <a:cubicBezTo>
                  <a:pt x="112" y="39"/>
                  <a:pt x="30" y="38"/>
                  <a:pt x="30" y="96"/>
                </a:cubicBezTo>
                <a:lnTo>
                  <a:pt x="30" y="120"/>
                </a:lnTo>
                <a:close/>
              </a:path>
            </a:pathLst>
          </a:custGeom>
          <a:solidFill>
            <a:schemeClr val="bg1"/>
          </a:solidFill>
          <a:ln w="7938" cap="flat">
            <a:noFill/>
            <a:prstDash val="solid"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1" name="Freeform 56"/>
          <p:cNvSpPr/>
          <p:nvPr/>
        </p:nvSpPr>
        <p:spPr bwMode="auto">
          <a:xfrm>
            <a:off x="6069599" y="5302513"/>
            <a:ext cx="277093" cy="344780"/>
          </a:xfrm>
          <a:custGeom>
            <a:avLst/>
            <a:gdLst>
              <a:gd name="T0" fmla="*/ 43 w 135"/>
              <a:gd name="T1" fmla="*/ 94 h 167"/>
              <a:gd name="T2" fmla="*/ 43 w 135"/>
              <a:gd name="T3" fmla="*/ 69 h 167"/>
              <a:gd name="T4" fmla="*/ 66 w 135"/>
              <a:gd name="T5" fmla="*/ 69 h 167"/>
              <a:gd name="T6" fmla="*/ 100 w 135"/>
              <a:gd name="T7" fmla="*/ 49 h 167"/>
              <a:gd name="T8" fmla="*/ 67 w 135"/>
              <a:gd name="T9" fmla="*/ 28 h 167"/>
              <a:gd name="T10" fmla="*/ 33 w 135"/>
              <a:gd name="T11" fmla="*/ 48 h 167"/>
              <a:gd name="T12" fmla="*/ 3 w 135"/>
              <a:gd name="T13" fmla="*/ 48 h 167"/>
              <a:gd name="T14" fmla="*/ 67 w 135"/>
              <a:gd name="T15" fmla="*/ 0 h 167"/>
              <a:gd name="T16" fmla="*/ 131 w 135"/>
              <a:gd name="T17" fmla="*/ 49 h 167"/>
              <a:gd name="T18" fmla="*/ 108 w 135"/>
              <a:gd name="T19" fmla="*/ 81 h 167"/>
              <a:gd name="T20" fmla="*/ 135 w 135"/>
              <a:gd name="T21" fmla="*/ 115 h 167"/>
              <a:gd name="T22" fmla="*/ 66 w 135"/>
              <a:gd name="T23" fmla="*/ 167 h 167"/>
              <a:gd name="T24" fmla="*/ 0 w 135"/>
              <a:gd name="T25" fmla="*/ 117 h 167"/>
              <a:gd name="T26" fmla="*/ 31 w 135"/>
              <a:gd name="T27" fmla="*/ 117 h 167"/>
              <a:gd name="T28" fmla="*/ 67 w 135"/>
              <a:gd name="T29" fmla="*/ 139 h 167"/>
              <a:gd name="T30" fmla="*/ 103 w 135"/>
              <a:gd name="T31" fmla="*/ 116 h 167"/>
              <a:gd name="T32" fmla="*/ 68 w 135"/>
              <a:gd name="T33" fmla="*/ 94 h 167"/>
              <a:gd name="T34" fmla="*/ 43 w 135"/>
              <a:gd name="T35" fmla="*/ 94 h 1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35" h="167">
                <a:moveTo>
                  <a:pt x="43" y="94"/>
                </a:moveTo>
                <a:cubicBezTo>
                  <a:pt x="43" y="69"/>
                  <a:pt x="43" y="69"/>
                  <a:pt x="43" y="69"/>
                </a:cubicBezTo>
                <a:cubicBezTo>
                  <a:pt x="66" y="69"/>
                  <a:pt x="66" y="69"/>
                  <a:pt x="66" y="69"/>
                </a:cubicBezTo>
                <a:cubicBezTo>
                  <a:pt x="83" y="69"/>
                  <a:pt x="100" y="64"/>
                  <a:pt x="100" y="49"/>
                </a:cubicBezTo>
                <a:cubicBezTo>
                  <a:pt x="100" y="40"/>
                  <a:pt x="93" y="28"/>
                  <a:pt x="67" y="28"/>
                </a:cubicBezTo>
                <a:cubicBezTo>
                  <a:pt x="53" y="28"/>
                  <a:pt x="33" y="33"/>
                  <a:pt x="33" y="48"/>
                </a:cubicBezTo>
                <a:cubicBezTo>
                  <a:pt x="3" y="48"/>
                  <a:pt x="3" y="48"/>
                  <a:pt x="3" y="48"/>
                </a:cubicBezTo>
                <a:cubicBezTo>
                  <a:pt x="3" y="13"/>
                  <a:pt x="37" y="0"/>
                  <a:pt x="67" y="0"/>
                </a:cubicBezTo>
                <a:cubicBezTo>
                  <a:pt x="98" y="0"/>
                  <a:pt x="131" y="15"/>
                  <a:pt x="131" y="49"/>
                </a:cubicBezTo>
                <a:cubicBezTo>
                  <a:pt x="131" y="62"/>
                  <a:pt x="123" y="77"/>
                  <a:pt x="108" y="81"/>
                </a:cubicBezTo>
                <a:cubicBezTo>
                  <a:pt x="124" y="86"/>
                  <a:pt x="135" y="102"/>
                  <a:pt x="135" y="115"/>
                </a:cubicBezTo>
                <a:cubicBezTo>
                  <a:pt x="135" y="155"/>
                  <a:pt x="98" y="167"/>
                  <a:pt x="66" y="167"/>
                </a:cubicBezTo>
                <a:cubicBezTo>
                  <a:pt x="35" y="167"/>
                  <a:pt x="0" y="154"/>
                  <a:pt x="0" y="117"/>
                </a:cubicBezTo>
                <a:cubicBezTo>
                  <a:pt x="31" y="117"/>
                  <a:pt x="31" y="117"/>
                  <a:pt x="31" y="117"/>
                </a:cubicBezTo>
                <a:cubicBezTo>
                  <a:pt x="31" y="134"/>
                  <a:pt x="53" y="139"/>
                  <a:pt x="67" y="139"/>
                </a:cubicBezTo>
                <a:cubicBezTo>
                  <a:pt x="82" y="139"/>
                  <a:pt x="103" y="133"/>
                  <a:pt x="103" y="116"/>
                </a:cubicBezTo>
                <a:cubicBezTo>
                  <a:pt x="103" y="106"/>
                  <a:pt x="97" y="94"/>
                  <a:pt x="68" y="94"/>
                </a:cubicBezTo>
                <a:lnTo>
                  <a:pt x="43" y="94"/>
                </a:lnTo>
                <a:close/>
              </a:path>
            </a:pathLst>
          </a:custGeom>
          <a:solidFill>
            <a:schemeClr val="bg1"/>
          </a:solidFill>
          <a:ln w="7938" cap="flat">
            <a:noFill/>
            <a:prstDash val="solid"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1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3832549" y="1634142"/>
            <a:ext cx="4452257" cy="4424992"/>
            <a:chOff x="3095172" y="827512"/>
            <a:chExt cx="5443537" cy="5410201"/>
          </a:xfrm>
        </p:grpSpPr>
        <p:sp>
          <p:nvSpPr>
            <p:cNvPr id="3" name="Freeform 5"/>
            <p:cNvSpPr/>
            <p:nvPr/>
          </p:nvSpPr>
          <p:spPr bwMode="auto">
            <a:xfrm>
              <a:off x="3095172" y="3423075"/>
              <a:ext cx="2625725" cy="1462088"/>
            </a:xfrm>
            <a:custGeom>
              <a:avLst/>
              <a:gdLst>
                <a:gd name="T0" fmla="*/ 685 w 1631"/>
                <a:gd name="T1" fmla="*/ 118 h 908"/>
                <a:gd name="T2" fmla="*/ 685 w 1631"/>
                <a:gd name="T3" fmla="*/ 47 h 908"/>
                <a:gd name="T4" fmla="*/ 632 w 1631"/>
                <a:gd name="T5" fmla="*/ 19 h 908"/>
                <a:gd name="T6" fmla="*/ 331 w 1631"/>
                <a:gd name="T7" fmla="*/ 219 h 908"/>
                <a:gd name="T8" fmla="*/ 29 w 1631"/>
                <a:gd name="T9" fmla="*/ 419 h 908"/>
                <a:gd name="T10" fmla="*/ 29 w 1631"/>
                <a:gd name="T11" fmla="*/ 489 h 908"/>
                <a:gd name="T12" fmla="*/ 331 w 1631"/>
                <a:gd name="T13" fmla="*/ 689 h 908"/>
                <a:gd name="T14" fmla="*/ 632 w 1631"/>
                <a:gd name="T15" fmla="*/ 889 h 908"/>
                <a:gd name="T16" fmla="*/ 685 w 1631"/>
                <a:gd name="T17" fmla="*/ 861 h 908"/>
                <a:gd name="T18" fmla="*/ 685 w 1631"/>
                <a:gd name="T19" fmla="*/ 790 h 908"/>
                <a:gd name="T20" fmla="*/ 1631 w 1631"/>
                <a:gd name="T21" fmla="*/ 790 h 908"/>
                <a:gd name="T22" fmla="*/ 1631 w 1631"/>
                <a:gd name="T23" fmla="*/ 118 h 908"/>
                <a:gd name="T24" fmla="*/ 685 w 1631"/>
                <a:gd name="T25" fmla="*/ 118 h 9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31" h="908">
                  <a:moveTo>
                    <a:pt x="685" y="118"/>
                  </a:moveTo>
                  <a:cubicBezTo>
                    <a:pt x="685" y="47"/>
                    <a:pt x="685" y="47"/>
                    <a:pt x="685" y="47"/>
                  </a:cubicBezTo>
                  <a:cubicBezTo>
                    <a:pt x="685" y="12"/>
                    <a:pt x="661" y="0"/>
                    <a:pt x="632" y="19"/>
                  </a:cubicBezTo>
                  <a:cubicBezTo>
                    <a:pt x="331" y="219"/>
                    <a:pt x="331" y="219"/>
                    <a:pt x="331" y="219"/>
                  </a:cubicBezTo>
                  <a:cubicBezTo>
                    <a:pt x="29" y="419"/>
                    <a:pt x="29" y="419"/>
                    <a:pt x="29" y="419"/>
                  </a:cubicBezTo>
                  <a:cubicBezTo>
                    <a:pt x="0" y="438"/>
                    <a:pt x="0" y="470"/>
                    <a:pt x="29" y="489"/>
                  </a:cubicBezTo>
                  <a:cubicBezTo>
                    <a:pt x="331" y="689"/>
                    <a:pt x="331" y="689"/>
                    <a:pt x="331" y="689"/>
                  </a:cubicBezTo>
                  <a:cubicBezTo>
                    <a:pt x="632" y="889"/>
                    <a:pt x="632" y="889"/>
                    <a:pt x="632" y="889"/>
                  </a:cubicBezTo>
                  <a:cubicBezTo>
                    <a:pt x="661" y="908"/>
                    <a:pt x="685" y="896"/>
                    <a:pt x="685" y="861"/>
                  </a:cubicBezTo>
                  <a:cubicBezTo>
                    <a:pt x="685" y="790"/>
                    <a:pt x="685" y="790"/>
                    <a:pt x="685" y="790"/>
                  </a:cubicBezTo>
                  <a:cubicBezTo>
                    <a:pt x="1631" y="790"/>
                    <a:pt x="1631" y="790"/>
                    <a:pt x="1631" y="790"/>
                  </a:cubicBezTo>
                  <a:cubicBezTo>
                    <a:pt x="1631" y="118"/>
                    <a:pt x="1631" y="118"/>
                    <a:pt x="1631" y="118"/>
                  </a:cubicBezTo>
                  <a:lnTo>
                    <a:pt x="685" y="118"/>
                  </a:lnTo>
                  <a:close/>
                </a:path>
              </a:pathLst>
            </a:custGeom>
            <a:solidFill>
              <a:srgbClr val="EAB77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" name="Freeform 6"/>
            <p:cNvSpPr/>
            <p:nvPr/>
          </p:nvSpPr>
          <p:spPr bwMode="auto">
            <a:xfrm>
              <a:off x="4449309" y="827512"/>
              <a:ext cx="1460500" cy="2624138"/>
            </a:xfrm>
            <a:custGeom>
              <a:avLst/>
              <a:gdLst>
                <a:gd name="T0" fmla="*/ 790 w 908"/>
                <a:gd name="T1" fmla="*/ 685 h 1631"/>
                <a:gd name="T2" fmla="*/ 861 w 908"/>
                <a:gd name="T3" fmla="*/ 685 h 1631"/>
                <a:gd name="T4" fmla="*/ 889 w 908"/>
                <a:gd name="T5" fmla="*/ 632 h 1631"/>
                <a:gd name="T6" fmla="*/ 689 w 908"/>
                <a:gd name="T7" fmla="*/ 331 h 1631"/>
                <a:gd name="T8" fmla="*/ 489 w 908"/>
                <a:gd name="T9" fmla="*/ 29 h 1631"/>
                <a:gd name="T10" fmla="*/ 419 w 908"/>
                <a:gd name="T11" fmla="*/ 29 h 1631"/>
                <a:gd name="T12" fmla="*/ 219 w 908"/>
                <a:gd name="T13" fmla="*/ 331 h 1631"/>
                <a:gd name="T14" fmla="*/ 19 w 908"/>
                <a:gd name="T15" fmla="*/ 632 h 1631"/>
                <a:gd name="T16" fmla="*/ 47 w 908"/>
                <a:gd name="T17" fmla="*/ 685 h 1631"/>
                <a:gd name="T18" fmla="*/ 118 w 908"/>
                <a:gd name="T19" fmla="*/ 685 h 1631"/>
                <a:gd name="T20" fmla="*/ 118 w 908"/>
                <a:gd name="T21" fmla="*/ 1631 h 1631"/>
                <a:gd name="T22" fmla="*/ 790 w 908"/>
                <a:gd name="T23" fmla="*/ 1631 h 1631"/>
                <a:gd name="T24" fmla="*/ 790 w 908"/>
                <a:gd name="T25" fmla="*/ 685 h 16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08" h="1631">
                  <a:moveTo>
                    <a:pt x="790" y="685"/>
                  </a:moveTo>
                  <a:cubicBezTo>
                    <a:pt x="861" y="685"/>
                    <a:pt x="861" y="685"/>
                    <a:pt x="861" y="685"/>
                  </a:cubicBezTo>
                  <a:cubicBezTo>
                    <a:pt x="896" y="685"/>
                    <a:pt x="908" y="661"/>
                    <a:pt x="889" y="632"/>
                  </a:cubicBezTo>
                  <a:cubicBezTo>
                    <a:pt x="689" y="331"/>
                    <a:pt x="689" y="331"/>
                    <a:pt x="689" y="331"/>
                  </a:cubicBezTo>
                  <a:cubicBezTo>
                    <a:pt x="489" y="29"/>
                    <a:pt x="489" y="29"/>
                    <a:pt x="489" y="29"/>
                  </a:cubicBezTo>
                  <a:cubicBezTo>
                    <a:pt x="470" y="0"/>
                    <a:pt x="438" y="0"/>
                    <a:pt x="419" y="29"/>
                  </a:cubicBezTo>
                  <a:cubicBezTo>
                    <a:pt x="219" y="331"/>
                    <a:pt x="219" y="331"/>
                    <a:pt x="219" y="331"/>
                  </a:cubicBezTo>
                  <a:cubicBezTo>
                    <a:pt x="19" y="632"/>
                    <a:pt x="19" y="632"/>
                    <a:pt x="19" y="632"/>
                  </a:cubicBezTo>
                  <a:cubicBezTo>
                    <a:pt x="0" y="661"/>
                    <a:pt x="12" y="685"/>
                    <a:pt x="47" y="685"/>
                  </a:cubicBezTo>
                  <a:cubicBezTo>
                    <a:pt x="118" y="685"/>
                    <a:pt x="118" y="685"/>
                    <a:pt x="118" y="685"/>
                  </a:cubicBezTo>
                  <a:cubicBezTo>
                    <a:pt x="118" y="1631"/>
                    <a:pt x="118" y="1631"/>
                    <a:pt x="118" y="1631"/>
                  </a:cubicBezTo>
                  <a:cubicBezTo>
                    <a:pt x="790" y="1631"/>
                    <a:pt x="790" y="1631"/>
                    <a:pt x="790" y="1631"/>
                  </a:cubicBezTo>
                  <a:lnTo>
                    <a:pt x="790" y="685"/>
                  </a:lnTo>
                  <a:close/>
                </a:path>
              </a:pathLst>
            </a:custGeom>
            <a:solidFill>
              <a:srgbClr val="BA761C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" name="Freeform 7"/>
            <p:cNvSpPr/>
            <p:nvPr/>
          </p:nvSpPr>
          <p:spPr bwMode="auto">
            <a:xfrm>
              <a:off x="5912984" y="2180062"/>
              <a:ext cx="2625725" cy="1462088"/>
            </a:xfrm>
            <a:custGeom>
              <a:avLst/>
              <a:gdLst>
                <a:gd name="T0" fmla="*/ 946 w 1631"/>
                <a:gd name="T1" fmla="*/ 790 h 908"/>
                <a:gd name="T2" fmla="*/ 946 w 1631"/>
                <a:gd name="T3" fmla="*/ 861 h 908"/>
                <a:gd name="T4" fmla="*/ 999 w 1631"/>
                <a:gd name="T5" fmla="*/ 889 h 908"/>
                <a:gd name="T6" fmla="*/ 1300 w 1631"/>
                <a:gd name="T7" fmla="*/ 689 h 908"/>
                <a:gd name="T8" fmla="*/ 1602 w 1631"/>
                <a:gd name="T9" fmla="*/ 489 h 908"/>
                <a:gd name="T10" fmla="*/ 1602 w 1631"/>
                <a:gd name="T11" fmla="*/ 419 h 908"/>
                <a:gd name="T12" fmla="*/ 1300 w 1631"/>
                <a:gd name="T13" fmla="*/ 219 h 908"/>
                <a:gd name="T14" fmla="*/ 999 w 1631"/>
                <a:gd name="T15" fmla="*/ 19 h 908"/>
                <a:gd name="T16" fmla="*/ 946 w 1631"/>
                <a:gd name="T17" fmla="*/ 47 h 908"/>
                <a:gd name="T18" fmla="*/ 946 w 1631"/>
                <a:gd name="T19" fmla="*/ 118 h 908"/>
                <a:gd name="T20" fmla="*/ 0 w 1631"/>
                <a:gd name="T21" fmla="*/ 118 h 908"/>
                <a:gd name="T22" fmla="*/ 0 w 1631"/>
                <a:gd name="T23" fmla="*/ 790 h 908"/>
                <a:gd name="T24" fmla="*/ 946 w 1631"/>
                <a:gd name="T25" fmla="*/ 790 h 9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31" h="908">
                  <a:moveTo>
                    <a:pt x="946" y="790"/>
                  </a:moveTo>
                  <a:cubicBezTo>
                    <a:pt x="946" y="861"/>
                    <a:pt x="946" y="861"/>
                    <a:pt x="946" y="861"/>
                  </a:cubicBezTo>
                  <a:cubicBezTo>
                    <a:pt x="946" y="896"/>
                    <a:pt x="970" y="908"/>
                    <a:pt x="999" y="889"/>
                  </a:cubicBezTo>
                  <a:cubicBezTo>
                    <a:pt x="1300" y="689"/>
                    <a:pt x="1300" y="689"/>
                    <a:pt x="1300" y="689"/>
                  </a:cubicBezTo>
                  <a:cubicBezTo>
                    <a:pt x="1602" y="489"/>
                    <a:pt x="1602" y="489"/>
                    <a:pt x="1602" y="489"/>
                  </a:cubicBezTo>
                  <a:cubicBezTo>
                    <a:pt x="1631" y="470"/>
                    <a:pt x="1631" y="438"/>
                    <a:pt x="1602" y="419"/>
                  </a:cubicBezTo>
                  <a:cubicBezTo>
                    <a:pt x="1300" y="219"/>
                    <a:pt x="1300" y="219"/>
                    <a:pt x="1300" y="219"/>
                  </a:cubicBezTo>
                  <a:cubicBezTo>
                    <a:pt x="999" y="19"/>
                    <a:pt x="999" y="19"/>
                    <a:pt x="999" y="19"/>
                  </a:cubicBezTo>
                  <a:cubicBezTo>
                    <a:pt x="970" y="0"/>
                    <a:pt x="946" y="12"/>
                    <a:pt x="946" y="47"/>
                  </a:cubicBezTo>
                  <a:cubicBezTo>
                    <a:pt x="946" y="118"/>
                    <a:pt x="946" y="118"/>
                    <a:pt x="946" y="118"/>
                  </a:cubicBezTo>
                  <a:cubicBezTo>
                    <a:pt x="0" y="118"/>
                    <a:pt x="0" y="118"/>
                    <a:pt x="0" y="118"/>
                  </a:cubicBezTo>
                  <a:cubicBezTo>
                    <a:pt x="0" y="790"/>
                    <a:pt x="0" y="790"/>
                    <a:pt x="0" y="790"/>
                  </a:cubicBezTo>
                  <a:lnTo>
                    <a:pt x="946" y="790"/>
                  </a:lnTo>
                  <a:close/>
                </a:path>
              </a:pathLst>
            </a:custGeom>
            <a:solidFill>
              <a:srgbClr val="DF932D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" name="Freeform 8"/>
            <p:cNvSpPr/>
            <p:nvPr/>
          </p:nvSpPr>
          <p:spPr bwMode="auto">
            <a:xfrm>
              <a:off x="5724071" y="3613575"/>
              <a:ext cx="1460500" cy="2624138"/>
            </a:xfrm>
            <a:custGeom>
              <a:avLst/>
              <a:gdLst>
                <a:gd name="T0" fmla="*/ 118 w 908"/>
                <a:gd name="T1" fmla="*/ 946 h 1631"/>
                <a:gd name="T2" fmla="*/ 47 w 908"/>
                <a:gd name="T3" fmla="*/ 946 h 1631"/>
                <a:gd name="T4" fmla="*/ 19 w 908"/>
                <a:gd name="T5" fmla="*/ 999 h 1631"/>
                <a:gd name="T6" fmla="*/ 219 w 908"/>
                <a:gd name="T7" fmla="*/ 1300 h 1631"/>
                <a:gd name="T8" fmla="*/ 419 w 908"/>
                <a:gd name="T9" fmla="*/ 1602 h 1631"/>
                <a:gd name="T10" fmla="*/ 489 w 908"/>
                <a:gd name="T11" fmla="*/ 1602 h 1631"/>
                <a:gd name="T12" fmla="*/ 689 w 908"/>
                <a:gd name="T13" fmla="*/ 1300 h 1631"/>
                <a:gd name="T14" fmla="*/ 889 w 908"/>
                <a:gd name="T15" fmla="*/ 999 h 1631"/>
                <a:gd name="T16" fmla="*/ 861 w 908"/>
                <a:gd name="T17" fmla="*/ 946 h 1631"/>
                <a:gd name="T18" fmla="*/ 790 w 908"/>
                <a:gd name="T19" fmla="*/ 946 h 1631"/>
                <a:gd name="T20" fmla="*/ 790 w 908"/>
                <a:gd name="T21" fmla="*/ 0 h 1631"/>
                <a:gd name="T22" fmla="*/ 118 w 908"/>
                <a:gd name="T23" fmla="*/ 0 h 1631"/>
                <a:gd name="T24" fmla="*/ 118 w 908"/>
                <a:gd name="T25" fmla="*/ 946 h 16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08" h="1631">
                  <a:moveTo>
                    <a:pt x="118" y="946"/>
                  </a:moveTo>
                  <a:cubicBezTo>
                    <a:pt x="47" y="946"/>
                    <a:pt x="47" y="946"/>
                    <a:pt x="47" y="946"/>
                  </a:cubicBezTo>
                  <a:cubicBezTo>
                    <a:pt x="12" y="946"/>
                    <a:pt x="0" y="970"/>
                    <a:pt x="19" y="999"/>
                  </a:cubicBezTo>
                  <a:cubicBezTo>
                    <a:pt x="219" y="1300"/>
                    <a:pt x="219" y="1300"/>
                    <a:pt x="219" y="1300"/>
                  </a:cubicBezTo>
                  <a:cubicBezTo>
                    <a:pt x="419" y="1602"/>
                    <a:pt x="419" y="1602"/>
                    <a:pt x="419" y="1602"/>
                  </a:cubicBezTo>
                  <a:cubicBezTo>
                    <a:pt x="438" y="1631"/>
                    <a:pt x="470" y="1631"/>
                    <a:pt x="489" y="1602"/>
                  </a:cubicBezTo>
                  <a:cubicBezTo>
                    <a:pt x="689" y="1300"/>
                    <a:pt x="689" y="1300"/>
                    <a:pt x="689" y="1300"/>
                  </a:cubicBezTo>
                  <a:cubicBezTo>
                    <a:pt x="889" y="999"/>
                    <a:pt x="889" y="999"/>
                    <a:pt x="889" y="999"/>
                  </a:cubicBezTo>
                  <a:cubicBezTo>
                    <a:pt x="908" y="970"/>
                    <a:pt x="896" y="946"/>
                    <a:pt x="861" y="946"/>
                  </a:cubicBezTo>
                  <a:cubicBezTo>
                    <a:pt x="790" y="946"/>
                    <a:pt x="790" y="946"/>
                    <a:pt x="790" y="946"/>
                  </a:cubicBezTo>
                  <a:cubicBezTo>
                    <a:pt x="790" y="0"/>
                    <a:pt x="790" y="0"/>
                    <a:pt x="790" y="0"/>
                  </a:cubicBezTo>
                  <a:cubicBezTo>
                    <a:pt x="118" y="0"/>
                    <a:pt x="118" y="0"/>
                    <a:pt x="118" y="0"/>
                  </a:cubicBezTo>
                  <a:lnTo>
                    <a:pt x="118" y="946"/>
                  </a:lnTo>
                  <a:close/>
                </a:path>
              </a:pathLst>
            </a:custGeom>
            <a:solidFill>
              <a:srgbClr val="E4A44E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7" name="文本框 69"/>
          <p:cNvSpPr txBox="1"/>
          <p:nvPr/>
        </p:nvSpPr>
        <p:spPr>
          <a:xfrm>
            <a:off x="2563804" y="5108413"/>
            <a:ext cx="341631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30000"/>
              </a:lnSpc>
            </a:pPr>
            <a:r>
              <a:rPr lang="zh-CN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要有较强的应变能力</a:t>
            </a:r>
            <a:endParaRPr lang="zh-CN" altLang="en-US" sz="2000" b="1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  <p:sp>
        <p:nvSpPr>
          <p:cNvPr id="8" name="文本框 73"/>
          <p:cNvSpPr txBox="1"/>
          <p:nvPr/>
        </p:nvSpPr>
        <p:spPr>
          <a:xfrm>
            <a:off x="6180147" y="2109248"/>
            <a:ext cx="3616369" cy="4534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要有较强的交际能力</a:t>
            </a:r>
            <a:endParaRPr lang="zh-CN" altLang="en-US" sz="2000" b="1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  <p:sp>
        <p:nvSpPr>
          <p:cNvPr id="9" name="文本框 69"/>
          <p:cNvSpPr txBox="1"/>
          <p:nvPr/>
        </p:nvSpPr>
        <p:spPr>
          <a:xfrm>
            <a:off x="2563804" y="2564848"/>
            <a:ext cx="2330779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30000"/>
              </a:lnSpc>
            </a:pPr>
            <a:r>
              <a:rPr lang="zh-CN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要有充沛的精力和较强的动手能力</a:t>
            </a:r>
            <a:endParaRPr lang="zh-CN" altLang="en-US" sz="2000" b="1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  <p:sp>
        <p:nvSpPr>
          <p:cNvPr id="10" name="文本框 73"/>
          <p:cNvSpPr txBox="1"/>
          <p:nvPr/>
        </p:nvSpPr>
        <p:spPr>
          <a:xfrm>
            <a:off x="7271892" y="4109811"/>
            <a:ext cx="3643757" cy="4534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要有敏锐的观察力</a:t>
            </a:r>
            <a:endParaRPr lang="zh-CN" altLang="en-US" sz="2000" b="1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  <p:grpSp>
        <p:nvGrpSpPr>
          <p:cNvPr id="11" name="组合 10"/>
          <p:cNvGrpSpPr/>
          <p:nvPr/>
        </p:nvGrpSpPr>
        <p:grpSpPr>
          <a:xfrm>
            <a:off x="5226150" y="3169415"/>
            <a:ext cx="627063" cy="254001"/>
            <a:chOff x="4058915" y="1893398"/>
            <a:chExt cx="627063" cy="254001"/>
          </a:xfrm>
        </p:grpSpPr>
        <p:sp>
          <p:nvSpPr>
            <p:cNvPr id="12" name="Freeform 12"/>
            <p:cNvSpPr>
              <a:spLocks noEditPoints="1"/>
            </p:cNvSpPr>
            <p:nvPr/>
          </p:nvSpPr>
          <p:spPr bwMode="auto">
            <a:xfrm>
              <a:off x="4058915" y="1894986"/>
              <a:ext cx="295275" cy="252413"/>
            </a:xfrm>
            <a:custGeom>
              <a:avLst/>
              <a:gdLst>
                <a:gd name="T0" fmla="*/ 0 w 148"/>
                <a:gd name="T1" fmla="*/ 30 h 127"/>
                <a:gd name="T2" fmla="*/ 7 w 148"/>
                <a:gd name="T3" fmla="*/ 6 h 127"/>
                <a:gd name="T4" fmla="*/ 30 w 148"/>
                <a:gd name="T5" fmla="*/ 0 h 127"/>
                <a:gd name="T6" fmla="*/ 118 w 148"/>
                <a:gd name="T7" fmla="*/ 0 h 127"/>
                <a:gd name="T8" fmla="*/ 142 w 148"/>
                <a:gd name="T9" fmla="*/ 6 h 127"/>
                <a:gd name="T10" fmla="*/ 148 w 148"/>
                <a:gd name="T11" fmla="*/ 30 h 127"/>
                <a:gd name="T12" fmla="*/ 148 w 148"/>
                <a:gd name="T13" fmla="*/ 97 h 127"/>
                <a:gd name="T14" fmla="*/ 142 w 148"/>
                <a:gd name="T15" fmla="*/ 121 h 127"/>
                <a:gd name="T16" fmla="*/ 118 w 148"/>
                <a:gd name="T17" fmla="*/ 127 h 127"/>
                <a:gd name="T18" fmla="*/ 30 w 148"/>
                <a:gd name="T19" fmla="*/ 127 h 127"/>
                <a:gd name="T20" fmla="*/ 7 w 148"/>
                <a:gd name="T21" fmla="*/ 121 h 127"/>
                <a:gd name="T22" fmla="*/ 0 w 148"/>
                <a:gd name="T23" fmla="*/ 97 h 127"/>
                <a:gd name="T24" fmla="*/ 0 w 148"/>
                <a:gd name="T25" fmla="*/ 30 h 127"/>
                <a:gd name="T26" fmla="*/ 28 w 148"/>
                <a:gd name="T27" fmla="*/ 104 h 127"/>
                <a:gd name="T28" fmla="*/ 121 w 148"/>
                <a:gd name="T29" fmla="*/ 104 h 127"/>
                <a:gd name="T30" fmla="*/ 121 w 148"/>
                <a:gd name="T31" fmla="*/ 22 h 127"/>
                <a:gd name="T32" fmla="*/ 28 w 148"/>
                <a:gd name="T33" fmla="*/ 22 h 127"/>
                <a:gd name="T34" fmla="*/ 28 w 148"/>
                <a:gd name="T35" fmla="*/ 104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8" h="127">
                  <a:moveTo>
                    <a:pt x="0" y="30"/>
                  </a:moveTo>
                  <a:cubicBezTo>
                    <a:pt x="0" y="18"/>
                    <a:pt x="3" y="11"/>
                    <a:pt x="7" y="6"/>
                  </a:cubicBezTo>
                  <a:cubicBezTo>
                    <a:pt x="11" y="2"/>
                    <a:pt x="19" y="0"/>
                    <a:pt x="30" y="0"/>
                  </a:cubicBezTo>
                  <a:cubicBezTo>
                    <a:pt x="118" y="0"/>
                    <a:pt x="118" y="0"/>
                    <a:pt x="118" y="0"/>
                  </a:cubicBezTo>
                  <a:cubicBezTo>
                    <a:pt x="130" y="0"/>
                    <a:pt x="138" y="2"/>
                    <a:pt x="142" y="6"/>
                  </a:cubicBezTo>
                  <a:cubicBezTo>
                    <a:pt x="146" y="11"/>
                    <a:pt x="148" y="18"/>
                    <a:pt x="148" y="30"/>
                  </a:cubicBezTo>
                  <a:cubicBezTo>
                    <a:pt x="148" y="97"/>
                    <a:pt x="148" y="97"/>
                    <a:pt x="148" y="97"/>
                  </a:cubicBezTo>
                  <a:cubicBezTo>
                    <a:pt x="148" y="109"/>
                    <a:pt x="146" y="117"/>
                    <a:pt x="142" y="121"/>
                  </a:cubicBezTo>
                  <a:cubicBezTo>
                    <a:pt x="138" y="125"/>
                    <a:pt x="130" y="127"/>
                    <a:pt x="118" y="127"/>
                  </a:cubicBezTo>
                  <a:cubicBezTo>
                    <a:pt x="30" y="127"/>
                    <a:pt x="30" y="127"/>
                    <a:pt x="30" y="127"/>
                  </a:cubicBezTo>
                  <a:cubicBezTo>
                    <a:pt x="19" y="127"/>
                    <a:pt x="11" y="125"/>
                    <a:pt x="7" y="121"/>
                  </a:cubicBezTo>
                  <a:cubicBezTo>
                    <a:pt x="3" y="117"/>
                    <a:pt x="0" y="109"/>
                    <a:pt x="0" y="97"/>
                  </a:cubicBezTo>
                  <a:lnTo>
                    <a:pt x="0" y="30"/>
                  </a:lnTo>
                  <a:close/>
                  <a:moveTo>
                    <a:pt x="28" y="104"/>
                  </a:moveTo>
                  <a:cubicBezTo>
                    <a:pt x="121" y="104"/>
                    <a:pt x="121" y="104"/>
                    <a:pt x="121" y="104"/>
                  </a:cubicBezTo>
                  <a:cubicBezTo>
                    <a:pt x="121" y="22"/>
                    <a:pt x="121" y="22"/>
                    <a:pt x="121" y="22"/>
                  </a:cubicBezTo>
                  <a:cubicBezTo>
                    <a:pt x="28" y="22"/>
                    <a:pt x="28" y="22"/>
                    <a:pt x="28" y="22"/>
                  </a:cubicBezTo>
                  <a:lnTo>
                    <a:pt x="28" y="10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" name="Freeform 13"/>
            <p:cNvSpPr/>
            <p:nvPr/>
          </p:nvSpPr>
          <p:spPr bwMode="auto">
            <a:xfrm>
              <a:off x="4503415" y="1893398"/>
              <a:ext cx="111125" cy="254000"/>
            </a:xfrm>
            <a:custGeom>
              <a:avLst/>
              <a:gdLst>
                <a:gd name="T0" fmla="*/ 35 w 70"/>
                <a:gd name="T1" fmla="*/ 160 h 160"/>
                <a:gd name="T2" fmla="*/ 35 w 70"/>
                <a:gd name="T3" fmla="*/ 31 h 160"/>
                <a:gd name="T4" fmla="*/ 0 w 70"/>
                <a:gd name="T5" fmla="*/ 31 h 160"/>
                <a:gd name="T6" fmla="*/ 0 w 70"/>
                <a:gd name="T7" fmla="*/ 10 h 160"/>
                <a:gd name="T8" fmla="*/ 70 w 70"/>
                <a:gd name="T9" fmla="*/ 0 h 160"/>
                <a:gd name="T10" fmla="*/ 70 w 70"/>
                <a:gd name="T11" fmla="*/ 160 h 160"/>
                <a:gd name="T12" fmla="*/ 35 w 70"/>
                <a:gd name="T13" fmla="*/ 160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0" h="160">
                  <a:moveTo>
                    <a:pt x="35" y="160"/>
                  </a:moveTo>
                  <a:lnTo>
                    <a:pt x="35" y="31"/>
                  </a:lnTo>
                  <a:lnTo>
                    <a:pt x="0" y="31"/>
                  </a:lnTo>
                  <a:lnTo>
                    <a:pt x="0" y="10"/>
                  </a:lnTo>
                  <a:lnTo>
                    <a:pt x="70" y="0"/>
                  </a:lnTo>
                  <a:lnTo>
                    <a:pt x="70" y="160"/>
                  </a:lnTo>
                  <a:lnTo>
                    <a:pt x="35" y="16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4" name="Rectangle 14"/>
            <p:cNvSpPr>
              <a:spLocks noChangeArrowheads="1"/>
            </p:cNvSpPr>
            <p:nvPr/>
          </p:nvSpPr>
          <p:spPr bwMode="auto">
            <a:xfrm>
              <a:off x="4474840" y="2101361"/>
              <a:ext cx="211138" cy="4603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6262093" y="3167034"/>
            <a:ext cx="623887" cy="258763"/>
            <a:chOff x="320676" y="3095625"/>
            <a:chExt cx="623887" cy="258763"/>
          </a:xfrm>
        </p:grpSpPr>
        <p:sp>
          <p:nvSpPr>
            <p:cNvPr id="16" name="Freeform 19"/>
            <p:cNvSpPr>
              <a:spLocks noEditPoints="1"/>
            </p:cNvSpPr>
            <p:nvPr/>
          </p:nvSpPr>
          <p:spPr bwMode="auto">
            <a:xfrm>
              <a:off x="320676" y="3095625"/>
              <a:ext cx="292100" cy="258763"/>
            </a:xfrm>
            <a:custGeom>
              <a:avLst/>
              <a:gdLst>
                <a:gd name="T0" fmla="*/ 0 w 147"/>
                <a:gd name="T1" fmla="*/ 30 h 130"/>
                <a:gd name="T2" fmla="*/ 6 w 147"/>
                <a:gd name="T3" fmla="*/ 6 h 130"/>
                <a:gd name="T4" fmla="*/ 29 w 147"/>
                <a:gd name="T5" fmla="*/ 0 h 130"/>
                <a:gd name="T6" fmla="*/ 118 w 147"/>
                <a:gd name="T7" fmla="*/ 0 h 130"/>
                <a:gd name="T8" fmla="*/ 141 w 147"/>
                <a:gd name="T9" fmla="*/ 6 h 130"/>
                <a:gd name="T10" fmla="*/ 147 w 147"/>
                <a:gd name="T11" fmla="*/ 30 h 130"/>
                <a:gd name="T12" fmla="*/ 147 w 147"/>
                <a:gd name="T13" fmla="*/ 99 h 130"/>
                <a:gd name="T14" fmla="*/ 141 w 147"/>
                <a:gd name="T15" fmla="*/ 123 h 130"/>
                <a:gd name="T16" fmla="*/ 118 w 147"/>
                <a:gd name="T17" fmla="*/ 130 h 130"/>
                <a:gd name="T18" fmla="*/ 29 w 147"/>
                <a:gd name="T19" fmla="*/ 130 h 130"/>
                <a:gd name="T20" fmla="*/ 6 w 147"/>
                <a:gd name="T21" fmla="*/ 123 h 130"/>
                <a:gd name="T22" fmla="*/ 0 w 147"/>
                <a:gd name="T23" fmla="*/ 99 h 130"/>
                <a:gd name="T24" fmla="*/ 0 w 147"/>
                <a:gd name="T25" fmla="*/ 30 h 130"/>
                <a:gd name="T26" fmla="*/ 27 w 147"/>
                <a:gd name="T27" fmla="*/ 106 h 130"/>
                <a:gd name="T28" fmla="*/ 120 w 147"/>
                <a:gd name="T29" fmla="*/ 106 h 130"/>
                <a:gd name="T30" fmla="*/ 120 w 147"/>
                <a:gd name="T31" fmla="*/ 22 h 130"/>
                <a:gd name="T32" fmla="*/ 27 w 147"/>
                <a:gd name="T33" fmla="*/ 22 h 130"/>
                <a:gd name="T34" fmla="*/ 27 w 147"/>
                <a:gd name="T35" fmla="*/ 106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7" h="130">
                  <a:moveTo>
                    <a:pt x="0" y="30"/>
                  </a:moveTo>
                  <a:cubicBezTo>
                    <a:pt x="0" y="19"/>
                    <a:pt x="2" y="10"/>
                    <a:pt x="6" y="6"/>
                  </a:cubicBezTo>
                  <a:cubicBezTo>
                    <a:pt x="10" y="2"/>
                    <a:pt x="18" y="0"/>
                    <a:pt x="29" y="0"/>
                  </a:cubicBezTo>
                  <a:cubicBezTo>
                    <a:pt x="118" y="0"/>
                    <a:pt x="118" y="0"/>
                    <a:pt x="118" y="0"/>
                  </a:cubicBezTo>
                  <a:cubicBezTo>
                    <a:pt x="129" y="0"/>
                    <a:pt x="137" y="2"/>
                    <a:pt x="141" y="6"/>
                  </a:cubicBezTo>
                  <a:cubicBezTo>
                    <a:pt x="145" y="10"/>
                    <a:pt x="147" y="19"/>
                    <a:pt x="147" y="30"/>
                  </a:cubicBezTo>
                  <a:cubicBezTo>
                    <a:pt x="147" y="99"/>
                    <a:pt x="147" y="99"/>
                    <a:pt x="147" y="99"/>
                  </a:cubicBezTo>
                  <a:cubicBezTo>
                    <a:pt x="147" y="111"/>
                    <a:pt x="145" y="119"/>
                    <a:pt x="141" y="123"/>
                  </a:cubicBezTo>
                  <a:cubicBezTo>
                    <a:pt x="137" y="128"/>
                    <a:pt x="129" y="130"/>
                    <a:pt x="118" y="130"/>
                  </a:cubicBezTo>
                  <a:cubicBezTo>
                    <a:pt x="29" y="130"/>
                    <a:pt x="29" y="130"/>
                    <a:pt x="29" y="130"/>
                  </a:cubicBezTo>
                  <a:cubicBezTo>
                    <a:pt x="18" y="130"/>
                    <a:pt x="10" y="128"/>
                    <a:pt x="6" y="123"/>
                  </a:cubicBezTo>
                  <a:cubicBezTo>
                    <a:pt x="2" y="119"/>
                    <a:pt x="0" y="111"/>
                    <a:pt x="0" y="99"/>
                  </a:cubicBezTo>
                  <a:lnTo>
                    <a:pt x="0" y="30"/>
                  </a:lnTo>
                  <a:close/>
                  <a:moveTo>
                    <a:pt x="27" y="106"/>
                  </a:moveTo>
                  <a:cubicBezTo>
                    <a:pt x="120" y="106"/>
                    <a:pt x="120" y="106"/>
                    <a:pt x="120" y="106"/>
                  </a:cubicBezTo>
                  <a:cubicBezTo>
                    <a:pt x="120" y="22"/>
                    <a:pt x="120" y="22"/>
                    <a:pt x="120" y="22"/>
                  </a:cubicBezTo>
                  <a:cubicBezTo>
                    <a:pt x="27" y="22"/>
                    <a:pt x="27" y="22"/>
                    <a:pt x="27" y="22"/>
                  </a:cubicBezTo>
                  <a:lnTo>
                    <a:pt x="27" y="10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" name="Freeform 20"/>
            <p:cNvSpPr/>
            <p:nvPr/>
          </p:nvSpPr>
          <p:spPr bwMode="auto">
            <a:xfrm>
              <a:off x="668338" y="3095625"/>
              <a:ext cx="276225" cy="258763"/>
            </a:xfrm>
            <a:custGeom>
              <a:avLst/>
              <a:gdLst>
                <a:gd name="T0" fmla="*/ 6 w 139"/>
                <a:gd name="T1" fmla="*/ 25 h 130"/>
                <a:gd name="T2" fmla="*/ 12 w 139"/>
                <a:gd name="T3" fmla="*/ 5 h 130"/>
                <a:gd name="T4" fmla="*/ 36 w 139"/>
                <a:gd name="T5" fmla="*/ 0 h 130"/>
                <a:gd name="T6" fmla="*/ 103 w 139"/>
                <a:gd name="T7" fmla="*/ 0 h 130"/>
                <a:gd name="T8" fmla="*/ 127 w 139"/>
                <a:gd name="T9" fmla="*/ 5 h 130"/>
                <a:gd name="T10" fmla="*/ 133 w 139"/>
                <a:gd name="T11" fmla="*/ 25 h 130"/>
                <a:gd name="T12" fmla="*/ 133 w 139"/>
                <a:gd name="T13" fmla="*/ 34 h 130"/>
                <a:gd name="T14" fmla="*/ 130 w 139"/>
                <a:gd name="T15" fmla="*/ 48 h 130"/>
                <a:gd name="T16" fmla="*/ 116 w 139"/>
                <a:gd name="T17" fmla="*/ 60 h 130"/>
                <a:gd name="T18" fmla="*/ 39 w 139"/>
                <a:gd name="T19" fmla="*/ 106 h 130"/>
                <a:gd name="T20" fmla="*/ 115 w 139"/>
                <a:gd name="T21" fmla="*/ 106 h 130"/>
                <a:gd name="T22" fmla="*/ 115 w 139"/>
                <a:gd name="T23" fmla="*/ 87 h 130"/>
                <a:gd name="T24" fmla="*/ 139 w 139"/>
                <a:gd name="T25" fmla="*/ 94 h 130"/>
                <a:gd name="T26" fmla="*/ 139 w 139"/>
                <a:gd name="T27" fmla="*/ 104 h 130"/>
                <a:gd name="T28" fmla="*/ 133 w 139"/>
                <a:gd name="T29" fmla="*/ 124 h 130"/>
                <a:gd name="T30" fmla="*/ 109 w 139"/>
                <a:gd name="T31" fmla="*/ 130 h 130"/>
                <a:gd name="T32" fmla="*/ 0 w 139"/>
                <a:gd name="T33" fmla="*/ 130 h 130"/>
                <a:gd name="T34" fmla="*/ 0 w 139"/>
                <a:gd name="T35" fmla="*/ 118 h 130"/>
                <a:gd name="T36" fmla="*/ 3 w 139"/>
                <a:gd name="T37" fmla="*/ 105 h 130"/>
                <a:gd name="T38" fmla="*/ 16 w 139"/>
                <a:gd name="T39" fmla="*/ 94 h 130"/>
                <a:gd name="T40" fmla="*/ 106 w 139"/>
                <a:gd name="T41" fmla="*/ 39 h 130"/>
                <a:gd name="T42" fmla="*/ 106 w 139"/>
                <a:gd name="T43" fmla="*/ 22 h 130"/>
                <a:gd name="T44" fmla="*/ 32 w 139"/>
                <a:gd name="T45" fmla="*/ 22 h 130"/>
                <a:gd name="T46" fmla="*/ 32 w 139"/>
                <a:gd name="T47" fmla="*/ 49 h 130"/>
                <a:gd name="T48" fmla="*/ 6 w 139"/>
                <a:gd name="T49" fmla="*/ 42 h 130"/>
                <a:gd name="T50" fmla="*/ 6 w 139"/>
                <a:gd name="T51" fmla="*/ 2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9" h="130">
                  <a:moveTo>
                    <a:pt x="6" y="25"/>
                  </a:moveTo>
                  <a:cubicBezTo>
                    <a:pt x="6" y="15"/>
                    <a:pt x="8" y="9"/>
                    <a:pt x="12" y="5"/>
                  </a:cubicBezTo>
                  <a:cubicBezTo>
                    <a:pt x="16" y="1"/>
                    <a:pt x="24" y="0"/>
                    <a:pt x="36" y="0"/>
                  </a:cubicBezTo>
                  <a:cubicBezTo>
                    <a:pt x="103" y="0"/>
                    <a:pt x="103" y="0"/>
                    <a:pt x="103" y="0"/>
                  </a:cubicBezTo>
                  <a:cubicBezTo>
                    <a:pt x="115" y="0"/>
                    <a:pt x="123" y="1"/>
                    <a:pt x="127" y="5"/>
                  </a:cubicBezTo>
                  <a:cubicBezTo>
                    <a:pt x="131" y="9"/>
                    <a:pt x="133" y="15"/>
                    <a:pt x="133" y="25"/>
                  </a:cubicBezTo>
                  <a:cubicBezTo>
                    <a:pt x="133" y="34"/>
                    <a:pt x="133" y="34"/>
                    <a:pt x="133" y="34"/>
                  </a:cubicBezTo>
                  <a:cubicBezTo>
                    <a:pt x="133" y="40"/>
                    <a:pt x="132" y="45"/>
                    <a:pt x="130" y="48"/>
                  </a:cubicBezTo>
                  <a:cubicBezTo>
                    <a:pt x="128" y="51"/>
                    <a:pt x="123" y="55"/>
                    <a:pt x="116" y="60"/>
                  </a:cubicBezTo>
                  <a:cubicBezTo>
                    <a:pt x="39" y="106"/>
                    <a:pt x="39" y="106"/>
                    <a:pt x="39" y="106"/>
                  </a:cubicBezTo>
                  <a:cubicBezTo>
                    <a:pt x="115" y="106"/>
                    <a:pt x="115" y="106"/>
                    <a:pt x="115" y="106"/>
                  </a:cubicBezTo>
                  <a:cubicBezTo>
                    <a:pt x="115" y="87"/>
                    <a:pt x="115" y="87"/>
                    <a:pt x="115" y="87"/>
                  </a:cubicBezTo>
                  <a:cubicBezTo>
                    <a:pt x="139" y="94"/>
                    <a:pt x="139" y="94"/>
                    <a:pt x="139" y="94"/>
                  </a:cubicBezTo>
                  <a:cubicBezTo>
                    <a:pt x="139" y="104"/>
                    <a:pt x="139" y="104"/>
                    <a:pt x="139" y="104"/>
                  </a:cubicBezTo>
                  <a:cubicBezTo>
                    <a:pt x="139" y="114"/>
                    <a:pt x="137" y="121"/>
                    <a:pt x="133" y="124"/>
                  </a:cubicBezTo>
                  <a:cubicBezTo>
                    <a:pt x="129" y="128"/>
                    <a:pt x="121" y="130"/>
                    <a:pt x="109" y="130"/>
                  </a:cubicBezTo>
                  <a:cubicBezTo>
                    <a:pt x="0" y="130"/>
                    <a:pt x="0" y="130"/>
                    <a:pt x="0" y="130"/>
                  </a:cubicBezTo>
                  <a:cubicBezTo>
                    <a:pt x="0" y="118"/>
                    <a:pt x="0" y="118"/>
                    <a:pt x="0" y="118"/>
                  </a:cubicBezTo>
                  <a:cubicBezTo>
                    <a:pt x="0" y="112"/>
                    <a:pt x="1" y="108"/>
                    <a:pt x="3" y="105"/>
                  </a:cubicBezTo>
                  <a:cubicBezTo>
                    <a:pt x="6" y="102"/>
                    <a:pt x="10" y="98"/>
                    <a:pt x="16" y="94"/>
                  </a:cubicBezTo>
                  <a:cubicBezTo>
                    <a:pt x="106" y="39"/>
                    <a:pt x="106" y="39"/>
                    <a:pt x="106" y="39"/>
                  </a:cubicBezTo>
                  <a:cubicBezTo>
                    <a:pt x="106" y="22"/>
                    <a:pt x="106" y="22"/>
                    <a:pt x="106" y="22"/>
                  </a:cubicBezTo>
                  <a:cubicBezTo>
                    <a:pt x="32" y="22"/>
                    <a:pt x="32" y="22"/>
                    <a:pt x="32" y="22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6" y="42"/>
                    <a:pt x="6" y="42"/>
                    <a:pt x="6" y="42"/>
                  </a:cubicBezTo>
                  <a:lnTo>
                    <a:pt x="6" y="2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6270030" y="4197183"/>
            <a:ext cx="608013" cy="255588"/>
            <a:chOff x="336551" y="4419600"/>
            <a:chExt cx="608013" cy="255588"/>
          </a:xfrm>
        </p:grpSpPr>
        <p:sp>
          <p:nvSpPr>
            <p:cNvPr id="19" name="Freeform 25"/>
            <p:cNvSpPr>
              <a:spLocks noEditPoints="1"/>
            </p:cNvSpPr>
            <p:nvPr/>
          </p:nvSpPr>
          <p:spPr bwMode="auto">
            <a:xfrm>
              <a:off x="336551" y="4419600"/>
              <a:ext cx="287338" cy="255588"/>
            </a:xfrm>
            <a:custGeom>
              <a:avLst/>
              <a:gdLst>
                <a:gd name="T0" fmla="*/ 0 w 145"/>
                <a:gd name="T1" fmla="*/ 31 h 129"/>
                <a:gd name="T2" fmla="*/ 6 w 145"/>
                <a:gd name="T3" fmla="*/ 7 h 129"/>
                <a:gd name="T4" fmla="*/ 29 w 145"/>
                <a:gd name="T5" fmla="*/ 0 h 129"/>
                <a:gd name="T6" fmla="*/ 116 w 145"/>
                <a:gd name="T7" fmla="*/ 0 h 129"/>
                <a:gd name="T8" fmla="*/ 139 w 145"/>
                <a:gd name="T9" fmla="*/ 7 h 129"/>
                <a:gd name="T10" fmla="*/ 145 w 145"/>
                <a:gd name="T11" fmla="*/ 31 h 129"/>
                <a:gd name="T12" fmla="*/ 145 w 145"/>
                <a:gd name="T13" fmla="*/ 98 h 129"/>
                <a:gd name="T14" fmla="*/ 139 w 145"/>
                <a:gd name="T15" fmla="*/ 122 h 129"/>
                <a:gd name="T16" fmla="*/ 116 w 145"/>
                <a:gd name="T17" fmla="*/ 129 h 129"/>
                <a:gd name="T18" fmla="*/ 29 w 145"/>
                <a:gd name="T19" fmla="*/ 129 h 129"/>
                <a:gd name="T20" fmla="*/ 6 w 145"/>
                <a:gd name="T21" fmla="*/ 122 h 129"/>
                <a:gd name="T22" fmla="*/ 0 w 145"/>
                <a:gd name="T23" fmla="*/ 98 h 129"/>
                <a:gd name="T24" fmla="*/ 0 w 145"/>
                <a:gd name="T25" fmla="*/ 31 h 129"/>
                <a:gd name="T26" fmla="*/ 27 w 145"/>
                <a:gd name="T27" fmla="*/ 105 h 129"/>
                <a:gd name="T28" fmla="*/ 118 w 145"/>
                <a:gd name="T29" fmla="*/ 105 h 129"/>
                <a:gd name="T30" fmla="*/ 118 w 145"/>
                <a:gd name="T31" fmla="*/ 22 h 129"/>
                <a:gd name="T32" fmla="*/ 27 w 145"/>
                <a:gd name="T33" fmla="*/ 22 h 129"/>
                <a:gd name="T34" fmla="*/ 27 w 145"/>
                <a:gd name="T35" fmla="*/ 105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5" h="129">
                  <a:moveTo>
                    <a:pt x="0" y="31"/>
                  </a:moveTo>
                  <a:cubicBezTo>
                    <a:pt x="0" y="19"/>
                    <a:pt x="2" y="11"/>
                    <a:pt x="6" y="7"/>
                  </a:cubicBezTo>
                  <a:cubicBezTo>
                    <a:pt x="10" y="2"/>
                    <a:pt x="18" y="0"/>
                    <a:pt x="29" y="0"/>
                  </a:cubicBezTo>
                  <a:cubicBezTo>
                    <a:pt x="116" y="0"/>
                    <a:pt x="116" y="0"/>
                    <a:pt x="116" y="0"/>
                  </a:cubicBezTo>
                  <a:cubicBezTo>
                    <a:pt x="127" y="0"/>
                    <a:pt x="135" y="2"/>
                    <a:pt x="139" y="7"/>
                  </a:cubicBezTo>
                  <a:cubicBezTo>
                    <a:pt x="143" y="11"/>
                    <a:pt x="145" y="19"/>
                    <a:pt x="145" y="31"/>
                  </a:cubicBezTo>
                  <a:cubicBezTo>
                    <a:pt x="145" y="98"/>
                    <a:pt x="145" y="98"/>
                    <a:pt x="145" y="98"/>
                  </a:cubicBezTo>
                  <a:cubicBezTo>
                    <a:pt x="145" y="110"/>
                    <a:pt x="143" y="118"/>
                    <a:pt x="139" y="122"/>
                  </a:cubicBezTo>
                  <a:cubicBezTo>
                    <a:pt x="135" y="126"/>
                    <a:pt x="127" y="129"/>
                    <a:pt x="116" y="129"/>
                  </a:cubicBezTo>
                  <a:cubicBezTo>
                    <a:pt x="29" y="129"/>
                    <a:pt x="29" y="129"/>
                    <a:pt x="29" y="129"/>
                  </a:cubicBezTo>
                  <a:cubicBezTo>
                    <a:pt x="18" y="129"/>
                    <a:pt x="10" y="126"/>
                    <a:pt x="6" y="122"/>
                  </a:cubicBezTo>
                  <a:cubicBezTo>
                    <a:pt x="2" y="118"/>
                    <a:pt x="0" y="110"/>
                    <a:pt x="0" y="98"/>
                  </a:cubicBezTo>
                  <a:lnTo>
                    <a:pt x="0" y="31"/>
                  </a:lnTo>
                  <a:close/>
                  <a:moveTo>
                    <a:pt x="27" y="105"/>
                  </a:moveTo>
                  <a:cubicBezTo>
                    <a:pt x="118" y="105"/>
                    <a:pt x="118" y="105"/>
                    <a:pt x="118" y="105"/>
                  </a:cubicBezTo>
                  <a:cubicBezTo>
                    <a:pt x="118" y="22"/>
                    <a:pt x="118" y="22"/>
                    <a:pt x="118" y="22"/>
                  </a:cubicBezTo>
                  <a:cubicBezTo>
                    <a:pt x="27" y="22"/>
                    <a:pt x="27" y="22"/>
                    <a:pt x="27" y="22"/>
                  </a:cubicBezTo>
                  <a:lnTo>
                    <a:pt x="27" y="10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" name="Freeform 26"/>
            <p:cNvSpPr/>
            <p:nvPr/>
          </p:nvSpPr>
          <p:spPr bwMode="auto">
            <a:xfrm>
              <a:off x="676276" y="4419600"/>
              <a:ext cx="268288" cy="255588"/>
            </a:xfrm>
            <a:custGeom>
              <a:avLst/>
              <a:gdLst>
                <a:gd name="T0" fmla="*/ 29 w 135"/>
                <a:gd name="T1" fmla="*/ 129 h 129"/>
                <a:gd name="T2" fmla="*/ 6 w 135"/>
                <a:gd name="T3" fmla="*/ 123 h 129"/>
                <a:gd name="T4" fmla="*/ 0 w 135"/>
                <a:gd name="T5" fmla="*/ 103 h 129"/>
                <a:gd name="T6" fmla="*/ 0 w 135"/>
                <a:gd name="T7" fmla="*/ 93 h 129"/>
                <a:gd name="T8" fmla="*/ 26 w 135"/>
                <a:gd name="T9" fmla="*/ 88 h 129"/>
                <a:gd name="T10" fmla="*/ 26 w 135"/>
                <a:gd name="T11" fmla="*/ 105 h 129"/>
                <a:gd name="T12" fmla="*/ 96 w 135"/>
                <a:gd name="T13" fmla="*/ 105 h 129"/>
                <a:gd name="T14" fmla="*/ 105 w 135"/>
                <a:gd name="T15" fmla="*/ 103 h 129"/>
                <a:gd name="T16" fmla="*/ 108 w 135"/>
                <a:gd name="T17" fmla="*/ 94 h 129"/>
                <a:gd name="T18" fmla="*/ 108 w 135"/>
                <a:gd name="T19" fmla="*/ 85 h 129"/>
                <a:gd name="T20" fmla="*/ 105 w 135"/>
                <a:gd name="T21" fmla="*/ 75 h 129"/>
                <a:gd name="T22" fmla="*/ 96 w 135"/>
                <a:gd name="T23" fmla="*/ 73 h 129"/>
                <a:gd name="T24" fmla="*/ 52 w 135"/>
                <a:gd name="T25" fmla="*/ 73 h 129"/>
                <a:gd name="T26" fmla="*/ 52 w 135"/>
                <a:gd name="T27" fmla="*/ 52 h 129"/>
                <a:gd name="T28" fmla="*/ 91 w 135"/>
                <a:gd name="T29" fmla="*/ 52 h 129"/>
                <a:gd name="T30" fmla="*/ 101 w 135"/>
                <a:gd name="T31" fmla="*/ 50 h 129"/>
                <a:gd name="T32" fmla="*/ 103 w 135"/>
                <a:gd name="T33" fmla="*/ 40 h 129"/>
                <a:gd name="T34" fmla="*/ 103 w 135"/>
                <a:gd name="T35" fmla="*/ 34 h 129"/>
                <a:gd name="T36" fmla="*/ 101 w 135"/>
                <a:gd name="T37" fmla="*/ 24 h 129"/>
                <a:gd name="T38" fmla="*/ 91 w 135"/>
                <a:gd name="T39" fmla="*/ 22 h 129"/>
                <a:gd name="T40" fmla="*/ 28 w 135"/>
                <a:gd name="T41" fmla="*/ 22 h 129"/>
                <a:gd name="T42" fmla="*/ 28 w 135"/>
                <a:gd name="T43" fmla="*/ 38 h 129"/>
                <a:gd name="T44" fmla="*/ 2 w 135"/>
                <a:gd name="T45" fmla="*/ 33 h 129"/>
                <a:gd name="T46" fmla="*/ 2 w 135"/>
                <a:gd name="T47" fmla="*/ 25 h 129"/>
                <a:gd name="T48" fmla="*/ 8 w 135"/>
                <a:gd name="T49" fmla="*/ 6 h 129"/>
                <a:gd name="T50" fmla="*/ 31 w 135"/>
                <a:gd name="T51" fmla="*/ 0 h 129"/>
                <a:gd name="T52" fmla="*/ 101 w 135"/>
                <a:gd name="T53" fmla="*/ 0 h 129"/>
                <a:gd name="T54" fmla="*/ 124 w 135"/>
                <a:gd name="T55" fmla="*/ 6 h 129"/>
                <a:gd name="T56" fmla="*/ 130 w 135"/>
                <a:gd name="T57" fmla="*/ 25 h 129"/>
                <a:gd name="T58" fmla="*/ 130 w 135"/>
                <a:gd name="T59" fmla="*/ 37 h 129"/>
                <a:gd name="T60" fmla="*/ 125 w 135"/>
                <a:gd name="T61" fmla="*/ 54 h 129"/>
                <a:gd name="T62" fmla="*/ 105 w 135"/>
                <a:gd name="T63" fmla="*/ 61 h 129"/>
                <a:gd name="T64" fmla="*/ 128 w 135"/>
                <a:gd name="T65" fmla="*/ 69 h 129"/>
                <a:gd name="T66" fmla="*/ 135 w 135"/>
                <a:gd name="T67" fmla="*/ 88 h 129"/>
                <a:gd name="T68" fmla="*/ 135 w 135"/>
                <a:gd name="T69" fmla="*/ 101 h 129"/>
                <a:gd name="T70" fmla="*/ 128 w 135"/>
                <a:gd name="T71" fmla="*/ 123 h 129"/>
                <a:gd name="T72" fmla="*/ 104 w 135"/>
                <a:gd name="T73" fmla="*/ 129 h 129"/>
                <a:gd name="T74" fmla="*/ 29 w 135"/>
                <a:gd name="T75" fmla="*/ 129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35" h="129">
                  <a:moveTo>
                    <a:pt x="29" y="129"/>
                  </a:moveTo>
                  <a:cubicBezTo>
                    <a:pt x="18" y="129"/>
                    <a:pt x="10" y="127"/>
                    <a:pt x="6" y="123"/>
                  </a:cubicBezTo>
                  <a:cubicBezTo>
                    <a:pt x="2" y="120"/>
                    <a:pt x="0" y="113"/>
                    <a:pt x="0" y="10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26" y="88"/>
                    <a:pt x="26" y="88"/>
                    <a:pt x="26" y="88"/>
                  </a:cubicBezTo>
                  <a:cubicBezTo>
                    <a:pt x="26" y="105"/>
                    <a:pt x="26" y="105"/>
                    <a:pt x="26" y="105"/>
                  </a:cubicBezTo>
                  <a:cubicBezTo>
                    <a:pt x="96" y="105"/>
                    <a:pt x="96" y="105"/>
                    <a:pt x="96" y="105"/>
                  </a:cubicBezTo>
                  <a:cubicBezTo>
                    <a:pt x="101" y="105"/>
                    <a:pt x="104" y="105"/>
                    <a:pt x="105" y="103"/>
                  </a:cubicBezTo>
                  <a:cubicBezTo>
                    <a:pt x="107" y="102"/>
                    <a:pt x="108" y="99"/>
                    <a:pt x="108" y="94"/>
                  </a:cubicBezTo>
                  <a:cubicBezTo>
                    <a:pt x="108" y="85"/>
                    <a:pt x="108" y="85"/>
                    <a:pt x="108" y="85"/>
                  </a:cubicBezTo>
                  <a:cubicBezTo>
                    <a:pt x="108" y="80"/>
                    <a:pt x="107" y="77"/>
                    <a:pt x="105" y="75"/>
                  </a:cubicBezTo>
                  <a:cubicBezTo>
                    <a:pt x="104" y="74"/>
                    <a:pt x="100" y="73"/>
                    <a:pt x="96" y="73"/>
                  </a:cubicBezTo>
                  <a:cubicBezTo>
                    <a:pt x="52" y="73"/>
                    <a:pt x="52" y="73"/>
                    <a:pt x="52" y="73"/>
                  </a:cubicBezTo>
                  <a:cubicBezTo>
                    <a:pt x="52" y="52"/>
                    <a:pt x="52" y="52"/>
                    <a:pt x="52" y="52"/>
                  </a:cubicBezTo>
                  <a:cubicBezTo>
                    <a:pt x="91" y="52"/>
                    <a:pt x="91" y="52"/>
                    <a:pt x="91" y="52"/>
                  </a:cubicBezTo>
                  <a:cubicBezTo>
                    <a:pt x="96" y="52"/>
                    <a:pt x="99" y="51"/>
                    <a:pt x="101" y="50"/>
                  </a:cubicBezTo>
                  <a:cubicBezTo>
                    <a:pt x="102" y="48"/>
                    <a:pt x="103" y="45"/>
                    <a:pt x="103" y="40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29"/>
                    <a:pt x="102" y="26"/>
                    <a:pt x="101" y="24"/>
                  </a:cubicBezTo>
                  <a:cubicBezTo>
                    <a:pt x="99" y="23"/>
                    <a:pt x="96" y="22"/>
                    <a:pt x="91" y="22"/>
                  </a:cubicBezTo>
                  <a:cubicBezTo>
                    <a:pt x="28" y="22"/>
                    <a:pt x="28" y="22"/>
                    <a:pt x="28" y="22"/>
                  </a:cubicBezTo>
                  <a:cubicBezTo>
                    <a:pt x="28" y="38"/>
                    <a:pt x="28" y="38"/>
                    <a:pt x="28" y="38"/>
                  </a:cubicBezTo>
                  <a:cubicBezTo>
                    <a:pt x="2" y="33"/>
                    <a:pt x="2" y="33"/>
                    <a:pt x="2" y="33"/>
                  </a:cubicBezTo>
                  <a:cubicBezTo>
                    <a:pt x="2" y="25"/>
                    <a:pt x="2" y="25"/>
                    <a:pt x="2" y="25"/>
                  </a:cubicBezTo>
                  <a:cubicBezTo>
                    <a:pt x="2" y="16"/>
                    <a:pt x="4" y="9"/>
                    <a:pt x="8" y="6"/>
                  </a:cubicBezTo>
                  <a:cubicBezTo>
                    <a:pt x="12" y="2"/>
                    <a:pt x="20" y="0"/>
                    <a:pt x="31" y="0"/>
                  </a:cubicBezTo>
                  <a:cubicBezTo>
                    <a:pt x="101" y="0"/>
                    <a:pt x="101" y="0"/>
                    <a:pt x="101" y="0"/>
                  </a:cubicBezTo>
                  <a:cubicBezTo>
                    <a:pt x="112" y="0"/>
                    <a:pt x="120" y="2"/>
                    <a:pt x="124" y="6"/>
                  </a:cubicBezTo>
                  <a:cubicBezTo>
                    <a:pt x="128" y="9"/>
                    <a:pt x="130" y="16"/>
                    <a:pt x="130" y="25"/>
                  </a:cubicBezTo>
                  <a:cubicBezTo>
                    <a:pt x="130" y="37"/>
                    <a:pt x="130" y="37"/>
                    <a:pt x="130" y="37"/>
                  </a:cubicBezTo>
                  <a:cubicBezTo>
                    <a:pt x="130" y="45"/>
                    <a:pt x="128" y="50"/>
                    <a:pt x="125" y="54"/>
                  </a:cubicBezTo>
                  <a:cubicBezTo>
                    <a:pt x="121" y="57"/>
                    <a:pt x="115" y="60"/>
                    <a:pt x="105" y="61"/>
                  </a:cubicBezTo>
                  <a:cubicBezTo>
                    <a:pt x="116" y="62"/>
                    <a:pt x="123" y="65"/>
                    <a:pt x="128" y="69"/>
                  </a:cubicBezTo>
                  <a:cubicBezTo>
                    <a:pt x="133" y="73"/>
                    <a:pt x="135" y="80"/>
                    <a:pt x="135" y="88"/>
                  </a:cubicBezTo>
                  <a:cubicBezTo>
                    <a:pt x="135" y="101"/>
                    <a:pt x="135" y="101"/>
                    <a:pt x="135" y="101"/>
                  </a:cubicBezTo>
                  <a:cubicBezTo>
                    <a:pt x="135" y="111"/>
                    <a:pt x="133" y="119"/>
                    <a:pt x="128" y="123"/>
                  </a:cubicBezTo>
                  <a:cubicBezTo>
                    <a:pt x="124" y="127"/>
                    <a:pt x="116" y="129"/>
                    <a:pt x="104" y="129"/>
                  </a:cubicBezTo>
                  <a:lnTo>
                    <a:pt x="29" y="12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21" name="组合 20"/>
          <p:cNvGrpSpPr/>
          <p:nvPr/>
        </p:nvGrpSpPr>
        <p:grpSpPr>
          <a:xfrm>
            <a:off x="5224562" y="4195596"/>
            <a:ext cx="630238" cy="258763"/>
            <a:chOff x="314326" y="5710238"/>
            <a:chExt cx="630238" cy="258763"/>
          </a:xfrm>
        </p:grpSpPr>
        <p:sp>
          <p:nvSpPr>
            <p:cNvPr id="22" name="Freeform 29"/>
            <p:cNvSpPr>
              <a:spLocks noEditPoints="1"/>
            </p:cNvSpPr>
            <p:nvPr/>
          </p:nvSpPr>
          <p:spPr bwMode="auto">
            <a:xfrm>
              <a:off x="314326" y="5713413"/>
              <a:ext cx="285750" cy="254000"/>
            </a:xfrm>
            <a:custGeom>
              <a:avLst/>
              <a:gdLst>
                <a:gd name="T0" fmla="*/ 0 w 144"/>
                <a:gd name="T1" fmla="*/ 30 h 128"/>
                <a:gd name="T2" fmla="*/ 6 w 144"/>
                <a:gd name="T3" fmla="*/ 7 h 128"/>
                <a:gd name="T4" fmla="*/ 29 w 144"/>
                <a:gd name="T5" fmla="*/ 0 h 128"/>
                <a:gd name="T6" fmla="*/ 115 w 144"/>
                <a:gd name="T7" fmla="*/ 0 h 128"/>
                <a:gd name="T8" fmla="*/ 138 w 144"/>
                <a:gd name="T9" fmla="*/ 7 h 128"/>
                <a:gd name="T10" fmla="*/ 144 w 144"/>
                <a:gd name="T11" fmla="*/ 30 h 128"/>
                <a:gd name="T12" fmla="*/ 144 w 144"/>
                <a:gd name="T13" fmla="*/ 98 h 128"/>
                <a:gd name="T14" fmla="*/ 138 w 144"/>
                <a:gd name="T15" fmla="*/ 121 h 128"/>
                <a:gd name="T16" fmla="*/ 115 w 144"/>
                <a:gd name="T17" fmla="*/ 128 h 128"/>
                <a:gd name="T18" fmla="*/ 29 w 144"/>
                <a:gd name="T19" fmla="*/ 128 h 128"/>
                <a:gd name="T20" fmla="*/ 6 w 144"/>
                <a:gd name="T21" fmla="*/ 121 h 128"/>
                <a:gd name="T22" fmla="*/ 0 w 144"/>
                <a:gd name="T23" fmla="*/ 98 h 128"/>
                <a:gd name="T24" fmla="*/ 0 w 144"/>
                <a:gd name="T25" fmla="*/ 30 h 128"/>
                <a:gd name="T26" fmla="*/ 26 w 144"/>
                <a:gd name="T27" fmla="*/ 105 h 128"/>
                <a:gd name="T28" fmla="*/ 117 w 144"/>
                <a:gd name="T29" fmla="*/ 105 h 128"/>
                <a:gd name="T30" fmla="*/ 117 w 144"/>
                <a:gd name="T31" fmla="*/ 22 h 128"/>
                <a:gd name="T32" fmla="*/ 26 w 144"/>
                <a:gd name="T33" fmla="*/ 22 h 128"/>
                <a:gd name="T34" fmla="*/ 26 w 144"/>
                <a:gd name="T35" fmla="*/ 105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4" h="128">
                  <a:moveTo>
                    <a:pt x="0" y="30"/>
                  </a:moveTo>
                  <a:cubicBezTo>
                    <a:pt x="0" y="19"/>
                    <a:pt x="2" y="11"/>
                    <a:pt x="6" y="7"/>
                  </a:cubicBezTo>
                  <a:cubicBezTo>
                    <a:pt x="10" y="2"/>
                    <a:pt x="18" y="0"/>
                    <a:pt x="29" y="0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26" y="0"/>
                    <a:pt x="134" y="2"/>
                    <a:pt x="138" y="7"/>
                  </a:cubicBezTo>
                  <a:cubicBezTo>
                    <a:pt x="142" y="11"/>
                    <a:pt x="144" y="19"/>
                    <a:pt x="144" y="30"/>
                  </a:cubicBezTo>
                  <a:cubicBezTo>
                    <a:pt x="144" y="98"/>
                    <a:pt x="144" y="98"/>
                    <a:pt x="144" y="98"/>
                  </a:cubicBezTo>
                  <a:cubicBezTo>
                    <a:pt x="144" y="109"/>
                    <a:pt x="142" y="117"/>
                    <a:pt x="138" y="121"/>
                  </a:cubicBezTo>
                  <a:cubicBezTo>
                    <a:pt x="134" y="126"/>
                    <a:pt x="126" y="128"/>
                    <a:pt x="115" y="128"/>
                  </a:cubicBezTo>
                  <a:cubicBezTo>
                    <a:pt x="29" y="128"/>
                    <a:pt x="29" y="128"/>
                    <a:pt x="29" y="128"/>
                  </a:cubicBezTo>
                  <a:cubicBezTo>
                    <a:pt x="18" y="128"/>
                    <a:pt x="10" y="126"/>
                    <a:pt x="6" y="121"/>
                  </a:cubicBezTo>
                  <a:cubicBezTo>
                    <a:pt x="2" y="117"/>
                    <a:pt x="0" y="109"/>
                    <a:pt x="0" y="98"/>
                  </a:cubicBezTo>
                  <a:lnTo>
                    <a:pt x="0" y="30"/>
                  </a:lnTo>
                  <a:close/>
                  <a:moveTo>
                    <a:pt x="26" y="105"/>
                  </a:moveTo>
                  <a:cubicBezTo>
                    <a:pt x="117" y="105"/>
                    <a:pt x="117" y="105"/>
                    <a:pt x="117" y="105"/>
                  </a:cubicBezTo>
                  <a:cubicBezTo>
                    <a:pt x="117" y="22"/>
                    <a:pt x="117" y="22"/>
                    <a:pt x="117" y="22"/>
                  </a:cubicBezTo>
                  <a:cubicBezTo>
                    <a:pt x="26" y="22"/>
                    <a:pt x="26" y="22"/>
                    <a:pt x="26" y="22"/>
                  </a:cubicBezTo>
                  <a:lnTo>
                    <a:pt x="26" y="10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" name="Freeform 30"/>
            <p:cNvSpPr>
              <a:spLocks noEditPoints="1"/>
            </p:cNvSpPr>
            <p:nvPr/>
          </p:nvSpPr>
          <p:spPr bwMode="auto">
            <a:xfrm>
              <a:off x="638176" y="5710238"/>
              <a:ext cx="306388" cy="258763"/>
            </a:xfrm>
            <a:custGeom>
              <a:avLst/>
              <a:gdLst>
                <a:gd name="T0" fmla="*/ 120 w 193"/>
                <a:gd name="T1" fmla="*/ 163 h 163"/>
                <a:gd name="T2" fmla="*/ 120 w 193"/>
                <a:gd name="T3" fmla="*/ 127 h 163"/>
                <a:gd name="T4" fmla="*/ 0 w 193"/>
                <a:gd name="T5" fmla="*/ 127 h 163"/>
                <a:gd name="T6" fmla="*/ 0 w 193"/>
                <a:gd name="T7" fmla="*/ 99 h 163"/>
                <a:gd name="T8" fmla="*/ 119 w 193"/>
                <a:gd name="T9" fmla="*/ 0 h 163"/>
                <a:gd name="T10" fmla="*/ 154 w 193"/>
                <a:gd name="T11" fmla="*/ 0 h 163"/>
                <a:gd name="T12" fmla="*/ 154 w 193"/>
                <a:gd name="T13" fmla="*/ 99 h 163"/>
                <a:gd name="T14" fmla="*/ 193 w 193"/>
                <a:gd name="T15" fmla="*/ 99 h 163"/>
                <a:gd name="T16" fmla="*/ 193 w 193"/>
                <a:gd name="T17" fmla="*/ 127 h 163"/>
                <a:gd name="T18" fmla="*/ 154 w 193"/>
                <a:gd name="T19" fmla="*/ 127 h 163"/>
                <a:gd name="T20" fmla="*/ 154 w 193"/>
                <a:gd name="T21" fmla="*/ 163 h 163"/>
                <a:gd name="T22" fmla="*/ 120 w 193"/>
                <a:gd name="T23" fmla="*/ 163 h 163"/>
                <a:gd name="T24" fmla="*/ 120 w 193"/>
                <a:gd name="T25" fmla="*/ 99 h 163"/>
                <a:gd name="T26" fmla="*/ 120 w 193"/>
                <a:gd name="T27" fmla="*/ 28 h 163"/>
                <a:gd name="T28" fmla="*/ 34 w 193"/>
                <a:gd name="T29" fmla="*/ 99 h 163"/>
                <a:gd name="T30" fmla="*/ 120 w 193"/>
                <a:gd name="T31" fmla="*/ 99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93" h="163">
                  <a:moveTo>
                    <a:pt x="120" y="163"/>
                  </a:moveTo>
                  <a:lnTo>
                    <a:pt x="120" y="127"/>
                  </a:lnTo>
                  <a:lnTo>
                    <a:pt x="0" y="127"/>
                  </a:lnTo>
                  <a:lnTo>
                    <a:pt x="0" y="99"/>
                  </a:lnTo>
                  <a:lnTo>
                    <a:pt x="119" y="0"/>
                  </a:lnTo>
                  <a:lnTo>
                    <a:pt x="154" y="0"/>
                  </a:lnTo>
                  <a:lnTo>
                    <a:pt x="154" y="99"/>
                  </a:lnTo>
                  <a:lnTo>
                    <a:pt x="193" y="99"/>
                  </a:lnTo>
                  <a:lnTo>
                    <a:pt x="193" y="127"/>
                  </a:lnTo>
                  <a:lnTo>
                    <a:pt x="154" y="127"/>
                  </a:lnTo>
                  <a:lnTo>
                    <a:pt x="154" y="163"/>
                  </a:lnTo>
                  <a:lnTo>
                    <a:pt x="120" y="163"/>
                  </a:lnTo>
                  <a:close/>
                  <a:moveTo>
                    <a:pt x="120" y="99"/>
                  </a:moveTo>
                  <a:lnTo>
                    <a:pt x="120" y="28"/>
                  </a:lnTo>
                  <a:lnTo>
                    <a:pt x="34" y="99"/>
                  </a:lnTo>
                  <a:lnTo>
                    <a:pt x="120" y="9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24" name="文本框 23"/>
          <p:cNvSpPr txBox="1"/>
          <p:nvPr/>
        </p:nvSpPr>
        <p:spPr>
          <a:xfrm>
            <a:off x="3236214" y="674754"/>
            <a:ext cx="5719572" cy="662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三、从业技能高超</a:t>
            </a:r>
            <a:endParaRPr lang="zh-CN" altLang="en-US" sz="2800" b="1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2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3833323" y="1660740"/>
            <a:ext cx="4268261" cy="3877414"/>
            <a:chOff x="8870012" y="3350068"/>
            <a:chExt cx="2617788" cy="2378075"/>
          </a:xfrm>
          <a:gradFill flip="none" rotWithShape="1">
            <a:gsLst>
              <a:gs pos="0">
                <a:srgbClr val="EAB772"/>
              </a:gs>
              <a:gs pos="29000">
                <a:srgbClr val="DF932D"/>
              </a:gs>
              <a:gs pos="60000">
                <a:srgbClr val="DD8C21"/>
              </a:gs>
              <a:gs pos="100000">
                <a:srgbClr val="BA761C"/>
              </a:gs>
            </a:gsLst>
            <a:lin ang="5400000" scaled="1"/>
            <a:tileRect/>
          </a:gradFill>
          <a:effectLst>
            <a:outerShdw blurRad="254000" dist="38100" dir="2700000" sx="102000" sy="102000" algn="tl" rotWithShape="0">
              <a:prstClr val="black">
                <a:alpha val="32000"/>
              </a:prstClr>
            </a:outerShdw>
          </a:effectLst>
        </p:grpSpPr>
        <p:sp>
          <p:nvSpPr>
            <p:cNvPr id="3" name="Freeform 22"/>
            <p:cNvSpPr>
              <a:spLocks noEditPoints="1"/>
            </p:cNvSpPr>
            <p:nvPr/>
          </p:nvSpPr>
          <p:spPr bwMode="auto">
            <a:xfrm>
              <a:off x="8870012" y="3350068"/>
              <a:ext cx="2617788" cy="2378075"/>
            </a:xfrm>
            <a:custGeom>
              <a:avLst/>
              <a:gdLst>
                <a:gd name="T0" fmla="*/ 527 w 695"/>
                <a:gd name="T1" fmla="*/ 34 h 631"/>
                <a:gd name="T2" fmla="*/ 579 w 695"/>
                <a:gd name="T3" fmla="*/ 23 h 631"/>
                <a:gd name="T4" fmla="*/ 594 w 695"/>
                <a:gd name="T5" fmla="*/ 28 h 631"/>
                <a:gd name="T6" fmla="*/ 636 w 695"/>
                <a:gd name="T7" fmla="*/ 50 h 631"/>
                <a:gd name="T8" fmla="*/ 662 w 695"/>
                <a:gd name="T9" fmla="*/ 79 h 631"/>
                <a:gd name="T10" fmla="*/ 657 w 695"/>
                <a:gd name="T11" fmla="*/ 110 h 631"/>
                <a:gd name="T12" fmla="*/ 680 w 695"/>
                <a:gd name="T13" fmla="*/ 141 h 631"/>
                <a:gd name="T14" fmla="*/ 659 w 695"/>
                <a:gd name="T15" fmla="*/ 170 h 631"/>
                <a:gd name="T16" fmla="*/ 660 w 695"/>
                <a:gd name="T17" fmla="*/ 223 h 631"/>
                <a:gd name="T18" fmla="*/ 642 w 695"/>
                <a:gd name="T19" fmla="*/ 257 h 631"/>
                <a:gd name="T20" fmla="*/ 610 w 695"/>
                <a:gd name="T21" fmla="*/ 311 h 631"/>
                <a:gd name="T22" fmla="*/ 590 w 695"/>
                <a:gd name="T23" fmla="*/ 344 h 631"/>
                <a:gd name="T24" fmla="*/ 544 w 695"/>
                <a:gd name="T25" fmla="*/ 385 h 631"/>
                <a:gd name="T26" fmla="*/ 516 w 695"/>
                <a:gd name="T27" fmla="*/ 433 h 631"/>
                <a:gd name="T28" fmla="*/ 484 w 695"/>
                <a:gd name="T29" fmla="*/ 487 h 631"/>
                <a:gd name="T30" fmla="*/ 481 w 695"/>
                <a:gd name="T31" fmla="*/ 528 h 631"/>
                <a:gd name="T32" fmla="*/ 459 w 695"/>
                <a:gd name="T33" fmla="*/ 558 h 631"/>
                <a:gd name="T34" fmla="*/ 423 w 695"/>
                <a:gd name="T35" fmla="*/ 589 h 631"/>
                <a:gd name="T36" fmla="*/ 405 w 695"/>
                <a:gd name="T37" fmla="*/ 580 h 631"/>
                <a:gd name="T38" fmla="*/ 366 w 695"/>
                <a:gd name="T39" fmla="*/ 614 h 631"/>
                <a:gd name="T40" fmla="*/ 349 w 695"/>
                <a:gd name="T41" fmla="*/ 616 h 631"/>
                <a:gd name="T42" fmla="*/ 304 w 695"/>
                <a:gd name="T43" fmla="*/ 608 h 631"/>
                <a:gd name="T44" fmla="*/ 270 w 695"/>
                <a:gd name="T45" fmla="*/ 589 h 631"/>
                <a:gd name="T46" fmla="*/ 270 w 695"/>
                <a:gd name="T47" fmla="*/ 589 h 631"/>
                <a:gd name="T48" fmla="*/ 242 w 695"/>
                <a:gd name="T49" fmla="*/ 562 h 631"/>
                <a:gd name="T50" fmla="*/ 213 w 695"/>
                <a:gd name="T51" fmla="*/ 526 h 631"/>
                <a:gd name="T52" fmla="*/ 193 w 695"/>
                <a:gd name="T53" fmla="*/ 491 h 631"/>
                <a:gd name="T54" fmla="*/ 173 w 695"/>
                <a:gd name="T55" fmla="*/ 457 h 631"/>
                <a:gd name="T56" fmla="*/ 141 w 695"/>
                <a:gd name="T57" fmla="*/ 404 h 631"/>
                <a:gd name="T58" fmla="*/ 97 w 695"/>
                <a:gd name="T59" fmla="*/ 330 h 631"/>
                <a:gd name="T60" fmla="*/ 64 w 695"/>
                <a:gd name="T61" fmla="*/ 276 h 631"/>
                <a:gd name="T62" fmla="*/ 44 w 695"/>
                <a:gd name="T63" fmla="*/ 241 h 631"/>
                <a:gd name="T64" fmla="*/ 41 w 695"/>
                <a:gd name="T65" fmla="*/ 189 h 631"/>
                <a:gd name="T66" fmla="*/ 17 w 695"/>
                <a:gd name="T67" fmla="*/ 163 h 631"/>
                <a:gd name="T68" fmla="*/ 34 w 695"/>
                <a:gd name="T69" fmla="*/ 134 h 631"/>
                <a:gd name="T70" fmla="*/ 23 w 695"/>
                <a:gd name="T71" fmla="*/ 99 h 631"/>
                <a:gd name="T72" fmla="*/ 55 w 695"/>
                <a:gd name="T73" fmla="*/ 80 h 631"/>
                <a:gd name="T74" fmla="*/ 81 w 695"/>
                <a:gd name="T75" fmla="*/ 36 h 631"/>
                <a:gd name="T76" fmla="*/ 117 w 695"/>
                <a:gd name="T77" fmla="*/ 23 h 631"/>
                <a:gd name="T78" fmla="*/ 157 w 695"/>
                <a:gd name="T79" fmla="*/ 18 h 631"/>
                <a:gd name="T80" fmla="*/ 215 w 695"/>
                <a:gd name="T81" fmla="*/ 33 h 631"/>
                <a:gd name="T82" fmla="*/ 340 w 695"/>
                <a:gd name="T83" fmla="*/ 33 h 631"/>
                <a:gd name="T84" fmla="*/ 465 w 695"/>
                <a:gd name="T85" fmla="*/ 33 h 631"/>
                <a:gd name="T86" fmla="*/ 180 w 695"/>
                <a:gd name="T87" fmla="*/ 0 h 631"/>
                <a:gd name="T88" fmla="*/ 51 w 695"/>
                <a:gd name="T89" fmla="*/ 38 h 631"/>
                <a:gd name="T90" fmla="*/ 1 w 695"/>
                <a:gd name="T91" fmla="*/ 163 h 631"/>
                <a:gd name="T92" fmla="*/ 43 w 695"/>
                <a:gd name="T93" fmla="*/ 269 h 631"/>
                <a:gd name="T94" fmla="*/ 84 w 695"/>
                <a:gd name="T95" fmla="*/ 337 h 631"/>
                <a:gd name="T96" fmla="*/ 179 w 695"/>
                <a:gd name="T97" fmla="*/ 498 h 631"/>
                <a:gd name="T98" fmla="*/ 213 w 695"/>
                <a:gd name="T99" fmla="*/ 553 h 631"/>
                <a:gd name="T100" fmla="*/ 322 w 695"/>
                <a:gd name="T101" fmla="*/ 628 h 631"/>
                <a:gd name="T102" fmla="*/ 452 w 695"/>
                <a:gd name="T103" fmla="*/ 582 h 631"/>
                <a:gd name="T104" fmla="*/ 517 w 695"/>
                <a:gd name="T105" fmla="*/ 497 h 631"/>
                <a:gd name="T106" fmla="*/ 559 w 695"/>
                <a:gd name="T107" fmla="*/ 426 h 631"/>
                <a:gd name="T108" fmla="*/ 654 w 695"/>
                <a:gd name="T109" fmla="*/ 263 h 631"/>
                <a:gd name="T110" fmla="*/ 695 w 695"/>
                <a:gd name="T111" fmla="*/ 138 h 631"/>
                <a:gd name="T112" fmla="*/ 560 w 695"/>
                <a:gd name="T113" fmla="*/ 6 h 6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695" h="631">
                  <a:moveTo>
                    <a:pt x="465" y="33"/>
                  </a:moveTo>
                  <a:cubicBezTo>
                    <a:pt x="470" y="15"/>
                    <a:pt x="470" y="15"/>
                    <a:pt x="470" y="15"/>
                  </a:cubicBezTo>
                  <a:cubicBezTo>
                    <a:pt x="493" y="15"/>
                    <a:pt x="493" y="15"/>
                    <a:pt x="493" y="15"/>
                  </a:cubicBezTo>
                  <a:cubicBezTo>
                    <a:pt x="517" y="15"/>
                    <a:pt x="517" y="15"/>
                    <a:pt x="517" y="15"/>
                  </a:cubicBezTo>
                  <a:cubicBezTo>
                    <a:pt x="517" y="17"/>
                    <a:pt x="517" y="17"/>
                    <a:pt x="517" y="17"/>
                  </a:cubicBezTo>
                  <a:cubicBezTo>
                    <a:pt x="518" y="22"/>
                    <a:pt x="519" y="28"/>
                    <a:pt x="521" y="34"/>
                  </a:cubicBezTo>
                  <a:cubicBezTo>
                    <a:pt x="521" y="34"/>
                    <a:pt x="522" y="34"/>
                    <a:pt x="523" y="34"/>
                  </a:cubicBezTo>
                  <a:cubicBezTo>
                    <a:pt x="524" y="34"/>
                    <a:pt x="526" y="34"/>
                    <a:pt x="527" y="34"/>
                  </a:cubicBezTo>
                  <a:cubicBezTo>
                    <a:pt x="529" y="28"/>
                    <a:pt x="530" y="23"/>
                    <a:pt x="532" y="17"/>
                  </a:cubicBezTo>
                  <a:cubicBezTo>
                    <a:pt x="532" y="16"/>
                    <a:pt x="532" y="16"/>
                    <a:pt x="532" y="16"/>
                  </a:cubicBezTo>
                  <a:cubicBezTo>
                    <a:pt x="534" y="16"/>
                    <a:pt x="534" y="16"/>
                    <a:pt x="534" y="16"/>
                  </a:cubicBezTo>
                  <a:cubicBezTo>
                    <a:pt x="541" y="16"/>
                    <a:pt x="548" y="17"/>
                    <a:pt x="555" y="18"/>
                  </a:cubicBezTo>
                  <a:cubicBezTo>
                    <a:pt x="556" y="17"/>
                    <a:pt x="556" y="17"/>
                    <a:pt x="556" y="17"/>
                  </a:cubicBezTo>
                  <a:cubicBezTo>
                    <a:pt x="557" y="18"/>
                    <a:pt x="557" y="18"/>
                    <a:pt x="557" y="18"/>
                  </a:cubicBezTo>
                  <a:cubicBezTo>
                    <a:pt x="563" y="19"/>
                    <a:pt x="570" y="21"/>
                    <a:pt x="577" y="22"/>
                  </a:cubicBezTo>
                  <a:cubicBezTo>
                    <a:pt x="579" y="23"/>
                    <a:pt x="579" y="23"/>
                    <a:pt x="579" y="23"/>
                  </a:cubicBezTo>
                  <a:cubicBezTo>
                    <a:pt x="579" y="24"/>
                    <a:pt x="579" y="24"/>
                    <a:pt x="579" y="24"/>
                  </a:cubicBezTo>
                  <a:cubicBezTo>
                    <a:pt x="579" y="30"/>
                    <a:pt x="578" y="36"/>
                    <a:pt x="578" y="42"/>
                  </a:cubicBezTo>
                  <a:cubicBezTo>
                    <a:pt x="579" y="42"/>
                    <a:pt x="579" y="42"/>
                    <a:pt x="580" y="42"/>
                  </a:cubicBezTo>
                  <a:cubicBezTo>
                    <a:pt x="580" y="42"/>
                    <a:pt x="580" y="42"/>
                    <a:pt x="580" y="42"/>
                  </a:cubicBezTo>
                  <a:cubicBezTo>
                    <a:pt x="580" y="42"/>
                    <a:pt x="580" y="42"/>
                    <a:pt x="580" y="42"/>
                  </a:cubicBezTo>
                  <a:cubicBezTo>
                    <a:pt x="581" y="43"/>
                    <a:pt x="582" y="43"/>
                    <a:pt x="584" y="43"/>
                  </a:cubicBezTo>
                  <a:cubicBezTo>
                    <a:pt x="587" y="39"/>
                    <a:pt x="590" y="34"/>
                    <a:pt x="593" y="29"/>
                  </a:cubicBezTo>
                  <a:cubicBezTo>
                    <a:pt x="594" y="28"/>
                    <a:pt x="594" y="28"/>
                    <a:pt x="594" y="28"/>
                  </a:cubicBezTo>
                  <a:cubicBezTo>
                    <a:pt x="595" y="28"/>
                    <a:pt x="595" y="28"/>
                    <a:pt x="595" y="28"/>
                  </a:cubicBezTo>
                  <a:cubicBezTo>
                    <a:pt x="602" y="30"/>
                    <a:pt x="608" y="33"/>
                    <a:pt x="615" y="37"/>
                  </a:cubicBezTo>
                  <a:cubicBezTo>
                    <a:pt x="615" y="37"/>
                    <a:pt x="615" y="37"/>
                    <a:pt x="615" y="37"/>
                  </a:cubicBezTo>
                  <a:cubicBezTo>
                    <a:pt x="616" y="37"/>
                    <a:pt x="616" y="37"/>
                    <a:pt x="616" y="37"/>
                  </a:cubicBezTo>
                  <a:cubicBezTo>
                    <a:pt x="616" y="37"/>
                    <a:pt x="616" y="37"/>
                    <a:pt x="616" y="37"/>
                  </a:cubicBezTo>
                  <a:cubicBezTo>
                    <a:pt x="616" y="37"/>
                    <a:pt x="616" y="37"/>
                    <a:pt x="616" y="37"/>
                  </a:cubicBezTo>
                  <a:cubicBezTo>
                    <a:pt x="622" y="40"/>
                    <a:pt x="628" y="44"/>
                    <a:pt x="634" y="49"/>
                  </a:cubicBezTo>
                  <a:cubicBezTo>
                    <a:pt x="636" y="50"/>
                    <a:pt x="636" y="50"/>
                    <a:pt x="636" y="50"/>
                  </a:cubicBezTo>
                  <a:cubicBezTo>
                    <a:pt x="635" y="51"/>
                    <a:pt x="635" y="51"/>
                    <a:pt x="635" y="51"/>
                  </a:cubicBezTo>
                  <a:cubicBezTo>
                    <a:pt x="633" y="56"/>
                    <a:pt x="630" y="62"/>
                    <a:pt x="627" y="67"/>
                  </a:cubicBezTo>
                  <a:cubicBezTo>
                    <a:pt x="629" y="68"/>
                    <a:pt x="630" y="69"/>
                    <a:pt x="631" y="70"/>
                  </a:cubicBezTo>
                  <a:cubicBezTo>
                    <a:pt x="636" y="67"/>
                    <a:pt x="641" y="64"/>
                    <a:pt x="646" y="61"/>
                  </a:cubicBezTo>
                  <a:cubicBezTo>
                    <a:pt x="647" y="60"/>
                    <a:pt x="647" y="60"/>
                    <a:pt x="647" y="60"/>
                  </a:cubicBezTo>
                  <a:cubicBezTo>
                    <a:pt x="648" y="62"/>
                    <a:pt x="648" y="62"/>
                    <a:pt x="648" y="62"/>
                  </a:cubicBezTo>
                  <a:cubicBezTo>
                    <a:pt x="652" y="66"/>
                    <a:pt x="658" y="72"/>
                    <a:pt x="662" y="79"/>
                  </a:cubicBezTo>
                  <a:cubicBezTo>
                    <a:pt x="662" y="79"/>
                    <a:pt x="662" y="79"/>
                    <a:pt x="662" y="79"/>
                  </a:cubicBezTo>
                  <a:cubicBezTo>
                    <a:pt x="662" y="79"/>
                    <a:pt x="662" y="79"/>
                    <a:pt x="662" y="79"/>
                  </a:cubicBezTo>
                  <a:cubicBezTo>
                    <a:pt x="662" y="79"/>
                    <a:pt x="662" y="79"/>
                    <a:pt x="662" y="79"/>
                  </a:cubicBezTo>
                  <a:cubicBezTo>
                    <a:pt x="662" y="79"/>
                    <a:pt x="662" y="79"/>
                    <a:pt x="662" y="79"/>
                  </a:cubicBezTo>
                  <a:cubicBezTo>
                    <a:pt x="662" y="79"/>
                    <a:pt x="662" y="79"/>
                    <a:pt x="662" y="79"/>
                  </a:cubicBezTo>
                  <a:cubicBezTo>
                    <a:pt x="667" y="86"/>
                    <a:pt x="670" y="93"/>
                    <a:pt x="672" y="99"/>
                  </a:cubicBezTo>
                  <a:cubicBezTo>
                    <a:pt x="673" y="100"/>
                    <a:pt x="673" y="100"/>
                    <a:pt x="673" y="100"/>
                  </a:cubicBezTo>
                  <a:cubicBezTo>
                    <a:pt x="671" y="101"/>
                    <a:pt x="671" y="101"/>
                    <a:pt x="671" y="101"/>
                  </a:cubicBezTo>
                  <a:cubicBezTo>
                    <a:pt x="667" y="104"/>
                    <a:pt x="662" y="107"/>
                    <a:pt x="657" y="110"/>
                  </a:cubicBezTo>
                  <a:cubicBezTo>
                    <a:pt x="657" y="110"/>
                    <a:pt x="657" y="110"/>
                    <a:pt x="657" y="110"/>
                  </a:cubicBezTo>
                  <a:cubicBezTo>
                    <a:pt x="657" y="112"/>
                    <a:pt x="658" y="114"/>
                    <a:pt x="658" y="115"/>
                  </a:cubicBezTo>
                  <a:cubicBezTo>
                    <a:pt x="662" y="115"/>
                    <a:pt x="665" y="115"/>
                    <a:pt x="669" y="115"/>
                  </a:cubicBezTo>
                  <a:cubicBezTo>
                    <a:pt x="671" y="115"/>
                    <a:pt x="673" y="115"/>
                    <a:pt x="675" y="115"/>
                  </a:cubicBezTo>
                  <a:cubicBezTo>
                    <a:pt x="677" y="115"/>
                    <a:pt x="677" y="115"/>
                    <a:pt x="677" y="115"/>
                  </a:cubicBezTo>
                  <a:cubicBezTo>
                    <a:pt x="677" y="117"/>
                    <a:pt x="677" y="117"/>
                    <a:pt x="677" y="117"/>
                  </a:cubicBezTo>
                  <a:cubicBezTo>
                    <a:pt x="679" y="124"/>
                    <a:pt x="680" y="131"/>
                    <a:pt x="680" y="139"/>
                  </a:cubicBezTo>
                  <a:cubicBezTo>
                    <a:pt x="680" y="141"/>
                    <a:pt x="680" y="141"/>
                    <a:pt x="680" y="141"/>
                  </a:cubicBezTo>
                  <a:cubicBezTo>
                    <a:pt x="680" y="141"/>
                    <a:pt x="680" y="141"/>
                    <a:pt x="680" y="141"/>
                  </a:cubicBezTo>
                  <a:cubicBezTo>
                    <a:pt x="680" y="142"/>
                    <a:pt x="680" y="142"/>
                    <a:pt x="680" y="143"/>
                  </a:cubicBezTo>
                  <a:cubicBezTo>
                    <a:pt x="680" y="149"/>
                    <a:pt x="680" y="155"/>
                    <a:pt x="679" y="161"/>
                  </a:cubicBezTo>
                  <a:cubicBezTo>
                    <a:pt x="679" y="163"/>
                    <a:pt x="679" y="163"/>
                    <a:pt x="679" y="163"/>
                  </a:cubicBezTo>
                  <a:cubicBezTo>
                    <a:pt x="677" y="163"/>
                    <a:pt x="677" y="163"/>
                    <a:pt x="677" y="163"/>
                  </a:cubicBezTo>
                  <a:cubicBezTo>
                    <a:pt x="671" y="163"/>
                    <a:pt x="666" y="164"/>
                    <a:pt x="660" y="164"/>
                  </a:cubicBezTo>
                  <a:cubicBezTo>
                    <a:pt x="660" y="166"/>
                    <a:pt x="659" y="167"/>
                    <a:pt x="659" y="169"/>
                  </a:cubicBezTo>
                  <a:cubicBezTo>
                    <a:pt x="659" y="169"/>
                    <a:pt x="659" y="170"/>
                    <a:pt x="659" y="170"/>
                  </a:cubicBezTo>
                  <a:cubicBezTo>
                    <a:pt x="664" y="173"/>
                    <a:pt x="670" y="175"/>
                    <a:pt x="674" y="177"/>
                  </a:cubicBezTo>
                  <a:cubicBezTo>
                    <a:pt x="676" y="178"/>
                    <a:pt x="676" y="178"/>
                    <a:pt x="676" y="178"/>
                  </a:cubicBezTo>
                  <a:cubicBezTo>
                    <a:pt x="676" y="180"/>
                    <a:pt x="676" y="180"/>
                    <a:pt x="676" y="180"/>
                  </a:cubicBezTo>
                  <a:cubicBezTo>
                    <a:pt x="674" y="186"/>
                    <a:pt x="672" y="193"/>
                    <a:pt x="670" y="200"/>
                  </a:cubicBezTo>
                  <a:cubicBezTo>
                    <a:pt x="670" y="201"/>
                    <a:pt x="670" y="201"/>
                    <a:pt x="670" y="201"/>
                  </a:cubicBezTo>
                  <a:cubicBezTo>
                    <a:pt x="669" y="202"/>
                    <a:pt x="669" y="202"/>
                    <a:pt x="669" y="202"/>
                  </a:cubicBezTo>
                  <a:cubicBezTo>
                    <a:pt x="667" y="207"/>
                    <a:pt x="664" y="214"/>
                    <a:pt x="661" y="221"/>
                  </a:cubicBezTo>
                  <a:cubicBezTo>
                    <a:pt x="660" y="223"/>
                    <a:pt x="660" y="223"/>
                    <a:pt x="660" y="223"/>
                  </a:cubicBezTo>
                  <a:cubicBezTo>
                    <a:pt x="659" y="222"/>
                    <a:pt x="659" y="222"/>
                    <a:pt x="659" y="222"/>
                  </a:cubicBezTo>
                  <a:cubicBezTo>
                    <a:pt x="653" y="221"/>
                    <a:pt x="648" y="220"/>
                    <a:pt x="642" y="219"/>
                  </a:cubicBezTo>
                  <a:cubicBezTo>
                    <a:pt x="639" y="224"/>
                    <a:pt x="639" y="224"/>
                    <a:pt x="639" y="224"/>
                  </a:cubicBezTo>
                  <a:cubicBezTo>
                    <a:pt x="643" y="228"/>
                    <a:pt x="648" y="232"/>
                    <a:pt x="652" y="236"/>
                  </a:cubicBezTo>
                  <a:cubicBezTo>
                    <a:pt x="653" y="237"/>
                    <a:pt x="653" y="237"/>
                    <a:pt x="653" y="237"/>
                  </a:cubicBezTo>
                  <a:cubicBezTo>
                    <a:pt x="653" y="238"/>
                    <a:pt x="653" y="238"/>
                    <a:pt x="653" y="238"/>
                  </a:cubicBezTo>
                  <a:cubicBezTo>
                    <a:pt x="649" y="244"/>
                    <a:pt x="645" y="251"/>
                    <a:pt x="642" y="257"/>
                  </a:cubicBezTo>
                  <a:cubicBezTo>
                    <a:pt x="642" y="257"/>
                    <a:pt x="642" y="257"/>
                    <a:pt x="642" y="257"/>
                  </a:cubicBezTo>
                  <a:cubicBezTo>
                    <a:pt x="642" y="257"/>
                    <a:pt x="642" y="257"/>
                    <a:pt x="642" y="257"/>
                  </a:cubicBezTo>
                  <a:cubicBezTo>
                    <a:pt x="641" y="257"/>
                    <a:pt x="641" y="257"/>
                    <a:pt x="641" y="257"/>
                  </a:cubicBezTo>
                  <a:cubicBezTo>
                    <a:pt x="630" y="277"/>
                    <a:pt x="630" y="277"/>
                    <a:pt x="630" y="277"/>
                  </a:cubicBezTo>
                  <a:cubicBezTo>
                    <a:pt x="612" y="272"/>
                    <a:pt x="612" y="272"/>
                    <a:pt x="612" y="272"/>
                  </a:cubicBezTo>
                  <a:cubicBezTo>
                    <a:pt x="608" y="278"/>
                    <a:pt x="608" y="278"/>
                    <a:pt x="608" y="278"/>
                  </a:cubicBezTo>
                  <a:cubicBezTo>
                    <a:pt x="622" y="291"/>
                    <a:pt x="622" y="291"/>
                    <a:pt x="622" y="291"/>
                  </a:cubicBezTo>
                  <a:cubicBezTo>
                    <a:pt x="610" y="311"/>
                    <a:pt x="610" y="311"/>
                    <a:pt x="610" y="311"/>
                  </a:cubicBezTo>
                  <a:cubicBezTo>
                    <a:pt x="610" y="311"/>
                    <a:pt x="610" y="311"/>
                    <a:pt x="610" y="311"/>
                  </a:cubicBezTo>
                  <a:cubicBezTo>
                    <a:pt x="610" y="311"/>
                    <a:pt x="610" y="311"/>
                    <a:pt x="610" y="311"/>
                  </a:cubicBezTo>
                  <a:cubicBezTo>
                    <a:pt x="610" y="311"/>
                    <a:pt x="610" y="311"/>
                    <a:pt x="610" y="311"/>
                  </a:cubicBezTo>
                  <a:cubicBezTo>
                    <a:pt x="610" y="311"/>
                    <a:pt x="610" y="311"/>
                    <a:pt x="610" y="311"/>
                  </a:cubicBezTo>
                  <a:cubicBezTo>
                    <a:pt x="610" y="311"/>
                    <a:pt x="610" y="311"/>
                    <a:pt x="610" y="311"/>
                  </a:cubicBezTo>
                  <a:cubicBezTo>
                    <a:pt x="598" y="331"/>
                    <a:pt x="598" y="331"/>
                    <a:pt x="598" y="331"/>
                  </a:cubicBezTo>
                  <a:cubicBezTo>
                    <a:pt x="580" y="325"/>
                    <a:pt x="580" y="325"/>
                    <a:pt x="580" y="325"/>
                  </a:cubicBezTo>
                  <a:cubicBezTo>
                    <a:pt x="576" y="331"/>
                    <a:pt x="576" y="331"/>
                    <a:pt x="576" y="331"/>
                  </a:cubicBezTo>
                  <a:cubicBezTo>
                    <a:pt x="590" y="344"/>
                    <a:pt x="590" y="344"/>
                    <a:pt x="590" y="344"/>
                  </a:cubicBezTo>
                  <a:cubicBezTo>
                    <a:pt x="578" y="364"/>
                    <a:pt x="578" y="364"/>
                    <a:pt x="578" y="364"/>
                  </a:cubicBezTo>
                  <a:cubicBezTo>
                    <a:pt x="578" y="364"/>
                    <a:pt x="578" y="364"/>
                    <a:pt x="578" y="364"/>
                  </a:cubicBezTo>
                  <a:cubicBezTo>
                    <a:pt x="578" y="365"/>
                    <a:pt x="578" y="365"/>
                    <a:pt x="578" y="365"/>
                  </a:cubicBezTo>
                  <a:cubicBezTo>
                    <a:pt x="578" y="365"/>
                    <a:pt x="578" y="365"/>
                    <a:pt x="578" y="365"/>
                  </a:cubicBezTo>
                  <a:cubicBezTo>
                    <a:pt x="578" y="365"/>
                    <a:pt x="578" y="365"/>
                    <a:pt x="578" y="365"/>
                  </a:cubicBezTo>
                  <a:cubicBezTo>
                    <a:pt x="566" y="385"/>
                    <a:pt x="566" y="385"/>
                    <a:pt x="566" y="385"/>
                  </a:cubicBezTo>
                  <a:cubicBezTo>
                    <a:pt x="548" y="379"/>
                    <a:pt x="548" y="379"/>
                    <a:pt x="548" y="379"/>
                  </a:cubicBezTo>
                  <a:cubicBezTo>
                    <a:pt x="544" y="385"/>
                    <a:pt x="544" y="385"/>
                    <a:pt x="544" y="385"/>
                  </a:cubicBezTo>
                  <a:cubicBezTo>
                    <a:pt x="558" y="398"/>
                    <a:pt x="558" y="398"/>
                    <a:pt x="558" y="398"/>
                  </a:cubicBezTo>
                  <a:cubicBezTo>
                    <a:pt x="546" y="418"/>
                    <a:pt x="546" y="418"/>
                    <a:pt x="546" y="418"/>
                  </a:cubicBezTo>
                  <a:cubicBezTo>
                    <a:pt x="546" y="418"/>
                    <a:pt x="546" y="418"/>
                    <a:pt x="546" y="418"/>
                  </a:cubicBezTo>
                  <a:cubicBezTo>
                    <a:pt x="546" y="418"/>
                    <a:pt x="546" y="418"/>
                    <a:pt x="546" y="418"/>
                  </a:cubicBezTo>
                  <a:cubicBezTo>
                    <a:pt x="546" y="418"/>
                    <a:pt x="546" y="418"/>
                    <a:pt x="546" y="418"/>
                  </a:cubicBezTo>
                  <a:cubicBezTo>
                    <a:pt x="546" y="419"/>
                    <a:pt x="546" y="419"/>
                    <a:pt x="546" y="419"/>
                  </a:cubicBezTo>
                  <a:cubicBezTo>
                    <a:pt x="534" y="439"/>
                    <a:pt x="534" y="439"/>
                    <a:pt x="534" y="439"/>
                  </a:cubicBezTo>
                  <a:cubicBezTo>
                    <a:pt x="516" y="433"/>
                    <a:pt x="516" y="433"/>
                    <a:pt x="516" y="433"/>
                  </a:cubicBezTo>
                  <a:cubicBezTo>
                    <a:pt x="512" y="439"/>
                    <a:pt x="512" y="439"/>
                    <a:pt x="512" y="439"/>
                  </a:cubicBezTo>
                  <a:cubicBezTo>
                    <a:pt x="526" y="452"/>
                    <a:pt x="526" y="452"/>
                    <a:pt x="526" y="452"/>
                  </a:cubicBezTo>
                  <a:cubicBezTo>
                    <a:pt x="514" y="472"/>
                    <a:pt x="514" y="472"/>
                    <a:pt x="514" y="472"/>
                  </a:cubicBezTo>
                  <a:cubicBezTo>
                    <a:pt x="514" y="472"/>
                    <a:pt x="514" y="472"/>
                    <a:pt x="514" y="472"/>
                  </a:cubicBezTo>
                  <a:cubicBezTo>
                    <a:pt x="514" y="472"/>
                    <a:pt x="514" y="472"/>
                    <a:pt x="514" y="472"/>
                  </a:cubicBezTo>
                  <a:cubicBezTo>
                    <a:pt x="514" y="472"/>
                    <a:pt x="514" y="472"/>
                    <a:pt x="514" y="472"/>
                  </a:cubicBezTo>
                  <a:cubicBezTo>
                    <a:pt x="502" y="492"/>
                    <a:pt x="502" y="492"/>
                    <a:pt x="502" y="492"/>
                  </a:cubicBezTo>
                  <a:cubicBezTo>
                    <a:pt x="484" y="487"/>
                    <a:pt x="484" y="487"/>
                    <a:pt x="484" y="487"/>
                  </a:cubicBezTo>
                  <a:cubicBezTo>
                    <a:pt x="480" y="493"/>
                    <a:pt x="480" y="493"/>
                    <a:pt x="480" y="493"/>
                  </a:cubicBezTo>
                  <a:cubicBezTo>
                    <a:pt x="494" y="506"/>
                    <a:pt x="494" y="506"/>
                    <a:pt x="494" y="506"/>
                  </a:cubicBezTo>
                  <a:cubicBezTo>
                    <a:pt x="493" y="507"/>
                    <a:pt x="493" y="507"/>
                    <a:pt x="493" y="507"/>
                  </a:cubicBezTo>
                  <a:cubicBezTo>
                    <a:pt x="492" y="509"/>
                    <a:pt x="491" y="510"/>
                    <a:pt x="490" y="512"/>
                  </a:cubicBezTo>
                  <a:cubicBezTo>
                    <a:pt x="490" y="513"/>
                    <a:pt x="490" y="513"/>
                    <a:pt x="490" y="513"/>
                  </a:cubicBezTo>
                  <a:cubicBezTo>
                    <a:pt x="487" y="517"/>
                    <a:pt x="485" y="521"/>
                    <a:pt x="482" y="526"/>
                  </a:cubicBezTo>
                  <a:cubicBezTo>
                    <a:pt x="481" y="528"/>
                    <a:pt x="481" y="528"/>
                    <a:pt x="481" y="528"/>
                  </a:cubicBezTo>
                  <a:cubicBezTo>
                    <a:pt x="481" y="528"/>
                    <a:pt x="481" y="528"/>
                    <a:pt x="481" y="528"/>
                  </a:cubicBezTo>
                  <a:cubicBezTo>
                    <a:pt x="477" y="533"/>
                    <a:pt x="473" y="539"/>
                    <a:pt x="470" y="544"/>
                  </a:cubicBezTo>
                  <a:cubicBezTo>
                    <a:pt x="469" y="545"/>
                    <a:pt x="469" y="545"/>
                    <a:pt x="469" y="545"/>
                  </a:cubicBezTo>
                  <a:cubicBezTo>
                    <a:pt x="467" y="545"/>
                    <a:pt x="467" y="545"/>
                    <a:pt x="467" y="545"/>
                  </a:cubicBezTo>
                  <a:cubicBezTo>
                    <a:pt x="462" y="543"/>
                    <a:pt x="457" y="540"/>
                    <a:pt x="451" y="538"/>
                  </a:cubicBezTo>
                  <a:cubicBezTo>
                    <a:pt x="451" y="538"/>
                    <a:pt x="451" y="538"/>
                    <a:pt x="451" y="538"/>
                  </a:cubicBezTo>
                  <a:cubicBezTo>
                    <a:pt x="450" y="539"/>
                    <a:pt x="449" y="541"/>
                    <a:pt x="448" y="543"/>
                  </a:cubicBezTo>
                  <a:cubicBezTo>
                    <a:pt x="451" y="547"/>
                    <a:pt x="455" y="552"/>
                    <a:pt x="458" y="556"/>
                  </a:cubicBezTo>
                  <a:cubicBezTo>
                    <a:pt x="459" y="558"/>
                    <a:pt x="459" y="558"/>
                    <a:pt x="459" y="558"/>
                  </a:cubicBezTo>
                  <a:cubicBezTo>
                    <a:pt x="458" y="559"/>
                    <a:pt x="458" y="559"/>
                    <a:pt x="458" y="559"/>
                  </a:cubicBezTo>
                  <a:cubicBezTo>
                    <a:pt x="452" y="565"/>
                    <a:pt x="447" y="570"/>
                    <a:pt x="443" y="575"/>
                  </a:cubicBezTo>
                  <a:cubicBezTo>
                    <a:pt x="442" y="575"/>
                    <a:pt x="442" y="575"/>
                    <a:pt x="442" y="575"/>
                  </a:cubicBezTo>
                  <a:cubicBezTo>
                    <a:pt x="442" y="575"/>
                    <a:pt x="442" y="575"/>
                    <a:pt x="442" y="575"/>
                  </a:cubicBezTo>
                  <a:cubicBezTo>
                    <a:pt x="442" y="575"/>
                    <a:pt x="442" y="575"/>
                    <a:pt x="442" y="575"/>
                  </a:cubicBezTo>
                  <a:cubicBezTo>
                    <a:pt x="437" y="580"/>
                    <a:pt x="431" y="585"/>
                    <a:pt x="425" y="589"/>
                  </a:cubicBezTo>
                  <a:cubicBezTo>
                    <a:pt x="424" y="590"/>
                    <a:pt x="424" y="590"/>
                    <a:pt x="424" y="590"/>
                  </a:cubicBezTo>
                  <a:cubicBezTo>
                    <a:pt x="423" y="589"/>
                    <a:pt x="423" y="589"/>
                    <a:pt x="423" y="589"/>
                  </a:cubicBezTo>
                  <a:cubicBezTo>
                    <a:pt x="419" y="585"/>
                    <a:pt x="414" y="581"/>
                    <a:pt x="410" y="577"/>
                  </a:cubicBezTo>
                  <a:cubicBezTo>
                    <a:pt x="409" y="578"/>
                    <a:pt x="408" y="578"/>
                    <a:pt x="407" y="579"/>
                  </a:cubicBezTo>
                  <a:cubicBezTo>
                    <a:pt x="407" y="579"/>
                    <a:pt x="407" y="579"/>
                    <a:pt x="407" y="579"/>
                  </a:cubicBezTo>
                  <a:cubicBezTo>
                    <a:pt x="407" y="579"/>
                    <a:pt x="407" y="579"/>
                    <a:pt x="407" y="579"/>
                  </a:cubicBezTo>
                  <a:cubicBezTo>
                    <a:pt x="407" y="579"/>
                    <a:pt x="407" y="579"/>
                    <a:pt x="407" y="579"/>
                  </a:cubicBezTo>
                  <a:cubicBezTo>
                    <a:pt x="407" y="579"/>
                    <a:pt x="407" y="579"/>
                    <a:pt x="407" y="579"/>
                  </a:cubicBezTo>
                  <a:cubicBezTo>
                    <a:pt x="407" y="579"/>
                    <a:pt x="407" y="579"/>
                    <a:pt x="407" y="579"/>
                  </a:cubicBezTo>
                  <a:cubicBezTo>
                    <a:pt x="406" y="580"/>
                    <a:pt x="406" y="580"/>
                    <a:pt x="405" y="580"/>
                  </a:cubicBezTo>
                  <a:cubicBezTo>
                    <a:pt x="407" y="586"/>
                    <a:pt x="409" y="591"/>
                    <a:pt x="410" y="597"/>
                  </a:cubicBezTo>
                  <a:cubicBezTo>
                    <a:pt x="411" y="598"/>
                    <a:pt x="411" y="598"/>
                    <a:pt x="411" y="598"/>
                  </a:cubicBezTo>
                  <a:cubicBezTo>
                    <a:pt x="409" y="599"/>
                    <a:pt x="409" y="599"/>
                    <a:pt x="409" y="599"/>
                  </a:cubicBezTo>
                  <a:cubicBezTo>
                    <a:pt x="403" y="603"/>
                    <a:pt x="397" y="606"/>
                    <a:pt x="391" y="608"/>
                  </a:cubicBezTo>
                  <a:cubicBezTo>
                    <a:pt x="391" y="608"/>
                    <a:pt x="391" y="608"/>
                    <a:pt x="391" y="608"/>
                  </a:cubicBezTo>
                  <a:cubicBezTo>
                    <a:pt x="389" y="608"/>
                    <a:pt x="389" y="608"/>
                    <a:pt x="389" y="608"/>
                  </a:cubicBezTo>
                  <a:cubicBezTo>
                    <a:pt x="383" y="611"/>
                    <a:pt x="376" y="612"/>
                    <a:pt x="368" y="614"/>
                  </a:cubicBezTo>
                  <a:cubicBezTo>
                    <a:pt x="366" y="614"/>
                    <a:pt x="366" y="614"/>
                    <a:pt x="366" y="614"/>
                  </a:cubicBezTo>
                  <a:cubicBezTo>
                    <a:pt x="366" y="613"/>
                    <a:pt x="366" y="613"/>
                    <a:pt x="366" y="613"/>
                  </a:cubicBezTo>
                  <a:cubicBezTo>
                    <a:pt x="364" y="608"/>
                    <a:pt x="362" y="602"/>
                    <a:pt x="360" y="597"/>
                  </a:cubicBezTo>
                  <a:cubicBezTo>
                    <a:pt x="359" y="597"/>
                    <a:pt x="359" y="597"/>
                    <a:pt x="359" y="597"/>
                  </a:cubicBezTo>
                  <a:cubicBezTo>
                    <a:pt x="359" y="597"/>
                    <a:pt x="359" y="597"/>
                    <a:pt x="359" y="597"/>
                  </a:cubicBezTo>
                  <a:cubicBezTo>
                    <a:pt x="357" y="597"/>
                    <a:pt x="356" y="597"/>
                    <a:pt x="354" y="597"/>
                  </a:cubicBezTo>
                  <a:cubicBezTo>
                    <a:pt x="353" y="603"/>
                    <a:pt x="352" y="609"/>
                    <a:pt x="351" y="614"/>
                  </a:cubicBezTo>
                  <a:cubicBezTo>
                    <a:pt x="351" y="616"/>
                    <a:pt x="351" y="616"/>
                    <a:pt x="351" y="616"/>
                  </a:cubicBezTo>
                  <a:cubicBezTo>
                    <a:pt x="349" y="616"/>
                    <a:pt x="349" y="616"/>
                    <a:pt x="349" y="616"/>
                  </a:cubicBezTo>
                  <a:cubicBezTo>
                    <a:pt x="349" y="616"/>
                    <a:pt x="348" y="616"/>
                    <a:pt x="348" y="616"/>
                  </a:cubicBezTo>
                  <a:cubicBezTo>
                    <a:pt x="341" y="616"/>
                    <a:pt x="334" y="615"/>
                    <a:pt x="327" y="614"/>
                  </a:cubicBezTo>
                  <a:cubicBezTo>
                    <a:pt x="327" y="614"/>
                    <a:pt x="327" y="614"/>
                    <a:pt x="327" y="614"/>
                  </a:cubicBezTo>
                  <a:cubicBezTo>
                    <a:pt x="327" y="614"/>
                    <a:pt x="327" y="614"/>
                    <a:pt x="327" y="614"/>
                  </a:cubicBezTo>
                  <a:cubicBezTo>
                    <a:pt x="326" y="614"/>
                    <a:pt x="326" y="614"/>
                    <a:pt x="326" y="614"/>
                  </a:cubicBezTo>
                  <a:cubicBezTo>
                    <a:pt x="326" y="614"/>
                    <a:pt x="326" y="614"/>
                    <a:pt x="326" y="614"/>
                  </a:cubicBezTo>
                  <a:cubicBezTo>
                    <a:pt x="318" y="612"/>
                    <a:pt x="312" y="610"/>
                    <a:pt x="306" y="608"/>
                  </a:cubicBezTo>
                  <a:cubicBezTo>
                    <a:pt x="304" y="608"/>
                    <a:pt x="304" y="608"/>
                    <a:pt x="304" y="608"/>
                  </a:cubicBezTo>
                  <a:cubicBezTo>
                    <a:pt x="304" y="606"/>
                    <a:pt x="304" y="606"/>
                    <a:pt x="304" y="606"/>
                  </a:cubicBezTo>
                  <a:cubicBezTo>
                    <a:pt x="305" y="600"/>
                    <a:pt x="306" y="595"/>
                    <a:pt x="307" y="589"/>
                  </a:cubicBezTo>
                  <a:cubicBezTo>
                    <a:pt x="302" y="587"/>
                    <a:pt x="302" y="587"/>
                    <a:pt x="302" y="587"/>
                  </a:cubicBezTo>
                  <a:cubicBezTo>
                    <a:pt x="298" y="591"/>
                    <a:pt x="295" y="595"/>
                    <a:pt x="291" y="600"/>
                  </a:cubicBezTo>
                  <a:cubicBezTo>
                    <a:pt x="290" y="601"/>
                    <a:pt x="290" y="601"/>
                    <a:pt x="290" y="601"/>
                  </a:cubicBezTo>
                  <a:cubicBezTo>
                    <a:pt x="288" y="600"/>
                    <a:pt x="288" y="600"/>
                    <a:pt x="288" y="600"/>
                  </a:cubicBezTo>
                  <a:cubicBezTo>
                    <a:pt x="282" y="597"/>
                    <a:pt x="276" y="593"/>
                    <a:pt x="270" y="589"/>
                  </a:cubicBezTo>
                  <a:cubicBezTo>
                    <a:pt x="270" y="589"/>
                    <a:pt x="270" y="589"/>
                    <a:pt x="270" y="589"/>
                  </a:cubicBezTo>
                  <a:cubicBezTo>
                    <a:pt x="270" y="589"/>
                    <a:pt x="270" y="589"/>
                    <a:pt x="270" y="589"/>
                  </a:cubicBezTo>
                  <a:cubicBezTo>
                    <a:pt x="270" y="589"/>
                    <a:pt x="270" y="589"/>
                    <a:pt x="270" y="589"/>
                  </a:cubicBezTo>
                  <a:cubicBezTo>
                    <a:pt x="270" y="589"/>
                    <a:pt x="270" y="589"/>
                    <a:pt x="270" y="589"/>
                  </a:cubicBezTo>
                  <a:cubicBezTo>
                    <a:pt x="270" y="589"/>
                    <a:pt x="270" y="589"/>
                    <a:pt x="270" y="589"/>
                  </a:cubicBezTo>
                  <a:cubicBezTo>
                    <a:pt x="270" y="589"/>
                    <a:pt x="270" y="589"/>
                    <a:pt x="270" y="589"/>
                  </a:cubicBezTo>
                  <a:cubicBezTo>
                    <a:pt x="270" y="589"/>
                    <a:pt x="270" y="589"/>
                    <a:pt x="270" y="589"/>
                  </a:cubicBezTo>
                  <a:cubicBezTo>
                    <a:pt x="270" y="589"/>
                    <a:pt x="270" y="589"/>
                    <a:pt x="270" y="589"/>
                  </a:cubicBezTo>
                  <a:cubicBezTo>
                    <a:pt x="270" y="589"/>
                    <a:pt x="270" y="589"/>
                    <a:pt x="270" y="589"/>
                  </a:cubicBezTo>
                  <a:cubicBezTo>
                    <a:pt x="264" y="584"/>
                    <a:pt x="258" y="580"/>
                    <a:pt x="253" y="575"/>
                  </a:cubicBezTo>
                  <a:cubicBezTo>
                    <a:pt x="252" y="574"/>
                    <a:pt x="252" y="574"/>
                    <a:pt x="252" y="574"/>
                  </a:cubicBezTo>
                  <a:cubicBezTo>
                    <a:pt x="252" y="572"/>
                    <a:pt x="252" y="572"/>
                    <a:pt x="252" y="572"/>
                  </a:cubicBezTo>
                  <a:cubicBezTo>
                    <a:pt x="255" y="567"/>
                    <a:pt x="258" y="562"/>
                    <a:pt x="261" y="557"/>
                  </a:cubicBezTo>
                  <a:cubicBezTo>
                    <a:pt x="260" y="556"/>
                    <a:pt x="259" y="555"/>
                    <a:pt x="258" y="554"/>
                  </a:cubicBezTo>
                  <a:cubicBezTo>
                    <a:pt x="258" y="554"/>
                    <a:pt x="258" y="554"/>
                    <a:pt x="258" y="554"/>
                  </a:cubicBezTo>
                  <a:cubicBezTo>
                    <a:pt x="258" y="554"/>
                    <a:pt x="257" y="553"/>
                    <a:pt x="257" y="553"/>
                  </a:cubicBezTo>
                  <a:cubicBezTo>
                    <a:pt x="252" y="556"/>
                    <a:pt x="247" y="559"/>
                    <a:pt x="242" y="562"/>
                  </a:cubicBezTo>
                  <a:cubicBezTo>
                    <a:pt x="241" y="562"/>
                    <a:pt x="241" y="562"/>
                    <a:pt x="241" y="562"/>
                  </a:cubicBezTo>
                  <a:cubicBezTo>
                    <a:pt x="240" y="561"/>
                    <a:pt x="240" y="561"/>
                    <a:pt x="240" y="561"/>
                  </a:cubicBezTo>
                  <a:cubicBezTo>
                    <a:pt x="235" y="556"/>
                    <a:pt x="231" y="551"/>
                    <a:pt x="227" y="545"/>
                  </a:cubicBezTo>
                  <a:cubicBezTo>
                    <a:pt x="227" y="545"/>
                    <a:pt x="227" y="545"/>
                    <a:pt x="227" y="545"/>
                  </a:cubicBezTo>
                  <a:cubicBezTo>
                    <a:pt x="226" y="544"/>
                    <a:pt x="226" y="544"/>
                    <a:pt x="226" y="544"/>
                  </a:cubicBezTo>
                  <a:cubicBezTo>
                    <a:pt x="226" y="544"/>
                    <a:pt x="226" y="544"/>
                    <a:pt x="226" y="544"/>
                  </a:cubicBezTo>
                  <a:cubicBezTo>
                    <a:pt x="226" y="544"/>
                    <a:pt x="226" y="544"/>
                    <a:pt x="226" y="544"/>
                  </a:cubicBezTo>
                  <a:cubicBezTo>
                    <a:pt x="221" y="538"/>
                    <a:pt x="217" y="532"/>
                    <a:pt x="213" y="526"/>
                  </a:cubicBezTo>
                  <a:cubicBezTo>
                    <a:pt x="213" y="524"/>
                    <a:pt x="213" y="524"/>
                    <a:pt x="213" y="524"/>
                  </a:cubicBezTo>
                  <a:cubicBezTo>
                    <a:pt x="214" y="523"/>
                    <a:pt x="214" y="523"/>
                    <a:pt x="214" y="523"/>
                  </a:cubicBezTo>
                  <a:cubicBezTo>
                    <a:pt x="218" y="519"/>
                    <a:pt x="222" y="515"/>
                    <a:pt x="226" y="511"/>
                  </a:cubicBezTo>
                  <a:cubicBezTo>
                    <a:pt x="225" y="510"/>
                    <a:pt x="224" y="509"/>
                    <a:pt x="223" y="507"/>
                  </a:cubicBezTo>
                  <a:cubicBezTo>
                    <a:pt x="223" y="507"/>
                    <a:pt x="223" y="506"/>
                    <a:pt x="222" y="505"/>
                  </a:cubicBezTo>
                  <a:cubicBezTo>
                    <a:pt x="204" y="511"/>
                    <a:pt x="204" y="511"/>
                    <a:pt x="204" y="511"/>
                  </a:cubicBezTo>
                  <a:cubicBezTo>
                    <a:pt x="193" y="491"/>
                    <a:pt x="193" y="491"/>
                    <a:pt x="193" y="491"/>
                  </a:cubicBezTo>
                  <a:cubicBezTo>
                    <a:pt x="193" y="491"/>
                    <a:pt x="193" y="491"/>
                    <a:pt x="193" y="491"/>
                  </a:cubicBezTo>
                  <a:cubicBezTo>
                    <a:pt x="192" y="491"/>
                    <a:pt x="192" y="491"/>
                    <a:pt x="192" y="491"/>
                  </a:cubicBezTo>
                  <a:cubicBezTo>
                    <a:pt x="192" y="491"/>
                    <a:pt x="192" y="491"/>
                    <a:pt x="192" y="491"/>
                  </a:cubicBezTo>
                  <a:cubicBezTo>
                    <a:pt x="192" y="491"/>
                    <a:pt x="192" y="491"/>
                    <a:pt x="192" y="491"/>
                  </a:cubicBezTo>
                  <a:cubicBezTo>
                    <a:pt x="192" y="491"/>
                    <a:pt x="192" y="491"/>
                    <a:pt x="192" y="491"/>
                  </a:cubicBezTo>
                  <a:cubicBezTo>
                    <a:pt x="180" y="471"/>
                    <a:pt x="180" y="471"/>
                    <a:pt x="180" y="471"/>
                  </a:cubicBezTo>
                  <a:cubicBezTo>
                    <a:pt x="194" y="458"/>
                    <a:pt x="194" y="458"/>
                    <a:pt x="194" y="458"/>
                  </a:cubicBezTo>
                  <a:cubicBezTo>
                    <a:pt x="190" y="452"/>
                    <a:pt x="190" y="452"/>
                    <a:pt x="190" y="452"/>
                  </a:cubicBezTo>
                  <a:cubicBezTo>
                    <a:pt x="173" y="457"/>
                    <a:pt x="173" y="457"/>
                    <a:pt x="173" y="457"/>
                  </a:cubicBezTo>
                  <a:cubicBezTo>
                    <a:pt x="161" y="437"/>
                    <a:pt x="161" y="437"/>
                    <a:pt x="161" y="437"/>
                  </a:cubicBezTo>
                  <a:cubicBezTo>
                    <a:pt x="161" y="437"/>
                    <a:pt x="161" y="437"/>
                    <a:pt x="161" y="437"/>
                  </a:cubicBezTo>
                  <a:cubicBezTo>
                    <a:pt x="161" y="437"/>
                    <a:pt x="161" y="437"/>
                    <a:pt x="161" y="437"/>
                  </a:cubicBezTo>
                  <a:cubicBezTo>
                    <a:pt x="160" y="437"/>
                    <a:pt x="160" y="437"/>
                    <a:pt x="160" y="437"/>
                  </a:cubicBezTo>
                  <a:cubicBezTo>
                    <a:pt x="149" y="417"/>
                    <a:pt x="149" y="417"/>
                    <a:pt x="149" y="417"/>
                  </a:cubicBezTo>
                  <a:cubicBezTo>
                    <a:pt x="162" y="404"/>
                    <a:pt x="162" y="404"/>
                    <a:pt x="162" y="404"/>
                  </a:cubicBezTo>
                  <a:cubicBezTo>
                    <a:pt x="158" y="398"/>
                    <a:pt x="158" y="398"/>
                    <a:pt x="158" y="398"/>
                  </a:cubicBezTo>
                  <a:cubicBezTo>
                    <a:pt x="141" y="404"/>
                    <a:pt x="141" y="404"/>
                    <a:pt x="141" y="404"/>
                  </a:cubicBezTo>
                  <a:cubicBezTo>
                    <a:pt x="129" y="383"/>
                    <a:pt x="129" y="383"/>
                    <a:pt x="129" y="383"/>
                  </a:cubicBezTo>
                  <a:cubicBezTo>
                    <a:pt x="127" y="380"/>
                    <a:pt x="127" y="380"/>
                    <a:pt x="127" y="380"/>
                  </a:cubicBezTo>
                  <a:cubicBezTo>
                    <a:pt x="127" y="380"/>
                    <a:pt x="127" y="380"/>
                    <a:pt x="127" y="380"/>
                  </a:cubicBezTo>
                  <a:cubicBezTo>
                    <a:pt x="117" y="363"/>
                    <a:pt x="117" y="363"/>
                    <a:pt x="117" y="363"/>
                  </a:cubicBezTo>
                  <a:cubicBezTo>
                    <a:pt x="130" y="350"/>
                    <a:pt x="130" y="350"/>
                    <a:pt x="130" y="350"/>
                  </a:cubicBezTo>
                  <a:cubicBezTo>
                    <a:pt x="127" y="344"/>
                    <a:pt x="127" y="344"/>
                    <a:pt x="127" y="344"/>
                  </a:cubicBezTo>
                  <a:cubicBezTo>
                    <a:pt x="109" y="350"/>
                    <a:pt x="109" y="350"/>
                    <a:pt x="109" y="350"/>
                  </a:cubicBezTo>
                  <a:cubicBezTo>
                    <a:pt x="97" y="330"/>
                    <a:pt x="97" y="330"/>
                    <a:pt x="97" y="330"/>
                  </a:cubicBezTo>
                  <a:cubicBezTo>
                    <a:pt x="96" y="330"/>
                    <a:pt x="96" y="330"/>
                    <a:pt x="96" y="330"/>
                  </a:cubicBezTo>
                  <a:cubicBezTo>
                    <a:pt x="96" y="329"/>
                    <a:pt x="96" y="329"/>
                    <a:pt x="96" y="329"/>
                  </a:cubicBezTo>
                  <a:cubicBezTo>
                    <a:pt x="85" y="309"/>
                    <a:pt x="85" y="309"/>
                    <a:pt x="85" y="309"/>
                  </a:cubicBezTo>
                  <a:cubicBezTo>
                    <a:pt x="98" y="296"/>
                    <a:pt x="98" y="296"/>
                    <a:pt x="98" y="296"/>
                  </a:cubicBezTo>
                  <a:cubicBezTo>
                    <a:pt x="95" y="290"/>
                    <a:pt x="95" y="290"/>
                    <a:pt x="95" y="290"/>
                  </a:cubicBezTo>
                  <a:cubicBezTo>
                    <a:pt x="77" y="296"/>
                    <a:pt x="77" y="296"/>
                    <a:pt x="77" y="296"/>
                  </a:cubicBezTo>
                  <a:cubicBezTo>
                    <a:pt x="65" y="277"/>
                    <a:pt x="65" y="277"/>
                    <a:pt x="65" y="277"/>
                  </a:cubicBezTo>
                  <a:cubicBezTo>
                    <a:pt x="64" y="276"/>
                    <a:pt x="64" y="276"/>
                    <a:pt x="64" y="276"/>
                  </a:cubicBezTo>
                  <a:cubicBezTo>
                    <a:pt x="64" y="275"/>
                    <a:pt x="64" y="275"/>
                    <a:pt x="64" y="275"/>
                  </a:cubicBezTo>
                  <a:cubicBezTo>
                    <a:pt x="53" y="256"/>
                    <a:pt x="53" y="256"/>
                    <a:pt x="53" y="256"/>
                  </a:cubicBezTo>
                  <a:cubicBezTo>
                    <a:pt x="66" y="243"/>
                    <a:pt x="66" y="243"/>
                    <a:pt x="66" y="243"/>
                  </a:cubicBezTo>
                  <a:cubicBezTo>
                    <a:pt x="66" y="242"/>
                    <a:pt x="66" y="242"/>
                    <a:pt x="66" y="242"/>
                  </a:cubicBezTo>
                  <a:cubicBezTo>
                    <a:pt x="65" y="240"/>
                    <a:pt x="64" y="238"/>
                    <a:pt x="63" y="237"/>
                  </a:cubicBezTo>
                  <a:cubicBezTo>
                    <a:pt x="57" y="238"/>
                    <a:pt x="52" y="240"/>
                    <a:pt x="47" y="242"/>
                  </a:cubicBezTo>
                  <a:cubicBezTo>
                    <a:pt x="45" y="242"/>
                    <a:pt x="45" y="242"/>
                    <a:pt x="45" y="242"/>
                  </a:cubicBezTo>
                  <a:cubicBezTo>
                    <a:pt x="44" y="241"/>
                    <a:pt x="44" y="241"/>
                    <a:pt x="44" y="241"/>
                  </a:cubicBezTo>
                  <a:cubicBezTo>
                    <a:pt x="40" y="234"/>
                    <a:pt x="37" y="227"/>
                    <a:pt x="34" y="221"/>
                  </a:cubicBezTo>
                  <a:cubicBezTo>
                    <a:pt x="33" y="219"/>
                    <a:pt x="33" y="219"/>
                    <a:pt x="33" y="219"/>
                  </a:cubicBezTo>
                  <a:cubicBezTo>
                    <a:pt x="33" y="219"/>
                    <a:pt x="33" y="219"/>
                    <a:pt x="33" y="219"/>
                  </a:cubicBezTo>
                  <a:cubicBezTo>
                    <a:pt x="31" y="214"/>
                    <a:pt x="29" y="208"/>
                    <a:pt x="26" y="201"/>
                  </a:cubicBezTo>
                  <a:cubicBezTo>
                    <a:pt x="25" y="199"/>
                    <a:pt x="25" y="199"/>
                    <a:pt x="25" y="199"/>
                  </a:cubicBezTo>
                  <a:cubicBezTo>
                    <a:pt x="27" y="198"/>
                    <a:pt x="27" y="198"/>
                    <a:pt x="27" y="198"/>
                  </a:cubicBezTo>
                  <a:cubicBezTo>
                    <a:pt x="31" y="195"/>
                    <a:pt x="36" y="192"/>
                    <a:pt x="41" y="189"/>
                  </a:cubicBezTo>
                  <a:cubicBezTo>
                    <a:pt x="41" y="189"/>
                    <a:pt x="41" y="189"/>
                    <a:pt x="41" y="189"/>
                  </a:cubicBezTo>
                  <a:cubicBezTo>
                    <a:pt x="41" y="189"/>
                    <a:pt x="41" y="189"/>
                    <a:pt x="41" y="189"/>
                  </a:cubicBezTo>
                  <a:cubicBezTo>
                    <a:pt x="41" y="188"/>
                    <a:pt x="41" y="188"/>
                    <a:pt x="41" y="188"/>
                  </a:cubicBezTo>
                  <a:cubicBezTo>
                    <a:pt x="41" y="187"/>
                    <a:pt x="40" y="185"/>
                    <a:pt x="40" y="183"/>
                  </a:cubicBezTo>
                  <a:cubicBezTo>
                    <a:pt x="34" y="184"/>
                    <a:pt x="28" y="184"/>
                    <a:pt x="22" y="184"/>
                  </a:cubicBezTo>
                  <a:cubicBezTo>
                    <a:pt x="21" y="184"/>
                    <a:pt x="21" y="184"/>
                    <a:pt x="21" y="184"/>
                  </a:cubicBezTo>
                  <a:cubicBezTo>
                    <a:pt x="21" y="183"/>
                    <a:pt x="21" y="183"/>
                    <a:pt x="21" y="183"/>
                  </a:cubicBezTo>
                  <a:cubicBezTo>
                    <a:pt x="19" y="176"/>
                    <a:pt x="18" y="169"/>
                    <a:pt x="17" y="163"/>
                  </a:cubicBezTo>
                  <a:cubicBezTo>
                    <a:pt x="17" y="163"/>
                    <a:pt x="17" y="163"/>
                    <a:pt x="17" y="163"/>
                  </a:cubicBezTo>
                  <a:cubicBezTo>
                    <a:pt x="16" y="161"/>
                    <a:pt x="16" y="161"/>
                    <a:pt x="16" y="161"/>
                  </a:cubicBezTo>
                  <a:cubicBezTo>
                    <a:pt x="16" y="161"/>
                    <a:pt x="16" y="161"/>
                    <a:pt x="16" y="161"/>
                  </a:cubicBezTo>
                  <a:cubicBezTo>
                    <a:pt x="16" y="161"/>
                    <a:pt x="16" y="161"/>
                    <a:pt x="16" y="161"/>
                  </a:cubicBezTo>
                  <a:cubicBezTo>
                    <a:pt x="16" y="155"/>
                    <a:pt x="15" y="149"/>
                    <a:pt x="15" y="142"/>
                  </a:cubicBezTo>
                  <a:cubicBezTo>
                    <a:pt x="15" y="141"/>
                    <a:pt x="15" y="140"/>
                    <a:pt x="15" y="139"/>
                  </a:cubicBezTo>
                  <a:cubicBezTo>
                    <a:pt x="15" y="137"/>
                    <a:pt x="15" y="137"/>
                    <a:pt x="15" y="137"/>
                  </a:cubicBezTo>
                  <a:cubicBezTo>
                    <a:pt x="17" y="137"/>
                    <a:pt x="17" y="137"/>
                    <a:pt x="17" y="137"/>
                  </a:cubicBezTo>
                  <a:cubicBezTo>
                    <a:pt x="22" y="136"/>
                    <a:pt x="28" y="135"/>
                    <a:pt x="34" y="134"/>
                  </a:cubicBezTo>
                  <a:cubicBezTo>
                    <a:pt x="34" y="134"/>
                    <a:pt x="34" y="133"/>
                    <a:pt x="34" y="133"/>
                  </a:cubicBezTo>
                  <a:cubicBezTo>
                    <a:pt x="34" y="133"/>
                    <a:pt x="34" y="133"/>
                    <a:pt x="34" y="133"/>
                  </a:cubicBezTo>
                  <a:cubicBezTo>
                    <a:pt x="34" y="132"/>
                    <a:pt x="34" y="130"/>
                    <a:pt x="34" y="128"/>
                  </a:cubicBezTo>
                  <a:cubicBezTo>
                    <a:pt x="29" y="127"/>
                    <a:pt x="24" y="124"/>
                    <a:pt x="19" y="122"/>
                  </a:cubicBezTo>
                  <a:cubicBezTo>
                    <a:pt x="17" y="122"/>
                    <a:pt x="17" y="122"/>
                    <a:pt x="17" y="122"/>
                  </a:cubicBezTo>
                  <a:cubicBezTo>
                    <a:pt x="17" y="120"/>
                    <a:pt x="17" y="120"/>
                    <a:pt x="17" y="120"/>
                  </a:cubicBezTo>
                  <a:cubicBezTo>
                    <a:pt x="19" y="113"/>
                    <a:pt x="21" y="106"/>
                    <a:pt x="23" y="99"/>
                  </a:cubicBezTo>
                  <a:cubicBezTo>
                    <a:pt x="23" y="99"/>
                    <a:pt x="23" y="99"/>
                    <a:pt x="23" y="99"/>
                  </a:cubicBezTo>
                  <a:cubicBezTo>
                    <a:pt x="24" y="96"/>
                    <a:pt x="24" y="96"/>
                    <a:pt x="24" y="96"/>
                  </a:cubicBezTo>
                  <a:cubicBezTo>
                    <a:pt x="24" y="97"/>
                    <a:pt x="24" y="97"/>
                    <a:pt x="24" y="97"/>
                  </a:cubicBezTo>
                  <a:cubicBezTo>
                    <a:pt x="27" y="89"/>
                    <a:pt x="30" y="84"/>
                    <a:pt x="33" y="79"/>
                  </a:cubicBezTo>
                  <a:cubicBezTo>
                    <a:pt x="34" y="78"/>
                    <a:pt x="34" y="78"/>
                    <a:pt x="34" y="78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41" y="80"/>
                    <a:pt x="47" y="82"/>
                    <a:pt x="52" y="84"/>
                  </a:cubicBezTo>
                  <a:cubicBezTo>
                    <a:pt x="52" y="84"/>
                    <a:pt x="52" y="83"/>
                    <a:pt x="53" y="83"/>
                  </a:cubicBezTo>
                  <a:cubicBezTo>
                    <a:pt x="53" y="82"/>
                    <a:pt x="54" y="81"/>
                    <a:pt x="55" y="80"/>
                  </a:cubicBezTo>
                  <a:cubicBezTo>
                    <a:pt x="51" y="76"/>
                    <a:pt x="48" y="71"/>
                    <a:pt x="45" y="66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5" y="64"/>
                    <a:pt x="45" y="64"/>
                    <a:pt x="45" y="64"/>
                  </a:cubicBezTo>
                  <a:cubicBezTo>
                    <a:pt x="50" y="58"/>
                    <a:pt x="56" y="53"/>
                    <a:pt x="60" y="49"/>
                  </a:cubicBezTo>
                  <a:cubicBezTo>
                    <a:pt x="60" y="48"/>
                    <a:pt x="60" y="48"/>
                    <a:pt x="60" y="48"/>
                  </a:cubicBezTo>
                  <a:cubicBezTo>
                    <a:pt x="62" y="48"/>
                    <a:pt x="62" y="48"/>
                    <a:pt x="62" y="48"/>
                  </a:cubicBezTo>
                  <a:cubicBezTo>
                    <a:pt x="68" y="44"/>
                    <a:pt x="74" y="40"/>
                    <a:pt x="80" y="37"/>
                  </a:cubicBezTo>
                  <a:cubicBezTo>
                    <a:pt x="81" y="36"/>
                    <a:pt x="81" y="36"/>
                    <a:pt x="81" y="36"/>
                  </a:cubicBezTo>
                  <a:cubicBezTo>
                    <a:pt x="82" y="37"/>
                    <a:pt x="82" y="37"/>
                    <a:pt x="82" y="37"/>
                  </a:cubicBezTo>
                  <a:cubicBezTo>
                    <a:pt x="86" y="42"/>
                    <a:pt x="90" y="46"/>
                    <a:pt x="93" y="51"/>
                  </a:cubicBezTo>
                  <a:cubicBezTo>
                    <a:pt x="95" y="50"/>
                    <a:pt x="96" y="49"/>
                    <a:pt x="98" y="49"/>
                  </a:cubicBezTo>
                  <a:cubicBezTo>
                    <a:pt x="98" y="49"/>
                    <a:pt x="98" y="48"/>
                    <a:pt x="99" y="48"/>
                  </a:cubicBezTo>
                  <a:cubicBezTo>
                    <a:pt x="98" y="42"/>
                    <a:pt x="97" y="37"/>
                    <a:pt x="96" y="31"/>
                  </a:cubicBezTo>
                  <a:cubicBezTo>
                    <a:pt x="96" y="30"/>
                    <a:pt x="96" y="30"/>
                    <a:pt x="96" y="30"/>
                  </a:cubicBezTo>
                  <a:cubicBezTo>
                    <a:pt x="97" y="29"/>
                    <a:pt x="97" y="29"/>
                    <a:pt x="97" y="29"/>
                  </a:cubicBezTo>
                  <a:cubicBezTo>
                    <a:pt x="103" y="27"/>
                    <a:pt x="110" y="25"/>
                    <a:pt x="117" y="23"/>
                  </a:cubicBezTo>
                  <a:cubicBezTo>
                    <a:pt x="118" y="22"/>
                    <a:pt x="118" y="22"/>
                    <a:pt x="118" y="22"/>
                  </a:cubicBezTo>
                  <a:cubicBezTo>
                    <a:pt x="119" y="22"/>
                    <a:pt x="119" y="22"/>
                    <a:pt x="119" y="22"/>
                  </a:cubicBezTo>
                  <a:cubicBezTo>
                    <a:pt x="126" y="21"/>
                    <a:pt x="133" y="19"/>
                    <a:pt x="140" y="18"/>
                  </a:cubicBezTo>
                  <a:cubicBezTo>
                    <a:pt x="141" y="18"/>
                    <a:pt x="141" y="18"/>
                    <a:pt x="141" y="18"/>
                  </a:cubicBezTo>
                  <a:cubicBezTo>
                    <a:pt x="142" y="19"/>
                    <a:pt x="142" y="19"/>
                    <a:pt x="142" y="19"/>
                  </a:cubicBezTo>
                  <a:cubicBezTo>
                    <a:pt x="144" y="24"/>
                    <a:pt x="146" y="30"/>
                    <a:pt x="148" y="35"/>
                  </a:cubicBezTo>
                  <a:cubicBezTo>
                    <a:pt x="154" y="35"/>
                    <a:pt x="154" y="35"/>
                    <a:pt x="154" y="35"/>
                  </a:cubicBezTo>
                  <a:cubicBezTo>
                    <a:pt x="155" y="29"/>
                    <a:pt x="156" y="24"/>
                    <a:pt x="157" y="18"/>
                  </a:cubicBezTo>
                  <a:cubicBezTo>
                    <a:pt x="157" y="16"/>
                    <a:pt x="157" y="16"/>
                    <a:pt x="157" y="16"/>
                  </a:cubicBezTo>
                  <a:cubicBezTo>
                    <a:pt x="158" y="16"/>
                    <a:pt x="158" y="16"/>
                    <a:pt x="158" y="16"/>
                  </a:cubicBezTo>
                  <a:cubicBezTo>
                    <a:pt x="165" y="16"/>
                    <a:pt x="172" y="15"/>
                    <a:pt x="178" y="15"/>
                  </a:cubicBezTo>
                  <a:cubicBezTo>
                    <a:pt x="180" y="15"/>
                    <a:pt x="180" y="15"/>
                    <a:pt x="180" y="15"/>
                  </a:cubicBezTo>
                  <a:cubicBezTo>
                    <a:pt x="180" y="15"/>
                    <a:pt x="180" y="15"/>
                    <a:pt x="180" y="15"/>
                  </a:cubicBezTo>
                  <a:cubicBezTo>
                    <a:pt x="204" y="15"/>
                    <a:pt x="204" y="15"/>
                    <a:pt x="204" y="15"/>
                  </a:cubicBezTo>
                  <a:cubicBezTo>
                    <a:pt x="208" y="33"/>
                    <a:pt x="208" y="33"/>
                    <a:pt x="208" y="33"/>
                  </a:cubicBezTo>
                  <a:cubicBezTo>
                    <a:pt x="215" y="33"/>
                    <a:pt x="215" y="33"/>
                    <a:pt x="215" y="33"/>
                  </a:cubicBezTo>
                  <a:cubicBezTo>
                    <a:pt x="219" y="15"/>
                    <a:pt x="219" y="15"/>
                    <a:pt x="219" y="15"/>
                  </a:cubicBezTo>
                  <a:cubicBezTo>
                    <a:pt x="266" y="15"/>
                    <a:pt x="266" y="15"/>
                    <a:pt x="266" y="15"/>
                  </a:cubicBezTo>
                  <a:cubicBezTo>
                    <a:pt x="271" y="33"/>
                    <a:pt x="271" y="33"/>
                    <a:pt x="271" y="33"/>
                  </a:cubicBezTo>
                  <a:cubicBezTo>
                    <a:pt x="278" y="33"/>
                    <a:pt x="278" y="33"/>
                    <a:pt x="278" y="33"/>
                  </a:cubicBezTo>
                  <a:cubicBezTo>
                    <a:pt x="282" y="15"/>
                    <a:pt x="282" y="15"/>
                    <a:pt x="282" y="15"/>
                  </a:cubicBezTo>
                  <a:cubicBezTo>
                    <a:pt x="329" y="15"/>
                    <a:pt x="329" y="15"/>
                    <a:pt x="329" y="15"/>
                  </a:cubicBezTo>
                  <a:cubicBezTo>
                    <a:pt x="333" y="33"/>
                    <a:pt x="333" y="33"/>
                    <a:pt x="333" y="33"/>
                  </a:cubicBezTo>
                  <a:cubicBezTo>
                    <a:pt x="340" y="33"/>
                    <a:pt x="340" y="33"/>
                    <a:pt x="340" y="33"/>
                  </a:cubicBezTo>
                  <a:cubicBezTo>
                    <a:pt x="345" y="15"/>
                    <a:pt x="345" y="15"/>
                    <a:pt x="345" y="15"/>
                  </a:cubicBezTo>
                  <a:cubicBezTo>
                    <a:pt x="391" y="15"/>
                    <a:pt x="391" y="15"/>
                    <a:pt x="391" y="15"/>
                  </a:cubicBezTo>
                  <a:cubicBezTo>
                    <a:pt x="396" y="33"/>
                    <a:pt x="396" y="33"/>
                    <a:pt x="396" y="33"/>
                  </a:cubicBezTo>
                  <a:cubicBezTo>
                    <a:pt x="403" y="33"/>
                    <a:pt x="403" y="33"/>
                    <a:pt x="403" y="33"/>
                  </a:cubicBezTo>
                  <a:cubicBezTo>
                    <a:pt x="407" y="15"/>
                    <a:pt x="407" y="15"/>
                    <a:pt x="407" y="15"/>
                  </a:cubicBezTo>
                  <a:cubicBezTo>
                    <a:pt x="454" y="15"/>
                    <a:pt x="454" y="15"/>
                    <a:pt x="454" y="15"/>
                  </a:cubicBezTo>
                  <a:cubicBezTo>
                    <a:pt x="458" y="33"/>
                    <a:pt x="458" y="33"/>
                    <a:pt x="458" y="33"/>
                  </a:cubicBezTo>
                  <a:cubicBezTo>
                    <a:pt x="465" y="33"/>
                    <a:pt x="465" y="33"/>
                    <a:pt x="465" y="33"/>
                  </a:cubicBezTo>
                  <a:moveTo>
                    <a:pt x="505" y="0"/>
                  </a:moveTo>
                  <a:cubicBezTo>
                    <a:pt x="505" y="0"/>
                    <a:pt x="505" y="0"/>
                    <a:pt x="505" y="0"/>
                  </a:cubicBezTo>
                  <a:cubicBezTo>
                    <a:pt x="503" y="0"/>
                    <a:pt x="501" y="0"/>
                    <a:pt x="498" y="0"/>
                  </a:cubicBezTo>
                  <a:cubicBezTo>
                    <a:pt x="493" y="0"/>
                    <a:pt x="493" y="0"/>
                    <a:pt x="493" y="0"/>
                  </a:cubicBezTo>
                  <a:cubicBezTo>
                    <a:pt x="182" y="0"/>
                    <a:pt x="182" y="0"/>
                    <a:pt x="182" y="0"/>
                  </a:cubicBezTo>
                  <a:cubicBezTo>
                    <a:pt x="182" y="0"/>
                    <a:pt x="182" y="0"/>
                    <a:pt x="182" y="0"/>
                  </a:cubicBezTo>
                  <a:cubicBezTo>
                    <a:pt x="180" y="0"/>
                    <a:pt x="180" y="0"/>
                    <a:pt x="180" y="0"/>
                  </a:cubicBezTo>
                  <a:cubicBezTo>
                    <a:pt x="180" y="0"/>
                    <a:pt x="180" y="0"/>
                    <a:pt x="180" y="0"/>
                  </a:cubicBezTo>
                  <a:cubicBezTo>
                    <a:pt x="157" y="0"/>
                    <a:pt x="135" y="3"/>
                    <a:pt x="115" y="8"/>
                  </a:cubicBezTo>
                  <a:cubicBezTo>
                    <a:pt x="115" y="8"/>
                    <a:pt x="115" y="8"/>
                    <a:pt x="115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89" y="15"/>
                    <a:pt x="69" y="24"/>
                    <a:pt x="52" y="37"/>
                  </a:cubicBezTo>
                  <a:cubicBezTo>
                    <a:pt x="52" y="37"/>
                    <a:pt x="52" y="37"/>
                    <a:pt x="52" y="37"/>
                  </a:cubicBezTo>
                  <a:cubicBezTo>
                    <a:pt x="51" y="38"/>
                    <a:pt x="51" y="38"/>
                    <a:pt x="51" y="38"/>
                  </a:cubicBezTo>
                  <a:cubicBezTo>
                    <a:pt x="51" y="38"/>
                    <a:pt x="51" y="38"/>
                    <a:pt x="51" y="38"/>
                  </a:cubicBezTo>
                  <a:cubicBezTo>
                    <a:pt x="32" y="53"/>
                    <a:pt x="17" y="72"/>
                    <a:pt x="10" y="92"/>
                  </a:cubicBezTo>
                  <a:cubicBezTo>
                    <a:pt x="11" y="96"/>
                    <a:pt x="11" y="96"/>
                    <a:pt x="11" y="96"/>
                  </a:cubicBezTo>
                  <a:cubicBezTo>
                    <a:pt x="8" y="95"/>
                    <a:pt x="8" y="95"/>
                    <a:pt x="8" y="95"/>
                  </a:cubicBezTo>
                  <a:cubicBezTo>
                    <a:pt x="3" y="110"/>
                    <a:pt x="0" y="126"/>
                    <a:pt x="0" y="143"/>
                  </a:cubicBezTo>
                  <a:cubicBezTo>
                    <a:pt x="0" y="150"/>
                    <a:pt x="1" y="156"/>
                    <a:pt x="1" y="162"/>
                  </a:cubicBezTo>
                  <a:cubicBezTo>
                    <a:pt x="1" y="162"/>
                    <a:pt x="1" y="162"/>
                    <a:pt x="1" y="162"/>
                  </a:cubicBezTo>
                  <a:cubicBezTo>
                    <a:pt x="1" y="163"/>
                    <a:pt x="1" y="163"/>
                    <a:pt x="1" y="163"/>
                  </a:cubicBezTo>
                  <a:cubicBezTo>
                    <a:pt x="1" y="163"/>
                    <a:pt x="1" y="163"/>
                    <a:pt x="1" y="163"/>
                  </a:cubicBezTo>
                  <a:cubicBezTo>
                    <a:pt x="2" y="163"/>
                    <a:pt x="2" y="163"/>
                    <a:pt x="2" y="163"/>
                  </a:cubicBezTo>
                  <a:cubicBezTo>
                    <a:pt x="2" y="163"/>
                    <a:pt x="2" y="163"/>
                    <a:pt x="2" y="163"/>
                  </a:cubicBezTo>
                  <a:cubicBezTo>
                    <a:pt x="2" y="163"/>
                    <a:pt x="2" y="163"/>
                    <a:pt x="2" y="163"/>
                  </a:cubicBezTo>
                  <a:cubicBezTo>
                    <a:pt x="4" y="183"/>
                    <a:pt x="10" y="204"/>
                    <a:pt x="20" y="226"/>
                  </a:cubicBezTo>
                  <a:cubicBezTo>
                    <a:pt x="22" y="224"/>
                    <a:pt x="22" y="224"/>
                    <a:pt x="22" y="224"/>
                  </a:cubicBezTo>
                  <a:cubicBezTo>
                    <a:pt x="21" y="228"/>
                    <a:pt x="21" y="228"/>
                    <a:pt x="21" y="228"/>
                  </a:cubicBezTo>
                  <a:cubicBezTo>
                    <a:pt x="28" y="243"/>
                    <a:pt x="35" y="256"/>
                    <a:pt x="43" y="269"/>
                  </a:cubicBezTo>
                  <a:cubicBezTo>
                    <a:pt x="43" y="269"/>
                    <a:pt x="43" y="269"/>
                    <a:pt x="43" y="269"/>
                  </a:cubicBezTo>
                  <a:cubicBezTo>
                    <a:pt x="46" y="274"/>
                    <a:pt x="49" y="279"/>
                    <a:pt x="52" y="283"/>
                  </a:cubicBezTo>
                  <a:cubicBezTo>
                    <a:pt x="52" y="283"/>
                    <a:pt x="52" y="283"/>
                    <a:pt x="52" y="283"/>
                  </a:cubicBezTo>
                  <a:cubicBezTo>
                    <a:pt x="52" y="283"/>
                    <a:pt x="52" y="283"/>
                    <a:pt x="52" y="283"/>
                  </a:cubicBezTo>
                  <a:cubicBezTo>
                    <a:pt x="52" y="284"/>
                    <a:pt x="52" y="284"/>
                    <a:pt x="52" y="284"/>
                  </a:cubicBezTo>
                  <a:cubicBezTo>
                    <a:pt x="52" y="284"/>
                    <a:pt x="52" y="284"/>
                    <a:pt x="52" y="284"/>
                  </a:cubicBezTo>
                  <a:cubicBezTo>
                    <a:pt x="83" y="337"/>
                    <a:pt x="83" y="337"/>
                    <a:pt x="83" y="337"/>
                  </a:cubicBezTo>
                  <a:cubicBezTo>
                    <a:pt x="84" y="337"/>
                    <a:pt x="84" y="337"/>
                    <a:pt x="84" y="337"/>
                  </a:cubicBezTo>
                  <a:cubicBezTo>
                    <a:pt x="84" y="338"/>
                    <a:pt x="84" y="338"/>
                    <a:pt x="84" y="338"/>
                  </a:cubicBezTo>
                  <a:cubicBezTo>
                    <a:pt x="115" y="390"/>
                    <a:pt x="115" y="390"/>
                    <a:pt x="115" y="390"/>
                  </a:cubicBezTo>
                  <a:cubicBezTo>
                    <a:pt x="117" y="390"/>
                    <a:pt x="117" y="390"/>
                    <a:pt x="117" y="390"/>
                  </a:cubicBezTo>
                  <a:cubicBezTo>
                    <a:pt x="116" y="392"/>
                    <a:pt x="116" y="392"/>
                    <a:pt x="116" y="392"/>
                  </a:cubicBezTo>
                  <a:cubicBezTo>
                    <a:pt x="147" y="444"/>
                    <a:pt x="147" y="444"/>
                    <a:pt x="147" y="444"/>
                  </a:cubicBezTo>
                  <a:cubicBezTo>
                    <a:pt x="148" y="445"/>
                    <a:pt x="148" y="445"/>
                    <a:pt x="148" y="445"/>
                  </a:cubicBezTo>
                  <a:cubicBezTo>
                    <a:pt x="148" y="446"/>
                    <a:pt x="148" y="446"/>
                    <a:pt x="148" y="446"/>
                  </a:cubicBezTo>
                  <a:cubicBezTo>
                    <a:pt x="179" y="498"/>
                    <a:pt x="179" y="498"/>
                    <a:pt x="179" y="498"/>
                  </a:cubicBezTo>
                  <a:cubicBezTo>
                    <a:pt x="182" y="499"/>
                    <a:pt x="182" y="499"/>
                    <a:pt x="182" y="499"/>
                  </a:cubicBezTo>
                  <a:cubicBezTo>
                    <a:pt x="180" y="500"/>
                    <a:pt x="180" y="500"/>
                    <a:pt x="180" y="500"/>
                  </a:cubicBezTo>
                  <a:cubicBezTo>
                    <a:pt x="183" y="505"/>
                    <a:pt x="186" y="509"/>
                    <a:pt x="188" y="513"/>
                  </a:cubicBezTo>
                  <a:cubicBezTo>
                    <a:pt x="188" y="513"/>
                    <a:pt x="188" y="513"/>
                    <a:pt x="188" y="513"/>
                  </a:cubicBezTo>
                  <a:cubicBezTo>
                    <a:pt x="189" y="514"/>
                    <a:pt x="189" y="514"/>
                    <a:pt x="189" y="514"/>
                  </a:cubicBezTo>
                  <a:cubicBezTo>
                    <a:pt x="196" y="527"/>
                    <a:pt x="204" y="540"/>
                    <a:pt x="213" y="553"/>
                  </a:cubicBezTo>
                  <a:cubicBezTo>
                    <a:pt x="213" y="553"/>
                    <a:pt x="213" y="553"/>
                    <a:pt x="213" y="553"/>
                  </a:cubicBezTo>
                  <a:cubicBezTo>
                    <a:pt x="213" y="553"/>
                    <a:pt x="213" y="553"/>
                    <a:pt x="213" y="553"/>
                  </a:cubicBezTo>
                  <a:cubicBezTo>
                    <a:pt x="214" y="553"/>
                    <a:pt x="214" y="553"/>
                    <a:pt x="214" y="553"/>
                  </a:cubicBezTo>
                  <a:cubicBezTo>
                    <a:pt x="214" y="553"/>
                    <a:pt x="214" y="553"/>
                    <a:pt x="214" y="553"/>
                  </a:cubicBezTo>
                  <a:cubicBezTo>
                    <a:pt x="214" y="553"/>
                    <a:pt x="214" y="553"/>
                    <a:pt x="214" y="553"/>
                  </a:cubicBezTo>
                  <a:cubicBezTo>
                    <a:pt x="214" y="553"/>
                    <a:pt x="214" y="553"/>
                    <a:pt x="214" y="553"/>
                  </a:cubicBezTo>
                  <a:cubicBezTo>
                    <a:pt x="229" y="573"/>
                    <a:pt x="244" y="589"/>
                    <a:pt x="260" y="600"/>
                  </a:cubicBezTo>
                  <a:cubicBezTo>
                    <a:pt x="261" y="601"/>
                    <a:pt x="261" y="601"/>
                    <a:pt x="261" y="601"/>
                  </a:cubicBezTo>
                  <a:cubicBezTo>
                    <a:pt x="262" y="601"/>
                    <a:pt x="262" y="601"/>
                    <a:pt x="262" y="601"/>
                  </a:cubicBezTo>
                  <a:cubicBezTo>
                    <a:pt x="280" y="615"/>
                    <a:pt x="301" y="624"/>
                    <a:pt x="322" y="628"/>
                  </a:cubicBezTo>
                  <a:cubicBezTo>
                    <a:pt x="323" y="625"/>
                    <a:pt x="323" y="625"/>
                    <a:pt x="323" y="625"/>
                  </a:cubicBezTo>
                  <a:cubicBezTo>
                    <a:pt x="325" y="629"/>
                    <a:pt x="325" y="629"/>
                    <a:pt x="325" y="629"/>
                  </a:cubicBezTo>
                  <a:cubicBezTo>
                    <a:pt x="333" y="630"/>
                    <a:pt x="340" y="631"/>
                    <a:pt x="348" y="631"/>
                  </a:cubicBezTo>
                  <a:cubicBezTo>
                    <a:pt x="363" y="631"/>
                    <a:pt x="379" y="628"/>
                    <a:pt x="393" y="623"/>
                  </a:cubicBezTo>
                  <a:cubicBezTo>
                    <a:pt x="391" y="617"/>
                    <a:pt x="391" y="617"/>
                    <a:pt x="391" y="617"/>
                  </a:cubicBezTo>
                  <a:cubicBezTo>
                    <a:pt x="396" y="622"/>
                    <a:pt x="396" y="622"/>
                    <a:pt x="396" y="622"/>
                  </a:cubicBezTo>
                  <a:cubicBezTo>
                    <a:pt x="416" y="615"/>
                    <a:pt x="435" y="603"/>
                    <a:pt x="452" y="586"/>
                  </a:cubicBezTo>
                  <a:cubicBezTo>
                    <a:pt x="452" y="582"/>
                    <a:pt x="452" y="582"/>
                    <a:pt x="452" y="582"/>
                  </a:cubicBezTo>
                  <a:cubicBezTo>
                    <a:pt x="454" y="584"/>
                    <a:pt x="454" y="584"/>
                    <a:pt x="454" y="584"/>
                  </a:cubicBezTo>
                  <a:cubicBezTo>
                    <a:pt x="469" y="571"/>
                    <a:pt x="482" y="554"/>
                    <a:pt x="495" y="534"/>
                  </a:cubicBezTo>
                  <a:cubicBezTo>
                    <a:pt x="495" y="534"/>
                    <a:pt x="495" y="534"/>
                    <a:pt x="495" y="534"/>
                  </a:cubicBezTo>
                  <a:cubicBezTo>
                    <a:pt x="495" y="534"/>
                    <a:pt x="495" y="534"/>
                    <a:pt x="495" y="534"/>
                  </a:cubicBezTo>
                  <a:cubicBezTo>
                    <a:pt x="495" y="534"/>
                    <a:pt x="495" y="534"/>
                    <a:pt x="495" y="534"/>
                  </a:cubicBezTo>
                  <a:cubicBezTo>
                    <a:pt x="495" y="534"/>
                    <a:pt x="495" y="534"/>
                    <a:pt x="495" y="534"/>
                  </a:cubicBezTo>
                  <a:cubicBezTo>
                    <a:pt x="502" y="522"/>
                    <a:pt x="509" y="510"/>
                    <a:pt x="515" y="499"/>
                  </a:cubicBezTo>
                  <a:cubicBezTo>
                    <a:pt x="517" y="497"/>
                    <a:pt x="517" y="497"/>
                    <a:pt x="517" y="497"/>
                  </a:cubicBezTo>
                  <a:cubicBezTo>
                    <a:pt x="520" y="492"/>
                    <a:pt x="523" y="486"/>
                    <a:pt x="526" y="481"/>
                  </a:cubicBezTo>
                  <a:cubicBezTo>
                    <a:pt x="526" y="480"/>
                    <a:pt x="526" y="480"/>
                    <a:pt x="526" y="480"/>
                  </a:cubicBezTo>
                  <a:cubicBezTo>
                    <a:pt x="527" y="479"/>
                    <a:pt x="527" y="479"/>
                    <a:pt x="527" y="479"/>
                  </a:cubicBezTo>
                  <a:cubicBezTo>
                    <a:pt x="559" y="426"/>
                    <a:pt x="559" y="426"/>
                    <a:pt x="559" y="426"/>
                  </a:cubicBezTo>
                  <a:cubicBezTo>
                    <a:pt x="559" y="426"/>
                    <a:pt x="559" y="426"/>
                    <a:pt x="559" y="426"/>
                  </a:cubicBezTo>
                  <a:cubicBezTo>
                    <a:pt x="559" y="426"/>
                    <a:pt x="559" y="426"/>
                    <a:pt x="559" y="426"/>
                  </a:cubicBezTo>
                  <a:cubicBezTo>
                    <a:pt x="559" y="426"/>
                    <a:pt x="559" y="426"/>
                    <a:pt x="559" y="426"/>
                  </a:cubicBezTo>
                  <a:cubicBezTo>
                    <a:pt x="559" y="426"/>
                    <a:pt x="559" y="426"/>
                    <a:pt x="559" y="426"/>
                  </a:cubicBezTo>
                  <a:cubicBezTo>
                    <a:pt x="590" y="373"/>
                    <a:pt x="590" y="373"/>
                    <a:pt x="590" y="373"/>
                  </a:cubicBezTo>
                  <a:cubicBezTo>
                    <a:pt x="590" y="371"/>
                    <a:pt x="590" y="371"/>
                    <a:pt x="590" y="371"/>
                  </a:cubicBezTo>
                  <a:cubicBezTo>
                    <a:pt x="591" y="371"/>
                    <a:pt x="591" y="371"/>
                    <a:pt x="591" y="371"/>
                  </a:cubicBezTo>
                  <a:cubicBezTo>
                    <a:pt x="622" y="319"/>
                    <a:pt x="622" y="319"/>
                    <a:pt x="622" y="319"/>
                  </a:cubicBezTo>
                  <a:cubicBezTo>
                    <a:pt x="622" y="317"/>
                    <a:pt x="622" y="317"/>
                    <a:pt x="622" y="317"/>
                  </a:cubicBezTo>
                  <a:cubicBezTo>
                    <a:pt x="623" y="317"/>
                    <a:pt x="623" y="317"/>
                    <a:pt x="623" y="317"/>
                  </a:cubicBezTo>
                  <a:cubicBezTo>
                    <a:pt x="654" y="265"/>
                    <a:pt x="654" y="265"/>
                    <a:pt x="654" y="265"/>
                  </a:cubicBezTo>
                  <a:cubicBezTo>
                    <a:pt x="654" y="263"/>
                    <a:pt x="654" y="263"/>
                    <a:pt x="654" y="263"/>
                  </a:cubicBezTo>
                  <a:cubicBezTo>
                    <a:pt x="655" y="264"/>
                    <a:pt x="655" y="264"/>
                    <a:pt x="655" y="264"/>
                  </a:cubicBezTo>
                  <a:cubicBezTo>
                    <a:pt x="668" y="242"/>
                    <a:pt x="677" y="224"/>
                    <a:pt x="683" y="207"/>
                  </a:cubicBezTo>
                  <a:cubicBezTo>
                    <a:pt x="681" y="202"/>
                    <a:pt x="681" y="202"/>
                    <a:pt x="681" y="202"/>
                  </a:cubicBezTo>
                  <a:cubicBezTo>
                    <a:pt x="684" y="204"/>
                    <a:pt x="684" y="204"/>
                    <a:pt x="684" y="204"/>
                  </a:cubicBezTo>
                  <a:cubicBezTo>
                    <a:pt x="691" y="182"/>
                    <a:pt x="695" y="162"/>
                    <a:pt x="695" y="143"/>
                  </a:cubicBezTo>
                  <a:cubicBezTo>
                    <a:pt x="695" y="142"/>
                    <a:pt x="695" y="141"/>
                    <a:pt x="695" y="140"/>
                  </a:cubicBezTo>
                  <a:cubicBezTo>
                    <a:pt x="692" y="140"/>
                    <a:pt x="692" y="140"/>
                    <a:pt x="692" y="140"/>
                  </a:cubicBezTo>
                  <a:cubicBezTo>
                    <a:pt x="695" y="138"/>
                    <a:pt x="695" y="138"/>
                    <a:pt x="695" y="138"/>
                  </a:cubicBezTo>
                  <a:cubicBezTo>
                    <a:pt x="694" y="113"/>
                    <a:pt x="687" y="90"/>
                    <a:pt x="675" y="72"/>
                  </a:cubicBezTo>
                  <a:cubicBezTo>
                    <a:pt x="674" y="71"/>
                    <a:pt x="674" y="71"/>
                    <a:pt x="674" y="71"/>
                  </a:cubicBezTo>
                  <a:cubicBezTo>
                    <a:pt x="674" y="70"/>
                    <a:pt x="674" y="70"/>
                    <a:pt x="674" y="70"/>
                  </a:cubicBezTo>
                  <a:cubicBezTo>
                    <a:pt x="662" y="51"/>
                    <a:pt x="645" y="36"/>
                    <a:pt x="623" y="24"/>
                  </a:cubicBezTo>
                  <a:cubicBezTo>
                    <a:pt x="622" y="25"/>
                    <a:pt x="622" y="25"/>
                    <a:pt x="622" y="25"/>
                  </a:cubicBezTo>
                  <a:cubicBezTo>
                    <a:pt x="622" y="23"/>
                    <a:pt x="622" y="23"/>
                    <a:pt x="622" y="23"/>
                  </a:cubicBezTo>
                  <a:cubicBezTo>
                    <a:pt x="604" y="14"/>
                    <a:pt x="584" y="7"/>
                    <a:pt x="560" y="4"/>
                  </a:cubicBezTo>
                  <a:cubicBezTo>
                    <a:pt x="560" y="6"/>
                    <a:pt x="560" y="6"/>
                    <a:pt x="560" y="6"/>
                  </a:cubicBezTo>
                  <a:cubicBezTo>
                    <a:pt x="557" y="3"/>
                    <a:pt x="557" y="3"/>
                    <a:pt x="557" y="3"/>
                  </a:cubicBezTo>
                  <a:cubicBezTo>
                    <a:pt x="539" y="0"/>
                    <a:pt x="521" y="0"/>
                    <a:pt x="505" y="0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" name="Freeform 26"/>
            <p:cNvSpPr>
              <a:spLocks noEditPoints="1"/>
            </p:cNvSpPr>
            <p:nvPr/>
          </p:nvSpPr>
          <p:spPr bwMode="auto">
            <a:xfrm>
              <a:off x="8943334" y="3489486"/>
              <a:ext cx="862013" cy="863600"/>
            </a:xfrm>
            <a:custGeom>
              <a:avLst/>
              <a:gdLst>
                <a:gd name="T0" fmla="*/ 208 w 229"/>
                <a:gd name="T1" fmla="*/ 115 h 229"/>
                <a:gd name="T2" fmla="*/ 227 w 229"/>
                <a:gd name="T3" fmla="*/ 94 h 229"/>
                <a:gd name="T4" fmla="*/ 202 w 229"/>
                <a:gd name="T5" fmla="*/ 80 h 229"/>
                <a:gd name="T6" fmla="*/ 211 w 229"/>
                <a:gd name="T7" fmla="*/ 52 h 229"/>
                <a:gd name="T8" fmla="*/ 183 w 229"/>
                <a:gd name="T9" fmla="*/ 50 h 229"/>
                <a:gd name="T10" fmla="*/ 161 w 229"/>
                <a:gd name="T11" fmla="*/ 33 h 229"/>
                <a:gd name="T12" fmla="*/ 153 w 229"/>
                <a:gd name="T13" fmla="*/ 6 h 229"/>
                <a:gd name="T14" fmla="*/ 128 w 229"/>
                <a:gd name="T15" fmla="*/ 22 h 229"/>
                <a:gd name="T16" fmla="*/ 108 w 229"/>
                <a:gd name="T17" fmla="*/ 0 h 229"/>
                <a:gd name="T18" fmla="*/ 93 w 229"/>
                <a:gd name="T19" fmla="*/ 23 h 229"/>
                <a:gd name="T20" fmla="*/ 68 w 229"/>
                <a:gd name="T21" fmla="*/ 33 h 229"/>
                <a:gd name="T22" fmla="*/ 40 w 229"/>
                <a:gd name="T23" fmla="*/ 26 h 229"/>
                <a:gd name="T24" fmla="*/ 41 w 229"/>
                <a:gd name="T25" fmla="*/ 56 h 229"/>
                <a:gd name="T26" fmla="*/ 12 w 229"/>
                <a:gd name="T27" fmla="*/ 62 h 229"/>
                <a:gd name="T28" fmla="*/ 24 w 229"/>
                <a:gd name="T29" fmla="*/ 87 h 229"/>
                <a:gd name="T30" fmla="*/ 20 w 229"/>
                <a:gd name="T31" fmla="*/ 114 h 229"/>
                <a:gd name="T32" fmla="*/ 1 w 229"/>
                <a:gd name="T33" fmla="*/ 134 h 229"/>
                <a:gd name="T34" fmla="*/ 27 w 229"/>
                <a:gd name="T35" fmla="*/ 149 h 229"/>
                <a:gd name="T36" fmla="*/ 18 w 229"/>
                <a:gd name="T37" fmla="*/ 177 h 229"/>
                <a:gd name="T38" fmla="*/ 46 w 229"/>
                <a:gd name="T39" fmla="*/ 178 h 229"/>
                <a:gd name="T40" fmla="*/ 67 w 229"/>
                <a:gd name="T41" fmla="*/ 195 h 229"/>
                <a:gd name="T42" fmla="*/ 75 w 229"/>
                <a:gd name="T43" fmla="*/ 222 h 229"/>
                <a:gd name="T44" fmla="*/ 100 w 229"/>
                <a:gd name="T45" fmla="*/ 207 h 229"/>
                <a:gd name="T46" fmla="*/ 120 w 229"/>
                <a:gd name="T47" fmla="*/ 229 h 229"/>
                <a:gd name="T48" fmla="*/ 136 w 229"/>
                <a:gd name="T49" fmla="*/ 206 h 229"/>
                <a:gd name="T50" fmla="*/ 161 w 229"/>
                <a:gd name="T51" fmla="*/ 196 h 229"/>
                <a:gd name="T52" fmla="*/ 188 w 229"/>
                <a:gd name="T53" fmla="*/ 202 h 229"/>
                <a:gd name="T54" fmla="*/ 188 w 229"/>
                <a:gd name="T55" fmla="*/ 173 h 229"/>
                <a:gd name="T56" fmla="*/ 216 w 229"/>
                <a:gd name="T57" fmla="*/ 167 h 229"/>
                <a:gd name="T58" fmla="*/ 204 w 229"/>
                <a:gd name="T59" fmla="*/ 141 h 229"/>
                <a:gd name="T60" fmla="*/ 110 w 229"/>
                <a:gd name="T61" fmla="*/ 141 h 229"/>
                <a:gd name="T62" fmla="*/ 74 w 229"/>
                <a:gd name="T63" fmla="*/ 140 h 229"/>
                <a:gd name="T64" fmla="*/ 75 w 229"/>
                <a:gd name="T65" fmla="*/ 88 h 229"/>
                <a:gd name="T66" fmla="*/ 110 w 229"/>
                <a:gd name="T67" fmla="*/ 88 h 229"/>
                <a:gd name="T68" fmla="*/ 110 w 229"/>
                <a:gd name="T69" fmla="*/ 141 h 229"/>
                <a:gd name="T70" fmla="*/ 144 w 229"/>
                <a:gd name="T71" fmla="*/ 147 h 229"/>
                <a:gd name="T72" fmla="*/ 128 w 229"/>
                <a:gd name="T73" fmla="*/ 111 h 229"/>
                <a:gd name="T74" fmla="*/ 126 w 229"/>
                <a:gd name="T75" fmla="*/ 97 h 229"/>
                <a:gd name="T76" fmla="*/ 139 w 229"/>
                <a:gd name="T77" fmla="*/ 91 h 229"/>
                <a:gd name="T78" fmla="*/ 147 w 229"/>
                <a:gd name="T79" fmla="*/ 81 h 229"/>
                <a:gd name="T80" fmla="*/ 161 w 229"/>
                <a:gd name="T81" fmla="*/ 147 h 229"/>
                <a:gd name="T82" fmla="*/ 92 w 229"/>
                <a:gd name="T83" fmla="*/ 94 h 229"/>
                <a:gd name="T84" fmla="*/ 87 w 229"/>
                <a:gd name="T85" fmla="*/ 99 h 229"/>
                <a:gd name="T86" fmla="*/ 87 w 229"/>
                <a:gd name="T87" fmla="*/ 129 h 229"/>
                <a:gd name="T88" fmla="*/ 92 w 229"/>
                <a:gd name="T89" fmla="*/ 135 h 229"/>
                <a:gd name="T90" fmla="*/ 98 w 229"/>
                <a:gd name="T91" fmla="*/ 129 h 229"/>
                <a:gd name="T92" fmla="*/ 98 w 229"/>
                <a:gd name="T93" fmla="*/ 100 h 2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" h="229">
                  <a:moveTo>
                    <a:pt x="207" y="128"/>
                  </a:moveTo>
                  <a:cubicBezTo>
                    <a:pt x="208" y="124"/>
                    <a:pt x="208" y="119"/>
                    <a:pt x="208" y="115"/>
                  </a:cubicBezTo>
                  <a:cubicBezTo>
                    <a:pt x="215" y="113"/>
                    <a:pt x="222" y="111"/>
                    <a:pt x="229" y="108"/>
                  </a:cubicBezTo>
                  <a:cubicBezTo>
                    <a:pt x="229" y="104"/>
                    <a:pt x="228" y="99"/>
                    <a:pt x="227" y="94"/>
                  </a:cubicBezTo>
                  <a:cubicBezTo>
                    <a:pt x="220" y="93"/>
                    <a:pt x="213" y="93"/>
                    <a:pt x="206" y="93"/>
                  </a:cubicBezTo>
                  <a:cubicBezTo>
                    <a:pt x="205" y="88"/>
                    <a:pt x="203" y="84"/>
                    <a:pt x="202" y="80"/>
                  </a:cubicBezTo>
                  <a:cubicBezTo>
                    <a:pt x="200" y="76"/>
                    <a:pt x="198" y="72"/>
                    <a:pt x="196" y="68"/>
                  </a:cubicBezTo>
                  <a:cubicBezTo>
                    <a:pt x="201" y="63"/>
                    <a:pt x="206" y="58"/>
                    <a:pt x="211" y="52"/>
                  </a:cubicBezTo>
                  <a:cubicBezTo>
                    <a:pt x="208" y="48"/>
                    <a:pt x="205" y="44"/>
                    <a:pt x="202" y="40"/>
                  </a:cubicBezTo>
                  <a:cubicBezTo>
                    <a:pt x="195" y="43"/>
                    <a:pt x="189" y="47"/>
                    <a:pt x="183" y="50"/>
                  </a:cubicBezTo>
                  <a:cubicBezTo>
                    <a:pt x="180" y="47"/>
                    <a:pt x="176" y="44"/>
                    <a:pt x="173" y="41"/>
                  </a:cubicBezTo>
                  <a:cubicBezTo>
                    <a:pt x="169" y="38"/>
                    <a:pt x="165" y="36"/>
                    <a:pt x="161" y="33"/>
                  </a:cubicBezTo>
                  <a:cubicBezTo>
                    <a:pt x="164" y="26"/>
                    <a:pt x="165" y="19"/>
                    <a:pt x="166" y="12"/>
                  </a:cubicBezTo>
                  <a:cubicBezTo>
                    <a:pt x="162" y="10"/>
                    <a:pt x="158" y="8"/>
                    <a:pt x="153" y="6"/>
                  </a:cubicBezTo>
                  <a:cubicBezTo>
                    <a:pt x="149" y="12"/>
                    <a:pt x="145" y="18"/>
                    <a:pt x="141" y="24"/>
                  </a:cubicBezTo>
                  <a:cubicBezTo>
                    <a:pt x="137" y="23"/>
                    <a:pt x="133" y="22"/>
                    <a:pt x="128" y="22"/>
                  </a:cubicBezTo>
                  <a:cubicBezTo>
                    <a:pt x="124" y="21"/>
                    <a:pt x="119" y="20"/>
                    <a:pt x="115" y="20"/>
                  </a:cubicBezTo>
                  <a:cubicBezTo>
                    <a:pt x="113" y="13"/>
                    <a:pt x="111" y="6"/>
                    <a:pt x="108" y="0"/>
                  </a:cubicBezTo>
                  <a:cubicBezTo>
                    <a:pt x="104" y="0"/>
                    <a:pt x="99" y="0"/>
                    <a:pt x="94" y="1"/>
                  </a:cubicBezTo>
                  <a:cubicBezTo>
                    <a:pt x="93" y="9"/>
                    <a:pt x="93" y="16"/>
                    <a:pt x="93" y="23"/>
                  </a:cubicBezTo>
                  <a:cubicBezTo>
                    <a:pt x="88" y="24"/>
                    <a:pt x="84" y="25"/>
                    <a:pt x="80" y="27"/>
                  </a:cubicBezTo>
                  <a:cubicBezTo>
                    <a:pt x="76" y="29"/>
                    <a:pt x="72" y="31"/>
                    <a:pt x="68" y="33"/>
                  </a:cubicBezTo>
                  <a:cubicBezTo>
                    <a:pt x="63" y="28"/>
                    <a:pt x="57" y="23"/>
                    <a:pt x="52" y="18"/>
                  </a:cubicBezTo>
                  <a:cubicBezTo>
                    <a:pt x="48" y="20"/>
                    <a:pt x="44" y="23"/>
                    <a:pt x="40" y="26"/>
                  </a:cubicBezTo>
                  <a:cubicBezTo>
                    <a:pt x="43" y="33"/>
                    <a:pt x="46" y="40"/>
                    <a:pt x="50" y="46"/>
                  </a:cubicBezTo>
                  <a:cubicBezTo>
                    <a:pt x="47" y="49"/>
                    <a:pt x="44" y="52"/>
                    <a:pt x="41" y="56"/>
                  </a:cubicBezTo>
                  <a:cubicBezTo>
                    <a:pt x="38" y="59"/>
                    <a:pt x="35" y="63"/>
                    <a:pt x="33" y="67"/>
                  </a:cubicBezTo>
                  <a:cubicBezTo>
                    <a:pt x="26" y="65"/>
                    <a:pt x="19" y="63"/>
                    <a:pt x="12" y="62"/>
                  </a:cubicBezTo>
                  <a:cubicBezTo>
                    <a:pt x="10" y="66"/>
                    <a:pt x="8" y="71"/>
                    <a:pt x="6" y="75"/>
                  </a:cubicBezTo>
                  <a:cubicBezTo>
                    <a:pt x="12" y="79"/>
                    <a:pt x="18" y="83"/>
                    <a:pt x="24" y="87"/>
                  </a:cubicBezTo>
                  <a:cubicBezTo>
                    <a:pt x="23" y="91"/>
                    <a:pt x="22" y="96"/>
                    <a:pt x="21" y="100"/>
                  </a:cubicBezTo>
                  <a:cubicBezTo>
                    <a:pt x="21" y="105"/>
                    <a:pt x="20" y="109"/>
                    <a:pt x="20" y="114"/>
                  </a:cubicBezTo>
                  <a:cubicBezTo>
                    <a:pt x="13" y="116"/>
                    <a:pt x="6" y="118"/>
                    <a:pt x="0" y="120"/>
                  </a:cubicBezTo>
                  <a:cubicBezTo>
                    <a:pt x="0" y="125"/>
                    <a:pt x="0" y="130"/>
                    <a:pt x="1" y="134"/>
                  </a:cubicBezTo>
                  <a:cubicBezTo>
                    <a:pt x="8" y="135"/>
                    <a:pt x="16" y="136"/>
                    <a:pt x="23" y="136"/>
                  </a:cubicBezTo>
                  <a:cubicBezTo>
                    <a:pt x="24" y="140"/>
                    <a:pt x="25" y="144"/>
                    <a:pt x="27" y="149"/>
                  </a:cubicBezTo>
                  <a:cubicBezTo>
                    <a:pt x="29" y="153"/>
                    <a:pt x="31" y="157"/>
                    <a:pt x="33" y="161"/>
                  </a:cubicBezTo>
                  <a:cubicBezTo>
                    <a:pt x="28" y="166"/>
                    <a:pt x="23" y="171"/>
                    <a:pt x="18" y="177"/>
                  </a:cubicBezTo>
                  <a:cubicBezTo>
                    <a:pt x="20" y="181"/>
                    <a:pt x="23" y="184"/>
                    <a:pt x="26" y="188"/>
                  </a:cubicBezTo>
                  <a:cubicBezTo>
                    <a:pt x="33" y="185"/>
                    <a:pt x="40" y="182"/>
                    <a:pt x="46" y="178"/>
                  </a:cubicBezTo>
                  <a:cubicBezTo>
                    <a:pt x="49" y="182"/>
                    <a:pt x="52" y="185"/>
                    <a:pt x="56" y="188"/>
                  </a:cubicBezTo>
                  <a:cubicBezTo>
                    <a:pt x="59" y="190"/>
                    <a:pt x="63" y="193"/>
                    <a:pt x="67" y="195"/>
                  </a:cubicBezTo>
                  <a:cubicBezTo>
                    <a:pt x="65" y="202"/>
                    <a:pt x="63" y="209"/>
                    <a:pt x="62" y="216"/>
                  </a:cubicBezTo>
                  <a:cubicBezTo>
                    <a:pt x="66" y="219"/>
                    <a:pt x="71" y="221"/>
                    <a:pt x="75" y="222"/>
                  </a:cubicBezTo>
                  <a:cubicBezTo>
                    <a:pt x="79" y="216"/>
                    <a:pt x="83" y="210"/>
                    <a:pt x="87" y="204"/>
                  </a:cubicBezTo>
                  <a:cubicBezTo>
                    <a:pt x="91" y="205"/>
                    <a:pt x="96" y="206"/>
                    <a:pt x="100" y="207"/>
                  </a:cubicBezTo>
                  <a:cubicBezTo>
                    <a:pt x="105" y="208"/>
                    <a:pt x="109" y="208"/>
                    <a:pt x="114" y="208"/>
                  </a:cubicBezTo>
                  <a:cubicBezTo>
                    <a:pt x="115" y="215"/>
                    <a:pt x="118" y="222"/>
                    <a:pt x="120" y="229"/>
                  </a:cubicBezTo>
                  <a:cubicBezTo>
                    <a:pt x="125" y="229"/>
                    <a:pt x="130" y="228"/>
                    <a:pt x="134" y="227"/>
                  </a:cubicBezTo>
                  <a:cubicBezTo>
                    <a:pt x="135" y="220"/>
                    <a:pt x="136" y="213"/>
                    <a:pt x="136" y="206"/>
                  </a:cubicBezTo>
                  <a:cubicBezTo>
                    <a:pt x="140" y="205"/>
                    <a:pt x="144" y="203"/>
                    <a:pt x="149" y="202"/>
                  </a:cubicBezTo>
                  <a:cubicBezTo>
                    <a:pt x="153" y="200"/>
                    <a:pt x="157" y="198"/>
                    <a:pt x="161" y="196"/>
                  </a:cubicBezTo>
                  <a:cubicBezTo>
                    <a:pt x="166" y="201"/>
                    <a:pt x="171" y="206"/>
                    <a:pt x="177" y="211"/>
                  </a:cubicBezTo>
                  <a:cubicBezTo>
                    <a:pt x="181" y="208"/>
                    <a:pt x="184" y="205"/>
                    <a:pt x="188" y="202"/>
                  </a:cubicBezTo>
                  <a:cubicBezTo>
                    <a:pt x="185" y="195"/>
                    <a:pt x="182" y="189"/>
                    <a:pt x="178" y="183"/>
                  </a:cubicBezTo>
                  <a:cubicBezTo>
                    <a:pt x="182" y="180"/>
                    <a:pt x="185" y="176"/>
                    <a:pt x="188" y="173"/>
                  </a:cubicBezTo>
                  <a:cubicBezTo>
                    <a:pt x="190" y="169"/>
                    <a:pt x="193" y="165"/>
                    <a:pt x="195" y="162"/>
                  </a:cubicBezTo>
                  <a:cubicBezTo>
                    <a:pt x="202" y="164"/>
                    <a:pt x="209" y="165"/>
                    <a:pt x="216" y="167"/>
                  </a:cubicBezTo>
                  <a:cubicBezTo>
                    <a:pt x="219" y="162"/>
                    <a:pt x="220" y="158"/>
                    <a:pt x="222" y="153"/>
                  </a:cubicBezTo>
                  <a:cubicBezTo>
                    <a:pt x="216" y="149"/>
                    <a:pt x="210" y="145"/>
                    <a:pt x="204" y="141"/>
                  </a:cubicBezTo>
                  <a:cubicBezTo>
                    <a:pt x="205" y="137"/>
                    <a:pt x="206" y="133"/>
                    <a:pt x="207" y="128"/>
                  </a:cubicBezTo>
                  <a:close/>
                  <a:moveTo>
                    <a:pt x="110" y="141"/>
                  </a:moveTo>
                  <a:cubicBezTo>
                    <a:pt x="106" y="146"/>
                    <a:pt x="100" y="148"/>
                    <a:pt x="92" y="148"/>
                  </a:cubicBezTo>
                  <a:cubicBezTo>
                    <a:pt x="85" y="148"/>
                    <a:pt x="79" y="145"/>
                    <a:pt x="74" y="140"/>
                  </a:cubicBezTo>
                  <a:cubicBezTo>
                    <a:pt x="70" y="135"/>
                    <a:pt x="68" y="127"/>
                    <a:pt x="68" y="114"/>
                  </a:cubicBezTo>
                  <a:cubicBezTo>
                    <a:pt x="68" y="102"/>
                    <a:pt x="70" y="93"/>
                    <a:pt x="75" y="88"/>
                  </a:cubicBezTo>
                  <a:cubicBezTo>
                    <a:pt x="79" y="83"/>
                    <a:pt x="85" y="80"/>
                    <a:pt x="92" y="80"/>
                  </a:cubicBezTo>
                  <a:cubicBezTo>
                    <a:pt x="100" y="80"/>
                    <a:pt x="106" y="83"/>
                    <a:pt x="110" y="88"/>
                  </a:cubicBezTo>
                  <a:cubicBezTo>
                    <a:pt x="115" y="93"/>
                    <a:pt x="117" y="102"/>
                    <a:pt x="117" y="114"/>
                  </a:cubicBezTo>
                  <a:cubicBezTo>
                    <a:pt x="117" y="127"/>
                    <a:pt x="115" y="136"/>
                    <a:pt x="110" y="141"/>
                  </a:cubicBezTo>
                  <a:close/>
                  <a:moveTo>
                    <a:pt x="161" y="147"/>
                  </a:moveTo>
                  <a:cubicBezTo>
                    <a:pt x="144" y="147"/>
                    <a:pt x="144" y="147"/>
                    <a:pt x="144" y="147"/>
                  </a:cubicBezTo>
                  <a:cubicBezTo>
                    <a:pt x="144" y="103"/>
                    <a:pt x="144" y="103"/>
                    <a:pt x="144" y="103"/>
                  </a:cubicBezTo>
                  <a:cubicBezTo>
                    <a:pt x="139" y="107"/>
                    <a:pt x="134" y="109"/>
                    <a:pt x="128" y="111"/>
                  </a:cubicBezTo>
                  <a:cubicBezTo>
                    <a:pt x="126" y="111"/>
                    <a:pt x="126" y="111"/>
                    <a:pt x="126" y="111"/>
                  </a:cubicBezTo>
                  <a:cubicBezTo>
                    <a:pt x="126" y="97"/>
                    <a:pt x="126" y="97"/>
                    <a:pt x="126" y="97"/>
                  </a:cubicBezTo>
                  <a:cubicBezTo>
                    <a:pt x="127" y="96"/>
                    <a:pt x="127" y="96"/>
                    <a:pt x="127" y="96"/>
                  </a:cubicBezTo>
                  <a:cubicBezTo>
                    <a:pt x="131" y="95"/>
                    <a:pt x="135" y="94"/>
                    <a:pt x="139" y="91"/>
                  </a:cubicBezTo>
                  <a:cubicBezTo>
                    <a:pt x="142" y="88"/>
                    <a:pt x="145" y="85"/>
                    <a:pt x="146" y="82"/>
                  </a:cubicBezTo>
                  <a:cubicBezTo>
                    <a:pt x="147" y="81"/>
                    <a:pt x="147" y="81"/>
                    <a:pt x="147" y="81"/>
                  </a:cubicBezTo>
                  <a:cubicBezTo>
                    <a:pt x="161" y="81"/>
                    <a:pt x="161" y="81"/>
                    <a:pt x="161" y="81"/>
                  </a:cubicBezTo>
                  <a:lnTo>
                    <a:pt x="161" y="147"/>
                  </a:lnTo>
                  <a:close/>
                  <a:moveTo>
                    <a:pt x="96" y="95"/>
                  </a:moveTo>
                  <a:cubicBezTo>
                    <a:pt x="95" y="94"/>
                    <a:pt x="94" y="94"/>
                    <a:pt x="92" y="94"/>
                  </a:cubicBezTo>
                  <a:cubicBezTo>
                    <a:pt x="91" y="94"/>
                    <a:pt x="90" y="94"/>
                    <a:pt x="89" y="95"/>
                  </a:cubicBezTo>
                  <a:cubicBezTo>
                    <a:pt x="88" y="96"/>
                    <a:pt x="87" y="97"/>
                    <a:pt x="87" y="99"/>
                  </a:cubicBezTo>
                  <a:cubicBezTo>
                    <a:pt x="86" y="102"/>
                    <a:pt x="85" y="107"/>
                    <a:pt x="85" y="114"/>
                  </a:cubicBezTo>
                  <a:cubicBezTo>
                    <a:pt x="85" y="121"/>
                    <a:pt x="86" y="126"/>
                    <a:pt x="87" y="129"/>
                  </a:cubicBezTo>
                  <a:cubicBezTo>
                    <a:pt x="87" y="132"/>
                    <a:pt x="88" y="133"/>
                    <a:pt x="89" y="134"/>
                  </a:cubicBezTo>
                  <a:cubicBezTo>
                    <a:pt x="90" y="134"/>
                    <a:pt x="91" y="135"/>
                    <a:pt x="92" y="135"/>
                  </a:cubicBezTo>
                  <a:cubicBezTo>
                    <a:pt x="94" y="135"/>
                    <a:pt x="95" y="134"/>
                    <a:pt x="96" y="134"/>
                  </a:cubicBezTo>
                  <a:cubicBezTo>
                    <a:pt x="97" y="133"/>
                    <a:pt x="97" y="131"/>
                    <a:pt x="98" y="129"/>
                  </a:cubicBezTo>
                  <a:cubicBezTo>
                    <a:pt x="99" y="127"/>
                    <a:pt x="99" y="121"/>
                    <a:pt x="99" y="114"/>
                  </a:cubicBezTo>
                  <a:cubicBezTo>
                    <a:pt x="99" y="107"/>
                    <a:pt x="99" y="102"/>
                    <a:pt x="98" y="100"/>
                  </a:cubicBezTo>
                  <a:cubicBezTo>
                    <a:pt x="97" y="97"/>
                    <a:pt x="96" y="95"/>
                    <a:pt x="96" y="9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" name="Freeform 28"/>
            <p:cNvSpPr>
              <a:spLocks noEditPoints="1"/>
            </p:cNvSpPr>
            <p:nvPr/>
          </p:nvSpPr>
          <p:spPr bwMode="auto">
            <a:xfrm>
              <a:off x="10560240" y="3450438"/>
              <a:ext cx="866775" cy="863600"/>
            </a:xfrm>
            <a:custGeom>
              <a:avLst/>
              <a:gdLst>
                <a:gd name="T0" fmla="*/ 87 w 230"/>
                <a:gd name="T1" fmla="*/ 94 h 229"/>
                <a:gd name="T2" fmla="*/ 82 w 230"/>
                <a:gd name="T3" fmla="*/ 99 h 229"/>
                <a:gd name="T4" fmla="*/ 82 w 230"/>
                <a:gd name="T5" fmla="*/ 129 h 229"/>
                <a:gd name="T6" fmla="*/ 87 w 230"/>
                <a:gd name="T7" fmla="*/ 135 h 229"/>
                <a:gd name="T8" fmla="*/ 93 w 230"/>
                <a:gd name="T9" fmla="*/ 129 h 229"/>
                <a:gd name="T10" fmla="*/ 93 w 230"/>
                <a:gd name="T11" fmla="*/ 100 h 229"/>
                <a:gd name="T12" fmla="*/ 207 w 230"/>
                <a:gd name="T13" fmla="*/ 130 h 229"/>
                <a:gd name="T14" fmla="*/ 230 w 230"/>
                <a:gd name="T15" fmla="*/ 110 h 229"/>
                <a:gd name="T16" fmla="*/ 207 w 230"/>
                <a:gd name="T17" fmla="*/ 94 h 229"/>
                <a:gd name="T18" fmla="*/ 197 w 230"/>
                <a:gd name="T19" fmla="*/ 69 h 229"/>
                <a:gd name="T20" fmla="*/ 204 w 230"/>
                <a:gd name="T21" fmla="*/ 42 h 229"/>
                <a:gd name="T22" fmla="*/ 174 w 230"/>
                <a:gd name="T23" fmla="*/ 42 h 229"/>
                <a:gd name="T24" fmla="*/ 169 w 230"/>
                <a:gd name="T25" fmla="*/ 13 h 229"/>
                <a:gd name="T26" fmla="*/ 143 w 230"/>
                <a:gd name="T27" fmla="*/ 25 h 229"/>
                <a:gd name="T28" fmla="*/ 117 w 230"/>
                <a:gd name="T29" fmla="*/ 20 h 229"/>
                <a:gd name="T30" fmla="*/ 97 w 230"/>
                <a:gd name="T31" fmla="*/ 1 h 229"/>
                <a:gd name="T32" fmla="*/ 82 w 230"/>
                <a:gd name="T33" fmla="*/ 26 h 229"/>
                <a:gd name="T34" fmla="*/ 54 w 230"/>
                <a:gd name="T35" fmla="*/ 17 h 229"/>
                <a:gd name="T36" fmla="*/ 52 w 230"/>
                <a:gd name="T37" fmla="*/ 45 h 229"/>
                <a:gd name="T38" fmla="*/ 35 w 230"/>
                <a:gd name="T39" fmla="*/ 66 h 229"/>
                <a:gd name="T40" fmla="*/ 8 w 230"/>
                <a:gd name="T41" fmla="*/ 74 h 229"/>
                <a:gd name="T42" fmla="*/ 22 w 230"/>
                <a:gd name="T43" fmla="*/ 99 h 229"/>
                <a:gd name="T44" fmla="*/ 0 w 230"/>
                <a:gd name="T45" fmla="*/ 118 h 229"/>
                <a:gd name="T46" fmla="*/ 23 w 230"/>
                <a:gd name="T47" fmla="*/ 134 h 229"/>
                <a:gd name="T48" fmla="*/ 33 w 230"/>
                <a:gd name="T49" fmla="*/ 160 h 229"/>
                <a:gd name="T50" fmla="*/ 26 w 230"/>
                <a:gd name="T51" fmla="*/ 187 h 229"/>
                <a:gd name="T52" fmla="*/ 55 w 230"/>
                <a:gd name="T53" fmla="*/ 187 h 229"/>
                <a:gd name="T54" fmla="*/ 61 w 230"/>
                <a:gd name="T55" fmla="*/ 216 h 229"/>
                <a:gd name="T56" fmla="*/ 86 w 230"/>
                <a:gd name="T57" fmla="*/ 204 h 229"/>
                <a:gd name="T58" fmla="*/ 113 w 230"/>
                <a:gd name="T59" fmla="*/ 208 h 229"/>
                <a:gd name="T60" fmla="*/ 133 w 230"/>
                <a:gd name="T61" fmla="*/ 228 h 229"/>
                <a:gd name="T62" fmla="*/ 148 w 230"/>
                <a:gd name="T63" fmla="*/ 202 h 229"/>
                <a:gd name="T64" fmla="*/ 176 w 230"/>
                <a:gd name="T65" fmla="*/ 212 h 229"/>
                <a:gd name="T66" fmla="*/ 178 w 230"/>
                <a:gd name="T67" fmla="*/ 184 h 229"/>
                <a:gd name="T68" fmla="*/ 195 w 230"/>
                <a:gd name="T69" fmla="*/ 163 h 229"/>
                <a:gd name="T70" fmla="*/ 222 w 230"/>
                <a:gd name="T71" fmla="*/ 155 h 229"/>
                <a:gd name="T72" fmla="*/ 207 w 230"/>
                <a:gd name="T73" fmla="*/ 130 h 229"/>
                <a:gd name="T74" fmla="*/ 87 w 230"/>
                <a:gd name="T75" fmla="*/ 148 h 229"/>
                <a:gd name="T76" fmla="*/ 63 w 230"/>
                <a:gd name="T77" fmla="*/ 114 h 229"/>
                <a:gd name="T78" fmla="*/ 87 w 230"/>
                <a:gd name="T79" fmla="*/ 80 h 229"/>
                <a:gd name="T80" fmla="*/ 112 w 230"/>
                <a:gd name="T81" fmla="*/ 114 h 229"/>
                <a:gd name="T82" fmla="*/ 167 w 230"/>
                <a:gd name="T83" fmla="*/ 132 h 229"/>
                <a:gd name="T84" fmla="*/ 116 w 230"/>
                <a:gd name="T85" fmla="*/ 147 h 229"/>
                <a:gd name="T86" fmla="*/ 121 w 230"/>
                <a:gd name="T87" fmla="*/ 132 h 229"/>
                <a:gd name="T88" fmla="*/ 147 w 230"/>
                <a:gd name="T89" fmla="*/ 107 h 229"/>
                <a:gd name="T90" fmla="*/ 148 w 230"/>
                <a:gd name="T91" fmla="*/ 96 h 229"/>
                <a:gd name="T92" fmla="*/ 137 w 230"/>
                <a:gd name="T93" fmla="*/ 96 h 229"/>
                <a:gd name="T94" fmla="*/ 134 w 230"/>
                <a:gd name="T95" fmla="*/ 104 h 229"/>
                <a:gd name="T96" fmla="*/ 119 w 230"/>
                <a:gd name="T97" fmla="*/ 103 h 229"/>
                <a:gd name="T98" fmla="*/ 118 w 230"/>
                <a:gd name="T99" fmla="*/ 101 h 229"/>
                <a:gd name="T100" fmla="*/ 143 w 230"/>
                <a:gd name="T101" fmla="*/ 80 h 229"/>
                <a:gd name="T102" fmla="*/ 167 w 230"/>
                <a:gd name="T103" fmla="*/ 100 h 229"/>
                <a:gd name="T104" fmla="*/ 159 w 230"/>
                <a:gd name="T105" fmla="*/ 117 h 229"/>
                <a:gd name="T106" fmla="*/ 142 w 230"/>
                <a:gd name="T107" fmla="*/ 132 h 229"/>
                <a:gd name="T108" fmla="*/ 167 w 230"/>
                <a:gd name="T109" fmla="*/ 132 h 2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30" h="229">
                  <a:moveTo>
                    <a:pt x="91" y="95"/>
                  </a:moveTo>
                  <a:cubicBezTo>
                    <a:pt x="90" y="94"/>
                    <a:pt x="89" y="94"/>
                    <a:pt x="87" y="94"/>
                  </a:cubicBezTo>
                  <a:cubicBezTo>
                    <a:pt x="86" y="94"/>
                    <a:pt x="85" y="94"/>
                    <a:pt x="84" y="95"/>
                  </a:cubicBezTo>
                  <a:cubicBezTo>
                    <a:pt x="83" y="96"/>
                    <a:pt x="82" y="97"/>
                    <a:pt x="82" y="99"/>
                  </a:cubicBezTo>
                  <a:cubicBezTo>
                    <a:pt x="81" y="102"/>
                    <a:pt x="80" y="107"/>
                    <a:pt x="80" y="114"/>
                  </a:cubicBezTo>
                  <a:cubicBezTo>
                    <a:pt x="80" y="121"/>
                    <a:pt x="81" y="126"/>
                    <a:pt x="82" y="129"/>
                  </a:cubicBezTo>
                  <a:cubicBezTo>
                    <a:pt x="83" y="132"/>
                    <a:pt x="83" y="133"/>
                    <a:pt x="84" y="134"/>
                  </a:cubicBezTo>
                  <a:cubicBezTo>
                    <a:pt x="85" y="134"/>
                    <a:pt x="86" y="135"/>
                    <a:pt x="87" y="135"/>
                  </a:cubicBezTo>
                  <a:cubicBezTo>
                    <a:pt x="89" y="135"/>
                    <a:pt x="90" y="134"/>
                    <a:pt x="91" y="134"/>
                  </a:cubicBezTo>
                  <a:cubicBezTo>
                    <a:pt x="92" y="133"/>
                    <a:pt x="93" y="131"/>
                    <a:pt x="93" y="129"/>
                  </a:cubicBezTo>
                  <a:cubicBezTo>
                    <a:pt x="94" y="127"/>
                    <a:pt x="95" y="121"/>
                    <a:pt x="95" y="114"/>
                  </a:cubicBezTo>
                  <a:cubicBezTo>
                    <a:pt x="95" y="107"/>
                    <a:pt x="94" y="102"/>
                    <a:pt x="93" y="100"/>
                  </a:cubicBezTo>
                  <a:cubicBezTo>
                    <a:pt x="92" y="97"/>
                    <a:pt x="91" y="95"/>
                    <a:pt x="91" y="95"/>
                  </a:cubicBezTo>
                  <a:close/>
                  <a:moveTo>
                    <a:pt x="207" y="130"/>
                  </a:moveTo>
                  <a:cubicBezTo>
                    <a:pt x="208" y="125"/>
                    <a:pt x="209" y="121"/>
                    <a:pt x="209" y="116"/>
                  </a:cubicBezTo>
                  <a:cubicBezTo>
                    <a:pt x="216" y="114"/>
                    <a:pt x="223" y="112"/>
                    <a:pt x="230" y="110"/>
                  </a:cubicBezTo>
                  <a:cubicBezTo>
                    <a:pt x="229" y="105"/>
                    <a:pt x="229" y="101"/>
                    <a:pt x="228" y="96"/>
                  </a:cubicBezTo>
                  <a:cubicBezTo>
                    <a:pt x="221" y="95"/>
                    <a:pt x="214" y="94"/>
                    <a:pt x="207" y="94"/>
                  </a:cubicBezTo>
                  <a:cubicBezTo>
                    <a:pt x="206" y="90"/>
                    <a:pt x="204" y="85"/>
                    <a:pt x="203" y="81"/>
                  </a:cubicBezTo>
                  <a:cubicBezTo>
                    <a:pt x="201" y="77"/>
                    <a:pt x="199" y="73"/>
                    <a:pt x="197" y="69"/>
                  </a:cubicBezTo>
                  <a:cubicBezTo>
                    <a:pt x="202" y="64"/>
                    <a:pt x="207" y="59"/>
                    <a:pt x="212" y="53"/>
                  </a:cubicBezTo>
                  <a:cubicBezTo>
                    <a:pt x="210" y="49"/>
                    <a:pt x="207" y="45"/>
                    <a:pt x="204" y="42"/>
                  </a:cubicBezTo>
                  <a:cubicBezTo>
                    <a:pt x="197" y="44"/>
                    <a:pt x="191" y="48"/>
                    <a:pt x="184" y="51"/>
                  </a:cubicBezTo>
                  <a:cubicBezTo>
                    <a:pt x="181" y="48"/>
                    <a:pt x="178" y="45"/>
                    <a:pt x="174" y="42"/>
                  </a:cubicBezTo>
                  <a:cubicBezTo>
                    <a:pt x="171" y="39"/>
                    <a:pt x="167" y="36"/>
                    <a:pt x="163" y="34"/>
                  </a:cubicBezTo>
                  <a:cubicBezTo>
                    <a:pt x="165" y="27"/>
                    <a:pt x="167" y="20"/>
                    <a:pt x="169" y="13"/>
                  </a:cubicBezTo>
                  <a:cubicBezTo>
                    <a:pt x="164" y="11"/>
                    <a:pt x="160" y="9"/>
                    <a:pt x="156" y="7"/>
                  </a:cubicBezTo>
                  <a:cubicBezTo>
                    <a:pt x="151" y="13"/>
                    <a:pt x="147" y="19"/>
                    <a:pt x="143" y="25"/>
                  </a:cubicBezTo>
                  <a:cubicBezTo>
                    <a:pt x="139" y="23"/>
                    <a:pt x="135" y="22"/>
                    <a:pt x="130" y="22"/>
                  </a:cubicBezTo>
                  <a:cubicBezTo>
                    <a:pt x="126" y="21"/>
                    <a:pt x="121" y="21"/>
                    <a:pt x="117" y="20"/>
                  </a:cubicBezTo>
                  <a:cubicBezTo>
                    <a:pt x="115" y="13"/>
                    <a:pt x="113" y="6"/>
                    <a:pt x="111" y="0"/>
                  </a:cubicBezTo>
                  <a:cubicBezTo>
                    <a:pt x="106" y="0"/>
                    <a:pt x="101" y="0"/>
                    <a:pt x="97" y="1"/>
                  </a:cubicBezTo>
                  <a:cubicBezTo>
                    <a:pt x="96" y="8"/>
                    <a:pt x="95" y="15"/>
                    <a:pt x="95" y="23"/>
                  </a:cubicBezTo>
                  <a:cubicBezTo>
                    <a:pt x="90" y="24"/>
                    <a:pt x="86" y="25"/>
                    <a:pt x="82" y="26"/>
                  </a:cubicBezTo>
                  <a:cubicBezTo>
                    <a:pt x="78" y="28"/>
                    <a:pt x="74" y="30"/>
                    <a:pt x="70" y="32"/>
                  </a:cubicBezTo>
                  <a:cubicBezTo>
                    <a:pt x="65" y="27"/>
                    <a:pt x="59" y="22"/>
                    <a:pt x="54" y="17"/>
                  </a:cubicBezTo>
                  <a:cubicBezTo>
                    <a:pt x="50" y="20"/>
                    <a:pt x="46" y="22"/>
                    <a:pt x="42" y="25"/>
                  </a:cubicBezTo>
                  <a:cubicBezTo>
                    <a:pt x="45" y="32"/>
                    <a:pt x="48" y="39"/>
                    <a:pt x="52" y="45"/>
                  </a:cubicBezTo>
                  <a:cubicBezTo>
                    <a:pt x="48" y="48"/>
                    <a:pt x="45" y="51"/>
                    <a:pt x="42" y="55"/>
                  </a:cubicBezTo>
                  <a:cubicBezTo>
                    <a:pt x="40" y="58"/>
                    <a:pt x="37" y="62"/>
                    <a:pt x="35" y="66"/>
                  </a:cubicBezTo>
                  <a:cubicBezTo>
                    <a:pt x="28" y="64"/>
                    <a:pt x="21" y="62"/>
                    <a:pt x="13" y="61"/>
                  </a:cubicBezTo>
                  <a:cubicBezTo>
                    <a:pt x="11" y="65"/>
                    <a:pt x="9" y="69"/>
                    <a:pt x="8" y="74"/>
                  </a:cubicBezTo>
                  <a:cubicBezTo>
                    <a:pt x="13" y="78"/>
                    <a:pt x="19" y="82"/>
                    <a:pt x="26" y="86"/>
                  </a:cubicBezTo>
                  <a:cubicBezTo>
                    <a:pt x="24" y="90"/>
                    <a:pt x="23" y="95"/>
                    <a:pt x="22" y="99"/>
                  </a:cubicBezTo>
                  <a:cubicBezTo>
                    <a:pt x="22" y="103"/>
                    <a:pt x="21" y="108"/>
                    <a:pt x="21" y="112"/>
                  </a:cubicBezTo>
                  <a:cubicBezTo>
                    <a:pt x="14" y="114"/>
                    <a:pt x="7" y="116"/>
                    <a:pt x="0" y="118"/>
                  </a:cubicBezTo>
                  <a:cubicBezTo>
                    <a:pt x="0" y="123"/>
                    <a:pt x="1" y="128"/>
                    <a:pt x="2" y="133"/>
                  </a:cubicBezTo>
                  <a:cubicBezTo>
                    <a:pt x="9" y="134"/>
                    <a:pt x="16" y="134"/>
                    <a:pt x="23" y="134"/>
                  </a:cubicBezTo>
                  <a:cubicBezTo>
                    <a:pt x="24" y="139"/>
                    <a:pt x="26" y="143"/>
                    <a:pt x="27" y="147"/>
                  </a:cubicBezTo>
                  <a:cubicBezTo>
                    <a:pt x="29" y="152"/>
                    <a:pt x="31" y="156"/>
                    <a:pt x="33" y="160"/>
                  </a:cubicBezTo>
                  <a:cubicBezTo>
                    <a:pt x="27" y="164"/>
                    <a:pt x="22" y="170"/>
                    <a:pt x="18" y="175"/>
                  </a:cubicBezTo>
                  <a:cubicBezTo>
                    <a:pt x="20" y="179"/>
                    <a:pt x="23" y="183"/>
                    <a:pt x="26" y="187"/>
                  </a:cubicBezTo>
                  <a:cubicBezTo>
                    <a:pt x="33" y="184"/>
                    <a:pt x="39" y="181"/>
                    <a:pt x="46" y="177"/>
                  </a:cubicBezTo>
                  <a:cubicBezTo>
                    <a:pt x="49" y="181"/>
                    <a:pt x="52" y="184"/>
                    <a:pt x="55" y="187"/>
                  </a:cubicBezTo>
                  <a:cubicBezTo>
                    <a:pt x="59" y="190"/>
                    <a:pt x="63" y="192"/>
                    <a:pt x="66" y="195"/>
                  </a:cubicBezTo>
                  <a:cubicBezTo>
                    <a:pt x="64" y="201"/>
                    <a:pt x="63" y="208"/>
                    <a:pt x="61" y="216"/>
                  </a:cubicBezTo>
                  <a:cubicBezTo>
                    <a:pt x="65" y="218"/>
                    <a:pt x="70" y="220"/>
                    <a:pt x="74" y="222"/>
                  </a:cubicBezTo>
                  <a:cubicBezTo>
                    <a:pt x="79" y="216"/>
                    <a:pt x="83" y="210"/>
                    <a:pt x="86" y="204"/>
                  </a:cubicBezTo>
                  <a:cubicBezTo>
                    <a:pt x="91" y="205"/>
                    <a:pt x="95" y="206"/>
                    <a:pt x="100" y="207"/>
                  </a:cubicBezTo>
                  <a:cubicBezTo>
                    <a:pt x="104" y="208"/>
                    <a:pt x="109" y="208"/>
                    <a:pt x="113" y="208"/>
                  </a:cubicBezTo>
                  <a:cubicBezTo>
                    <a:pt x="115" y="215"/>
                    <a:pt x="117" y="222"/>
                    <a:pt x="119" y="229"/>
                  </a:cubicBezTo>
                  <a:cubicBezTo>
                    <a:pt x="124" y="229"/>
                    <a:pt x="129" y="228"/>
                    <a:pt x="133" y="228"/>
                  </a:cubicBezTo>
                  <a:cubicBezTo>
                    <a:pt x="134" y="220"/>
                    <a:pt x="135" y="213"/>
                    <a:pt x="135" y="206"/>
                  </a:cubicBezTo>
                  <a:cubicBezTo>
                    <a:pt x="139" y="205"/>
                    <a:pt x="144" y="204"/>
                    <a:pt x="148" y="202"/>
                  </a:cubicBezTo>
                  <a:cubicBezTo>
                    <a:pt x="152" y="200"/>
                    <a:pt x="156" y="199"/>
                    <a:pt x="160" y="196"/>
                  </a:cubicBezTo>
                  <a:cubicBezTo>
                    <a:pt x="165" y="202"/>
                    <a:pt x="170" y="207"/>
                    <a:pt x="176" y="212"/>
                  </a:cubicBezTo>
                  <a:cubicBezTo>
                    <a:pt x="180" y="209"/>
                    <a:pt x="184" y="206"/>
                    <a:pt x="187" y="203"/>
                  </a:cubicBezTo>
                  <a:cubicBezTo>
                    <a:pt x="185" y="196"/>
                    <a:pt x="182" y="190"/>
                    <a:pt x="178" y="184"/>
                  </a:cubicBezTo>
                  <a:cubicBezTo>
                    <a:pt x="181" y="181"/>
                    <a:pt x="185" y="177"/>
                    <a:pt x="187" y="174"/>
                  </a:cubicBezTo>
                  <a:cubicBezTo>
                    <a:pt x="190" y="170"/>
                    <a:pt x="193" y="167"/>
                    <a:pt x="195" y="163"/>
                  </a:cubicBezTo>
                  <a:cubicBezTo>
                    <a:pt x="202" y="165"/>
                    <a:pt x="209" y="167"/>
                    <a:pt x="216" y="168"/>
                  </a:cubicBezTo>
                  <a:cubicBezTo>
                    <a:pt x="219" y="164"/>
                    <a:pt x="221" y="159"/>
                    <a:pt x="222" y="155"/>
                  </a:cubicBezTo>
                  <a:cubicBezTo>
                    <a:pt x="216" y="151"/>
                    <a:pt x="210" y="146"/>
                    <a:pt x="204" y="143"/>
                  </a:cubicBezTo>
                  <a:cubicBezTo>
                    <a:pt x="206" y="138"/>
                    <a:pt x="207" y="134"/>
                    <a:pt x="207" y="130"/>
                  </a:cubicBezTo>
                  <a:close/>
                  <a:moveTo>
                    <a:pt x="105" y="141"/>
                  </a:moveTo>
                  <a:cubicBezTo>
                    <a:pt x="101" y="146"/>
                    <a:pt x="95" y="148"/>
                    <a:pt x="87" y="148"/>
                  </a:cubicBezTo>
                  <a:cubicBezTo>
                    <a:pt x="80" y="148"/>
                    <a:pt x="74" y="145"/>
                    <a:pt x="70" y="140"/>
                  </a:cubicBezTo>
                  <a:cubicBezTo>
                    <a:pt x="65" y="135"/>
                    <a:pt x="63" y="127"/>
                    <a:pt x="63" y="114"/>
                  </a:cubicBezTo>
                  <a:cubicBezTo>
                    <a:pt x="63" y="102"/>
                    <a:pt x="65" y="93"/>
                    <a:pt x="70" y="88"/>
                  </a:cubicBezTo>
                  <a:cubicBezTo>
                    <a:pt x="74" y="83"/>
                    <a:pt x="80" y="80"/>
                    <a:pt x="87" y="80"/>
                  </a:cubicBezTo>
                  <a:cubicBezTo>
                    <a:pt x="95" y="80"/>
                    <a:pt x="101" y="83"/>
                    <a:pt x="105" y="88"/>
                  </a:cubicBezTo>
                  <a:cubicBezTo>
                    <a:pt x="110" y="93"/>
                    <a:pt x="112" y="102"/>
                    <a:pt x="112" y="114"/>
                  </a:cubicBezTo>
                  <a:cubicBezTo>
                    <a:pt x="112" y="127"/>
                    <a:pt x="110" y="136"/>
                    <a:pt x="105" y="141"/>
                  </a:cubicBezTo>
                  <a:close/>
                  <a:moveTo>
                    <a:pt x="167" y="132"/>
                  </a:moveTo>
                  <a:cubicBezTo>
                    <a:pt x="167" y="147"/>
                    <a:pt x="167" y="147"/>
                    <a:pt x="167" y="147"/>
                  </a:cubicBezTo>
                  <a:cubicBezTo>
                    <a:pt x="116" y="147"/>
                    <a:pt x="116" y="147"/>
                    <a:pt x="116" y="147"/>
                  </a:cubicBezTo>
                  <a:cubicBezTo>
                    <a:pt x="116" y="145"/>
                    <a:pt x="116" y="145"/>
                    <a:pt x="116" y="145"/>
                  </a:cubicBezTo>
                  <a:cubicBezTo>
                    <a:pt x="117" y="141"/>
                    <a:pt x="118" y="136"/>
                    <a:pt x="121" y="132"/>
                  </a:cubicBezTo>
                  <a:cubicBezTo>
                    <a:pt x="124" y="128"/>
                    <a:pt x="129" y="123"/>
                    <a:pt x="137" y="117"/>
                  </a:cubicBezTo>
                  <a:cubicBezTo>
                    <a:pt x="144" y="111"/>
                    <a:pt x="147" y="108"/>
                    <a:pt x="147" y="107"/>
                  </a:cubicBezTo>
                  <a:cubicBezTo>
                    <a:pt x="149" y="105"/>
                    <a:pt x="150" y="103"/>
                    <a:pt x="150" y="101"/>
                  </a:cubicBezTo>
                  <a:cubicBezTo>
                    <a:pt x="150" y="98"/>
                    <a:pt x="149" y="97"/>
                    <a:pt x="148" y="96"/>
                  </a:cubicBezTo>
                  <a:cubicBezTo>
                    <a:pt x="147" y="95"/>
                    <a:pt x="145" y="94"/>
                    <a:pt x="142" y="94"/>
                  </a:cubicBezTo>
                  <a:cubicBezTo>
                    <a:pt x="140" y="94"/>
                    <a:pt x="138" y="95"/>
                    <a:pt x="137" y="96"/>
                  </a:cubicBezTo>
                  <a:cubicBezTo>
                    <a:pt x="136" y="97"/>
                    <a:pt x="135" y="99"/>
                    <a:pt x="135" y="102"/>
                  </a:cubicBezTo>
                  <a:cubicBezTo>
                    <a:pt x="134" y="104"/>
                    <a:pt x="134" y="104"/>
                    <a:pt x="134" y="104"/>
                  </a:cubicBezTo>
                  <a:cubicBezTo>
                    <a:pt x="133" y="104"/>
                    <a:pt x="133" y="104"/>
                    <a:pt x="133" y="104"/>
                  </a:cubicBezTo>
                  <a:cubicBezTo>
                    <a:pt x="119" y="103"/>
                    <a:pt x="119" y="103"/>
                    <a:pt x="119" y="103"/>
                  </a:cubicBezTo>
                  <a:cubicBezTo>
                    <a:pt x="117" y="102"/>
                    <a:pt x="117" y="102"/>
                    <a:pt x="117" y="102"/>
                  </a:cubicBezTo>
                  <a:cubicBezTo>
                    <a:pt x="118" y="101"/>
                    <a:pt x="118" y="101"/>
                    <a:pt x="118" y="101"/>
                  </a:cubicBezTo>
                  <a:cubicBezTo>
                    <a:pt x="118" y="93"/>
                    <a:pt x="121" y="88"/>
                    <a:pt x="126" y="85"/>
                  </a:cubicBezTo>
                  <a:cubicBezTo>
                    <a:pt x="130" y="82"/>
                    <a:pt x="136" y="80"/>
                    <a:pt x="143" y="80"/>
                  </a:cubicBezTo>
                  <a:cubicBezTo>
                    <a:pt x="150" y="80"/>
                    <a:pt x="156" y="82"/>
                    <a:pt x="160" y="86"/>
                  </a:cubicBezTo>
                  <a:cubicBezTo>
                    <a:pt x="165" y="90"/>
                    <a:pt x="167" y="94"/>
                    <a:pt x="167" y="100"/>
                  </a:cubicBezTo>
                  <a:cubicBezTo>
                    <a:pt x="167" y="103"/>
                    <a:pt x="166" y="106"/>
                    <a:pt x="165" y="108"/>
                  </a:cubicBezTo>
                  <a:cubicBezTo>
                    <a:pt x="164" y="111"/>
                    <a:pt x="162" y="114"/>
                    <a:pt x="159" y="117"/>
                  </a:cubicBezTo>
                  <a:cubicBezTo>
                    <a:pt x="158" y="119"/>
                    <a:pt x="155" y="122"/>
                    <a:pt x="150" y="125"/>
                  </a:cubicBezTo>
                  <a:cubicBezTo>
                    <a:pt x="146" y="129"/>
                    <a:pt x="143" y="131"/>
                    <a:pt x="142" y="132"/>
                  </a:cubicBezTo>
                  <a:cubicBezTo>
                    <a:pt x="142" y="132"/>
                    <a:pt x="142" y="132"/>
                    <a:pt x="142" y="132"/>
                  </a:cubicBezTo>
                  <a:lnTo>
                    <a:pt x="167" y="13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rgbClr val="FF0000"/>
                </a:solidFill>
              </a:endParaRPr>
            </a:p>
          </p:txBody>
        </p:sp>
        <p:sp>
          <p:nvSpPr>
            <p:cNvPr id="6" name="Freeform 30"/>
            <p:cNvSpPr>
              <a:spLocks noEditPoints="1"/>
            </p:cNvSpPr>
            <p:nvPr/>
          </p:nvSpPr>
          <p:spPr bwMode="auto">
            <a:xfrm>
              <a:off x="9747106" y="4801124"/>
              <a:ext cx="863600" cy="858838"/>
            </a:xfrm>
            <a:custGeom>
              <a:avLst/>
              <a:gdLst>
                <a:gd name="T0" fmla="*/ 208 w 229"/>
                <a:gd name="T1" fmla="*/ 106 h 228"/>
                <a:gd name="T2" fmla="*/ 225 w 229"/>
                <a:gd name="T3" fmla="*/ 82 h 228"/>
                <a:gd name="T4" fmla="*/ 198 w 229"/>
                <a:gd name="T5" fmla="*/ 72 h 228"/>
                <a:gd name="T6" fmla="*/ 183 w 229"/>
                <a:gd name="T7" fmla="*/ 50 h 228"/>
                <a:gd name="T8" fmla="*/ 183 w 229"/>
                <a:gd name="T9" fmla="*/ 22 h 228"/>
                <a:gd name="T10" fmla="*/ 154 w 229"/>
                <a:gd name="T11" fmla="*/ 29 h 228"/>
                <a:gd name="T12" fmla="*/ 141 w 229"/>
                <a:gd name="T13" fmla="*/ 3 h 228"/>
                <a:gd name="T14" fmla="*/ 120 w 229"/>
                <a:gd name="T15" fmla="*/ 21 h 228"/>
                <a:gd name="T16" fmla="*/ 93 w 229"/>
                <a:gd name="T17" fmla="*/ 23 h 228"/>
                <a:gd name="T18" fmla="*/ 69 w 229"/>
                <a:gd name="T19" fmla="*/ 9 h 228"/>
                <a:gd name="T20" fmla="*/ 61 w 229"/>
                <a:gd name="T21" fmla="*/ 37 h 228"/>
                <a:gd name="T22" fmla="*/ 31 w 229"/>
                <a:gd name="T23" fmla="*/ 35 h 228"/>
                <a:gd name="T24" fmla="*/ 36 w 229"/>
                <a:gd name="T25" fmla="*/ 63 h 228"/>
                <a:gd name="T26" fmla="*/ 25 w 229"/>
                <a:gd name="T27" fmla="*/ 87 h 228"/>
                <a:gd name="T28" fmla="*/ 0 w 229"/>
                <a:gd name="T29" fmla="*/ 101 h 228"/>
                <a:gd name="T30" fmla="*/ 21 w 229"/>
                <a:gd name="T31" fmla="*/ 122 h 228"/>
                <a:gd name="T32" fmla="*/ 4 w 229"/>
                <a:gd name="T33" fmla="*/ 147 h 228"/>
                <a:gd name="T34" fmla="*/ 31 w 229"/>
                <a:gd name="T35" fmla="*/ 156 h 228"/>
                <a:gd name="T36" fmla="*/ 46 w 229"/>
                <a:gd name="T37" fmla="*/ 178 h 228"/>
                <a:gd name="T38" fmla="*/ 46 w 229"/>
                <a:gd name="T39" fmla="*/ 207 h 228"/>
                <a:gd name="T40" fmla="*/ 75 w 229"/>
                <a:gd name="T41" fmla="*/ 199 h 228"/>
                <a:gd name="T42" fmla="*/ 88 w 229"/>
                <a:gd name="T43" fmla="*/ 226 h 228"/>
                <a:gd name="T44" fmla="*/ 109 w 229"/>
                <a:gd name="T45" fmla="*/ 208 h 228"/>
                <a:gd name="T46" fmla="*/ 136 w 229"/>
                <a:gd name="T47" fmla="*/ 206 h 228"/>
                <a:gd name="T48" fmla="*/ 160 w 229"/>
                <a:gd name="T49" fmla="*/ 219 h 228"/>
                <a:gd name="T50" fmla="*/ 168 w 229"/>
                <a:gd name="T51" fmla="*/ 191 h 228"/>
                <a:gd name="T52" fmla="*/ 198 w 229"/>
                <a:gd name="T53" fmla="*/ 193 h 228"/>
                <a:gd name="T54" fmla="*/ 193 w 229"/>
                <a:gd name="T55" fmla="*/ 166 h 228"/>
                <a:gd name="T56" fmla="*/ 204 w 229"/>
                <a:gd name="T57" fmla="*/ 141 h 228"/>
                <a:gd name="T58" fmla="*/ 229 w 229"/>
                <a:gd name="T59" fmla="*/ 127 h 228"/>
                <a:gd name="T60" fmla="*/ 104 w 229"/>
                <a:gd name="T61" fmla="*/ 141 h 228"/>
                <a:gd name="T62" fmla="*/ 69 w 229"/>
                <a:gd name="T63" fmla="*/ 140 h 228"/>
                <a:gd name="T64" fmla="*/ 69 w 229"/>
                <a:gd name="T65" fmla="*/ 87 h 228"/>
                <a:gd name="T66" fmla="*/ 104 w 229"/>
                <a:gd name="T67" fmla="*/ 88 h 228"/>
                <a:gd name="T68" fmla="*/ 104 w 229"/>
                <a:gd name="T69" fmla="*/ 141 h 228"/>
                <a:gd name="T70" fmla="*/ 141 w 229"/>
                <a:gd name="T71" fmla="*/ 148 h 228"/>
                <a:gd name="T72" fmla="*/ 116 w 229"/>
                <a:gd name="T73" fmla="*/ 129 h 228"/>
                <a:gd name="T74" fmla="*/ 118 w 229"/>
                <a:gd name="T75" fmla="*/ 127 h 228"/>
                <a:gd name="T76" fmla="*/ 133 w 229"/>
                <a:gd name="T77" fmla="*/ 125 h 228"/>
                <a:gd name="T78" fmla="*/ 136 w 229"/>
                <a:gd name="T79" fmla="*/ 133 h 228"/>
                <a:gd name="T80" fmla="*/ 147 w 229"/>
                <a:gd name="T81" fmla="*/ 132 h 228"/>
                <a:gd name="T82" fmla="*/ 147 w 229"/>
                <a:gd name="T83" fmla="*/ 120 h 228"/>
                <a:gd name="T84" fmla="*/ 136 w 229"/>
                <a:gd name="T85" fmla="*/ 119 h 228"/>
                <a:gd name="T86" fmla="*/ 134 w 229"/>
                <a:gd name="T87" fmla="*/ 117 h 228"/>
                <a:gd name="T88" fmla="*/ 136 w 229"/>
                <a:gd name="T89" fmla="*/ 105 h 228"/>
                <a:gd name="T90" fmla="*/ 138 w 229"/>
                <a:gd name="T91" fmla="*/ 105 h 228"/>
                <a:gd name="T92" fmla="*/ 147 w 229"/>
                <a:gd name="T93" fmla="*/ 99 h 228"/>
                <a:gd name="T94" fmla="*/ 141 w 229"/>
                <a:gd name="T95" fmla="*/ 94 h 228"/>
                <a:gd name="T96" fmla="*/ 133 w 229"/>
                <a:gd name="T97" fmla="*/ 101 h 228"/>
                <a:gd name="T98" fmla="*/ 131 w 229"/>
                <a:gd name="T99" fmla="*/ 102 h 228"/>
                <a:gd name="T100" fmla="*/ 117 w 229"/>
                <a:gd name="T101" fmla="*/ 100 h 228"/>
                <a:gd name="T102" fmla="*/ 122 w 229"/>
                <a:gd name="T103" fmla="*/ 88 h 228"/>
                <a:gd name="T104" fmla="*/ 141 w 229"/>
                <a:gd name="T105" fmla="*/ 80 h 228"/>
                <a:gd name="T106" fmla="*/ 164 w 229"/>
                <a:gd name="T107" fmla="*/ 98 h 228"/>
                <a:gd name="T108" fmla="*/ 163 w 229"/>
                <a:gd name="T109" fmla="*/ 115 h 228"/>
                <a:gd name="T110" fmla="*/ 160 w 229"/>
                <a:gd name="T111" fmla="*/ 142 h 228"/>
                <a:gd name="T112" fmla="*/ 87 w 229"/>
                <a:gd name="T113" fmla="*/ 94 h 228"/>
                <a:gd name="T114" fmla="*/ 81 w 229"/>
                <a:gd name="T115" fmla="*/ 99 h 228"/>
                <a:gd name="T116" fmla="*/ 81 w 229"/>
                <a:gd name="T117" fmla="*/ 129 h 228"/>
                <a:gd name="T118" fmla="*/ 87 w 229"/>
                <a:gd name="T119" fmla="*/ 135 h 228"/>
                <a:gd name="T120" fmla="*/ 92 w 229"/>
                <a:gd name="T121" fmla="*/ 129 h 228"/>
                <a:gd name="T122" fmla="*/ 93 w 229"/>
                <a:gd name="T123" fmla="*/ 100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29" h="228">
                  <a:moveTo>
                    <a:pt x="208" y="120"/>
                  </a:moveTo>
                  <a:cubicBezTo>
                    <a:pt x="208" y="115"/>
                    <a:pt x="208" y="111"/>
                    <a:pt x="208" y="106"/>
                  </a:cubicBezTo>
                  <a:cubicBezTo>
                    <a:pt x="207" y="102"/>
                    <a:pt x="207" y="97"/>
                    <a:pt x="206" y="93"/>
                  </a:cubicBezTo>
                  <a:cubicBezTo>
                    <a:pt x="212" y="89"/>
                    <a:pt x="218" y="86"/>
                    <a:pt x="225" y="82"/>
                  </a:cubicBezTo>
                  <a:cubicBezTo>
                    <a:pt x="223" y="77"/>
                    <a:pt x="222" y="73"/>
                    <a:pt x="220" y="68"/>
                  </a:cubicBezTo>
                  <a:cubicBezTo>
                    <a:pt x="212" y="69"/>
                    <a:pt x="205" y="70"/>
                    <a:pt x="198" y="72"/>
                  </a:cubicBezTo>
                  <a:cubicBezTo>
                    <a:pt x="196" y="68"/>
                    <a:pt x="194" y="64"/>
                    <a:pt x="191" y="60"/>
                  </a:cubicBezTo>
                  <a:cubicBezTo>
                    <a:pt x="189" y="57"/>
                    <a:pt x="186" y="53"/>
                    <a:pt x="183" y="50"/>
                  </a:cubicBezTo>
                  <a:cubicBezTo>
                    <a:pt x="187" y="44"/>
                    <a:pt x="190" y="38"/>
                    <a:pt x="194" y="31"/>
                  </a:cubicBezTo>
                  <a:cubicBezTo>
                    <a:pt x="190" y="28"/>
                    <a:pt x="186" y="25"/>
                    <a:pt x="183" y="22"/>
                  </a:cubicBezTo>
                  <a:cubicBezTo>
                    <a:pt x="177" y="26"/>
                    <a:pt x="171" y="31"/>
                    <a:pt x="166" y="36"/>
                  </a:cubicBezTo>
                  <a:cubicBezTo>
                    <a:pt x="162" y="33"/>
                    <a:pt x="158" y="31"/>
                    <a:pt x="154" y="29"/>
                  </a:cubicBezTo>
                  <a:cubicBezTo>
                    <a:pt x="150" y="27"/>
                    <a:pt x="146" y="26"/>
                    <a:pt x="141" y="24"/>
                  </a:cubicBezTo>
                  <a:cubicBezTo>
                    <a:pt x="142" y="17"/>
                    <a:pt x="142" y="10"/>
                    <a:pt x="141" y="3"/>
                  </a:cubicBezTo>
                  <a:cubicBezTo>
                    <a:pt x="137" y="1"/>
                    <a:pt x="132" y="1"/>
                    <a:pt x="127" y="0"/>
                  </a:cubicBezTo>
                  <a:cubicBezTo>
                    <a:pt x="124" y="7"/>
                    <a:pt x="122" y="14"/>
                    <a:pt x="120" y="21"/>
                  </a:cubicBezTo>
                  <a:cubicBezTo>
                    <a:pt x="115" y="20"/>
                    <a:pt x="111" y="20"/>
                    <a:pt x="106" y="21"/>
                  </a:cubicBezTo>
                  <a:cubicBezTo>
                    <a:pt x="102" y="21"/>
                    <a:pt x="97" y="22"/>
                    <a:pt x="93" y="23"/>
                  </a:cubicBezTo>
                  <a:cubicBezTo>
                    <a:pt x="90" y="16"/>
                    <a:pt x="86" y="10"/>
                    <a:pt x="82" y="4"/>
                  </a:cubicBezTo>
                  <a:cubicBezTo>
                    <a:pt x="77" y="5"/>
                    <a:pt x="73" y="7"/>
                    <a:pt x="69" y="9"/>
                  </a:cubicBezTo>
                  <a:cubicBezTo>
                    <a:pt x="69" y="16"/>
                    <a:pt x="71" y="23"/>
                    <a:pt x="72" y="30"/>
                  </a:cubicBezTo>
                  <a:cubicBezTo>
                    <a:pt x="68" y="32"/>
                    <a:pt x="64" y="35"/>
                    <a:pt x="61" y="37"/>
                  </a:cubicBezTo>
                  <a:cubicBezTo>
                    <a:pt x="57" y="40"/>
                    <a:pt x="53" y="43"/>
                    <a:pt x="50" y="46"/>
                  </a:cubicBezTo>
                  <a:cubicBezTo>
                    <a:pt x="44" y="42"/>
                    <a:pt x="38" y="38"/>
                    <a:pt x="31" y="35"/>
                  </a:cubicBezTo>
                  <a:cubicBezTo>
                    <a:pt x="28" y="39"/>
                    <a:pt x="25" y="42"/>
                    <a:pt x="22" y="46"/>
                  </a:cubicBezTo>
                  <a:cubicBezTo>
                    <a:pt x="27" y="52"/>
                    <a:pt x="31" y="57"/>
                    <a:pt x="36" y="63"/>
                  </a:cubicBezTo>
                  <a:cubicBezTo>
                    <a:pt x="34" y="67"/>
                    <a:pt x="31" y="70"/>
                    <a:pt x="29" y="75"/>
                  </a:cubicBezTo>
                  <a:cubicBezTo>
                    <a:pt x="28" y="79"/>
                    <a:pt x="26" y="83"/>
                    <a:pt x="25" y="87"/>
                  </a:cubicBezTo>
                  <a:cubicBezTo>
                    <a:pt x="17" y="87"/>
                    <a:pt x="10" y="87"/>
                    <a:pt x="3" y="87"/>
                  </a:cubicBezTo>
                  <a:cubicBezTo>
                    <a:pt x="2" y="92"/>
                    <a:pt x="1" y="97"/>
                    <a:pt x="0" y="101"/>
                  </a:cubicBezTo>
                  <a:cubicBezTo>
                    <a:pt x="7" y="104"/>
                    <a:pt x="14" y="107"/>
                    <a:pt x="21" y="109"/>
                  </a:cubicBezTo>
                  <a:cubicBezTo>
                    <a:pt x="21" y="113"/>
                    <a:pt x="21" y="118"/>
                    <a:pt x="21" y="122"/>
                  </a:cubicBezTo>
                  <a:cubicBezTo>
                    <a:pt x="21" y="127"/>
                    <a:pt x="22" y="131"/>
                    <a:pt x="23" y="136"/>
                  </a:cubicBezTo>
                  <a:cubicBezTo>
                    <a:pt x="17" y="139"/>
                    <a:pt x="11" y="143"/>
                    <a:pt x="4" y="147"/>
                  </a:cubicBezTo>
                  <a:cubicBezTo>
                    <a:pt x="6" y="151"/>
                    <a:pt x="7" y="156"/>
                    <a:pt x="9" y="160"/>
                  </a:cubicBezTo>
                  <a:cubicBezTo>
                    <a:pt x="16" y="159"/>
                    <a:pt x="24" y="158"/>
                    <a:pt x="31" y="156"/>
                  </a:cubicBezTo>
                  <a:cubicBezTo>
                    <a:pt x="33" y="160"/>
                    <a:pt x="35" y="164"/>
                    <a:pt x="38" y="168"/>
                  </a:cubicBezTo>
                  <a:cubicBezTo>
                    <a:pt x="40" y="172"/>
                    <a:pt x="43" y="175"/>
                    <a:pt x="46" y="178"/>
                  </a:cubicBezTo>
                  <a:cubicBezTo>
                    <a:pt x="42" y="185"/>
                    <a:pt x="39" y="191"/>
                    <a:pt x="35" y="197"/>
                  </a:cubicBezTo>
                  <a:cubicBezTo>
                    <a:pt x="39" y="201"/>
                    <a:pt x="42" y="204"/>
                    <a:pt x="46" y="207"/>
                  </a:cubicBezTo>
                  <a:cubicBezTo>
                    <a:pt x="52" y="202"/>
                    <a:pt x="58" y="198"/>
                    <a:pt x="63" y="193"/>
                  </a:cubicBezTo>
                  <a:cubicBezTo>
                    <a:pt x="67" y="195"/>
                    <a:pt x="71" y="197"/>
                    <a:pt x="75" y="199"/>
                  </a:cubicBezTo>
                  <a:cubicBezTo>
                    <a:pt x="79" y="201"/>
                    <a:pt x="83" y="203"/>
                    <a:pt x="87" y="204"/>
                  </a:cubicBezTo>
                  <a:cubicBezTo>
                    <a:pt x="87" y="211"/>
                    <a:pt x="87" y="219"/>
                    <a:pt x="88" y="226"/>
                  </a:cubicBezTo>
                  <a:cubicBezTo>
                    <a:pt x="92" y="227"/>
                    <a:pt x="97" y="228"/>
                    <a:pt x="102" y="228"/>
                  </a:cubicBezTo>
                  <a:cubicBezTo>
                    <a:pt x="105" y="222"/>
                    <a:pt x="107" y="215"/>
                    <a:pt x="109" y="208"/>
                  </a:cubicBezTo>
                  <a:cubicBezTo>
                    <a:pt x="114" y="208"/>
                    <a:pt x="118" y="208"/>
                    <a:pt x="123" y="208"/>
                  </a:cubicBezTo>
                  <a:cubicBezTo>
                    <a:pt x="127" y="207"/>
                    <a:pt x="132" y="207"/>
                    <a:pt x="136" y="206"/>
                  </a:cubicBezTo>
                  <a:cubicBezTo>
                    <a:pt x="139" y="212"/>
                    <a:pt x="143" y="218"/>
                    <a:pt x="147" y="224"/>
                  </a:cubicBezTo>
                  <a:cubicBezTo>
                    <a:pt x="151" y="223"/>
                    <a:pt x="156" y="221"/>
                    <a:pt x="160" y="219"/>
                  </a:cubicBezTo>
                  <a:cubicBezTo>
                    <a:pt x="160" y="212"/>
                    <a:pt x="158" y="205"/>
                    <a:pt x="157" y="198"/>
                  </a:cubicBezTo>
                  <a:cubicBezTo>
                    <a:pt x="161" y="196"/>
                    <a:pt x="165" y="194"/>
                    <a:pt x="168" y="191"/>
                  </a:cubicBezTo>
                  <a:cubicBezTo>
                    <a:pt x="172" y="188"/>
                    <a:pt x="175" y="186"/>
                    <a:pt x="179" y="183"/>
                  </a:cubicBezTo>
                  <a:cubicBezTo>
                    <a:pt x="185" y="186"/>
                    <a:pt x="191" y="190"/>
                    <a:pt x="198" y="193"/>
                  </a:cubicBezTo>
                  <a:cubicBezTo>
                    <a:pt x="201" y="190"/>
                    <a:pt x="204" y="186"/>
                    <a:pt x="207" y="182"/>
                  </a:cubicBezTo>
                  <a:cubicBezTo>
                    <a:pt x="202" y="177"/>
                    <a:pt x="198" y="171"/>
                    <a:pt x="193" y="166"/>
                  </a:cubicBezTo>
                  <a:cubicBezTo>
                    <a:pt x="195" y="162"/>
                    <a:pt x="198" y="158"/>
                    <a:pt x="199" y="154"/>
                  </a:cubicBezTo>
                  <a:cubicBezTo>
                    <a:pt x="201" y="150"/>
                    <a:pt x="203" y="146"/>
                    <a:pt x="204" y="141"/>
                  </a:cubicBezTo>
                  <a:cubicBezTo>
                    <a:pt x="212" y="142"/>
                    <a:pt x="219" y="142"/>
                    <a:pt x="226" y="141"/>
                  </a:cubicBezTo>
                  <a:cubicBezTo>
                    <a:pt x="227" y="137"/>
                    <a:pt x="228" y="132"/>
                    <a:pt x="229" y="127"/>
                  </a:cubicBezTo>
                  <a:cubicBezTo>
                    <a:pt x="222" y="124"/>
                    <a:pt x="215" y="122"/>
                    <a:pt x="208" y="120"/>
                  </a:cubicBezTo>
                  <a:close/>
                  <a:moveTo>
                    <a:pt x="104" y="141"/>
                  </a:moveTo>
                  <a:cubicBezTo>
                    <a:pt x="100" y="146"/>
                    <a:pt x="94" y="148"/>
                    <a:pt x="87" y="148"/>
                  </a:cubicBezTo>
                  <a:cubicBezTo>
                    <a:pt x="79" y="148"/>
                    <a:pt x="73" y="145"/>
                    <a:pt x="69" y="140"/>
                  </a:cubicBezTo>
                  <a:cubicBezTo>
                    <a:pt x="64" y="135"/>
                    <a:pt x="62" y="127"/>
                    <a:pt x="62" y="114"/>
                  </a:cubicBezTo>
                  <a:cubicBezTo>
                    <a:pt x="62" y="102"/>
                    <a:pt x="64" y="93"/>
                    <a:pt x="69" y="87"/>
                  </a:cubicBezTo>
                  <a:cubicBezTo>
                    <a:pt x="74" y="83"/>
                    <a:pt x="79" y="80"/>
                    <a:pt x="87" y="80"/>
                  </a:cubicBezTo>
                  <a:cubicBezTo>
                    <a:pt x="94" y="80"/>
                    <a:pt x="100" y="83"/>
                    <a:pt x="104" y="88"/>
                  </a:cubicBezTo>
                  <a:cubicBezTo>
                    <a:pt x="109" y="93"/>
                    <a:pt x="111" y="102"/>
                    <a:pt x="111" y="114"/>
                  </a:cubicBezTo>
                  <a:cubicBezTo>
                    <a:pt x="111" y="126"/>
                    <a:pt x="109" y="135"/>
                    <a:pt x="104" y="141"/>
                  </a:cubicBezTo>
                  <a:close/>
                  <a:moveTo>
                    <a:pt x="160" y="142"/>
                  </a:moveTo>
                  <a:cubicBezTo>
                    <a:pt x="155" y="146"/>
                    <a:pt x="149" y="148"/>
                    <a:pt x="141" y="148"/>
                  </a:cubicBezTo>
                  <a:cubicBezTo>
                    <a:pt x="135" y="148"/>
                    <a:pt x="129" y="146"/>
                    <a:pt x="124" y="143"/>
                  </a:cubicBezTo>
                  <a:cubicBezTo>
                    <a:pt x="120" y="139"/>
                    <a:pt x="117" y="134"/>
                    <a:pt x="116" y="129"/>
                  </a:cubicBezTo>
                  <a:cubicBezTo>
                    <a:pt x="116" y="127"/>
                    <a:pt x="116" y="127"/>
                    <a:pt x="116" y="127"/>
                  </a:cubicBezTo>
                  <a:cubicBezTo>
                    <a:pt x="118" y="127"/>
                    <a:pt x="118" y="127"/>
                    <a:pt x="118" y="127"/>
                  </a:cubicBezTo>
                  <a:cubicBezTo>
                    <a:pt x="131" y="125"/>
                    <a:pt x="131" y="125"/>
                    <a:pt x="131" y="125"/>
                  </a:cubicBezTo>
                  <a:cubicBezTo>
                    <a:pt x="133" y="125"/>
                    <a:pt x="133" y="125"/>
                    <a:pt x="133" y="125"/>
                  </a:cubicBezTo>
                  <a:cubicBezTo>
                    <a:pt x="133" y="127"/>
                    <a:pt x="133" y="127"/>
                    <a:pt x="133" y="127"/>
                  </a:cubicBezTo>
                  <a:cubicBezTo>
                    <a:pt x="133" y="129"/>
                    <a:pt x="134" y="131"/>
                    <a:pt x="136" y="133"/>
                  </a:cubicBezTo>
                  <a:cubicBezTo>
                    <a:pt x="137" y="134"/>
                    <a:pt x="139" y="135"/>
                    <a:pt x="141" y="135"/>
                  </a:cubicBezTo>
                  <a:cubicBezTo>
                    <a:pt x="144" y="135"/>
                    <a:pt x="146" y="134"/>
                    <a:pt x="147" y="132"/>
                  </a:cubicBezTo>
                  <a:cubicBezTo>
                    <a:pt x="149" y="131"/>
                    <a:pt x="150" y="129"/>
                    <a:pt x="150" y="126"/>
                  </a:cubicBezTo>
                  <a:cubicBezTo>
                    <a:pt x="150" y="123"/>
                    <a:pt x="149" y="121"/>
                    <a:pt x="147" y="120"/>
                  </a:cubicBezTo>
                  <a:cubicBezTo>
                    <a:pt x="146" y="118"/>
                    <a:pt x="144" y="118"/>
                    <a:pt x="142" y="118"/>
                  </a:cubicBezTo>
                  <a:cubicBezTo>
                    <a:pt x="140" y="118"/>
                    <a:pt x="138" y="118"/>
                    <a:pt x="136" y="119"/>
                  </a:cubicBezTo>
                  <a:cubicBezTo>
                    <a:pt x="134" y="119"/>
                    <a:pt x="134" y="119"/>
                    <a:pt x="134" y="119"/>
                  </a:cubicBezTo>
                  <a:cubicBezTo>
                    <a:pt x="134" y="117"/>
                    <a:pt x="134" y="117"/>
                    <a:pt x="134" y="117"/>
                  </a:cubicBezTo>
                  <a:cubicBezTo>
                    <a:pt x="135" y="107"/>
                    <a:pt x="135" y="107"/>
                    <a:pt x="135" y="107"/>
                  </a:cubicBezTo>
                  <a:cubicBezTo>
                    <a:pt x="136" y="105"/>
                    <a:pt x="136" y="105"/>
                    <a:pt x="136" y="105"/>
                  </a:cubicBezTo>
                  <a:cubicBezTo>
                    <a:pt x="137" y="105"/>
                    <a:pt x="137" y="105"/>
                    <a:pt x="137" y="105"/>
                  </a:cubicBezTo>
                  <a:cubicBezTo>
                    <a:pt x="138" y="105"/>
                    <a:pt x="138" y="105"/>
                    <a:pt x="138" y="105"/>
                  </a:cubicBezTo>
                  <a:cubicBezTo>
                    <a:pt x="141" y="105"/>
                    <a:pt x="143" y="105"/>
                    <a:pt x="144" y="104"/>
                  </a:cubicBezTo>
                  <a:cubicBezTo>
                    <a:pt x="146" y="102"/>
                    <a:pt x="147" y="101"/>
                    <a:pt x="147" y="99"/>
                  </a:cubicBezTo>
                  <a:cubicBezTo>
                    <a:pt x="147" y="97"/>
                    <a:pt x="146" y="96"/>
                    <a:pt x="145" y="95"/>
                  </a:cubicBezTo>
                  <a:cubicBezTo>
                    <a:pt x="144" y="94"/>
                    <a:pt x="143" y="94"/>
                    <a:pt x="141" y="94"/>
                  </a:cubicBezTo>
                  <a:cubicBezTo>
                    <a:pt x="139" y="94"/>
                    <a:pt x="137" y="94"/>
                    <a:pt x="136" y="96"/>
                  </a:cubicBezTo>
                  <a:cubicBezTo>
                    <a:pt x="135" y="97"/>
                    <a:pt x="134" y="98"/>
                    <a:pt x="133" y="101"/>
                  </a:cubicBezTo>
                  <a:cubicBezTo>
                    <a:pt x="133" y="102"/>
                    <a:pt x="133" y="102"/>
                    <a:pt x="133" y="102"/>
                  </a:cubicBezTo>
                  <a:cubicBezTo>
                    <a:pt x="131" y="102"/>
                    <a:pt x="131" y="102"/>
                    <a:pt x="131" y="102"/>
                  </a:cubicBezTo>
                  <a:cubicBezTo>
                    <a:pt x="119" y="100"/>
                    <a:pt x="119" y="100"/>
                    <a:pt x="119" y="100"/>
                  </a:cubicBezTo>
                  <a:cubicBezTo>
                    <a:pt x="117" y="100"/>
                    <a:pt x="117" y="100"/>
                    <a:pt x="117" y="100"/>
                  </a:cubicBezTo>
                  <a:cubicBezTo>
                    <a:pt x="118" y="98"/>
                    <a:pt x="118" y="98"/>
                    <a:pt x="118" y="98"/>
                  </a:cubicBezTo>
                  <a:cubicBezTo>
                    <a:pt x="118" y="94"/>
                    <a:pt x="120" y="91"/>
                    <a:pt x="122" y="88"/>
                  </a:cubicBezTo>
                  <a:cubicBezTo>
                    <a:pt x="124" y="86"/>
                    <a:pt x="126" y="84"/>
                    <a:pt x="130" y="83"/>
                  </a:cubicBezTo>
                  <a:cubicBezTo>
                    <a:pt x="133" y="81"/>
                    <a:pt x="137" y="80"/>
                    <a:pt x="141" y="80"/>
                  </a:cubicBezTo>
                  <a:cubicBezTo>
                    <a:pt x="148" y="80"/>
                    <a:pt x="154" y="83"/>
                    <a:pt x="158" y="87"/>
                  </a:cubicBezTo>
                  <a:cubicBezTo>
                    <a:pt x="162" y="90"/>
                    <a:pt x="164" y="94"/>
                    <a:pt x="164" y="98"/>
                  </a:cubicBezTo>
                  <a:cubicBezTo>
                    <a:pt x="164" y="103"/>
                    <a:pt x="161" y="108"/>
                    <a:pt x="156" y="111"/>
                  </a:cubicBezTo>
                  <a:cubicBezTo>
                    <a:pt x="159" y="112"/>
                    <a:pt x="161" y="113"/>
                    <a:pt x="163" y="115"/>
                  </a:cubicBezTo>
                  <a:cubicBezTo>
                    <a:pt x="166" y="118"/>
                    <a:pt x="167" y="122"/>
                    <a:pt x="167" y="126"/>
                  </a:cubicBezTo>
                  <a:cubicBezTo>
                    <a:pt x="167" y="132"/>
                    <a:pt x="164" y="138"/>
                    <a:pt x="160" y="142"/>
                  </a:cubicBezTo>
                  <a:close/>
                  <a:moveTo>
                    <a:pt x="90" y="95"/>
                  </a:moveTo>
                  <a:cubicBezTo>
                    <a:pt x="89" y="94"/>
                    <a:pt x="88" y="94"/>
                    <a:pt x="87" y="94"/>
                  </a:cubicBezTo>
                  <a:cubicBezTo>
                    <a:pt x="85" y="94"/>
                    <a:pt x="84" y="94"/>
                    <a:pt x="83" y="95"/>
                  </a:cubicBezTo>
                  <a:cubicBezTo>
                    <a:pt x="82" y="96"/>
                    <a:pt x="82" y="97"/>
                    <a:pt x="81" y="99"/>
                  </a:cubicBezTo>
                  <a:cubicBezTo>
                    <a:pt x="80" y="102"/>
                    <a:pt x="80" y="107"/>
                    <a:pt x="80" y="114"/>
                  </a:cubicBezTo>
                  <a:cubicBezTo>
                    <a:pt x="80" y="121"/>
                    <a:pt x="80" y="126"/>
                    <a:pt x="81" y="129"/>
                  </a:cubicBezTo>
                  <a:cubicBezTo>
                    <a:pt x="82" y="132"/>
                    <a:pt x="83" y="133"/>
                    <a:pt x="83" y="133"/>
                  </a:cubicBezTo>
                  <a:cubicBezTo>
                    <a:pt x="84" y="134"/>
                    <a:pt x="85" y="135"/>
                    <a:pt x="87" y="135"/>
                  </a:cubicBezTo>
                  <a:cubicBezTo>
                    <a:pt x="88" y="135"/>
                    <a:pt x="89" y="134"/>
                    <a:pt x="90" y="133"/>
                  </a:cubicBezTo>
                  <a:cubicBezTo>
                    <a:pt x="91" y="133"/>
                    <a:pt x="92" y="131"/>
                    <a:pt x="92" y="129"/>
                  </a:cubicBezTo>
                  <a:cubicBezTo>
                    <a:pt x="93" y="126"/>
                    <a:pt x="94" y="121"/>
                    <a:pt x="94" y="114"/>
                  </a:cubicBezTo>
                  <a:cubicBezTo>
                    <a:pt x="94" y="107"/>
                    <a:pt x="93" y="102"/>
                    <a:pt x="93" y="100"/>
                  </a:cubicBezTo>
                  <a:cubicBezTo>
                    <a:pt x="92" y="97"/>
                    <a:pt x="91" y="95"/>
                    <a:pt x="90" y="9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7" name="文本框 6"/>
          <p:cNvSpPr txBox="1"/>
          <p:nvPr/>
        </p:nvSpPr>
        <p:spPr>
          <a:xfrm>
            <a:off x="1209660" y="1889025"/>
            <a:ext cx="2470450" cy="11726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lnSpc>
                <a:spcPct val="130000"/>
              </a:lnSpc>
              <a:defRPr/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/>
                <a:ea typeface="微软雅黑" panose="020B0503020204020204" pitchFamily="34" charset="-122"/>
              </a:rPr>
              <a:t>客人提出的非常明确的服务要求（只要服务技能娴熟、容易办到）。</a:t>
            </a:r>
            <a:endParaRPr kumimoji="0" lang="zh-CN" altLang="en-US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8408009" y="1839757"/>
            <a:ext cx="3279166" cy="1089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lnSpc>
                <a:spcPct val="120000"/>
              </a:lnSpc>
              <a:defRPr/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/>
                <a:ea typeface="微软雅黑" panose="020B0503020204020204" pitchFamily="34" charset="-122"/>
              </a:rPr>
              <a:t>例行性的服务（应当为客人提供的，不需要客人提醒的服务，如服务员清理房间卫生）。</a:t>
            </a:r>
            <a:endParaRPr kumimoji="0" lang="zh-CN" altLang="en-US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401031" y="5652619"/>
            <a:ext cx="5389938" cy="4169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130000"/>
              </a:lnSpc>
              <a:defRPr/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/>
                <a:ea typeface="微软雅黑" panose="020B0503020204020204" pitchFamily="34" charset="-122"/>
              </a:rPr>
              <a:t>客人没有想到，或者正在考虑的潜在服务要求。</a:t>
            </a:r>
            <a:endParaRPr kumimoji="0" lang="zh-CN" altLang="en-US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873877" y="725566"/>
            <a:ext cx="4444247" cy="5810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（三）要有敏锐的观察力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1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9"/>
          <p:cNvSpPr txBox="1"/>
          <p:nvPr/>
        </p:nvSpPr>
        <p:spPr>
          <a:xfrm>
            <a:off x="1532125" y="2539785"/>
            <a:ext cx="2391432" cy="1172629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Arial Unicode MS" panose="020B0604020202020204" pitchFamily="34" charset="-122"/>
                <a:sym typeface="Batang" panose="02030600000101010101" charset="-127"/>
              </a:rPr>
              <a:t>迅速了解矛盾产生的原因、客人的动机，并善意地加以疏导。</a:t>
            </a:r>
            <a:endParaRPr lang="en-US" altLang="zh-CN" dirty="0" smtClean="0">
              <a:solidFill>
                <a:schemeClr val="tx1">
                  <a:lumMod val="75000"/>
                  <a:lumOff val="25000"/>
                </a:schemeClr>
              </a:solidFill>
              <a:latin typeface="+mn-ea"/>
              <a:cs typeface="Arial Unicode MS" panose="020B0604020202020204" pitchFamily="34" charset="-122"/>
              <a:sym typeface="Batang" panose="02030600000101010101" charset="-127"/>
            </a:endParaRPr>
          </a:p>
        </p:txBody>
      </p:sp>
      <p:sp>
        <p:nvSpPr>
          <p:cNvPr id="3" name="TextBox 49"/>
          <p:cNvSpPr txBox="1"/>
          <p:nvPr/>
        </p:nvSpPr>
        <p:spPr>
          <a:xfrm>
            <a:off x="438805" y="4157994"/>
            <a:ext cx="3629682" cy="1892826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Arial Unicode MS" panose="020B0604020202020204" pitchFamily="34" charset="-122"/>
                <a:sym typeface="Batang" panose="02030600000101010101" charset="-127"/>
              </a:rPr>
              <a:t>尽快采取各种方法使矛盾迅速平息，使客人能得到较满意的解决方案，并尽量使事情的影响控制在最小范围，在其他客人面前树立酒店坦诚、大度、友好的服务形象。</a:t>
            </a:r>
            <a:endParaRPr lang="en-US" altLang="zh-CN" dirty="0" smtClean="0">
              <a:solidFill>
                <a:schemeClr val="tx1">
                  <a:lumMod val="75000"/>
                  <a:lumOff val="25000"/>
                </a:schemeClr>
              </a:solidFill>
              <a:latin typeface="+mn-ea"/>
              <a:cs typeface="Arial Unicode MS" panose="020B0604020202020204" pitchFamily="34" charset="-122"/>
              <a:sym typeface="Batang" panose="02030600000101010101" charset="-127"/>
            </a:endParaRPr>
          </a:p>
        </p:txBody>
      </p:sp>
      <p:sp>
        <p:nvSpPr>
          <p:cNvPr id="4" name="TextBox 49"/>
          <p:cNvSpPr txBox="1"/>
          <p:nvPr/>
        </p:nvSpPr>
        <p:spPr>
          <a:xfrm>
            <a:off x="8201652" y="2377272"/>
            <a:ext cx="3056897" cy="1497654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Arial Unicode MS" panose="020B0604020202020204" pitchFamily="34" charset="-122"/>
                <a:sym typeface="Batang" panose="02030600000101010101" charset="-127"/>
              </a:rPr>
              <a:t>要以克制与礼貌的方式劝说客人心平气和地商量解决，这样的态度是使客人愤愤之情得以平息的“镇静剂”。</a:t>
            </a:r>
            <a:endParaRPr lang="en-US" altLang="zh-CN" dirty="0" smtClean="0">
              <a:solidFill>
                <a:schemeClr val="tx1">
                  <a:lumMod val="75000"/>
                  <a:lumOff val="25000"/>
                </a:schemeClr>
              </a:solidFill>
              <a:latin typeface="+mn-ea"/>
              <a:cs typeface="Arial Unicode MS" panose="020B0604020202020204" pitchFamily="34" charset="-122"/>
              <a:sym typeface="Batang" panose="02030600000101010101" charset="-127"/>
            </a:endParaRPr>
          </a:p>
        </p:txBody>
      </p:sp>
      <p:sp>
        <p:nvSpPr>
          <p:cNvPr id="5" name="TextBox 49"/>
          <p:cNvSpPr txBox="1"/>
          <p:nvPr/>
        </p:nvSpPr>
        <p:spPr>
          <a:xfrm>
            <a:off x="8133691" y="4157994"/>
            <a:ext cx="3361698" cy="1892826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Arial Unicode MS" panose="020B0604020202020204" pitchFamily="34" charset="-122"/>
                <a:sym typeface="Batang" panose="02030600000101010101" charset="-127"/>
              </a:rPr>
              <a:t>员工应当秉承“顾客永远是对的”这条宗旨，善于站在客人的立场上，在维护饭店声誉的基础上设身处地为客人着想，不要过多地维护自己的面子。</a:t>
            </a:r>
            <a:endParaRPr lang="en-US" altLang="zh-CN" dirty="0" smtClean="0">
              <a:solidFill>
                <a:schemeClr val="tx1">
                  <a:lumMod val="75000"/>
                  <a:lumOff val="25000"/>
                </a:schemeClr>
              </a:solidFill>
              <a:latin typeface="+mn-ea"/>
              <a:cs typeface="Arial Unicode MS" panose="020B0604020202020204" pitchFamily="34" charset="-122"/>
              <a:sym typeface="Batang" panose="02030600000101010101" charset="-127"/>
            </a:endParaRPr>
          </a:p>
        </p:txBody>
      </p:sp>
      <p:grpSp>
        <p:nvGrpSpPr>
          <p:cNvPr id="6" name="组合 5"/>
          <p:cNvGrpSpPr/>
          <p:nvPr/>
        </p:nvGrpSpPr>
        <p:grpSpPr>
          <a:xfrm>
            <a:off x="4058309" y="2188579"/>
            <a:ext cx="1775217" cy="1776388"/>
            <a:chOff x="4058309" y="2325438"/>
            <a:chExt cx="1775217" cy="1776388"/>
          </a:xfrm>
        </p:grpSpPr>
        <p:sp>
          <p:nvSpPr>
            <p:cNvPr id="7" name="Freeform 5"/>
            <p:cNvSpPr/>
            <p:nvPr/>
          </p:nvSpPr>
          <p:spPr bwMode="auto">
            <a:xfrm>
              <a:off x="4058309" y="2325438"/>
              <a:ext cx="1775217" cy="1776388"/>
            </a:xfrm>
            <a:custGeom>
              <a:avLst/>
              <a:gdLst>
                <a:gd name="T0" fmla="*/ 466 w 475"/>
                <a:gd name="T1" fmla="*/ 439 h 475"/>
                <a:gd name="T2" fmla="*/ 466 w 475"/>
                <a:gd name="T3" fmla="*/ 276 h 475"/>
                <a:gd name="T4" fmla="*/ 403 w 475"/>
                <a:gd name="T5" fmla="*/ 87 h 475"/>
                <a:gd name="T6" fmla="*/ 87 w 475"/>
                <a:gd name="T7" fmla="*/ 87 h 475"/>
                <a:gd name="T8" fmla="*/ 87 w 475"/>
                <a:gd name="T9" fmla="*/ 403 h 475"/>
                <a:gd name="T10" fmla="*/ 276 w 475"/>
                <a:gd name="T11" fmla="*/ 466 h 475"/>
                <a:gd name="T12" fmla="*/ 439 w 475"/>
                <a:gd name="T13" fmla="*/ 466 h 475"/>
                <a:gd name="T14" fmla="*/ 466 w 475"/>
                <a:gd name="T15" fmla="*/ 439 h 4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5" h="475">
                  <a:moveTo>
                    <a:pt x="466" y="439"/>
                  </a:moveTo>
                  <a:cubicBezTo>
                    <a:pt x="466" y="276"/>
                    <a:pt x="466" y="276"/>
                    <a:pt x="466" y="276"/>
                  </a:cubicBezTo>
                  <a:cubicBezTo>
                    <a:pt x="475" y="209"/>
                    <a:pt x="454" y="138"/>
                    <a:pt x="403" y="87"/>
                  </a:cubicBezTo>
                  <a:cubicBezTo>
                    <a:pt x="316" y="0"/>
                    <a:pt x="174" y="0"/>
                    <a:pt x="87" y="87"/>
                  </a:cubicBezTo>
                  <a:cubicBezTo>
                    <a:pt x="0" y="174"/>
                    <a:pt x="0" y="316"/>
                    <a:pt x="87" y="403"/>
                  </a:cubicBezTo>
                  <a:cubicBezTo>
                    <a:pt x="138" y="454"/>
                    <a:pt x="209" y="475"/>
                    <a:pt x="276" y="466"/>
                  </a:cubicBezTo>
                  <a:cubicBezTo>
                    <a:pt x="439" y="466"/>
                    <a:pt x="439" y="466"/>
                    <a:pt x="439" y="466"/>
                  </a:cubicBezTo>
                  <a:cubicBezTo>
                    <a:pt x="454" y="466"/>
                    <a:pt x="466" y="454"/>
                    <a:pt x="466" y="439"/>
                  </a:cubicBezTo>
                  <a:close/>
                </a:path>
              </a:pathLst>
            </a:custGeom>
            <a:solidFill>
              <a:srgbClr val="BF791B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4571455" y="2847461"/>
              <a:ext cx="748923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48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Impact" panose="020B0806030902050204" pitchFamily="34" charset="0"/>
                  <a:ea typeface="微软雅黑" panose="020B0503020204020204" pitchFamily="34" charset="-122"/>
                  <a:cs typeface="+mn-cs"/>
                </a:rPr>
                <a:t>01</a:t>
              </a:r>
              <a:endParaRPr kumimoji="0" lang="zh-CN" altLang="en-US" sz="4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Impact" panose="020B0806030902050204" pitchFamily="34" charset="0"/>
                <a:ea typeface="微软雅黑" panose="020B0503020204020204" pitchFamily="34" charset="-122"/>
                <a:cs typeface="+mn-cs"/>
              </a:endParaRP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5968278" y="1882749"/>
            <a:ext cx="2098623" cy="2097450"/>
            <a:chOff x="5968278" y="2019608"/>
            <a:chExt cx="2098623" cy="2097450"/>
          </a:xfrm>
        </p:grpSpPr>
        <p:sp>
          <p:nvSpPr>
            <p:cNvPr id="10" name="Freeform 6"/>
            <p:cNvSpPr/>
            <p:nvPr/>
          </p:nvSpPr>
          <p:spPr bwMode="auto">
            <a:xfrm>
              <a:off x="5968278" y="2019608"/>
              <a:ext cx="2098623" cy="2097450"/>
            </a:xfrm>
            <a:custGeom>
              <a:avLst/>
              <a:gdLst>
                <a:gd name="T0" fmla="*/ 43 w 561"/>
                <a:gd name="T1" fmla="*/ 550 h 561"/>
                <a:gd name="T2" fmla="*/ 235 w 561"/>
                <a:gd name="T3" fmla="*/ 550 h 561"/>
                <a:gd name="T4" fmla="*/ 458 w 561"/>
                <a:gd name="T5" fmla="*/ 476 h 561"/>
                <a:gd name="T6" fmla="*/ 458 w 561"/>
                <a:gd name="T7" fmla="*/ 103 h 561"/>
                <a:gd name="T8" fmla="*/ 86 w 561"/>
                <a:gd name="T9" fmla="*/ 103 h 561"/>
                <a:gd name="T10" fmla="*/ 11 w 561"/>
                <a:gd name="T11" fmla="*/ 326 h 561"/>
                <a:gd name="T12" fmla="*/ 11 w 561"/>
                <a:gd name="T13" fmla="*/ 518 h 561"/>
                <a:gd name="T14" fmla="*/ 43 w 561"/>
                <a:gd name="T15" fmla="*/ 550 h 5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61" h="561">
                  <a:moveTo>
                    <a:pt x="43" y="550"/>
                  </a:moveTo>
                  <a:cubicBezTo>
                    <a:pt x="235" y="550"/>
                    <a:pt x="235" y="550"/>
                    <a:pt x="235" y="550"/>
                  </a:cubicBezTo>
                  <a:cubicBezTo>
                    <a:pt x="314" y="561"/>
                    <a:pt x="397" y="536"/>
                    <a:pt x="458" y="476"/>
                  </a:cubicBezTo>
                  <a:cubicBezTo>
                    <a:pt x="561" y="373"/>
                    <a:pt x="561" y="206"/>
                    <a:pt x="458" y="103"/>
                  </a:cubicBezTo>
                  <a:cubicBezTo>
                    <a:pt x="355" y="0"/>
                    <a:pt x="189" y="0"/>
                    <a:pt x="86" y="103"/>
                  </a:cubicBezTo>
                  <a:cubicBezTo>
                    <a:pt x="25" y="164"/>
                    <a:pt x="0" y="247"/>
                    <a:pt x="11" y="326"/>
                  </a:cubicBezTo>
                  <a:cubicBezTo>
                    <a:pt x="11" y="518"/>
                    <a:pt x="11" y="518"/>
                    <a:pt x="11" y="518"/>
                  </a:cubicBezTo>
                  <a:cubicBezTo>
                    <a:pt x="11" y="536"/>
                    <a:pt x="26" y="550"/>
                    <a:pt x="43" y="550"/>
                  </a:cubicBezTo>
                  <a:close/>
                </a:path>
              </a:pathLst>
            </a:custGeom>
            <a:solidFill>
              <a:srgbClr val="E2973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" name="文本框 10"/>
            <p:cNvSpPr txBox="1"/>
            <p:nvPr/>
          </p:nvSpPr>
          <p:spPr>
            <a:xfrm>
              <a:off x="6407272" y="2659634"/>
              <a:ext cx="1063112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66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Impact" panose="020B0806030902050204" pitchFamily="34" charset="0"/>
                  <a:ea typeface="微软雅黑" panose="020B0503020204020204" pitchFamily="34" charset="-122"/>
                  <a:cs typeface="+mn-cs"/>
                </a:rPr>
                <a:t>02</a:t>
              </a:r>
              <a:endParaRPr kumimoji="0" lang="zh-CN" altLang="en-US" sz="6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Impact" panose="020B0806030902050204" pitchFamily="34" charset="0"/>
                <a:ea typeface="微软雅黑" panose="020B0503020204020204" pitchFamily="34" charset="-122"/>
                <a:cs typeface="+mn-cs"/>
              </a:endParaRPr>
            </a:p>
          </p:txBody>
        </p:sp>
      </p:grpSp>
      <p:grpSp>
        <p:nvGrpSpPr>
          <p:cNvPr id="12" name="组合 11"/>
          <p:cNvGrpSpPr/>
          <p:nvPr/>
        </p:nvGrpSpPr>
        <p:grpSpPr>
          <a:xfrm>
            <a:off x="5957732" y="4062222"/>
            <a:ext cx="2175959" cy="2175959"/>
            <a:chOff x="5957732" y="4199081"/>
            <a:chExt cx="2175959" cy="2175959"/>
          </a:xfrm>
        </p:grpSpPr>
        <p:sp>
          <p:nvSpPr>
            <p:cNvPr id="13" name="Freeform 8"/>
            <p:cNvSpPr/>
            <p:nvPr/>
          </p:nvSpPr>
          <p:spPr bwMode="auto">
            <a:xfrm>
              <a:off x="5957732" y="4199081"/>
              <a:ext cx="2175959" cy="2175959"/>
            </a:xfrm>
            <a:custGeom>
              <a:avLst/>
              <a:gdLst>
                <a:gd name="T0" fmla="*/ 11 w 582"/>
                <a:gd name="T1" fmla="*/ 44 h 582"/>
                <a:gd name="T2" fmla="*/ 12 w 582"/>
                <a:gd name="T3" fmla="*/ 243 h 582"/>
                <a:gd name="T4" fmla="*/ 90 w 582"/>
                <a:gd name="T5" fmla="*/ 475 h 582"/>
                <a:gd name="T6" fmla="*/ 476 w 582"/>
                <a:gd name="T7" fmla="*/ 475 h 582"/>
                <a:gd name="T8" fmla="*/ 475 w 582"/>
                <a:gd name="T9" fmla="*/ 89 h 582"/>
                <a:gd name="T10" fmla="*/ 244 w 582"/>
                <a:gd name="T11" fmla="*/ 11 h 582"/>
                <a:gd name="T12" fmla="*/ 44 w 582"/>
                <a:gd name="T13" fmla="*/ 11 h 582"/>
                <a:gd name="T14" fmla="*/ 11 w 582"/>
                <a:gd name="T15" fmla="*/ 44 h 5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82" h="582">
                  <a:moveTo>
                    <a:pt x="11" y="44"/>
                  </a:moveTo>
                  <a:cubicBezTo>
                    <a:pt x="12" y="243"/>
                    <a:pt x="12" y="243"/>
                    <a:pt x="12" y="243"/>
                  </a:cubicBezTo>
                  <a:cubicBezTo>
                    <a:pt x="0" y="325"/>
                    <a:pt x="26" y="411"/>
                    <a:pt x="90" y="475"/>
                  </a:cubicBezTo>
                  <a:cubicBezTo>
                    <a:pt x="196" y="582"/>
                    <a:pt x="369" y="582"/>
                    <a:pt x="476" y="475"/>
                  </a:cubicBezTo>
                  <a:cubicBezTo>
                    <a:pt x="582" y="369"/>
                    <a:pt x="582" y="196"/>
                    <a:pt x="475" y="89"/>
                  </a:cubicBezTo>
                  <a:cubicBezTo>
                    <a:pt x="412" y="26"/>
                    <a:pt x="326" y="0"/>
                    <a:pt x="244" y="11"/>
                  </a:cubicBezTo>
                  <a:cubicBezTo>
                    <a:pt x="44" y="11"/>
                    <a:pt x="44" y="11"/>
                    <a:pt x="44" y="11"/>
                  </a:cubicBezTo>
                  <a:cubicBezTo>
                    <a:pt x="26" y="11"/>
                    <a:pt x="11" y="26"/>
                    <a:pt x="11" y="44"/>
                  </a:cubicBezTo>
                  <a:close/>
                </a:path>
              </a:pathLst>
            </a:custGeom>
            <a:solidFill>
              <a:srgbClr val="E9B06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4" name="文本框 13"/>
            <p:cNvSpPr txBox="1"/>
            <p:nvPr/>
          </p:nvSpPr>
          <p:spPr>
            <a:xfrm>
              <a:off x="6310962" y="4579547"/>
              <a:ext cx="1277915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80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Impact" panose="020B0806030902050204" pitchFamily="34" charset="0"/>
                  <a:ea typeface="微软雅黑" panose="020B0503020204020204" pitchFamily="34" charset="-122"/>
                  <a:cs typeface="+mn-cs"/>
                </a:rPr>
                <a:t>03</a:t>
              </a:r>
              <a:endParaRPr kumimoji="0" lang="zh-CN" altLang="en-US" sz="8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Impact" panose="020B0806030902050204" pitchFamily="34" charset="0"/>
                <a:ea typeface="微软雅黑" panose="020B0503020204020204" pitchFamily="34" charset="-122"/>
                <a:cs typeface="+mn-cs"/>
              </a:endParaRPr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4140332" y="4073940"/>
            <a:ext cx="1708426" cy="1708426"/>
            <a:chOff x="4140332" y="4210799"/>
            <a:chExt cx="1708426" cy="1708426"/>
          </a:xfrm>
        </p:grpSpPr>
        <p:sp>
          <p:nvSpPr>
            <p:cNvPr id="16" name="Freeform 7"/>
            <p:cNvSpPr/>
            <p:nvPr/>
          </p:nvSpPr>
          <p:spPr bwMode="auto">
            <a:xfrm>
              <a:off x="4140332" y="4210799"/>
              <a:ext cx="1708426" cy="1708426"/>
            </a:xfrm>
            <a:custGeom>
              <a:avLst/>
              <a:gdLst>
                <a:gd name="T0" fmla="*/ 422 w 457"/>
                <a:gd name="T1" fmla="*/ 9 h 457"/>
                <a:gd name="T2" fmla="*/ 266 w 457"/>
                <a:gd name="T3" fmla="*/ 9 h 457"/>
                <a:gd name="T4" fmla="*/ 84 w 457"/>
                <a:gd name="T5" fmla="*/ 69 h 457"/>
                <a:gd name="T6" fmla="*/ 84 w 457"/>
                <a:gd name="T7" fmla="*/ 373 h 457"/>
                <a:gd name="T8" fmla="*/ 388 w 457"/>
                <a:gd name="T9" fmla="*/ 373 h 457"/>
                <a:gd name="T10" fmla="*/ 448 w 457"/>
                <a:gd name="T11" fmla="*/ 191 h 457"/>
                <a:gd name="T12" fmla="*/ 448 w 457"/>
                <a:gd name="T13" fmla="*/ 35 h 457"/>
                <a:gd name="T14" fmla="*/ 422 w 457"/>
                <a:gd name="T15" fmla="*/ 9 h 4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57" h="457">
                  <a:moveTo>
                    <a:pt x="422" y="9"/>
                  </a:moveTo>
                  <a:cubicBezTo>
                    <a:pt x="266" y="9"/>
                    <a:pt x="266" y="9"/>
                    <a:pt x="266" y="9"/>
                  </a:cubicBezTo>
                  <a:cubicBezTo>
                    <a:pt x="201" y="0"/>
                    <a:pt x="134" y="20"/>
                    <a:pt x="84" y="69"/>
                  </a:cubicBezTo>
                  <a:cubicBezTo>
                    <a:pt x="0" y="153"/>
                    <a:pt x="0" y="289"/>
                    <a:pt x="84" y="373"/>
                  </a:cubicBezTo>
                  <a:cubicBezTo>
                    <a:pt x="168" y="457"/>
                    <a:pt x="304" y="457"/>
                    <a:pt x="388" y="373"/>
                  </a:cubicBezTo>
                  <a:cubicBezTo>
                    <a:pt x="437" y="323"/>
                    <a:pt x="457" y="256"/>
                    <a:pt x="448" y="191"/>
                  </a:cubicBezTo>
                  <a:cubicBezTo>
                    <a:pt x="448" y="35"/>
                    <a:pt x="448" y="35"/>
                    <a:pt x="448" y="35"/>
                  </a:cubicBezTo>
                  <a:cubicBezTo>
                    <a:pt x="448" y="20"/>
                    <a:pt x="437" y="9"/>
                    <a:pt x="422" y="9"/>
                  </a:cubicBezTo>
                  <a:close/>
                </a:path>
              </a:pathLst>
            </a:custGeom>
            <a:solidFill>
              <a:srgbClr val="EFC58D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" name="文本框 16"/>
            <p:cNvSpPr txBox="1"/>
            <p:nvPr/>
          </p:nvSpPr>
          <p:spPr>
            <a:xfrm>
              <a:off x="4685267" y="4679467"/>
              <a:ext cx="66236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36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Impact" panose="020B0806030902050204" pitchFamily="34" charset="0"/>
                  <a:ea typeface="微软雅黑" panose="020B0503020204020204" pitchFamily="34" charset="-122"/>
                  <a:cs typeface="+mn-cs"/>
                </a:rPr>
                <a:t>04</a:t>
              </a:r>
              <a:endPara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Impact" panose="020B0806030902050204" pitchFamily="34" charset="0"/>
                <a:ea typeface="微软雅黑" panose="020B0503020204020204" pitchFamily="34" charset="-122"/>
                <a:cs typeface="+mn-cs"/>
              </a:endParaRPr>
            </a:p>
          </p:txBody>
        </p:sp>
      </p:grpSp>
      <p:sp>
        <p:nvSpPr>
          <p:cNvPr id="18" name="文本框 17"/>
          <p:cNvSpPr txBox="1"/>
          <p:nvPr/>
        </p:nvSpPr>
        <p:spPr>
          <a:xfrm>
            <a:off x="3254693" y="621016"/>
            <a:ext cx="5682615" cy="5810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（四）要有较强的应变能力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3066573" y="1316195"/>
            <a:ext cx="6058854" cy="45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遇到突发事件，客房部员工要做到：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1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18" grpId="0"/>
      <p:bldP spid="19" grpId="0"/>
    </p:bldLst>
  </p:timing>
</p:sld>
</file>

<file path=ppt/theme/theme1.xml><?xml version="1.0" encoding="utf-8"?>
<a:theme xmlns:a="http://schemas.openxmlformats.org/drawingml/2006/main" name="Office 主题">
  <a:themeElements>
    <a:clrScheme name="红橙色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Consolas-Verdana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640</Words>
  <Application>WPS 演示</Application>
  <PresentationFormat>宽屏</PresentationFormat>
  <Paragraphs>81</Paragraphs>
  <Slides>8</Slides>
  <Notes>0</Notes>
  <HiddenSlides>0</HiddenSlides>
  <MMClips>2</MMClips>
  <ScaleCrop>false</ScaleCrop>
  <HeadingPairs>
    <vt:vector size="6" baseType="variant">
      <vt:variant>
        <vt:lpstr>已用的字体</vt:lpstr>
      </vt:variant>
      <vt:variant>
        <vt:i4>20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29" baseType="lpstr">
      <vt:lpstr>Arial</vt:lpstr>
      <vt:lpstr>宋体</vt:lpstr>
      <vt:lpstr>Wingdings</vt:lpstr>
      <vt:lpstr>微软雅黑</vt:lpstr>
      <vt:lpstr>Calibri</vt:lpstr>
      <vt:lpstr>Impact</vt:lpstr>
      <vt:lpstr>EU-B2</vt:lpstr>
      <vt:lpstr>Adobe 黑体 Std R</vt:lpstr>
      <vt:lpstr>黑体</vt:lpstr>
      <vt:lpstr>Arial Unicode MS</vt:lpstr>
      <vt:lpstr>Batang</vt:lpstr>
      <vt:lpstr>Arial</vt:lpstr>
      <vt:lpstr>Calibri</vt:lpstr>
      <vt:lpstr>Verdana</vt:lpstr>
      <vt:lpstr>Arial Unicode MS</vt:lpstr>
      <vt:lpstr>华文楷体</vt:lpstr>
      <vt:lpstr>Consolas</vt:lpstr>
      <vt:lpstr>Helvetica Light</vt:lpstr>
      <vt:lpstr>ヒラギノ角ゴ ProN W3</vt:lpstr>
      <vt:lpstr>MS Mincho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lo</dc:creator>
  <cp:lastModifiedBy>Yue</cp:lastModifiedBy>
  <cp:revision>224</cp:revision>
  <dcterms:created xsi:type="dcterms:W3CDTF">2018-03-01T07:16:00Z</dcterms:created>
  <dcterms:modified xsi:type="dcterms:W3CDTF">2020-03-30T05:04:38Z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2052-11.1.0.9513</vt:lpwstr>
  </property>
</Properties>
</file>