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11" r:id="rId3"/>
    <p:sldId id="259" r:id="rId4"/>
    <p:sldId id="260" r:id="rId5"/>
    <p:sldId id="350" r:id="rId6"/>
    <p:sldId id="328" r:id="rId7"/>
    <p:sldId id="392" r:id="rId8"/>
    <p:sldId id="344" r:id="rId9"/>
    <p:sldId id="362" r:id="rId10"/>
    <p:sldId id="363" r:id="rId11"/>
    <p:sldId id="364" r:id="rId12"/>
    <p:sldId id="360" r:id="rId13"/>
    <p:sldId id="339" r:id="rId14"/>
    <p:sldId id="358" r:id="rId15"/>
    <p:sldId id="393" r:id="rId16"/>
    <p:sldId id="333" r:id="rId17"/>
    <p:sldId id="365" r:id="rId18"/>
    <p:sldId id="394"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8C21"/>
    <a:srgbClr val="BA761C"/>
    <a:srgbClr val="E4A44E"/>
    <a:srgbClr val="EAB772"/>
    <a:srgbClr val="DF932D"/>
    <a:srgbClr val="F2D1A4"/>
    <a:srgbClr val="E8AB5A"/>
    <a:srgbClr val="E5A147"/>
    <a:srgbClr val="E9AF61"/>
    <a:srgbClr val="E08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0" d="100"/>
          <a:sy n="100"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187754" y="104776"/>
            <a:ext cx="602821" cy="574450"/>
            <a:chOff x="655331" y="580606"/>
            <a:chExt cx="3648269" cy="3476571"/>
          </a:xfrm>
        </p:grpSpPr>
        <p:sp>
          <p:nvSpPr>
            <p:cNvPr id="7" name="等腰三角形 6"/>
            <p:cNvSpPr/>
            <p:nvPr/>
          </p:nvSpPr>
          <p:spPr>
            <a:xfrm rot="2981571">
              <a:off x="937247" y="298690"/>
              <a:ext cx="3014905" cy="3578737"/>
            </a:xfrm>
            <a:prstGeom prst="triangle">
              <a:avLst/>
            </a:prstGeom>
            <a:solidFill>
              <a:srgbClr val="E18E1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2707795">
              <a:off x="1741241" y="1494819"/>
              <a:ext cx="3014905" cy="2109812"/>
            </a:xfrm>
            <a:prstGeom prst="triangle">
              <a:avLst/>
            </a:prstGeom>
            <a:solidFill>
              <a:schemeClr val="tx1">
                <a:lumMod val="50000"/>
                <a:lumOff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userDrawn="1"/>
        </p:nvSpPr>
        <p:spPr>
          <a:xfrm>
            <a:off x="870021" y="257175"/>
            <a:ext cx="7130979" cy="369332"/>
          </a:xfrm>
          <a:prstGeom prst="rect">
            <a:avLst/>
          </a:prstGeom>
          <a:noFill/>
        </p:spPr>
        <p:txBody>
          <a:bodyPr wrap="square" rtlCol="0">
            <a:spAutoFit/>
          </a:bodyPr>
          <a:lstStyle/>
          <a:p>
            <a:r>
              <a:rPr lang="zh-CN" altLang="en-US" dirty="0" smtClean="0">
                <a:solidFill>
                  <a:schemeClr val="tx1">
                    <a:lumMod val="75000"/>
                    <a:lumOff val="25000"/>
                  </a:schemeClr>
                </a:solidFill>
              </a:rPr>
              <a:t>任务一 客房定员与劳动定额</a:t>
            </a: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6" name="组合 5"/>
          <p:cNvGrpSpPr/>
          <p:nvPr userDrawn="1"/>
        </p:nvGrpSpPr>
        <p:grpSpPr>
          <a:xfrm>
            <a:off x="187754" y="104776"/>
            <a:ext cx="602821" cy="574450"/>
            <a:chOff x="655331" y="580606"/>
            <a:chExt cx="3648269" cy="3476571"/>
          </a:xfrm>
        </p:grpSpPr>
        <p:sp>
          <p:nvSpPr>
            <p:cNvPr id="7" name="等腰三角形 6"/>
            <p:cNvSpPr/>
            <p:nvPr/>
          </p:nvSpPr>
          <p:spPr>
            <a:xfrm rot="2981571">
              <a:off x="937247" y="298690"/>
              <a:ext cx="3014905" cy="3578737"/>
            </a:xfrm>
            <a:prstGeom prst="triangle">
              <a:avLst/>
            </a:prstGeom>
            <a:solidFill>
              <a:srgbClr val="E18E1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2707795">
              <a:off x="1741241" y="1494819"/>
              <a:ext cx="3014905" cy="2109812"/>
            </a:xfrm>
            <a:prstGeom prst="triangle">
              <a:avLst/>
            </a:prstGeom>
            <a:solidFill>
              <a:schemeClr val="tx1">
                <a:lumMod val="50000"/>
                <a:lumOff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userDrawn="1"/>
        </p:nvSpPr>
        <p:spPr>
          <a:xfrm>
            <a:off x="870021" y="257175"/>
            <a:ext cx="7130979" cy="369332"/>
          </a:xfrm>
          <a:prstGeom prst="rect">
            <a:avLst/>
          </a:prstGeom>
          <a:noFill/>
        </p:spPr>
        <p:txBody>
          <a:bodyPr wrap="square" rtlCol="0">
            <a:spAutoFit/>
          </a:bodyPr>
          <a:lstStyle/>
          <a:p>
            <a:r>
              <a:rPr lang="zh-CN" altLang="en-US" dirty="0" smtClean="0">
                <a:solidFill>
                  <a:schemeClr val="tx1">
                    <a:lumMod val="75000"/>
                    <a:lumOff val="25000"/>
                  </a:schemeClr>
                </a:solidFill>
              </a:rPr>
              <a:t>任务二 客房服务员的素质要求</a:t>
            </a: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1D1C9A-104A-4FFD-937D-D27380DFCD8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FEBBF-9389-4860-92FC-4332A9024C4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菱形 30"/>
          <p:cNvSpPr/>
          <p:nvPr/>
        </p:nvSpPr>
        <p:spPr>
          <a:xfrm>
            <a:off x="-4242538" y="-2940991"/>
            <a:ext cx="12835136" cy="12835136"/>
          </a:xfrm>
          <a:prstGeom prst="diamond">
            <a:avLst/>
          </a:prstGeom>
          <a:solidFill>
            <a:srgbClr val="E18E1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259"/>
          <p:cNvSpPr>
            <a:spLocks noChangeArrowheads="1"/>
          </p:cNvSpPr>
          <p:nvPr/>
        </p:nvSpPr>
        <p:spPr bwMode="auto">
          <a:xfrm>
            <a:off x="494201" y="2133873"/>
            <a:ext cx="659873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b="1" cap="all" dirty="0" smtClean="0">
                <a:solidFill>
                  <a:schemeClr val="bg1"/>
                </a:solidFill>
                <a:latin typeface="Impact" panose="020B0806030902050204" pitchFamily="34" charset="0"/>
                <a:cs typeface="Arial" panose="020B0604020202020204" pitchFamily="34" charset="0"/>
              </a:rPr>
              <a:t>客房服务与管理</a:t>
            </a:r>
            <a:endParaRPr lang="zh-CN" altLang="en-US" sz="7200" b="1" cap="all" dirty="0">
              <a:solidFill>
                <a:schemeClr val="bg1"/>
              </a:solidFill>
              <a:latin typeface="Impact" panose="020B0806030902050204" pitchFamily="34" charset="0"/>
              <a:cs typeface="Arial" panose="020B0604020202020204" pitchFamily="34" charset="0"/>
            </a:endParaRPr>
          </a:p>
        </p:txBody>
      </p:sp>
      <p:sp>
        <p:nvSpPr>
          <p:cNvPr id="33" name="矩形 259"/>
          <p:cNvSpPr>
            <a:spLocks noChangeArrowheads="1"/>
          </p:cNvSpPr>
          <p:nvPr/>
        </p:nvSpPr>
        <p:spPr bwMode="auto">
          <a:xfrm>
            <a:off x="374092" y="3345429"/>
            <a:ext cx="6838950"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1800" cap="all" dirty="0">
                <a:solidFill>
                  <a:schemeClr val="bg1"/>
                </a:solidFill>
                <a:latin typeface="EU-B2" panose="03000509000000000000" pitchFamily="65" charset="-122"/>
                <a:ea typeface="EU-B2" panose="03000509000000000000" pitchFamily="65" charset="-122"/>
                <a:cs typeface="Arial" panose="020B0604020202020204" pitchFamily="34" charset="0"/>
              </a:rPr>
              <a:t>----------Room service and management----------</a:t>
            </a:r>
            <a:endParaRPr lang="zh-CN" altLang="en-US" sz="1800" cap="all" dirty="0">
              <a:solidFill>
                <a:schemeClr val="bg1"/>
              </a:solidFill>
              <a:latin typeface="EU-B2" panose="03000509000000000000" pitchFamily="65" charset="-122"/>
              <a:ea typeface="EU-B2" panose="03000509000000000000" pitchFamily="65" charset="-122"/>
              <a:cs typeface="Arial" panose="020B0604020202020204" pitchFamily="34" charset="0"/>
            </a:endParaRPr>
          </a:p>
        </p:txBody>
      </p:sp>
      <p:sp>
        <p:nvSpPr>
          <p:cNvPr id="35" name="菱形 34"/>
          <p:cNvSpPr/>
          <p:nvPr/>
        </p:nvSpPr>
        <p:spPr>
          <a:xfrm>
            <a:off x="3062452" y="-7712382"/>
            <a:ext cx="10377688" cy="10377688"/>
          </a:xfrm>
          <a:prstGeom prst="diamond">
            <a:avLst/>
          </a:prstGeom>
          <a:solidFill>
            <a:schemeClr val="tx1">
              <a:lumMod val="50000"/>
              <a:lumOff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菱形 35"/>
          <p:cNvSpPr/>
          <p:nvPr/>
        </p:nvSpPr>
        <p:spPr>
          <a:xfrm>
            <a:off x="9073019" y="2759076"/>
            <a:ext cx="10377688" cy="10377688"/>
          </a:xfrm>
          <a:prstGeom prst="diamond">
            <a:avLst/>
          </a:prstGeom>
          <a:solidFill>
            <a:srgbClr val="E18E1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菱形 36"/>
          <p:cNvSpPr/>
          <p:nvPr/>
        </p:nvSpPr>
        <p:spPr>
          <a:xfrm>
            <a:off x="-1785090" y="5298133"/>
            <a:ext cx="10377688" cy="10377688"/>
          </a:xfrm>
          <a:prstGeom prst="diamond">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259"/>
          <p:cNvSpPr>
            <a:spLocks noChangeArrowheads="1"/>
          </p:cNvSpPr>
          <p:nvPr/>
        </p:nvSpPr>
        <p:spPr bwMode="auto">
          <a:xfrm>
            <a:off x="1664450" y="3962200"/>
            <a:ext cx="3478608" cy="84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200" b="1" cap="all" dirty="0" smtClean="0">
                <a:solidFill>
                  <a:schemeClr val="bg1"/>
                </a:solidFill>
                <a:latin typeface="Impact" panose="020B0806030902050204" pitchFamily="34" charset="0"/>
                <a:cs typeface="Arial" panose="020B0604020202020204" pitchFamily="34" charset="0"/>
              </a:rPr>
              <a:t>人文与旅游学院 </a:t>
            </a:r>
            <a:endParaRPr lang="zh-CN" altLang="en-US" sz="2200" b="1" cap="all" dirty="0" smtClean="0">
              <a:solidFill>
                <a:schemeClr val="bg1"/>
              </a:solidFill>
              <a:latin typeface="Impact" panose="020B0806030902050204" pitchFamily="34" charset="0"/>
              <a:cs typeface="Arial" panose="020B0604020202020204" pitchFamily="34" charset="0"/>
            </a:endParaRPr>
          </a:p>
          <a:p>
            <a:pPr algn="ctr">
              <a:lnSpc>
                <a:spcPct val="130000"/>
              </a:lnSpc>
              <a:buNone/>
            </a:pPr>
            <a:r>
              <a:rPr lang="zh-CN" altLang="en-US" sz="2200" b="1" cap="all" dirty="0" smtClean="0">
                <a:solidFill>
                  <a:schemeClr val="bg1"/>
                </a:solidFill>
                <a:latin typeface="Impact" panose="020B0806030902050204" pitchFamily="34" charset="0"/>
                <a:cs typeface="Arial" panose="020B0604020202020204" pitchFamily="34" charset="0"/>
              </a:rPr>
              <a:t>客房教学团队</a:t>
            </a:r>
            <a:endParaRPr lang="zh-CN" altLang="en-US" sz="2200" b="1" cap="all" dirty="0" smtClean="0">
              <a:solidFill>
                <a:schemeClr val="bg1"/>
              </a:solidFill>
              <a:latin typeface="Impact" panose="020B080603090205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2"/>
                                        </p:tgtEl>
                                        <p:attrNameLst>
                                          <p:attrName>ppt_y</p:attrName>
                                        </p:attrNameLst>
                                      </p:cBhvr>
                                      <p:tavLst>
                                        <p:tav tm="0">
                                          <p:val>
                                            <p:strVal val="#ppt_y"/>
                                          </p:val>
                                        </p:tav>
                                        <p:tav tm="100000">
                                          <p:val>
                                            <p:strVal val="#ppt_y"/>
                                          </p:val>
                                        </p:tav>
                                      </p:tavLst>
                                    </p:anim>
                                    <p:anim calcmode="lin" valueType="num">
                                      <p:cBhvr>
                                        <p:cTn id="2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2"/>
                                        </p:tgtEl>
                                      </p:cBhvr>
                                    </p:animEffect>
                                  </p:childTnLst>
                                </p:cTn>
                              </p:par>
                            </p:childTnLst>
                          </p:cTn>
                        </p:par>
                        <p:par>
                          <p:cTn id="29" fill="hold">
                            <p:stCondLst>
                              <p:cond delay="1299"/>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32"/>
                                        </p:tgtEl>
                                      </p:cBhvr>
                                    </p:animEffect>
                                    <p:animScale>
                                      <p:cBhvr>
                                        <p:cTn id="32" dur="250" autoRev="1" fill="hold"/>
                                        <p:tgtEl>
                                          <p:spTgt spid="32"/>
                                        </p:tgtEl>
                                      </p:cBhvr>
                                      <p:by x="105000" y="105000"/>
                                    </p:animScale>
                                  </p:childTnLst>
                                </p:cTn>
                              </p:par>
                              <p:par>
                                <p:cTn id="33" presetID="41" presetClass="entr" presetSubtype="0" fill="hold" grpId="0" nodeType="withEffect">
                                  <p:stCondLst>
                                    <p:cond delay="0"/>
                                  </p:stCondLst>
                                  <p:iterate type="lt">
                                    <p:tmPct val="10000"/>
                                  </p:iterate>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3"/>
                                        </p:tgtEl>
                                        <p:attrNameLst>
                                          <p:attrName>ppt_y</p:attrName>
                                        </p:attrNameLst>
                                      </p:cBhvr>
                                      <p:tavLst>
                                        <p:tav tm="0">
                                          <p:val>
                                            <p:strVal val="#ppt_y"/>
                                          </p:val>
                                        </p:tav>
                                        <p:tav tm="100000">
                                          <p:val>
                                            <p:strVal val="#ppt_y"/>
                                          </p:val>
                                        </p:tav>
                                      </p:tavLst>
                                    </p:anim>
                                    <p:anim calcmode="lin" valueType="num">
                                      <p:cBhvr>
                                        <p:cTn id="37"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3"/>
                                        </p:tgtEl>
                                      </p:cBhvr>
                                    </p:animEffect>
                                  </p:childTnLst>
                                </p:cTn>
                              </p:par>
                              <p:par>
                                <p:cTn id="40" presetID="26" presetClass="emph" presetSubtype="0" fill="hold" grpId="1" nodeType="withEffect">
                                  <p:stCondLst>
                                    <p:cond delay="0"/>
                                  </p:stCondLst>
                                  <p:iterate type="lt">
                                    <p:tmPct val="0"/>
                                  </p:iterate>
                                  <p:childTnLst>
                                    <p:animEffect transition="out" filter="fade">
                                      <p:cBhvr>
                                        <p:cTn id="41" dur="500" tmFilter="0, 0; .2, .5; .8, .5; 1, 0"/>
                                        <p:tgtEl>
                                          <p:spTgt spid="33"/>
                                        </p:tgtEl>
                                      </p:cBhvr>
                                    </p:animEffect>
                                    <p:animScale>
                                      <p:cBhvr>
                                        <p:cTn id="42" dur="250" autoRev="1" fill="hold"/>
                                        <p:tgtEl>
                                          <p:spTgt spid="33"/>
                                        </p:tgtEl>
                                      </p:cBhvr>
                                      <p:by x="105000" y="105000"/>
                                    </p:animScale>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47"/>
                                        </p:tgtEl>
                                        <p:attrNameLst>
                                          <p:attrName>ppt_y</p:attrName>
                                        </p:attrNameLst>
                                      </p:cBhvr>
                                      <p:tavLst>
                                        <p:tav tm="0">
                                          <p:val>
                                            <p:strVal val="#ppt_y"/>
                                          </p:val>
                                        </p:tav>
                                        <p:tav tm="100000">
                                          <p:val>
                                            <p:strVal val="#ppt_y"/>
                                          </p:val>
                                        </p:tav>
                                      </p:tavLst>
                                    </p:anim>
                                    <p:anim calcmode="lin" valueType="num">
                                      <p:cBhvr>
                                        <p:cTn id="47"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47"/>
                                        </p:tgtEl>
                                      </p:cBhvr>
                                    </p:animEffect>
                                  </p:childTnLst>
                                </p:cTn>
                              </p:par>
                              <p:par>
                                <p:cTn id="50" presetID="26" presetClass="emph" presetSubtype="0" fill="hold" grpId="1" nodeType="withEffect">
                                  <p:stCondLst>
                                    <p:cond delay="0"/>
                                  </p:stCondLst>
                                  <p:iterate type="lt">
                                    <p:tmPct val="0"/>
                                  </p:iterate>
                                  <p:childTnLst>
                                    <p:animEffect transition="out" filter="fade">
                                      <p:cBhvr>
                                        <p:cTn id="51" dur="500" tmFilter="0, 0; .2, .5; .8, .5; 1, 0"/>
                                        <p:tgtEl>
                                          <p:spTgt spid="47"/>
                                        </p:tgtEl>
                                      </p:cBhvr>
                                    </p:animEffect>
                                    <p:animScale>
                                      <p:cBhvr>
                                        <p:cTn id="52" dur="250" autoRev="1" fill="hold"/>
                                        <p:tgtEl>
                                          <p:spTgt spid="4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p:bldP spid="32" grpId="1"/>
      <p:bldP spid="33" grpId="0"/>
      <p:bldP spid="33" grpId="1"/>
      <p:bldP spid="35" grpId="0" bldLvl="0" animBg="1"/>
      <p:bldP spid="36" grpId="0" bldLvl="0" animBg="1"/>
      <p:bldP spid="37" grpId="0" bldLvl="0" animBg="1"/>
      <p:bldP spid="47" grpId="0"/>
      <p:bldP spid="47"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440657" y="1545432"/>
            <a:ext cx="9310687" cy="3767137"/>
          </a:xfrm>
          <a:prstGeom prst="roundRect">
            <a:avLst/>
          </a:prstGeom>
          <a:solidFill>
            <a:srgbClr val="F9EAD7"/>
          </a:solidFill>
          <a:ln w="63500">
            <a:solidFill>
              <a:srgbClr val="ECB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312194" y="1928590"/>
            <a:ext cx="7567612" cy="3000821"/>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mn-ea"/>
              </a:rPr>
              <a:t>4</a:t>
            </a:r>
            <a:r>
              <a:rPr lang="zh-CN" altLang="en-US" b="1" dirty="0">
                <a:solidFill>
                  <a:schemeClr val="tx1">
                    <a:lumMod val="75000"/>
                    <a:lumOff val="25000"/>
                  </a:schemeClr>
                </a:solidFill>
                <a:latin typeface="+mn-ea"/>
              </a:rPr>
              <a:t>．岗位定员法</a:t>
            </a:r>
            <a:endParaRPr lang="zh-CN" altLang="en-US" b="1"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岗位定员法就是根据组织机构、服务设施等因素，确定需要人员工作的岗位数量，再根据岗位职责及业务特点，考虑各岗位的工作量、工作班次和出勤率等因素来确定人员的方法。</a:t>
            </a:r>
            <a:endParaRPr lang="zh-CN" altLang="en-US" dirty="0">
              <a:solidFill>
                <a:schemeClr val="tx1">
                  <a:lumMod val="75000"/>
                  <a:lumOff val="25000"/>
                </a:schemeClr>
              </a:solidFill>
              <a:latin typeface="+mn-ea"/>
            </a:endParaRPr>
          </a:p>
          <a:p>
            <a:pPr>
              <a:lnSpc>
                <a:spcPct val="150000"/>
              </a:lnSpc>
            </a:pPr>
            <a:r>
              <a:rPr lang="en-US" altLang="zh-CN" b="1" dirty="0">
                <a:solidFill>
                  <a:schemeClr val="tx1">
                    <a:lumMod val="75000"/>
                    <a:lumOff val="25000"/>
                  </a:schemeClr>
                </a:solidFill>
                <a:latin typeface="+mn-ea"/>
              </a:rPr>
              <a:t>5</a:t>
            </a:r>
            <a:r>
              <a:rPr lang="zh-CN" altLang="en-US" b="1" dirty="0">
                <a:solidFill>
                  <a:schemeClr val="tx1">
                    <a:lumMod val="75000"/>
                    <a:lumOff val="25000"/>
                  </a:schemeClr>
                </a:solidFill>
                <a:latin typeface="+mn-ea"/>
              </a:rPr>
              <a:t>．比例定员法</a:t>
            </a:r>
            <a:endParaRPr lang="zh-CN" altLang="en-US" b="1"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按比例定员是指根据饭店的档次、规模按一定比例确定人员总量；同时，根据某一类人员在全员总数的比例和数量，来计算另一类人员数量的方法。</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24025" y="2160800"/>
            <a:ext cx="8743951" cy="2536400"/>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mn-ea"/>
              </a:rPr>
              <a:t>6</a:t>
            </a:r>
            <a:r>
              <a:rPr lang="zh-CN" altLang="en-US" b="1" dirty="0">
                <a:solidFill>
                  <a:schemeClr val="tx1">
                    <a:lumMod val="75000"/>
                    <a:lumOff val="25000"/>
                  </a:schemeClr>
                </a:solidFill>
                <a:latin typeface="+mn-ea"/>
              </a:rPr>
              <a:t>．职责定员法</a:t>
            </a:r>
            <a:endParaRPr lang="zh-CN" altLang="en-US" b="1"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按职责定员是指按既定的组织机构及其职责范围，以及机构内部的业务分工作岗位职责来确定人员的方法。它主要适用于确定管理人员的数量。</a:t>
            </a:r>
            <a:endParaRPr lang="zh-CN" altLang="en-US" dirty="0">
              <a:solidFill>
                <a:schemeClr val="tx1">
                  <a:lumMod val="75000"/>
                  <a:lumOff val="25000"/>
                </a:schemeClr>
              </a:solidFill>
              <a:latin typeface="+mn-ea"/>
            </a:endParaRPr>
          </a:p>
          <a:p>
            <a:pPr>
              <a:lnSpc>
                <a:spcPct val="150000"/>
              </a:lnSpc>
            </a:pPr>
            <a:r>
              <a:rPr lang="en-US" altLang="zh-CN" b="1" dirty="0">
                <a:solidFill>
                  <a:schemeClr val="tx1">
                    <a:lumMod val="75000"/>
                    <a:lumOff val="25000"/>
                  </a:schemeClr>
                </a:solidFill>
                <a:latin typeface="+mn-ea"/>
              </a:rPr>
              <a:t>7</a:t>
            </a:r>
            <a:r>
              <a:rPr lang="zh-CN" altLang="en-US" b="1" dirty="0">
                <a:solidFill>
                  <a:schemeClr val="tx1">
                    <a:lumMod val="75000"/>
                    <a:lumOff val="25000"/>
                  </a:schemeClr>
                </a:solidFill>
                <a:latin typeface="+mn-ea"/>
              </a:rPr>
              <a:t>．设施设备定员法</a:t>
            </a:r>
            <a:endParaRPr lang="zh-CN" altLang="en-US" b="1"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按设施设备定员是指按设施设备的数量，以及设备开动的班次和员工的看管定额来计算定员人数的方法。</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92063" y="3545115"/>
            <a:ext cx="3179763" cy="2725738"/>
            <a:chOff x="3992063" y="3421290"/>
            <a:chExt cx="3179763" cy="2725738"/>
          </a:xfrm>
        </p:grpSpPr>
        <p:sp>
          <p:nvSpPr>
            <p:cNvPr id="3" name="Freeform 22"/>
            <p:cNvSpPr/>
            <p:nvPr/>
          </p:nvSpPr>
          <p:spPr bwMode="auto">
            <a:xfrm>
              <a:off x="3992063" y="3421290"/>
              <a:ext cx="3179763" cy="2725738"/>
            </a:xfrm>
            <a:custGeom>
              <a:avLst/>
              <a:gdLst>
                <a:gd name="T0" fmla="*/ 1386 w 1477"/>
                <a:gd name="T1" fmla="*/ 201 h 1270"/>
                <a:gd name="T2" fmla="*/ 1286 w 1477"/>
                <a:gd name="T3" fmla="*/ 873 h 1270"/>
                <a:gd name="T4" fmla="*/ 259 w 1477"/>
                <a:gd name="T5" fmla="*/ 1022 h 1270"/>
                <a:gd name="T6" fmla="*/ 233 w 1477"/>
                <a:gd name="T7" fmla="*/ 1082 h 1270"/>
                <a:gd name="T8" fmla="*/ 0 w 1477"/>
                <a:gd name="T9" fmla="*/ 689 h 1270"/>
                <a:gd name="T10" fmla="*/ 425 w 1477"/>
                <a:gd name="T11" fmla="*/ 642 h 1270"/>
                <a:gd name="T12" fmla="*/ 399 w 1477"/>
                <a:gd name="T13" fmla="*/ 701 h 1270"/>
                <a:gd name="T14" fmla="*/ 1310 w 1477"/>
                <a:gd name="T15" fmla="*/ 486 h 1270"/>
                <a:gd name="T16" fmla="*/ 1309 w 1477"/>
                <a:gd name="T17" fmla="*/ 72 h 1270"/>
                <a:gd name="T18" fmla="*/ 1172 w 1477"/>
                <a:gd name="T19" fmla="*/ 1 h 1270"/>
                <a:gd name="T20" fmla="*/ 1181 w 1477"/>
                <a:gd name="T21" fmla="*/ 0 h 1270"/>
                <a:gd name="T22" fmla="*/ 1386 w 1477"/>
                <a:gd name="T23" fmla="*/ 20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7" h="1270">
                  <a:moveTo>
                    <a:pt x="1386" y="201"/>
                  </a:moveTo>
                  <a:cubicBezTo>
                    <a:pt x="1477" y="457"/>
                    <a:pt x="1477" y="627"/>
                    <a:pt x="1286" y="873"/>
                  </a:cubicBezTo>
                  <a:cubicBezTo>
                    <a:pt x="939" y="1270"/>
                    <a:pt x="484" y="1157"/>
                    <a:pt x="259" y="1022"/>
                  </a:cubicBezTo>
                  <a:cubicBezTo>
                    <a:pt x="233" y="1082"/>
                    <a:pt x="233" y="1082"/>
                    <a:pt x="233" y="1082"/>
                  </a:cubicBezTo>
                  <a:cubicBezTo>
                    <a:pt x="0" y="689"/>
                    <a:pt x="0" y="689"/>
                    <a:pt x="0" y="689"/>
                  </a:cubicBezTo>
                  <a:cubicBezTo>
                    <a:pt x="425" y="642"/>
                    <a:pt x="425" y="642"/>
                    <a:pt x="425" y="642"/>
                  </a:cubicBezTo>
                  <a:cubicBezTo>
                    <a:pt x="399" y="701"/>
                    <a:pt x="399" y="701"/>
                    <a:pt x="399" y="701"/>
                  </a:cubicBezTo>
                  <a:cubicBezTo>
                    <a:pt x="480" y="745"/>
                    <a:pt x="1021" y="966"/>
                    <a:pt x="1310" y="486"/>
                  </a:cubicBezTo>
                  <a:cubicBezTo>
                    <a:pt x="1402" y="334"/>
                    <a:pt x="1405" y="179"/>
                    <a:pt x="1309" y="72"/>
                  </a:cubicBezTo>
                  <a:cubicBezTo>
                    <a:pt x="1271" y="30"/>
                    <a:pt x="1223" y="6"/>
                    <a:pt x="1172" y="1"/>
                  </a:cubicBezTo>
                  <a:cubicBezTo>
                    <a:pt x="1175" y="0"/>
                    <a:pt x="1178" y="0"/>
                    <a:pt x="1181" y="0"/>
                  </a:cubicBezTo>
                  <a:cubicBezTo>
                    <a:pt x="1271" y="10"/>
                    <a:pt x="1344" y="82"/>
                    <a:pt x="1386" y="201"/>
                  </a:cubicBezTo>
                  <a:close/>
                </a:path>
              </a:pathLst>
            </a:custGeom>
            <a:solidFill>
              <a:srgbClr val="E5A147"/>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4" name="Freeform 23"/>
            <p:cNvSpPr/>
            <p:nvPr/>
          </p:nvSpPr>
          <p:spPr bwMode="auto">
            <a:xfrm>
              <a:off x="4025401" y="3421290"/>
              <a:ext cx="3076575" cy="2479675"/>
            </a:xfrm>
            <a:custGeom>
              <a:avLst/>
              <a:gdLst>
                <a:gd name="T0" fmla="*/ 1110 w 1429"/>
                <a:gd name="T1" fmla="*/ 847 h 1155"/>
                <a:gd name="T2" fmla="*/ 0 w 1429"/>
                <a:gd name="T3" fmla="*/ 698 h 1155"/>
                <a:gd name="T4" fmla="*/ 409 w 1429"/>
                <a:gd name="T5" fmla="*/ 642 h 1155"/>
                <a:gd name="T6" fmla="*/ 383 w 1429"/>
                <a:gd name="T7" fmla="*/ 701 h 1155"/>
                <a:gd name="T8" fmla="*/ 1294 w 1429"/>
                <a:gd name="T9" fmla="*/ 486 h 1155"/>
                <a:gd name="T10" fmla="*/ 1293 w 1429"/>
                <a:gd name="T11" fmla="*/ 72 h 1155"/>
                <a:gd name="T12" fmla="*/ 1156 w 1429"/>
                <a:gd name="T13" fmla="*/ 1 h 1155"/>
                <a:gd name="T14" fmla="*/ 1158 w 1429"/>
                <a:gd name="T15" fmla="*/ 0 h 1155"/>
                <a:gd name="T16" fmla="*/ 1285 w 1429"/>
                <a:gd name="T17" fmla="*/ 59 h 1155"/>
                <a:gd name="T18" fmla="*/ 1359 w 1429"/>
                <a:gd name="T19" fmla="*/ 171 h 1155"/>
                <a:gd name="T20" fmla="*/ 1110 w 1429"/>
                <a:gd name="T21" fmla="*/ 847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9" h="1155">
                  <a:moveTo>
                    <a:pt x="1110" y="847"/>
                  </a:moveTo>
                  <a:cubicBezTo>
                    <a:pt x="706" y="1155"/>
                    <a:pt x="0" y="698"/>
                    <a:pt x="0" y="698"/>
                  </a:cubicBezTo>
                  <a:cubicBezTo>
                    <a:pt x="409" y="642"/>
                    <a:pt x="409" y="642"/>
                    <a:pt x="409" y="642"/>
                  </a:cubicBezTo>
                  <a:cubicBezTo>
                    <a:pt x="383" y="701"/>
                    <a:pt x="383" y="701"/>
                    <a:pt x="383" y="701"/>
                  </a:cubicBezTo>
                  <a:cubicBezTo>
                    <a:pt x="464" y="745"/>
                    <a:pt x="1005" y="966"/>
                    <a:pt x="1294" y="486"/>
                  </a:cubicBezTo>
                  <a:cubicBezTo>
                    <a:pt x="1386" y="334"/>
                    <a:pt x="1389" y="179"/>
                    <a:pt x="1293" y="72"/>
                  </a:cubicBezTo>
                  <a:cubicBezTo>
                    <a:pt x="1255" y="30"/>
                    <a:pt x="1207" y="6"/>
                    <a:pt x="1156" y="1"/>
                  </a:cubicBezTo>
                  <a:cubicBezTo>
                    <a:pt x="1157" y="1"/>
                    <a:pt x="1158" y="0"/>
                    <a:pt x="1158" y="0"/>
                  </a:cubicBezTo>
                  <a:cubicBezTo>
                    <a:pt x="1208" y="7"/>
                    <a:pt x="1251" y="28"/>
                    <a:pt x="1285" y="59"/>
                  </a:cubicBezTo>
                  <a:cubicBezTo>
                    <a:pt x="1314" y="87"/>
                    <a:pt x="1339" y="125"/>
                    <a:pt x="1359" y="171"/>
                  </a:cubicBezTo>
                  <a:cubicBezTo>
                    <a:pt x="1429" y="358"/>
                    <a:pt x="1362" y="655"/>
                    <a:pt x="1110" y="847"/>
                  </a:cubicBezTo>
                  <a:close/>
                </a:path>
              </a:pathLst>
            </a:custGeom>
            <a:solidFill>
              <a:srgbClr val="000000">
                <a:alpha val="2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5" name="组合 4"/>
          <p:cNvGrpSpPr/>
          <p:nvPr/>
        </p:nvGrpSpPr>
        <p:grpSpPr>
          <a:xfrm>
            <a:off x="4968376" y="1859190"/>
            <a:ext cx="3182938" cy="2727325"/>
            <a:chOff x="4968376" y="1735365"/>
            <a:chExt cx="3182938" cy="2727325"/>
          </a:xfrm>
        </p:grpSpPr>
        <p:sp>
          <p:nvSpPr>
            <p:cNvPr id="6" name="Freeform 27"/>
            <p:cNvSpPr/>
            <p:nvPr/>
          </p:nvSpPr>
          <p:spPr bwMode="auto">
            <a:xfrm>
              <a:off x="4968376" y="1735365"/>
              <a:ext cx="3182938" cy="2727325"/>
            </a:xfrm>
            <a:custGeom>
              <a:avLst/>
              <a:gdLst>
                <a:gd name="T0" fmla="*/ 91 w 1478"/>
                <a:gd name="T1" fmla="*/ 1069 h 1270"/>
                <a:gd name="T2" fmla="*/ 191 w 1478"/>
                <a:gd name="T3" fmla="*/ 397 h 1270"/>
                <a:gd name="T4" fmla="*/ 1218 w 1478"/>
                <a:gd name="T5" fmla="*/ 248 h 1270"/>
                <a:gd name="T6" fmla="*/ 1244 w 1478"/>
                <a:gd name="T7" fmla="*/ 188 h 1270"/>
                <a:gd name="T8" fmla="*/ 1478 w 1478"/>
                <a:gd name="T9" fmla="*/ 581 h 1270"/>
                <a:gd name="T10" fmla="*/ 1053 w 1478"/>
                <a:gd name="T11" fmla="*/ 627 h 1270"/>
                <a:gd name="T12" fmla="*/ 1078 w 1478"/>
                <a:gd name="T13" fmla="*/ 568 h 1270"/>
                <a:gd name="T14" fmla="*/ 167 w 1478"/>
                <a:gd name="T15" fmla="*/ 784 h 1270"/>
                <a:gd name="T16" fmla="*/ 168 w 1478"/>
                <a:gd name="T17" fmla="*/ 1197 h 1270"/>
                <a:gd name="T18" fmla="*/ 305 w 1478"/>
                <a:gd name="T19" fmla="*/ 1269 h 1270"/>
                <a:gd name="T20" fmla="*/ 297 w 1478"/>
                <a:gd name="T21" fmla="*/ 1270 h 1270"/>
                <a:gd name="T22" fmla="*/ 91 w 1478"/>
                <a:gd name="T23" fmla="*/ 1069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8" h="1270">
                  <a:moveTo>
                    <a:pt x="91" y="1069"/>
                  </a:moveTo>
                  <a:cubicBezTo>
                    <a:pt x="0" y="812"/>
                    <a:pt x="0" y="643"/>
                    <a:pt x="191" y="397"/>
                  </a:cubicBezTo>
                  <a:cubicBezTo>
                    <a:pt x="538" y="0"/>
                    <a:pt x="993" y="113"/>
                    <a:pt x="1218" y="248"/>
                  </a:cubicBezTo>
                  <a:cubicBezTo>
                    <a:pt x="1244" y="188"/>
                    <a:pt x="1244" y="188"/>
                    <a:pt x="1244" y="188"/>
                  </a:cubicBezTo>
                  <a:cubicBezTo>
                    <a:pt x="1478" y="581"/>
                    <a:pt x="1478" y="581"/>
                    <a:pt x="1478" y="581"/>
                  </a:cubicBezTo>
                  <a:cubicBezTo>
                    <a:pt x="1053" y="627"/>
                    <a:pt x="1053" y="627"/>
                    <a:pt x="1053" y="627"/>
                  </a:cubicBezTo>
                  <a:cubicBezTo>
                    <a:pt x="1078" y="568"/>
                    <a:pt x="1078" y="568"/>
                    <a:pt x="1078" y="568"/>
                  </a:cubicBezTo>
                  <a:cubicBezTo>
                    <a:pt x="997" y="525"/>
                    <a:pt x="456" y="304"/>
                    <a:pt x="167" y="784"/>
                  </a:cubicBezTo>
                  <a:cubicBezTo>
                    <a:pt x="75" y="936"/>
                    <a:pt x="72" y="1091"/>
                    <a:pt x="168" y="1197"/>
                  </a:cubicBezTo>
                  <a:cubicBezTo>
                    <a:pt x="206" y="1239"/>
                    <a:pt x="254" y="1263"/>
                    <a:pt x="305" y="1269"/>
                  </a:cubicBezTo>
                  <a:cubicBezTo>
                    <a:pt x="302" y="1269"/>
                    <a:pt x="299" y="1270"/>
                    <a:pt x="297" y="1270"/>
                  </a:cubicBezTo>
                  <a:cubicBezTo>
                    <a:pt x="206" y="1260"/>
                    <a:pt x="133" y="1188"/>
                    <a:pt x="91" y="1069"/>
                  </a:cubicBezTo>
                  <a:close/>
                </a:path>
              </a:pathLst>
            </a:custGeom>
            <a:solidFill>
              <a:srgbClr val="E08F2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7" name="Freeform 28"/>
            <p:cNvSpPr/>
            <p:nvPr/>
          </p:nvSpPr>
          <p:spPr bwMode="auto">
            <a:xfrm>
              <a:off x="5038226" y="1981428"/>
              <a:ext cx="3076575" cy="2478088"/>
            </a:xfrm>
            <a:custGeom>
              <a:avLst/>
              <a:gdLst>
                <a:gd name="T0" fmla="*/ 319 w 1429"/>
                <a:gd name="T1" fmla="*/ 308 h 1154"/>
                <a:gd name="T2" fmla="*/ 1429 w 1429"/>
                <a:gd name="T3" fmla="*/ 457 h 1154"/>
                <a:gd name="T4" fmla="*/ 1021 w 1429"/>
                <a:gd name="T5" fmla="*/ 512 h 1154"/>
                <a:gd name="T6" fmla="*/ 1046 w 1429"/>
                <a:gd name="T7" fmla="*/ 453 h 1154"/>
                <a:gd name="T8" fmla="*/ 135 w 1429"/>
                <a:gd name="T9" fmla="*/ 669 h 1154"/>
                <a:gd name="T10" fmla="*/ 136 w 1429"/>
                <a:gd name="T11" fmla="*/ 1082 h 1154"/>
                <a:gd name="T12" fmla="*/ 273 w 1429"/>
                <a:gd name="T13" fmla="*/ 1154 h 1154"/>
                <a:gd name="T14" fmla="*/ 271 w 1429"/>
                <a:gd name="T15" fmla="*/ 1154 h 1154"/>
                <a:gd name="T16" fmla="*/ 144 w 1429"/>
                <a:gd name="T17" fmla="*/ 1096 h 1154"/>
                <a:gd name="T18" fmla="*/ 70 w 1429"/>
                <a:gd name="T19" fmla="*/ 983 h 1154"/>
                <a:gd name="T20" fmla="*/ 319 w 1429"/>
                <a:gd name="T21" fmla="*/ 308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9" h="1154">
                  <a:moveTo>
                    <a:pt x="319" y="308"/>
                  </a:moveTo>
                  <a:cubicBezTo>
                    <a:pt x="723" y="0"/>
                    <a:pt x="1429" y="457"/>
                    <a:pt x="1429" y="457"/>
                  </a:cubicBezTo>
                  <a:cubicBezTo>
                    <a:pt x="1021" y="512"/>
                    <a:pt x="1021" y="512"/>
                    <a:pt x="1021" y="512"/>
                  </a:cubicBezTo>
                  <a:cubicBezTo>
                    <a:pt x="1046" y="453"/>
                    <a:pt x="1046" y="453"/>
                    <a:pt x="1046" y="453"/>
                  </a:cubicBezTo>
                  <a:cubicBezTo>
                    <a:pt x="965" y="410"/>
                    <a:pt x="424" y="189"/>
                    <a:pt x="135" y="669"/>
                  </a:cubicBezTo>
                  <a:cubicBezTo>
                    <a:pt x="43" y="821"/>
                    <a:pt x="40" y="976"/>
                    <a:pt x="136" y="1082"/>
                  </a:cubicBezTo>
                  <a:cubicBezTo>
                    <a:pt x="174" y="1124"/>
                    <a:pt x="222" y="1148"/>
                    <a:pt x="273" y="1154"/>
                  </a:cubicBezTo>
                  <a:cubicBezTo>
                    <a:pt x="272" y="1154"/>
                    <a:pt x="271" y="1154"/>
                    <a:pt x="271" y="1154"/>
                  </a:cubicBezTo>
                  <a:cubicBezTo>
                    <a:pt x="221" y="1148"/>
                    <a:pt x="179" y="1127"/>
                    <a:pt x="144" y="1096"/>
                  </a:cubicBezTo>
                  <a:cubicBezTo>
                    <a:pt x="115" y="1068"/>
                    <a:pt x="90" y="1030"/>
                    <a:pt x="70" y="983"/>
                  </a:cubicBezTo>
                  <a:cubicBezTo>
                    <a:pt x="0" y="796"/>
                    <a:pt x="68" y="500"/>
                    <a:pt x="319" y="308"/>
                  </a:cubicBezTo>
                  <a:close/>
                </a:path>
              </a:pathLst>
            </a:custGeom>
            <a:solidFill>
              <a:srgbClr val="000000">
                <a:alpha val="2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13" name="文本框 12"/>
          <p:cNvSpPr txBox="1"/>
          <p:nvPr/>
        </p:nvSpPr>
        <p:spPr>
          <a:xfrm>
            <a:off x="3236214" y="526726"/>
            <a:ext cx="5719572" cy="662554"/>
          </a:xfrm>
          <a:prstGeom prst="rect">
            <a:avLst/>
          </a:prstGeom>
          <a:noFill/>
        </p:spPr>
        <p:txBody>
          <a:bodyPr wrap="square" rtlCol="0">
            <a:spAutoFit/>
          </a:bodyPr>
          <a:lstStyle/>
          <a:p>
            <a:pPr algn="ctr">
              <a:lnSpc>
                <a:spcPct val="150000"/>
              </a:lnSpc>
            </a:pPr>
            <a:r>
              <a:rPr lang="zh-CN" altLang="en-US" sz="2800" b="1" dirty="0">
                <a:solidFill>
                  <a:schemeClr val="tx1">
                    <a:lumMod val="75000"/>
                    <a:lumOff val="25000"/>
                  </a:schemeClr>
                </a:solidFill>
                <a:latin typeface="+mn-ea"/>
              </a:rPr>
              <a:t>二、劳动定额的制定</a:t>
            </a:r>
            <a:endParaRPr lang="zh-CN" altLang="en-US" sz="2800" b="1" dirty="0">
              <a:solidFill>
                <a:schemeClr val="tx1">
                  <a:lumMod val="75000"/>
                  <a:lumOff val="25000"/>
                </a:schemeClr>
              </a:solidFill>
              <a:latin typeface="+mn-ea"/>
            </a:endParaRPr>
          </a:p>
        </p:txBody>
      </p:sp>
      <p:grpSp>
        <p:nvGrpSpPr>
          <p:cNvPr id="8" name="组合 7"/>
          <p:cNvGrpSpPr/>
          <p:nvPr/>
        </p:nvGrpSpPr>
        <p:grpSpPr>
          <a:xfrm>
            <a:off x="5212238" y="3273038"/>
            <a:ext cx="1764000" cy="1764000"/>
            <a:chOff x="5212238" y="3063488"/>
            <a:chExt cx="1764000" cy="1764000"/>
          </a:xfrm>
        </p:grpSpPr>
        <p:grpSp>
          <p:nvGrpSpPr>
            <p:cNvPr id="9" name="组合 8"/>
            <p:cNvGrpSpPr>
              <a:grpSpLocks noChangeAspect="1"/>
            </p:cNvGrpSpPr>
            <p:nvPr/>
          </p:nvGrpSpPr>
          <p:grpSpPr>
            <a:xfrm>
              <a:off x="5212238" y="3063488"/>
              <a:ext cx="1764000" cy="1764000"/>
              <a:chOff x="3224213" y="1958975"/>
              <a:chExt cx="1308100" cy="1308100"/>
            </a:xfrm>
            <a:effectLst>
              <a:outerShdw blurRad="63500" sx="102000" sy="102000" algn="ctr" rotWithShape="0">
                <a:prstClr val="black">
                  <a:alpha val="25000"/>
                </a:prstClr>
              </a:outerShdw>
            </a:effectLst>
          </p:grpSpPr>
          <p:sp>
            <p:nvSpPr>
              <p:cNvPr id="11" name="Freeform 17"/>
              <p:cNvSpPr/>
              <p:nvPr/>
            </p:nvSpPr>
            <p:spPr bwMode="auto">
              <a:xfrm>
                <a:off x="3238501" y="1976437"/>
                <a:ext cx="1279525" cy="1268412"/>
              </a:xfrm>
              <a:custGeom>
                <a:avLst/>
                <a:gdLst>
                  <a:gd name="T0" fmla="*/ 297 w 594"/>
                  <a:gd name="T1" fmla="*/ 0 h 591"/>
                  <a:gd name="T2" fmla="*/ 27 w 594"/>
                  <a:gd name="T3" fmla="*/ 174 h 591"/>
                  <a:gd name="T4" fmla="*/ 0 w 594"/>
                  <a:gd name="T5" fmla="*/ 296 h 591"/>
                  <a:gd name="T6" fmla="*/ 297 w 594"/>
                  <a:gd name="T7" fmla="*/ 591 h 591"/>
                  <a:gd name="T8" fmla="*/ 594 w 594"/>
                  <a:gd name="T9" fmla="*/ 296 h 591"/>
                  <a:gd name="T10" fmla="*/ 567 w 594"/>
                  <a:gd name="T11" fmla="*/ 174 h 591"/>
                  <a:gd name="T12" fmla="*/ 298 w 594"/>
                  <a:gd name="T13" fmla="*/ 0 h 591"/>
                  <a:gd name="T14" fmla="*/ 297 w 594"/>
                  <a:gd name="T15" fmla="*/ 0 h 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4" h="591">
                    <a:moveTo>
                      <a:pt x="297" y="0"/>
                    </a:moveTo>
                    <a:cubicBezTo>
                      <a:pt x="177" y="0"/>
                      <a:pt x="74" y="71"/>
                      <a:pt x="27" y="174"/>
                    </a:cubicBezTo>
                    <a:cubicBezTo>
                      <a:pt x="10" y="211"/>
                      <a:pt x="1" y="252"/>
                      <a:pt x="0" y="296"/>
                    </a:cubicBezTo>
                    <a:cubicBezTo>
                      <a:pt x="1" y="459"/>
                      <a:pt x="134" y="591"/>
                      <a:pt x="297" y="591"/>
                    </a:cubicBezTo>
                    <a:cubicBezTo>
                      <a:pt x="461" y="591"/>
                      <a:pt x="593" y="459"/>
                      <a:pt x="594" y="296"/>
                    </a:cubicBezTo>
                    <a:cubicBezTo>
                      <a:pt x="594" y="252"/>
                      <a:pt x="584" y="211"/>
                      <a:pt x="567" y="174"/>
                    </a:cubicBezTo>
                    <a:cubicBezTo>
                      <a:pt x="521" y="71"/>
                      <a:pt x="417" y="0"/>
                      <a:pt x="298" y="0"/>
                    </a:cubicBezTo>
                    <a:cubicBezTo>
                      <a:pt x="297" y="0"/>
                      <a:pt x="297" y="0"/>
                      <a:pt x="297" y="0"/>
                    </a:cubicBezTo>
                  </a:path>
                </a:pathLst>
              </a:custGeom>
              <a:solidFill>
                <a:srgbClr val="F8F9FB"/>
              </a:solidFill>
              <a:ln>
                <a:noFill/>
              </a:ln>
              <a:effectLst>
                <a:innerShdw blurRad="2921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Freeform 18"/>
              <p:cNvSpPr>
                <a:spLocks noEditPoints="1"/>
              </p:cNvSpPr>
              <p:nvPr/>
            </p:nvSpPr>
            <p:spPr bwMode="auto">
              <a:xfrm>
                <a:off x="3224213" y="1958975"/>
                <a:ext cx="1308100" cy="1308100"/>
              </a:xfrm>
              <a:custGeom>
                <a:avLst/>
                <a:gdLst>
                  <a:gd name="T0" fmla="*/ 304 w 608"/>
                  <a:gd name="T1" fmla="*/ 609 h 609"/>
                  <a:gd name="T2" fmla="*/ 0 w 608"/>
                  <a:gd name="T3" fmla="*/ 304 h 609"/>
                  <a:gd name="T4" fmla="*/ 304 w 608"/>
                  <a:gd name="T5" fmla="*/ 0 h 609"/>
                  <a:gd name="T6" fmla="*/ 608 w 608"/>
                  <a:gd name="T7" fmla="*/ 304 h 609"/>
                  <a:gd name="T8" fmla="*/ 304 w 608"/>
                  <a:gd name="T9" fmla="*/ 609 h 609"/>
                  <a:gd name="T10" fmla="*/ 304 w 608"/>
                  <a:gd name="T11" fmla="*/ 578 h 609"/>
                  <a:gd name="T12" fmla="*/ 578 w 608"/>
                  <a:gd name="T13" fmla="*/ 304 h 609"/>
                  <a:gd name="T14" fmla="*/ 304 w 608"/>
                  <a:gd name="T15" fmla="*/ 30 h 609"/>
                  <a:gd name="T16" fmla="*/ 30 w 608"/>
                  <a:gd name="T17" fmla="*/ 304 h 609"/>
                  <a:gd name="T18" fmla="*/ 304 w 608"/>
                  <a:gd name="T19" fmla="*/ 578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8" h="609">
                    <a:moveTo>
                      <a:pt x="304" y="609"/>
                    </a:moveTo>
                    <a:cubicBezTo>
                      <a:pt x="136" y="609"/>
                      <a:pt x="0" y="472"/>
                      <a:pt x="0" y="304"/>
                    </a:cubicBezTo>
                    <a:cubicBezTo>
                      <a:pt x="0" y="137"/>
                      <a:pt x="136" y="0"/>
                      <a:pt x="304" y="0"/>
                    </a:cubicBezTo>
                    <a:cubicBezTo>
                      <a:pt x="472" y="0"/>
                      <a:pt x="608" y="137"/>
                      <a:pt x="608" y="304"/>
                    </a:cubicBezTo>
                    <a:cubicBezTo>
                      <a:pt x="608" y="472"/>
                      <a:pt x="472" y="609"/>
                      <a:pt x="304" y="609"/>
                    </a:cubicBezTo>
                    <a:close/>
                    <a:moveTo>
                      <a:pt x="304" y="578"/>
                    </a:moveTo>
                    <a:cubicBezTo>
                      <a:pt x="455" y="578"/>
                      <a:pt x="578" y="455"/>
                      <a:pt x="578" y="304"/>
                    </a:cubicBezTo>
                    <a:cubicBezTo>
                      <a:pt x="578" y="153"/>
                      <a:pt x="455" y="30"/>
                      <a:pt x="304" y="30"/>
                    </a:cubicBezTo>
                    <a:cubicBezTo>
                      <a:pt x="153" y="30"/>
                      <a:pt x="30" y="153"/>
                      <a:pt x="30" y="304"/>
                    </a:cubicBezTo>
                    <a:cubicBezTo>
                      <a:pt x="30" y="455"/>
                      <a:pt x="153" y="578"/>
                      <a:pt x="304" y="57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17" name="KSO_Shape"/>
            <p:cNvSpPr/>
            <p:nvPr/>
          </p:nvSpPr>
          <p:spPr bwMode="auto">
            <a:xfrm>
              <a:off x="5563688" y="3433601"/>
              <a:ext cx="1066799" cy="910335"/>
            </a:xfrm>
            <a:custGeom>
              <a:avLst/>
              <a:gdLst>
                <a:gd name="T0" fmla="*/ 180976 w 1887538"/>
                <a:gd name="T1" fmla="*/ 1590675 h 1609725"/>
                <a:gd name="T2" fmla="*/ 769909 w 1887538"/>
                <a:gd name="T3" fmla="*/ 1505886 h 1609725"/>
                <a:gd name="T4" fmla="*/ 985602 w 1887538"/>
                <a:gd name="T5" fmla="*/ 1464236 h 1609725"/>
                <a:gd name="T6" fmla="*/ 317500 w 1887538"/>
                <a:gd name="T7" fmla="*/ 1423987 h 1609725"/>
                <a:gd name="T8" fmla="*/ 600075 w 1887538"/>
                <a:gd name="T9" fmla="*/ 1346200 h 1609725"/>
                <a:gd name="T10" fmla="*/ 1039813 w 1887538"/>
                <a:gd name="T11" fmla="*/ 1273175 h 1609725"/>
                <a:gd name="T12" fmla="*/ 1676665 w 1887538"/>
                <a:gd name="T13" fmla="*/ 1283060 h 1609725"/>
                <a:gd name="T14" fmla="*/ 122767 w 1887538"/>
                <a:gd name="T15" fmla="*/ 1275589 h 1609725"/>
                <a:gd name="T16" fmla="*/ 1439723 w 1887538"/>
                <a:gd name="T17" fmla="*/ 1248893 h 1609725"/>
                <a:gd name="T18" fmla="*/ 1339851 w 1887538"/>
                <a:gd name="T19" fmla="*/ 1268408 h 1609725"/>
                <a:gd name="T20" fmla="*/ 579726 w 1887538"/>
                <a:gd name="T21" fmla="*/ 1245151 h 1609725"/>
                <a:gd name="T22" fmla="*/ 281368 w 1887538"/>
                <a:gd name="T23" fmla="*/ 1248893 h 1609725"/>
                <a:gd name="T24" fmla="*/ 1754188 w 1887538"/>
                <a:gd name="T25" fmla="*/ 1257418 h 1609725"/>
                <a:gd name="T26" fmla="*/ 168804 w 1887538"/>
                <a:gd name="T27" fmla="*/ 1232438 h 1609725"/>
                <a:gd name="T28" fmla="*/ 927802 w 1887538"/>
                <a:gd name="T29" fmla="*/ 1227740 h 1609725"/>
                <a:gd name="T30" fmla="*/ 817563 w 1887538"/>
                <a:gd name="T31" fmla="*/ 1251539 h 1609725"/>
                <a:gd name="T32" fmla="*/ 573088 w 1887538"/>
                <a:gd name="T33" fmla="*/ 1117600 h 1609725"/>
                <a:gd name="T34" fmla="*/ 1039813 w 1887538"/>
                <a:gd name="T35" fmla="*/ 1073150 h 1609725"/>
                <a:gd name="T36" fmla="*/ 1676665 w 1887538"/>
                <a:gd name="T37" fmla="*/ 1070001 h 1609725"/>
                <a:gd name="T38" fmla="*/ 122767 w 1887538"/>
                <a:gd name="T39" fmla="*/ 1063007 h 1609725"/>
                <a:gd name="T40" fmla="*/ 926231 w 1887538"/>
                <a:gd name="T41" fmla="*/ 1037657 h 1609725"/>
                <a:gd name="T42" fmla="*/ 817563 w 1887538"/>
                <a:gd name="T43" fmla="*/ 1052660 h 1609725"/>
                <a:gd name="T44" fmla="*/ 1736197 w 1887538"/>
                <a:gd name="T45" fmla="*/ 1018652 h 1609725"/>
                <a:gd name="T46" fmla="*/ 1221940 w 1887538"/>
                <a:gd name="T47" fmla="*/ 873125 h 1609725"/>
                <a:gd name="T48" fmla="*/ 1804206 w 1887538"/>
                <a:gd name="T49" fmla="*/ 782108 h 1609725"/>
                <a:gd name="T50" fmla="*/ 223013 w 1887538"/>
                <a:gd name="T51" fmla="*/ 777081 h 1609725"/>
                <a:gd name="T52" fmla="*/ 1752620 w 1887538"/>
                <a:gd name="T53" fmla="*/ 782108 h 1609725"/>
                <a:gd name="T54" fmla="*/ 159786 w 1887538"/>
                <a:gd name="T55" fmla="*/ 768350 h 1609725"/>
                <a:gd name="T56" fmla="*/ 892444 w 1887538"/>
                <a:gd name="T57" fmla="*/ 636776 h 1609725"/>
                <a:gd name="T58" fmla="*/ 1720874 w 1887538"/>
                <a:gd name="T59" fmla="*/ 607483 h 1609725"/>
                <a:gd name="T60" fmla="*/ 147617 w 1887538"/>
                <a:gd name="T61" fmla="*/ 578908 h 1609725"/>
                <a:gd name="T62" fmla="*/ 940880 w 1887538"/>
                <a:gd name="T63" fmla="*/ 457749 h 1609725"/>
                <a:gd name="T64" fmla="*/ 866775 w 1887538"/>
                <a:gd name="T65" fmla="*/ 462081 h 1609725"/>
                <a:gd name="T66" fmla="*/ 912950 w 1887538"/>
                <a:gd name="T67" fmla="*/ 259027 h 1609725"/>
                <a:gd name="T68" fmla="*/ 944431 w 1887538"/>
                <a:gd name="T69" fmla="*/ 252413 h 1609725"/>
                <a:gd name="T70" fmla="*/ 970356 w 1887538"/>
                <a:gd name="T71" fmla="*/ 70115 h 1609725"/>
                <a:gd name="T72" fmla="*/ 963742 w 1887538"/>
                <a:gd name="T73" fmla="*/ 150283 h 1609725"/>
                <a:gd name="T74" fmla="*/ 1011361 w 1887538"/>
                <a:gd name="T75" fmla="*/ 350573 h 1609725"/>
                <a:gd name="T76" fmla="*/ 1032789 w 1887538"/>
                <a:gd name="T77" fmla="*/ 328348 h 1609725"/>
                <a:gd name="T78" fmla="*/ 1053159 w 1887538"/>
                <a:gd name="T79" fmla="*/ 361685 h 1609725"/>
                <a:gd name="T80" fmla="*/ 1197337 w 1887538"/>
                <a:gd name="T81" fmla="*/ 835554 h 1609725"/>
                <a:gd name="T82" fmla="*/ 1222469 w 1887538"/>
                <a:gd name="T83" fmla="*/ 786871 h 1609725"/>
                <a:gd name="T84" fmla="*/ 1238342 w 1887538"/>
                <a:gd name="T85" fmla="*/ 783961 h 1609725"/>
                <a:gd name="T86" fmla="*/ 1264796 w 1887538"/>
                <a:gd name="T87" fmla="*/ 819150 h 1609725"/>
                <a:gd name="T88" fmla="*/ 1646801 w 1887538"/>
                <a:gd name="T89" fmla="*/ 694796 h 1609725"/>
                <a:gd name="T90" fmla="*/ 1679340 w 1887538"/>
                <a:gd name="T91" fmla="*/ 650081 h 1609725"/>
                <a:gd name="T92" fmla="*/ 1729869 w 1887538"/>
                <a:gd name="T93" fmla="*/ 513292 h 1609725"/>
                <a:gd name="T94" fmla="*/ 1756323 w 1887538"/>
                <a:gd name="T95" fmla="*/ 621506 h 1609725"/>
                <a:gd name="T96" fmla="*/ 1817963 w 1887538"/>
                <a:gd name="T97" fmla="*/ 691092 h 1609725"/>
                <a:gd name="T98" fmla="*/ 44444 w 1887538"/>
                <a:gd name="T99" fmla="*/ 836613 h 1609725"/>
                <a:gd name="T100" fmla="*/ 76983 w 1887538"/>
                <a:gd name="T101" fmla="*/ 707761 h 1609725"/>
                <a:gd name="T102" fmla="*/ 149469 w 1887538"/>
                <a:gd name="T103" fmla="*/ 540279 h 1609725"/>
                <a:gd name="T104" fmla="*/ 172220 w 1887538"/>
                <a:gd name="T105" fmla="*/ 558800 h 1609725"/>
                <a:gd name="T106" fmla="*/ 238621 w 1887538"/>
                <a:gd name="T107" fmla="*/ 695325 h 1609725"/>
                <a:gd name="T108" fmla="*/ 281742 w 1887538"/>
                <a:gd name="T109" fmla="*/ 926836 h 1609725"/>
                <a:gd name="T110" fmla="*/ 626181 w 1887538"/>
                <a:gd name="T111" fmla="*/ 815711 h 1609725"/>
                <a:gd name="T112" fmla="*/ 657398 w 1887538"/>
                <a:gd name="T113" fmla="*/ 765440 h 1609725"/>
                <a:gd name="T114" fmla="*/ 686498 w 1887538"/>
                <a:gd name="T115" fmla="*/ 813329 h 1609725"/>
                <a:gd name="T116" fmla="*/ 827766 w 1887538"/>
                <a:gd name="T117" fmla="*/ 381794 h 1609725"/>
                <a:gd name="T118" fmla="*/ 856866 w 1887538"/>
                <a:gd name="T119" fmla="*/ 323585 h 1609725"/>
                <a:gd name="T120" fmla="*/ 877236 w 1887538"/>
                <a:gd name="T121" fmla="*/ 359833 h 1609725"/>
                <a:gd name="T122" fmla="*/ 892844 w 1887538"/>
                <a:gd name="T123" fmla="*/ 239183 h 1609725"/>
                <a:gd name="T124" fmla="*/ 930145 w 1887538"/>
                <a:gd name="T125" fmla="*/ 104775 h 1609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7538" h="1609725">
                  <a:moveTo>
                    <a:pt x="1716088" y="1517650"/>
                  </a:moveTo>
                  <a:lnTo>
                    <a:pt x="1716088" y="1590675"/>
                  </a:lnTo>
                  <a:lnTo>
                    <a:pt x="1749426" y="1590675"/>
                  </a:lnTo>
                  <a:lnTo>
                    <a:pt x="1749426" y="1517650"/>
                  </a:lnTo>
                  <a:lnTo>
                    <a:pt x="1716088" y="1517650"/>
                  </a:lnTo>
                  <a:close/>
                  <a:moveTo>
                    <a:pt x="1570038" y="1517650"/>
                  </a:moveTo>
                  <a:lnTo>
                    <a:pt x="1570038" y="1590675"/>
                  </a:lnTo>
                  <a:lnTo>
                    <a:pt x="1603376" y="1590675"/>
                  </a:lnTo>
                  <a:lnTo>
                    <a:pt x="1603376" y="1517650"/>
                  </a:lnTo>
                  <a:lnTo>
                    <a:pt x="1570038" y="1517650"/>
                  </a:lnTo>
                  <a:close/>
                  <a:moveTo>
                    <a:pt x="1435100" y="1517650"/>
                  </a:moveTo>
                  <a:lnTo>
                    <a:pt x="1435100" y="1590675"/>
                  </a:lnTo>
                  <a:lnTo>
                    <a:pt x="1468438" y="1590675"/>
                  </a:lnTo>
                  <a:lnTo>
                    <a:pt x="1468438" y="1517650"/>
                  </a:lnTo>
                  <a:lnTo>
                    <a:pt x="1435100" y="1517650"/>
                  </a:lnTo>
                  <a:close/>
                  <a:moveTo>
                    <a:pt x="1298575" y="1517650"/>
                  </a:moveTo>
                  <a:lnTo>
                    <a:pt x="1298575" y="1590675"/>
                  </a:lnTo>
                  <a:lnTo>
                    <a:pt x="1333500" y="1590675"/>
                  </a:lnTo>
                  <a:lnTo>
                    <a:pt x="1333500" y="1517650"/>
                  </a:lnTo>
                  <a:lnTo>
                    <a:pt x="1298575" y="1517650"/>
                  </a:lnTo>
                  <a:close/>
                  <a:moveTo>
                    <a:pt x="1196975" y="1517650"/>
                  </a:moveTo>
                  <a:lnTo>
                    <a:pt x="1196975" y="1590675"/>
                  </a:lnTo>
                  <a:lnTo>
                    <a:pt x="1227138" y="1590675"/>
                  </a:lnTo>
                  <a:lnTo>
                    <a:pt x="1227138" y="1517650"/>
                  </a:lnTo>
                  <a:lnTo>
                    <a:pt x="1196975" y="1517650"/>
                  </a:lnTo>
                  <a:close/>
                  <a:moveTo>
                    <a:pt x="660400" y="1517650"/>
                  </a:moveTo>
                  <a:lnTo>
                    <a:pt x="660400" y="1590675"/>
                  </a:lnTo>
                  <a:lnTo>
                    <a:pt x="690563" y="1590675"/>
                  </a:lnTo>
                  <a:lnTo>
                    <a:pt x="690563" y="1517650"/>
                  </a:lnTo>
                  <a:lnTo>
                    <a:pt x="660400" y="1517650"/>
                  </a:lnTo>
                  <a:close/>
                  <a:moveTo>
                    <a:pt x="554038" y="1517650"/>
                  </a:moveTo>
                  <a:lnTo>
                    <a:pt x="554038" y="1590675"/>
                  </a:lnTo>
                  <a:lnTo>
                    <a:pt x="588963" y="1590675"/>
                  </a:lnTo>
                  <a:lnTo>
                    <a:pt x="588963" y="1517650"/>
                  </a:lnTo>
                  <a:lnTo>
                    <a:pt x="554038" y="1517650"/>
                  </a:lnTo>
                  <a:close/>
                  <a:moveTo>
                    <a:pt x="419100" y="1517650"/>
                  </a:moveTo>
                  <a:lnTo>
                    <a:pt x="419100" y="1590675"/>
                  </a:lnTo>
                  <a:lnTo>
                    <a:pt x="452438" y="1590675"/>
                  </a:lnTo>
                  <a:lnTo>
                    <a:pt x="452438" y="1517650"/>
                  </a:lnTo>
                  <a:lnTo>
                    <a:pt x="419100" y="1517650"/>
                  </a:lnTo>
                  <a:close/>
                  <a:moveTo>
                    <a:pt x="282575" y="1517650"/>
                  </a:moveTo>
                  <a:lnTo>
                    <a:pt x="282575" y="1590675"/>
                  </a:lnTo>
                  <a:lnTo>
                    <a:pt x="317500" y="1590675"/>
                  </a:lnTo>
                  <a:lnTo>
                    <a:pt x="317500" y="1517650"/>
                  </a:lnTo>
                  <a:lnTo>
                    <a:pt x="282575" y="1517650"/>
                  </a:lnTo>
                  <a:close/>
                  <a:moveTo>
                    <a:pt x="147638" y="1517650"/>
                  </a:moveTo>
                  <a:lnTo>
                    <a:pt x="147638" y="1590675"/>
                  </a:lnTo>
                  <a:lnTo>
                    <a:pt x="180976" y="1590675"/>
                  </a:lnTo>
                  <a:lnTo>
                    <a:pt x="180976" y="1517650"/>
                  </a:lnTo>
                  <a:lnTo>
                    <a:pt x="147638" y="1517650"/>
                  </a:lnTo>
                  <a:close/>
                  <a:moveTo>
                    <a:pt x="1095244" y="1495425"/>
                  </a:moveTo>
                  <a:lnTo>
                    <a:pt x="1092347" y="1495687"/>
                  </a:lnTo>
                  <a:lnTo>
                    <a:pt x="1089713" y="1495948"/>
                  </a:lnTo>
                  <a:lnTo>
                    <a:pt x="1086816" y="1496733"/>
                  </a:lnTo>
                  <a:lnTo>
                    <a:pt x="1084182" y="1497779"/>
                  </a:lnTo>
                  <a:lnTo>
                    <a:pt x="1081812" y="1498825"/>
                  </a:lnTo>
                  <a:lnTo>
                    <a:pt x="1079442" y="1500132"/>
                  </a:lnTo>
                  <a:lnTo>
                    <a:pt x="1077335" y="1501701"/>
                  </a:lnTo>
                  <a:lnTo>
                    <a:pt x="1075228" y="1503794"/>
                  </a:lnTo>
                  <a:lnTo>
                    <a:pt x="1073121" y="1505886"/>
                  </a:lnTo>
                  <a:lnTo>
                    <a:pt x="1071541" y="1507978"/>
                  </a:lnTo>
                  <a:lnTo>
                    <a:pt x="1070224" y="1510331"/>
                  </a:lnTo>
                  <a:lnTo>
                    <a:pt x="1068907" y="1512685"/>
                  </a:lnTo>
                  <a:lnTo>
                    <a:pt x="1068117" y="1515300"/>
                  </a:lnTo>
                  <a:lnTo>
                    <a:pt x="1067327" y="1518177"/>
                  </a:lnTo>
                  <a:lnTo>
                    <a:pt x="1066800" y="1521054"/>
                  </a:lnTo>
                  <a:lnTo>
                    <a:pt x="1066800" y="1523930"/>
                  </a:lnTo>
                  <a:lnTo>
                    <a:pt x="1066800" y="1608138"/>
                  </a:lnTo>
                  <a:lnTo>
                    <a:pt x="1123950" y="1608138"/>
                  </a:lnTo>
                  <a:lnTo>
                    <a:pt x="1123950" y="1523930"/>
                  </a:lnTo>
                  <a:lnTo>
                    <a:pt x="1123687" y="1521054"/>
                  </a:lnTo>
                  <a:lnTo>
                    <a:pt x="1123424" y="1518177"/>
                  </a:lnTo>
                  <a:lnTo>
                    <a:pt x="1122633" y="1515300"/>
                  </a:lnTo>
                  <a:lnTo>
                    <a:pt x="1121843" y="1512685"/>
                  </a:lnTo>
                  <a:lnTo>
                    <a:pt x="1120527" y="1510331"/>
                  </a:lnTo>
                  <a:lnTo>
                    <a:pt x="1119210" y="1507978"/>
                  </a:lnTo>
                  <a:lnTo>
                    <a:pt x="1117630" y="1505886"/>
                  </a:lnTo>
                  <a:lnTo>
                    <a:pt x="1115523" y="1503794"/>
                  </a:lnTo>
                  <a:lnTo>
                    <a:pt x="1113416" y="1501701"/>
                  </a:lnTo>
                  <a:lnTo>
                    <a:pt x="1111309" y="1500132"/>
                  </a:lnTo>
                  <a:lnTo>
                    <a:pt x="1108938" y="1498825"/>
                  </a:lnTo>
                  <a:lnTo>
                    <a:pt x="1106568" y="1497779"/>
                  </a:lnTo>
                  <a:lnTo>
                    <a:pt x="1103935" y="1496733"/>
                  </a:lnTo>
                  <a:lnTo>
                    <a:pt x="1101038" y="1495948"/>
                  </a:lnTo>
                  <a:lnTo>
                    <a:pt x="1098141" y="1495687"/>
                  </a:lnTo>
                  <a:lnTo>
                    <a:pt x="1095244" y="1495425"/>
                  </a:lnTo>
                  <a:close/>
                  <a:moveTo>
                    <a:pt x="792032" y="1495425"/>
                  </a:moveTo>
                  <a:lnTo>
                    <a:pt x="789135" y="1495687"/>
                  </a:lnTo>
                  <a:lnTo>
                    <a:pt x="786238" y="1495948"/>
                  </a:lnTo>
                  <a:lnTo>
                    <a:pt x="783341" y="1496733"/>
                  </a:lnTo>
                  <a:lnTo>
                    <a:pt x="780970" y="1497779"/>
                  </a:lnTo>
                  <a:lnTo>
                    <a:pt x="778337" y="1498825"/>
                  </a:lnTo>
                  <a:lnTo>
                    <a:pt x="775966" y="1500132"/>
                  </a:lnTo>
                  <a:lnTo>
                    <a:pt x="773596" y="1501701"/>
                  </a:lnTo>
                  <a:lnTo>
                    <a:pt x="771753" y="1503794"/>
                  </a:lnTo>
                  <a:lnTo>
                    <a:pt x="769909" y="1505886"/>
                  </a:lnTo>
                  <a:lnTo>
                    <a:pt x="768329" y="1507978"/>
                  </a:lnTo>
                  <a:lnTo>
                    <a:pt x="766749" y="1510331"/>
                  </a:lnTo>
                  <a:lnTo>
                    <a:pt x="765695" y="1512685"/>
                  </a:lnTo>
                  <a:lnTo>
                    <a:pt x="764642" y="1515300"/>
                  </a:lnTo>
                  <a:lnTo>
                    <a:pt x="764115" y="1518177"/>
                  </a:lnTo>
                  <a:lnTo>
                    <a:pt x="763588" y="1521054"/>
                  </a:lnTo>
                  <a:lnTo>
                    <a:pt x="763588" y="1523930"/>
                  </a:lnTo>
                  <a:lnTo>
                    <a:pt x="763588" y="1608138"/>
                  </a:lnTo>
                  <a:lnTo>
                    <a:pt x="820738" y="1608138"/>
                  </a:lnTo>
                  <a:lnTo>
                    <a:pt x="820738" y="1523930"/>
                  </a:lnTo>
                  <a:lnTo>
                    <a:pt x="820475" y="1521054"/>
                  </a:lnTo>
                  <a:lnTo>
                    <a:pt x="819948" y="1518177"/>
                  </a:lnTo>
                  <a:lnTo>
                    <a:pt x="819421" y="1515300"/>
                  </a:lnTo>
                  <a:lnTo>
                    <a:pt x="818368" y="1512685"/>
                  </a:lnTo>
                  <a:lnTo>
                    <a:pt x="817051" y="1510331"/>
                  </a:lnTo>
                  <a:lnTo>
                    <a:pt x="815471" y="1507978"/>
                  </a:lnTo>
                  <a:lnTo>
                    <a:pt x="813891" y="1505886"/>
                  </a:lnTo>
                  <a:lnTo>
                    <a:pt x="812047" y="1503794"/>
                  </a:lnTo>
                  <a:lnTo>
                    <a:pt x="810204" y="1501701"/>
                  </a:lnTo>
                  <a:lnTo>
                    <a:pt x="808097" y="1500132"/>
                  </a:lnTo>
                  <a:lnTo>
                    <a:pt x="805726" y="1498825"/>
                  </a:lnTo>
                  <a:lnTo>
                    <a:pt x="802829" y="1497779"/>
                  </a:lnTo>
                  <a:lnTo>
                    <a:pt x="800459" y="1496733"/>
                  </a:lnTo>
                  <a:lnTo>
                    <a:pt x="797826" y="1495948"/>
                  </a:lnTo>
                  <a:lnTo>
                    <a:pt x="794929" y="1495687"/>
                  </a:lnTo>
                  <a:lnTo>
                    <a:pt x="792032" y="1495425"/>
                  </a:lnTo>
                  <a:close/>
                  <a:moveTo>
                    <a:pt x="939209" y="1433512"/>
                  </a:moveTo>
                  <a:lnTo>
                    <a:pt x="935038" y="1434300"/>
                  </a:lnTo>
                  <a:lnTo>
                    <a:pt x="930608" y="1435350"/>
                  </a:lnTo>
                  <a:lnTo>
                    <a:pt x="926698" y="1436926"/>
                  </a:lnTo>
                  <a:lnTo>
                    <a:pt x="923049" y="1438501"/>
                  </a:lnTo>
                  <a:lnTo>
                    <a:pt x="919400" y="1440865"/>
                  </a:lnTo>
                  <a:lnTo>
                    <a:pt x="916012" y="1443228"/>
                  </a:lnTo>
                  <a:lnTo>
                    <a:pt x="912884" y="1446117"/>
                  </a:lnTo>
                  <a:lnTo>
                    <a:pt x="910017" y="1449530"/>
                  </a:lnTo>
                  <a:lnTo>
                    <a:pt x="907672" y="1452681"/>
                  </a:lnTo>
                  <a:lnTo>
                    <a:pt x="905326" y="1456358"/>
                  </a:lnTo>
                  <a:lnTo>
                    <a:pt x="903502" y="1460034"/>
                  </a:lnTo>
                  <a:lnTo>
                    <a:pt x="901938" y="1464236"/>
                  </a:lnTo>
                  <a:lnTo>
                    <a:pt x="900895" y="1468437"/>
                  </a:lnTo>
                  <a:lnTo>
                    <a:pt x="900113" y="1472639"/>
                  </a:lnTo>
                  <a:lnTo>
                    <a:pt x="900113" y="1477365"/>
                  </a:lnTo>
                  <a:lnTo>
                    <a:pt x="900113" y="1608137"/>
                  </a:lnTo>
                  <a:lnTo>
                    <a:pt x="987426" y="1608137"/>
                  </a:lnTo>
                  <a:lnTo>
                    <a:pt x="987426" y="1477365"/>
                  </a:lnTo>
                  <a:lnTo>
                    <a:pt x="987166" y="1472639"/>
                  </a:lnTo>
                  <a:lnTo>
                    <a:pt x="986644" y="1468437"/>
                  </a:lnTo>
                  <a:lnTo>
                    <a:pt x="985602" y="1464236"/>
                  </a:lnTo>
                  <a:lnTo>
                    <a:pt x="984038" y="1460034"/>
                  </a:lnTo>
                  <a:lnTo>
                    <a:pt x="982214" y="1456358"/>
                  </a:lnTo>
                  <a:lnTo>
                    <a:pt x="980128" y="1452681"/>
                  </a:lnTo>
                  <a:lnTo>
                    <a:pt x="977522" y="1449530"/>
                  </a:lnTo>
                  <a:lnTo>
                    <a:pt x="974916" y="1446117"/>
                  </a:lnTo>
                  <a:lnTo>
                    <a:pt x="971527" y="1443228"/>
                  </a:lnTo>
                  <a:lnTo>
                    <a:pt x="968139" y="1440865"/>
                  </a:lnTo>
                  <a:lnTo>
                    <a:pt x="964751" y="1438501"/>
                  </a:lnTo>
                  <a:lnTo>
                    <a:pt x="960841" y="1436926"/>
                  </a:lnTo>
                  <a:lnTo>
                    <a:pt x="956671" y="1435350"/>
                  </a:lnTo>
                  <a:lnTo>
                    <a:pt x="952501" y="1434300"/>
                  </a:lnTo>
                  <a:lnTo>
                    <a:pt x="948331" y="1433512"/>
                  </a:lnTo>
                  <a:lnTo>
                    <a:pt x="943639" y="1433512"/>
                  </a:lnTo>
                  <a:lnTo>
                    <a:pt x="939209" y="1433512"/>
                  </a:lnTo>
                  <a:close/>
                  <a:moveTo>
                    <a:pt x="1714500" y="1423987"/>
                  </a:moveTo>
                  <a:lnTo>
                    <a:pt x="1714500" y="1476375"/>
                  </a:lnTo>
                  <a:lnTo>
                    <a:pt x="1747838" y="1476375"/>
                  </a:lnTo>
                  <a:lnTo>
                    <a:pt x="1747838" y="1423987"/>
                  </a:lnTo>
                  <a:lnTo>
                    <a:pt x="1714500" y="1423987"/>
                  </a:lnTo>
                  <a:close/>
                  <a:moveTo>
                    <a:pt x="1570038" y="1423987"/>
                  </a:moveTo>
                  <a:lnTo>
                    <a:pt x="1570038" y="1476375"/>
                  </a:lnTo>
                  <a:lnTo>
                    <a:pt x="1603376" y="1476375"/>
                  </a:lnTo>
                  <a:lnTo>
                    <a:pt x="1603376" y="1423987"/>
                  </a:lnTo>
                  <a:lnTo>
                    <a:pt x="1570038" y="1423987"/>
                  </a:lnTo>
                  <a:close/>
                  <a:moveTo>
                    <a:pt x="1435100" y="1423987"/>
                  </a:moveTo>
                  <a:lnTo>
                    <a:pt x="1435100" y="1476375"/>
                  </a:lnTo>
                  <a:lnTo>
                    <a:pt x="1468438" y="1476375"/>
                  </a:lnTo>
                  <a:lnTo>
                    <a:pt x="1468438" y="1423987"/>
                  </a:lnTo>
                  <a:lnTo>
                    <a:pt x="1435100" y="1423987"/>
                  </a:lnTo>
                  <a:close/>
                  <a:moveTo>
                    <a:pt x="1298575" y="1423987"/>
                  </a:moveTo>
                  <a:lnTo>
                    <a:pt x="1298575" y="1476375"/>
                  </a:lnTo>
                  <a:lnTo>
                    <a:pt x="1333500" y="1476375"/>
                  </a:lnTo>
                  <a:lnTo>
                    <a:pt x="1333500" y="1423987"/>
                  </a:lnTo>
                  <a:lnTo>
                    <a:pt x="1298575" y="1423987"/>
                  </a:lnTo>
                  <a:close/>
                  <a:moveTo>
                    <a:pt x="554038" y="1423987"/>
                  </a:moveTo>
                  <a:lnTo>
                    <a:pt x="554038" y="1476375"/>
                  </a:lnTo>
                  <a:lnTo>
                    <a:pt x="588963" y="1476375"/>
                  </a:lnTo>
                  <a:lnTo>
                    <a:pt x="588963" y="1423987"/>
                  </a:lnTo>
                  <a:lnTo>
                    <a:pt x="554038" y="1423987"/>
                  </a:lnTo>
                  <a:close/>
                  <a:moveTo>
                    <a:pt x="419100" y="1423987"/>
                  </a:moveTo>
                  <a:lnTo>
                    <a:pt x="419100" y="1476375"/>
                  </a:lnTo>
                  <a:lnTo>
                    <a:pt x="452438" y="1476375"/>
                  </a:lnTo>
                  <a:lnTo>
                    <a:pt x="452438" y="1423987"/>
                  </a:lnTo>
                  <a:lnTo>
                    <a:pt x="419100" y="1423987"/>
                  </a:lnTo>
                  <a:close/>
                  <a:moveTo>
                    <a:pt x="282575" y="1423987"/>
                  </a:moveTo>
                  <a:lnTo>
                    <a:pt x="282575" y="1476375"/>
                  </a:lnTo>
                  <a:lnTo>
                    <a:pt x="317500" y="1476375"/>
                  </a:lnTo>
                  <a:lnTo>
                    <a:pt x="317500" y="1423987"/>
                  </a:lnTo>
                  <a:lnTo>
                    <a:pt x="282575" y="1423987"/>
                  </a:lnTo>
                  <a:close/>
                  <a:moveTo>
                    <a:pt x="146050" y="1423987"/>
                  </a:moveTo>
                  <a:lnTo>
                    <a:pt x="146050" y="1476375"/>
                  </a:lnTo>
                  <a:lnTo>
                    <a:pt x="179388" y="1476375"/>
                  </a:lnTo>
                  <a:lnTo>
                    <a:pt x="179388" y="1423987"/>
                  </a:lnTo>
                  <a:lnTo>
                    <a:pt x="146050" y="1423987"/>
                  </a:lnTo>
                  <a:close/>
                  <a:moveTo>
                    <a:pt x="1196975" y="1422400"/>
                  </a:moveTo>
                  <a:lnTo>
                    <a:pt x="1196975" y="1476375"/>
                  </a:lnTo>
                  <a:lnTo>
                    <a:pt x="1227138" y="1476375"/>
                  </a:lnTo>
                  <a:lnTo>
                    <a:pt x="1227138" y="1422400"/>
                  </a:lnTo>
                  <a:lnTo>
                    <a:pt x="1196975" y="1422400"/>
                  </a:lnTo>
                  <a:close/>
                  <a:moveTo>
                    <a:pt x="660400" y="1422400"/>
                  </a:moveTo>
                  <a:lnTo>
                    <a:pt x="660400" y="1476375"/>
                  </a:lnTo>
                  <a:lnTo>
                    <a:pt x="690563" y="1476375"/>
                  </a:lnTo>
                  <a:lnTo>
                    <a:pt x="690563" y="1422400"/>
                  </a:lnTo>
                  <a:lnTo>
                    <a:pt x="660400" y="1422400"/>
                  </a:lnTo>
                  <a:close/>
                  <a:moveTo>
                    <a:pt x="1620838" y="1287462"/>
                  </a:moveTo>
                  <a:lnTo>
                    <a:pt x="1620838" y="1346200"/>
                  </a:lnTo>
                  <a:lnTo>
                    <a:pt x="1641476" y="1346200"/>
                  </a:lnTo>
                  <a:lnTo>
                    <a:pt x="1641476" y="1287462"/>
                  </a:lnTo>
                  <a:lnTo>
                    <a:pt x="1620838" y="1287462"/>
                  </a:lnTo>
                  <a:close/>
                  <a:moveTo>
                    <a:pt x="1541463" y="1287462"/>
                  </a:moveTo>
                  <a:lnTo>
                    <a:pt x="1541463" y="1346200"/>
                  </a:lnTo>
                  <a:lnTo>
                    <a:pt x="1563688" y="1346200"/>
                  </a:lnTo>
                  <a:lnTo>
                    <a:pt x="1563688" y="1287462"/>
                  </a:lnTo>
                  <a:lnTo>
                    <a:pt x="1541463" y="1287462"/>
                  </a:lnTo>
                  <a:close/>
                  <a:moveTo>
                    <a:pt x="1482725" y="1287462"/>
                  </a:moveTo>
                  <a:lnTo>
                    <a:pt x="1482725" y="1346200"/>
                  </a:lnTo>
                  <a:lnTo>
                    <a:pt x="1503363" y="1346200"/>
                  </a:lnTo>
                  <a:lnTo>
                    <a:pt x="1503363" y="1287462"/>
                  </a:lnTo>
                  <a:lnTo>
                    <a:pt x="1482725" y="1287462"/>
                  </a:lnTo>
                  <a:close/>
                  <a:moveTo>
                    <a:pt x="1404938" y="1287462"/>
                  </a:moveTo>
                  <a:lnTo>
                    <a:pt x="1404938" y="1346200"/>
                  </a:lnTo>
                  <a:lnTo>
                    <a:pt x="1425576" y="1346200"/>
                  </a:lnTo>
                  <a:lnTo>
                    <a:pt x="1425576" y="1287462"/>
                  </a:lnTo>
                  <a:lnTo>
                    <a:pt x="1404938" y="1287462"/>
                  </a:lnTo>
                  <a:close/>
                  <a:moveTo>
                    <a:pt x="1344613" y="1287462"/>
                  </a:moveTo>
                  <a:lnTo>
                    <a:pt x="1344613" y="1346200"/>
                  </a:lnTo>
                  <a:lnTo>
                    <a:pt x="1366838" y="1346200"/>
                  </a:lnTo>
                  <a:lnTo>
                    <a:pt x="1366838" y="1287462"/>
                  </a:lnTo>
                  <a:lnTo>
                    <a:pt x="1344613" y="1287462"/>
                  </a:lnTo>
                  <a:close/>
                  <a:moveTo>
                    <a:pt x="1266825" y="1287462"/>
                  </a:moveTo>
                  <a:lnTo>
                    <a:pt x="1266825" y="1346200"/>
                  </a:lnTo>
                  <a:lnTo>
                    <a:pt x="1287463" y="1346200"/>
                  </a:lnTo>
                  <a:lnTo>
                    <a:pt x="1287463" y="1287462"/>
                  </a:lnTo>
                  <a:lnTo>
                    <a:pt x="1266825" y="1287462"/>
                  </a:lnTo>
                  <a:close/>
                  <a:moveTo>
                    <a:pt x="600075" y="1287462"/>
                  </a:moveTo>
                  <a:lnTo>
                    <a:pt x="600075" y="1346200"/>
                  </a:lnTo>
                  <a:lnTo>
                    <a:pt x="620713" y="1346200"/>
                  </a:lnTo>
                  <a:lnTo>
                    <a:pt x="620713" y="1287462"/>
                  </a:lnTo>
                  <a:lnTo>
                    <a:pt x="600075" y="1287462"/>
                  </a:lnTo>
                  <a:close/>
                  <a:moveTo>
                    <a:pt x="520700" y="1287462"/>
                  </a:moveTo>
                  <a:lnTo>
                    <a:pt x="520700" y="1346200"/>
                  </a:lnTo>
                  <a:lnTo>
                    <a:pt x="542925" y="1346200"/>
                  </a:lnTo>
                  <a:lnTo>
                    <a:pt x="542925" y="1287462"/>
                  </a:lnTo>
                  <a:lnTo>
                    <a:pt x="520700" y="1287462"/>
                  </a:lnTo>
                  <a:close/>
                  <a:moveTo>
                    <a:pt x="461963" y="1287462"/>
                  </a:moveTo>
                  <a:lnTo>
                    <a:pt x="461963" y="1346200"/>
                  </a:lnTo>
                  <a:lnTo>
                    <a:pt x="482601" y="1346200"/>
                  </a:lnTo>
                  <a:lnTo>
                    <a:pt x="482601" y="1287462"/>
                  </a:lnTo>
                  <a:lnTo>
                    <a:pt x="461963" y="1287462"/>
                  </a:lnTo>
                  <a:close/>
                  <a:moveTo>
                    <a:pt x="382588" y="1287462"/>
                  </a:moveTo>
                  <a:lnTo>
                    <a:pt x="382588" y="1346200"/>
                  </a:lnTo>
                  <a:lnTo>
                    <a:pt x="404813" y="1346200"/>
                  </a:lnTo>
                  <a:lnTo>
                    <a:pt x="404813" y="1287462"/>
                  </a:lnTo>
                  <a:lnTo>
                    <a:pt x="382588" y="1287462"/>
                  </a:lnTo>
                  <a:close/>
                  <a:moveTo>
                    <a:pt x="323850" y="1287462"/>
                  </a:moveTo>
                  <a:lnTo>
                    <a:pt x="323850" y="1346200"/>
                  </a:lnTo>
                  <a:lnTo>
                    <a:pt x="346075" y="1346200"/>
                  </a:lnTo>
                  <a:lnTo>
                    <a:pt x="346075" y="1287462"/>
                  </a:lnTo>
                  <a:lnTo>
                    <a:pt x="323850" y="1287462"/>
                  </a:lnTo>
                  <a:close/>
                  <a:moveTo>
                    <a:pt x="246063" y="1287462"/>
                  </a:moveTo>
                  <a:lnTo>
                    <a:pt x="246063" y="1346200"/>
                  </a:lnTo>
                  <a:lnTo>
                    <a:pt x="266701" y="1346200"/>
                  </a:lnTo>
                  <a:lnTo>
                    <a:pt x="266701" y="1287462"/>
                  </a:lnTo>
                  <a:lnTo>
                    <a:pt x="246063" y="1287462"/>
                  </a:lnTo>
                  <a:close/>
                  <a:moveTo>
                    <a:pt x="1196975" y="1281112"/>
                  </a:moveTo>
                  <a:lnTo>
                    <a:pt x="1196975" y="1347787"/>
                  </a:lnTo>
                  <a:lnTo>
                    <a:pt x="1227138" y="1347787"/>
                  </a:lnTo>
                  <a:lnTo>
                    <a:pt x="1227138" y="1281112"/>
                  </a:lnTo>
                  <a:lnTo>
                    <a:pt x="1196975" y="1281112"/>
                  </a:lnTo>
                  <a:close/>
                  <a:moveTo>
                    <a:pt x="660400" y="1281112"/>
                  </a:moveTo>
                  <a:lnTo>
                    <a:pt x="660400" y="1347787"/>
                  </a:lnTo>
                  <a:lnTo>
                    <a:pt x="690563" y="1347787"/>
                  </a:lnTo>
                  <a:lnTo>
                    <a:pt x="690563" y="1281112"/>
                  </a:lnTo>
                  <a:lnTo>
                    <a:pt x="660400" y="1281112"/>
                  </a:lnTo>
                  <a:close/>
                  <a:moveTo>
                    <a:pt x="1125538" y="1273175"/>
                  </a:moveTo>
                  <a:lnTo>
                    <a:pt x="1125538" y="1346200"/>
                  </a:lnTo>
                  <a:lnTo>
                    <a:pt x="1149351" y="1346200"/>
                  </a:lnTo>
                  <a:lnTo>
                    <a:pt x="1149351" y="1273175"/>
                  </a:lnTo>
                  <a:lnTo>
                    <a:pt x="1125538" y="1273175"/>
                  </a:lnTo>
                  <a:close/>
                  <a:moveTo>
                    <a:pt x="1039813" y="1273175"/>
                  </a:moveTo>
                  <a:lnTo>
                    <a:pt x="1039813" y="1346200"/>
                  </a:lnTo>
                  <a:lnTo>
                    <a:pt x="1062038" y="1346200"/>
                  </a:lnTo>
                  <a:lnTo>
                    <a:pt x="1062038" y="1273175"/>
                  </a:lnTo>
                  <a:lnTo>
                    <a:pt x="1039813" y="1273175"/>
                  </a:lnTo>
                  <a:close/>
                  <a:moveTo>
                    <a:pt x="976313" y="1273175"/>
                  </a:moveTo>
                  <a:lnTo>
                    <a:pt x="976313" y="1346200"/>
                  </a:lnTo>
                  <a:lnTo>
                    <a:pt x="998538" y="1346200"/>
                  </a:lnTo>
                  <a:lnTo>
                    <a:pt x="998538" y="1273175"/>
                  </a:lnTo>
                  <a:lnTo>
                    <a:pt x="976313" y="1273175"/>
                  </a:lnTo>
                  <a:close/>
                  <a:moveTo>
                    <a:pt x="889000" y="1273175"/>
                  </a:moveTo>
                  <a:lnTo>
                    <a:pt x="889000" y="1346200"/>
                  </a:lnTo>
                  <a:lnTo>
                    <a:pt x="912813" y="1346200"/>
                  </a:lnTo>
                  <a:lnTo>
                    <a:pt x="912813" y="1273175"/>
                  </a:lnTo>
                  <a:lnTo>
                    <a:pt x="889000" y="1273175"/>
                  </a:lnTo>
                  <a:close/>
                  <a:moveTo>
                    <a:pt x="823913" y="1273175"/>
                  </a:moveTo>
                  <a:lnTo>
                    <a:pt x="823913" y="1346200"/>
                  </a:lnTo>
                  <a:lnTo>
                    <a:pt x="847726" y="1346200"/>
                  </a:lnTo>
                  <a:lnTo>
                    <a:pt x="847726" y="1273175"/>
                  </a:lnTo>
                  <a:lnTo>
                    <a:pt x="823913" y="1273175"/>
                  </a:lnTo>
                  <a:close/>
                  <a:moveTo>
                    <a:pt x="738188" y="1273175"/>
                  </a:moveTo>
                  <a:lnTo>
                    <a:pt x="738188" y="1346200"/>
                  </a:lnTo>
                  <a:lnTo>
                    <a:pt x="762001" y="1346200"/>
                  </a:lnTo>
                  <a:lnTo>
                    <a:pt x="762001" y="1273175"/>
                  </a:lnTo>
                  <a:lnTo>
                    <a:pt x="738188" y="1273175"/>
                  </a:lnTo>
                  <a:close/>
                  <a:moveTo>
                    <a:pt x="1770857" y="1271587"/>
                  </a:moveTo>
                  <a:lnTo>
                    <a:pt x="1769005" y="1271854"/>
                  </a:lnTo>
                  <a:lnTo>
                    <a:pt x="1767417" y="1272654"/>
                  </a:lnTo>
                  <a:lnTo>
                    <a:pt x="1765830" y="1273988"/>
                  </a:lnTo>
                  <a:lnTo>
                    <a:pt x="1764507" y="1275589"/>
                  </a:lnTo>
                  <a:lnTo>
                    <a:pt x="1763448" y="1277990"/>
                  </a:lnTo>
                  <a:lnTo>
                    <a:pt x="1762654" y="1280392"/>
                  </a:lnTo>
                  <a:lnTo>
                    <a:pt x="1762125" y="1283060"/>
                  </a:lnTo>
                  <a:lnTo>
                    <a:pt x="1762125" y="1285728"/>
                  </a:lnTo>
                  <a:lnTo>
                    <a:pt x="1762125" y="1335087"/>
                  </a:lnTo>
                  <a:lnTo>
                    <a:pt x="1779588" y="1335087"/>
                  </a:lnTo>
                  <a:lnTo>
                    <a:pt x="1779588" y="1285728"/>
                  </a:lnTo>
                  <a:lnTo>
                    <a:pt x="1779324" y="1283060"/>
                  </a:lnTo>
                  <a:lnTo>
                    <a:pt x="1778794" y="1280392"/>
                  </a:lnTo>
                  <a:lnTo>
                    <a:pt x="1778001" y="1277990"/>
                  </a:lnTo>
                  <a:lnTo>
                    <a:pt x="1776942" y="1275589"/>
                  </a:lnTo>
                  <a:lnTo>
                    <a:pt x="1775619" y="1273988"/>
                  </a:lnTo>
                  <a:lnTo>
                    <a:pt x="1774296" y="1272654"/>
                  </a:lnTo>
                  <a:lnTo>
                    <a:pt x="1772709" y="1271854"/>
                  </a:lnTo>
                  <a:lnTo>
                    <a:pt x="1770857" y="1271587"/>
                  </a:lnTo>
                  <a:close/>
                  <a:moveTo>
                    <a:pt x="1685396" y="1271587"/>
                  </a:moveTo>
                  <a:lnTo>
                    <a:pt x="1683280" y="1271854"/>
                  </a:lnTo>
                  <a:lnTo>
                    <a:pt x="1681692" y="1272654"/>
                  </a:lnTo>
                  <a:lnTo>
                    <a:pt x="1680105" y="1273988"/>
                  </a:lnTo>
                  <a:lnTo>
                    <a:pt x="1679046" y="1275589"/>
                  </a:lnTo>
                  <a:lnTo>
                    <a:pt x="1677988" y="1277990"/>
                  </a:lnTo>
                  <a:lnTo>
                    <a:pt x="1677194" y="1280392"/>
                  </a:lnTo>
                  <a:lnTo>
                    <a:pt x="1676665" y="1283060"/>
                  </a:lnTo>
                  <a:lnTo>
                    <a:pt x="1676400" y="1285728"/>
                  </a:lnTo>
                  <a:lnTo>
                    <a:pt x="1676400" y="1335087"/>
                  </a:lnTo>
                  <a:lnTo>
                    <a:pt x="1693863" y="1335087"/>
                  </a:lnTo>
                  <a:lnTo>
                    <a:pt x="1693863" y="1285728"/>
                  </a:lnTo>
                  <a:lnTo>
                    <a:pt x="1693599" y="1283060"/>
                  </a:lnTo>
                  <a:lnTo>
                    <a:pt x="1693334" y="1280392"/>
                  </a:lnTo>
                  <a:lnTo>
                    <a:pt x="1692540" y="1277990"/>
                  </a:lnTo>
                  <a:lnTo>
                    <a:pt x="1691482" y="1275589"/>
                  </a:lnTo>
                  <a:lnTo>
                    <a:pt x="1690159" y="1273988"/>
                  </a:lnTo>
                  <a:lnTo>
                    <a:pt x="1688571" y="1272654"/>
                  </a:lnTo>
                  <a:lnTo>
                    <a:pt x="1686984" y="1271854"/>
                  </a:lnTo>
                  <a:lnTo>
                    <a:pt x="1685396" y="1271587"/>
                  </a:lnTo>
                  <a:close/>
                  <a:moveTo>
                    <a:pt x="200950" y="1271587"/>
                  </a:moveTo>
                  <a:lnTo>
                    <a:pt x="199126" y="1271854"/>
                  </a:lnTo>
                  <a:lnTo>
                    <a:pt x="197562" y="1272654"/>
                  </a:lnTo>
                  <a:lnTo>
                    <a:pt x="196259" y="1273988"/>
                  </a:lnTo>
                  <a:lnTo>
                    <a:pt x="194955" y="1275589"/>
                  </a:lnTo>
                  <a:lnTo>
                    <a:pt x="193913" y="1277990"/>
                  </a:lnTo>
                  <a:lnTo>
                    <a:pt x="193131" y="1280392"/>
                  </a:lnTo>
                  <a:lnTo>
                    <a:pt x="192610" y="1283060"/>
                  </a:lnTo>
                  <a:lnTo>
                    <a:pt x="192088" y="1285728"/>
                  </a:lnTo>
                  <a:lnTo>
                    <a:pt x="192088" y="1335087"/>
                  </a:lnTo>
                  <a:lnTo>
                    <a:pt x="209551" y="1335087"/>
                  </a:lnTo>
                  <a:lnTo>
                    <a:pt x="209551" y="1285728"/>
                  </a:lnTo>
                  <a:lnTo>
                    <a:pt x="209551" y="1283060"/>
                  </a:lnTo>
                  <a:lnTo>
                    <a:pt x="209030" y="1280392"/>
                  </a:lnTo>
                  <a:lnTo>
                    <a:pt x="208248" y="1277990"/>
                  </a:lnTo>
                  <a:lnTo>
                    <a:pt x="207205" y="1275589"/>
                  </a:lnTo>
                  <a:lnTo>
                    <a:pt x="205642" y="1273988"/>
                  </a:lnTo>
                  <a:lnTo>
                    <a:pt x="204338" y="1272654"/>
                  </a:lnTo>
                  <a:lnTo>
                    <a:pt x="202514" y="1271854"/>
                  </a:lnTo>
                  <a:lnTo>
                    <a:pt x="200950" y="1271587"/>
                  </a:lnTo>
                  <a:close/>
                  <a:moveTo>
                    <a:pt x="116417" y="1271587"/>
                  </a:moveTo>
                  <a:lnTo>
                    <a:pt x="114830" y="1271854"/>
                  </a:lnTo>
                  <a:lnTo>
                    <a:pt x="113242" y="1272654"/>
                  </a:lnTo>
                  <a:lnTo>
                    <a:pt x="111655" y="1273988"/>
                  </a:lnTo>
                  <a:lnTo>
                    <a:pt x="110332" y="1275589"/>
                  </a:lnTo>
                  <a:lnTo>
                    <a:pt x="109273" y="1277990"/>
                  </a:lnTo>
                  <a:lnTo>
                    <a:pt x="108479" y="1280392"/>
                  </a:lnTo>
                  <a:lnTo>
                    <a:pt x="107950" y="1283060"/>
                  </a:lnTo>
                  <a:lnTo>
                    <a:pt x="107950" y="1285728"/>
                  </a:lnTo>
                  <a:lnTo>
                    <a:pt x="107950" y="1335087"/>
                  </a:lnTo>
                  <a:lnTo>
                    <a:pt x="125413" y="1335087"/>
                  </a:lnTo>
                  <a:lnTo>
                    <a:pt x="125413" y="1285728"/>
                  </a:lnTo>
                  <a:lnTo>
                    <a:pt x="125149" y="1283060"/>
                  </a:lnTo>
                  <a:lnTo>
                    <a:pt x="124619" y="1280392"/>
                  </a:lnTo>
                  <a:lnTo>
                    <a:pt x="123826" y="1277990"/>
                  </a:lnTo>
                  <a:lnTo>
                    <a:pt x="122767" y="1275589"/>
                  </a:lnTo>
                  <a:lnTo>
                    <a:pt x="121180" y="1273988"/>
                  </a:lnTo>
                  <a:lnTo>
                    <a:pt x="119857" y="1272654"/>
                  </a:lnTo>
                  <a:lnTo>
                    <a:pt x="118269" y="1271854"/>
                  </a:lnTo>
                  <a:lnTo>
                    <a:pt x="116417" y="1271587"/>
                  </a:lnTo>
                  <a:close/>
                  <a:moveTo>
                    <a:pt x="1591469" y="1243012"/>
                  </a:moveTo>
                  <a:lnTo>
                    <a:pt x="1589328" y="1243279"/>
                  </a:lnTo>
                  <a:lnTo>
                    <a:pt x="1586919" y="1243547"/>
                  </a:lnTo>
                  <a:lnTo>
                    <a:pt x="1584778" y="1244081"/>
                  </a:lnTo>
                  <a:lnTo>
                    <a:pt x="1582369" y="1245151"/>
                  </a:lnTo>
                  <a:lnTo>
                    <a:pt x="1580495" y="1245953"/>
                  </a:lnTo>
                  <a:lnTo>
                    <a:pt x="1578621" y="1247289"/>
                  </a:lnTo>
                  <a:lnTo>
                    <a:pt x="1577015" y="1248893"/>
                  </a:lnTo>
                  <a:lnTo>
                    <a:pt x="1575409" y="1250497"/>
                  </a:lnTo>
                  <a:lnTo>
                    <a:pt x="1573804" y="1252368"/>
                  </a:lnTo>
                  <a:lnTo>
                    <a:pt x="1572733" y="1254240"/>
                  </a:lnTo>
                  <a:lnTo>
                    <a:pt x="1571395" y="1256378"/>
                  </a:lnTo>
                  <a:lnTo>
                    <a:pt x="1570592" y="1258517"/>
                  </a:lnTo>
                  <a:lnTo>
                    <a:pt x="1569521" y="1260656"/>
                  </a:lnTo>
                  <a:lnTo>
                    <a:pt x="1568986" y="1263329"/>
                  </a:lnTo>
                  <a:lnTo>
                    <a:pt x="1568718" y="1265735"/>
                  </a:lnTo>
                  <a:lnTo>
                    <a:pt x="1568450" y="1268408"/>
                  </a:lnTo>
                  <a:lnTo>
                    <a:pt x="1568450" y="1346200"/>
                  </a:lnTo>
                  <a:lnTo>
                    <a:pt x="1614488" y="1346200"/>
                  </a:lnTo>
                  <a:lnTo>
                    <a:pt x="1614488" y="1268408"/>
                  </a:lnTo>
                  <a:lnTo>
                    <a:pt x="1614488" y="1265735"/>
                  </a:lnTo>
                  <a:lnTo>
                    <a:pt x="1613953" y="1263329"/>
                  </a:lnTo>
                  <a:lnTo>
                    <a:pt x="1613418" y="1260656"/>
                  </a:lnTo>
                  <a:lnTo>
                    <a:pt x="1612347" y="1258517"/>
                  </a:lnTo>
                  <a:lnTo>
                    <a:pt x="1611544" y="1256378"/>
                  </a:lnTo>
                  <a:lnTo>
                    <a:pt x="1610473" y="1254240"/>
                  </a:lnTo>
                  <a:lnTo>
                    <a:pt x="1609135" y="1252368"/>
                  </a:lnTo>
                  <a:lnTo>
                    <a:pt x="1607529" y="1250497"/>
                  </a:lnTo>
                  <a:lnTo>
                    <a:pt x="1605923" y="1248893"/>
                  </a:lnTo>
                  <a:lnTo>
                    <a:pt x="1604317" y="1247289"/>
                  </a:lnTo>
                  <a:lnTo>
                    <a:pt x="1602443" y="1245953"/>
                  </a:lnTo>
                  <a:lnTo>
                    <a:pt x="1600570" y="1245151"/>
                  </a:lnTo>
                  <a:lnTo>
                    <a:pt x="1598161" y="1244081"/>
                  </a:lnTo>
                  <a:lnTo>
                    <a:pt x="1596020" y="1243547"/>
                  </a:lnTo>
                  <a:lnTo>
                    <a:pt x="1593878" y="1243279"/>
                  </a:lnTo>
                  <a:lnTo>
                    <a:pt x="1591469" y="1243012"/>
                  </a:lnTo>
                  <a:close/>
                  <a:moveTo>
                    <a:pt x="1454020" y="1243012"/>
                  </a:moveTo>
                  <a:lnTo>
                    <a:pt x="1451681" y="1243279"/>
                  </a:lnTo>
                  <a:lnTo>
                    <a:pt x="1449601" y="1243547"/>
                  </a:lnTo>
                  <a:lnTo>
                    <a:pt x="1447522" y="1244081"/>
                  </a:lnTo>
                  <a:lnTo>
                    <a:pt x="1445442" y="1245151"/>
                  </a:lnTo>
                  <a:lnTo>
                    <a:pt x="1443623" y="1245953"/>
                  </a:lnTo>
                  <a:lnTo>
                    <a:pt x="1441543" y="1247289"/>
                  </a:lnTo>
                  <a:lnTo>
                    <a:pt x="1439723" y="1248893"/>
                  </a:lnTo>
                  <a:lnTo>
                    <a:pt x="1438164" y="1250497"/>
                  </a:lnTo>
                  <a:lnTo>
                    <a:pt x="1436864" y="1252368"/>
                  </a:lnTo>
                  <a:lnTo>
                    <a:pt x="1435564" y="1254240"/>
                  </a:lnTo>
                  <a:lnTo>
                    <a:pt x="1434525" y="1256378"/>
                  </a:lnTo>
                  <a:lnTo>
                    <a:pt x="1433485" y="1258517"/>
                  </a:lnTo>
                  <a:lnTo>
                    <a:pt x="1432965" y="1260656"/>
                  </a:lnTo>
                  <a:lnTo>
                    <a:pt x="1432445" y="1263329"/>
                  </a:lnTo>
                  <a:lnTo>
                    <a:pt x="1431925" y="1265735"/>
                  </a:lnTo>
                  <a:lnTo>
                    <a:pt x="1431925" y="1268408"/>
                  </a:lnTo>
                  <a:lnTo>
                    <a:pt x="1431925" y="1346200"/>
                  </a:lnTo>
                  <a:lnTo>
                    <a:pt x="1476375" y="1346200"/>
                  </a:lnTo>
                  <a:lnTo>
                    <a:pt x="1476375" y="1268408"/>
                  </a:lnTo>
                  <a:lnTo>
                    <a:pt x="1476115" y="1265735"/>
                  </a:lnTo>
                  <a:lnTo>
                    <a:pt x="1475855" y="1263329"/>
                  </a:lnTo>
                  <a:lnTo>
                    <a:pt x="1475335" y="1260656"/>
                  </a:lnTo>
                  <a:lnTo>
                    <a:pt x="1474556" y="1258517"/>
                  </a:lnTo>
                  <a:lnTo>
                    <a:pt x="1473516" y="1256378"/>
                  </a:lnTo>
                  <a:lnTo>
                    <a:pt x="1472476" y="1254240"/>
                  </a:lnTo>
                  <a:lnTo>
                    <a:pt x="1471176" y="1252368"/>
                  </a:lnTo>
                  <a:lnTo>
                    <a:pt x="1469617" y="1250497"/>
                  </a:lnTo>
                  <a:lnTo>
                    <a:pt x="1468057" y="1248893"/>
                  </a:lnTo>
                  <a:lnTo>
                    <a:pt x="1466497" y="1247289"/>
                  </a:lnTo>
                  <a:lnTo>
                    <a:pt x="1464678" y="1245953"/>
                  </a:lnTo>
                  <a:lnTo>
                    <a:pt x="1462598" y="1245151"/>
                  </a:lnTo>
                  <a:lnTo>
                    <a:pt x="1460779" y="1244081"/>
                  </a:lnTo>
                  <a:lnTo>
                    <a:pt x="1458699" y="1243547"/>
                  </a:lnTo>
                  <a:lnTo>
                    <a:pt x="1456100" y="1243279"/>
                  </a:lnTo>
                  <a:lnTo>
                    <a:pt x="1454020" y="1243012"/>
                  </a:lnTo>
                  <a:close/>
                  <a:moveTo>
                    <a:pt x="1316967" y="1243012"/>
                  </a:moveTo>
                  <a:lnTo>
                    <a:pt x="1314544" y="1243279"/>
                  </a:lnTo>
                  <a:lnTo>
                    <a:pt x="1312121" y="1243547"/>
                  </a:lnTo>
                  <a:lnTo>
                    <a:pt x="1309967" y="1244081"/>
                  </a:lnTo>
                  <a:lnTo>
                    <a:pt x="1308082" y="1245151"/>
                  </a:lnTo>
                  <a:lnTo>
                    <a:pt x="1305929" y="1245953"/>
                  </a:lnTo>
                  <a:lnTo>
                    <a:pt x="1304044" y="1247289"/>
                  </a:lnTo>
                  <a:lnTo>
                    <a:pt x="1302429" y="1248893"/>
                  </a:lnTo>
                  <a:lnTo>
                    <a:pt x="1300544" y="1250497"/>
                  </a:lnTo>
                  <a:lnTo>
                    <a:pt x="1299198" y="1252368"/>
                  </a:lnTo>
                  <a:lnTo>
                    <a:pt x="1297852" y="1254240"/>
                  </a:lnTo>
                  <a:lnTo>
                    <a:pt x="1296775" y="1256378"/>
                  </a:lnTo>
                  <a:lnTo>
                    <a:pt x="1295698" y="1258517"/>
                  </a:lnTo>
                  <a:lnTo>
                    <a:pt x="1294890" y="1260656"/>
                  </a:lnTo>
                  <a:lnTo>
                    <a:pt x="1294352" y="1263329"/>
                  </a:lnTo>
                  <a:lnTo>
                    <a:pt x="1294082" y="1265735"/>
                  </a:lnTo>
                  <a:lnTo>
                    <a:pt x="1293813" y="1268408"/>
                  </a:lnTo>
                  <a:lnTo>
                    <a:pt x="1293813" y="1346200"/>
                  </a:lnTo>
                  <a:lnTo>
                    <a:pt x="1339851" y="1346200"/>
                  </a:lnTo>
                  <a:lnTo>
                    <a:pt x="1339851" y="1268408"/>
                  </a:lnTo>
                  <a:lnTo>
                    <a:pt x="1339851" y="1265735"/>
                  </a:lnTo>
                  <a:lnTo>
                    <a:pt x="1339582" y="1263329"/>
                  </a:lnTo>
                  <a:lnTo>
                    <a:pt x="1338774" y="1260656"/>
                  </a:lnTo>
                  <a:lnTo>
                    <a:pt x="1338236" y="1258517"/>
                  </a:lnTo>
                  <a:lnTo>
                    <a:pt x="1337159" y="1256378"/>
                  </a:lnTo>
                  <a:lnTo>
                    <a:pt x="1336082" y="1254240"/>
                  </a:lnTo>
                  <a:lnTo>
                    <a:pt x="1334736" y="1252368"/>
                  </a:lnTo>
                  <a:lnTo>
                    <a:pt x="1333390" y="1250497"/>
                  </a:lnTo>
                  <a:lnTo>
                    <a:pt x="1331774" y="1248893"/>
                  </a:lnTo>
                  <a:lnTo>
                    <a:pt x="1329621" y="1247289"/>
                  </a:lnTo>
                  <a:lnTo>
                    <a:pt x="1327736" y="1245953"/>
                  </a:lnTo>
                  <a:lnTo>
                    <a:pt x="1325851" y="1245151"/>
                  </a:lnTo>
                  <a:lnTo>
                    <a:pt x="1323698" y="1244081"/>
                  </a:lnTo>
                  <a:lnTo>
                    <a:pt x="1321544" y="1243547"/>
                  </a:lnTo>
                  <a:lnTo>
                    <a:pt x="1319390" y="1243279"/>
                  </a:lnTo>
                  <a:lnTo>
                    <a:pt x="1316967" y="1243012"/>
                  </a:lnTo>
                  <a:close/>
                  <a:moveTo>
                    <a:pt x="570573" y="1243012"/>
                  </a:moveTo>
                  <a:lnTo>
                    <a:pt x="568419" y="1243279"/>
                  </a:lnTo>
                  <a:lnTo>
                    <a:pt x="565996" y="1243547"/>
                  </a:lnTo>
                  <a:lnTo>
                    <a:pt x="563842" y="1244081"/>
                  </a:lnTo>
                  <a:lnTo>
                    <a:pt x="561957" y="1245151"/>
                  </a:lnTo>
                  <a:lnTo>
                    <a:pt x="559534" y="1245953"/>
                  </a:lnTo>
                  <a:lnTo>
                    <a:pt x="557650" y="1247289"/>
                  </a:lnTo>
                  <a:lnTo>
                    <a:pt x="556034" y="1248893"/>
                  </a:lnTo>
                  <a:lnTo>
                    <a:pt x="554419" y="1250497"/>
                  </a:lnTo>
                  <a:lnTo>
                    <a:pt x="553073" y="1252368"/>
                  </a:lnTo>
                  <a:lnTo>
                    <a:pt x="551727" y="1254240"/>
                  </a:lnTo>
                  <a:lnTo>
                    <a:pt x="550381" y="1256378"/>
                  </a:lnTo>
                  <a:lnTo>
                    <a:pt x="549573" y="1258517"/>
                  </a:lnTo>
                  <a:lnTo>
                    <a:pt x="548765" y="1260656"/>
                  </a:lnTo>
                  <a:lnTo>
                    <a:pt x="548227" y="1263329"/>
                  </a:lnTo>
                  <a:lnTo>
                    <a:pt x="547957" y="1265735"/>
                  </a:lnTo>
                  <a:lnTo>
                    <a:pt x="547688" y="1268408"/>
                  </a:lnTo>
                  <a:lnTo>
                    <a:pt x="547688" y="1346200"/>
                  </a:lnTo>
                  <a:lnTo>
                    <a:pt x="593726" y="1346200"/>
                  </a:lnTo>
                  <a:lnTo>
                    <a:pt x="593726" y="1268408"/>
                  </a:lnTo>
                  <a:lnTo>
                    <a:pt x="593726" y="1265735"/>
                  </a:lnTo>
                  <a:lnTo>
                    <a:pt x="593188" y="1263329"/>
                  </a:lnTo>
                  <a:lnTo>
                    <a:pt x="592649" y="1260656"/>
                  </a:lnTo>
                  <a:lnTo>
                    <a:pt x="591842" y="1258517"/>
                  </a:lnTo>
                  <a:lnTo>
                    <a:pt x="591034" y="1256378"/>
                  </a:lnTo>
                  <a:lnTo>
                    <a:pt x="589688" y="1254240"/>
                  </a:lnTo>
                  <a:lnTo>
                    <a:pt x="588342" y="1252368"/>
                  </a:lnTo>
                  <a:lnTo>
                    <a:pt x="586996" y="1250497"/>
                  </a:lnTo>
                  <a:lnTo>
                    <a:pt x="585380" y="1248893"/>
                  </a:lnTo>
                  <a:lnTo>
                    <a:pt x="583496" y="1247289"/>
                  </a:lnTo>
                  <a:lnTo>
                    <a:pt x="581611" y="1245953"/>
                  </a:lnTo>
                  <a:lnTo>
                    <a:pt x="579726" y="1245151"/>
                  </a:lnTo>
                  <a:lnTo>
                    <a:pt x="577573" y="1244081"/>
                  </a:lnTo>
                  <a:lnTo>
                    <a:pt x="575150" y="1243547"/>
                  </a:lnTo>
                  <a:lnTo>
                    <a:pt x="572996" y="1243279"/>
                  </a:lnTo>
                  <a:lnTo>
                    <a:pt x="570573" y="1243012"/>
                  </a:lnTo>
                  <a:close/>
                  <a:moveTo>
                    <a:pt x="433258" y="1243012"/>
                  </a:moveTo>
                  <a:lnTo>
                    <a:pt x="430919" y="1243279"/>
                  </a:lnTo>
                  <a:lnTo>
                    <a:pt x="428839" y="1243547"/>
                  </a:lnTo>
                  <a:lnTo>
                    <a:pt x="426760" y="1244081"/>
                  </a:lnTo>
                  <a:lnTo>
                    <a:pt x="424680" y="1245151"/>
                  </a:lnTo>
                  <a:lnTo>
                    <a:pt x="422861" y="1245953"/>
                  </a:lnTo>
                  <a:lnTo>
                    <a:pt x="421041" y="1247289"/>
                  </a:lnTo>
                  <a:lnTo>
                    <a:pt x="418961" y="1248893"/>
                  </a:lnTo>
                  <a:lnTo>
                    <a:pt x="417402" y="1250497"/>
                  </a:lnTo>
                  <a:lnTo>
                    <a:pt x="416102" y="1252368"/>
                  </a:lnTo>
                  <a:lnTo>
                    <a:pt x="414802" y="1254240"/>
                  </a:lnTo>
                  <a:lnTo>
                    <a:pt x="413763" y="1256378"/>
                  </a:lnTo>
                  <a:lnTo>
                    <a:pt x="412983" y="1258517"/>
                  </a:lnTo>
                  <a:lnTo>
                    <a:pt x="412203" y="1260656"/>
                  </a:lnTo>
                  <a:lnTo>
                    <a:pt x="411683" y="1263329"/>
                  </a:lnTo>
                  <a:lnTo>
                    <a:pt x="411163" y="1265735"/>
                  </a:lnTo>
                  <a:lnTo>
                    <a:pt x="411163" y="1268408"/>
                  </a:lnTo>
                  <a:lnTo>
                    <a:pt x="411163" y="1346200"/>
                  </a:lnTo>
                  <a:lnTo>
                    <a:pt x="455613" y="1346200"/>
                  </a:lnTo>
                  <a:lnTo>
                    <a:pt x="455613" y="1268408"/>
                  </a:lnTo>
                  <a:lnTo>
                    <a:pt x="455353" y="1265735"/>
                  </a:lnTo>
                  <a:lnTo>
                    <a:pt x="455093" y="1263329"/>
                  </a:lnTo>
                  <a:lnTo>
                    <a:pt x="454573" y="1260656"/>
                  </a:lnTo>
                  <a:lnTo>
                    <a:pt x="453794" y="1258517"/>
                  </a:lnTo>
                  <a:lnTo>
                    <a:pt x="453014" y="1256378"/>
                  </a:lnTo>
                  <a:lnTo>
                    <a:pt x="451714" y="1254240"/>
                  </a:lnTo>
                  <a:lnTo>
                    <a:pt x="450674" y="1252368"/>
                  </a:lnTo>
                  <a:lnTo>
                    <a:pt x="449115" y="1250497"/>
                  </a:lnTo>
                  <a:lnTo>
                    <a:pt x="447295" y="1248893"/>
                  </a:lnTo>
                  <a:lnTo>
                    <a:pt x="445735" y="1247289"/>
                  </a:lnTo>
                  <a:lnTo>
                    <a:pt x="443916" y="1245953"/>
                  </a:lnTo>
                  <a:lnTo>
                    <a:pt x="441836" y="1245151"/>
                  </a:lnTo>
                  <a:lnTo>
                    <a:pt x="440017" y="1244081"/>
                  </a:lnTo>
                  <a:lnTo>
                    <a:pt x="437937" y="1243547"/>
                  </a:lnTo>
                  <a:lnTo>
                    <a:pt x="435598" y="1243279"/>
                  </a:lnTo>
                  <a:lnTo>
                    <a:pt x="433258" y="1243012"/>
                  </a:lnTo>
                  <a:close/>
                  <a:moveTo>
                    <a:pt x="295405" y="1243012"/>
                  </a:moveTo>
                  <a:lnTo>
                    <a:pt x="293326" y="1243279"/>
                  </a:lnTo>
                  <a:lnTo>
                    <a:pt x="290726" y="1243547"/>
                  </a:lnTo>
                  <a:lnTo>
                    <a:pt x="288647" y="1244081"/>
                  </a:lnTo>
                  <a:lnTo>
                    <a:pt x="286827" y="1245151"/>
                  </a:lnTo>
                  <a:lnTo>
                    <a:pt x="284748" y="1245953"/>
                  </a:lnTo>
                  <a:lnTo>
                    <a:pt x="282928" y="1247289"/>
                  </a:lnTo>
                  <a:lnTo>
                    <a:pt x="281368" y="1248893"/>
                  </a:lnTo>
                  <a:lnTo>
                    <a:pt x="279809" y="1250497"/>
                  </a:lnTo>
                  <a:lnTo>
                    <a:pt x="278509" y="1252368"/>
                  </a:lnTo>
                  <a:lnTo>
                    <a:pt x="276949" y="1254240"/>
                  </a:lnTo>
                  <a:lnTo>
                    <a:pt x="275910" y="1256378"/>
                  </a:lnTo>
                  <a:lnTo>
                    <a:pt x="274870" y="1258517"/>
                  </a:lnTo>
                  <a:lnTo>
                    <a:pt x="274090" y="1260656"/>
                  </a:lnTo>
                  <a:lnTo>
                    <a:pt x="273570" y="1263329"/>
                  </a:lnTo>
                  <a:lnTo>
                    <a:pt x="273310" y="1265735"/>
                  </a:lnTo>
                  <a:lnTo>
                    <a:pt x="273050" y="1268408"/>
                  </a:lnTo>
                  <a:lnTo>
                    <a:pt x="273050" y="1346200"/>
                  </a:lnTo>
                  <a:lnTo>
                    <a:pt x="317500" y="1346200"/>
                  </a:lnTo>
                  <a:lnTo>
                    <a:pt x="317500" y="1268408"/>
                  </a:lnTo>
                  <a:lnTo>
                    <a:pt x="317500" y="1265735"/>
                  </a:lnTo>
                  <a:lnTo>
                    <a:pt x="317240" y="1263329"/>
                  </a:lnTo>
                  <a:lnTo>
                    <a:pt x="316720" y="1260656"/>
                  </a:lnTo>
                  <a:lnTo>
                    <a:pt x="315941" y="1258517"/>
                  </a:lnTo>
                  <a:lnTo>
                    <a:pt x="314901" y="1256378"/>
                  </a:lnTo>
                  <a:lnTo>
                    <a:pt x="313861" y="1254240"/>
                  </a:lnTo>
                  <a:lnTo>
                    <a:pt x="312561" y="1252368"/>
                  </a:lnTo>
                  <a:lnTo>
                    <a:pt x="311262" y="1250497"/>
                  </a:lnTo>
                  <a:lnTo>
                    <a:pt x="309702" y="1248893"/>
                  </a:lnTo>
                  <a:lnTo>
                    <a:pt x="307882" y="1247289"/>
                  </a:lnTo>
                  <a:lnTo>
                    <a:pt x="305803" y="1245953"/>
                  </a:lnTo>
                  <a:lnTo>
                    <a:pt x="303983" y="1245151"/>
                  </a:lnTo>
                  <a:lnTo>
                    <a:pt x="301904" y="1244081"/>
                  </a:lnTo>
                  <a:lnTo>
                    <a:pt x="299824" y="1243547"/>
                  </a:lnTo>
                  <a:lnTo>
                    <a:pt x="297745" y="1243279"/>
                  </a:lnTo>
                  <a:lnTo>
                    <a:pt x="295405" y="1243012"/>
                  </a:lnTo>
                  <a:close/>
                  <a:moveTo>
                    <a:pt x="1728788" y="1230312"/>
                  </a:moveTo>
                  <a:lnTo>
                    <a:pt x="1726142" y="1230578"/>
                  </a:lnTo>
                  <a:lnTo>
                    <a:pt x="1723497" y="1230844"/>
                  </a:lnTo>
                  <a:lnTo>
                    <a:pt x="1721115" y="1231641"/>
                  </a:lnTo>
                  <a:lnTo>
                    <a:pt x="1718999" y="1232438"/>
                  </a:lnTo>
                  <a:lnTo>
                    <a:pt x="1716617" y="1233767"/>
                  </a:lnTo>
                  <a:lnTo>
                    <a:pt x="1714765" y="1235096"/>
                  </a:lnTo>
                  <a:lnTo>
                    <a:pt x="1712384" y="1236690"/>
                  </a:lnTo>
                  <a:lnTo>
                    <a:pt x="1710797" y="1238285"/>
                  </a:lnTo>
                  <a:lnTo>
                    <a:pt x="1709209" y="1240411"/>
                  </a:lnTo>
                  <a:lnTo>
                    <a:pt x="1707622" y="1242271"/>
                  </a:lnTo>
                  <a:lnTo>
                    <a:pt x="1706299" y="1244663"/>
                  </a:lnTo>
                  <a:lnTo>
                    <a:pt x="1705240" y="1246788"/>
                  </a:lnTo>
                  <a:lnTo>
                    <a:pt x="1704447" y="1249712"/>
                  </a:lnTo>
                  <a:lnTo>
                    <a:pt x="1703917" y="1252103"/>
                  </a:lnTo>
                  <a:lnTo>
                    <a:pt x="1703653" y="1254761"/>
                  </a:lnTo>
                  <a:lnTo>
                    <a:pt x="1703388" y="1257418"/>
                  </a:lnTo>
                  <a:lnTo>
                    <a:pt x="1703388" y="1350962"/>
                  </a:lnTo>
                  <a:lnTo>
                    <a:pt x="1754188" y="1350962"/>
                  </a:lnTo>
                  <a:lnTo>
                    <a:pt x="1754188" y="1257418"/>
                  </a:lnTo>
                  <a:lnTo>
                    <a:pt x="1753924" y="1254761"/>
                  </a:lnTo>
                  <a:lnTo>
                    <a:pt x="1753659" y="1252103"/>
                  </a:lnTo>
                  <a:lnTo>
                    <a:pt x="1752865" y="1249712"/>
                  </a:lnTo>
                  <a:lnTo>
                    <a:pt x="1752072" y="1246788"/>
                  </a:lnTo>
                  <a:lnTo>
                    <a:pt x="1751013" y="1244663"/>
                  </a:lnTo>
                  <a:lnTo>
                    <a:pt x="1749955" y="1242271"/>
                  </a:lnTo>
                  <a:lnTo>
                    <a:pt x="1748367" y="1240411"/>
                  </a:lnTo>
                  <a:lnTo>
                    <a:pt x="1746780" y="1238285"/>
                  </a:lnTo>
                  <a:lnTo>
                    <a:pt x="1744928" y="1236690"/>
                  </a:lnTo>
                  <a:lnTo>
                    <a:pt x="1743076" y="1235096"/>
                  </a:lnTo>
                  <a:lnTo>
                    <a:pt x="1740694" y="1233767"/>
                  </a:lnTo>
                  <a:lnTo>
                    <a:pt x="1738578" y="1232438"/>
                  </a:lnTo>
                  <a:lnTo>
                    <a:pt x="1736197" y="1231641"/>
                  </a:lnTo>
                  <a:lnTo>
                    <a:pt x="1733815" y="1230844"/>
                  </a:lnTo>
                  <a:lnTo>
                    <a:pt x="1731434" y="1230578"/>
                  </a:lnTo>
                  <a:lnTo>
                    <a:pt x="1728788" y="1230312"/>
                  </a:lnTo>
                  <a:close/>
                  <a:moveTo>
                    <a:pt x="158750" y="1230312"/>
                  </a:moveTo>
                  <a:lnTo>
                    <a:pt x="156104" y="1230578"/>
                  </a:lnTo>
                  <a:lnTo>
                    <a:pt x="153723" y="1230844"/>
                  </a:lnTo>
                  <a:lnTo>
                    <a:pt x="151342" y="1231641"/>
                  </a:lnTo>
                  <a:lnTo>
                    <a:pt x="148696" y="1232438"/>
                  </a:lnTo>
                  <a:lnTo>
                    <a:pt x="146579" y="1233767"/>
                  </a:lnTo>
                  <a:lnTo>
                    <a:pt x="144463" y="1235096"/>
                  </a:lnTo>
                  <a:lnTo>
                    <a:pt x="142611" y="1236690"/>
                  </a:lnTo>
                  <a:lnTo>
                    <a:pt x="140759" y="1238285"/>
                  </a:lnTo>
                  <a:lnTo>
                    <a:pt x="139171" y="1240411"/>
                  </a:lnTo>
                  <a:lnTo>
                    <a:pt x="137848" y="1242271"/>
                  </a:lnTo>
                  <a:lnTo>
                    <a:pt x="136525" y="1244663"/>
                  </a:lnTo>
                  <a:lnTo>
                    <a:pt x="135202" y="1246788"/>
                  </a:lnTo>
                  <a:lnTo>
                    <a:pt x="134409" y="1249712"/>
                  </a:lnTo>
                  <a:lnTo>
                    <a:pt x="133879" y="1252103"/>
                  </a:lnTo>
                  <a:lnTo>
                    <a:pt x="133350" y="1254761"/>
                  </a:lnTo>
                  <a:lnTo>
                    <a:pt x="133350" y="1257418"/>
                  </a:lnTo>
                  <a:lnTo>
                    <a:pt x="133350" y="1350962"/>
                  </a:lnTo>
                  <a:lnTo>
                    <a:pt x="184150" y="1350962"/>
                  </a:lnTo>
                  <a:lnTo>
                    <a:pt x="184150" y="1257418"/>
                  </a:lnTo>
                  <a:lnTo>
                    <a:pt x="184150" y="1254761"/>
                  </a:lnTo>
                  <a:lnTo>
                    <a:pt x="183621" y="1252103"/>
                  </a:lnTo>
                  <a:lnTo>
                    <a:pt x="183092" y="1249712"/>
                  </a:lnTo>
                  <a:lnTo>
                    <a:pt x="182298" y="1246788"/>
                  </a:lnTo>
                  <a:lnTo>
                    <a:pt x="181240" y="1244663"/>
                  </a:lnTo>
                  <a:lnTo>
                    <a:pt x="179917" y="1242271"/>
                  </a:lnTo>
                  <a:lnTo>
                    <a:pt x="178594" y="1240411"/>
                  </a:lnTo>
                  <a:lnTo>
                    <a:pt x="176742" y="1238285"/>
                  </a:lnTo>
                  <a:lnTo>
                    <a:pt x="174890" y="1236690"/>
                  </a:lnTo>
                  <a:lnTo>
                    <a:pt x="173038" y="1235096"/>
                  </a:lnTo>
                  <a:lnTo>
                    <a:pt x="170921" y="1233767"/>
                  </a:lnTo>
                  <a:lnTo>
                    <a:pt x="168804" y="1232438"/>
                  </a:lnTo>
                  <a:lnTo>
                    <a:pt x="166423" y="1231641"/>
                  </a:lnTo>
                  <a:lnTo>
                    <a:pt x="163777" y="1230844"/>
                  </a:lnTo>
                  <a:lnTo>
                    <a:pt x="161396" y="1230578"/>
                  </a:lnTo>
                  <a:lnTo>
                    <a:pt x="158750" y="1230312"/>
                  </a:lnTo>
                  <a:close/>
                  <a:moveTo>
                    <a:pt x="1094582" y="1220787"/>
                  </a:moveTo>
                  <a:lnTo>
                    <a:pt x="1092251" y="1221054"/>
                  </a:lnTo>
                  <a:lnTo>
                    <a:pt x="1089660" y="1221322"/>
                  </a:lnTo>
                  <a:lnTo>
                    <a:pt x="1087070" y="1222124"/>
                  </a:lnTo>
                  <a:lnTo>
                    <a:pt x="1084998" y="1223194"/>
                  </a:lnTo>
                  <a:lnTo>
                    <a:pt x="1082926" y="1224531"/>
                  </a:lnTo>
                  <a:lnTo>
                    <a:pt x="1080854" y="1225868"/>
                  </a:lnTo>
                  <a:lnTo>
                    <a:pt x="1079041" y="1227740"/>
                  </a:lnTo>
                  <a:lnTo>
                    <a:pt x="1077487" y="1229611"/>
                  </a:lnTo>
                  <a:lnTo>
                    <a:pt x="1075933" y="1231751"/>
                  </a:lnTo>
                  <a:lnTo>
                    <a:pt x="1074379" y="1234425"/>
                  </a:lnTo>
                  <a:lnTo>
                    <a:pt x="1073083" y="1236831"/>
                  </a:lnTo>
                  <a:lnTo>
                    <a:pt x="1072047" y="1239505"/>
                  </a:lnTo>
                  <a:lnTo>
                    <a:pt x="1071270" y="1242179"/>
                  </a:lnTo>
                  <a:lnTo>
                    <a:pt x="1070493" y="1245121"/>
                  </a:lnTo>
                  <a:lnTo>
                    <a:pt x="1070234" y="1248330"/>
                  </a:lnTo>
                  <a:lnTo>
                    <a:pt x="1069975" y="1251539"/>
                  </a:lnTo>
                  <a:lnTo>
                    <a:pt x="1069975" y="1346200"/>
                  </a:lnTo>
                  <a:lnTo>
                    <a:pt x="1119188" y="1346200"/>
                  </a:lnTo>
                  <a:lnTo>
                    <a:pt x="1119188" y="1251539"/>
                  </a:lnTo>
                  <a:lnTo>
                    <a:pt x="1118929" y="1248330"/>
                  </a:lnTo>
                  <a:lnTo>
                    <a:pt x="1118670" y="1245121"/>
                  </a:lnTo>
                  <a:lnTo>
                    <a:pt x="1117893" y="1242179"/>
                  </a:lnTo>
                  <a:lnTo>
                    <a:pt x="1117116" y="1239505"/>
                  </a:lnTo>
                  <a:lnTo>
                    <a:pt x="1116080" y="1236831"/>
                  </a:lnTo>
                  <a:lnTo>
                    <a:pt x="1114785" y="1234425"/>
                  </a:lnTo>
                  <a:lnTo>
                    <a:pt x="1113231" y="1231751"/>
                  </a:lnTo>
                  <a:lnTo>
                    <a:pt x="1111936" y="1229611"/>
                  </a:lnTo>
                  <a:lnTo>
                    <a:pt x="1110123" y="1227740"/>
                  </a:lnTo>
                  <a:lnTo>
                    <a:pt x="1108310" y="1225868"/>
                  </a:lnTo>
                  <a:lnTo>
                    <a:pt x="1106237" y="1224531"/>
                  </a:lnTo>
                  <a:lnTo>
                    <a:pt x="1104165" y="1223194"/>
                  </a:lnTo>
                  <a:lnTo>
                    <a:pt x="1101834" y="1222124"/>
                  </a:lnTo>
                  <a:lnTo>
                    <a:pt x="1099503" y="1221322"/>
                  </a:lnTo>
                  <a:lnTo>
                    <a:pt x="1096913" y="1221054"/>
                  </a:lnTo>
                  <a:lnTo>
                    <a:pt x="1094582" y="1220787"/>
                  </a:lnTo>
                  <a:close/>
                  <a:moveTo>
                    <a:pt x="943508" y="1220787"/>
                  </a:moveTo>
                  <a:lnTo>
                    <a:pt x="941152" y="1221054"/>
                  </a:lnTo>
                  <a:lnTo>
                    <a:pt x="938796" y="1221322"/>
                  </a:lnTo>
                  <a:lnTo>
                    <a:pt x="936440" y="1222124"/>
                  </a:lnTo>
                  <a:lnTo>
                    <a:pt x="934084" y="1223194"/>
                  </a:lnTo>
                  <a:lnTo>
                    <a:pt x="931990" y="1224531"/>
                  </a:lnTo>
                  <a:lnTo>
                    <a:pt x="929896" y="1225868"/>
                  </a:lnTo>
                  <a:lnTo>
                    <a:pt x="927802" y="1227740"/>
                  </a:lnTo>
                  <a:lnTo>
                    <a:pt x="926231" y="1229611"/>
                  </a:lnTo>
                  <a:lnTo>
                    <a:pt x="924660" y="1231751"/>
                  </a:lnTo>
                  <a:lnTo>
                    <a:pt x="923090" y="1234425"/>
                  </a:lnTo>
                  <a:lnTo>
                    <a:pt x="922043" y="1236831"/>
                  </a:lnTo>
                  <a:lnTo>
                    <a:pt x="920996" y="1239505"/>
                  </a:lnTo>
                  <a:lnTo>
                    <a:pt x="920210" y="1242179"/>
                  </a:lnTo>
                  <a:lnTo>
                    <a:pt x="919687" y="1245121"/>
                  </a:lnTo>
                  <a:lnTo>
                    <a:pt x="919163" y="1248330"/>
                  </a:lnTo>
                  <a:lnTo>
                    <a:pt x="919163" y="1251539"/>
                  </a:lnTo>
                  <a:lnTo>
                    <a:pt x="919163" y="1346200"/>
                  </a:lnTo>
                  <a:lnTo>
                    <a:pt x="968376" y="1346200"/>
                  </a:lnTo>
                  <a:lnTo>
                    <a:pt x="968376" y="1251539"/>
                  </a:lnTo>
                  <a:lnTo>
                    <a:pt x="968114" y="1248330"/>
                  </a:lnTo>
                  <a:lnTo>
                    <a:pt x="967853" y="1245121"/>
                  </a:lnTo>
                  <a:lnTo>
                    <a:pt x="967329" y="1242179"/>
                  </a:lnTo>
                  <a:lnTo>
                    <a:pt x="966544" y="1239505"/>
                  </a:lnTo>
                  <a:lnTo>
                    <a:pt x="965497" y="1236831"/>
                  </a:lnTo>
                  <a:lnTo>
                    <a:pt x="964188" y="1234425"/>
                  </a:lnTo>
                  <a:lnTo>
                    <a:pt x="962879" y="1231751"/>
                  </a:lnTo>
                  <a:lnTo>
                    <a:pt x="961308" y="1229611"/>
                  </a:lnTo>
                  <a:lnTo>
                    <a:pt x="959214" y="1227740"/>
                  </a:lnTo>
                  <a:lnTo>
                    <a:pt x="957382" y="1225868"/>
                  </a:lnTo>
                  <a:lnTo>
                    <a:pt x="955288" y="1224531"/>
                  </a:lnTo>
                  <a:lnTo>
                    <a:pt x="953194" y="1223194"/>
                  </a:lnTo>
                  <a:lnTo>
                    <a:pt x="951099" y="1222124"/>
                  </a:lnTo>
                  <a:lnTo>
                    <a:pt x="948743" y="1221322"/>
                  </a:lnTo>
                  <a:lnTo>
                    <a:pt x="946387" y="1221054"/>
                  </a:lnTo>
                  <a:lnTo>
                    <a:pt x="943508" y="1220787"/>
                  </a:lnTo>
                  <a:close/>
                  <a:moveTo>
                    <a:pt x="792827" y="1220787"/>
                  </a:moveTo>
                  <a:lnTo>
                    <a:pt x="790483" y="1221054"/>
                  </a:lnTo>
                  <a:lnTo>
                    <a:pt x="787879" y="1221322"/>
                  </a:lnTo>
                  <a:lnTo>
                    <a:pt x="785536" y="1222124"/>
                  </a:lnTo>
                  <a:lnTo>
                    <a:pt x="783192" y="1223194"/>
                  </a:lnTo>
                  <a:lnTo>
                    <a:pt x="781109" y="1224531"/>
                  </a:lnTo>
                  <a:lnTo>
                    <a:pt x="779286" y="1225868"/>
                  </a:lnTo>
                  <a:lnTo>
                    <a:pt x="777464" y="1227740"/>
                  </a:lnTo>
                  <a:lnTo>
                    <a:pt x="775641" y="1229611"/>
                  </a:lnTo>
                  <a:lnTo>
                    <a:pt x="773818" y="1231751"/>
                  </a:lnTo>
                  <a:lnTo>
                    <a:pt x="772516" y="1234425"/>
                  </a:lnTo>
                  <a:lnTo>
                    <a:pt x="771214" y="1236831"/>
                  </a:lnTo>
                  <a:lnTo>
                    <a:pt x="770173" y="1239505"/>
                  </a:lnTo>
                  <a:lnTo>
                    <a:pt x="769392" y="1242179"/>
                  </a:lnTo>
                  <a:lnTo>
                    <a:pt x="768871" y="1245121"/>
                  </a:lnTo>
                  <a:lnTo>
                    <a:pt x="768350" y="1248330"/>
                  </a:lnTo>
                  <a:lnTo>
                    <a:pt x="768350" y="1251539"/>
                  </a:lnTo>
                  <a:lnTo>
                    <a:pt x="768350" y="1346200"/>
                  </a:lnTo>
                  <a:lnTo>
                    <a:pt x="817563" y="1346200"/>
                  </a:lnTo>
                  <a:lnTo>
                    <a:pt x="817563" y="1251539"/>
                  </a:lnTo>
                  <a:lnTo>
                    <a:pt x="817563" y="1248330"/>
                  </a:lnTo>
                  <a:lnTo>
                    <a:pt x="816782" y="1245121"/>
                  </a:lnTo>
                  <a:lnTo>
                    <a:pt x="816261" y="1242179"/>
                  </a:lnTo>
                  <a:lnTo>
                    <a:pt x="815480" y="1239505"/>
                  </a:lnTo>
                  <a:lnTo>
                    <a:pt x="814439" y="1236831"/>
                  </a:lnTo>
                  <a:lnTo>
                    <a:pt x="813137" y="1234425"/>
                  </a:lnTo>
                  <a:lnTo>
                    <a:pt x="811835" y="1231751"/>
                  </a:lnTo>
                  <a:lnTo>
                    <a:pt x="810272" y="1229611"/>
                  </a:lnTo>
                  <a:lnTo>
                    <a:pt x="808450" y="1227740"/>
                  </a:lnTo>
                  <a:lnTo>
                    <a:pt x="806627" y="1225868"/>
                  </a:lnTo>
                  <a:lnTo>
                    <a:pt x="804804" y="1224531"/>
                  </a:lnTo>
                  <a:lnTo>
                    <a:pt x="802200" y="1223194"/>
                  </a:lnTo>
                  <a:lnTo>
                    <a:pt x="800117" y="1222124"/>
                  </a:lnTo>
                  <a:lnTo>
                    <a:pt x="797774" y="1221322"/>
                  </a:lnTo>
                  <a:lnTo>
                    <a:pt x="795430" y="1221054"/>
                  </a:lnTo>
                  <a:lnTo>
                    <a:pt x="792827" y="1220787"/>
                  </a:lnTo>
                  <a:close/>
                  <a:moveTo>
                    <a:pt x="1620838" y="1082675"/>
                  </a:moveTo>
                  <a:lnTo>
                    <a:pt x="1620838" y="1117600"/>
                  </a:lnTo>
                  <a:lnTo>
                    <a:pt x="1641476" y="1117600"/>
                  </a:lnTo>
                  <a:lnTo>
                    <a:pt x="1641476" y="1082675"/>
                  </a:lnTo>
                  <a:lnTo>
                    <a:pt x="1620838" y="1082675"/>
                  </a:lnTo>
                  <a:close/>
                  <a:moveTo>
                    <a:pt x="1566863" y="1082675"/>
                  </a:moveTo>
                  <a:lnTo>
                    <a:pt x="1566863" y="1117600"/>
                  </a:lnTo>
                  <a:lnTo>
                    <a:pt x="1587501" y="1117600"/>
                  </a:lnTo>
                  <a:lnTo>
                    <a:pt x="1587501" y="1082675"/>
                  </a:lnTo>
                  <a:lnTo>
                    <a:pt x="1566863" y="1082675"/>
                  </a:lnTo>
                  <a:close/>
                  <a:moveTo>
                    <a:pt x="1484313" y="1082675"/>
                  </a:moveTo>
                  <a:lnTo>
                    <a:pt x="1484313" y="1117600"/>
                  </a:lnTo>
                  <a:lnTo>
                    <a:pt x="1504951" y="1117600"/>
                  </a:lnTo>
                  <a:lnTo>
                    <a:pt x="1504951" y="1082675"/>
                  </a:lnTo>
                  <a:lnTo>
                    <a:pt x="1484313" y="1082675"/>
                  </a:lnTo>
                  <a:close/>
                  <a:moveTo>
                    <a:pt x="1428750" y="1082675"/>
                  </a:moveTo>
                  <a:lnTo>
                    <a:pt x="1428750" y="1117600"/>
                  </a:lnTo>
                  <a:lnTo>
                    <a:pt x="1449388" y="1117600"/>
                  </a:lnTo>
                  <a:lnTo>
                    <a:pt x="1449388" y="1082675"/>
                  </a:lnTo>
                  <a:lnTo>
                    <a:pt x="1428750" y="1082675"/>
                  </a:lnTo>
                  <a:close/>
                  <a:moveTo>
                    <a:pt x="1349375" y="1082675"/>
                  </a:moveTo>
                  <a:lnTo>
                    <a:pt x="1349375" y="1117600"/>
                  </a:lnTo>
                  <a:lnTo>
                    <a:pt x="1370013" y="1117600"/>
                  </a:lnTo>
                  <a:lnTo>
                    <a:pt x="1370013" y="1082675"/>
                  </a:lnTo>
                  <a:lnTo>
                    <a:pt x="1349375" y="1082675"/>
                  </a:lnTo>
                  <a:close/>
                  <a:moveTo>
                    <a:pt x="1293813" y="1082675"/>
                  </a:moveTo>
                  <a:lnTo>
                    <a:pt x="1293813" y="1117600"/>
                  </a:lnTo>
                  <a:lnTo>
                    <a:pt x="1314451" y="1117600"/>
                  </a:lnTo>
                  <a:lnTo>
                    <a:pt x="1314451" y="1082675"/>
                  </a:lnTo>
                  <a:lnTo>
                    <a:pt x="1293813" y="1082675"/>
                  </a:lnTo>
                  <a:close/>
                  <a:moveTo>
                    <a:pt x="573088" y="1082675"/>
                  </a:moveTo>
                  <a:lnTo>
                    <a:pt x="573088" y="1117600"/>
                  </a:lnTo>
                  <a:lnTo>
                    <a:pt x="593726" y="1117600"/>
                  </a:lnTo>
                  <a:lnTo>
                    <a:pt x="593726" y="1082675"/>
                  </a:lnTo>
                  <a:lnTo>
                    <a:pt x="573088" y="1082675"/>
                  </a:lnTo>
                  <a:close/>
                  <a:moveTo>
                    <a:pt x="519113" y="1082675"/>
                  </a:moveTo>
                  <a:lnTo>
                    <a:pt x="519113" y="1117600"/>
                  </a:lnTo>
                  <a:lnTo>
                    <a:pt x="539751" y="1117600"/>
                  </a:lnTo>
                  <a:lnTo>
                    <a:pt x="539751" y="1082675"/>
                  </a:lnTo>
                  <a:lnTo>
                    <a:pt x="519113" y="1082675"/>
                  </a:lnTo>
                  <a:close/>
                  <a:moveTo>
                    <a:pt x="436563" y="1082675"/>
                  </a:moveTo>
                  <a:lnTo>
                    <a:pt x="436563" y="1117600"/>
                  </a:lnTo>
                  <a:lnTo>
                    <a:pt x="457201" y="1117600"/>
                  </a:lnTo>
                  <a:lnTo>
                    <a:pt x="457201" y="1082675"/>
                  </a:lnTo>
                  <a:lnTo>
                    <a:pt x="436563" y="1082675"/>
                  </a:lnTo>
                  <a:close/>
                  <a:moveTo>
                    <a:pt x="381000" y="1082675"/>
                  </a:moveTo>
                  <a:lnTo>
                    <a:pt x="381000" y="1117600"/>
                  </a:lnTo>
                  <a:lnTo>
                    <a:pt x="401638" y="1117600"/>
                  </a:lnTo>
                  <a:lnTo>
                    <a:pt x="401638" y="1082675"/>
                  </a:lnTo>
                  <a:lnTo>
                    <a:pt x="381000" y="1082675"/>
                  </a:lnTo>
                  <a:close/>
                  <a:moveTo>
                    <a:pt x="301625" y="1082675"/>
                  </a:moveTo>
                  <a:lnTo>
                    <a:pt x="301625" y="1117600"/>
                  </a:lnTo>
                  <a:lnTo>
                    <a:pt x="322263" y="1117600"/>
                  </a:lnTo>
                  <a:lnTo>
                    <a:pt x="322263" y="1082675"/>
                  </a:lnTo>
                  <a:lnTo>
                    <a:pt x="301625" y="1082675"/>
                  </a:lnTo>
                  <a:close/>
                  <a:moveTo>
                    <a:pt x="246063" y="1082675"/>
                  </a:moveTo>
                  <a:lnTo>
                    <a:pt x="246063" y="1117600"/>
                  </a:lnTo>
                  <a:lnTo>
                    <a:pt x="266701" y="1117600"/>
                  </a:lnTo>
                  <a:lnTo>
                    <a:pt x="266701" y="1082675"/>
                  </a:lnTo>
                  <a:lnTo>
                    <a:pt x="246063" y="1082675"/>
                  </a:lnTo>
                  <a:close/>
                  <a:moveTo>
                    <a:pt x="1198563" y="1074737"/>
                  </a:moveTo>
                  <a:lnTo>
                    <a:pt x="1198563" y="1133475"/>
                  </a:lnTo>
                  <a:lnTo>
                    <a:pt x="1223963" y="1133475"/>
                  </a:lnTo>
                  <a:lnTo>
                    <a:pt x="1223963" y="1074737"/>
                  </a:lnTo>
                  <a:lnTo>
                    <a:pt x="1198563" y="1074737"/>
                  </a:lnTo>
                  <a:close/>
                  <a:moveTo>
                    <a:pt x="661988" y="1074737"/>
                  </a:moveTo>
                  <a:lnTo>
                    <a:pt x="661988" y="1133475"/>
                  </a:lnTo>
                  <a:lnTo>
                    <a:pt x="688976" y="1133475"/>
                  </a:lnTo>
                  <a:lnTo>
                    <a:pt x="688976" y="1074737"/>
                  </a:lnTo>
                  <a:lnTo>
                    <a:pt x="661988" y="1074737"/>
                  </a:lnTo>
                  <a:close/>
                  <a:moveTo>
                    <a:pt x="1125538" y="1073150"/>
                  </a:moveTo>
                  <a:lnTo>
                    <a:pt x="1125538" y="1131888"/>
                  </a:lnTo>
                  <a:lnTo>
                    <a:pt x="1149351" y="1131888"/>
                  </a:lnTo>
                  <a:lnTo>
                    <a:pt x="1149351" y="1073150"/>
                  </a:lnTo>
                  <a:lnTo>
                    <a:pt x="1125538" y="1073150"/>
                  </a:lnTo>
                  <a:close/>
                  <a:moveTo>
                    <a:pt x="1039813" y="1073150"/>
                  </a:moveTo>
                  <a:lnTo>
                    <a:pt x="1039813" y="1131888"/>
                  </a:lnTo>
                  <a:lnTo>
                    <a:pt x="1062038" y="1131888"/>
                  </a:lnTo>
                  <a:lnTo>
                    <a:pt x="1062038" y="1073150"/>
                  </a:lnTo>
                  <a:lnTo>
                    <a:pt x="1039813" y="1073150"/>
                  </a:lnTo>
                  <a:close/>
                  <a:moveTo>
                    <a:pt x="976313" y="1073150"/>
                  </a:moveTo>
                  <a:lnTo>
                    <a:pt x="976313" y="1131888"/>
                  </a:lnTo>
                  <a:lnTo>
                    <a:pt x="998538" y="1131888"/>
                  </a:lnTo>
                  <a:lnTo>
                    <a:pt x="998538" y="1073150"/>
                  </a:lnTo>
                  <a:lnTo>
                    <a:pt x="976313" y="1073150"/>
                  </a:lnTo>
                  <a:close/>
                  <a:moveTo>
                    <a:pt x="889000" y="1073150"/>
                  </a:moveTo>
                  <a:lnTo>
                    <a:pt x="889000" y="1131888"/>
                  </a:lnTo>
                  <a:lnTo>
                    <a:pt x="912813" y="1131888"/>
                  </a:lnTo>
                  <a:lnTo>
                    <a:pt x="912813" y="1073150"/>
                  </a:lnTo>
                  <a:lnTo>
                    <a:pt x="889000" y="1073150"/>
                  </a:lnTo>
                  <a:close/>
                  <a:moveTo>
                    <a:pt x="823913" y="1073150"/>
                  </a:moveTo>
                  <a:lnTo>
                    <a:pt x="823913" y="1131888"/>
                  </a:lnTo>
                  <a:lnTo>
                    <a:pt x="847726" y="1131888"/>
                  </a:lnTo>
                  <a:lnTo>
                    <a:pt x="847726" y="1073150"/>
                  </a:lnTo>
                  <a:lnTo>
                    <a:pt x="823913" y="1073150"/>
                  </a:lnTo>
                  <a:close/>
                  <a:moveTo>
                    <a:pt x="738188" y="1073150"/>
                  </a:moveTo>
                  <a:lnTo>
                    <a:pt x="738188" y="1131888"/>
                  </a:lnTo>
                  <a:lnTo>
                    <a:pt x="762001" y="1131888"/>
                  </a:lnTo>
                  <a:lnTo>
                    <a:pt x="762001" y="1073150"/>
                  </a:lnTo>
                  <a:lnTo>
                    <a:pt x="738188" y="1073150"/>
                  </a:lnTo>
                  <a:close/>
                  <a:moveTo>
                    <a:pt x="1770857" y="1058862"/>
                  </a:moveTo>
                  <a:lnTo>
                    <a:pt x="1769005" y="1059121"/>
                  </a:lnTo>
                  <a:lnTo>
                    <a:pt x="1767417" y="1059898"/>
                  </a:lnTo>
                  <a:lnTo>
                    <a:pt x="1765830" y="1061194"/>
                  </a:lnTo>
                  <a:lnTo>
                    <a:pt x="1764507" y="1063007"/>
                  </a:lnTo>
                  <a:lnTo>
                    <a:pt x="1763448" y="1065338"/>
                  </a:lnTo>
                  <a:lnTo>
                    <a:pt x="1762654" y="1067411"/>
                  </a:lnTo>
                  <a:lnTo>
                    <a:pt x="1762125" y="1070001"/>
                  </a:lnTo>
                  <a:lnTo>
                    <a:pt x="1762125" y="1072851"/>
                  </a:lnTo>
                  <a:lnTo>
                    <a:pt x="1762125" y="1120775"/>
                  </a:lnTo>
                  <a:lnTo>
                    <a:pt x="1779588" y="1120775"/>
                  </a:lnTo>
                  <a:lnTo>
                    <a:pt x="1779588" y="1072851"/>
                  </a:lnTo>
                  <a:lnTo>
                    <a:pt x="1779324" y="1070001"/>
                  </a:lnTo>
                  <a:lnTo>
                    <a:pt x="1778794" y="1067411"/>
                  </a:lnTo>
                  <a:lnTo>
                    <a:pt x="1778001" y="1065338"/>
                  </a:lnTo>
                  <a:lnTo>
                    <a:pt x="1776942" y="1063007"/>
                  </a:lnTo>
                  <a:lnTo>
                    <a:pt x="1775619" y="1061194"/>
                  </a:lnTo>
                  <a:lnTo>
                    <a:pt x="1774296" y="1059898"/>
                  </a:lnTo>
                  <a:lnTo>
                    <a:pt x="1772709" y="1059121"/>
                  </a:lnTo>
                  <a:lnTo>
                    <a:pt x="1770857" y="1058862"/>
                  </a:lnTo>
                  <a:close/>
                  <a:moveTo>
                    <a:pt x="1685396" y="1058862"/>
                  </a:moveTo>
                  <a:lnTo>
                    <a:pt x="1683280" y="1059121"/>
                  </a:lnTo>
                  <a:lnTo>
                    <a:pt x="1681692" y="1059898"/>
                  </a:lnTo>
                  <a:lnTo>
                    <a:pt x="1680105" y="1061194"/>
                  </a:lnTo>
                  <a:lnTo>
                    <a:pt x="1679046" y="1063007"/>
                  </a:lnTo>
                  <a:lnTo>
                    <a:pt x="1677988" y="1065338"/>
                  </a:lnTo>
                  <a:lnTo>
                    <a:pt x="1677194" y="1067411"/>
                  </a:lnTo>
                  <a:lnTo>
                    <a:pt x="1676665" y="1070001"/>
                  </a:lnTo>
                  <a:lnTo>
                    <a:pt x="1676400" y="1072851"/>
                  </a:lnTo>
                  <a:lnTo>
                    <a:pt x="1676400" y="1120775"/>
                  </a:lnTo>
                  <a:lnTo>
                    <a:pt x="1693863" y="1120775"/>
                  </a:lnTo>
                  <a:lnTo>
                    <a:pt x="1693863" y="1072851"/>
                  </a:lnTo>
                  <a:lnTo>
                    <a:pt x="1693599" y="1070001"/>
                  </a:lnTo>
                  <a:lnTo>
                    <a:pt x="1693334" y="1067411"/>
                  </a:lnTo>
                  <a:lnTo>
                    <a:pt x="1692540" y="1065338"/>
                  </a:lnTo>
                  <a:lnTo>
                    <a:pt x="1691482" y="1063007"/>
                  </a:lnTo>
                  <a:lnTo>
                    <a:pt x="1690159" y="1061194"/>
                  </a:lnTo>
                  <a:lnTo>
                    <a:pt x="1688571" y="1059898"/>
                  </a:lnTo>
                  <a:lnTo>
                    <a:pt x="1686984" y="1059121"/>
                  </a:lnTo>
                  <a:lnTo>
                    <a:pt x="1685396" y="1058862"/>
                  </a:lnTo>
                  <a:close/>
                  <a:moveTo>
                    <a:pt x="200950" y="1058862"/>
                  </a:moveTo>
                  <a:lnTo>
                    <a:pt x="199126" y="1059121"/>
                  </a:lnTo>
                  <a:lnTo>
                    <a:pt x="197562" y="1059898"/>
                  </a:lnTo>
                  <a:lnTo>
                    <a:pt x="196259" y="1061194"/>
                  </a:lnTo>
                  <a:lnTo>
                    <a:pt x="194955" y="1063007"/>
                  </a:lnTo>
                  <a:lnTo>
                    <a:pt x="193913" y="1065338"/>
                  </a:lnTo>
                  <a:lnTo>
                    <a:pt x="193131" y="1067411"/>
                  </a:lnTo>
                  <a:lnTo>
                    <a:pt x="192610" y="1070001"/>
                  </a:lnTo>
                  <a:lnTo>
                    <a:pt x="192088" y="1072851"/>
                  </a:lnTo>
                  <a:lnTo>
                    <a:pt x="192088" y="1120775"/>
                  </a:lnTo>
                  <a:lnTo>
                    <a:pt x="209551" y="1120775"/>
                  </a:lnTo>
                  <a:lnTo>
                    <a:pt x="209551" y="1072851"/>
                  </a:lnTo>
                  <a:lnTo>
                    <a:pt x="209551" y="1070001"/>
                  </a:lnTo>
                  <a:lnTo>
                    <a:pt x="209030" y="1067411"/>
                  </a:lnTo>
                  <a:lnTo>
                    <a:pt x="208248" y="1065338"/>
                  </a:lnTo>
                  <a:lnTo>
                    <a:pt x="207205" y="1063007"/>
                  </a:lnTo>
                  <a:lnTo>
                    <a:pt x="205642" y="1061194"/>
                  </a:lnTo>
                  <a:lnTo>
                    <a:pt x="204338" y="1059898"/>
                  </a:lnTo>
                  <a:lnTo>
                    <a:pt x="202514" y="1059121"/>
                  </a:lnTo>
                  <a:lnTo>
                    <a:pt x="200950" y="1058862"/>
                  </a:lnTo>
                  <a:close/>
                  <a:moveTo>
                    <a:pt x="116417" y="1058862"/>
                  </a:moveTo>
                  <a:lnTo>
                    <a:pt x="114830" y="1059121"/>
                  </a:lnTo>
                  <a:lnTo>
                    <a:pt x="113242" y="1059898"/>
                  </a:lnTo>
                  <a:lnTo>
                    <a:pt x="111655" y="1061194"/>
                  </a:lnTo>
                  <a:lnTo>
                    <a:pt x="110332" y="1063007"/>
                  </a:lnTo>
                  <a:lnTo>
                    <a:pt x="109273" y="1065338"/>
                  </a:lnTo>
                  <a:lnTo>
                    <a:pt x="108479" y="1067411"/>
                  </a:lnTo>
                  <a:lnTo>
                    <a:pt x="107950" y="1070001"/>
                  </a:lnTo>
                  <a:lnTo>
                    <a:pt x="107950" y="1072851"/>
                  </a:lnTo>
                  <a:lnTo>
                    <a:pt x="107950" y="1120775"/>
                  </a:lnTo>
                  <a:lnTo>
                    <a:pt x="125413" y="1120775"/>
                  </a:lnTo>
                  <a:lnTo>
                    <a:pt x="125413" y="1072851"/>
                  </a:lnTo>
                  <a:lnTo>
                    <a:pt x="125149" y="1070001"/>
                  </a:lnTo>
                  <a:lnTo>
                    <a:pt x="124619" y="1067411"/>
                  </a:lnTo>
                  <a:lnTo>
                    <a:pt x="123826" y="1065338"/>
                  </a:lnTo>
                  <a:lnTo>
                    <a:pt x="122767" y="1063007"/>
                  </a:lnTo>
                  <a:lnTo>
                    <a:pt x="121180" y="1061194"/>
                  </a:lnTo>
                  <a:lnTo>
                    <a:pt x="119857" y="1059898"/>
                  </a:lnTo>
                  <a:lnTo>
                    <a:pt x="118269" y="1059121"/>
                  </a:lnTo>
                  <a:lnTo>
                    <a:pt x="116417" y="1058862"/>
                  </a:lnTo>
                  <a:close/>
                  <a:moveTo>
                    <a:pt x="1092251" y="1030287"/>
                  </a:moveTo>
                  <a:lnTo>
                    <a:pt x="1089660" y="1030813"/>
                  </a:lnTo>
                  <a:lnTo>
                    <a:pt x="1087070" y="1031340"/>
                  </a:lnTo>
                  <a:lnTo>
                    <a:pt x="1084998" y="1032130"/>
                  </a:lnTo>
                  <a:lnTo>
                    <a:pt x="1082926" y="1033182"/>
                  </a:lnTo>
                  <a:lnTo>
                    <a:pt x="1080854" y="1034498"/>
                  </a:lnTo>
                  <a:lnTo>
                    <a:pt x="1079041" y="1036078"/>
                  </a:lnTo>
                  <a:lnTo>
                    <a:pt x="1077487" y="1037657"/>
                  </a:lnTo>
                  <a:lnTo>
                    <a:pt x="1075933" y="1039499"/>
                  </a:lnTo>
                  <a:lnTo>
                    <a:pt x="1074379" y="1041342"/>
                  </a:lnTo>
                  <a:lnTo>
                    <a:pt x="1073083" y="1043184"/>
                  </a:lnTo>
                  <a:lnTo>
                    <a:pt x="1072047" y="1045553"/>
                  </a:lnTo>
                  <a:lnTo>
                    <a:pt x="1071270" y="1047659"/>
                  </a:lnTo>
                  <a:lnTo>
                    <a:pt x="1070493" y="1050291"/>
                  </a:lnTo>
                  <a:lnTo>
                    <a:pt x="1070234" y="1052660"/>
                  </a:lnTo>
                  <a:lnTo>
                    <a:pt x="1069975" y="1055292"/>
                  </a:lnTo>
                  <a:lnTo>
                    <a:pt x="1069975" y="1131887"/>
                  </a:lnTo>
                  <a:lnTo>
                    <a:pt x="1119188" y="1131887"/>
                  </a:lnTo>
                  <a:lnTo>
                    <a:pt x="1119188" y="1055292"/>
                  </a:lnTo>
                  <a:lnTo>
                    <a:pt x="1118929" y="1052660"/>
                  </a:lnTo>
                  <a:lnTo>
                    <a:pt x="1118670" y="1050291"/>
                  </a:lnTo>
                  <a:lnTo>
                    <a:pt x="1117893" y="1047659"/>
                  </a:lnTo>
                  <a:lnTo>
                    <a:pt x="1117116" y="1045553"/>
                  </a:lnTo>
                  <a:lnTo>
                    <a:pt x="1116080" y="1043184"/>
                  </a:lnTo>
                  <a:lnTo>
                    <a:pt x="1114785" y="1041342"/>
                  </a:lnTo>
                  <a:lnTo>
                    <a:pt x="1113231" y="1039499"/>
                  </a:lnTo>
                  <a:lnTo>
                    <a:pt x="1111936" y="1037657"/>
                  </a:lnTo>
                  <a:lnTo>
                    <a:pt x="1110123" y="1036078"/>
                  </a:lnTo>
                  <a:lnTo>
                    <a:pt x="1108310" y="1034498"/>
                  </a:lnTo>
                  <a:lnTo>
                    <a:pt x="1106237" y="1033182"/>
                  </a:lnTo>
                  <a:lnTo>
                    <a:pt x="1104165" y="1032130"/>
                  </a:lnTo>
                  <a:lnTo>
                    <a:pt x="1101834" y="1031340"/>
                  </a:lnTo>
                  <a:lnTo>
                    <a:pt x="1099503" y="1030813"/>
                  </a:lnTo>
                  <a:lnTo>
                    <a:pt x="1096913" y="1030287"/>
                  </a:lnTo>
                  <a:lnTo>
                    <a:pt x="1094582" y="1030287"/>
                  </a:lnTo>
                  <a:lnTo>
                    <a:pt x="1092251" y="1030287"/>
                  </a:lnTo>
                  <a:close/>
                  <a:moveTo>
                    <a:pt x="941152" y="1030287"/>
                  </a:moveTo>
                  <a:lnTo>
                    <a:pt x="938796" y="1030813"/>
                  </a:lnTo>
                  <a:lnTo>
                    <a:pt x="936440" y="1031340"/>
                  </a:lnTo>
                  <a:lnTo>
                    <a:pt x="934084" y="1032130"/>
                  </a:lnTo>
                  <a:lnTo>
                    <a:pt x="931990" y="1033182"/>
                  </a:lnTo>
                  <a:lnTo>
                    <a:pt x="929896" y="1034498"/>
                  </a:lnTo>
                  <a:lnTo>
                    <a:pt x="927802" y="1036078"/>
                  </a:lnTo>
                  <a:lnTo>
                    <a:pt x="926231" y="1037657"/>
                  </a:lnTo>
                  <a:lnTo>
                    <a:pt x="924660" y="1039499"/>
                  </a:lnTo>
                  <a:lnTo>
                    <a:pt x="923090" y="1041342"/>
                  </a:lnTo>
                  <a:lnTo>
                    <a:pt x="922043" y="1043184"/>
                  </a:lnTo>
                  <a:lnTo>
                    <a:pt x="920996" y="1045553"/>
                  </a:lnTo>
                  <a:lnTo>
                    <a:pt x="920210" y="1047659"/>
                  </a:lnTo>
                  <a:lnTo>
                    <a:pt x="919687" y="1050291"/>
                  </a:lnTo>
                  <a:lnTo>
                    <a:pt x="919163" y="1052660"/>
                  </a:lnTo>
                  <a:lnTo>
                    <a:pt x="919163" y="1055292"/>
                  </a:lnTo>
                  <a:lnTo>
                    <a:pt x="919163" y="1131887"/>
                  </a:lnTo>
                  <a:lnTo>
                    <a:pt x="968376" y="1131887"/>
                  </a:lnTo>
                  <a:lnTo>
                    <a:pt x="968376" y="1055292"/>
                  </a:lnTo>
                  <a:lnTo>
                    <a:pt x="968114" y="1052660"/>
                  </a:lnTo>
                  <a:lnTo>
                    <a:pt x="967853" y="1050291"/>
                  </a:lnTo>
                  <a:lnTo>
                    <a:pt x="967329" y="1047659"/>
                  </a:lnTo>
                  <a:lnTo>
                    <a:pt x="966544" y="1045553"/>
                  </a:lnTo>
                  <a:lnTo>
                    <a:pt x="965497" y="1043184"/>
                  </a:lnTo>
                  <a:lnTo>
                    <a:pt x="964188" y="1041342"/>
                  </a:lnTo>
                  <a:lnTo>
                    <a:pt x="962879" y="1039499"/>
                  </a:lnTo>
                  <a:lnTo>
                    <a:pt x="961308" y="1037657"/>
                  </a:lnTo>
                  <a:lnTo>
                    <a:pt x="959214" y="1036078"/>
                  </a:lnTo>
                  <a:lnTo>
                    <a:pt x="957382" y="1034498"/>
                  </a:lnTo>
                  <a:lnTo>
                    <a:pt x="955288" y="1033182"/>
                  </a:lnTo>
                  <a:lnTo>
                    <a:pt x="953194" y="1032130"/>
                  </a:lnTo>
                  <a:lnTo>
                    <a:pt x="951099" y="1031340"/>
                  </a:lnTo>
                  <a:lnTo>
                    <a:pt x="948743" y="1030813"/>
                  </a:lnTo>
                  <a:lnTo>
                    <a:pt x="946387" y="1030287"/>
                  </a:lnTo>
                  <a:lnTo>
                    <a:pt x="943508" y="1030287"/>
                  </a:lnTo>
                  <a:lnTo>
                    <a:pt x="941152" y="1030287"/>
                  </a:lnTo>
                  <a:close/>
                  <a:moveTo>
                    <a:pt x="790483" y="1030287"/>
                  </a:moveTo>
                  <a:lnTo>
                    <a:pt x="787879" y="1030813"/>
                  </a:lnTo>
                  <a:lnTo>
                    <a:pt x="785536" y="1031340"/>
                  </a:lnTo>
                  <a:lnTo>
                    <a:pt x="783192" y="1032130"/>
                  </a:lnTo>
                  <a:lnTo>
                    <a:pt x="781109" y="1033182"/>
                  </a:lnTo>
                  <a:lnTo>
                    <a:pt x="779286" y="1034498"/>
                  </a:lnTo>
                  <a:lnTo>
                    <a:pt x="777464" y="1036078"/>
                  </a:lnTo>
                  <a:lnTo>
                    <a:pt x="775641" y="1037657"/>
                  </a:lnTo>
                  <a:lnTo>
                    <a:pt x="773818" y="1039499"/>
                  </a:lnTo>
                  <a:lnTo>
                    <a:pt x="772516" y="1041342"/>
                  </a:lnTo>
                  <a:lnTo>
                    <a:pt x="771214" y="1043184"/>
                  </a:lnTo>
                  <a:lnTo>
                    <a:pt x="770173" y="1045553"/>
                  </a:lnTo>
                  <a:lnTo>
                    <a:pt x="769392" y="1047659"/>
                  </a:lnTo>
                  <a:lnTo>
                    <a:pt x="768871" y="1050291"/>
                  </a:lnTo>
                  <a:lnTo>
                    <a:pt x="768350" y="1052660"/>
                  </a:lnTo>
                  <a:lnTo>
                    <a:pt x="768350" y="1055292"/>
                  </a:lnTo>
                  <a:lnTo>
                    <a:pt x="768350" y="1131887"/>
                  </a:lnTo>
                  <a:lnTo>
                    <a:pt x="817563" y="1131887"/>
                  </a:lnTo>
                  <a:lnTo>
                    <a:pt x="817563" y="1055292"/>
                  </a:lnTo>
                  <a:lnTo>
                    <a:pt x="817563" y="1052660"/>
                  </a:lnTo>
                  <a:lnTo>
                    <a:pt x="816782" y="1050291"/>
                  </a:lnTo>
                  <a:lnTo>
                    <a:pt x="816261" y="1047659"/>
                  </a:lnTo>
                  <a:lnTo>
                    <a:pt x="815480" y="1045553"/>
                  </a:lnTo>
                  <a:lnTo>
                    <a:pt x="814439" y="1043184"/>
                  </a:lnTo>
                  <a:lnTo>
                    <a:pt x="813137" y="1041342"/>
                  </a:lnTo>
                  <a:lnTo>
                    <a:pt x="811835" y="1039499"/>
                  </a:lnTo>
                  <a:lnTo>
                    <a:pt x="810272" y="1037657"/>
                  </a:lnTo>
                  <a:lnTo>
                    <a:pt x="808450" y="1036078"/>
                  </a:lnTo>
                  <a:lnTo>
                    <a:pt x="806627" y="1034498"/>
                  </a:lnTo>
                  <a:lnTo>
                    <a:pt x="804804" y="1033182"/>
                  </a:lnTo>
                  <a:lnTo>
                    <a:pt x="802200" y="1032130"/>
                  </a:lnTo>
                  <a:lnTo>
                    <a:pt x="800117" y="1031340"/>
                  </a:lnTo>
                  <a:lnTo>
                    <a:pt x="797774" y="1030813"/>
                  </a:lnTo>
                  <a:lnTo>
                    <a:pt x="795430" y="1030287"/>
                  </a:lnTo>
                  <a:lnTo>
                    <a:pt x="792827" y="1030287"/>
                  </a:lnTo>
                  <a:lnTo>
                    <a:pt x="790483" y="1030287"/>
                  </a:lnTo>
                  <a:close/>
                  <a:moveTo>
                    <a:pt x="1726142" y="1017587"/>
                  </a:moveTo>
                  <a:lnTo>
                    <a:pt x="1723497" y="1018120"/>
                  </a:lnTo>
                  <a:lnTo>
                    <a:pt x="1721115" y="1018652"/>
                  </a:lnTo>
                  <a:lnTo>
                    <a:pt x="1718999" y="1019718"/>
                  </a:lnTo>
                  <a:lnTo>
                    <a:pt x="1716617" y="1020783"/>
                  </a:lnTo>
                  <a:lnTo>
                    <a:pt x="1714765" y="1022381"/>
                  </a:lnTo>
                  <a:lnTo>
                    <a:pt x="1712384" y="1023979"/>
                  </a:lnTo>
                  <a:lnTo>
                    <a:pt x="1710797" y="1025577"/>
                  </a:lnTo>
                  <a:lnTo>
                    <a:pt x="1709209" y="1027441"/>
                  </a:lnTo>
                  <a:lnTo>
                    <a:pt x="1707622" y="1029572"/>
                  </a:lnTo>
                  <a:lnTo>
                    <a:pt x="1706299" y="1031703"/>
                  </a:lnTo>
                  <a:lnTo>
                    <a:pt x="1705240" y="1034100"/>
                  </a:lnTo>
                  <a:lnTo>
                    <a:pt x="1704447" y="1036763"/>
                  </a:lnTo>
                  <a:lnTo>
                    <a:pt x="1703917" y="1039427"/>
                  </a:lnTo>
                  <a:lnTo>
                    <a:pt x="1703653" y="1042090"/>
                  </a:lnTo>
                  <a:lnTo>
                    <a:pt x="1703388" y="1044753"/>
                  </a:lnTo>
                  <a:lnTo>
                    <a:pt x="1703388" y="1138237"/>
                  </a:lnTo>
                  <a:lnTo>
                    <a:pt x="1754188" y="1138237"/>
                  </a:lnTo>
                  <a:lnTo>
                    <a:pt x="1754188" y="1044753"/>
                  </a:lnTo>
                  <a:lnTo>
                    <a:pt x="1753924" y="1042090"/>
                  </a:lnTo>
                  <a:lnTo>
                    <a:pt x="1753659" y="1039427"/>
                  </a:lnTo>
                  <a:lnTo>
                    <a:pt x="1752865" y="1036763"/>
                  </a:lnTo>
                  <a:lnTo>
                    <a:pt x="1752072" y="1034100"/>
                  </a:lnTo>
                  <a:lnTo>
                    <a:pt x="1751013" y="1031703"/>
                  </a:lnTo>
                  <a:lnTo>
                    <a:pt x="1749955" y="1029572"/>
                  </a:lnTo>
                  <a:lnTo>
                    <a:pt x="1748367" y="1027441"/>
                  </a:lnTo>
                  <a:lnTo>
                    <a:pt x="1746780" y="1025577"/>
                  </a:lnTo>
                  <a:lnTo>
                    <a:pt x="1744928" y="1023979"/>
                  </a:lnTo>
                  <a:lnTo>
                    <a:pt x="1743076" y="1022381"/>
                  </a:lnTo>
                  <a:lnTo>
                    <a:pt x="1740694" y="1020783"/>
                  </a:lnTo>
                  <a:lnTo>
                    <a:pt x="1738578" y="1019718"/>
                  </a:lnTo>
                  <a:lnTo>
                    <a:pt x="1736197" y="1018652"/>
                  </a:lnTo>
                  <a:lnTo>
                    <a:pt x="1733815" y="1018120"/>
                  </a:lnTo>
                  <a:lnTo>
                    <a:pt x="1731434" y="1017587"/>
                  </a:lnTo>
                  <a:lnTo>
                    <a:pt x="1728788" y="1017587"/>
                  </a:lnTo>
                  <a:lnTo>
                    <a:pt x="1726142" y="1017587"/>
                  </a:lnTo>
                  <a:close/>
                  <a:moveTo>
                    <a:pt x="156104" y="1017587"/>
                  </a:moveTo>
                  <a:lnTo>
                    <a:pt x="153723" y="1018120"/>
                  </a:lnTo>
                  <a:lnTo>
                    <a:pt x="151342" y="1018652"/>
                  </a:lnTo>
                  <a:lnTo>
                    <a:pt x="148696" y="1019718"/>
                  </a:lnTo>
                  <a:lnTo>
                    <a:pt x="146579" y="1020783"/>
                  </a:lnTo>
                  <a:lnTo>
                    <a:pt x="144463" y="1022381"/>
                  </a:lnTo>
                  <a:lnTo>
                    <a:pt x="142611" y="1023979"/>
                  </a:lnTo>
                  <a:lnTo>
                    <a:pt x="140759" y="1025577"/>
                  </a:lnTo>
                  <a:lnTo>
                    <a:pt x="139171" y="1027441"/>
                  </a:lnTo>
                  <a:lnTo>
                    <a:pt x="137848" y="1029572"/>
                  </a:lnTo>
                  <a:lnTo>
                    <a:pt x="136525" y="1031703"/>
                  </a:lnTo>
                  <a:lnTo>
                    <a:pt x="135202" y="1034100"/>
                  </a:lnTo>
                  <a:lnTo>
                    <a:pt x="134409" y="1036763"/>
                  </a:lnTo>
                  <a:lnTo>
                    <a:pt x="133879" y="1039427"/>
                  </a:lnTo>
                  <a:lnTo>
                    <a:pt x="133350" y="1042090"/>
                  </a:lnTo>
                  <a:lnTo>
                    <a:pt x="133350" y="1044753"/>
                  </a:lnTo>
                  <a:lnTo>
                    <a:pt x="133350" y="1138237"/>
                  </a:lnTo>
                  <a:lnTo>
                    <a:pt x="184150" y="1138237"/>
                  </a:lnTo>
                  <a:lnTo>
                    <a:pt x="184150" y="1044753"/>
                  </a:lnTo>
                  <a:lnTo>
                    <a:pt x="184150" y="1042090"/>
                  </a:lnTo>
                  <a:lnTo>
                    <a:pt x="183621" y="1039427"/>
                  </a:lnTo>
                  <a:lnTo>
                    <a:pt x="183092" y="1036763"/>
                  </a:lnTo>
                  <a:lnTo>
                    <a:pt x="182298" y="1034100"/>
                  </a:lnTo>
                  <a:lnTo>
                    <a:pt x="181240" y="1031703"/>
                  </a:lnTo>
                  <a:lnTo>
                    <a:pt x="179917" y="1029572"/>
                  </a:lnTo>
                  <a:lnTo>
                    <a:pt x="178594" y="1027441"/>
                  </a:lnTo>
                  <a:lnTo>
                    <a:pt x="176742" y="1025577"/>
                  </a:lnTo>
                  <a:lnTo>
                    <a:pt x="174890" y="1023979"/>
                  </a:lnTo>
                  <a:lnTo>
                    <a:pt x="173038" y="1022381"/>
                  </a:lnTo>
                  <a:lnTo>
                    <a:pt x="170921" y="1020783"/>
                  </a:lnTo>
                  <a:lnTo>
                    <a:pt x="168804" y="1019718"/>
                  </a:lnTo>
                  <a:lnTo>
                    <a:pt x="166423" y="1018652"/>
                  </a:lnTo>
                  <a:lnTo>
                    <a:pt x="163777" y="1018120"/>
                  </a:lnTo>
                  <a:lnTo>
                    <a:pt x="161396" y="1017587"/>
                  </a:lnTo>
                  <a:lnTo>
                    <a:pt x="158750" y="1017587"/>
                  </a:lnTo>
                  <a:lnTo>
                    <a:pt x="156104" y="1017587"/>
                  </a:lnTo>
                  <a:close/>
                  <a:moveTo>
                    <a:pt x="1231199" y="861483"/>
                  </a:moveTo>
                  <a:lnTo>
                    <a:pt x="1229082" y="861748"/>
                  </a:lnTo>
                  <a:lnTo>
                    <a:pt x="1227231" y="862542"/>
                  </a:lnTo>
                  <a:lnTo>
                    <a:pt x="1225908" y="863865"/>
                  </a:lnTo>
                  <a:lnTo>
                    <a:pt x="1224585" y="865452"/>
                  </a:lnTo>
                  <a:lnTo>
                    <a:pt x="1223262" y="867833"/>
                  </a:lnTo>
                  <a:lnTo>
                    <a:pt x="1222469" y="870479"/>
                  </a:lnTo>
                  <a:lnTo>
                    <a:pt x="1221940" y="873125"/>
                  </a:lnTo>
                  <a:lnTo>
                    <a:pt x="1221940" y="876036"/>
                  </a:lnTo>
                  <a:lnTo>
                    <a:pt x="1221940" y="925777"/>
                  </a:lnTo>
                  <a:lnTo>
                    <a:pt x="1240193" y="925777"/>
                  </a:lnTo>
                  <a:lnTo>
                    <a:pt x="1240193" y="876036"/>
                  </a:lnTo>
                  <a:lnTo>
                    <a:pt x="1239929" y="873125"/>
                  </a:lnTo>
                  <a:lnTo>
                    <a:pt x="1239400" y="870479"/>
                  </a:lnTo>
                  <a:lnTo>
                    <a:pt x="1238606" y="867833"/>
                  </a:lnTo>
                  <a:lnTo>
                    <a:pt x="1237548" y="865452"/>
                  </a:lnTo>
                  <a:lnTo>
                    <a:pt x="1236225" y="863865"/>
                  </a:lnTo>
                  <a:lnTo>
                    <a:pt x="1234638" y="862542"/>
                  </a:lnTo>
                  <a:lnTo>
                    <a:pt x="1233051" y="861748"/>
                  </a:lnTo>
                  <a:lnTo>
                    <a:pt x="1231199" y="861483"/>
                  </a:lnTo>
                  <a:close/>
                  <a:moveTo>
                    <a:pt x="655546" y="861483"/>
                  </a:moveTo>
                  <a:lnTo>
                    <a:pt x="653694" y="861748"/>
                  </a:lnTo>
                  <a:lnTo>
                    <a:pt x="652107" y="862542"/>
                  </a:lnTo>
                  <a:lnTo>
                    <a:pt x="650520" y="863865"/>
                  </a:lnTo>
                  <a:lnTo>
                    <a:pt x="649197" y="865452"/>
                  </a:lnTo>
                  <a:lnTo>
                    <a:pt x="648139" y="867833"/>
                  </a:lnTo>
                  <a:lnTo>
                    <a:pt x="646816" y="870479"/>
                  </a:lnTo>
                  <a:lnTo>
                    <a:pt x="646287" y="873125"/>
                  </a:lnTo>
                  <a:lnTo>
                    <a:pt x="646287" y="876036"/>
                  </a:lnTo>
                  <a:lnTo>
                    <a:pt x="646287" y="925777"/>
                  </a:lnTo>
                  <a:lnTo>
                    <a:pt x="664805" y="925777"/>
                  </a:lnTo>
                  <a:lnTo>
                    <a:pt x="664805" y="876036"/>
                  </a:lnTo>
                  <a:lnTo>
                    <a:pt x="664541" y="873125"/>
                  </a:lnTo>
                  <a:lnTo>
                    <a:pt x="664011" y="870479"/>
                  </a:lnTo>
                  <a:lnTo>
                    <a:pt x="663218" y="867833"/>
                  </a:lnTo>
                  <a:lnTo>
                    <a:pt x="662160" y="865452"/>
                  </a:lnTo>
                  <a:lnTo>
                    <a:pt x="660572" y="863865"/>
                  </a:lnTo>
                  <a:lnTo>
                    <a:pt x="658985" y="862542"/>
                  </a:lnTo>
                  <a:lnTo>
                    <a:pt x="657398" y="861748"/>
                  </a:lnTo>
                  <a:lnTo>
                    <a:pt x="655546" y="861483"/>
                  </a:lnTo>
                  <a:close/>
                  <a:moveTo>
                    <a:pt x="1796534" y="777081"/>
                  </a:moveTo>
                  <a:lnTo>
                    <a:pt x="1795741" y="777346"/>
                  </a:lnTo>
                  <a:lnTo>
                    <a:pt x="1794153" y="778404"/>
                  </a:lnTo>
                  <a:lnTo>
                    <a:pt x="1792566" y="779992"/>
                  </a:lnTo>
                  <a:lnTo>
                    <a:pt x="1791243" y="782108"/>
                  </a:lnTo>
                  <a:lnTo>
                    <a:pt x="1790185" y="784490"/>
                  </a:lnTo>
                  <a:lnTo>
                    <a:pt x="1789392" y="787400"/>
                  </a:lnTo>
                  <a:lnTo>
                    <a:pt x="1788862" y="790311"/>
                  </a:lnTo>
                  <a:lnTo>
                    <a:pt x="1788598" y="793486"/>
                  </a:lnTo>
                  <a:lnTo>
                    <a:pt x="1788598" y="850371"/>
                  </a:lnTo>
                  <a:lnTo>
                    <a:pt x="1806852" y="850371"/>
                  </a:lnTo>
                  <a:lnTo>
                    <a:pt x="1806852" y="793486"/>
                  </a:lnTo>
                  <a:lnTo>
                    <a:pt x="1806587" y="790311"/>
                  </a:lnTo>
                  <a:lnTo>
                    <a:pt x="1806058" y="787400"/>
                  </a:lnTo>
                  <a:lnTo>
                    <a:pt x="1805264" y="784490"/>
                  </a:lnTo>
                  <a:lnTo>
                    <a:pt x="1804206" y="782108"/>
                  </a:lnTo>
                  <a:lnTo>
                    <a:pt x="1802883" y="779992"/>
                  </a:lnTo>
                  <a:lnTo>
                    <a:pt x="1801296" y="778404"/>
                  </a:lnTo>
                  <a:lnTo>
                    <a:pt x="1799709" y="777346"/>
                  </a:lnTo>
                  <a:lnTo>
                    <a:pt x="1798651" y="777081"/>
                  </a:lnTo>
                  <a:lnTo>
                    <a:pt x="1797592" y="777081"/>
                  </a:lnTo>
                  <a:lnTo>
                    <a:pt x="1796534" y="777081"/>
                  </a:lnTo>
                  <a:close/>
                  <a:moveTo>
                    <a:pt x="1672462" y="777081"/>
                  </a:moveTo>
                  <a:lnTo>
                    <a:pt x="1671668" y="777346"/>
                  </a:lnTo>
                  <a:lnTo>
                    <a:pt x="1669817" y="778404"/>
                  </a:lnTo>
                  <a:lnTo>
                    <a:pt x="1668229" y="779992"/>
                  </a:lnTo>
                  <a:lnTo>
                    <a:pt x="1666907" y="782108"/>
                  </a:lnTo>
                  <a:lnTo>
                    <a:pt x="1665848" y="784490"/>
                  </a:lnTo>
                  <a:lnTo>
                    <a:pt x="1665055" y="787400"/>
                  </a:lnTo>
                  <a:lnTo>
                    <a:pt x="1664526" y="790311"/>
                  </a:lnTo>
                  <a:lnTo>
                    <a:pt x="1664261" y="793486"/>
                  </a:lnTo>
                  <a:lnTo>
                    <a:pt x="1664261" y="850371"/>
                  </a:lnTo>
                  <a:lnTo>
                    <a:pt x="1682515" y="850371"/>
                  </a:lnTo>
                  <a:lnTo>
                    <a:pt x="1682515" y="793486"/>
                  </a:lnTo>
                  <a:lnTo>
                    <a:pt x="1682250" y="790311"/>
                  </a:lnTo>
                  <a:lnTo>
                    <a:pt x="1681721" y="787400"/>
                  </a:lnTo>
                  <a:lnTo>
                    <a:pt x="1680928" y="784490"/>
                  </a:lnTo>
                  <a:lnTo>
                    <a:pt x="1679869" y="782108"/>
                  </a:lnTo>
                  <a:lnTo>
                    <a:pt x="1678547" y="779992"/>
                  </a:lnTo>
                  <a:lnTo>
                    <a:pt x="1676959" y="778404"/>
                  </a:lnTo>
                  <a:lnTo>
                    <a:pt x="1675372" y="777346"/>
                  </a:lnTo>
                  <a:lnTo>
                    <a:pt x="1674314" y="777081"/>
                  </a:lnTo>
                  <a:lnTo>
                    <a:pt x="1673520" y="777081"/>
                  </a:lnTo>
                  <a:lnTo>
                    <a:pt x="1672462" y="777081"/>
                  </a:lnTo>
                  <a:close/>
                  <a:moveTo>
                    <a:pt x="220896" y="777081"/>
                  </a:moveTo>
                  <a:lnTo>
                    <a:pt x="220103" y="777346"/>
                  </a:lnTo>
                  <a:lnTo>
                    <a:pt x="218516" y="778404"/>
                  </a:lnTo>
                  <a:lnTo>
                    <a:pt x="216928" y="779992"/>
                  </a:lnTo>
                  <a:lnTo>
                    <a:pt x="215605" y="782108"/>
                  </a:lnTo>
                  <a:lnTo>
                    <a:pt x="214547" y="784490"/>
                  </a:lnTo>
                  <a:lnTo>
                    <a:pt x="213489" y="787400"/>
                  </a:lnTo>
                  <a:lnTo>
                    <a:pt x="213225" y="790311"/>
                  </a:lnTo>
                  <a:lnTo>
                    <a:pt x="212960" y="793486"/>
                  </a:lnTo>
                  <a:lnTo>
                    <a:pt x="212960" y="850371"/>
                  </a:lnTo>
                  <a:lnTo>
                    <a:pt x="231214" y="850371"/>
                  </a:lnTo>
                  <a:lnTo>
                    <a:pt x="231214" y="793486"/>
                  </a:lnTo>
                  <a:lnTo>
                    <a:pt x="230949" y="790311"/>
                  </a:lnTo>
                  <a:lnTo>
                    <a:pt x="230420" y="787400"/>
                  </a:lnTo>
                  <a:lnTo>
                    <a:pt x="229626" y="784490"/>
                  </a:lnTo>
                  <a:lnTo>
                    <a:pt x="228568" y="782108"/>
                  </a:lnTo>
                  <a:lnTo>
                    <a:pt x="227246" y="779992"/>
                  </a:lnTo>
                  <a:lnTo>
                    <a:pt x="225658" y="778404"/>
                  </a:lnTo>
                  <a:lnTo>
                    <a:pt x="224071" y="777346"/>
                  </a:lnTo>
                  <a:lnTo>
                    <a:pt x="223013" y="777081"/>
                  </a:lnTo>
                  <a:lnTo>
                    <a:pt x="222219" y="777081"/>
                  </a:lnTo>
                  <a:lnTo>
                    <a:pt x="220896" y="777081"/>
                  </a:lnTo>
                  <a:close/>
                  <a:moveTo>
                    <a:pt x="96824" y="777081"/>
                  </a:moveTo>
                  <a:lnTo>
                    <a:pt x="96031" y="777346"/>
                  </a:lnTo>
                  <a:lnTo>
                    <a:pt x="94443" y="778404"/>
                  </a:lnTo>
                  <a:lnTo>
                    <a:pt x="92591" y="779992"/>
                  </a:lnTo>
                  <a:lnTo>
                    <a:pt x="91269" y="782108"/>
                  </a:lnTo>
                  <a:lnTo>
                    <a:pt x="90211" y="784490"/>
                  </a:lnTo>
                  <a:lnTo>
                    <a:pt x="89417" y="787400"/>
                  </a:lnTo>
                  <a:lnTo>
                    <a:pt x="88888" y="790311"/>
                  </a:lnTo>
                  <a:lnTo>
                    <a:pt x="88623" y="793486"/>
                  </a:lnTo>
                  <a:lnTo>
                    <a:pt x="88623" y="850371"/>
                  </a:lnTo>
                  <a:lnTo>
                    <a:pt x="106877" y="850371"/>
                  </a:lnTo>
                  <a:lnTo>
                    <a:pt x="106877" y="793486"/>
                  </a:lnTo>
                  <a:lnTo>
                    <a:pt x="106612" y="790311"/>
                  </a:lnTo>
                  <a:lnTo>
                    <a:pt x="106083" y="787400"/>
                  </a:lnTo>
                  <a:lnTo>
                    <a:pt x="105290" y="784490"/>
                  </a:lnTo>
                  <a:lnTo>
                    <a:pt x="104231" y="782108"/>
                  </a:lnTo>
                  <a:lnTo>
                    <a:pt x="102909" y="779992"/>
                  </a:lnTo>
                  <a:lnTo>
                    <a:pt x="101321" y="778404"/>
                  </a:lnTo>
                  <a:lnTo>
                    <a:pt x="99734" y="777346"/>
                  </a:lnTo>
                  <a:lnTo>
                    <a:pt x="98676" y="777081"/>
                  </a:lnTo>
                  <a:lnTo>
                    <a:pt x="97882" y="777081"/>
                  </a:lnTo>
                  <a:lnTo>
                    <a:pt x="96824" y="777081"/>
                  </a:lnTo>
                  <a:close/>
                  <a:moveTo>
                    <a:pt x="1735424" y="768350"/>
                  </a:moveTo>
                  <a:lnTo>
                    <a:pt x="1733572" y="768615"/>
                  </a:lnTo>
                  <a:lnTo>
                    <a:pt x="1731720" y="768879"/>
                  </a:lnTo>
                  <a:lnTo>
                    <a:pt x="1730133" y="769408"/>
                  </a:lnTo>
                  <a:lnTo>
                    <a:pt x="1728281" y="770202"/>
                  </a:lnTo>
                  <a:lnTo>
                    <a:pt x="1726429" y="770996"/>
                  </a:lnTo>
                  <a:lnTo>
                    <a:pt x="1725107" y="772054"/>
                  </a:lnTo>
                  <a:lnTo>
                    <a:pt x="1723519" y="773377"/>
                  </a:lnTo>
                  <a:lnTo>
                    <a:pt x="1722197" y="774965"/>
                  </a:lnTo>
                  <a:lnTo>
                    <a:pt x="1721139" y="776552"/>
                  </a:lnTo>
                  <a:lnTo>
                    <a:pt x="1720080" y="778140"/>
                  </a:lnTo>
                  <a:lnTo>
                    <a:pt x="1719022" y="779992"/>
                  </a:lnTo>
                  <a:lnTo>
                    <a:pt x="1718229" y="782108"/>
                  </a:lnTo>
                  <a:lnTo>
                    <a:pt x="1717699" y="784225"/>
                  </a:lnTo>
                  <a:lnTo>
                    <a:pt x="1717170" y="786342"/>
                  </a:lnTo>
                  <a:lnTo>
                    <a:pt x="1716906" y="788458"/>
                  </a:lnTo>
                  <a:lnTo>
                    <a:pt x="1716906" y="790575"/>
                  </a:lnTo>
                  <a:lnTo>
                    <a:pt x="1716906" y="867833"/>
                  </a:lnTo>
                  <a:lnTo>
                    <a:pt x="1754207" y="867833"/>
                  </a:lnTo>
                  <a:lnTo>
                    <a:pt x="1754207" y="790575"/>
                  </a:lnTo>
                  <a:lnTo>
                    <a:pt x="1753942" y="788458"/>
                  </a:lnTo>
                  <a:lnTo>
                    <a:pt x="1753678" y="786342"/>
                  </a:lnTo>
                  <a:lnTo>
                    <a:pt x="1753413" y="784225"/>
                  </a:lnTo>
                  <a:lnTo>
                    <a:pt x="1752620" y="782108"/>
                  </a:lnTo>
                  <a:lnTo>
                    <a:pt x="1751826" y="779992"/>
                  </a:lnTo>
                  <a:lnTo>
                    <a:pt x="1751032" y="778140"/>
                  </a:lnTo>
                  <a:lnTo>
                    <a:pt x="1749974" y="776552"/>
                  </a:lnTo>
                  <a:lnTo>
                    <a:pt x="1748651" y="774965"/>
                  </a:lnTo>
                  <a:lnTo>
                    <a:pt x="1747329" y="773377"/>
                  </a:lnTo>
                  <a:lnTo>
                    <a:pt x="1746006" y="772054"/>
                  </a:lnTo>
                  <a:lnTo>
                    <a:pt x="1744419" y="770996"/>
                  </a:lnTo>
                  <a:lnTo>
                    <a:pt x="1742831" y="770202"/>
                  </a:lnTo>
                  <a:lnTo>
                    <a:pt x="1741244" y="769408"/>
                  </a:lnTo>
                  <a:lnTo>
                    <a:pt x="1739128" y="768879"/>
                  </a:lnTo>
                  <a:lnTo>
                    <a:pt x="1737276" y="768615"/>
                  </a:lnTo>
                  <a:lnTo>
                    <a:pt x="1735424" y="768350"/>
                  </a:lnTo>
                  <a:close/>
                  <a:moveTo>
                    <a:pt x="159786" y="768350"/>
                  </a:moveTo>
                  <a:lnTo>
                    <a:pt x="157934" y="768615"/>
                  </a:lnTo>
                  <a:lnTo>
                    <a:pt x="156083" y="768879"/>
                  </a:lnTo>
                  <a:lnTo>
                    <a:pt x="154495" y="769408"/>
                  </a:lnTo>
                  <a:lnTo>
                    <a:pt x="152643" y="770202"/>
                  </a:lnTo>
                  <a:lnTo>
                    <a:pt x="151056" y="770996"/>
                  </a:lnTo>
                  <a:lnTo>
                    <a:pt x="149469" y="772054"/>
                  </a:lnTo>
                  <a:lnTo>
                    <a:pt x="147882" y="773377"/>
                  </a:lnTo>
                  <a:lnTo>
                    <a:pt x="146559" y="774965"/>
                  </a:lnTo>
                  <a:lnTo>
                    <a:pt x="145501" y="776552"/>
                  </a:lnTo>
                  <a:lnTo>
                    <a:pt x="144443" y="778140"/>
                  </a:lnTo>
                  <a:lnTo>
                    <a:pt x="143384" y="779992"/>
                  </a:lnTo>
                  <a:lnTo>
                    <a:pt x="142855" y="782108"/>
                  </a:lnTo>
                  <a:lnTo>
                    <a:pt x="142062" y="784225"/>
                  </a:lnTo>
                  <a:lnTo>
                    <a:pt x="141533" y="786342"/>
                  </a:lnTo>
                  <a:lnTo>
                    <a:pt x="141268" y="788458"/>
                  </a:lnTo>
                  <a:lnTo>
                    <a:pt x="141268" y="790575"/>
                  </a:lnTo>
                  <a:lnTo>
                    <a:pt x="141268" y="867833"/>
                  </a:lnTo>
                  <a:lnTo>
                    <a:pt x="178569" y="867833"/>
                  </a:lnTo>
                  <a:lnTo>
                    <a:pt x="178569" y="790575"/>
                  </a:lnTo>
                  <a:lnTo>
                    <a:pt x="178304" y="788458"/>
                  </a:lnTo>
                  <a:lnTo>
                    <a:pt x="178040" y="786342"/>
                  </a:lnTo>
                  <a:lnTo>
                    <a:pt x="177511" y="784225"/>
                  </a:lnTo>
                  <a:lnTo>
                    <a:pt x="176982" y="782108"/>
                  </a:lnTo>
                  <a:lnTo>
                    <a:pt x="176188" y="779992"/>
                  </a:lnTo>
                  <a:lnTo>
                    <a:pt x="175394" y="778140"/>
                  </a:lnTo>
                  <a:lnTo>
                    <a:pt x="174336" y="776552"/>
                  </a:lnTo>
                  <a:lnTo>
                    <a:pt x="173014" y="774965"/>
                  </a:lnTo>
                  <a:lnTo>
                    <a:pt x="171691" y="773377"/>
                  </a:lnTo>
                  <a:lnTo>
                    <a:pt x="170368" y="772054"/>
                  </a:lnTo>
                  <a:lnTo>
                    <a:pt x="168781" y="770996"/>
                  </a:lnTo>
                  <a:lnTo>
                    <a:pt x="167194" y="770202"/>
                  </a:lnTo>
                  <a:lnTo>
                    <a:pt x="165606" y="769408"/>
                  </a:lnTo>
                  <a:lnTo>
                    <a:pt x="163490" y="768879"/>
                  </a:lnTo>
                  <a:lnTo>
                    <a:pt x="161638" y="768615"/>
                  </a:lnTo>
                  <a:lnTo>
                    <a:pt x="159786" y="768350"/>
                  </a:lnTo>
                  <a:close/>
                  <a:moveTo>
                    <a:pt x="985704" y="625475"/>
                  </a:moveTo>
                  <a:lnTo>
                    <a:pt x="983826" y="625744"/>
                  </a:lnTo>
                  <a:lnTo>
                    <a:pt x="981948" y="626551"/>
                  </a:lnTo>
                  <a:lnTo>
                    <a:pt x="980338" y="627897"/>
                  </a:lnTo>
                  <a:lnTo>
                    <a:pt x="978996" y="629511"/>
                  </a:lnTo>
                  <a:lnTo>
                    <a:pt x="977923" y="631664"/>
                  </a:lnTo>
                  <a:lnTo>
                    <a:pt x="976850" y="634085"/>
                  </a:lnTo>
                  <a:lnTo>
                    <a:pt x="976313" y="636776"/>
                  </a:lnTo>
                  <a:lnTo>
                    <a:pt x="976313" y="639736"/>
                  </a:lnTo>
                  <a:lnTo>
                    <a:pt x="976313" y="688975"/>
                  </a:lnTo>
                  <a:lnTo>
                    <a:pt x="995363" y="688975"/>
                  </a:lnTo>
                  <a:lnTo>
                    <a:pt x="995363" y="639736"/>
                  </a:lnTo>
                  <a:lnTo>
                    <a:pt x="995095" y="636776"/>
                  </a:lnTo>
                  <a:lnTo>
                    <a:pt x="994558" y="634085"/>
                  </a:lnTo>
                  <a:lnTo>
                    <a:pt x="993753" y="631664"/>
                  </a:lnTo>
                  <a:lnTo>
                    <a:pt x="992412" y="629511"/>
                  </a:lnTo>
                  <a:lnTo>
                    <a:pt x="991070" y="627897"/>
                  </a:lnTo>
                  <a:lnTo>
                    <a:pt x="989460" y="626551"/>
                  </a:lnTo>
                  <a:lnTo>
                    <a:pt x="987582" y="625744"/>
                  </a:lnTo>
                  <a:lnTo>
                    <a:pt x="985704" y="625475"/>
                  </a:lnTo>
                  <a:close/>
                  <a:moveTo>
                    <a:pt x="942841" y="625475"/>
                  </a:moveTo>
                  <a:lnTo>
                    <a:pt x="940963" y="625744"/>
                  </a:lnTo>
                  <a:lnTo>
                    <a:pt x="939353" y="626551"/>
                  </a:lnTo>
                  <a:lnTo>
                    <a:pt x="937743" y="627897"/>
                  </a:lnTo>
                  <a:lnTo>
                    <a:pt x="936402" y="629511"/>
                  </a:lnTo>
                  <a:lnTo>
                    <a:pt x="935060" y="631664"/>
                  </a:lnTo>
                  <a:lnTo>
                    <a:pt x="934255" y="634085"/>
                  </a:lnTo>
                  <a:lnTo>
                    <a:pt x="933719" y="636776"/>
                  </a:lnTo>
                  <a:lnTo>
                    <a:pt x="933450" y="639736"/>
                  </a:lnTo>
                  <a:lnTo>
                    <a:pt x="933450" y="688975"/>
                  </a:lnTo>
                  <a:lnTo>
                    <a:pt x="952500" y="688975"/>
                  </a:lnTo>
                  <a:lnTo>
                    <a:pt x="952500" y="639736"/>
                  </a:lnTo>
                  <a:lnTo>
                    <a:pt x="952500" y="636776"/>
                  </a:lnTo>
                  <a:lnTo>
                    <a:pt x="951695" y="634085"/>
                  </a:lnTo>
                  <a:lnTo>
                    <a:pt x="950890" y="631664"/>
                  </a:lnTo>
                  <a:lnTo>
                    <a:pt x="949817" y="629511"/>
                  </a:lnTo>
                  <a:lnTo>
                    <a:pt x="948476" y="627897"/>
                  </a:lnTo>
                  <a:lnTo>
                    <a:pt x="946866" y="626551"/>
                  </a:lnTo>
                  <a:lnTo>
                    <a:pt x="944719" y="625744"/>
                  </a:lnTo>
                  <a:lnTo>
                    <a:pt x="942841" y="625475"/>
                  </a:lnTo>
                  <a:close/>
                  <a:moveTo>
                    <a:pt x="901566" y="625475"/>
                  </a:moveTo>
                  <a:lnTo>
                    <a:pt x="899688" y="625744"/>
                  </a:lnTo>
                  <a:lnTo>
                    <a:pt x="897810" y="626551"/>
                  </a:lnTo>
                  <a:lnTo>
                    <a:pt x="896200" y="627897"/>
                  </a:lnTo>
                  <a:lnTo>
                    <a:pt x="894858" y="629511"/>
                  </a:lnTo>
                  <a:lnTo>
                    <a:pt x="893785" y="631664"/>
                  </a:lnTo>
                  <a:lnTo>
                    <a:pt x="892980" y="634085"/>
                  </a:lnTo>
                  <a:lnTo>
                    <a:pt x="892444" y="636776"/>
                  </a:lnTo>
                  <a:lnTo>
                    <a:pt x="892175" y="639736"/>
                  </a:lnTo>
                  <a:lnTo>
                    <a:pt x="892175" y="688975"/>
                  </a:lnTo>
                  <a:lnTo>
                    <a:pt x="911225" y="688975"/>
                  </a:lnTo>
                  <a:lnTo>
                    <a:pt x="911225" y="639736"/>
                  </a:lnTo>
                  <a:lnTo>
                    <a:pt x="910957" y="636776"/>
                  </a:lnTo>
                  <a:lnTo>
                    <a:pt x="910420" y="634085"/>
                  </a:lnTo>
                  <a:lnTo>
                    <a:pt x="909615" y="631664"/>
                  </a:lnTo>
                  <a:lnTo>
                    <a:pt x="908542" y="629511"/>
                  </a:lnTo>
                  <a:lnTo>
                    <a:pt x="906932" y="627897"/>
                  </a:lnTo>
                  <a:lnTo>
                    <a:pt x="905322" y="626551"/>
                  </a:lnTo>
                  <a:lnTo>
                    <a:pt x="903713" y="625744"/>
                  </a:lnTo>
                  <a:lnTo>
                    <a:pt x="901566" y="625475"/>
                  </a:lnTo>
                  <a:close/>
                  <a:moveTo>
                    <a:pt x="1742302" y="577586"/>
                  </a:moveTo>
                  <a:lnTo>
                    <a:pt x="1741773" y="578115"/>
                  </a:lnTo>
                  <a:lnTo>
                    <a:pt x="1740715" y="579438"/>
                  </a:lnTo>
                  <a:lnTo>
                    <a:pt x="1740186" y="581554"/>
                  </a:lnTo>
                  <a:lnTo>
                    <a:pt x="1739921" y="584465"/>
                  </a:lnTo>
                  <a:lnTo>
                    <a:pt x="1739921" y="607483"/>
                  </a:lnTo>
                  <a:lnTo>
                    <a:pt x="1744948" y="607483"/>
                  </a:lnTo>
                  <a:lnTo>
                    <a:pt x="1744948" y="584465"/>
                  </a:lnTo>
                  <a:lnTo>
                    <a:pt x="1744948" y="581554"/>
                  </a:lnTo>
                  <a:lnTo>
                    <a:pt x="1744419" y="579438"/>
                  </a:lnTo>
                  <a:lnTo>
                    <a:pt x="1743625" y="578115"/>
                  </a:lnTo>
                  <a:lnTo>
                    <a:pt x="1743096" y="577586"/>
                  </a:lnTo>
                  <a:lnTo>
                    <a:pt x="1742567" y="577586"/>
                  </a:lnTo>
                  <a:lnTo>
                    <a:pt x="1742302" y="577586"/>
                  </a:lnTo>
                  <a:close/>
                  <a:moveTo>
                    <a:pt x="1732249" y="577586"/>
                  </a:moveTo>
                  <a:lnTo>
                    <a:pt x="1731456" y="578115"/>
                  </a:lnTo>
                  <a:lnTo>
                    <a:pt x="1730927" y="578644"/>
                  </a:lnTo>
                  <a:lnTo>
                    <a:pt x="1730398" y="579438"/>
                  </a:lnTo>
                  <a:lnTo>
                    <a:pt x="1729604" y="581554"/>
                  </a:lnTo>
                  <a:lnTo>
                    <a:pt x="1729339" y="584465"/>
                  </a:lnTo>
                  <a:lnTo>
                    <a:pt x="1729339" y="607483"/>
                  </a:lnTo>
                  <a:lnTo>
                    <a:pt x="1736482" y="607483"/>
                  </a:lnTo>
                  <a:lnTo>
                    <a:pt x="1736482" y="584465"/>
                  </a:lnTo>
                  <a:lnTo>
                    <a:pt x="1736218" y="581554"/>
                  </a:lnTo>
                  <a:lnTo>
                    <a:pt x="1735424" y="579438"/>
                  </a:lnTo>
                  <a:lnTo>
                    <a:pt x="1734895" y="578644"/>
                  </a:lnTo>
                  <a:lnTo>
                    <a:pt x="1734366" y="578115"/>
                  </a:lnTo>
                  <a:lnTo>
                    <a:pt x="1733572" y="577586"/>
                  </a:lnTo>
                  <a:lnTo>
                    <a:pt x="1732779" y="577586"/>
                  </a:lnTo>
                  <a:lnTo>
                    <a:pt x="1732249" y="577586"/>
                  </a:lnTo>
                  <a:close/>
                  <a:moveTo>
                    <a:pt x="1722726" y="577586"/>
                  </a:moveTo>
                  <a:lnTo>
                    <a:pt x="1722197" y="578115"/>
                  </a:lnTo>
                  <a:lnTo>
                    <a:pt x="1721403" y="579438"/>
                  </a:lnTo>
                  <a:lnTo>
                    <a:pt x="1720874" y="581554"/>
                  </a:lnTo>
                  <a:lnTo>
                    <a:pt x="1720874" y="584465"/>
                  </a:lnTo>
                  <a:lnTo>
                    <a:pt x="1720874" y="607483"/>
                  </a:lnTo>
                  <a:lnTo>
                    <a:pt x="1725636" y="607483"/>
                  </a:lnTo>
                  <a:lnTo>
                    <a:pt x="1725636" y="584465"/>
                  </a:lnTo>
                  <a:lnTo>
                    <a:pt x="1725371" y="581554"/>
                  </a:lnTo>
                  <a:lnTo>
                    <a:pt x="1724842" y="579438"/>
                  </a:lnTo>
                  <a:lnTo>
                    <a:pt x="1724049" y="578115"/>
                  </a:lnTo>
                  <a:lnTo>
                    <a:pt x="1723519" y="577586"/>
                  </a:lnTo>
                  <a:lnTo>
                    <a:pt x="1723255" y="577586"/>
                  </a:lnTo>
                  <a:lnTo>
                    <a:pt x="1722726" y="577586"/>
                  </a:lnTo>
                  <a:close/>
                  <a:moveTo>
                    <a:pt x="164813" y="577056"/>
                  </a:moveTo>
                  <a:lnTo>
                    <a:pt x="164284" y="577586"/>
                  </a:lnTo>
                  <a:lnTo>
                    <a:pt x="163490" y="578908"/>
                  </a:lnTo>
                  <a:lnTo>
                    <a:pt x="162961" y="581025"/>
                  </a:lnTo>
                  <a:lnTo>
                    <a:pt x="162696" y="583936"/>
                  </a:lnTo>
                  <a:lnTo>
                    <a:pt x="162696" y="606954"/>
                  </a:lnTo>
                  <a:lnTo>
                    <a:pt x="167723" y="606954"/>
                  </a:lnTo>
                  <a:lnTo>
                    <a:pt x="167723" y="583936"/>
                  </a:lnTo>
                  <a:lnTo>
                    <a:pt x="167723" y="581025"/>
                  </a:lnTo>
                  <a:lnTo>
                    <a:pt x="167194" y="578908"/>
                  </a:lnTo>
                  <a:lnTo>
                    <a:pt x="166400" y="577586"/>
                  </a:lnTo>
                  <a:lnTo>
                    <a:pt x="165871" y="577056"/>
                  </a:lnTo>
                  <a:lnTo>
                    <a:pt x="165342" y="577056"/>
                  </a:lnTo>
                  <a:lnTo>
                    <a:pt x="164813" y="577056"/>
                  </a:lnTo>
                  <a:close/>
                  <a:moveTo>
                    <a:pt x="155024" y="577056"/>
                  </a:moveTo>
                  <a:lnTo>
                    <a:pt x="154231" y="577586"/>
                  </a:lnTo>
                  <a:lnTo>
                    <a:pt x="153702" y="578115"/>
                  </a:lnTo>
                  <a:lnTo>
                    <a:pt x="153173" y="578908"/>
                  </a:lnTo>
                  <a:lnTo>
                    <a:pt x="152379" y="581025"/>
                  </a:lnTo>
                  <a:lnTo>
                    <a:pt x="152114" y="583936"/>
                  </a:lnTo>
                  <a:lnTo>
                    <a:pt x="152114" y="606954"/>
                  </a:lnTo>
                  <a:lnTo>
                    <a:pt x="158993" y="606954"/>
                  </a:lnTo>
                  <a:lnTo>
                    <a:pt x="158993" y="583936"/>
                  </a:lnTo>
                  <a:lnTo>
                    <a:pt x="158728" y="581025"/>
                  </a:lnTo>
                  <a:lnTo>
                    <a:pt x="158199" y="578908"/>
                  </a:lnTo>
                  <a:lnTo>
                    <a:pt x="157670" y="578115"/>
                  </a:lnTo>
                  <a:lnTo>
                    <a:pt x="156876" y="577586"/>
                  </a:lnTo>
                  <a:lnTo>
                    <a:pt x="156347" y="577056"/>
                  </a:lnTo>
                  <a:lnTo>
                    <a:pt x="155553" y="577056"/>
                  </a:lnTo>
                  <a:lnTo>
                    <a:pt x="155024" y="577056"/>
                  </a:lnTo>
                  <a:close/>
                  <a:moveTo>
                    <a:pt x="145501" y="577056"/>
                  </a:moveTo>
                  <a:lnTo>
                    <a:pt x="144972" y="577586"/>
                  </a:lnTo>
                  <a:lnTo>
                    <a:pt x="144178" y="578908"/>
                  </a:lnTo>
                  <a:lnTo>
                    <a:pt x="143649" y="581025"/>
                  </a:lnTo>
                  <a:lnTo>
                    <a:pt x="143384" y="583936"/>
                  </a:lnTo>
                  <a:lnTo>
                    <a:pt x="143384" y="606954"/>
                  </a:lnTo>
                  <a:lnTo>
                    <a:pt x="148146" y="606954"/>
                  </a:lnTo>
                  <a:lnTo>
                    <a:pt x="148146" y="583936"/>
                  </a:lnTo>
                  <a:lnTo>
                    <a:pt x="148146" y="581025"/>
                  </a:lnTo>
                  <a:lnTo>
                    <a:pt x="147617" y="578908"/>
                  </a:lnTo>
                  <a:lnTo>
                    <a:pt x="146823" y="577586"/>
                  </a:lnTo>
                  <a:lnTo>
                    <a:pt x="146294" y="577056"/>
                  </a:lnTo>
                  <a:lnTo>
                    <a:pt x="145765" y="577056"/>
                  </a:lnTo>
                  <a:lnTo>
                    <a:pt x="145501" y="577056"/>
                  </a:lnTo>
                  <a:close/>
                  <a:moveTo>
                    <a:pt x="1005022" y="460375"/>
                  </a:moveTo>
                  <a:lnTo>
                    <a:pt x="1003408" y="460637"/>
                  </a:lnTo>
                  <a:lnTo>
                    <a:pt x="1001524" y="461160"/>
                  </a:lnTo>
                  <a:lnTo>
                    <a:pt x="1000448" y="461945"/>
                  </a:lnTo>
                  <a:lnTo>
                    <a:pt x="999103" y="463252"/>
                  </a:lnTo>
                  <a:lnTo>
                    <a:pt x="998296" y="464822"/>
                  </a:lnTo>
                  <a:lnTo>
                    <a:pt x="997488" y="466653"/>
                  </a:lnTo>
                  <a:lnTo>
                    <a:pt x="996950" y="468484"/>
                  </a:lnTo>
                  <a:lnTo>
                    <a:pt x="996950" y="470838"/>
                  </a:lnTo>
                  <a:lnTo>
                    <a:pt x="996950" y="506413"/>
                  </a:lnTo>
                  <a:lnTo>
                    <a:pt x="1012825" y="506413"/>
                  </a:lnTo>
                  <a:lnTo>
                    <a:pt x="1012825" y="470838"/>
                  </a:lnTo>
                  <a:lnTo>
                    <a:pt x="1012556" y="468484"/>
                  </a:lnTo>
                  <a:lnTo>
                    <a:pt x="1012018" y="466653"/>
                  </a:lnTo>
                  <a:lnTo>
                    <a:pt x="1011480" y="464822"/>
                  </a:lnTo>
                  <a:lnTo>
                    <a:pt x="1010404" y="463252"/>
                  </a:lnTo>
                  <a:lnTo>
                    <a:pt x="1009327" y="461945"/>
                  </a:lnTo>
                  <a:lnTo>
                    <a:pt x="1007982" y="461160"/>
                  </a:lnTo>
                  <a:lnTo>
                    <a:pt x="1006637" y="460637"/>
                  </a:lnTo>
                  <a:lnTo>
                    <a:pt x="1005022" y="460375"/>
                  </a:lnTo>
                  <a:close/>
                  <a:moveTo>
                    <a:pt x="893897" y="460375"/>
                  </a:moveTo>
                  <a:lnTo>
                    <a:pt x="892283" y="460637"/>
                  </a:lnTo>
                  <a:lnTo>
                    <a:pt x="890938" y="461160"/>
                  </a:lnTo>
                  <a:lnTo>
                    <a:pt x="889592" y="461945"/>
                  </a:lnTo>
                  <a:lnTo>
                    <a:pt x="888247" y="463252"/>
                  </a:lnTo>
                  <a:lnTo>
                    <a:pt x="887171" y="464822"/>
                  </a:lnTo>
                  <a:lnTo>
                    <a:pt x="886632" y="466653"/>
                  </a:lnTo>
                  <a:lnTo>
                    <a:pt x="886094" y="468484"/>
                  </a:lnTo>
                  <a:lnTo>
                    <a:pt x="885825" y="470838"/>
                  </a:lnTo>
                  <a:lnTo>
                    <a:pt x="885825" y="506413"/>
                  </a:lnTo>
                  <a:lnTo>
                    <a:pt x="901700" y="506413"/>
                  </a:lnTo>
                  <a:lnTo>
                    <a:pt x="901700" y="470838"/>
                  </a:lnTo>
                  <a:lnTo>
                    <a:pt x="901431" y="468484"/>
                  </a:lnTo>
                  <a:lnTo>
                    <a:pt x="901162" y="466653"/>
                  </a:lnTo>
                  <a:lnTo>
                    <a:pt x="900355" y="464822"/>
                  </a:lnTo>
                  <a:lnTo>
                    <a:pt x="899279" y="463252"/>
                  </a:lnTo>
                  <a:lnTo>
                    <a:pt x="898202" y="461945"/>
                  </a:lnTo>
                  <a:lnTo>
                    <a:pt x="896857" y="461160"/>
                  </a:lnTo>
                  <a:lnTo>
                    <a:pt x="895512" y="460637"/>
                  </a:lnTo>
                  <a:lnTo>
                    <a:pt x="893897" y="460375"/>
                  </a:lnTo>
                  <a:close/>
                  <a:moveTo>
                    <a:pt x="948670" y="455612"/>
                  </a:moveTo>
                  <a:lnTo>
                    <a:pt x="945888" y="455879"/>
                  </a:lnTo>
                  <a:lnTo>
                    <a:pt x="943106" y="456680"/>
                  </a:lnTo>
                  <a:lnTo>
                    <a:pt x="940880" y="457749"/>
                  </a:lnTo>
                  <a:lnTo>
                    <a:pt x="938932" y="459351"/>
                  </a:lnTo>
                  <a:lnTo>
                    <a:pt x="937541" y="461220"/>
                  </a:lnTo>
                  <a:lnTo>
                    <a:pt x="936150" y="463357"/>
                  </a:lnTo>
                  <a:lnTo>
                    <a:pt x="935315" y="465760"/>
                  </a:lnTo>
                  <a:lnTo>
                    <a:pt x="935037" y="468431"/>
                  </a:lnTo>
                  <a:lnTo>
                    <a:pt x="935037" y="512762"/>
                  </a:lnTo>
                  <a:lnTo>
                    <a:pt x="962025" y="512762"/>
                  </a:lnTo>
                  <a:lnTo>
                    <a:pt x="962025" y="468431"/>
                  </a:lnTo>
                  <a:lnTo>
                    <a:pt x="961747" y="465760"/>
                  </a:lnTo>
                  <a:lnTo>
                    <a:pt x="960912" y="463357"/>
                  </a:lnTo>
                  <a:lnTo>
                    <a:pt x="959521" y="461220"/>
                  </a:lnTo>
                  <a:lnTo>
                    <a:pt x="957852" y="459351"/>
                  </a:lnTo>
                  <a:lnTo>
                    <a:pt x="955904" y="457749"/>
                  </a:lnTo>
                  <a:lnTo>
                    <a:pt x="953678" y="456680"/>
                  </a:lnTo>
                  <a:lnTo>
                    <a:pt x="951174" y="455879"/>
                  </a:lnTo>
                  <a:lnTo>
                    <a:pt x="948670" y="455612"/>
                  </a:lnTo>
                  <a:close/>
                  <a:moveTo>
                    <a:pt x="1035184" y="449262"/>
                  </a:moveTo>
                  <a:lnTo>
                    <a:pt x="1033306" y="449529"/>
                  </a:lnTo>
                  <a:lnTo>
                    <a:pt x="1031428" y="450063"/>
                  </a:lnTo>
                  <a:lnTo>
                    <a:pt x="1029550" y="451399"/>
                  </a:lnTo>
                  <a:lnTo>
                    <a:pt x="1028208" y="452734"/>
                  </a:lnTo>
                  <a:lnTo>
                    <a:pt x="1027135" y="454870"/>
                  </a:lnTo>
                  <a:lnTo>
                    <a:pt x="1026330" y="457007"/>
                  </a:lnTo>
                  <a:lnTo>
                    <a:pt x="1025794" y="459410"/>
                  </a:lnTo>
                  <a:lnTo>
                    <a:pt x="1025525" y="462081"/>
                  </a:lnTo>
                  <a:lnTo>
                    <a:pt x="1025525" y="506412"/>
                  </a:lnTo>
                  <a:lnTo>
                    <a:pt x="1044575" y="506412"/>
                  </a:lnTo>
                  <a:lnTo>
                    <a:pt x="1044575" y="462081"/>
                  </a:lnTo>
                  <a:lnTo>
                    <a:pt x="1044307" y="459410"/>
                  </a:lnTo>
                  <a:lnTo>
                    <a:pt x="1043770" y="457007"/>
                  </a:lnTo>
                  <a:lnTo>
                    <a:pt x="1042965" y="454870"/>
                  </a:lnTo>
                  <a:lnTo>
                    <a:pt x="1041892" y="452734"/>
                  </a:lnTo>
                  <a:lnTo>
                    <a:pt x="1040282" y="451399"/>
                  </a:lnTo>
                  <a:lnTo>
                    <a:pt x="1038941" y="450063"/>
                  </a:lnTo>
                  <a:lnTo>
                    <a:pt x="1037063" y="449529"/>
                  </a:lnTo>
                  <a:lnTo>
                    <a:pt x="1035184" y="449262"/>
                  </a:lnTo>
                  <a:close/>
                  <a:moveTo>
                    <a:pt x="857116" y="449262"/>
                  </a:moveTo>
                  <a:lnTo>
                    <a:pt x="855238" y="449529"/>
                  </a:lnTo>
                  <a:lnTo>
                    <a:pt x="853628" y="450063"/>
                  </a:lnTo>
                  <a:lnTo>
                    <a:pt x="852018" y="451399"/>
                  </a:lnTo>
                  <a:lnTo>
                    <a:pt x="850677" y="452734"/>
                  </a:lnTo>
                  <a:lnTo>
                    <a:pt x="849335" y="454870"/>
                  </a:lnTo>
                  <a:lnTo>
                    <a:pt x="848530" y="457007"/>
                  </a:lnTo>
                  <a:lnTo>
                    <a:pt x="847994" y="459410"/>
                  </a:lnTo>
                  <a:lnTo>
                    <a:pt x="847725" y="462081"/>
                  </a:lnTo>
                  <a:lnTo>
                    <a:pt x="847725" y="506412"/>
                  </a:lnTo>
                  <a:lnTo>
                    <a:pt x="866775" y="506412"/>
                  </a:lnTo>
                  <a:lnTo>
                    <a:pt x="866775" y="462081"/>
                  </a:lnTo>
                  <a:lnTo>
                    <a:pt x="866775" y="459410"/>
                  </a:lnTo>
                  <a:lnTo>
                    <a:pt x="865970" y="457007"/>
                  </a:lnTo>
                  <a:lnTo>
                    <a:pt x="865165" y="454870"/>
                  </a:lnTo>
                  <a:lnTo>
                    <a:pt x="864092" y="452734"/>
                  </a:lnTo>
                  <a:lnTo>
                    <a:pt x="862751" y="451399"/>
                  </a:lnTo>
                  <a:lnTo>
                    <a:pt x="861141" y="450063"/>
                  </a:lnTo>
                  <a:lnTo>
                    <a:pt x="858994" y="449529"/>
                  </a:lnTo>
                  <a:lnTo>
                    <a:pt x="857116" y="449262"/>
                  </a:lnTo>
                  <a:close/>
                  <a:moveTo>
                    <a:pt x="985171" y="258233"/>
                  </a:moveTo>
                  <a:lnTo>
                    <a:pt x="984377" y="258498"/>
                  </a:lnTo>
                  <a:lnTo>
                    <a:pt x="983583" y="259027"/>
                  </a:lnTo>
                  <a:lnTo>
                    <a:pt x="982790" y="259821"/>
                  </a:lnTo>
                  <a:lnTo>
                    <a:pt x="981996" y="260879"/>
                  </a:lnTo>
                  <a:lnTo>
                    <a:pt x="981467" y="261938"/>
                  </a:lnTo>
                  <a:lnTo>
                    <a:pt x="981203" y="263525"/>
                  </a:lnTo>
                  <a:lnTo>
                    <a:pt x="980938" y="264848"/>
                  </a:lnTo>
                  <a:lnTo>
                    <a:pt x="980938" y="266700"/>
                  </a:lnTo>
                  <a:lnTo>
                    <a:pt x="980938" y="320146"/>
                  </a:lnTo>
                  <a:lnTo>
                    <a:pt x="985171" y="321469"/>
                  </a:lnTo>
                  <a:lnTo>
                    <a:pt x="989933" y="323056"/>
                  </a:lnTo>
                  <a:lnTo>
                    <a:pt x="989933" y="266700"/>
                  </a:lnTo>
                  <a:lnTo>
                    <a:pt x="989668" y="264848"/>
                  </a:lnTo>
                  <a:lnTo>
                    <a:pt x="989403" y="263525"/>
                  </a:lnTo>
                  <a:lnTo>
                    <a:pt x="989139" y="261938"/>
                  </a:lnTo>
                  <a:lnTo>
                    <a:pt x="988610" y="260879"/>
                  </a:lnTo>
                  <a:lnTo>
                    <a:pt x="987552" y="259821"/>
                  </a:lnTo>
                  <a:lnTo>
                    <a:pt x="986758" y="259027"/>
                  </a:lnTo>
                  <a:lnTo>
                    <a:pt x="985964" y="258498"/>
                  </a:lnTo>
                  <a:lnTo>
                    <a:pt x="985171" y="258233"/>
                  </a:lnTo>
                  <a:close/>
                  <a:moveTo>
                    <a:pt x="911098" y="258233"/>
                  </a:moveTo>
                  <a:lnTo>
                    <a:pt x="910304" y="258498"/>
                  </a:lnTo>
                  <a:lnTo>
                    <a:pt x="909510" y="259027"/>
                  </a:lnTo>
                  <a:lnTo>
                    <a:pt x="908717" y="259821"/>
                  </a:lnTo>
                  <a:lnTo>
                    <a:pt x="908188" y="260879"/>
                  </a:lnTo>
                  <a:lnTo>
                    <a:pt x="907659" y="261938"/>
                  </a:lnTo>
                  <a:lnTo>
                    <a:pt x="907130" y="263525"/>
                  </a:lnTo>
                  <a:lnTo>
                    <a:pt x="906865" y="264848"/>
                  </a:lnTo>
                  <a:lnTo>
                    <a:pt x="906865" y="266700"/>
                  </a:lnTo>
                  <a:lnTo>
                    <a:pt x="906865" y="323056"/>
                  </a:lnTo>
                  <a:lnTo>
                    <a:pt x="911098" y="321469"/>
                  </a:lnTo>
                  <a:lnTo>
                    <a:pt x="915595" y="320146"/>
                  </a:lnTo>
                  <a:lnTo>
                    <a:pt x="915595" y="266700"/>
                  </a:lnTo>
                  <a:lnTo>
                    <a:pt x="915330" y="264848"/>
                  </a:lnTo>
                  <a:lnTo>
                    <a:pt x="915066" y="263525"/>
                  </a:lnTo>
                  <a:lnTo>
                    <a:pt x="914801" y="261938"/>
                  </a:lnTo>
                  <a:lnTo>
                    <a:pt x="914272" y="260879"/>
                  </a:lnTo>
                  <a:lnTo>
                    <a:pt x="913743" y="259821"/>
                  </a:lnTo>
                  <a:lnTo>
                    <a:pt x="912950" y="259027"/>
                  </a:lnTo>
                  <a:lnTo>
                    <a:pt x="912156" y="258498"/>
                  </a:lnTo>
                  <a:lnTo>
                    <a:pt x="911098" y="258233"/>
                  </a:lnTo>
                  <a:close/>
                  <a:moveTo>
                    <a:pt x="966652" y="255058"/>
                  </a:moveTo>
                  <a:lnTo>
                    <a:pt x="965594" y="255323"/>
                  </a:lnTo>
                  <a:lnTo>
                    <a:pt x="964536" y="255588"/>
                  </a:lnTo>
                  <a:lnTo>
                    <a:pt x="963478" y="256381"/>
                  </a:lnTo>
                  <a:lnTo>
                    <a:pt x="962684" y="257704"/>
                  </a:lnTo>
                  <a:lnTo>
                    <a:pt x="962155" y="259027"/>
                  </a:lnTo>
                  <a:lnTo>
                    <a:pt x="961626" y="260350"/>
                  </a:lnTo>
                  <a:lnTo>
                    <a:pt x="961097" y="261938"/>
                  </a:lnTo>
                  <a:lnTo>
                    <a:pt x="961097" y="263525"/>
                  </a:lnTo>
                  <a:lnTo>
                    <a:pt x="961097" y="316177"/>
                  </a:lnTo>
                  <a:lnTo>
                    <a:pt x="966917" y="316971"/>
                  </a:lnTo>
                  <a:lnTo>
                    <a:pt x="972472" y="318029"/>
                  </a:lnTo>
                  <a:lnTo>
                    <a:pt x="972472" y="263525"/>
                  </a:lnTo>
                  <a:lnTo>
                    <a:pt x="972208" y="261938"/>
                  </a:lnTo>
                  <a:lnTo>
                    <a:pt x="971943" y="260350"/>
                  </a:lnTo>
                  <a:lnTo>
                    <a:pt x="971414" y="259027"/>
                  </a:lnTo>
                  <a:lnTo>
                    <a:pt x="970885" y="257704"/>
                  </a:lnTo>
                  <a:lnTo>
                    <a:pt x="969827" y="256381"/>
                  </a:lnTo>
                  <a:lnTo>
                    <a:pt x="969033" y="255588"/>
                  </a:lnTo>
                  <a:lnTo>
                    <a:pt x="967975" y="255323"/>
                  </a:lnTo>
                  <a:lnTo>
                    <a:pt x="966652" y="255058"/>
                  </a:lnTo>
                  <a:close/>
                  <a:moveTo>
                    <a:pt x="929616" y="255058"/>
                  </a:moveTo>
                  <a:lnTo>
                    <a:pt x="928558" y="255323"/>
                  </a:lnTo>
                  <a:lnTo>
                    <a:pt x="927500" y="255588"/>
                  </a:lnTo>
                  <a:lnTo>
                    <a:pt x="926441" y="256381"/>
                  </a:lnTo>
                  <a:lnTo>
                    <a:pt x="925648" y="257704"/>
                  </a:lnTo>
                  <a:lnTo>
                    <a:pt x="924854" y="259027"/>
                  </a:lnTo>
                  <a:lnTo>
                    <a:pt x="924325" y="260350"/>
                  </a:lnTo>
                  <a:lnTo>
                    <a:pt x="924061" y="261938"/>
                  </a:lnTo>
                  <a:lnTo>
                    <a:pt x="924061" y="263525"/>
                  </a:lnTo>
                  <a:lnTo>
                    <a:pt x="924061" y="318029"/>
                  </a:lnTo>
                  <a:lnTo>
                    <a:pt x="929616" y="316971"/>
                  </a:lnTo>
                  <a:lnTo>
                    <a:pt x="935436" y="316177"/>
                  </a:lnTo>
                  <a:lnTo>
                    <a:pt x="935436" y="263525"/>
                  </a:lnTo>
                  <a:lnTo>
                    <a:pt x="935436" y="261938"/>
                  </a:lnTo>
                  <a:lnTo>
                    <a:pt x="935171" y="260350"/>
                  </a:lnTo>
                  <a:lnTo>
                    <a:pt x="934642" y="259027"/>
                  </a:lnTo>
                  <a:lnTo>
                    <a:pt x="933849" y="257704"/>
                  </a:lnTo>
                  <a:lnTo>
                    <a:pt x="933055" y="256381"/>
                  </a:lnTo>
                  <a:lnTo>
                    <a:pt x="931997" y="255588"/>
                  </a:lnTo>
                  <a:lnTo>
                    <a:pt x="930674" y="255323"/>
                  </a:lnTo>
                  <a:lnTo>
                    <a:pt x="929616" y="255058"/>
                  </a:lnTo>
                  <a:close/>
                  <a:moveTo>
                    <a:pt x="948399" y="251090"/>
                  </a:moveTo>
                  <a:lnTo>
                    <a:pt x="947076" y="251354"/>
                  </a:lnTo>
                  <a:lnTo>
                    <a:pt x="945489" y="251883"/>
                  </a:lnTo>
                  <a:lnTo>
                    <a:pt x="944431" y="252413"/>
                  </a:lnTo>
                  <a:lnTo>
                    <a:pt x="943637" y="253471"/>
                  </a:lnTo>
                  <a:lnTo>
                    <a:pt x="942843" y="254794"/>
                  </a:lnTo>
                  <a:lnTo>
                    <a:pt x="942314" y="256117"/>
                  </a:lnTo>
                  <a:lnTo>
                    <a:pt x="941785" y="257969"/>
                  </a:lnTo>
                  <a:lnTo>
                    <a:pt x="941785" y="259556"/>
                  </a:lnTo>
                  <a:lnTo>
                    <a:pt x="941785" y="315913"/>
                  </a:lnTo>
                  <a:lnTo>
                    <a:pt x="948399" y="315648"/>
                  </a:lnTo>
                  <a:lnTo>
                    <a:pt x="954748" y="315913"/>
                  </a:lnTo>
                  <a:lnTo>
                    <a:pt x="954748" y="259556"/>
                  </a:lnTo>
                  <a:lnTo>
                    <a:pt x="954483" y="257969"/>
                  </a:lnTo>
                  <a:lnTo>
                    <a:pt x="954219" y="256117"/>
                  </a:lnTo>
                  <a:lnTo>
                    <a:pt x="953425" y="254794"/>
                  </a:lnTo>
                  <a:lnTo>
                    <a:pt x="952896" y="253471"/>
                  </a:lnTo>
                  <a:lnTo>
                    <a:pt x="951838" y="252413"/>
                  </a:lnTo>
                  <a:lnTo>
                    <a:pt x="950780" y="251883"/>
                  </a:lnTo>
                  <a:lnTo>
                    <a:pt x="949722" y="251354"/>
                  </a:lnTo>
                  <a:lnTo>
                    <a:pt x="948399" y="251090"/>
                  </a:lnTo>
                  <a:close/>
                  <a:moveTo>
                    <a:pt x="946547" y="0"/>
                  </a:moveTo>
                  <a:lnTo>
                    <a:pt x="949457" y="0"/>
                  </a:lnTo>
                  <a:lnTo>
                    <a:pt x="949457" y="3969"/>
                  </a:lnTo>
                  <a:lnTo>
                    <a:pt x="950515" y="4498"/>
                  </a:lnTo>
                  <a:lnTo>
                    <a:pt x="951309" y="5292"/>
                  </a:lnTo>
                  <a:lnTo>
                    <a:pt x="951838" y="6350"/>
                  </a:lnTo>
                  <a:lnTo>
                    <a:pt x="952102" y="7673"/>
                  </a:lnTo>
                  <a:lnTo>
                    <a:pt x="951838" y="8731"/>
                  </a:lnTo>
                  <a:lnTo>
                    <a:pt x="951309" y="9790"/>
                  </a:lnTo>
                  <a:lnTo>
                    <a:pt x="950515" y="10848"/>
                  </a:lnTo>
                  <a:lnTo>
                    <a:pt x="949457" y="11377"/>
                  </a:lnTo>
                  <a:lnTo>
                    <a:pt x="949457" y="23813"/>
                  </a:lnTo>
                  <a:lnTo>
                    <a:pt x="953954" y="21696"/>
                  </a:lnTo>
                  <a:lnTo>
                    <a:pt x="965065" y="18785"/>
                  </a:lnTo>
                  <a:lnTo>
                    <a:pt x="960568" y="24606"/>
                  </a:lnTo>
                  <a:lnTo>
                    <a:pt x="959774" y="28310"/>
                  </a:lnTo>
                  <a:lnTo>
                    <a:pt x="955277" y="32015"/>
                  </a:lnTo>
                  <a:lnTo>
                    <a:pt x="949457" y="33338"/>
                  </a:lnTo>
                  <a:lnTo>
                    <a:pt x="949457" y="59002"/>
                  </a:lnTo>
                  <a:lnTo>
                    <a:pt x="951573" y="59531"/>
                  </a:lnTo>
                  <a:lnTo>
                    <a:pt x="953425" y="60590"/>
                  </a:lnTo>
                  <a:lnTo>
                    <a:pt x="955012" y="62177"/>
                  </a:lnTo>
                  <a:lnTo>
                    <a:pt x="956071" y="63765"/>
                  </a:lnTo>
                  <a:lnTo>
                    <a:pt x="969033" y="63765"/>
                  </a:lnTo>
                  <a:lnTo>
                    <a:pt x="970356" y="64029"/>
                  </a:lnTo>
                  <a:lnTo>
                    <a:pt x="971414" y="64823"/>
                  </a:lnTo>
                  <a:lnTo>
                    <a:pt x="971943" y="65881"/>
                  </a:lnTo>
                  <a:lnTo>
                    <a:pt x="972208" y="67204"/>
                  </a:lnTo>
                  <a:lnTo>
                    <a:pt x="971943" y="68527"/>
                  </a:lnTo>
                  <a:lnTo>
                    <a:pt x="971414" y="69321"/>
                  </a:lnTo>
                  <a:lnTo>
                    <a:pt x="970356" y="70115"/>
                  </a:lnTo>
                  <a:lnTo>
                    <a:pt x="969033" y="70379"/>
                  </a:lnTo>
                  <a:lnTo>
                    <a:pt x="956335" y="70379"/>
                  </a:lnTo>
                  <a:lnTo>
                    <a:pt x="955277" y="72760"/>
                  </a:lnTo>
                  <a:lnTo>
                    <a:pt x="953690" y="74348"/>
                  </a:lnTo>
                  <a:lnTo>
                    <a:pt x="951838" y="75671"/>
                  </a:lnTo>
                  <a:lnTo>
                    <a:pt x="950780" y="75935"/>
                  </a:lnTo>
                  <a:lnTo>
                    <a:pt x="949457" y="76200"/>
                  </a:lnTo>
                  <a:lnTo>
                    <a:pt x="949457" y="95779"/>
                  </a:lnTo>
                  <a:lnTo>
                    <a:pt x="951044" y="96308"/>
                  </a:lnTo>
                  <a:lnTo>
                    <a:pt x="952367" y="96838"/>
                  </a:lnTo>
                  <a:lnTo>
                    <a:pt x="953690" y="97631"/>
                  </a:lnTo>
                  <a:lnTo>
                    <a:pt x="954748" y="98425"/>
                  </a:lnTo>
                  <a:lnTo>
                    <a:pt x="955806" y="99748"/>
                  </a:lnTo>
                  <a:lnTo>
                    <a:pt x="956600" y="101071"/>
                  </a:lnTo>
                  <a:lnTo>
                    <a:pt x="957393" y="102394"/>
                  </a:lnTo>
                  <a:lnTo>
                    <a:pt x="957922" y="103717"/>
                  </a:lnTo>
                  <a:lnTo>
                    <a:pt x="964007" y="103717"/>
                  </a:lnTo>
                  <a:lnTo>
                    <a:pt x="965065" y="103981"/>
                  </a:lnTo>
                  <a:lnTo>
                    <a:pt x="965859" y="104775"/>
                  </a:lnTo>
                  <a:lnTo>
                    <a:pt x="966388" y="105833"/>
                  </a:lnTo>
                  <a:lnTo>
                    <a:pt x="966388" y="107156"/>
                  </a:lnTo>
                  <a:lnTo>
                    <a:pt x="966388" y="108479"/>
                  </a:lnTo>
                  <a:lnTo>
                    <a:pt x="965859" y="109538"/>
                  </a:lnTo>
                  <a:lnTo>
                    <a:pt x="965065" y="110067"/>
                  </a:lnTo>
                  <a:lnTo>
                    <a:pt x="964007" y="110331"/>
                  </a:lnTo>
                  <a:lnTo>
                    <a:pt x="957658" y="110331"/>
                  </a:lnTo>
                  <a:lnTo>
                    <a:pt x="957129" y="111654"/>
                  </a:lnTo>
                  <a:lnTo>
                    <a:pt x="956335" y="112977"/>
                  </a:lnTo>
                  <a:lnTo>
                    <a:pt x="955542" y="114035"/>
                  </a:lnTo>
                  <a:lnTo>
                    <a:pt x="954483" y="115094"/>
                  </a:lnTo>
                  <a:lnTo>
                    <a:pt x="953425" y="116152"/>
                  </a:lnTo>
                  <a:lnTo>
                    <a:pt x="952102" y="116681"/>
                  </a:lnTo>
                  <a:lnTo>
                    <a:pt x="951044" y="117210"/>
                  </a:lnTo>
                  <a:lnTo>
                    <a:pt x="949457" y="117740"/>
                  </a:lnTo>
                  <a:lnTo>
                    <a:pt x="949457" y="136260"/>
                  </a:lnTo>
                  <a:lnTo>
                    <a:pt x="950780" y="136525"/>
                  </a:lnTo>
                  <a:lnTo>
                    <a:pt x="951838" y="136790"/>
                  </a:lnTo>
                  <a:lnTo>
                    <a:pt x="952632" y="137319"/>
                  </a:lnTo>
                  <a:lnTo>
                    <a:pt x="953425" y="138113"/>
                  </a:lnTo>
                  <a:lnTo>
                    <a:pt x="954219" y="138906"/>
                  </a:lnTo>
                  <a:lnTo>
                    <a:pt x="954748" y="139965"/>
                  </a:lnTo>
                  <a:lnTo>
                    <a:pt x="955012" y="141023"/>
                  </a:lnTo>
                  <a:lnTo>
                    <a:pt x="955277" y="142081"/>
                  </a:lnTo>
                  <a:lnTo>
                    <a:pt x="955012" y="142875"/>
                  </a:lnTo>
                  <a:lnTo>
                    <a:pt x="954748" y="144198"/>
                  </a:lnTo>
                  <a:lnTo>
                    <a:pt x="957922" y="146050"/>
                  </a:lnTo>
                  <a:lnTo>
                    <a:pt x="961097" y="148167"/>
                  </a:lnTo>
                  <a:lnTo>
                    <a:pt x="963742" y="150283"/>
                  </a:lnTo>
                  <a:lnTo>
                    <a:pt x="966123" y="152665"/>
                  </a:lnTo>
                  <a:lnTo>
                    <a:pt x="968504" y="155046"/>
                  </a:lnTo>
                  <a:lnTo>
                    <a:pt x="970621" y="157956"/>
                  </a:lnTo>
                  <a:lnTo>
                    <a:pt x="972737" y="160602"/>
                  </a:lnTo>
                  <a:lnTo>
                    <a:pt x="974853" y="163248"/>
                  </a:lnTo>
                  <a:lnTo>
                    <a:pt x="978028" y="168804"/>
                  </a:lnTo>
                  <a:lnTo>
                    <a:pt x="980938" y="174625"/>
                  </a:lnTo>
                  <a:lnTo>
                    <a:pt x="983319" y="180181"/>
                  </a:lnTo>
                  <a:lnTo>
                    <a:pt x="985171" y="186002"/>
                  </a:lnTo>
                  <a:lnTo>
                    <a:pt x="986493" y="191294"/>
                  </a:lnTo>
                  <a:lnTo>
                    <a:pt x="987552" y="196056"/>
                  </a:lnTo>
                  <a:lnTo>
                    <a:pt x="988610" y="200819"/>
                  </a:lnTo>
                  <a:lnTo>
                    <a:pt x="989403" y="204788"/>
                  </a:lnTo>
                  <a:lnTo>
                    <a:pt x="989933" y="210344"/>
                  </a:lnTo>
                  <a:lnTo>
                    <a:pt x="989933" y="212460"/>
                  </a:lnTo>
                  <a:lnTo>
                    <a:pt x="996811" y="218546"/>
                  </a:lnTo>
                  <a:lnTo>
                    <a:pt x="996811" y="232304"/>
                  </a:lnTo>
                  <a:lnTo>
                    <a:pt x="999456" y="234685"/>
                  </a:lnTo>
                  <a:lnTo>
                    <a:pt x="1001837" y="236802"/>
                  </a:lnTo>
                  <a:lnTo>
                    <a:pt x="1003424" y="239183"/>
                  </a:lnTo>
                  <a:lnTo>
                    <a:pt x="1004218" y="241300"/>
                  </a:lnTo>
                  <a:lnTo>
                    <a:pt x="1004747" y="243417"/>
                  </a:lnTo>
                  <a:lnTo>
                    <a:pt x="1004747" y="245269"/>
                  </a:lnTo>
                  <a:lnTo>
                    <a:pt x="1004218" y="247121"/>
                  </a:lnTo>
                  <a:lnTo>
                    <a:pt x="1003424" y="248973"/>
                  </a:lnTo>
                  <a:lnTo>
                    <a:pt x="1002366" y="250296"/>
                  </a:lnTo>
                  <a:lnTo>
                    <a:pt x="1001308" y="251619"/>
                  </a:lnTo>
                  <a:lnTo>
                    <a:pt x="999192" y="254000"/>
                  </a:lnTo>
                  <a:lnTo>
                    <a:pt x="997340" y="255323"/>
                  </a:lnTo>
                  <a:lnTo>
                    <a:pt x="996811" y="255852"/>
                  </a:lnTo>
                  <a:lnTo>
                    <a:pt x="996811" y="327819"/>
                  </a:lnTo>
                  <a:lnTo>
                    <a:pt x="998398" y="328613"/>
                  </a:lnTo>
                  <a:lnTo>
                    <a:pt x="999721" y="329671"/>
                  </a:lnTo>
                  <a:lnTo>
                    <a:pt x="1000779" y="330729"/>
                  </a:lnTo>
                  <a:lnTo>
                    <a:pt x="1001837" y="331523"/>
                  </a:lnTo>
                  <a:lnTo>
                    <a:pt x="1002366" y="332581"/>
                  </a:lnTo>
                  <a:lnTo>
                    <a:pt x="1003160" y="333640"/>
                  </a:lnTo>
                  <a:lnTo>
                    <a:pt x="1003424" y="335492"/>
                  </a:lnTo>
                  <a:lnTo>
                    <a:pt x="1005541" y="336021"/>
                  </a:lnTo>
                  <a:lnTo>
                    <a:pt x="1007128" y="336815"/>
                  </a:lnTo>
                  <a:lnTo>
                    <a:pt x="1008186" y="337873"/>
                  </a:lnTo>
                  <a:lnTo>
                    <a:pt x="1008451" y="338402"/>
                  </a:lnTo>
                  <a:lnTo>
                    <a:pt x="1008715" y="338931"/>
                  </a:lnTo>
                  <a:lnTo>
                    <a:pt x="1008715" y="347663"/>
                  </a:lnTo>
                  <a:lnTo>
                    <a:pt x="1009774" y="348192"/>
                  </a:lnTo>
                  <a:lnTo>
                    <a:pt x="1010567" y="348985"/>
                  </a:lnTo>
                  <a:lnTo>
                    <a:pt x="1011096" y="349779"/>
                  </a:lnTo>
                  <a:lnTo>
                    <a:pt x="1011361" y="350573"/>
                  </a:lnTo>
                  <a:lnTo>
                    <a:pt x="1011361" y="363802"/>
                  </a:lnTo>
                  <a:lnTo>
                    <a:pt x="1013213" y="364331"/>
                  </a:lnTo>
                  <a:lnTo>
                    <a:pt x="1013213" y="363802"/>
                  </a:lnTo>
                  <a:lnTo>
                    <a:pt x="1013213" y="363273"/>
                  </a:lnTo>
                  <a:lnTo>
                    <a:pt x="1013477" y="361685"/>
                  </a:lnTo>
                  <a:lnTo>
                    <a:pt x="1014271" y="360892"/>
                  </a:lnTo>
                  <a:lnTo>
                    <a:pt x="1014535" y="359833"/>
                  </a:lnTo>
                  <a:lnTo>
                    <a:pt x="1014800" y="358510"/>
                  </a:lnTo>
                  <a:lnTo>
                    <a:pt x="1014535" y="357981"/>
                  </a:lnTo>
                  <a:lnTo>
                    <a:pt x="1014535" y="357717"/>
                  </a:lnTo>
                  <a:lnTo>
                    <a:pt x="1014800" y="357717"/>
                  </a:lnTo>
                  <a:lnTo>
                    <a:pt x="1014800" y="357452"/>
                  </a:lnTo>
                  <a:lnTo>
                    <a:pt x="1014800" y="356923"/>
                  </a:lnTo>
                  <a:lnTo>
                    <a:pt x="1015064" y="356658"/>
                  </a:lnTo>
                  <a:lnTo>
                    <a:pt x="1015064" y="356923"/>
                  </a:lnTo>
                  <a:lnTo>
                    <a:pt x="1015329" y="356923"/>
                  </a:lnTo>
                  <a:lnTo>
                    <a:pt x="1015064" y="357188"/>
                  </a:lnTo>
                  <a:lnTo>
                    <a:pt x="1015064" y="357717"/>
                  </a:lnTo>
                  <a:lnTo>
                    <a:pt x="1015329" y="357717"/>
                  </a:lnTo>
                  <a:lnTo>
                    <a:pt x="1015329" y="357981"/>
                  </a:lnTo>
                  <a:lnTo>
                    <a:pt x="1015064" y="358510"/>
                  </a:lnTo>
                  <a:lnTo>
                    <a:pt x="1015329" y="359833"/>
                  </a:lnTo>
                  <a:lnTo>
                    <a:pt x="1015858" y="360892"/>
                  </a:lnTo>
                  <a:lnTo>
                    <a:pt x="1016387" y="361950"/>
                  </a:lnTo>
                  <a:lnTo>
                    <a:pt x="1016916" y="363273"/>
                  </a:lnTo>
                  <a:lnTo>
                    <a:pt x="1016916" y="363802"/>
                  </a:lnTo>
                  <a:lnTo>
                    <a:pt x="1016916" y="364067"/>
                  </a:lnTo>
                  <a:lnTo>
                    <a:pt x="1017181" y="363802"/>
                  </a:lnTo>
                  <a:lnTo>
                    <a:pt x="1017445" y="361156"/>
                  </a:lnTo>
                  <a:lnTo>
                    <a:pt x="1017974" y="357981"/>
                  </a:lnTo>
                  <a:lnTo>
                    <a:pt x="1018768" y="354013"/>
                  </a:lnTo>
                  <a:lnTo>
                    <a:pt x="1020355" y="350044"/>
                  </a:lnTo>
                  <a:lnTo>
                    <a:pt x="1021149" y="347927"/>
                  </a:lnTo>
                  <a:lnTo>
                    <a:pt x="1022472" y="345546"/>
                  </a:lnTo>
                  <a:lnTo>
                    <a:pt x="1023794" y="343429"/>
                  </a:lnTo>
                  <a:lnTo>
                    <a:pt x="1025382" y="341313"/>
                  </a:lnTo>
                  <a:lnTo>
                    <a:pt x="1027234" y="339196"/>
                  </a:lnTo>
                  <a:lnTo>
                    <a:pt x="1029350" y="337608"/>
                  </a:lnTo>
                  <a:lnTo>
                    <a:pt x="1029085" y="336815"/>
                  </a:lnTo>
                  <a:lnTo>
                    <a:pt x="1029085" y="336285"/>
                  </a:lnTo>
                  <a:lnTo>
                    <a:pt x="1029350" y="335756"/>
                  </a:lnTo>
                  <a:lnTo>
                    <a:pt x="1029614" y="335492"/>
                  </a:lnTo>
                  <a:lnTo>
                    <a:pt x="1030144" y="335227"/>
                  </a:lnTo>
                  <a:lnTo>
                    <a:pt x="1030144" y="334169"/>
                  </a:lnTo>
                  <a:lnTo>
                    <a:pt x="1030144" y="332317"/>
                  </a:lnTo>
                  <a:lnTo>
                    <a:pt x="1030673" y="330729"/>
                  </a:lnTo>
                  <a:lnTo>
                    <a:pt x="1031731" y="329406"/>
                  </a:lnTo>
                  <a:lnTo>
                    <a:pt x="1032789" y="328348"/>
                  </a:lnTo>
                  <a:lnTo>
                    <a:pt x="1033847" y="325173"/>
                  </a:lnTo>
                  <a:lnTo>
                    <a:pt x="1034376" y="323585"/>
                  </a:lnTo>
                  <a:lnTo>
                    <a:pt x="1034641" y="321469"/>
                  </a:lnTo>
                  <a:lnTo>
                    <a:pt x="1034112" y="321204"/>
                  </a:lnTo>
                  <a:lnTo>
                    <a:pt x="1033847" y="320675"/>
                  </a:lnTo>
                  <a:lnTo>
                    <a:pt x="1034112" y="319881"/>
                  </a:lnTo>
                  <a:lnTo>
                    <a:pt x="1034641" y="319617"/>
                  </a:lnTo>
                  <a:lnTo>
                    <a:pt x="1034641" y="318558"/>
                  </a:lnTo>
                  <a:lnTo>
                    <a:pt x="1034376" y="318294"/>
                  </a:lnTo>
                  <a:lnTo>
                    <a:pt x="1034376" y="317765"/>
                  </a:lnTo>
                  <a:lnTo>
                    <a:pt x="1034376" y="317235"/>
                  </a:lnTo>
                  <a:lnTo>
                    <a:pt x="1034905" y="316971"/>
                  </a:lnTo>
                  <a:lnTo>
                    <a:pt x="1035435" y="317235"/>
                  </a:lnTo>
                  <a:lnTo>
                    <a:pt x="1035699" y="317765"/>
                  </a:lnTo>
                  <a:lnTo>
                    <a:pt x="1035435" y="318294"/>
                  </a:lnTo>
                  <a:lnTo>
                    <a:pt x="1035170" y="318558"/>
                  </a:lnTo>
                  <a:lnTo>
                    <a:pt x="1035170" y="319617"/>
                  </a:lnTo>
                  <a:lnTo>
                    <a:pt x="1035964" y="319881"/>
                  </a:lnTo>
                  <a:lnTo>
                    <a:pt x="1035964" y="320675"/>
                  </a:lnTo>
                  <a:lnTo>
                    <a:pt x="1035964" y="321204"/>
                  </a:lnTo>
                  <a:lnTo>
                    <a:pt x="1035435" y="321469"/>
                  </a:lnTo>
                  <a:lnTo>
                    <a:pt x="1035699" y="323585"/>
                  </a:lnTo>
                  <a:lnTo>
                    <a:pt x="1036228" y="325173"/>
                  </a:lnTo>
                  <a:lnTo>
                    <a:pt x="1037286" y="328348"/>
                  </a:lnTo>
                  <a:lnTo>
                    <a:pt x="1038345" y="329406"/>
                  </a:lnTo>
                  <a:lnTo>
                    <a:pt x="1038874" y="330729"/>
                  </a:lnTo>
                  <a:lnTo>
                    <a:pt x="1039403" y="332581"/>
                  </a:lnTo>
                  <a:lnTo>
                    <a:pt x="1039667" y="334169"/>
                  </a:lnTo>
                  <a:lnTo>
                    <a:pt x="1039667" y="335227"/>
                  </a:lnTo>
                  <a:lnTo>
                    <a:pt x="1039932" y="335492"/>
                  </a:lnTo>
                  <a:lnTo>
                    <a:pt x="1040196" y="335756"/>
                  </a:lnTo>
                  <a:lnTo>
                    <a:pt x="1040461" y="336285"/>
                  </a:lnTo>
                  <a:lnTo>
                    <a:pt x="1040725" y="336815"/>
                  </a:lnTo>
                  <a:lnTo>
                    <a:pt x="1040461" y="337608"/>
                  </a:lnTo>
                  <a:lnTo>
                    <a:pt x="1042577" y="339196"/>
                  </a:lnTo>
                  <a:lnTo>
                    <a:pt x="1044429" y="341313"/>
                  </a:lnTo>
                  <a:lnTo>
                    <a:pt x="1046281" y="343429"/>
                  </a:lnTo>
                  <a:lnTo>
                    <a:pt x="1047604" y="345546"/>
                  </a:lnTo>
                  <a:lnTo>
                    <a:pt x="1048662" y="347927"/>
                  </a:lnTo>
                  <a:lnTo>
                    <a:pt x="1049720" y="350044"/>
                  </a:lnTo>
                  <a:lnTo>
                    <a:pt x="1051043" y="354013"/>
                  </a:lnTo>
                  <a:lnTo>
                    <a:pt x="1052101" y="357981"/>
                  </a:lnTo>
                  <a:lnTo>
                    <a:pt x="1052365" y="361156"/>
                  </a:lnTo>
                  <a:lnTo>
                    <a:pt x="1052630" y="363802"/>
                  </a:lnTo>
                  <a:lnTo>
                    <a:pt x="1052895" y="364067"/>
                  </a:lnTo>
                  <a:lnTo>
                    <a:pt x="1052895" y="363802"/>
                  </a:lnTo>
                  <a:lnTo>
                    <a:pt x="1052895" y="363273"/>
                  </a:lnTo>
                  <a:lnTo>
                    <a:pt x="1053159" y="361685"/>
                  </a:lnTo>
                  <a:lnTo>
                    <a:pt x="1053953" y="360892"/>
                  </a:lnTo>
                  <a:lnTo>
                    <a:pt x="1054217" y="359833"/>
                  </a:lnTo>
                  <a:lnTo>
                    <a:pt x="1054482" y="358510"/>
                  </a:lnTo>
                  <a:lnTo>
                    <a:pt x="1054217" y="357981"/>
                  </a:lnTo>
                  <a:lnTo>
                    <a:pt x="1054482" y="357717"/>
                  </a:lnTo>
                  <a:lnTo>
                    <a:pt x="1054482" y="357452"/>
                  </a:lnTo>
                  <a:lnTo>
                    <a:pt x="1054482" y="356923"/>
                  </a:lnTo>
                  <a:lnTo>
                    <a:pt x="1054746" y="356658"/>
                  </a:lnTo>
                  <a:lnTo>
                    <a:pt x="1054746" y="356923"/>
                  </a:lnTo>
                  <a:lnTo>
                    <a:pt x="1055011" y="356923"/>
                  </a:lnTo>
                  <a:lnTo>
                    <a:pt x="1054746" y="357188"/>
                  </a:lnTo>
                  <a:lnTo>
                    <a:pt x="1054746" y="357717"/>
                  </a:lnTo>
                  <a:lnTo>
                    <a:pt x="1055011" y="357717"/>
                  </a:lnTo>
                  <a:lnTo>
                    <a:pt x="1055011" y="357981"/>
                  </a:lnTo>
                  <a:lnTo>
                    <a:pt x="1054746" y="358510"/>
                  </a:lnTo>
                  <a:lnTo>
                    <a:pt x="1055011" y="359833"/>
                  </a:lnTo>
                  <a:lnTo>
                    <a:pt x="1055540" y="360892"/>
                  </a:lnTo>
                  <a:lnTo>
                    <a:pt x="1056069" y="361950"/>
                  </a:lnTo>
                  <a:lnTo>
                    <a:pt x="1056334" y="363273"/>
                  </a:lnTo>
                  <a:lnTo>
                    <a:pt x="1056334" y="363802"/>
                  </a:lnTo>
                  <a:lnTo>
                    <a:pt x="1056334" y="366183"/>
                  </a:lnTo>
                  <a:lnTo>
                    <a:pt x="1056598" y="366183"/>
                  </a:lnTo>
                  <a:lnTo>
                    <a:pt x="1056598" y="374650"/>
                  </a:lnTo>
                  <a:lnTo>
                    <a:pt x="1056598" y="381794"/>
                  </a:lnTo>
                  <a:lnTo>
                    <a:pt x="1065064" y="381794"/>
                  </a:lnTo>
                  <a:lnTo>
                    <a:pt x="1065064" y="391054"/>
                  </a:lnTo>
                  <a:lnTo>
                    <a:pt x="1063212" y="391054"/>
                  </a:lnTo>
                  <a:lnTo>
                    <a:pt x="1063212" y="524669"/>
                  </a:lnTo>
                  <a:lnTo>
                    <a:pt x="1081201" y="524669"/>
                  </a:lnTo>
                  <a:lnTo>
                    <a:pt x="1070090" y="538427"/>
                  </a:lnTo>
                  <a:lnTo>
                    <a:pt x="1070090" y="699558"/>
                  </a:lnTo>
                  <a:lnTo>
                    <a:pt x="1071148" y="700352"/>
                  </a:lnTo>
                  <a:lnTo>
                    <a:pt x="1071677" y="701146"/>
                  </a:lnTo>
                  <a:lnTo>
                    <a:pt x="1072206" y="702204"/>
                  </a:lnTo>
                  <a:lnTo>
                    <a:pt x="1072471" y="703527"/>
                  </a:lnTo>
                  <a:lnTo>
                    <a:pt x="1072206" y="704586"/>
                  </a:lnTo>
                  <a:lnTo>
                    <a:pt x="1071677" y="705644"/>
                  </a:lnTo>
                  <a:lnTo>
                    <a:pt x="1071148" y="706438"/>
                  </a:lnTo>
                  <a:lnTo>
                    <a:pt x="1070090" y="707231"/>
                  </a:lnTo>
                  <a:lnTo>
                    <a:pt x="1070090" y="917046"/>
                  </a:lnTo>
                  <a:lnTo>
                    <a:pt x="1145486" y="951177"/>
                  </a:lnTo>
                  <a:lnTo>
                    <a:pt x="1190988" y="951177"/>
                  </a:lnTo>
                  <a:lnTo>
                    <a:pt x="1190988" y="856721"/>
                  </a:lnTo>
                  <a:lnTo>
                    <a:pt x="1190723" y="856721"/>
                  </a:lnTo>
                  <a:lnTo>
                    <a:pt x="1190723" y="844815"/>
                  </a:lnTo>
                  <a:lnTo>
                    <a:pt x="1187020" y="839788"/>
                  </a:lnTo>
                  <a:lnTo>
                    <a:pt x="1187020" y="835554"/>
                  </a:lnTo>
                  <a:lnTo>
                    <a:pt x="1197337" y="835554"/>
                  </a:lnTo>
                  <a:lnTo>
                    <a:pt x="1197337" y="824442"/>
                  </a:lnTo>
                  <a:lnTo>
                    <a:pt x="1197601" y="824177"/>
                  </a:lnTo>
                  <a:lnTo>
                    <a:pt x="1197601" y="820738"/>
                  </a:lnTo>
                  <a:lnTo>
                    <a:pt x="1197337" y="819944"/>
                  </a:lnTo>
                  <a:lnTo>
                    <a:pt x="1197601" y="819150"/>
                  </a:lnTo>
                  <a:lnTo>
                    <a:pt x="1197866" y="818356"/>
                  </a:lnTo>
                  <a:lnTo>
                    <a:pt x="1198395" y="817563"/>
                  </a:lnTo>
                  <a:lnTo>
                    <a:pt x="1198924" y="817033"/>
                  </a:lnTo>
                  <a:lnTo>
                    <a:pt x="1199453" y="815711"/>
                  </a:lnTo>
                  <a:lnTo>
                    <a:pt x="1199982" y="813858"/>
                  </a:lnTo>
                  <a:lnTo>
                    <a:pt x="1199718" y="813594"/>
                  </a:lnTo>
                  <a:lnTo>
                    <a:pt x="1199453" y="813329"/>
                  </a:lnTo>
                  <a:lnTo>
                    <a:pt x="1199718" y="813065"/>
                  </a:lnTo>
                  <a:lnTo>
                    <a:pt x="1199982" y="813065"/>
                  </a:lnTo>
                  <a:lnTo>
                    <a:pt x="1199982" y="812536"/>
                  </a:lnTo>
                  <a:lnTo>
                    <a:pt x="1199982" y="812271"/>
                  </a:lnTo>
                  <a:lnTo>
                    <a:pt x="1199718" y="812006"/>
                  </a:lnTo>
                  <a:lnTo>
                    <a:pt x="1199982" y="811742"/>
                  </a:lnTo>
                  <a:lnTo>
                    <a:pt x="1200247" y="811742"/>
                  </a:lnTo>
                  <a:lnTo>
                    <a:pt x="1200511" y="811742"/>
                  </a:lnTo>
                  <a:lnTo>
                    <a:pt x="1200511" y="812006"/>
                  </a:lnTo>
                  <a:lnTo>
                    <a:pt x="1200247" y="812536"/>
                  </a:lnTo>
                  <a:lnTo>
                    <a:pt x="1200511" y="813065"/>
                  </a:lnTo>
                  <a:lnTo>
                    <a:pt x="1200776" y="813065"/>
                  </a:lnTo>
                  <a:lnTo>
                    <a:pt x="1200776" y="813329"/>
                  </a:lnTo>
                  <a:lnTo>
                    <a:pt x="1200776" y="813594"/>
                  </a:lnTo>
                  <a:lnTo>
                    <a:pt x="1200511" y="813858"/>
                  </a:lnTo>
                  <a:lnTo>
                    <a:pt x="1201040" y="815711"/>
                  </a:lnTo>
                  <a:lnTo>
                    <a:pt x="1201834" y="817033"/>
                  </a:lnTo>
                  <a:lnTo>
                    <a:pt x="1202363" y="817563"/>
                  </a:lnTo>
                  <a:lnTo>
                    <a:pt x="1202892" y="818356"/>
                  </a:lnTo>
                  <a:lnTo>
                    <a:pt x="1203157" y="819150"/>
                  </a:lnTo>
                  <a:lnTo>
                    <a:pt x="1203157" y="819944"/>
                  </a:lnTo>
                  <a:lnTo>
                    <a:pt x="1203157" y="820738"/>
                  </a:lnTo>
                  <a:lnTo>
                    <a:pt x="1203157" y="821267"/>
                  </a:lnTo>
                  <a:lnTo>
                    <a:pt x="1203686" y="821002"/>
                  </a:lnTo>
                  <a:lnTo>
                    <a:pt x="1203686" y="819944"/>
                  </a:lnTo>
                  <a:lnTo>
                    <a:pt x="1203950" y="817298"/>
                  </a:lnTo>
                  <a:lnTo>
                    <a:pt x="1204744" y="813329"/>
                  </a:lnTo>
                  <a:lnTo>
                    <a:pt x="1206067" y="808302"/>
                  </a:lnTo>
                  <a:lnTo>
                    <a:pt x="1207125" y="805656"/>
                  </a:lnTo>
                  <a:lnTo>
                    <a:pt x="1208183" y="803011"/>
                  </a:lnTo>
                  <a:lnTo>
                    <a:pt x="1209771" y="800100"/>
                  </a:lnTo>
                  <a:lnTo>
                    <a:pt x="1211622" y="797190"/>
                  </a:lnTo>
                  <a:lnTo>
                    <a:pt x="1213739" y="794279"/>
                  </a:lnTo>
                  <a:lnTo>
                    <a:pt x="1216384" y="791633"/>
                  </a:lnTo>
                  <a:lnTo>
                    <a:pt x="1219294" y="789252"/>
                  </a:lnTo>
                  <a:lnTo>
                    <a:pt x="1222469" y="786871"/>
                  </a:lnTo>
                  <a:lnTo>
                    <a:pt x="1222204" y="785813"/>
                  </a:lnTo>
                  <a:lnTo>
                    <a:pt x="1222469" y="785019"/>
                  </a:lnTo>
                  <a:lnTo>
                    <a:pt x="1222733" y="784490"/>
                  </a:lnTo>
                  <a:lnTo>
                    <a:pt x="1223262" y="783961"/>
                  </a:lnTo>
                  <a:lnTo>
                    <a:pt x="1223791" y="783961"/>
                  </a:lnTo>
                  <a:lnTo>
                    <a:pt x="1223791" y="783167"/>
                  </a:lnTo>
                  <a:lnTo>
                    <a:pt x="1224850" y="783167"/>
                  </a:lnTo>
                  <a:lnTo>
                    <a:pt x="1225908" y="781050"/>
                  </a:lnTo>
                  <a:lnTo>
                    <a:pt x="1226701" y="779992"/>
                  </a:lnTo>
                  <a:lnTo>
                    <a:pt x="1227495" y="779463"/>
                  </a:lnTo>
                  <a:lnTo>
                    <a:pt x="1228553" y="777611"/>
                  </a:lnTo>
                  <a:lnTo>
                    <a:pt x="1229347" y="775758"/>
                  </a:lnTo>
                  <a:lnTo>
                    <a:pt x="1230141" y="773642"/>
                  </a:lnTo>
                  <a:lnTo>
                    <a:pt x="1230670" y="770996"/>
                  </a:lnTo>
                  <a:lnTo>
                    <a:pt x="1229611" y="770467"/>
                  </a:lnTo>
                  <a:lnTo>
                    <a:pt x="1229347" y="770202"/>
                  </a:lnTo>
                  <a:lnTo>
                    <a:pt x="1229347" y="769673"/>
                  </a:lnTo>
                  <a:lnTo>
                    <a:pt x="1229347" y="769408"/>
                  </a:lnTo>
                  <a:lnTo>
                    <a:pt x="1229611" y="768879"/>
                  </a:lnTo>
                  <a:lnTo>
                    <a:pt x="1230405" y="768615"/>
                  </a:lnTo>
                  <a:lnTo>
                    <a:pt x="1230934" y="768350"/>
                  </a:lnTo>
                  <a:lnTo>
                    <a:pt x="1230934" y="767292"/>
                  </a:lnTo>
                  <a:lnTo>
                    <a:pt x="1230405" y="766498"/>
                  </a:lnTo>
                  <a:lnTo>
                    <a:pt x="1230141" y="765969"/>
                  </a:lnTo>
                  <a:lnTo>
                    <a:pt x="1230141" y="765440"/>
                  </a:lnTo>
                  <a:lnTo>
                    <a:pt x="1230405" y="765175"/>
                  </a:lnTo>
                  <a:lnTo>
                    <a:pt x="1230934" y="764911"/>
                  </a:lnTo>
                  <a:lnTo>
                    <a:pt x="1231199" y="764911"/>
                  </a:lnTo>
                  <a:lnTo>
                    <a:pt x="1231728" y="764911"/>
                  </a:lnTo>
                  <a:lnTo>
                    <a:pt x="1231992" y="765175"/>
                  </a:lnTo>
                  <a:lnTo>
                    <a:pt x="1232257" y="765440"/>
                  </a:lnTo>
                  <a:lnTo>
                    <a:pt x="1232257" y="765969"/>
                  </a:lnTo>
                  <a:lnTo>
                    <a:pt x="1232257" y="766498"/>
                  </a:lnTo>
                  <a:lnTo>
                    <a:pt x="1231728" y="767292"/>
                  </a:lnTo>
                  <a:lnTo>
                    <a:pt x="1231728" y="768350"/>
                  </a:lnTo>
                  <a:lnTo>
                    <a:pt x="1232521" y="768879"/>
                  </a:lnTo>
                  <a:lnTo>
                    <a:pt x="1232786" y="769408"/>
                  </a:lnTo>
                  <a:lnTo>
                    <a:pt x="1233051" y="769673"/>
                  </a:lnTo>
                  <a:lnTo>
                    <a:pt x="1232786" y="770467"/>
                  </a:lnTo>
                  <a:lnTo>
                    <a:pt x="1231992" y="770996"/>
                  </a:lnTo>
                  <a:lnTo>
                    <a:pt x="1232521" y="773642"/>
                  </a:lnTo>
                  <a:lnTo>
                    <a:pt x="1233051" y="775758"/>
                  </a:lnTo>
                  <a:lnTo>
                    <a:pt x="1234109" y="777875"/>
                  </a:lnTo>
                  <a:lnTo>
                    <a:pt x="1234902" y="779463"/>
                  </a:lnTo>
                  <a:lnTo>
                    <a:pt x="1236490" y="781315"/>
                  </a:lnTo>
                  <a:lnTo>
                    <a:pt x="1237548" y="783167"/>
                  </a:lnTo>
                  <a:lnTo>
                    <a:pt x="1238342" y="783167"/>
                  </a:lnTo>
                  <a:lnTo>
                    <a:pt x="1238342" y="783961"/>
                  </a:lnTo>
                  <a:lnTo>
                    <a:pt x="1238871" y="783961"/>
                  </a:lnTo>
                  <a:lnTo>
                    <a:pt x="1239664" y="784490"/>
                  </a:lnTo>
                  <a:lnTo>
                    <a:pt x="1239929" y="785019"/>
                  </a:lnTo>
                  <a:lnTo>
                    <a:pt x="1239929" y="785813"/>
                  </a:lnTo>
                  <a:lnTo>
                    <a:pt x="1239664" y="786871"/>
                  </a:lnTo>
                  <a:lnTo>
                    <a:pt x="1243103" y="789252"/>
                  </a:lnTo>
                  <a:lnTo>
                    <a:pt x="1246013" y="791633"/>
                  </a:lnTo>
                  <a:lnTo>
                    <a:pt x="1248659" y="794279"/>
                  </a:lnTo>
                  <a:lnTo>
                    <a:pt x="1250775" y="797190"/>
                  </a:lnTo>
                  <a:lnTo>
                    <a:pt x="1252362" y="800100"/>
                  </a:lnTo>
                  <a:lnTo>
                    <a:pt x="1253950" y="803011"/>
                  </a:lnTo>
                  <a:lnTo>
                    <a:pt x="1255272" y="805656"/>
                  </a:lnTo>
                  <a:lnTo>
                    <a:pt x="1256331" y="808302"/>
                  </a:lnTo>
                  <a:lnTo>
                    <a:pt x="1257653" y="813329"/>
                  </a:lnTo>
                  <a:lnTo>
                    <a:pt x="1258712" y="817298"/>
                  </a:lnTo>
                  <a:lnTo>
                    <a:pt x="1258976" y="819944"/>
                  </a:lnTo>
                  <a:lnTo>
                    <a:pt x="1258976" y="821002"/>
                  </a:lnTo>
                  <a:lnTo>
                    <a:pt x="1259241" y="821267"/>
                  </a:lnTo>
                  <a:lnTo>
                    <a:pt x="1259241" y="820738"/>
                  </a:lnTo>
                  <a:lnTo>
                    <a:pt x="1259241" y="819944"/>
                  </a:lnTo>
                  <a:lnTo>
                    <a:pt x="1259505" y="819150"/>
                  </a:lnTo>
                  <a:lnTo>
                    <a:pt x="1259770" y="818356"/>
                  </a:lnTo>
                  <a:lnTo>
                    <a:pt x="1260299" y="817563"/>
                  </a:lnTo>
                  <a:lnTo>
                    <a:pt x="1260828" y="817033"/>
                  </a:lnTo>
                  <a:lnTo>
                    <a:pt x="1261357" y="815711"/>
                  </a:lnTo>
                  <a:lnTo>
                    <a:pt x="1261886" y="813858"/>
                  </a:lnTo>
                  <a:lnTo>
                    <a:pt x="1261622" y="813594"/>
                  </a:lnTo>
                  <a:lnTo>
                    <a:pt x="1261357" y="813329"/>
                  </a:lnTo>
                  <a:lnTo>
                    <a:pt x="1261622" y="813065"/>
                  </a:lnTo>
                  <a:lnTo>
                    <a:pt x="1261886" y="813065"/>
                  </a:lnTo>
                  <a:lnTo>
                    <a:pt x="1261886" y="812536"/>
                  </a:lnTo>
                  <a:lnTo>
                    <a:pt x="1261622" y="812271"/>
                  </a:lnTo>
                  <a:lnTo>
                    <a:pt x="1261622" y="812006"/>
                  </a:lnTo>
                  <a:lnTo>
                    <a:pt x="1261886" y="811742"/>
                  </a:lnTo>
                  <a:lnTo>
                    <a:pt x="1262151" y="811742"/>
                  </a:lnTo>
                  <a:lnTo>
                    <a:pt x="1262415" y="811742"/>
                  </a:lnTo>
                  <a:lnTo>
                    <a:pt x="1262415" y="812006"/>
                  </a:lnTo>
                  <a:lnTo>
                    <a:pt x="1262151" y="812536"/>
                  </a:lnTo>
                  <a:lnTo>
                    <a:pt x="1262151" y="813065"/>
                  </a:lnTo>
                  <a:lnTo>
                    <a:pt x="1262680" y="813065"/>
                  </a:lnTo>
                  <a:lnTo>
                    <a:pt x="1262680" y="813329"/>
                  </a:lnTo>
                  <a:lnTo>
                    <a:pt x="1262680" y="813594"/>
                  </a:lnTo>
                  <a:lnTo>
                    <a:pt x="1262415" y="813858"/>
                  </a:lnTo>
                  <a:lnTo>
                    <a:pt x="1262680" y="815711"/>
                  </a:lnTo>
                  <a:lnTo>
                    <a:pt x="1263473" y="817033"/>
                  </a:lnTo>
                  <a:lnTo>
                    <a:pt x="1264003" y="817563"/>
                  </a:lnTo>
                  <a:lnTo>
                    <a:pt x="1264532" y="818356"/>
                  </a:lnTo>
                  <a:lnTo>
                    <a:pt x="1264796" y="819150"/>
                  </a:lnTo>
                  <a:lnTo>
                    <a:pt x="1264796" y="819944"/>
                  </a:lnTo>
                  <a:lnTo>
                    <a:pt x="1264796" y="820738"/>
                  </a:lnTo>
                  <a:lnTo>
                    <a:pt x="1264796" y="824177"/>
                  </a:lnTo>
                  <a:lnTo>
                    <a:pt x="1265061" y="824442"/>
                  </a:lnTo>
                  <a:lnTo>
                    <a:pt x="1265061" y="835554"/>
                  </a:lnTo>
                  <a:lnTo>
                    <a:pt x="1275113" y="835554"/>
                  </a:lnTo>
                  <a:lnTo>
                    <a:pt x="1275113" y="839788"/>
                  </a:lnTo>
                  <a:lnTo>
                    <a:pt x="1271410" y="844815"/>
                  </a:lnTo>
                  <a:lnTo>
                    <a:pt x="1271410" y="856721"/>
                  </a:lnTo>
                  <a:lnTo>
                    <a:pt x="1271145" y="856721"/>
                  </a:lnTo>
                  <a:lnTo>
                    <a:pt x="1271145" y="954881"/>
                  </a:lnTo>
                  <a:lnTo>
                    <a:pt x="1290193" y="954881"/>
                  </a:lnTo>
                  <a:lnTo>
                    <a:pt x="1278817" y="970492"/>
                  </a:lnTo>
                  <a:lnTo>
                    <a:pt x="1362602" y="970492"/>
                  </a:lnTo>
                  <a:lnTo>
                    <a:pt x="1362602" y="1003300"/>
                  </a:lnTo>
                  <a:lnTo>
                    <a:pt x="1388538" y="1003300"/>
                  </a:lnTo>
                  <a:lnTo>
                    <a:pt x="1388538" y="970492"/>
                  </a:lnTo>
                  <a:lnTo>
                    <a:pt x="1461503" y="970492"/>
                  </a:lnTo>
                  <a:lnTo>
                    <a:pt x="1461503" y="993775"/>
                  </a:lnTo>
                  <a:lnTo>
                    <a:pt x="1558186" y="993775"/>
                  </a:lnTo>
                  <a:lnTo>
                    <a:pt x="1558186" y="970492"/>
                  </a:lnTo>
                  <a:lnTo>
                    <a:pt x="1593363" y="970492"/>
                  </a:lnTo>
                  <a:lnTo>
                    <a:pt x="1593363" y="955146"/>
                  </a:lnTo>
                  <a:lnTo>
                    <a:pt x="1577754" y="926836"/>
                  </a:lnTo>
                  <a:lnTo>
                    <a:pt x="1606061" y="926836"/>
                  </a:lnTo>
                  <a:lnTo>
                    <a:pt x="1606061" y="873654"/>
                  </a:lnTo>
                  <a:lnTo>
                    <a:pt x="1610294" y="869156"/>
                  </a:lnTo>
                  <a:lnTo>
                    <a:pt x="1611087" y="856721"/>
                  </a:lnTo>
                  <a:lnTo>
                    <a:pt x="1615055" y="853017"/>
                  </a:lnTo>
                  <a:lnTo>
                    <a:pt x="1618495" y="846931"/>
                  </a:lnTo>
                  <a:lnTo>
                    <a:pt x="1622198" y="836613"/>
                  </a:lnTo>
                  <a:lnTo>
                    <a:pt x="1622198" y="780256"/>
                  </a:lnTo>
                  <a:lnTo>
                    <a:pt x="1612410" y="766233"/>
                  </a:lnTo>
                  <a:lnTo>
                    <a:pt x="1612410" y="755386"/>
                  </a:lnTo>
                  <a:lnTo>
                    <a:pt x="1639923" y="755386"/>
                  </a:lnTo>
                  <a:lnTo>
                    <a:pt x="1639923" y="723900"/>
                  </a:lnTo>
                  <a:lnTo>
                    <a:pt x="1640716" y="723636"/>
                  </a:lnTo>
                  <a:lnTo>
                    <a:pt x="1640716" y="714640"/>
                  </a:lnTo>
                  <a:lnTo>
                    <a:pt x="1640716" y="712788"/>
                  </a:lnTo>
                  <a:lnTo>
                    <a:pt x="1640981" y="710406"/>
                  </a:lnTo>
                  <a:lnTo>
                    <a:pt x="1641510" y="707761"/>
                  </a:lnTo>
                  <a:lnTo>
                    <a:pt x="1643097" y="705908"/>
                  </a:lnTo>
                  <a:lnTo>
                    <a:pt x="1644685" y="704586"/>
                  </a:lnTo>
                  <a:lnTo>
                    <a:pt x="1645478" y="702733"/>
                  </a:lnTo>
                  <a:lnTo>
                    <a:pt x="1646272" y="700617"/>
                  </a:lnTo>
                  <a:lnTo>
                    <a:pt x="1647066" y="698236"/>
                  </a:lnTo>
                  <a:lnTo>
                    <a:pt x="1647595" y="695325"/>
                  </a:lnTo>
                  <a:lnTo>
                    <a:pt x="1646801" y="694796"/>
                  </a:lnTo>
                  <a:lnTo>
                    <a:pt x="1646536" y="694002"/>
                  </a:lnTo>
                  <a:lnTo>
                    <a:pt x="1646801" y="693738"/>
                  </a:lnTo>
                  <a:lnTo>
                    <a:pt x="1647066" y="693208"/>
                  </a:lnTo>
                  <a:lnTo>
                    <a:pt x="1647859" y="692679"/>
                  </a:lnTo>
                  <a:lnTo>
                    <a:pt x="1647859" y="691356"/>
                  </a:lnTo>
                  <a:lnTo>
                    <a:pt x="1647330" y="691092"/>
                  </a:lnTo>
                  <a:lnTo>
                    <a:pt x="1647330" y="690563"/>
                  </a:lnTo>
                  <a:lnTo>
                    <a:pt x="1647330" y="690033"/>
                  </a:lnTo>
                  <a:lnTo>
                    <a:pt x="1647595" y="689769"/>
                  </a:lnTo>
                  <a:lnTo>
                    <a:pt x="1647859" y="689504"/>
                  </a:lnTo>
                  <a:lnTo>
                    <a:pt x="1648388" y="689504"/>
                  </a:lnTo>
                  <a:lnTo>
                    <a:pt x="1648917" y="689504"/>
                  </a:lnTo>
                  <a:lnTo>
                    <a:pt x="1649182" y="689769"/>
                  </a:lnTo>
                  <a:lnTo>
                    <a:pt x="1649446" y="690033"/>
                  </a:lnTo>
                  <a:lnTo>
                    <a:pt x="1649446" y="690563"/>
                  </a:lnTo>
                  <a:lnTo>
                    <a:pt x="1649182" y="691092"/>
                  </a:lnTo>
                  <a:lnTo>
                    <a:pt x="1648653" y="691621"/>
                  </a:lnTo>
                  <a:lnTo>
                    <a:pt x="1648653" y="692679"/>
                  </a:lnTo>
                  <a:lnTo>
                    <a:pt x="1649182" y="692944"/>
                  </a:lnTo>
                  <a:lnTo>
                    <a:pt x="1649711" y="693208"/>
                  </a:lnTo>
                  <a:lnTo>
                    <a:pt x="1649976" y="693738"/>
                  </a:lnTo>
                  <a:lnTo>
                    <a:pt x="1650240" y="694002"/>
                  </a:lnTo>
                  <a:lnTo>
                    <a:pt x="1649976" y="694531"/>
                  </a:lnTo>
                  <a:lnTo>
                    <a:pt x="1649711" y="694796"/>
                  </a:lnTo>
                  <a:lnTo>
                    <a:pt x="1648917" y="695325"/>
                  </a:lnTo>
                  <a:lnTo>
                    <a:pt x="1649446" y="698236"/>
                  </a:lnTo>
                  <a:lnTo>
                    <a:pt x="1650240" y="700617"/>
                  </a:lnTo>
                  <a:lnTo>
                    <a:pt x="1651034" y="702733"/>
                  </a:lnTo>
                  <a:lnTo>
                    <a:pt x="1651827" y="704321"/>
                  </a:lnTo>
                  <a:lnTo>
                    <a:pt x="1653415" y="705908"/>
                  </a:lnTo>
                  <a:lnTo>
                    <a:pt x="1654737" y="707761"/>
                  </a:lnTo>
                  <a:lnTo>
                    <a:pt x="1655531" y="709877"/>
                  </a:lnTo>
                  <a:lnTo>
                    <a:pt x="1656060" y="712788"/>
                  </a:lnTo>
                  <a:lnTo>
                    <a:pt x="1656060" y="714640"/>
                  </a:lnTo>
                  <a:lnTo>
                    <a:pt x="1656060" y="715963"/>
                  </a:lnTo>
                  <a:lnTo>
                    <a:pt x="1657118" y="715433"/>
                  </a:lnTo>
                  <a:lnTo>
                    <a:pt x="1657383" y="712788"/>
                  </a:lnTo>
                  <a:lnTo>
                    <a:pt x="1657912" y="705115"/>
                  </a:lnTo>
                  <a:lnTo>
                    <a:pt x="1658706" y="700352"/>
                  </a:lnTo>
                  <a:lnTo>
                    <a:pt x="1660028" y="694267"/>
                  </a:lnTo>
                  <a:lnTo>
                    <a:pt x="1661616" y="687917"/>
                  </a:lnTo>
                  <a:lnTo>
                    <a:pt x="1663732" y="680508"/>
                  </a:lnTo>
                  <a:lnTo>
                    <a:pt x="1666377" y="673365"/>
                  </a:lnTo>
                  <a:lnTo>
                    <a:pt x="1669817" y="665692"/>
                  </a:lnTo>
                  <a:lnTo>
                    <a:pt x="1672197" y="661723"/>
                  </a:lnTo>
                  <a:lnTo>
                    <a:pt x="1674314" y="658019"/>
                  </a:lnTo>
                  <a:lnTo>
                    <a:pt x="1676695" y="654050"/>
                  </a:lnTo>
                  <a:lnTo>
                    <a:pt x="1679340" y="650081"/>
                  </a:lnTo>
                  <a:lnTo>
                    <a:pt x="1681986" y="646113"/>
                  </a:lnTo>
                  <a:lnTo>
                    <a:pt x="1685160" y="642408"/>
                  </a:lnTo>
                  <a:lnTo>
                    <a:pt x="1688599" y="638440"/>
                  </a:lnTo>
                  <a:lnTo>
                    <a:pt x="1692038" y="635000"/>
                  </a:lnTo>
                  <a:lnTo>
                    <a:pt x="1695742" y="631561"/>
                  </a:lnTo>
                  <a:lnTo>
                    <a:pt x="1699975" y="628121"/>
                  </a:lnTo>
                  <a:lnTo>
                    <a:pt x="1704472" y="624417"/>
                  </a:lnTo>
                  <a:lnTo>
                    <a:pt x="1708969" y="621506"/>
                  </a:lnTo>
                  <a:lnTo>
                    <a:pt x="1708440" y="620183"/>
                  </a:lnTo>
                  <a:lnTo>
                    <a:pt x="1708176" y="618596"/>
                  </a:lnTo>
                  <a:lnTo>
                    <a:pt x="1708440" y="617802"/>
                  </a:lnTo>
                  <a:lnTo>
                    <a:pt x="1708440" y="616744"/>
                  </a:lnTo>
                  <a:lnTo>
                    <a:pt x="1708969" y="615950"/>
                  </a:lnTo>
                  <a:lnTo>
                    <a:pt x="1709499" y="615156"/>
                  </a:lnTo>
                  <a:lnTo>
                    <a:pt x="1710292" y="614627"/>
                  </a:lnTo>
                  <a:lnTo>
                    <a:pt x="1711086" y="614098"/>
                  </a:lnTo>
                  <a:lnTo>
                    <a:pt x="1711879" y="613569"/>
                  </a:lnTo>
                  <a:lnTo>
                    <a:pt x="1712938" y="613304"/>
                  </a:lnTo>
                  <a:lnTo>
                    <a:pt x="1712938" y="577056"/>
                  </a:lnTo>
                  <a:lnTo>
                    <a:pt x="1712409" y="574411"/>
                  </a:lnTo>
                  <a:lnTo>
                    <a:pt x="1712409" y="572029"/>
                  </a:lnTo>
                  <a:lnTo>
                    <a:pt x="1712938" y="568590"/>
                  </a:lnTo>
                  <a:lnTo>
                    <a:pt x="1713467" y="565150"/>
                  </a:lnTo>
                  <a:lnTo>
                    <a:pt x="1714260" y="562240"/>
                  </a:lnTo>
                  <a:lnTo>
                    <a:pt x="1715319" y="559329"/>
                  </a:lnTo>
                  <a:lnTo>
                    <a:pt x="1716906" y="556683"/>
                  </a:lnTo>
                  <a:lnTo>
                    <a:pt x="1718493" y="554038"/>
                  </a:lnTo>
                  <a:lnTo>
                    <a:pt x="1720345" y="551921"/>
                  </a:lnTo>
                  <a:lnTo>
                    <a:pt x="1722461" y="550333"/>
                  </a:lnTo>
                  <a:lnTo>
                    <a:pt x="1724842" y="545571"/>
                  </a:lnTo>
                  <a:lnTo>
                    <a:pt x="1727488" y="540279"/>
                  </a:lnTo>
                  <a:lnTo>
                    <a:pt x="1728546" y="537104"/>
                  </a:lnTo>
                  <a:lnTo>
                    <a:pt x="1729339" y="533665"/>
                  </a:lnTo>
                  <a:lnTo>
                    <a:pt x="1730133" y="530225"/>
                  </a:lnTo>
                  <a:lnTo>
                    <a:pt x="1730662" y="526521"/>
                  </a:lnTo>
                  <a:lnTo>
                    <a:pt x="1729604" y="525727"/>
                  </a:lnTo>
                  <a:lnTo>
                    <a:pt x="1728810" y="524933"/>
                  </a:lnTo>
                  <a:lnTo>
                    <a:pt x="1728281" y="524140"/>
                  </a:lnTo>
                  <a:lnTo>
                    <a:pt x="1728017" y="523081"/>
                  </a:lnTo>
                  <a:lnTo>
                    <a:pt x="1728281" y="521758"/>
                  </a:lnTo>
                  <a:lnTo>
                    <a:pt x="1729075" y="520700"/>
                  </a:lnTo>
                  <a:lnTo>
                    <a:pt x="1730133" y="519906"/>
                  </a:lnTo>
                  <a:lnTo>
                    <a:pt x="1731456" y="519377"/>
                  </a:lnTo>
                  <a:lnTo>
                    <a:pt x="1731456" y="515938"/>
                  </a:lnTo>
                  <a:lnTo>
                    <a:pt x="1730927" y="515673"/>
                  </a:lnTo>
                  <a:lnTo>
                    <a:pt x="1730398" y="514879"/>
                  </a:lnTo>
                  <a:lnTo>
                    <a:pt x="1729869" y="514350"/>
                  </a:lnTo>
                  <a:lnTo>
                    <a:pt x="1729869" y="513292"/>
                  </a:lnTo>
                  <a:lnTo>
                    <a:pt x="1730133" y="512233"/>
                  </a:lnTo>
                  <a:lnTo>
                    <a:pt x="1730662" y="511175"/>
                  </a:lnTo>
                  <a:lnTo>
                    <a:pt x="1731456" y="510381"/>
                  </a:lnTo>
                  <a:lnTo>
                    <a:pt x="1732779" y="510117"/>
                  </a:lnTo>
                  <a:lnTo>
                    <a:pt x="1733837" y="510381"/>
                  </a:lnTo>
                  <a:lnTo>
                    <a:pt x="1734630" y="511175"/>
                  </a:lnTo>
                  <a:lnTo>
                    <a:pt x="1735424" y="512233"/>
                  </a:lnTo>
                  <a:lnTo>
                    <a:pt x="1735689" y="513292"/>
                  </a:lnTo>
                  <a:lnTo>
                    <a:pt x="1735424" y="514350"/>
                  </a:lnTo>
                  <a:lnTo>
                    <a:pt x="1735160" y="515144"/>
                  </a:lnTo>
                  <a:lnTo>
                    <a:pt x="1734366" y="515673"/>
                  </a:lnTo>
                  <a:lnTo>
                    <a:pt x="1733572" y="516202"/>
                  </a:lnTo>
                  <a:lnTo>
                    <a:pt x="1733572" y="519377"/>
                  </a:lnTo>
                  <a:lnTo>
                    <a:pt x="1735160" y="519906"/>
                  </a:lnTo>
                  <a:lnTo>
                    <a:pt x="1736218" y="520700"/>
                  </a:lnTo>
                  <a:lnTo>
                    <a:pt x="1737011" y="521758"/>
                  </a:lnTo>
                  <a:lnTo>
                    <a:pt x="1737540" y="523081"/>
                  </a:lnTo>
                  <a:lnTo>
                    <a:pt x="1737276" y="524140"/>
                  </a:lnTo>
                  <a:lnTo>
                    <a:pt x="1736482" y="525198"/>
                  </a:lnTo>
                  <a:lnTo>
                    <a:pt x="1735424" y="526256"/>
                  </a:lnTo>
                  <a:lnTo>
                    <a:pt x="1734366" y="526786"/>
                  </a:lnTo>
                  <a:lnTo>
                    <a:pt x="1734895" y="530225"/>
                  </a:lnTo>
                  <a:lnTo>
                    <a:pt x="1735689" y="533665"/>
                  </a:lnTo>
                  <a:lnTo>
                    <a:pt x="1736482" y="536840"/>
                  </a:lnTo>
                  <a:lnTo>
                    <a:pt x="1737540" y="539750"/>
                  </a:lnTo>
                  <a:lnTo>
                    <a:pt x="1739657" y="545306"/>
                  </a:lnTo>
                  <a:lnTo>
                    <a:pt x="1742302" y="549804"/>
                  </a:lnTo>
                  <a:lnTo>
                    <a:pt x="1744419" y="551656"/>
                  </a:lnTo>
                  <a:lnTo>
                    <a:pt x="1746535" y="553508"/>
                  </a:lnTo>
                  <a:lnTo>
                    <a:pt x="1748387" y="556154"/>
                  </a:lnTo>
                  <a:lnTo>
                    <a:pt x="1749710" y="558800"/>
                  </a:lnTo>
                  <a:lnTo>
                    <a:pt x="1751032" y="561711"/>
                  </a:lnTo>
                  <a:lnTo>
                    <a:pt x="1752090" y="564886"/>
                  </a:lnTo>
                  <a:lnTo>
                    <a:pt x="1752620" y="568590"/>
                  </a:lnTo>
                  <a:lnTo>
                    <a:pt x="1752884" y="572029"/>
                  </a:lnTo>
                  <a:lnTo>
                    <a:pt x="1752620" y="574411"/>
                  </a:lnTo>
                  <a:lnTo>
                    <a:pt x="1752355" y="577056"/>
                  </a:lnTo>
                  <a:lnTo>
                    <a:pt x="1752355" y="613304"/>
                  </a:lnTo>
                  <a:lnTo>
                    <a:pt x="1753413" y="613569"/>
                  </a:lnTo>
                  <a:lnTo>
                    <a:pt x="1754207" y="614098"/>
                  </a:lnTo>
                  <a:lnTo>
                    <a:pt x="1755000" y="614627"/>
                  </a:lnTo>
                  <a:lnTo>
                    <a:pt x="1755794" y="615156"/>
                  </a:lnTo>
                  <a:lnTo>
                    <a:pt x="1756323" y="615950"/>
                  </a:lnTo>
                  <a:lnTo>
                    <a:pt x="1756852" y="616744"/>
                  </a:lnTo>
                  <a:lnTo>
                    <a:pt x="1757117" y="617802"/>
                  </a:lnTo>
                  <a:lnTo>
                    <a:pt x="1757117" y="618596"/>
                  </a:lnTo>
                  <a:lnTo>
                    <a:pt x="1757117" y="620183"/>
                  </a:lnTo>
                  <a:lnTo>
                    <a:pt x="1756323" y="621506"/>
                  </a:lnTo>
                  <a:lnTo>
                    <a:pt x="1761085" y="624417"/>
                  </a:lnTo>
                  <a:lnTo>
                    <a:pt x="1765318" y="628121"/>
                  </a:lnTo>
                  <a:lnTo>
                    <a:pt x="1769286" y="631561"/>
                  </a:lnTo>
                  <a:lnTo>
                    <a:pt x="1773254" y="635000"/>
                  </a:lnTo>
                  <a:lnTo>
                    <a:pt x="1776958" y="638440"/>
                  </a:lnTo>
                  <a:lnTo>
                    <a:pt x="1780132" y="642408"/>
                  </a:lnTo>
                  <a:lnTo>
                    <a:pt x="1783042" y="646113"/>
                  </a:lnTo>
                  <a:lnTo>
                    <a:pt x="1786217" y="650081"/>
                  </a:lnTo>
                  <a:lnTo>
                    <a:pt x="1788862" y="654050"/>
                  </a:lnTo>
                  <a:lnTo>
                    <a:pt x="1790979" y="658019"/>
                  </a:lnTo>
                  <a:lnTo>
                    <a:pt x="1793360" y="661723"/>
                  </a:lnTo>
                  <a:lnTo>
                    <a:pt x="1795212" y="665692"/>
                  </a:lnTo>
                  <a:lnTo>
                    <a:pt x="1798915" y="673365"/>
                  </a:lnTo>
                  <a:lnTo>
                    <a:pt x="1801561" y="680508"/>
                  </a:lnTo>
                  <a:lnTo>
                    <a:pt x="1803677" y="687917"/>
                  </a:lnTo>
                  <a:lnTo>
                    <a:pt x="1805264" y="694267"/>
                  </a:lnTo>
                  <a:lnTo>
                    <a:pt x="1806587" y="700352"/>
                  </a:lnTo>
                  <a:lnTo>
                    <a:pt x="1807381" y="705115"/>
                  </a:lnTo>
                  <a:lnTo>
                    <a:pt x="1808174" y="712788"/>
                  </a:lnTo>
                  <a:lnTo>
                    <a:pt x="1808174" y="715433"/>
                  </a:lnTo>
                  <a:lnTo>
                    <a:pt x="1809497" y="715963"/>
                  </a:lnTo>
                  <a:lnTo>
                    <a:pt x="1809497" y="714640"/>
                  </a:lnTo>
                  <a:lnTo>
                    <a:pt x="1809232" y="712788"/>
                  </a:lnTo>
                  <a:lnTo>
                    <a:pt x="1809497" y="710406"/>
                  </a:lnTo>
                  <a:lnTo>
                    <a:pt x="1810291" y="707761"/>
                  </a:lnTo>
                  <a:lnTo>
                    <a:pt x="1811613" y="705908"/>
                  </a:lnTo>
                  <a:lnTo>
                    <a:pt x="1813201" y="704586"/>
                  </a:lnTo>
                  <a:lnTo>
                    <a:pt x="1814259" y="702733"/>
                  </a:lnTo>
                  <a:lnTo>
                    <a:pt x="1815052" y="700617"/>
                  </a:lnTo>
                  <a:lnTo>
                    <a:pt x="1815846" y="698236"/>
                  </a:lnTo>
                  <a:lnTo>
                    <a:pt x="1816375" y="695325"/>
                  </a:lnTo>
                  <a:lnTo>
                    <a:pt x="1815582" y="694796"/>
                  </a:lnTo>
                  <a:lnTo>
                    <a:pt x="1815317" y="694002"/>
                  </a:lnTo>
                  <a:lnTo>
                    <a:pt x="1815317" y="693738"/>
                  </a:lnTo>
                  <a:lnTo>
                    <a:pt x="1815582" y="693208"/>
                  </a:lnTo>
                  <a:lnTo>
                    <a:pt x="1816640" y="692679"/>
                  </a:lnTo>
                  <a:lnTo>
                    <a:pt x="1816640" y="691356"/>
                  </a:lnTo>
                  <a:lnTo>
                    <a:pt x="1816111" y="691092"/>
                  </a:lnTo>
                  <a:lnTo>
                    <a:pt x="1815846" y="690563"/>
                  </a:lnTo>
                  <a:lnTo>
                    <a:pt x="1816111" y="690033"/>
                  </a:lnTo>
                  <a:lnTo>
                    <a:pt x="1816375" y="689769"/>
                  </a:lnTo>
                  <a:lnTo>
                    <a:pt x="1816640" y="689504"/>
                  </a:lnTo>
                  <a:lnTo>
                    <a:pt x="1817169" y="689504"/>
                  </a:lnTo>
                  <a:lnTo>
                    <a:pt x="1817433" y="689504"/>
                  </a:lnTo>
                  <a:lnTo>
                    <a:pt x="1817698" y="689769"/>
                  </a:lnTo>
                  <a:lnTo>
                    <a:pt x="1817963" y="690033"/>
                  </a:lnTo>
                  <a:lnTo>
                    <a:pt x="1818227" y="690563"/>
                  </a:lnTo>
                  <a:lnTo>
                    <a:pt x="1817963" y="691092"/>
                  </a:lnTo>
                  <a:lnTo>
                    <a:pt x="1817433" y="691621"/>
                  </a:lnTo>
                  <a:lnTo>
                    <a:pt x="1817433" y="692679"/>
                  </a:lnTo>
                  <a:lnTo>
                    <a:pt x="1817963" y="692944"/>
                  </a:lnTo>
                  <a:lnTo>
                    <a:pt x="1818492" y="693208"/>
                  </a:lnTo>
                  <a:lnTo>
                    <a:pt x="1818756" y="693738"/>
                  </a:lnTo>
                  <a:lnTo>
                    <a:pt x="1818756" y="694002"/>
                  </a:lnTo>
                  <a:lnTo>
                    <a:pt x="1818756" y="694531"/>
                  </a:lnTo>
                  <a:lnTo>
                    <a:pt x="1818492" y="694796"/>
                  </a:lnTo>
                  <a:lnTo>
                    <a:pt x="1817698" y="695325"/>
                  </a:lnTo>
                  <a:lnTo>
                    <a:pt x="1818227" y="698236"/>
                  </a:lnTo>
                  <a:lnTo>
                    <a:pt x="1818756" y="700617"/>
                  </a:lnTo>
                  <a:lnTo>
                    <a:pt x="1819550" y="702733"/>
                  </a:lnTo>
                  <a:lnTo>
                    <a:pt x="1820608" y="704321"/>
                  </a:lnTo>
                  <a:lnTo>
                    <a:pt x="1822195" y="705908"/>
                  </a:lnTo>
                  <a:lnTo>
                    <a:pt x="1823518" y="707761"/>
                  </a:lnTo>
                  <a:lnTo>
                    <a:pt x="1824312" y="709877"/>
                  </a:lnTo>
                  <a:lnTo>
                    <a:pt x="1824576" y="712788"/>
                  </a:lnTo>
                  <a:lnTo>
                    <a:pt x="1824312" y="714640"/>
                  </a:lnTo>
                  <a:lnTo>
                    <a:pt x="1824312" y="723636"/>
                  </a:lnTo>
                  <a:lnTo>
                    <a:pt x="1825105" y="723900"/>
                  </a:lnTo>
                  <a:lnTo>
                    <a:pt x="1825105" y="755386"/>
                  </a:lnTo>
                  <a:lnTo>
                    <a:pt x="1852618" y="755386"/>
                  </a:lnTo>
                  <a:lnTo>
                    <a:pt x="1852618" y="766233"/>
                  </a:lnTo>
                  <a:lnTo>
                    <a:pt x="1843094" y="780256"/>
                  </a:lnTo>
                  <a:lnTo>
                    <a:pt x="1843094" y="836613"/>
                  </a:lnTo>
                  <a:lnTo>
                    <a:pt x="1846798" y="846931"/>
                  </a:lnTo>
                  <a:lnTo>
                    <a:pt x="1850502" y="853017"/>
                  </a:lnTo>
                  <a:lnTo>
                    <a:pt x="1853941" y="856721"/>
                  </a:lnTo>
                  <a:lnTo>
                    <a:pt x="1854999" y="869156"/>
                  </a:lnTo>
                  <a:lnTo>
                    <a:pt x="1859496" y="873654"/>
                  </a:lnTo>
                  <a:lnTo>
                    <a:pt x="1859496" y="926836"/>
                  </a:lnTo>
                  <a:lnTo>
                    <a:pt x="1887538" y="926836"/>
                  </a:lnTo>
                  <a:lnTo>
                    <a:pt x="1871930" y="955146"/>
                  </a:lnTo>
                  <a:lnTo>
                    <a:pt x="1871930" y="970492"/>
                  </a:lnTo>
                  <a:lnTo>
                    <a:pt x="1887274" y="970492"/>
                  </a:lnTo>
                  <a:lnTo>
                    <a:pt x="1887274" y="1609725"/>
                  </a:lnTo>
                  <a:lnTo>
                    <a:pt x="265" y="1609725"/>
                  </a:lnTo>
                  <a:lnTo>
                    <a:pt x="265" y="970492"/>
                  </a:lnTo>
                  <a:lnTo>
                    <a:pt x="15608" y="970492"/>
                  </a:lnTo>
                  <a:lnTo>
                    <a:pt x="15608" y="955146"/>
                  </a:lnTo>
                  <a:lnTo>
                    <a:pt x="0" y="926836"/>
                  </a:lnTo>
                  <a:lnTo>
                    <a:pt x="28307" y="926836"/>
                  </a:lnTo>
                  <a:lnTo>
                    <a:pt x="28307" y="873654"/>
                  </a:lnTo>
                  <a:lnTo>
                    <a:pt x="32539" y="869156"/>
                  </a:lnTo>
                  <a:lnTo>
                    <a:pt x="33333" y="856721"/>
                  </a:lnTo>
                  <a:lnTo>
                    <a:pt x="37301" y="853017"/>
                  </a:lnTo>
                  <a:lnTo>
                    <a:pt x="40740" y="846931"/>
                  </a:lnTo>
                  <a:lnTo>
                    <a:pt x="44444" y="836613"/>
                  </a:lnTo>
                  <a:lnTo>
                    <a:pt x="44444" y="780256"/>
                  </a:lnTo>
                  <a:lnTo>
                    <a:pt x="34656" y="766233"/>
                  </a:lnTo>
                  <a:lnTo>
                    <a:pt x="34656" y="755386"/>
                  </a:lnTo>
                  <a:lnTo>
                    <a:pt x="62169" y="755386"/>
                  </a:lnTo>
                  <a:lnTo>
                    <a:pt x="62169" y="723900"/>
                  </a:lnTo>
                  <a:lnTo>
                    <a:pt x="62962" y="723636"/>
                  </a:lnTo>
                  <a:lnTo>
                    <a:pt x="62962" y="714640"/>
                  </a:lnTo>
                  <a:lnTo>
                    <a:pt x="62962" y="712788"/>
                  </a:lnTo>
                  <a:lnTo>
                    <a:pt x="63227" y="710406"/>
                  </a:lnTo>
                  <a:lnTo>
                    <a:pt x="64020" y="707761"/>
                  </a:lnTo>
                  <a:lnTo>
                    <a:pt x="65343" y="705908"/>
                  </a:lnTo>
                  <a:lnTo>
                    <a:pt x="66930" y="704586"/>
                  </a:lnTo>
                  <a:lnTo>
                    <a:pt x="67724" y="702733"/>
                  </a:lnTo>
                  <a:lnTo>
                    <a:pt x="68782" y="700617"/>
                  </a:lnTo>
                  <a:lnTo>
                    <a:pt x="69311" y="698236"/>
                  </a:lnTo>
                  <a:lnTo>
                    <a:pt x="69840" y="695325"/>
                  </a:lnTo>
                  <a:lnTo>
                    <a:pt x="69047" y="694796"/>
                  </a:lnTo>
                  <a:lnTo>
                    <a:pt x="68782" y="694002"/>
                  </a:lnTo>
                  <a:lnTo>
                    <a:pt x="69047" y="693738"/>
                  </a:lnTo>
                  <a:lnTo>
                    <a:pt x="69311" y="693208"/>
                  </a:lnTo>
                  <a:lnTo>
                    <a:pt x="70105" y="692679"/>
                  </a:lnTo>
                  <a:lnTo>
                    <a:pt x="70105" y="691356"/>
                  </a:lnTo>
                  <a:lnTo>
                    <a:pt x="69576" y="691092"/>
                  </a:lnTo>
                  <a:lnTo>
                    <a:pt x="69576" y="690563"/>
                  </a:lnTo>
                  <a:lnTo>
                    <a:pt x="69576" y="690033"/>
                  </a:lnTo>
                  <a:lnTo>
                    <a:pt x="69840" y="689769"/>
                  </a:lnTo>
                  <a:lnTo>
                    <a:pt x="70105" y="689504"/>
                  </a:lnTo>
                  <a:lnTo>
                    <a:pt x="70634" y="689504"/>
                  </a:lnTo>
                  <a:lnTo>
                    <a:pt x="71163" y="689504"/>
                  </a:lnTo>
                  <a:lnTo>
                    <a:pt x="71428" y="689769"/>
                  </a:lnTo>
                  <a:lnTo>
                    <a:pt x="71692" y="690033"/>
                  </a:lnTo>
                  <a:lnTo>
                    <a:pt x="71692" y="690563"/>
                  </a:lnTo>
                  <a:lnTo>
                    <a:pt x="71428" y="691092"/>
                  </a:lnTo>
                  <a:lnTo>
                    <a:pt x="70899" y="691621"/>
                  </a:lnTo>
                  <a:lnTo>
                    <a:pt x="70899" y="692679"/>
                  </a:lnTo>
                  <a:lnTo>
                    <a:pt x="71428" y="692944"/>
                  </a:lnTo>
                  <a:lnTo>
                    <a:pt x="71957" y="693208"/>
                  </a:lnTo>
                  <a:lnTo>
                    <a:pt x="72221" y="693738"/>
                  </a:lnTo>
                  <a:lnTo>
                    <a:pt x="72486" y="694002"/>
                  </a:lnTo>
                  <a:lnTo>
                    <a:pt x="72221" y="694531"/>
                  </a:lnTo>
                  <a:lnTo>
                    <a:pt x="71957" y="694796"/>
                  </a:lnTo>
                  <a:lnTo>
                    <a:pt x="71163" y="695325"/>
                  </a:lnTo>
                  <a:lnTo>
                    <a:pt x="71692" y="698236"/>
                  </a:lnTo>
                  <a:lnTo>
                    <a:pt x="72486" y="700617"/>
                  </a:lnTo>
                  <a:lnTo>
                    <a:pt x="73280" y="702733"/>
                  </a:lnTo>
                  <a:lnTo>
                    <a:pt x="74073" y="704321"/>
                  </a:lnTo>
                  <a:lnTo>
                    <a:pt x="75660" y="705908"/>
                  </a:lnTo>
                  <a:lnTo>
                    <a:pt x="76983" y="707761"/>
                  </a:lnTo>
                  <a:lnTo>
                    <a:pt x="77777" y="709877"/>
                  </a:lnTo>
                  <a:lnTo>
                    <a:pt x="78041" y="712788"/>
                  </a:lnTo>
                  <a:lnTo>
                    <a:pt x="78041" y="714640"/>
                  </a:lnTo>
                  <a:lnTo>
                    <a:pt x="78041" y="715963"/>
                  </a:lnTo>
                  <a:lnTo>
                    <a:pt x="79100" y="715433"/>
                  </a:lnTo>
                  <a:lnTo>
                    <a:pt x="79629" y="712788"/>
                  </a:lnTo>
                  <a:lnTo>
                    <a:pt x="80422" y="705115"/>
                  </a:lnTo>
                  <a:lnTo>
                    <a:pt x="81216" y="700352"/>
                  </a:lnTo>
                  <a:lnTo>
                    <a:pt x="82274" y="694267"/>
                  </a:lnTo>
                  <a:lnTo>
                    <a:pt x="83861" y="687917"/>
                  </a:lnTo>
                  <a:lnTo>
                    <a:pt x="85978" y="680508"/>
                  </a:lnTo>
                  <a:lnTo>
                    <a:pt x="88888" y="673365"/>
                  </a:lnTo>
                  <a:lnTo>
                    <a:pt x="92062" y="665692"/>
                  </a:lnTo>
                  <a:lnTo>
                    <a:pt x="94443" y="661723"/>
                  </a:lnTo>
                  <a:lnTo>
                    <a:pt x="96560" y="658019"/>
                  </a:lnTo>
                  <a:lnTo>
                    <a:pt x="98941" y="654050"/>
                  </a:lnTo>
                  <a:lnTo>
                    <a:pt x="101586" y="650081"/>
                  </a:lnTo>
                  <a:lnTo>
                    <a:pt x="104231" y="646113"/>
                  </a:lnTo>
                  <a:lnTo>
                    <a:pt x="107406" y="642408"/>
                  </a:lnTo>
                  <a:lnTo>
                    <a:pt x="110845" y="638440"/>
                  </a:lnTo>
                  <a:lnTo>
                    <a:pt x="114284" y="635000"/>
                  </a:lnTo>
                  <a:lnTo>
                    <a:pt x="117988" y="631561"/>
                  </a:lnTo>
                  <a:lnTo>
                    <a:pt x="122221" y="628121"/>
                  </a:lnTo>
                  <a:lnTo>
                    <a:pt x="126718" y="624417"/>
                  </a:lnTo>
                  <a:lnTo>
                    <a:pt x="131215" y="621506"/>
                  </a:lnTo>
                  <a:lnTo>
                    <a:pt x="130686" y="620183"/>
                  </a:lnTo>
                  <a:lnTo>
                    <a:pt x="130422" y="618596"/>
                  </a:lnTo>
                  <a:lnTo>
                    <a:pt x="130686" y="617802"/>
                  </a:lnTo>
                  <a:lnTo>
                    <a:pt x="130951" y="616744"/>
                  </a:lnTo>
                  <a:lnTo>
                    <a:pt x="131215" y="615950"/>
                  </a:lnTo>
                  <a:lnTo>
                    <a:pt x="131744" y="615156"/>
                  </a:lnTo>
                  <a:lnTo>
                    <a:pt x="132538" y="614627"/>
                  </a:lnTo>
                  <a:lnTo>
                    <a:pt x="133332" y="614098"/>
                  </a:lnTo>
                  <a:lnTo>
                    <a:pt x="134125" y="613569"/>
                  </a:lnTo>
                  <a:lnTo>
                    <a:pt x="135183" y="613304"/>
                  </a:lnTo>
                  <a:lnTo>
                    <a:pt x="135183" y="577056"/>
                  </a:lnTo>
                  <a:lnTo>
                    <a:pt x="134654" y="574411"/>
                  </a:lnTo>
                  <a:lnTo>
                    <a:pt x="134654" y="572029"/>
                  </a:lnTo>
                  <a:lnTo>
                    <a:pt x="134919" y="568590"/>
                  </a:lnTo>
                  <a:lnTo>
                    <a:pt x="135448" y="565150"/>
                  </a:lnTo>
                  <a:lnTo>
                    <a:pt x="136506" y="562240"/>
                  </a:lnTo>
                  <a:lnTo>
                    <a:pt x="137564" y="559329"/>
                  </a:lnTo>
                  <a:lnTo>
                    <a:pt x="139152" y="556683"/>
                  </a:lnTo>
                  <a:lnTo>
                    <a:pt x="140739" y="554038"/>
                  </a:lnTo>
                  <a:lnTo>
                    <a:pt x="142591" y="551921"/>
                  </a:lnTo>
                  <a:lnTo>
                    <a:pt x="144707" y="550333"/>
                  </a:lnTo>
                  <a:lnTo>
                    <a:pt x="147088" y="545571"/>
                  </a:lnTo>
                  <a:lnTo>
                    <a:pt x="149469" y="540279"/>
                  </a:lnTo>
                  <a:lnTo>
                    <a:pt x="150792" y="537104"/>
                  </a:lnTo>
                  <a:lnTo>
                    <a:pt x="151585" y="533665"/>
                  </a:lnTo>
                  <a:lnTo>
                    <a:pt x="152379" y="530225"/>
                  </a:lnTo>
                  <a:lnTo>
                    <a:pt x="153173" y="526521"/>
                  </a:lnTo>
                  <a:lnTo>
                    <a:pt x="151850" y="525727"/>
                  </a:lnTo>
                  <a:lnTo>
                    <a:pt x="151056" y="524933"/>
                  </a:lnTo>
                  <a:lnTo>
                    <a:pt x="150527" y="524140"/>
                  </a:lnTo>
                  <a:lnTo>
                    <a:pt x="149998" y="523081"/>
                  </a:lnTo>
                  <a:lnTo>
                    <a:pt x="150527" y="521758"/>
                  </a:lnTo>
                  <a:lnTo>
                    <a:pt x="151321" y="520700"/>
                  </a:lnTo>
                  <a:lnTo>
                    <a:pt x="152379" y="519906"/>
                  </a:lnTo>
                  <a:lnTo>
                    <a:pt x="153702" y="519377"/>
                  </a:lnTo>
                  <a:lnTo>
                    <a:pt x="153702" y="515938"/>
                  </a:lnTo>
                  <a:lnTo>
                    <a:pt x="153173" y="515673"/>
                  </a:lnTo>
                  <a:lnTo>
                    <a:pt x="152643" y="514879"/>
                  </a:lnTo>
                  <a:lnTo>
                    <a:pt x="152114" y="514350"/>
                  </a:lnTo>
                  <a:lnTo>
                    <a:pt x="152114" y="513292"/>
                  </a:lnTo>
                  <a:lnTo>
                    <a:pt x="152379" y="512233"/>
                  </a:lnTo>
                  <a:lnTo>
                    <a:pt x="152908" y="511175"/>
                  </a:lnTo>
                  <a:lnTo>
                    <a:pt x="153702" y="510381"/>
                  </a:lnTo>
                  <a:lnTo>
                    <a:pt x="155024" y="510117"/>
                  </a:lnTo>
                  <a:lnTo>
                    <a:pt x="156083" y="510381"/>
                  </a:lnTo>
                  <a:lnTo>
                    <a:pt x="157141" y="511175"/>
                  </a:lnTo>
                  <a:lnTo>
                    <a:pt x="157670" y="512233"/>
                  </a:lnTo>
                  <a:lnTo>
                    <a:pt x="157934" y="513292"/>
                  </a:lnTo>
                  <a:lnTo>
                    <a:pt x="157670" y="514350"/>
                  </a:lnTo>
                  <a:lnTo>
                    <a:pt x="157405" y="515144"/>
                  </a:lnTo>
                  <a:lnTo>
                    <a:pt x="156612" y="515673"/>
                  </a:lnTo>
                  <a:lnTo>
                    <a:pt x="155818" y="516202"/>
                  </a:lnTo>
                  <a:lnTo>
                    <a:pt x="155818" y="519377"/>
                  </a:lnTo>
                  <a:lnTo>
                    <a:pt x="157405" y="519906"/>
                  </a:lnTo>
                  <a:lnTo>
                    <a:pt x="158728" y="520700"/>
                  </a:lnTo>
                  <a:lnTo>
                    <a:pt x="159522" y="521758"/>
                  </a:lnTo>
                  <a:lnTo>
                    <a:pt x="159786" y="523081"/>
                  </a:lnTo>
                  <a:lnTo>
                    <a:pt x="159522" y="524140"/>
                  </a:lnTo>
                  <a:lnTo>
                    <a:pt x="158728" y="525198"/>
                  </a:lnTo>
                  <a:lnTo>
                    <a:pt x="157670" y="526256"/>
                  </a:lnTo>
                  <a:lnTo>
                    <a:pt x="156612" y="526786"/>
                  </a:lnTo>
                  <a:lnTo>
                    <a:pt x="157141" y="530225"/>
                  </a:lnTo>
                  <a:lnTo>
                    <a:pt x="157934" y="533665"/>
                  </a:lnTo>
                  <a:lnTo>
                    <a:pt x="158728" y="536840"/>
                  </a:lnTo>
                  <a:lnTo>
                    <a:pt x="159786" y="539750"/>
                  </a:lnTo>
                  <a:lnTo>
                    <a:pt x="161903" y="545306"/>
                  </a:lnTo>
                  <a:lnTo>
                    <a:pt x="164284" y="549804"/>
                  </a:lnTo>
                  <a:lnTo>
                    <a:pt x="166664" y="551656"/>
                  </a:lnTo>
                  <a:lnTo>
                    <a:pt x="168781" y="553508"/>
                  </a:lnTo>
                  <a:lnTo>
                    <a:pt x="170633" y="556154"/>
                  </a:lnTo>
                  <a:lnTo>
                    <a:pt x="172220" y="558800"/>
                  </a:lnTo>
                  <a:lnTo>
                    <a:pt x="173278" y="561711"/>
                  </a:lnTo>
                  <a:lnTo>
                    <a:pt x="174336" y="564886"/>
                  </a:lnTo>
                  <a:lnTo>
                    <a:pt x="174865" y="568590"/>
                  </a:lnTo>
                  <a:lnTo>
                    <a:pt x="175130" y="572029"/>
                  </a:lnTo>
                  <a:lnTo>
                    <a:pt x="174865" y="574411"/>
                  </a:lnTo>
                  <a:lnTo>
                    <a:pt x="174601" y="577056"/>
                  </a:lnTo>
                  <a:lnTo>
                    <a:pt x="174601" y="613304"/>
                  </a:lnTo>
                  <a:lnTo>
                    <a:pt x="175659" y="613569"/>
                  </a:lnTo>
                  <a:lnTo>
                    <a:pt x="176453" y="614098"/>
                  </a:lnTo>
                  <a:lnTo>
                    <a:pt x="177246" y="614627"/>
                  </a:lnTo>
                  <a:lnTo>
                    <a:pt x="177775" y="615156"/>
                  </a:lnTo>
                  <a:lnTo>
                    <a:pt x="178304" y="615950"/>
                  </a:lnTo>
                  <a:lnTo>
                    <a:pt x="179098" y="616744"/>
                  </a:lnTo>
                  <a:lnTo>
                    <a:pt x="179363" y="617802"/>
                  </a:lnTo>
                  <a:lnTo>
                    <a:pt x="179363" y="618596"/>
                  </a:lnTo>
                  <a:lnTo>
                    <a:pt x="179363" y="620183"/>
                  </a:lnTo>
                  <a:lnTo>
                    <a:pt x="178569" y="621506"/>
                  </a:lnTo>
                  <a:lnTo>
                    <a:pt x="183331" y="624417"/>
                  </a:lnTo>
                  <a:lnTo>
                    <a:pt x="187564" y="628121"/>
                  </a:lnTo>
                  <a:lnTo>
                    <a:pt x="191532" y="631561"/>
                  </a:lnTo>
                  <a:lnTo>
                    <a:pt x="195500" y="635000"/>
                  </a:lnTo>
                  <a:lnTo>
                    <a:pt x="199204" y="638440"/>
                  </a:lnTo>
                  <a:lnTo>
                    <a:pt x="202378" y="642408"/>
                  </a:lnTo>
                  <a:lnTo>
                    <a:pt x="205288" y="646113"/>
                  </a:lnTo>
                  <a:lnTo>
                    <a:pt x="208463" y="650081"/>
                  </a:lnTo>
                  <a:lnTo>
                    <a:pt x="211108" y="654050"/>
                  </a:lnTo>
                  <a:lnTo>
                    <a:pt x="213489" y="658019"/>
                  </a:lnTo>
                  <a:lnTo>
                    <a:pt x="215605" y="661723"/>
                  </a:lnTo>
                  <a:lnTo>
                    <a:pt x="217457" y="665692"/>
                  </a:lnTo>
                  <a:lnTo>
                    <a:pt x="220896" y="673365"/>
                  </a:lnTo>
                  <a:lnTo>
                    <a:pt x="223806" y="680508"/>
                  </a:lnTo>
                  <a:lnTo>
                    <a:pt x="225923" y="687917"/>
                  </a:lnTo>
                  <a:lnTo>
                    <a:pt x="227775" y="694267"/>
                  </a:lnTo>
                  <a:lnTo>
                    <a:pt x="228833" y="700352"/>
                  </a:lnTo>
                  <a:lnTo>
                    <a:pt x="229626" y="705115"/>
                  </a:lnTo>
                  <a:lnTo>
                    <a:pt x="230420" y="712788"/>
                  </a:lnTo>
                  <a:lnTo>
                    <a:pt x="230420" y="715433"/>
                  </a:lnTo>
                  <a:lnTo>
                    <a:pt x="231743" y="715963"/>
                  </a:lnTo>
                  <a:lnTo>
                    <a:pt x="231743" y="714640"/>
                  </a:lnTo>
                  <a:lnTo>
                    <a:pt x="231478" y="712788"/>
                  </a:lnTo>
                  <a:lnTo>
                    <a:pt x="231743" y="710406"/>
                  </a:lnTo>
                  <a:lnTo>
                    <a:pt x="232536" y="707761"/>
                  </a:lnTo>
                  <a:lnTo>
                    <a:pt x="233859" y="705908"/>
                  </a:lnTo>
                  <a:lnTo>
                    <a:pt x="235182" y="704586"/>
                  </a:lnTo>
                  <a:lnTo>
                    <a:pt x="236505" y="702733"/>
                  </a:lnTo>
                  <a:lnTo>
                    <a:pt x="237298" y="700617"/>
                  </a:lnTo>
                  <a:lnTo>
                    <a:pt x="238092" y="698236"/>
                  </a:lnTo>
                  <a:lnTo>
                    <a:pt x="238621" y="695325"/>
                  </a:lnTo>
                  <a:lnTo>
                    <a:pt x="237827" y="694796"/>
                  </a:lnTo>
                  <a:lnTo>
                    <a:pt x="237563" y="694002"/>
                  </a:lnTo>
                  <a:lnTo>
                    <a:pt x="237563" y="693738"/>
                  </a:lnTo>
                  <a:lnTo>
                    <a:pt x="237827" y="693208"/>
                  </a:lnTo>
                  <a:lnTo>
                    <a:pt x="238886" y="692679"/>
                  </a:lnTo>
                  <a:lnTo>
                    <a:pt x="238886" y="691356"/>
                  </a:lnTo>
                  <a:lnTo>
                    <a:pt x="238356" y="691092"/>
                  </a:lnTo>
                  <a:lnTo>
                    <a:pt x="238092" y="690563"/>
                  </a:lnTo>
                  <a:lnTo>
                    <a:pt x="238356" y="690033"/>
                  </a:lnTo>
                  <a:lnTo>
                    <a:pt x="238621" y="689769"/>
                  </a:lnTo>
                  <a:lnTo>
                    <a:pt x="238886" y="689504"/>
                  </a:lnTo>
                  <a:lnTo>
                    <a:pt x="239415" y="689504"/>
                  </a:lnTo>
                  <a:lnTo>
                    <a:pt x="239679" y="689504"/>
                  </a:lnTo>
                  <a:lnTo>
                    <a:pt x="240208" y="689769"/>
                  </a:lnTo>
                  <a:lnTo>
                    <a:pt x="240208" y="690033"/>
                  </a:lnTo>
                  <a:lnTo>
                    <a:pt x="240473" y="690563"/>
                  </a:lnTo>
                  <a:lnTo>
                    <a:pt x="240208" y="691092"/>
                  </a:lnTo>
                  <a:lnTo>
                    <a:pt x="239679" y="691621"/>
                  </a:lnTo>
                  <a:lnTo>
                    <a:pt x="239679" y="692679"/>
                  </a:lnTo>
                  <a:lnTo>
                    <a:pt x="240208" y="692944"/>
                  </a:lnTo>
                  <a:lnTo>
                    <a:pt x="240737" y="693208"/>
                  </a:lnTo>
                  <a:lnTo>
                    <a:pt x="241002" y="693738"/>
                  </a:lnTo>
                  <a:lnTo>
                    <a:pt x="241002" y="694002"/>
                  </a:lnTo>
                  <a:lnTo>
                    <a:pt x="241002" y="694531"/>
                  </a:lnTo>
                  <a:lnTo>
                    <a:pt x="240737" y="694796"/>
                  </a:lnTo>
                  <a:lnTo>
                    <a:pt x="239944" y="695325"/>
                  </a:lnTo>
                  <a:lnTo>
                    <a:pt x="240473" y="698236"/>
                  </a:lnTo>
                  <a:lnTo>
                    <a:pt x="241002" y="700617"/>
                  </a:lnTo>
                  <a:lnTo>
                    <a:pt x="242060" y="702733"/>
                  </a:lnTo>
                  <a:lnTo>
                    <a:pt x="242854" y="704321"/>
                  </a:lnTo>
                  <a:lnTo>
                    <a:pt x="244441" y="705908"/>
                  </a:lnTo>
                  <a:lnTo>
                    <a:pt x="245764" y="707761"/>
                  </a:lnTo>
                  <a:lnTo>
                    <a:pt x="246557" y="709877"/>
                  </a:lnTo>
                  <a:lnTo>
                    <a:pt x="246822" y="712788"/>
                  </a:lnTo>
                  <a:lnTo>
                    <a:pt x="246557" y="714640"/>
                  </a:lnTo>
                  <a:lnTo>
                    <a:pt x="246557" y="723636"/>
                  </a:lnTo>
                  <a:lnTo>
                    <a:pt x="247351" y="723900"/>
                  </a:lnTo>
                  <a:lnTo>
                    <a:pt x="247351" y="755386"/>
                  </a:lnTo>
                  <a:lnTo>
                    <a:pt x="274864" y="755386"/>
                  </a:lnTo>
                  <a:lnTo>
                    <a:pt x="274864" y="766233"/>
                  </a:lnTo>
                  <a:lnTo>
                    <a:pt x="265340" y="780256"/>
                  </a:lnTo>
                  <a:lnTo>
                    <a:pt x="265340" y="836613"/>
                  </a:lnTo>
                  <a:lnTo>
                    <a:pt x="269044" y="846931"/>
                  </a:lnTo>
                  <a:lnTo>
                    <a:pt x="272747" y="853017"/>
                  </a:lnTo>
                  <a:lnTo>
                    <a:pt x="276451" y="856721"/>
                  </a:lnTo>
                  <a:lnTo>
                    <a:pt x="276980" y="869156"/>
                  </a:lnTo>
                  <a:lnTo>
                    <a:pt x="281742" y="873654"/>
                  </a:lnTo>
                  <a:lnTo>
                    <a:pt x="281742" y="926836"/>
                  </a:lnTo>
                  <a:lnTo>
                    <a:pt x="309784" y="926836"/>
                  </a:lnTo>
                  <a:lnTo>
                    <a:pt x="294176" y="955146"/>
                  </a:lnTo>
                  <a:lnTo>
                    <a:pt x="294176" y="970492"/>
                  </a:lnTo>
                  <a:lnTo>
                    <a:pt x="329116" y="970492"/>
                  </a:lnTo>
                  <a:lnTo>
                    <a:pt x="329116" y="993775"/>
                  </a:lnTo>
                  <a:lnTo>
                    <a:pt x="426271" y="993775"/>
                  </a:lnTo>
                  <a:lnTo>
                    <a:pt x="426271" y="970492"/>
                  </a:lnTo>
                  <a:lnTo>
                    <a:pt x="498781" y="970492"/>
                  </a:lnTo>
                  <a:lnTo>
                    <a:pt x="498781" y="1003300"/>
                  </a:lnTo>
                  <a:lnTo>
                    <a:pt x="524884" y="1003300"/>
                  </a:lnTo>
                  <a:lnTo>
                    <a:pt x="524884" y="970492"/>
                  </a:lnTo>
                  <a:lnTo>
                    <a:pt x="608721" y="970492"/>
                  </a:lnTo>
                  <a:lnTo>
                    <a:pt x="597610" y="954881"/>
                  </a:lnTo>
                  <a:lnTo>
                    <a:pt x="616129" y="954881"/>
                  </a:lnTo>
                  <a:lnTo>
                    <a:pt x="616129" y="856721"/>
                  </a:lnTo>
                  <a:lnTo>
                    <a:pt x="615864" y="856721"/>
                  </a:lnTo>
                  <a:lnTo>
                    <a:pt x="615864" y="844815"/>
                  </a:lnTo>
                  <a:lnTo>
                    <a:pt x="612425" y="839788"/>
                  </a:lnTo>
                  <a:lnTo>
                    <a:pt x="612425" y="835554"/>
                  </a:lnTo>
                  <a:lnTo>
                    <a:pt x="622742" y="835554"/>
                  </a:lnTo>
                  <a:lnTo>
                    <a:pt x="622742" y="824442"/>
                  </a:lnTo>
                  <a:lnTo>
                    <a:pt x="623007" y="824177"/>
                  </a:lnTo>
                  <a:lnTo>
                    <a:pt x="623007" y="820738"/>
                  </a:lnTo>
                  <a:lnTo>
                    <a:pt x="622742" y="819944"/>
                  </a:lnTo>
                  <a:lnTo>
                    <a:pt x="623007" y="819150"/>
                  </a:lnTo>
                  <a:lnTo>
                    <a:pt x="623271" y="818356"/>
                  </a:lnTo>
                  <a:lnTo>
                    <a:pt x="623800" y="817563"/>
                  </a:lnTo>
                  <a:lnTo>
                    <a:pt x="624330" y="817033"/>
                  </a:lnTo>
                  <a:lnTo>
                    <a:pt x="624859" y="815711"/>
                  </a:lnTo>
                  <a:lnTo>
                    <a:pt x="625388" y="813858"/>
                  </a:lnTo>
                  <a:lnTo>
                    <a:pt x="625123" y="813594"/>
                  </a:lnTo>
                  <a:lnTo>
                    <a:pt x="624859" y="813329"/>
                  </a:lnTo>
                  <a:lnTo>
                    <a:pt x="625123" y="813065"/>
                  </a:lnTo>
                  <a:lnTo>
                    <a:pt x="625388" y="813065"/>
                  </a:lnTo>
                  <a:lnTo>
                    <a:pt x="625388" y="812536"/>
                  </a:lnTo>
                  <a:lnTo>
                    <a:pt x="625123" y="812006"/>
                  </a:lnTo>
                  <a:lnTo>
                    <a:pt x="625388" y="811742"/>
                  </a:lnTo>
                  <a:lnTo>
                    <a:pt x="625652" y="811742"/>
                  </a:lnTo>
                  <a:lnTo>
                    <a:pt x="625917" y="811742"/>
                  </a:lnTo>
                  <a:lnTo>
                    <a:pt x="625917" y="812006"/>
                  </a:lnTo>
                  <a:lnTo>
                    <a:pt x="625917" y="812271"/>
                  </a:lnTo>
                  <a:lnTo>
                    <a:pt x="625652" y="812536"/>
                  </a:lnTo>
                  <a:lnTo>
                    <a:pt x="625652" y="813065"/>
                  </a:lnTo>
                  <a:lnTo>
                    <a:pt x="626181" y="813065"/>
                  </a:lnTo>
                  <a:lnTo>
                    <a:pt x="626181" y="813329"/>
                  </a:lnTo>
                  <a:lnTo>
                    <a:pt x="626181" y="813594"/>
                  </a:lnTo>
                  <a:lnTo>
                    <a:pt x="625917" y="813858"/>
                  </a:lnTo>
                  <a:lnTo>
                    <a:pt x="626181" y="815711"/>
                  </a:lnTo>
                  <a:lnTo>
                    <a:pt x="626975" y="817033"/>
                  </a:lnTo>
                  <a:lnTo>
                    <a:pt x="627504" y="817563"/>
                  </a:lnTo>
                  <a:lnTo>
                    <a:pt x="628033" y="818356"/>
                  </a:lnTo>
                  <a:lnTo>
                    <a:pt x="628298" y="819150"/>
                  </a:lnTo>
                  <a:lnTo>
                    <a:pt x="628298" y="819944"/>
                  </a:lnTo>
                  <a:lnTo>
                    <a:pt x="628298" y="820738"/>
                  </a:lnTo>
                  <a:lnTo>
                    <a:pt x="628298" y="821267"/>
                  </a:lnTo>
                  <a:lnTo>
                    <a:pt x="628827" y="821002"/>
                  </a:lnTo>
                  <a:lnTo>
                    <a:pt x="628827" y="819944"/>
                  </a:lnTo>
                  <a:lnTo>
                    <a:pt x="629091" y="817298"/>
                  </a:lnTo>
                  <a:lnTo>
                    <a:pt x="629885" y="813329"/>
                  </a:lnTo>
                  <a:lnTo>
                    <a:pt x="631208" y="808302"/>
                  </a:lnTo>
                  <a:lnTo>
                    <a:pt x="632266" y="805656"/>
                  </a:lnTo>
                  <a:lnTo>
                    <a:pt x="633589" y="803011"/>
                  </a:lnTo>
                  <a:lnTo>
                    <a:pt x="635176" y="800100"/>
                  </a:lnTo>
                  <a:lnTo>
                    <a:pt x="637028" y="797190"/>
                  </a:lnTo>
                  <a:lnTo>
                    <a:pt x="639144" y="794279"/>
                  </a:lnTo>
                  <a:lnTo>
                    <a:pt x="641525" y="791633"/>
                  </a:lnTo>
                  <a:lnTo>
                    <a:pt x="644435" y="789252"/>
                  </a:lnTo>
                  <a:lnTo>
                    <a:pt x="647874" y="786871"/>
                  </a:lnTo>
                  <a:lnTo>
                    <a:pt x="647345" y="785813"/>
                  </a:lnTo>
                  <a:lnTo>
                    <a:pt x="647874" y="785019"/>
                  </a:lnTo>
                  <a:lnTo>
                    <a:pt x="648139" y="784490"/>
                  </a:lnTo>
                  <a:lnTo>
                    <a:pt x="648668" y="783961"/>
                  </a:lnTo>
                  <a:lnTo>
                    <a:pt x="649461" y="783961"/>
                  </a:lnTo>
                  <a:lnTo>
                    <a:pt x="649461" y="783167"/>
                  </a:lnTo>
                  <a:lnTo>
                    <a:pt x="650255" y="783167"/>
                  </a:lnTo>
                  <a:lnTo>
                    <a:pt x="651313" y="781315"/>
                  </a:lnTo>
                  <a:lnTo>
                    <a:pt x="652901" y="779463"/>
                  </a:lnTo>
                  <a:lnTo>
                    <a:pt x="653694" y="777875"/>
                  </a:lnTo>
                  <a:lnTo>
                    <a:pt x="654488" y="775758"/>
                  </a:lnTo>
                  <a:lnTo>
                    <a:pt x="655281" y="773642"/>
                  </a:lnTo>
                  <a:lnTo>
                    <a:pt x="655811" y="770996"/>
                  </a:lnTo>
                  <a:lnTo>
                    <a:pt x="655017" y="770467"/>
                  </a:lnTo>
                  <a:lnTo>
                    <a:pt x="654752" y="769673"/>
                  </a:lnTo>
                  <a:lnTo>
                    <a:pt x="654752" y="769408"/>
                  </a:lnTo>
                  <a:lnTo>
                    <a:pt x="655017" y="768879"/>
                  </a:lnTo>
                  <a:lnTo>
                    <a:pt x="656075" y="768350"/>
                  </a:lnTo>
                  <a:lnTo>
                    <a:pt x="656075" y="767292"/>
                  </a:lnTo>
                  <a:lnTo>
                    <a:pt x="655546" y="766498"/>
                  </a:lnTo>
                  <a:lnTo>
                    <a:pt x="655281" y="765969"/>
                  </a:lnTo>
                  <a:lnTo>
                    <a:pt x="655546" y="765440"/>
                  </a:lnTo>
                  <a:lnTo>
                    <a:pt x="655546" y="765175"/>
                  </a:lnTo>
                  <a:lnTo>
                    <a:pt x="656075" y="764911"/>
                  </a:lnTo>
                  <a:lnTo>
                    <a:pt x="656340" y="764911"/>
                  </a:lnTo>
                  <a:lnTo>
                    <a:pt x="656869" y="764911"/>
                  </a:lnTo>
                  <a:lnTo>
                    <a:pt x="657133" y="765175"/>
                  </a:lnTo>
                  <a:lnTo>
                    <a:pt x="657398" y="765440"/>
                  </a:lnTo>
                  <a:lnTo>
                    <a:pt x="657398" y="765969"/>
                  </a:lnTo>
                  <a:lnTo>
                    <a:pt x="657133" y="766498"/>
                  </a:lnTo>
                  <a:lnTo>
                    <a:pt x="656604" y="767292"/>
                  </a:lnTo>
                  <a:lnTo>
                    <a:pt x="656604" y="768350"/>
                  </a:lnTo>
                  <a:lnTo>
                    <a:pt x="657398" y="768615"/>
                  </a:lnTo>
                  <a:lnTo>
                    <a:pt x="657662" y="768879"/>
                  </a:lnTo>
                  <a:lnTo>
                    <a:pt x="657927" y="769408"/>
                  </a:lnTo>
                  <a:lnTo>
                    <a:pt x="658191" y="769673"/>
                  </a:lnTo>
                  <a:lnTo>
                    <a:pt x="657927" y="770202"/>
                  </a:lnTo>
                  <a:lnTo>
                    <a:pt x="657927" y="770467"/>
                  </a:lnTo>
                  <a:lnTo>
                    <a:pt x="656869" y="770996"/>
                  </a:lnTo>
                  <a:lnTo>
                    <a:pt x="657398" y="773642"/>
                  </a:lnTo>
                  <a:lnTo>
                    <a:pt x="658191" y="775758"/>
                  </a:lnTo>
                  <a:lnTo>
                    <a:pt x="658985" y="777611"/>
                  </a:lnTo>
                  <a:lnTo>
                    <a:pt x="659779" y="779463"/>
                  </a:lnTo>
                  <a:lnTo>
                    <a:pt x="660572" y="779992"/>
                  </a:lnTo>
                  <a:lnTo>
                    <a:pt x="661366" y="781050"/>
                  </a:lnTo>
                  <a:lnTo>
                    <a:pt x="662953" y="783167"/>
                  </a:lnTo>
                  <a:lnTo>
                    <a:pt x="663747" y="783167"/>
                  </a:lnTo>
                  <a:lnTo>
                    <a:pt x="663747" y="783961"/>
                  </a:lnTo>
                  <a:lnTo>
                    <a:pt x="664541" y="783961"/>
                  </a:lnTo>
                  <a:lnTo>
                    <a:pt x="665070" y="784490"/>
                  </a:lnTo>
                  <a:lnTo>
                    <a:pt x="665334" y="785019"/>
                  </a:lnTo>
                  <a:lnTo>
                    <a:pt x="665334" y="785813"/>
                  </a:lnTo>
                  <a:lnTo>
                    <a:pt x="665070" y="786871"/>
                  </a:lnTo>
                  <a:lnTo>
                    <a:pt x="668509" y="789252"/>
                  </a:lnTo>
                  <a:lnTo>
                    <a:pt x="671154" y="791633"/>
                  </a:lnTo>
                  <a:lnTo>
                    <a:pt x="673800" y="794279"/>
                  </a:lnTo>
                  <a:lnTo>
                    <a:pt x="676181" y="797190"/>
                  </a:lnTo>
                  <a:lnTo>
                    <a:pt x="678032" y="800100"/>
                  </a:lnTo>
                  <a:lnTo>
                    <a:pt x="679355" y="803011"/>
                  </a:lnTo>
                  <a:lnTo>
                    <a:pt x="680678" y="805656"/>
                  </a:lnTo>
                  <a:lnTo>
                    <a:pt x="681736" y="808302"/>
                  </a:lnTo>
                  <a:lnTo>
                    <a:pt x="683059" y="813329"/>
                  </a:lnTo>
                  <a:lnTo>
                    <a:pt x="683852" y="817298"/>
                  </a:lnTo>
                  <a:lnTo>
                    <a:pt x="684117" y="819944"/>
                  </a:lnTo>
                  <a:lnTo>
                    <a:pt x="684117" y="821002"/>
                  </a:lnTo>
                  <a:lnTo>
                    <a:pt x="684382" y="821267"/>
                  </a:lnTo>
                  <a:lnTo>
                    <a:pt x="684382" y="820738"/>
                  </a:lnTo>
                  <a:lnTo>
                    <a:pt x="684382" y="819944"/>
                  </a:lnTo>
                  <a:lnTo>
                    <a:pt x="684646" y="819150"/>
                  </a:lnTo>
                  <a:lnTo>
                    <a:pt x="684911" y="818356"/>
                  </a:lnTo>
                  <a:lnTo>
                    <a:pt x="685175" y="817563"/>
                  </a:lnTo>
                  <a:lnTo>
                    <a:pt x="685704" y="817033"/>
                  </a:lnTo>
                  <a:lnTo>
                    <a:pt x="686498" y="815711"/>
                  </a:lnTo>
                  <a:lnTo>
                    <a:pt x="687027" y="813858"/>
                  </a:lnTo>
                  <a:lnTo>
                    <a:pt x="686762" y="813594"/>
                  </a:lnTo>
                  <a:lnTo>
                    <a:pt x="686498" y="813329"/>
                  </a:lnTo>
                  <a:lnTo>
                    <a:pt x="686762" y="813065"/>
                  </a:lnTo>
                  <a:lnTo>
                    <a:pt x="687027" y="813065"/>
                  </a:lnTo>
                  <a:lnTo>
                    <a:pt x="687027" y="812536"/>
                  </a:lnTo>
                  <a:lnTo>
                    <a:pt x="686762" y="812006"/>
                  </a:lnTo>
                  <a:lnTo>
                    <a:pt x="687027" y="811742"/>
                  </a:lnTo>
                  <a:lnTo>
                    <a:pt x="687292" y="811742"/>
                  </a:lnTo>
                  <a:lnTo>
                    <a:pt x="687556" y="811742"/>
                  </a:lnTo>
                  <a:lnTo>
                    <a:pt x="687556" y="812006"/>
                  </a:lnTo>
                  <a:lnTo>
                    <a:pt x="687556" y="812271"/>
                  </a:lnTo>
                  <a:lnTo>
                    <a:pt x="687292" y="812536"/>
                  </a:lnTo>
                  <a:lnTo>
                    <a:pt x="687292" y="813065"/>
                  </a:lnTo>
                  <a:lnTo>
                    <a:pt x="687821" y="813065"/>
                  </a:lnTo>
                  <a:lnTo>
                    <a:pt x="687821" y="813329"/>
                  </a:lnTo>
                  <a:lnTo>
                    <a:pt x="687821" y="813594"/>
                  </a:lnTo>
                  <a:lnTo>
                    <a:pt x="687292" y="813858"/>
                  </a:lnTo>
                  <a:lnTo>
                    <a:pt x="687821" y="815711"/>
                  </a:lnTo>
                  <a:lnTo>
                    <a:pt x="688350" y="817033"/>
                  </a:lnTo>
                  <a:lnTo>
                    <a:pt x="689143" y="817563"/>
                  </a:lnTo>
                  <a:lnTo>
                    <a:pt x="689408" y="818356"/>
                  </a:lnTo>
                  <a:lnTo>
                    <a:pt x="689937" y="819150"/>
                  </a:lnTo>
                  <a:lnTo>
                    <a:pt x="689937" y="819944"/>
                  </a:lnTo>
                  <a:lnTo>
                    <a:pt x="689937" y="820738"/>
                  </a:lnTo>
                  <a:lnTo>
                    <a:pt x="689937" y="824177"/>
                  </a:lnTo>
                  <a:lnTo>
                    <a:pt x="690466" y="824442"/>
                  </a:lnTo>
                  <a:lnTo>
                    <a:pt x="690466" y="835554"/>
                  </a:lnTo>
                  <a:lnTo>
                    <a:pt x="700254" y="835554"/>
                  </a:lnTo>
                  <a:lnTo>
                    <a:pt x="700254" y="839788"/>
                  </a:lnTo>
                  <a:lnTo>
                    <a:pt x="696815" y="844815"/>
                  </a:lnTo>
                  <a:lnTo>
                    <a:pt x="696815" y="856721"/>
                  </a:lnTo>
                  <a:lnTo>
                    <a:pt x="696551" y="856721"/>
                  </a:lnTo>
                  <a:lnTo>
                    <a:pt x="696551" y="951177"/>
                  </a:lnTo>
                  <a:lnTo>
                    <a:pt x="742053" y="951177"/>
                  </a:lnTo>
                  <a:lnTo>
                    <a:pt x="817184" y="917046"/>
                  </a:lnTo>
                  <a:lnTo>
                    <a:pt x="817184" y="707231"/>
                  </a:lnTo>
                  <a:lnTo>
                    <a:pt x="816390" y="706438"/>
                  </a:lnTo>
                  <a:lnTo>
                    <a:pt x="815597" y="705644"/>
                  </a:lnTo>
                  <a:lnTo>
                    <a:pt x="815067" y="704586"/>
                  </a:lnTo>
                  <a:lnTo>
                    <a:pt x="815067" y="703527"/>
                  </a:lnTo>
                  <a:lnTo>
                    <a:pt x="815067" y="702204"/>
                  </a:lnTo>
                  <a:lnTo>
                    <a:pt x="815597" y="701146"/>
                  </a:lnTo>
                  <a:lnTo>
                    <a:pt x="816390" y="700352"/>
                  </a:lnTo>
                  <a:lnTo>
                    <a:pt x="817184" y="699558"/>
                  </a:lnTo>
                  <a:lnTo>
                    <a:pt x="817184" y="538427"/>
                  </a:lnTo>
                  <a:lnTo>
                    <a:pt x="806337" y="524669"/>
                  </a:lnTo>
                  <a:lnTo>
                    <a:pt x="829617" y="524669"/>
                  </a:lnTo>
                  <a:lnTo>
                    <a:pt x="829617" y="391054"/>
                  </a:lnTo>
                  <a:lnTo>
                    <a:pt x="827766" y="391054"/>
                  </a:lnTo>
                  <a:lnTo>
                    <a:pt x="827766" y="381794"/>
                  </a:lnTo>
                  <a:lnTo>
                    <a:pt x="836231" y="381794"/>
                  </a:lnTo>
                  <a:lnTo>
                    <a:pt x="836231" y="374650"/>
                  </a:lnTo>
                  <a:lnTo>
                    <a:pt x="836231" y="366183"/>
                  </a:lnTo>
                  <a:lnTo>
                    <a:pt x="836231" y="363802"/>
                  </a:lnTo>
                  <a:lnTo>
                    <a:pt x="836231" y="363273"/>
                  </a:lnTo>
                  <a:lnTo>
                    <a:pt x="836496" y="361950"/>
                  </a:lnTo>
                  <a:lnTo>
                    <a:pt x="837289" y="360892"/>
                  </a:lnTo>
                  <a:lnTo>
                    <a:pt x="837554" y="359833"/>
                  </a:lnTo>
                  <a:lnTo>
                    <a:pt x="837818" y="358510"/>
                  </a:lnTo>
                  <a:lnTo>
                    <a:pt x="837554" y="357981"/>
                  </a:lnTo>
                  <a:lnTo>
                    <a:pt x="837818" y="357717"/>
                  </a:lnTo>
                  <a:lnTo>
                    <a:pt x="837818" y="357188"/>
                  </a:lnTo>
                  <a:lnTo>
                    <a:pt x="837818" y="356923"/>
                  </a:lnTo>
                  <a:lnTo>
                    <a:pt x="838083" y="356658"/>
                  </a:lnTo>
                  <a:lnTo>
                    <a:pt x="838348" y="356923"/>
                  </a:lnTo>
                  <a:lnTo>
                    <a:pt x="838083" y="357452"/>
                  </a:lnTo>
                  <a:lnTo>
                    <a:pt x="838083" y="357717"/>
                  </a:lnTo>
                  <a:lnTo>
                    <a:pt x="838348" y="357717"/>
                  </a:lnTo>
                  <a:lnTo>
                    <a:pt x="838348" y="357981"/>
                  </a:lnTo>
                  <a:lnTo>
                    <a:pt x="838083" y="358510"/>
                  </a:lnTo>
                  <a:lnTo>
                    <a:pt x="838348" y="359833"/>
                  </a:lnTo>
                  <a:lnTo>
                    <a:pt x="838877" y="360892"/>
                  </a:lnTo>
                  <a:lnTo>
                    <a:pt x="839670" y="361685"/>
                  </a:lnTo>
                  <a:lnTo>
                    <a:pt x="839935" y="363273"/>
                  </a:lnTo>
                  <a:lnTo>
                    <a:pt x="839670" y="363802"/>
                  </a:lnTo>
                  <a:lnTo>
                    <a:pt x="839670" y="364067"/>
                  </a:lnTo>
                  <a:lnTo>
                    <a:pt x="839935" y="363802"/>
                  </a:lnTo>
                  <a:lnTo>
                    <a:pt x="840199" y="361156"/>
                  </a:lnTo>
                  <a:lnTo>
                    <a:pt x="840728" y="357981"/>
                  </a:lnTo>
                  <a:lnTo>
                    <a:pt x="841522" y="354013"/>
                  </a:lnTo>
                  <a:lnTo>
                    <a:pt x="843109" y="350044"/>
                  </a:lnTo>
                  <a:lnTo>
                    <a:pt x="843903" y="347927"/>
                  </a:lnTo>
                  <a:lnTo>
                    <a:pt x="845226" y="345546"/>
                  </a:lnTo>
                  <a:lnTo>
                    <a:pt x="846813" y="343429"/>
                  </a:lnTo>
                  <a:lnTo>
                    <a:pt x="848400" y="341313"/>
                  </a:lnTo>
                  <a:lnTo>
                    <a:pt x="850252" y="339196"/>
                  </a:lnTo>
                  <a:lnTo>
                    <a:pt x="852368" y="337608"/>
                  </a:lnTo>
                  <a:lnTo>
                    <a:pt x="852104" y="336815"/>
                  </a:lnTo>
                  <a:lnTo>
                    <a:pt x="852368" y="335756"/>
                  </a:lnTo>
                  <a:lnTo>
                    <a:pt x="852633" y="335492"/>
                  </a:lnTo>
                  <a:lnTo>
                    <a:pt x="853162" y="335227"/>
                  </a:lnTo>
                  <a:lnTo>
                    <a:pt x="853162" y="334169"/>
                  </a:lnTo>
                  <a:lnTo>
                    <a:pt x="853162" y="332581"/>
                  </a:lnTo>
                  <a:lnTo>
                    <a:pt x="853691" y="330729"/>
                  </a:lnTo>
                  <a:lnTo>
                    <a:pt x="854485" y="329406"/>
                  </a:lnTo>
                  <a:lnTo>
                    <a:pt x="855543" y="328348"/>
                  </a:lnTo>
                  <a:lnTo>
                    <a:pt x="856601" y="325173"/>
                  </a:lnTo>
                  <a:lnTo>
                    <a:pt x="856866" y="323585"/>
                  </a:lnTo>
                  <a:lnTo>
                    <a:pt x="857395" y="321469"/>
                  </a:lnTo>
                  <a:lnTo>
                    <a:pt x="856866" y="321204"/>
                  </a:lnTo>
                  <a:lnTo>
                    <a:pt x="856601" y="320675"/>
                  </a:lnTo>
                  <a:lnTo>
                    <a:pt x="856866" y="319881"/>
                  </a:lnTo>
                  <a:lnTo>
                    <a:pt x="857395" y="319617"/>
                  </a:lnTo>
                  <a:lnTo>
                    <a:pt x="857395" y="318558"/>
                  </a:lnTo>
                  <a:lnTo>
                    <a:pt x="857130" y="318294"/>
                  </a:lnTo>
                  <a:lnTo>
                    <a:pt x="857130" y="317765"/>
                  </a:lnTo>
                  <a:lnTo>
                    <a:pt x="857395" y="317235"/>
                  </a:lnTo>
                  <a:lnTo>
                    <a:pt x="857659" y="316971"/>
                  </a:lnTo>
                  <a:lnTo>
                    <a:pt x="858188" y="317235"/>
                  </a:lnTo>
                  <a:lnTo>
                    <a:pt x="858453" y="317765"/>
                  </a:lnTo>
                  <a:lnTo>
                    <a:pt x="858188" y="318294"/>
                  </a:lnTo>
                  <a:lnTo>
                    <a:pt x="857924" y="318558"/>
                  </a:lnTo>
                  <a:lnTo>
                    <a:pt x="857924" y="319617"/>
                  </a:lnTo>
                  <a:lnTo>
                    <a:pt x="858718" y="319881"/>
                  </a:lnTo>
                  <a:lnTo>
                    <a:pt x="858982" y="320675"/>
                  </a:lnTo>
                  <a:lnTo>
                    <a:pt x="858718" y="321204"/>
                  </a:lnTo>
                  <a:lnTo>
                    <a:pt x="858188" y="321469"/>
                  </a:lnTo>
                  <a:lnTo>
                    <a:pt x="858453" y="323585"/>
                  </a:lnTo>
                  <a:lnTo>
                    <a:pt x="858982" y="325173"/>
                  </a:lnTo>
                  <a:lnTo>
                    <a:pt x="860040" y="328348"/>
                  </a:lnTo>
                  <a:lnTo>
                    <a:pt x="861098" y="329406"/>
                  </a:lnTo>
                  <a:lnTo>
                    <a:pt x="861892" y="330729"/>
                  </a:lnTo>
                  <a:lnTo>
                    <a:pt x="862421" y="332317"/>
                  </a:lnTo>
                  <a:lnTo>
                    <a:pt x="862686" y="334169"/>
                  </a:lnTo>
                  <a:lnTo>
                    <a:pt x="862686" y="335227"/>
                  </a:lnTo>
                  <a:lnTo>
                    <a:pt x="862950" y="335492"/>
                  </a:lnTo>
                  <a:lnTo>
                    <a:pt x="863479" y="335756"/>
                  </a:lnTo>
                  <a:lnTo>
                    <a:pt x="863479" y="336285"/>
                  </a:lnTo>
                  <a:lnTo>
                    <a:pt x="863744" y="336815"/>
                  </a:lnTo>
                  <a:lnTo>
                    <a:pt x="863479" y="337608"/>
                  </a:lnTo>
                  <a:lnTo>
                    <a:pt x="865596" y="339196"/>
                  </a:lnTo>
                  <a:lnTo>
                    <a:pt x="867448" y="341313"/>
                  </a:lnTo>
                  <a:lnTo>
                    <a:pt x="869035" y="343429"/>
                  </a:lnTo>
                  <a:lnTo>
                    <a:pt x="870358" y="345546"/>
                  </a:lnTo>
                  <a:lnTo>
                    <a:pt x="871416" y="347927"/>
                  </a:lnTo>
                  <a:lnTo>
                    <a:pt x="872474" y="350044"/>
                  </a:lnTo>
                  <a:lnTo>
                    <a:pt x="873797" y="354013"/>
                  </a:lnTo>
                  <a:lnTo>
                    <a:pt x="875119" y="357981"/>
                  </a:lnTo>
                  <a:lnTo>
                    <a:pt x="875649" y="361156"/>
                  </a:lnTo>
                  <a:lnTo>
                    <a:pt x="875649" y="363802"/>
                  </a:lnTo>
                  <a:lnTo>
                    <a:pt x="875913" y="364067"/>
                  </a:lnTo>
                  <a:lnTo>
                    <a:pt x="875913" y="363802"/>
                  </a:lnTo>
                  <a:lnTo>
                    <a:pt x="875913" y="363273"/>
                  </a:lnTo>
                  <a:lnTo>
                    <a:pt x="876178" y="361950"/>
                  </a:lnTo>
                  <a:lnTo>
                    <a:pt x="876971" y="360892"/>
                  </a:lnTo>
                  <a:lnTo>
                    <a:pt x="877236" y="359833"/>
                  </a:lnTo>
                  <a:lnTo>
                    <a:pt x="877500" y="358510"/>
                  </a:lnTo>
                  <a:lnTo>
                    <a:pt x="877236" y="357981"/>
                  </a:lnTo>
                  <a:lnTo>
                    <a:pt x="877500" y="357717"/>
                  </a:lnTo>
                  <a:lnTo>
                    <a:pt x="877500" y="357188"/>
                  </a:lnTo>
                  <a:lnTo>
                    <a:pt x="877500" y="356923"/>
                  </a:lnTo>
                  <a:lnTo>
                    <a:pt x="877765" y="356658"/>
                  </a:lnTo>
                  <a:lnTo>
                    <a:pt x="878029" y="356923"/>
                  </a:lnTo>
                  <a:lnTo>
                    <a:pt x="877765" y="357452"/>
                  </a:lnTo>
                  <a:lnTo>
                    <a:pt x="877765" y="357717"/>
                  </a:lnTo>
                  <a:lnTo>
                    <a:pt x="878029" y="357717"/>
                  </a:lnTo>
                  <a:lnTo>
                    <a:pt x="878029" y="357981"/>
                  </a:lnTo>
                  <a:lnTo>
                    <a:pt x="877765" y="358510"/>
                  </a:lnTo>
                  <a:lnTo>
                    <a:pt x="878029" y="359833"/>
                  </a:lnTo>
                  <a:lnTo>
                    <a:pt x="878559" y="360892"/>
                  </a:lnTo>
                  <a:lnTo>
                    <a:pt x="879352" y="361685"/>
                  </a:lnTo>
                  <a:lnTo>
                    <a:pt x="879617" y="363273"/>
                  </a:lnTo>
                  <a:lnTo>
                    <a:pt x="879352" y="363538"/>
                  </a:lnTo>
                  <a:lnTo>
                    <a:pt x="881998" y="363008"/>
                  </a:lnTo>
                  <a:lnTo>
                    <a:pt x="884643" y="362744"/>
                  </a:lnTo>
                  <a:lnTo>
                    <a:pt x="884643" y="350573"/>
                  </a:lnTo>
                  <a:lnTo>
                    <a:pt x="884643" y="349779"/>
                  </a:lnTo>
                  <a:lnTo>
                    <a:pt x="885172" y="348985"/>
                  </a:lnTo>
                  <a:lnTo>
                    <a:pt x="886230" y="348192"/>
                  </a:lnTo>
                  <a:lnTo>
                    <a:pt x="887289" y="347663"/>
                  </a:lnTo>
                  <a:lnTo>
                    <a:pt x="887289" y="338931"/>
                  </a:lnTo>
                  <a:lnTo>
                    <a:pt x="887289" y="338402"/>
                  </a:lnTo>
                  <a:lnTo>
                    <a:pt x="887553" y="337873"/>
                  </a:lnTo>
                  <a:lnTo>
                    <a:pt x="888611" y="336815"/>
                  </a:lnTo>
                  <a:lnTo>
                    <a:pt x="890728" y="336021"/>
                  </a:lnTo>
                  <a:lnTo>
                    <a:pt x="892844" y="335492"/>
                  </a:lnTo>
                  <a:lnTo>
                    <a:pt x="893109" y="333640"/>
                  </a:lnTo>
                  <a:lnTo>
                    <a:pt x="893638" y="332581"/>
                  </a:lnTo>
                  <a:lnTo>
                    <a:pt x="894167" y="331523"/>
                  </a:lnTo>
                  <a:lnTo>
                    <a:pt x="894960" y="330729"/>
                  </a:lnTo>
                  <a:lnTo>
                    <a:pt x="896019" y="329671"/>
                  </a:lnTo>
                  <a:lnTo>
                    <a:pt x="897606" y="328613"/>
                  </a:lnTo>
                  <a:lnTo>
                    <a:pt x="899193" y="327819"/>
                  </a:lnTo>
                  <a:lnTo>
                    <a:pt x="899193" y="255852"/>
                  </a:lnTo>
                  <a:lnTo>
                    <a:pt x="898400" y="255323"/>
                  </a:lnTo>
                  <a:lnTo>
                    <a:pt x="896812" y="254000"/>
                  </a:lnTo>
                  <a:lnTo>
                    <a:pt x="894696" y="251619"/>
                  </a:lnTo>
                  <a:lnTo>
                    <a:pt x="893638" y="250296"/>
                  </a:lnTo>
                  <a:lnTo>
                    <a:pt x="892580" y="248973"/>
                  </a:lnTo>
                  <a:lnTo>
                    <a:pt x="892050" y="247121"/>
                  </a:lnTo>
                  <a:lnTo>
                    <a:pt x="891521" y="245269"/>
                  </a:lnTo>
                  <a:lnTo>
                    <a:pt x="891521" y="243417"/>
                  </a:lnTo>
                  <a:lnTo>
                    <a:pt x="891786" y="241300"/>
                  </a:lnTo>
                  <a:lnTo>
                    <a:pt x="892844" y="239183"/>
                  </a:lnTo>
                  <a:lnTo>
                    <a:pt x="894167" y="236802"/>
                  </a:lnTo>
                  <a:lnTo>
                    <a:pt x="896283" y="234685"/>
                  </a:lnTo>
                  <a:lnTo>
                    <a:pt x="899193" y="232304"/>
                  </a:lnTo>
                  <a:lnTo>
                    <a:pt x="899193" y="218546"/>
                  </a:lnTo>
                  <a:lnTo>
                    <a:pt x="906336" y="212460"/>
                  </a:lnTo>
                  <a:lnTo>
                    <a:pt x="906336" y="210344"/>
                  </a:lnTo>
                  <a:lnTo>
                    <a:pt x="906865" y="204788"/>
                  </a:lnTo>
                  <a:lnTo>
                    <a:pt x="907394" y="200819"/>
                  </a:lnTo>
                  <a:lnTo>
                    <a:pt x="908188" y="196056"/>
                  </a:lnTo>
                  <a:lnTo>
                    <a:pt x="909510" y="191294"/>
                  </a:lnTo>
                  <a:lnTo>
                    <a:pt x="910833" y="186002"/>
                  </a:lnTo>
                  <a:lnTo>
                    <a:pt x="912685" y="180181"/>
                  </a:lnTo>
                  <a:lnTo>
                    <a:pt x="915066" y="174625"/>
                  </a:lnTo>
                  <a:lnTo>
                    <a:pt x="917976" y="168804"/>
                  </a:lnTo>
                  <a:lnTo>
                    <a:pt x="921415" y="163248"/>
                  </a:lnTo>
                  <a:lnTo>
                    <a:pt x="923267" y="160602"/>
                  </a:lnTo>
                  <a:lnTo>
                    <a:pt x="925119" y="157956"/>
                  </a:lnTo>
                  <a:lnTo>
                    <a:pt x="927500" y="155046"/>
                  </a:lnTo>
                  <a:lnTo>
                    <a:pt x="929616" y="152665"/>
                  </a:lnTo>
                  <a:lnTo>
                    <a:pt x="932526" y="150283"/>
                  </a:lnTo>
                  <a:lnTo>
                    <a:pt x="935171" y="148167"/>
                  </a:lnTo>
                  <a:lnTo>
                    <a:pt x="938081" y="146050"/>
                  </a:lnTo>
                  <a:lnTo>
                    <a:pt x="940991" y="144198"/>
                  </a:lnTo>
                  <a:lnTo>
                    <a:pt x="940727" y="142081"/>
                  </a:lnTo>
                  <a:lnTo>
                    <a:pt x="940991" y="141023"/>
                  </a:lnTo>
                  <a:lnTo>
                    <a:pt x="941256" y="139965"/>
                  </a:lnTo>
                  <a:lnTo>
                    <a:pt x="941785" y="138906"/>
                  </a:lnTo>
                  <a:lnTo>
                    <a:pt x="942314" y="138113"/>
                  </a:lnTo>
                  <a:lnTo>
                    <a:pt x="943108" y="137319"/>
                  </a:lnTo>
                  <a:lnTo>
                    <a:pt x="944166" y="136790"/>
                  </a:lnTo>
                  <a:lnTo>
                    <a:pt x="945224" y="136525"/>
                  </a:lnTo>
                  <a:lnTo>
                    <a:pt x="946547" y="136260"/>
                  </a:lnTo>
                  <a:lnTo>
                    <a:pt x="946547" y="117740"/>
                  </a:lnTo>
                  <a:lnTo>
                    <a:pt x="944695" y="117740"/>
                  </a:lnTo>
                  <a:lnTo>
                    <a:pt x="943108" y="117210"/>
                  </a:lnTo>
                  <a:lnTo>
                    <a:pt x="941785" y="116417"/>
                  </a:lnTo>
                  <a:lnTo>
                    <a:pt x="940462" y="115623"/>
                  </a:lnTo>
                  <a:lnTo>
                    <a:pt x="939404" y="114300"/>
                  </a:lnTo>
                  <a:lnTo>
                    <a:pt x="938346" y="113242"/>
                  </a:lnTo>
                  <a:lnTo>
                    <a:pt x="937552" y="111919"/>
                  </a:lnTo>
                  <a:lnTo>
                    <a:pt x="936759" y="110331"/>
                  </a:lnTo>
                  <a:lnTo>
                    <a:pt x="932261" y="110331"/>
                  </a:lnTo>
                  <a:lnTo>
                    <a:pt x="930939" y="110067"/>
                  </a:lnTo>
                  <a:lnTo>
                    <a:pt x="930145" y="109538"/>
                  </a:lnTo>
                  <a:lnTo>
                    <a:pt x="929616" y="108479"/>
                  </a:lnTo>
                  <a:lnTo>
                    <a:pt x="929351" y="107156"/>
                  </a:lnTo>
                  <a:lnTo>
                    <a:pt x="929616" y="105833"/>
                  </a:lnTo>
                  <a:lnTo>
                    <a:pt x="930145" y="104775"/>
                  </a:lnTo>
                  <a:lnTo>
                    <a:pt x="930939" y="103981"/>
                  </a:lnTo>
                  <a:lnTo>
                    <a:pt x="932261" y="103717"/>
                  </a:lnTo>
                  <a:lnTo>
                    <a:pt x="936759" y="103717"/>
                  </a:lnTo>
                  <a:lnTo>
                    <a:pt x="937288" y="102394"/>
                  </a:lnTo>
                  <a:lnTo>
                    <a:pt x="938081" y="100542"/>
                  </a:lnTo>
                  <a:lnTo>
                    <a:pt x="939140" y="99219"/>
                  </a:lnTo>
                  <a:lnTo>
                    <a:pt x="940198" y="98161"/>
                  </a:lnTo>
                  <a:lnTo>
                    <a:pt x="941521" y="97102"/>
                  </a:lnTo>
                  <a:lnTo>
                    <a:pt x="943108" y="96308"/>
                  </a:lnTo>
                  <a:lnTo>
                    <a:pt x="944695" y="96044"/>
                  </a:lnTo>
                  <a:lnTo>
                    <a:pt x="946547" y="95779"/>
                  </a:lnTo>
                  <a:lnTo>
                    <a:pt x="946547" y="76200"/>
                  </a:lnTo>
                  <a:lnTo>
                    <a:pt x="945224" y="75935"/>
                  </a:lnTo>
                  <a:lnTo>
                    <a:pt x="944166" y="75671"/>
                  </a:lnTo>
                  <a:lnTo>
                    <a:pt x="942314" y="74348"/>
                  </a:lnTo>
                  <a:lnTo>
                    <a:pt x="940727" y="72760"/>
                  </a:lnTo>
                  <a:lnTo>
                    <a:pt x="939669" y="70379"/>
                  </a:lnTo>
                  <a:lnTo>
                    <a:pt x="926971" y="70379"/>
                  </a:lnTo>
                  <a:lnTo>
                    <a:pt x="925648" y="70115"/>
                  </a:lnTo>
                  <a:lnTo>
                    <a:pt x="924590" y="69321"/>
                  </a:lnTo>
                  <a:lnTo>
                    <a:pt x="923796" y="68527"/>
                  </a:lnTo>
                  <a:lnTo>
                    <a:pt x="923531" y="67204"/>
                  </a:lnTo>
                  <a:lnTo>
                    <a:pt x="923796" y="65881"/>
                  </a:lnTo>
                  <a:lnTo>
                    <a:pt x="924590" y="64823"/>
                  </a:lnTo>
                  <a:lnTo>
                    <a:pt x="925648" y="64029"/>
                  </a:lnTo>
                  <a:lnTo>
                    <a:pt x="926971" y="63765"/>
                  </a:lnTo>
                  <a:lnTo>
                    <a:pt x="939933" y="63765"/>
                  </a:lnTo>
                  <a:lnTo>
                    <a:pt x="940991" y="62177"/>
                  </a:lnTo>
                  <a:lnTo>
                    <a:pt x="942579" y="60590"/>
                  </a:lnTo>
                  <a:lnTo>
                    <a:pt x="944431" y="59531"/>
                  </a:lnTo>
                  <a:lnTo>
                    <a:pt x="946547" y="59002"/>
                  </a:lnTo>
                  <a:lnTo>
                    <a:pt x="946547" y="34131"/>
                  </a:lnTo>
                  <a:lnTo>
                    <a:pt x="937023" y="36513"/>
                  </a:lnTo>
                  <a:lnTo>
                    <a:pt x="929351" y="34396"/>
                  </a:lnTo>
                  <a:lnTo>
                    <a:pt x="937023" y="28840"/>
                  </a:lnTo>
                  <a:lnTo>
                    <a:pt x="941256" y="26723"/>
                  </a:lnTo>
                  <a:lnTo>
                    <a:pt x="946547" y="25400"/>
                  </a:lnTo>
                  <a:lnTo>
                    <a:pt x="946547" y="11377"/>
                  </a:lnTo>
                  <a:lnTo>
                    <a:pt x="945224" y="10848"/>
                  </a:lnTo>
                  <a:lnTo>
                    <a:pt x="944431" y="9790"/>
                  </a:lnTo>
                  <a:lnTo>
                    <a:pt x="943901" y="8731"/>
                  </a:lnTo>
                  <a:lnTo>
                    <a:pt x="943901" y="7673"/>
                  </a:lnTo>
                  <a:lnTo>
                    <a:pt x="943901" y="6350"/>
                  </a:lnTo>
                  <a:lnTo>
                    <a:pt x="944431" y="5292"/>
                  </a:lnTo>
                  <a:lnTo>
                    <a:pt x="945224" y="4498"/>
                  </a:lnTo>
                  <a:lnTo>
                    <a:pt x="946547" y="3969"/>
                  </a:lnTo>
                  <a:lnTo>
                    <a:pt x="946547" y="0"/>
                  </a:lnTo>
                  <a:close/>
                </a:path>
              </a:pathLst>
            </a:custGeom>
            <a:solidFill>
              <a:srgbClr val="E18E1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8" name="矩形 17"/>
          <p:cNvSpPr/>
          <p:nvPr/>
        </p:nvSpPr>
        <p:spPr>
          <a:xfrm>
            <a:off x="878052" y="4013486"/>
            <a:ext cx="2952000" cy="540000"/>
          </a:xfrm>
          <a:prstGeom prst="rect">
            <a:avLst/>
          </a:prstGeom>
          <a:solidFill>
            <a:srgbClr val="E5A14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b="1" dirty="0">
                <a:latin typeface="微软雅黑" panose="020B0503020204020204" pitchFamily="34" charset="-122"/>
              </a:rPr>
              <a:t>劳动定额的表现形式</a:t>
            </a:r>
            <a:endParaRPr lang="zh-CN" altLang="en-US" sz="2000" b="1" dirty="0">
              <a:latin typeface="微软雅黑" panose="020B0503020204020204" pitchFamily="34" charset="-122"/>
              <a:ea typeface="微软雅黑" panose="020B0503020204020204" pitchFamily="34" charset="-122"/>
            </a:endParaRPr>
          </a:p>
        </p:txBody>
      </p:sp>
      <p:sp>
        <p:nvSpPr>
          <p:cNvPr id="19" name="矩形 18"/>
          <p:cNvSpPr/>
          <p:nvPr/>
        </p:nvSpPr>
        <p:spPr>
          <a:xfrm>
            <a:off x="8171418" y="3296586"/>
            <a:ext cx="2952000" cy="540000"/>
          </a:xfrm>
          <a:prstGeom prst="rect">
            <a:avLst/>
          </a:prstGeom>
          <a:solidFill>
            <a:srgbClr val="E08F2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b="1" dirty="0">
                <a:latin typeface="微软雅黑" panose="020B0503020204020204" pitchFamily="34" charset="-122"/>
              </a:rPr>
              <a:t>制定劳动定额的方法</a:t>
            </a:r>
            <a:endParaRPr lang="zh-CN" altLang="en-US" sz="2000" b="1" dirty="0">
              <a:latin typeface="微软雅黑" panose="020B0503020204020204" pitchFamily="34" charset="-122"/>
              <a:ea typeface="微软雅黑" panose="020B0503020204020204" pitchFamily="34" charset="-122"/>
            </a:endParaRPr>
          </a:p>
        </p:txBody>
      </p:sp>
      <p:sp>
        <p:nvSpPr>
          <p:cNvPr id="20" name="文本框 43"/>
          <p:cNvSpPr txBox="1"/>
          <p:nvPr/>
        </p:nvSpPr>
        <p:spPr>
          <a:xfrm>
            <a:off x="1757363" y="1189280"/>
            <a:ext cx="8677275"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dirty="0">
                <a:solidFill>
                  <a:schemeClr val="tx1">
                    <a:lumMod val="75000"/>
                    <a:lumOff val="25000"/>
                  </a:schemeClr>
                </a:solidFill>
                <a:latin typeface="+mn-ea"/>
              </a:rPr>
              <a:t>劳动定额是指在一定的生产技术和组织条件下，为生产一定数量的产品或完成一定量的工作而规定的劳动消耗量的标准。</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2"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animBg="1"/>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03667" y="1944791"/>
            <a:ext cx="3515487" cy="4336255"/>
            <a:chOff x="4031674" y="686461"/>
            <a:chExt cx="4052454" cy="4998592"/>
          </a:xfrm>
        </p:grpSpPr>
        <p:sp>
          <p:nvSpPr>
            <p:cNvPr id="3" name="AutoShape 7"/>
            <p:cNvSpPr/>
            <p:nvPr/>
          </p:nvSpPr>
          <p:spPr bwMode="auto">
            <a:xfrm rot="899999">
              <a:off x="4031674" y="686461"/>
              <a:ext cx="1642583" cy="3268655"/>
            </a:xfrm>
            <a:custGeom>
              <a:avLst/>
              <a:gdLst>
                <a:gd name="T0" fmla="*/ 18300 w 21600"/>
                <a:gd name="T1" fmla="*/ 0 h 21600"/>
                <a:gd name="T2" fmla="*/ 17719 w 21600"/>
                <a:gd name="T3" fmla="*/ 417 h 21600"/>
                <a:gd name="T4" fmla="*/ 17302 w 21600"/>
                <a:gd name="T5" fmla="*/ 1352 h 21600"/>
                <a:gd name="T6" fmla="*/ 17059 w 21600"/>
                <a:gd name="T7" fmla="*/ 2363 h 21600"/>
                <a:gd name="T8" fmla="*/ 16980 w 21600"/>
                <a:gd name="T9" fmla="*/ 3030 h 21600"/>
                <a:gd name="T10" fmla="*/ 15345 w 21600"/>
                <a:gd name="T11" fmla="*/ 3303 h 21600"/>
                <a:gd name="T12" fmla="*/ 13764 w 21600"/>
                <a:gd name="T13" fmla="*/ 3661 h 21600"/>
                <a:gd name="T14" fmla="*/ 12886 w 21600"/>
                <a:gd name="T15" fmla="*/ 3331 h 21600"/>
                <a:gd name="T16" fmla="*/ 11362 w 21600"/>
                <a:gd name="T17" fmla="*/ 2749 h 21600"/>
                <a:gd name="T18" fmla="*/ 9891 w 21600"/>
                <a:gd name="T19" fmla="*/ 2196 h 21600"/>
                <a:gd name="T20" fmla="*/ 9173 w 21600"/>
                <a:gd name="T21" fmla="*/ 1945 h 21600"/>
                <a:gd name="T22" fmla="*/ 8097 w 21600"/>
                <a:gd name="T23" fmla="*/ 2321 h 21600"/>
                <a:gd name="T24" fmla="*/ 6298 w 21600"/>
                <a:gd name="T25" fmla="*/ 3162 h 21600"/>
                <a:gd name="T26" fmla="*/ 4613 w 21600"/>
                <a:gd name="T27" fmla="*/ 4049 h 21600"/>
                <a:gd name="T28" fmla="*/ 3856 w 21600"/>
                <a:gd name="T29" fmla="*/ 4571 h 21600"/>
                <a:gd name="T30" fmla="*/ 4042 w 21600"/>
                <a:gd name="T31" fmla="*/ 4771 h 21600"/>
                <a:gd name="T32" fmla="*/ 7285 w 21600"/>
                <a:gd name="T33" fmla="*/ 6894 h 21600"/>
                <a:gd name="T34" fmla="*/ 5965 w 21600"/>
                <a:gd name="T35" fmla="*/ 8473 h 21600"/>
                <a:gd name="T36" fmla="*/ 4667 w 21600"/>
                <a:gd name="T37" fmla="*/ 8544 h 21600"/>
                <a:gd name="T38" fmla="*/ 2667 w 21600"/>
                <a:gd name="T39" fmla="*/ 8665 h 21600"/>
                <a:gd name="T40" fmla="*/ 821 w 21600"/>
                <a:gd name="T41" fmla="*/ 8875 h 21600"/>
                <a:gd name="T42" fmla="*/ 0 w 21600"/>
                <a:gd name="T43" fmla="*/ 9162 h 21600"/>
                <a:gd name="T44" fmla="*/ 0 w 21600"/>
                <a:gd name="T45" fmla="*/ 12353 h 21600"/>
                <a:gd name="T46" fmla="*/ 427 w 21600"/>
                <a:gd name="T47" fmla="*/ 12598 h 21600"/>
                <a:gd name="T48" fmla="*/ 3141 w 21600"/>
                <a:gd name="T49" fmla="*/ 12869 h 21600"/>
                <a:gd name="T50" fmla="*/ 5965 w 21600"/>
                <a:gd name="T51" fmla="*/ 13044 h 21600"/>
                <a:gd name="T52" fmla="*/ 7342 w 21600"/>
                <a:gd name="T53" fmla="*/ 14705 h 21600"/>
                <a:gd name="T54" fmla="*/ 6625 w 21600"/>
                <a:gd name="T55" fmla="*/ 15173 h 21600"/>
                <a:gd name="T56" fmla="*/ 5491 w 21600"/>
                <a:gd name="T57" fmla="*/ 15925 h 21600"/>
                <a:gd name="T58" fmla="*/ 4476 w 21600"/>
                <a:gd name="T59" fmla="*/ 16647 h 21600"/>
                <a:gd name="T60" fmla="*/ 4042 w 21600"/>
                <a:gd name="T61" fmla="*/ 17006 h 21600"/>
                <a:gd name="T62" fmla="*/ 4786 w 21600"/>
                <a:gd name="T63" fmla="*/ 17522 h 21600"/>
                <a:gd name="T64" fmla="*/ 6434 w 21600"/>
                <a:gd name="T65" fmla="*/ 18412 h 21600"/>
                <a:gd name="T66" fmla="*/ 8176 w 21600"/>
                <a:gd name="T67" fmla="*/ 19256 h 21600"/>
                <a:gd name="T68" fmla="*/ 9173 w 21600"/>
                <a:gd name="T69" fmla="*/ 19626 h 21600"/>
                <a:gd name="T70" fmla="*/ 9501 w 21600"/>
                <a:gd name="T71" fmla="*/ 19572 h 21600"/>
                <a:gd name="T72" fmla="*/ 11632 w 21600"/>
                <a:gd name="T73" fmla="*/ 18725 h 21600"/>
                <a:gd name="T74" fmla="*/ 13821 w 21600"/>
                <a:gd name="T75" fmla="*/ 17910 h 21600"/>
                <a:gd name="T76" fmla="*/ 16980 w 21600"/>
                <a:gd name="T77" fmla="*/ 18584 h 21600"/>
                <a:gd name="T78" fmla="*/ 17278 w 21600"/>
                <a:gd name="T79" fmla="*/ 19979 h 21600"/>
                <a:gd name="T80" fmla="*/ 17786 w 21600"/>
                <a:gd name="T81" fmla="*/ 21371 h 21600"/>
                <a:gd name="T82" fmla="*/ 18300 w 21600"/>
                <a:gd name="T83" fmla="*/ 21600 h 21600"/>
                <a:gd name="T84" fmla="*/ 21600 w 21600"/>
                <a:gd name="T85" fmla="*/ 21600 h 21600"/>
                <a:gd name="T86" fmla="*/ 21600 w 21600"/>
                <a:gd name="T87" fmla="*/ 14041 h 21600"/>
                <a:gd name="T88" fmla="*/ 21513 w 21600"/>
                <a:gd name="T89" fmla="*/ 14044 h 21600"/>
                <a:gd name="T90" fmla="*/ 18987 w 21600"/>
                <a:gd name="T91" fmla="*/ 13779 h 21600"/>
                <a:gd name="T92" fmla="*/ 16913 w 21600"/>
                <a:gd name="T93" fmla="*/ 13071 h 21600"/>
                <a:gd name="T94" fmla="*/ 15531 w 21600"/>
                <a:gd name="T95" fmla="*/ 12031 h 21600"/>
                <a:gd name="T96" fmla="*/ 15034 w 21600"/>
                <a:gd name="T97" fmla="*/ 10775 h 21600"/>
                <a:gd name="T98" fmla="*/ 15531 w 21600"/>
                <a:gd name="T99" fmla="*/ 9529 h 21600"/>
                <a:gd name="T100" fmla="*/ 16913 w 21600"/>
                <a:gd name="T101" fmla="*/ 8502 h 21600"/>
                <a:gd name="T102" fmla="*/ 18987 w 21600"/>
                <a:gd name="T103" fmla="*/ 7807 h 21600"/>
                <a:gd name="T104" fmla="*/ 21513 w 21600"/>
                <a:gd name="T105" fmla="*/ 7556 h 21600"/>
                <a:gd name="T106" fmla="*/ 21600 w 21600"/>
                <a:gd name="T107" fmla="*/ 7559 h 21600"/>
                <a:gd name="T108" fmla="*/ 21600 w 21600"/>
                <a:gd name="T109" fmla="*/ 0 h 21600"/>
                <a:gd name="T110" fmla="*/ 18300 w 21600"/>
                <a:gd name="T111" fmla="*/ 0 h 21600"/>
                <a:gd name="T112" fmla="*/ 18300 w 21600"/>
                <a:gd name="T11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18300" y="0"/>
                  </a:moveTo>
                  <a:cubicBezTo>
                    <a:pt x="18086" y="0"/>
                    <a:pt x="17888" y="141"/>
                    <a:pt x="17719" y="417"/>
                  </a:cubicBezTo>
                  <a:cubicBezTo>
                    <a:pt x="17550" y="697"/>
                    <a:pt x="17409" y="1011"/>
                    <a:pt x="17302" y="1352"/>
                  </a:cubicBezTo>
                  <a:cubicBezTo>
                    <a:pt x="17195" y="1694"/>
                    <a:pt x="17116" y="2033"/>
                    <a:pt x="17059" y="2363"/>
                  </a:cubicBezTo>
                  <a:cubicBezTo>
                    <a:pt x="17003" y="2699"/>
                    <a:pt x="16980" y="2922"/>
                    <a:pt x="16980" y="3030"/>
                  </a:cubicBezTo>
                  <a:cubicBezTo>
                    <a:pt x="16421" y="3120"/>
                    <a:pt x="15875" y="3209"/>
                    <a:pt x="15345" y="3303"/>
                  </a:cubicBezTo>
                  <a:cubicBezTo>
                    <a:pt x="14814" y="3399"/>
                    <a:pt x="14283" y="3517"/>
                    <a:pt x="13764" y="3661"/>
                  </a:cubicBezTo>
                  <a:cubicBezTo>
                    <a:pt x="13657" y="3628"/>
                    <a:pt x="13365" y="3515"/>
                    <a:pt x="12886" y="3331"/>
                  </a:cubicBezTo>
                  <a:cubicBezTo>
                    <a:pt x="12412" y="3148"/>
                    <a:pt x="11898" y="2953"/>
                    <a:pt x="11362" y="2749"/>
                  </a:cubicBezTo>
                  <a:cubicBezTo>
                    <a:pt x="10821" y="2549"/>
                    <a:pt x="10330" y="2362"/>
                    <a:pt x="9891" y="2196"/>
                  </a:cubicBezTo>
                  <a:cubicBezTo>
                    <a:pt x="9451" y="2029"/>
                    <a:pt x="9207" y="1945"/>
                    <a:pt x="9173" y="1945"/>
                  </a:cubicBezTo>
                  <a:cubicBezTo>
                    <a:pt x="9033" y="1945"/>
                    <a:pt x="8672" y="2072"/>
                    <a:pt x="8097" y="2321"/>
                  </a:cubicBezTo>
                  <a:cubicBezTo>
                    <a:pt x="7521" y="2569"/>
                    <a:pt x="6924" y="2848"/>
                    <a:pt x="6298" y="3162"/>
                  </a:cubicBezTo>
                  <a:cubicBezTo>
                    <a:pt x="5677" y="3478"/>
                    <a:pt x="5115" y="3775"/>
                    <a:pt x="4613" y="4049"/>
                  </a:cubicBezTo>
                  <a:cubicBezTo>
                    <a:pt x="4111" y="4323"/>
                    <a:pt x="3856" y="4498"/>
                    <a:pt x="3856" y="4571"/>
                  </a:cubicBezTo>
                  <a:lnTo>
                    <a:pt x="4042" y="4771"/>
                  </a:lnTo>
                  <a:cubicBezTo>
                    <a:pt x="5215" y="5446"/>
                    <a:pt x="6293" y="6154"/>
                    <a:pt x="7285" y="6894"/>
                  </a:cubicBezTo>
                  <a:cubicBezTo>
                    <a:pt x="6727" y="7397"/>
                    <a:pt x="6287" y="7926"/>
                    <a:pt x="5965" y="8473"/>
                  </a:cubicBezTo>
                  <a:cubicBezTo>
                    <a:pt x="5745" y="8493"/>
                    <a:pt x="5310" y="8516"/>
                    <a:pt x="4667" y="8544"/>
                  </a:cubicBezTo>
                  <a:cubicBezTo>
                    <a:pt x="4019" y="8570"/>
                    <a:pt x="3355" y="8612"/>
                    <a:pt x="2667" y="8665"/>
                  </a:cubicBezTo>
                  <a:cubicBezTo>
                    <a:pt x="1985" y="8716"/>
                    <a:pt x="1368" y="8790"/>
                    <a:pt x="821" y="8875"/>
                  </a:cubicBezTo>
                  <a:cubicBezTo>
                    <a:pt x="269" y="8959"/>
                    <a:pt x="0" y="9055"/>
                    <a:pt x="0" y="9162"/>
                  </a:cubicBezTo>
                  <a:lnTo>
                    <a:pt x="0" y="12353"/>
                  </a:lnTo>
                  <a:cubicBezTo>
                    <a:pt x="0" y="12480"/>
                    <a:pt x="139" y="12562"/>
                    <a:pt x="427" y="12598"/>
                  </a:cubicBezTo>
                  <a:cubicBezTo>
                    <a:pt x="1273" y="12751"/>
                    <a:pt x="2177" y="12841"/>
                    <a:pt x="3141" y="12869"/>
                  </a:cubicBezTo>
                  <a:cubicBezTo>
                    <a:pt x="4106" y="12897"/>
                    <a:pt x="5046" y="12951"/>
                    <a:pt x="5965" y="13044"/>
                  </a:cubicBezTo>
                  <a:cubicBezTo>
                    <a:pt x="6287" y="13657"/>
                    <a:pt x="6744" y="14210"/>
                    <a:pt x="7342" y="14705"/>
                  </a:cubicBezTo>
                  <a:cubicBezTo>
                    <a:pt x="7229" y="14778"/>
                    <a:pt x="6992" y="14933"/>
                    <a:pt x="6625" y="15173"/>
                  </a:cubicBezTo>
                  <a:cubicBezTo>
                    <a:pt x="6253" y="15410"/>
                    <a:pt x="5875" y="15662"/>
                    <a:pt x="5491" y="15925"/>
                  </a:cubicBezTo>
                  <a:cubicBezTo>
                    <a:pt x="5102" y="16184"/>
                    <a:pt x="4764" y="16427"/>
                    <a:pt x="4476" y="16647"/>
                  </a:cubicBezTo>
                  <a:cubicBezTo>
                    <a:pt x="4189" y="16868"/>
                    <a:pt x="4042" y="16987"/>
                    <a:pt x="4042" y="17006"/>
                  </a:cubicBezTo>
                  <a:cubicBezTo>
                    <a:pt x="4042" y="17077"/>
                    <a:pt x="4290" y="17251"/>
                    <a:pt x="4786" y="17522"/>
                  </a:cubicBezTo>
                  <a:cubicBezTo>
                    <a:pt x="5283" y="17799"/>
                    <a:pt x="5831" y="18096"/>
                    <a:pt x="6434" y="18412"/>
                  </a:cubicBezTo>
                  <a:cubicBezTo>
                    <a:pt x="7038" y="18726"/>
                    <a:pt x="7618" y="19007"/>
                    <a:pt x="8176" y="19256"/>
                  </a:cubicBezTo>
                  <a:cubicBezTo>
                    <a:pt x="8734" y="19504"/>
                    <a:pt x="9066" y="19626"/>
                    <a:pt x="9173" y="19626"/>
                  </a:cubicBezTo>
                  <a:lnTo>
                    <a:pt x="9501" y="19572"/>
                  </a:lnTo>
                  <a:cubicBezTo>
                    <a:pt x="10200" y="19276"/>
                    <a:pt x="10911" y="18993"/>
                    <a:pt x="11632" y="18725"/>
                  </a:cubicBezTo>
                  <a:cubicBezTo>
                    <a:pt x="12349" y="18460"/>
                    <a:pt x="13077" y="18192"/>
                    <a:pt x="13821" y="17910"/>
                  </a:cubicBezTo>
                  <a:cubicBezTo>
                    <a:pt x="14825" y="18198"/>
                    <a:pt x="15880" y="18423"/>
                    <a:pt x="16980" y="18584"/>
                  </a:cubicBezTo>
                  <a:cubicBezTo>
                    <a:pt x="17087" y="19030"/>
                    <a:pt x="17182" y="19493"/>
                    <a:pt x="17278" y="19979"/>
                  </a:cubicBezTo>
                  <a:cubicBezTo>
                    <a:pt x="17362" y="20461"/>
                    <a:pt x="17532" y="20927"/>
                    <a:pt x="17786" y="21371"/>
                  </a:cubicBezTo>
                  <a:cubicBezTo>
                    <a:pt x="17876" y="21520"/>
                    <a:pt x="18046" y="21600"/>
                    <a:pt x="18300" y="21600"/>
                  </a:cubicBezTo>
                  <a:lnTo>
                    <a:pt x="21600" y="21600"/>
                  </a:lnTo>
                  <a:lnTo>
                    <a:pt x="21600" y="14041"/>
                  </a:lnTo>
                  <a:cubicBezTo>
                    <a:pt x="21571" y="14042"/>
                    <a:pt x="21542" y="14044"/>
                    <a:pt x="21513" y="14044"/>
                  </a:cubicBezTo>
                  <a:cubicBezTo>
                    <a:pt x="20628" y="14044"/>
                    <a:pt x="19788" y="13956"/>
                    <a:pt x="18987" y="13779"/>
                  </a:cubicBezTo>
                  <a:cubicBezTo>
                    <a:pt x="18186" y="13606"/>
                    <a:pt x="17494" y="13370"/>
                    <a:pt x="16913" y="13071"/>
                  </a:cubicBezTo>
                  <a:cubicBezTo>
                    <a:pt x="16326" y="12774"/>
                    <a:pt x="15869" y="12429"/>
                    <a:pt x="15531" y="12031"/>
                  </a:cubicBezTo>
                  <a:cubicBezTo>
                    <a:pt x="15198" y="11633"/>
                    <a:pt x="15034" y="11216"/>
                    <a:pt x="15034" y="10775"/>
                  </a:cubicBezTo>
                  <a:cubicBezTo>
                    <a:pt x="15034" y="10335"/>
                    <a:pt x="15198" y="9918"/>
                    <a:pt x="15531" y="9529"/>
                  </a:cubicBezTo>
                  <a:cubicBezTo>
                    <a:pt x="15869" y="9142"/>
                    <a:pt x="16326" y="8801"/>
                    <a:pt x="16913" y="8502"/>
                  </a:cubicBezTo>
                  <a:cubicBezTo>
                    <a:pt x="17494" y="8205"/>
                    <a:pt x="18186" y="7973"/>
                    <a:pt x="18987" y="7807"/>
                  </a:cubicBezTo>
                  <a:cubicBezTo>
                    <a:pt x="19788" y="7640"/>
                    <a:pt x="20628" y="7556"/>
                    <a:pt x="21513" y="7556"/>
                  </a:cubicBezTo>
                  <a:cubicBezTo>
                    <a:pt x="21542" y="7556"/>
                    <a:pt x="21571" y="7558"/>
                    <a:pt x="21600" y="7559"/>
                  </a:cubicBezTo>
                  <a:lnTo>
                    <a:pt x="21600" y="0"/>
                  </a:lnTo>
                  <a:lnTo>
                    <a:pt x="18300" y="0"/>
                  </a:lnTo>
                  <a:close/>
                  <a:moveTo>
                    <a:pt x="18300" y="0"/>
                  </a:moveTo>
                </a:path>
              </a:pathLst>
            </a:custGeom>
            <a:solidFill>
              <a:srgbClr val="E297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ym typeface="Helvetica Light" charset="0"/>
              </a:endParaRPr>
            </a:p>
          </p:txBody>
        </p:sp>
        <p:sp>
          <p:nvSpPr>
            <p:cNvPr id="4" name="AutoShape 8"/>
            <p:cNvSpPr/>
            <p:nvPr/>
          </p:nvSpPr>
          <p:spPr bwMode="auto">
            <a:xfrm rot="20700000">
              <a:off x="6452796" y="686461"/>
              <a:ext cx="1631332" cy="3268655"/>
            </a:xfrm>
            <a:custGeom>
              <a:avLst/>
              <a:gdLst>
                <a:gd name="T0" fmla="*/ 0 w 21600"/>
                <a:gd name="T1" fmla="*/ 0 h 21600"/>
                <a:gd name="T2" fmla="*/ 0 w 21600"/>
                <a:gd name="T3" fmla="*/ 7557 h 21600"/>
                <a:gd name="T4" fmla="*/ 2497 w 21600"/>
                <a:gd name="T5" fmla="*/ 7807 h 21600"/>
                <a:gd name="T6" fmla="*/ 4550 w 21600"/>
                <a:gd name="T7" fmla="*/ 8502 h 21600"/>
                <a:gd name="T8" fmla="*/ 5936 w 21600"/>
                <a:gd name="T9" fmla="*/ 9529 h 21600"/>
                <a:gd name="T10" fmla="*/ 6463 w 21600"/>
                <a:gd name="T11" fmla="*/ 10775 h 21600"/>
                <a:gd name="T12" fmla="*/ 5936 w 21600"/>
                <a:gd name="T13" fmla="*/ 12031 h 21600"/>
                <a:gd name="T14" fmla="*/ 4550 w 21600"/>
                <a:gd name="T15" fmla="*/ 13071 h 21600"/>
                <a:gd name="T16" fmla="*/ 2497 w 21600"/>
                <a:gd name="T17" fmla="*/ 13779 h 21600"/>
                <a:gd name="T18" fmla="*/ 0 w 21600"/>
                <a:gd name="T19" fmla="*/ 14043 h 21600"/>
                <a:gd name="T20" fmla="*/ 0 w 21600"/>
                <a:gd name="T21" fmla="*/ 21600 h 21600"/>
                <a:gd name="T22" fmla="*/ 3176 w 21600"/>
                <a:gd name="T23" fmla="*/ 21600 h 21600"/>
                <a:gd name="T24" fmla="*/ 3751 w 21600"/>
                <a:gd name="T25" fmla="*/ 21179 h 21600"/>
                <a:gd name="T26" fmla="*/ 4125 w 21600"/>
                <a:gd name="T27" fmla="*/ 20242 h 21600"/>
                <a:gd name="T28" fmla="*/ 4387 w 21600"/>
                <a:gd name="T29" fmla="*/ 19213 h 21600"/>
                <a:gd name="T30" fmla="*/ 4535 w 21600"/>
                <a:gd name="T31" fmla="*/ 18544 h 21600"/>
                <a:gd name="T32" fmla="*/ 6150 w 21600"/>
                <a:gd name="T33" fmla="*/ 18282 h 21600"/>
                <a:gd name="T34" fmla="*/ 7741 w 21600"/>
                <a:gd name="T35" fmla="*/ 17910 h 21600"/>
                <a:gd name="T36" fmla="*/ 8647 w 21600"/>
                <a:gd name="T37" fmla="*/ 18240 h 21600"/>
                <a:gd name="T38" fmla="*/ 10168 w 21600"/>
                <a:gd name="T39" fmla="*/ 18821 h 21600"/>
                <a:gd name="T40" fmla="*/ 11639 w 21600"/>
                <a:gd name="T41" fmla="*/ 19378 h 21600"/>
                <a:gd name="T42" fmla="*/ 12361 w 21600"/>
                <a:gd name="T43" fmla="*/ 19626 h 21600"/>
                <a:gd name="T44" fmla="*/ 13462 w 21600"/>
                <a:gd name="T45" fmla="*/ 19256 h 21600"/>
                <a:gd name="T46" fmla="*/ 15265 w 21600"/>
                <a:gd name="T47" fmla="*/ 18412 h 21600"/>
                <a:gd name="T48" fmla="*/ 16963 w 21600"/>
                <a:gd name="T49" fmla="*/ 17522 h 21600"/>
                <a:gd name="T50" fmla="*/ 17712 w 21600"/>
                <a:gd name="T51" fmla="*/ 17006 h 21600"/>
                <a:gd name="T52" fmla="*/ 17547 w 21600"/>
                <a:gd name="T53" fmla="*/ 16803 h 21600"/>
                <a:gd name="T54" fmla="*/ 14261 w 21600"/>
                <a:gd name="T55" fmla="*/ 14680 h 21600"/>
                <a:gd name="T56" fmla="*/ 15540 w 21600"/>
                <a:gd name="T57" fmla="*/ 13098 h 21600"/>
                <a:gd name="T58" fmla="*/ 16873 w 21600"/>
                <a:gd name="T59" fmla="*/ 13031 h 21600"/>
                <a:gd name="T60" fmla="*/ 18933 w 21600"/>
                <a:gd name="T61" fmla="*/ 12909 h 21600"/>
                <a:gd name="T62" fmla="*/ 20793 w 21600"/>
                <a:gd name="T63" fmla="*/ 12697 h 21600"/>
                <a:gd name="T64" fmla="*/ 21600 w 21600"/>
                <a:gd name="T65" fmla="*/ 12409 h 21600"/>
                <a:gd name="T66" fmla="*/ 21600 w 21600"/>
                <a:gd name="T67" fmla="*/ 9219 h 21600"/>
                <a:gd name="T68" fmla="*/ 21163 w 21600"/>
                <a:gd name="T69" fmla="*/ 8975 h 21600"/>
                <a:gd name="T70" fmla="*/ 18404 w 21600"/>
                <a:gd name="T71" fmla="*/ 8705 h 21600"/>
                <a:gd name="T72" fmla="*/ 15589 w 21600"/>
                <a:gd name="T73" fmla="*/ 8529 h 21600"/>
                <a:gd name="T74" fmla="*/ 14204 w 21600"/>
                <a:gd name="T75" fmla="*/ 6867 h 21600"/>
                <a:gd name="T76" fmla="*/ 14868 w 21600"/>
                <a:gd name="T77" fmla="*/ 6428 h 21600"/>
                <a:gd name="T78" fmla="*/ 16014 w 21600"/>
                <a:gd name="T79" fmla="*/ 5678 h 21600"/>
                <a:gd name="T80" fmla="*/ 17075 w 21600"/>
                <a:gd name="T81" fmla="*/ 4955 h 21600"/>
                <a:gd name="T82" fmla="*/ 17547 w 21600"/>
                <a:gd name="T83" fmla="*/ 4571 h 21600"/>
                <a:gd name="T84" fmla="*/ 16803 w 21600"/>
                <a:gd name="T85" fmla="*/ 4049 h 21600"/>
                <a:gd name="T86" fmla="*/ 15130 w 21600"/>
                <a:gd name="T87" fmla="*/ 3162 h 21600"/>
                <a:gd name="T88" fmla="*/ 13365 w 21600"/>
                <a:gd name="T89" fmla="*/ 2321 h 21600"/>
                <a:gd name="T90" fmla="*/ 12361 w 21600"/>
                <a:gd name="T91" fmla="*/ 1945 h 21600"/>
                <a:gd name="T92" fmla="*/ 11559 w 21600"/>
                <a:gd name="T93" fmla="*/ 2182 h 21600"/>
                <a:gd name="T94" fmla="*/ 10118 w 21600"/>
                <a:gd name="T95" fmla="*/ 2722 h 21600"/>
                <a:gd name="T96" fmla="*/ 8608 w 21600"/>
                <a:gd name="T97" fmla="*/ 3303 h 21600"/>
                <a:gd name="T98" fmla="*/ 7684 w 21600"/>
                <a:gd name="T99" fmla="*/ 3661 h 21600"/>
                <a:gd name="T100" fmla="*/ 6150 w 21600"/>
                <a:gd name="T101" fmla="*/ 3284 h 21600"/>
                <a:gd name="T102" fmla="*/ 4535 w 21600"/>
                <a:gd name="T103" fmla="*/ 3030 h 21600"/>
                <a:gd name="T104" fmla="*/ 4153 w 21600"/>
                <a:gd name="T105" fmla="*/ 1595 h 21600"/>
                <a:gd name="T106" fmla="*/ 3693 w 21600"/>
                <a:gd name="T107" fmla="*/ 203 h 21600"/>
                <a:gd name="T108" fmla="*/ 3176 w 21600"/>
                <a:gd name="T109" fmla="*/ 0 h 21600"/>
                <a:gd name="T110" fmla="*/ 0 w 21600"/>
                <a:gd name="T111" fmla="*/ 0 h 21600"/>
                <a:gd name="T112" fmla="*/ 0 w 21600"/>
                <a:gd name="T11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0" y="0"/>
                  </a:moveTo>
                  <a:lnTo>
                    <a:pt x="0" y="7557"/>
                  </a:lnTo>
                  <a:cubicBezTo>
                    <a:pt x="874" y="7559"/>
                    <a:pt x="1712" y="7642"/>
                    <a:pt x="2497" y="7807"/>
                  </a:cubicBezTo>
                  <a:cubicBezTo>
                    <a:pt x="3292" y="7973"/>
                    <a:pt x="3977" y="8205"/>
                    <a:pt x="4550" y="8502"/>
                  </a:cubicBezTo>
                  <a:cubicBezTo>
                    <a:pt x="5117" y="8801"/>
                    <a:pt x="5578" y="9142"/>
                    <a:pt x="5936" y="9529"/>
                  </a:cubicBezTo>
                  <a:cubicBezTo>
                    <a:pt x="6287" y="9918"/>
                    <a:pt x="6463" y="10335"/>
                    <a:pt x="6463" y="10775"/>
                  </a:cubicBezTo>
                  <a:cubicBezTo>
                    <a:pt x="6463" y="11216"/>
                    <a:pt x="6287" y="11633"/>
                    <a:pt x="5936" y="12031"/>
                  </a:cubicBezTo>
                  <a:cubicBezTo>
                    <a:pt x="5578" y="12429"/>
                    <a:pt x="5117" y="12774"/>
                    <a:pt x="4550" y="13071"/>
                  </a:cubicBezTo>
                  <a:cubicBezTo>
                    <a:pt x="3977" y="13370"/>
                    <a:pt x="3292" y="13606"/>
                    <a:pt x="2497" y="13779"/>
                  </a:cubicBezTo>
                  <a:cubicBezTo>
                    <a:pt x="1712" y="13954"/>
                    <a:pt x="874" y="14041"/>
                    <a:pt x="0" y="14043"/>
                  </a:cubicBezTo>
                  <a:lnTo>
                    <a:pt x="0" y="21600"/>
                  </a:lnTo>
                  <a:lnTo>
                    <a:pt x="3176" y="21600"/>
                  </a:lnTo>
                  <a:cubicBezTo>
                    <a:pt x="3409" y="21600"/>
                    <a:pt x="3603" y="21461"/>
                    <a:pt x="3751" y="21179"/>
                  </a:cubicBezTo>
                  <a:cubicBezTo>
                    <a:pt x="3893" y="20902"/>
                    <a:pt x="4017" y="20589"/>
                    <a:pt x="4125" y="20242"/>
                  </a:cubicBezTo>
                  <a:cubicBezTo>
                    <a:pt x="4233" y="19894"/>
                    <a:pt x="4325" y="19552"/>
                    <a:pt x="4387" y="19213"/>
                  </a:cubicBezTo>
                  <a:cubicBezTo>
                    <a:pt x="4450" y="18875"/>
                    <a:pt x="4501" y="18654"/>
                    <a:pt x="4535" y="18544"/>
                  </a:cubicBezTo>
                  <a:cubicBezTo>
                    <a:pt x="5080" y="18471"/>
                    <a:pt x="5617" y="18384"/>
                    <a:pt x="6150" y="18282"/>
                  </a:cubicBezTo>
                  <a:cubicBezTo>
                    <a:pt x="6684" y="18178"/>
                    <a:pt x="7213" y="18054"/>
                    <a:pt x="7741" y="17910"/>
                  </a:cubicBezTo>
                  <a:cubicBezTo>
                    <a:pt x="7866" y="17947"/>
                    <a:pt x="8171" y="18057"/>
                    <a:pt x="8647" y="18240"/>
                  </a:cubicBezTo>
                  <a:cubicBezTo>
                    <a:pt x="9130" y="18426"/>
                    <a:pt x="9635" y="18620"/>
                    <a:pt x="10168" y="18821"/>
                  </a:cubicBezTo>
                  <a:cubicBezTo>
                    <a:pt x="10707" y="19024"/>
                    <a:pt x="11196" y="19211"/>
                    <a:pt x="11639" y="19378"/>
                  </a:cubicBezTo>
                  <a:cubicBezTo>
                    <a:pt x="12082" y="19542"/>
                    <a:pt x="12321" y="19626"/>
                    <a:pt x="12361" y="19626"/>
                  </a:cubicBezTo>
                  <a:cubicBezTo>
                    <a:pt x="12520" y="19626"/>
                    <a:pt x="12889" y="19504"/>
                    <a:pt x="13462" y="19256"/>
                  </a:cubicBezTo>
                  <a:cubicBezTo>
                    <a:pt x="14029" y="19007"/>
                    <a:pt x="14629" y="18726"/>
                    <a:pt x="15265" y="18412"/>
                  </a:cubicBezTo>
                  <a:cubicBezTo>
                    <a:pt x="15900" y="18096"/>
                    <a:pt x="16463" y="17799"/>
                    <a:pt x="16963" y="17522"/>
                  </a:cubicBezTo>
                  <a:cubicBezTo>
                    <a:pt x="17462" y="17251"/>
                    <a:pt x="17712" y="17077"/>
                    <a:pt x="17712" y="17006"/>
                  </a:cubicBezTo>
                  <a:lnTo>
                    <a:pt x="17547" y="16803"/>
                  </a:lnTo>
                  <a:cubicBezTo>
                    <a:pt x="16355" y="16126"/>
                    <a:pt x="15254" y="15416"/>
                    <a:pt x="14261" y="14680"/>
                  </a:cubicBezTo>
                  <a:cubicBezTo>
                    <a:pt x="14863" y="14137"/>
                    <a:pt x="15284" y="13612"/>
                    <a:pt x="15540" y="13098"/>
                  </a:cubicBezTo>
                  <a:cubicBezTo>
                    <a:pt x="15755" y="13078"/>
                    <a:pt x="16198" y="13056"/>
                    <a:pt x="16873" y="13031"/>
                  </a:cubicBezTo>
                  <a:cubicBezTo>
                    <a:pt x="17543" y="13003"/>
                    <a:pt x="18229" y="12962"/>
                    <a:pt x="18933" y="12909"/>
                  </a:cubicBezTo>
                  <a:cubicBezTo>
                    <a:pt x="19643" y="12852"/>
                    <a:pt x="20260" y="12787"/>
                    <a:pt x="20793" y="12697"/>
                  </a:cubicBezTo>
                  <a:cubicBezTo>
                    <a:pt x="21327" y="12612"/>
                    <a:pt x="21600" y="12516"/>
                    <a:pt x="21600" y="12409"/>
                  </a:cubicBezTo>
                  <a:lnTo>
                    <a:pt x="21600" y="9219"/>
                  </a:lnTo>
                  <a:cubicBezTo>
                    <a:pt x="21600" y="9092"/>
                    <a:pt x="21452" y="9012"/>
                    <a:pt x="21163" y="8975"/>
                  </a:cubicBezTo>
                  <a:cubicBezTo>
                    <a:pt x="20312" y="8820"/>
                    <a:pt x="19391" y="8733"/>
                    <a:pt x="18404" y="8705"/>
                  </a:cubicBezTo>
                  <a:cubicBezTo>
                    <a:pt x="17416" y="8680"/>
                    <a:pt x="16481" y="8620"/>
                    <a:pt x="15589" y="8529"/>
                  </a:cubicBezTo>
                  <a:cubicBezTo>
                    <a:pt x="15266" y="7917"/>
                    <a:pt x="14805" y="7364"/>
                    <a:pt x="14204" y="6867"/>
                  </a:cubicBezTo>
                  <a:cubicBezTo>
                    <a:pt x="14277" y="6813"/>
                    <a:pt x="14499" y="6666"/>
                    <a:pt x="14868" y="6428"/>
                  </a:cubicBezTo>
                  <a:cubicBezTo>
                    <a:pt x="15242" y="6188"/>
                    <a:pt x="15622" y="5938"/>
                    <a:pt x="16014" y="5678"/>
                  </a:cubicBezTo>
                  <a:cubicBezTo>
                    <a:pt x="16406" y="5415"/>
                    <a:pt x="16757" y="5175"/>
                    <a:pt x="17075" y="4955"/>
                  </a:cubicBezTo>
                  <a:cubicBezTo>
                    <a:pt x="17387" y="4735"/>
                    <a:pt x="17547" y="4605"/>
                    <a:pt x="17547" y="4571"/>
                  </a:cubicBezTo>
                  <a:cubicBezTo>
                    <a:pt x="17547" y="4498"/>
                    <a:pt x="17297" y="4323"/>
                    <a:pt x="16803" y="4049"/>
                  </a:cubicBezTo>
                  <a:cubicBezTo>
                    <a:pt x="16304" y="3775"/>
                    <a:pt x="15749" y="3478"/>
                    <a:pt x="15130" y="3162"/>
                  </a:cubicBezTo>
                  <a:cubicBezTo>
                    <a:pt x="14517" y="2848"/>
                    <a:pt x="13926" y="2569"/>
                    <a:pt x="13365" y="2321"/>
                  </a:cubicBezTo>
                  <a:cubicBezTo>
                    <a:pt x="12803" y="2072"/>
                    <a:pt x="12469" y="1945"/>
                    <a:pt x="12361" y="1945"/>
                  </a:cubicBezTo>
                  <a:cubicBezTo>
                    <a:pt x="12253" y="1945"/>
                    <a:pt x="11985" y="2024"/>
                    <a:pt x="11559" y="2182"/>
                  </a:cubicBezTo>
                  <a:cubicBezTo>
                    <a:pt x="11133" y="2340"/>
                    <a:pt x="10652" y="2521"/>
                    <a:pt x="10118" y="2722"/>
                  </a:cubicBezTo>
                  <a:cubicBezTo>
                    <a:pt x="9585" y="2925"/>
                    <a:pt x="9079" y="3119"/>
                    <a:pt x="8608" y="3303"/>
                  </a:cubicBezTo>
                  <a:cubicBezTo>
                    <a:pt x="8136" y="3489"/>
                    <a:pt x="7831" y="3611"/>
                    <a:pt x="7684" y="3661"/>
                  </a:cubicBezTo>
                  <a:cubicBezTo>
                    <a:pt x="7178" y="3512"/>
                    <a:pt x="6667" y="3386"/>
                    <a:pt x="6150" y="3284"/>
                  </a:cubicBezTo>
                  <a:cubicBezTo>
                    <a:pt x="5634" y="3185"/>
                    <a:pt x="5097" y="3100"/>
                    <a:pt x="4535" y="3030"/>
                  </a:cubicBezTo>
                  <a:cubicBezTo>
                    <a:pt x="4370" y="2561"/>
                    <a:pt x="4243" y="2084"/>
                    <a:pt x="4153" y="1595"/>
                  </a:cubicBezTo>
                  <a:cubicBezTo>
                    <a:pt x="4062" y="1107"/>
                    <a:pt x="3909" y="644"/>
                    <a:pt x="3693" y="203"/>
                  </a:cubicBezTo>
                  <a:cubicBezTo>
                    <a:pt x="3602" y="68"/>
                    <a:pt x="3426" y="0"/>
                    <a:pt x="3176" y="0"/>
                  </a:cubicBezTo>
                  <a:lnTo>
                    <a:pt x="0" y="0"/>
                  </a:lnTo>
                  <a:close/>
                  <a:moveTo>
                    <a:pt x="0" y="0"/>
                  </a:moveTo>
                </a:path>
              </a:pathLst>
            </a:custGeom>
            <a:solidFill>
              <a:srgbClr val="E9B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ym typeface="Helvetica Light" charset="0"/>
              </a:endParaRPr>
            </a:p>
          </p:txBody>
        </p:sp>
        <p:sp>
          <p:nvSpPr>
            <p:cNvPr id="5" name="AutoShape 11"/>
            <p:cNvSpPr/>
            <p:nvPr/>
          </p:nvSpPr>
          <p:spPr bwMode="auto">
            <a:xfrm>
              <a:off x="5822257" y="2298292"/>
              <a:ext cx="464541" cy="464541"/>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7"/>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BF791B"/>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6" name="AutoShape 12"/>
            <p:cNvSpPr/>
            <p:nvPr/>
          </p:nvSpPr>
          <p:spPr bwMode="auto">
            <a:xfrm>
              <a:off x="6190067" y="4346545"/>
              <a:ext cx="630278" cy="629472"/>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rgbClr val="BF791B"/>
            </a:solidFill>
            <a:ln>
              <a:noFill/>
            </a:ln>
          </p:spPr>
          <p:txBody>
            <a:bodyPr lIns="0" tIns="0" rIns="0" bIns="0"/>
            <a:lstStyle>
              <a:defPPr>
                <a:defRPr lang="en-US"/>
              </a:defPPr>
              <a:lvl1pPr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1pPr>
              <a:lvl2pPr marL="4572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2pPr>
              <a:lvl3pPr marL="9144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3pPr>
              <a:lvl4pPr marL="13716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4pPr>
              <a:lvl5pPr marL="1828800" algn="ctr" rtl="0" fontAlgn="base">
                <a:spcBef>
                  <a:spcPct val="0"/>
                </a:spcBef>
                <a:spcAft>
                  <a:spcPct val="0"/>
                </a:spcAft>
                <a:defRPr sz="5000" kern="1200">
                  <a:solidFill>
                    <a:schemeClr val="tx1"/>
                  </a:solidFill>
                  <a:latin typeface="Helvetica Light" charset="0"/>
                  <a:ea typeface="ヒラギノ角ゴ ProN W3" charset="-128"/>
                  <a:cs typeface="+mn-cs"/>
                  <a:sym typeface="Helvetica Light" charset="0"/>
                </a:defRPr>
              </a:lvl5pPr>
              <a:lvl6pPr marL="22860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6pPr>
              <a:lvl7pPr marL="27432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7pPr>
              <a:lvl8pPr marL="32004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8pPr>
              <a:lvl9pPr marL="3657600" algn="l" defTabSz="914400" rtl="0" eaLnBrk="1" latinLnBrk="0" hangingPunct="1">
                <a:defRPr sz="5000" kern="1200">
                  <a:solidFill>
                    <a:schemeClr val="tx1"/>
                  </a:solidFill>
                  <a:latin typeface="Helvetica Light" charset="0"/>
                  <a:ea typeface="ヒラギノ角ゴ ProN W3" charset="-128"/>
                  <a:cs typeface="+mn-cs"/>
                  <a:sym typeface="Helvetica Light"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5000" b="0" i="0" u="none" strike="noStrike" kern="1200" cap="none" spc="0" normalizeH="0" baseline="0" noProof="0">
                <a:ln>
                  <a:noFill/>
                </a:ln>
                <a:solidFill>
                  <a:srgbClr val="000000"/>
                </a:solidFill>
                <a:effectLst/>
                <a:uLnTx/>
                <a:uFillTx/>
                <a:latin typeface="Helvetica Light" charset="0"/>
                <a:sym typeface="Helvetica Light" charset="0"/>
              </a:endParaRPr>
            </a:p>
          </p:txBody>
        </p:sp>
        <p:sp>
          <p:nvSpPr>
            <p:cNvPr id="7" name="AutoShape 13"/>
            <p:cNvSpPr/>
            <p:nvPr/>
          </p:nvSpPr>
          <p:spPr bwMode="auto">
            <a:xfrm>
              <a:off x="5681659" y="2906808"/>
              <a:ext cx="323941" cy="325066"/>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BF791B"/>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8" name="AutoShape 14"/>
            <p:cNvSpPr/>
            <p:nvPr/>
          </p:nvSpPr>
          <p:spPr bwMode="auto">
            <a:xfrm>
              <a:off x="6005599" y="3477080"/>
              <a:ext cx="255328" cy="256454"/>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7"/>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rgbClr val="D7881F"/>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9" name="AutoShape 15"/>
            <p:cNvSpPr/>
            <p:nvPr/>
          </p:nvSpPr>
          <p:spPr bwMode="auto">
            <a:xfrm>
              <a:off x="5682783" y="4065347"/>
              <a:ext cx="325066" cy="323941"/>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935D15"/>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10" name="AutoShape 17"/>
            <p:cNvSpPr/>
            <p:nvPr/>
          </p:nvSpPr>
          <p:spPr bwMode="auto">
            <a:xfrm>
              <a:off x="5415081" y="2391651"/>
              <a:ext cx="323941" cy="325066"/>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935D15"/>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11" name="AutoShape 18"/>
            <p:cNvSpPr/>
            <p:nvPr/>
          </p:nvSpPr>
          <p:spPr bwMode="auto">
            <a:xfrm>
              <a:off x="6371159" y="2165567"/>
              <a:ext cx="325066" cy="323941"/>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1"/>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D7881F"/>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12" name="AutoShape 19"/>
            <p:cNvSpPr/>
            <p:nvPr/>
          </p:nvSpPr>
          <p:spPr bwMode="auto">
            <a:xfrm>
              <a:off x="5669285" y="4592877"/>
              <a:ext cx="255328" cy="256454"/>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7"/>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rgbClr val="F1CD9D"/>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13" name="AutoShape 20"/>
            <p:cNvSpPr/>
            <p:nvPr/>
          </p:nvSpPr>
          <p:spPr bwMode="auto">
            <a:xfrm>
              <a:off x="6400402" y="5429725"/>
              <a:ext cx="256454" cy="255328"/>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7"/>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rgbClr val="D7881F"/>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zh-CN" altLang="en-US" sz="5000">
                <a:solidFill>
                  <a:srgbClr val="000000"/>
                </a:solidFill>
                <a:latin typeface="Helvetica Light" charset="0"/>
                <a:ea typeface="ヒラギノ角ゴ ProN W3" charset="-128"/>
                <a:sym typeface="Helvetica Light" charset="0"/>
              </a:endParaRPr>
            </a:p>
          </p:txBody>
        </p:sp>
        <p:sp>
          <p:nvSpPr>
            <p:cNvPr id="14" name="AutoShape 21"/>
            <p:cNvSpPr/>
            <p:nvPr/>
          </p:nvSpPr>
          <p:spPr bwMode="auto">
            <a:xfrm>
              <a:off x="5670411" y="5052918"/>
              <a:ext cx="463416" cy="463416"/>
            </a:xfrm>
            <a:custGeom>
              <a:avLst/>
              <a:gdLst>
                <a:gd name="T0" fmla="*/ 18600 w 21600"/>
                <a:gd name="T1" fmla="*/ 8530 h 21600"/>
                <a:gd name="T2" fmla="*/ 21382 w 21600"/>
                <a:gd name="T3" fmla="*/ 8976 h 21600"/>
                <a:gd name="T4" fmla="*/ 21600 w 21600"/>
                <a:gd name="T5" fmla="*/ 12410 h 21600"/>
                <a:gd name="T6" fmla="*/ 20269 w 21600"/>
                <a:gd name="T7" fmla="*/ 12909 h 21600"/>
                <a:gd name="T8" fmla="*/ 18575 w 21600"/>
                <a:gd name="T9" fmla="*/ 13098 h 21600"/>
                <a:gd name="T10" fmla="*/ 19578 w 21600"/>
                <a:gd name="T11" fmla="*/ 16803 h 21600"/>
                <a:gd name="T12" fmla="*/ 19286 w 21600"/>
                <a:gd name="T13" fmla="*/ 17523 h 21600"/>
                <a:gd name="T14" fmla="*/ 17538 w 21600"/>
                <a:gd name="T15" fmla="*/ 19257 h 21600"/>
                <a:gd name="T16" fmla="*/ 16629 w 21600"/>
                <a:gd name="T17" fmla="*/ 19378 h 21600"/>
                <a:gd name="T18" fmla="*/ 15136 w 21600"/>
                <a:gd name="T19" fmla="*/ 18240 h 21600"/>
                <a:gd name="T20" fmla="*/ 13890 w 21600"/>
                <a:gd name="T21" fmla="*/ 18282 h 21600"/>
                <a:gd name="T22" fmla="*/ 13009 w 21600"/>
                <a:gd name="T23" fmla="*/ 19214 h 21600"/>
                <a:gd name="T24" fmla="*/ 12692 w 21600"/>
                <a:gd name="T25" fmla="*/ 21179 h 21600"/>
                <a:gd name="T26" fmla="*/ 9191 w 21600"/>
                <a:gd name="T27" fmla="*/ 21600 h 21600"/>
                <a:gd name="T28" fmla="*/ 8679 w 21600"/>
                <a:gd name="T29" fmla="*/ 19979 h 21600"/>
                <a:gd name="T30" fmla="*/ 6942 w 21600"/>
                <a:gd name="T31" fmla="*/ 17910 h 21600"/>
                <a:gd name="T32" fmla="*/ 4773 w 21600"/>
                <a:gd name="T33" fmla="*/ 19573 h 21600"/>
                <a:gd name="T34" fmla="*/ 4107 w 21600"/>
                <a:gd name="T35" fmla="*/ 19256 h 21600"/>
                <a:gd name="T36" fmla="*/ 2405 w 21600"/>
                <a:gd name="T37" fmla="*/ 17523 h 21600"/>
                <a:gd name="T38" fmla="*/ 2249 w 21600"/>
                <a:gd name="T39" fmla="*/ 16648 h 21600"/>
                <a:gd name="T40" fmla="*/ 3328 w 21600"/>
                <a:gd name="T41" fmla="*/ 15174 h 21600"/>
                <a:gd name="T42" fmla="*/ 2997 w 21600"/>
                <a:gd name="T43" fmla="*/ 13045 h 21600"/>
                <a:gd name="T44" fmla="*/ 215 w 21600"/>
                <a:gd name="T45" fmla="*/ 12599 h 21600"/>
                <a:gd name="T46" fmla="*/ 0 w 21600"/>
                <a:gd name="T47" fmla="*/ 9162 h 21600"/>
                <a:gd name="T48" fmla="*/ 1340 w 21600"/>
                <a:gd name="T49" fmla="*/ 8666 h 21600"/>
                <a:gd name="T50" fmla="*/ 2997 w 21600"/>
                <a:gd name="T51" fmla="*/ 8473 h 21600"/>
                <a:gd name="T52" fmla="*/ 2031 w 21600"/>
                <a:gd name="T53" fmla="*/ 4772 h 21600"/>
                <a:gd name="T54" fmla="*/ 2317 w 21600"/>
                <a:gd name="T55" fmla="*/ 4049 h 21600"/>
                <a:gd name="T56" fmla="*/ 4067 w 21600"/>
                <a:gd name="T57" fmla="*/ 2321 h 21600"/>
                <a:gd name="T58" fmla="*/ 4968 w 21600"/>
                <a:gd name="T59" fmla="*/ 2197 h 21600"/>
                <a:gd name="T60" fmla="*/ 6472 w 21600"/>
                <a:gd name="T61" fmla="*/ 3332 h 21600"/>
                <a:gd name="T62" fmla="*/ 7707 w 21600"/>
                <a:gd name="T63" fmla="*/ 3303 h 21600"/>
                <a:gd name="T64" fmla="*/ 8568 w 21600"/>
                <a:gd name="T65" fmla="*/ 2363 h 21600"/>
                <a:gd name="T66" fmla="*/ 8899 w 21600"/>
                <a:gd name="T67" fmla="*/ 418 h 21600"/>
                <a:gd name="T68" fmla="*/ 12406 w 21600"/>
                <a:gd name="T69" fmla="*/ 0 h 21600"/>
                <a:gd name="T70" fmla="*/ 12893 w 21600"/>
                <a:gd name="T71" fmla="*/ 1595 h 21600"/>
                <a:gd name="T72" fmla="*/ 13890 w 21600"/>
                <a:gd name="T73" fmla="*/ 3284 h 21600"/>
                <a:gd name="T74" fmla="*/ 15117 w 21600"/>
                <a:gd name="T75" fmla="*/ 3303 h 21600"/>
                <a:gd name="T76" fmla="*/ 16589 w 21600"/>
                <a:gd name="T77" fmla="*/ 2183 h 21600"/>
                <a:gd name="T78" fmla="*/ 17490 w 21600"/>
                <a:gd name="T79" fmla="*/ 2321 h 21600"/>
                <a:gd name="T80" fmla="*/ 19207 w 21600"/>
                <a:gd name="T81" fmla="*/ 4049 h 21600"/>
                <a:gd name="T82" fmla="*/ 19343 w 21600"/>
                <a:gd name="T83" fmla="*/ 4955 h 21600"/>
                <a:gd name="T84" fmla="*/ 18241 w 21600"/>
                <a:gd name="T85" fmla="*/ 6429 h 21600"/>
                <a:gd name="T86" fmla="*/ 10806 w 21600"/>
                <a:gd name="T87" fmla="*/ 14044 h 21600"/>
                <a:gd name="T88" fmla="*/ 13091 w 21600"/>
                <a:gd name="T89" fmla="*/ 13070 h 21600"/>
                <a:gd name="T90" fmla="*/ 14046 w 21600"/>
                <a:gd name="T91" fmla="*/ 10775 h 21600"/>
                <a:gd name="T92" fmla="*/ 13091 w 21600"/>
                <a:gd name="T93" fmla="*/ 8502 h 21600"/>
                <a:gd name="T94" fmla="*/ 10806 w 21600"/>
                <a:gd name="T95" fmla="*/ 7556 h 21600"/>
                <a:gd name="T96" fmla="*/ 8494 w 21600"/>
                <a:gd name="T97" fmla="*/ 8502 h 21600"/>
                <a:gd name="T98" fmla="*/ 7551 w 21600"/>
                <a:gd name="T99" fmla="*/ 10775 h 21600"/>
                <a:gd name="T100" fmla="*/ 8494 w 21600"/>
                <a:gd name="T101" fmla="*/ 13070 h 21600"/>
                <a:gd name="T102" fmla="*/ 10806 w 21600"/>
                <a:gd name="T103" fmla="*/ 1404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7"/>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29"/>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29"/>
                    <a:pt x="8200" y="12774"/>
                    <a:pt x="8494" y="13070"/>
                  </a:cubicBezTo>
                  <a:cubicBezTo>
                    <a:pt x="8786" y="13370"/>
                    <a:pt x="9135" y="13607"/>
                    <a:pt x="9537" y="13779"/>
                  </a:cubicBezTo>
                  <a:cubicBezTo>
                    <a:pt x="9939" y="13957"/>
                    <a:pt x="10361" y="14044"/>
                    <a:pt x="10806" y="14044"/>
                  </a:cubicBezTo>
                </a:path>
              </a:pathLst>
            </a:custGeom>
            <a:solidFill>
              <a:srgbClr val="935D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ym typeface="Helvetica Light" charset="0"/>
              </a:endParaRPr>
            </a:p>
          </p:txBody>
        </p:sp>
      </p:grpSp>
      <p:sp>
        <p:nvSpPr>
          <p:cNvPr id="15" name="TextBox 49"/>
          <p:cNvSpPr txBox="1"/>
          <p:nvPr/>
        </p:nvSpPr>
        <p:spPr>
          <a:xfrm>
            <a:off x="4613263" y="3072956"/>
            <a:ext cx="609428" cy="461665"/>
          </a:xfrm>
          <a:prstGeom prst="rect">
            <a:avLst/>
          </a:prstGeom>
          <a:noFill/>
          <a:ln w="31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Impact" panose="020B0806030902050204" pitchFamily="34" charset="0"/>
                <a:ea typeface="Arial Unicode MS" panose="020B0604020202020204" pitchFamily="34" charset="-122"/>
                <a:cs typeface="Arial Unicode MS" panose="020B0604020202020204" pitchFamily="34" charset="-122"/>
                <a:sym typeface="Batang" panose="02030600000101010101" charset="-127"/>
              </a:rPr>
              <a:t>01</a:t>
            </a:r>
            <a:endParaRPr lang="en-US" altLang="zh-CN" sz="2400" dirty="0" smtClean="0">
              <a:solidFill>
                <a:schemeClr val="bg1"/>
              </a:solidFill>
              <a:latin typeface="Impact" panose="020B0806030902050204" pitchFamily="34" charset="0"/>
              <a:ea typeface="Arial Unicode MS" panose="020B0604020202020204" pitchFamily="34" charset="-122"/>
              <a:cs typeface="Arial Unicode MS" panose="020B0604020202020204" pitchFamily="34" charset="-122"/>
              <a:sym typeface="Batang" panose="02030600000101010101" charset="-127"/>
            </a:endParaRPr>
          </a:p>
        </p:txBody>
      </p:sp>
      <p:sp>
        <p:nvSpPr>
          <p:cNvPr id="16" name="TextBox 49"/>
          <p:cNvSpPr txBox="1"/>
          <p:nvPr/>
        </p:nvSpPr>
        <p:spPr>
          <a:xfrm>
            <a:off x="6900165" y="3072956"/>
            <a:ext cx="609428" cy="461665"/>
          </a:xfrm>
          <a:prstGeom prst="rect">
            <a:avLst/>
          </a:prstGeom>
          <a:noFill/>
          <a:ln w="3175">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smtClean="0">
                <a:solidFill>
                  <a:schemeClr val="bg1"/>
                </a:solidFill>
                <a:latin typeface="Impact" panose="020B0806030902050204" pitchFamily="34" charset="0"/>
                <a:ea typeface="Arial Unicode MS" panose="020B0604020202020204" pitchFamily="34" charset="-122"/>
                <a:cs typeface="Arial Unicode MS" panose="020B0604020202020204" pitchFamily="34" charset="-122"/>
                <a:sym typeface="Batang" panose="02030600000101010101" charset="-127"/>
              </a:rPr>
              <a:t>02</a:t>
            </a:r>
            <a:endParaRPr lang="en-US" altLang="zh-CN" sz="2400" dirty="0" smtClean="0">
              <a:solidFill>
                <a:schemeClr val="bg1"/>
              </a:solidFill>
              <a:latin typeface="Impact" panose="020B0806030902050204" pitchFamily="34" charset="0"/>
              <a:ea typeface="Arial Unicode MS" panose="020B0604020202020204" pitchFamily="34" charset="-122"/>
              <a:cs typeface="Arial Unicode MS" panose="020B0604020202020204" pitchFamily="34" charset="-122"/>
              <a:sym typeface="Batang" panose="02030600000101010101" charset="-127"/>
            </a:endParaRPr>
          </a:p>
        </p:txBody>
      </p:sp>
      <p:sp>
        <p:nvSpPr>
          <p:cNvPr id="17" name="文本框 19"/>
          <p:cNvSpPr txBox="1"/>
          <p:nvPr/>
        </p:nvSpPr>
        <p:spPr>
          <a:xfrm>
            <a:off x="8171418" y="4011928"/>
            <a:ext cx="2952000" cy="7774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dirty="0">
                <a:solidFill>
                  <a:schemeClr val="tx1">
                    <a:lumMod val="75000"/>
                    <a:lumOff val="25000"/>
                  </a:schemeClr>
                </a:solidFill>
                <a:latin typeface="+mn-ea"/>
              </a:rPr>
              <a:t>即单位时间内应当完成的合格产品的数量。</a:t>
            </a:r>
            <a:endParaRPr lang="zh-CN" altLang="en-US" dirty="0">
              <a:solidFill>
                <a:schemeClr val="tx1">
                  <a:lumMod val="75000"/>
                  <a:lumOff val="25000"/>
                </a:schemeClr>
              </a:solidFill>
              <a:latin typeface="+mn-ea"/>
            </a:endParaRPr>
          </a:p>
        </p:txBody>
      </p:sp>
      <p:sp>
        <p:nvSpPr>
          <p:cNvPr id="18" name="文本框 20"/>
          <p:cNvSpPr txBox="1"/>
          <p:nvPr/>
        </p:nvSpPr>
        <p:spPr>
          <a:xfrm>
            <a:off x="878052" y="3959375"/>
            <a:ext cx="2949545" cy="4173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dirty="0">
                <a:solidFill>
                  <a:schemeClr val="tx1">
                    <a:lumMod val="75000"/>
                    <a:lumOff val="25000"/>
                  </a:schemeClr>
                </a:solidFill>
                <a:latin typeface="+mn-ea"/>
              </a:rPr>
              <a:t>即生产单位产品消耗的时间。</a:t>
            </a:r>
            <a:endParaRPr lang="zh-CN" altLang="en-US" dirty="0">
              <a:solidFill>
                <a:schemeClr val="tx1">
                  <a:lumMod val="75000"/>
                  <a:lumOff val="25000"/>
                </a:schemeClr>
              </a:solidFill>
              <a:latin typeface="+mn-ea"/>
            </a:endParaRPr>
          </a:p>
        </p:txBody>
      </p:sp>
      <p:sp>
        <p:nvSpPr>
          <p:cNvPr id="19" name="矩形 18"/>
          <p:cNvSpPr/>
          <p:nvPr/>
        </p:nvSpPr>
        <p:spPr>
          <a:xfrm>
            <a:off x="878052" y="3274540"/>
            <a:ext cx="2952000" cy="540000"/>
          </a:xfrm>
          <a:prstGeom prst="rect">
            <a:avLst/>
          </a:prstGeom>
          <a:solidFill>
            <a:srgbClr val="E2973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b="1" dirty="0">
                <a:latin typeface="微软雅黑" panose="020B0503020204020204" pitchFamily="34" charset="-122"/>
              </a:rPr>
              <a:t>时间定额</a:t>
            </a:r>
            <a:endParaRPr lang="zh-CN" altLang="en-US" sz="2000" b="1" dirty="0">
              <a:latin typeface="微软雅黑" panose="020B0503020204020204" pitchFamily="34" charset="-122"/>
              <a:ea typeface="微软雅黑" panose="020B0503020204020204" pitchFamily="34" charset="-122"/>
            </a:endParaRPr>
          </a:p>
        </p:txBody>
      </p:sp>
      <p:sp>
        <p:nvSpPr>
          <p:cNvPr id="20" name="矩形 19"/>
          <p:cNvSpPr/>
          <p:nvPr/>
        </p:nvSpPr>
        <p:spPr>
          <a:xfrm>
            <a:off x="8171418" y="3342179"/>
            <a:ext cx="2952000" cy="540000"/>
          </a:xfrm>
          <a:prstGeom prst="rect">
            <a:avLst/>
          </a:prstGeom>
          <a:solidFill>
            <a:srgbClr val="E9B06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b="1" dirty="0">
                <a:latin typeface="微软雅黑" panose="020B0503020204020204" pitchFamily="34" charset="-122"/>
              </a:rPr>
              <a:t>产量定额或工作量定额</a:t>
            </a:r>
            <a:endParaRPr lang="zh-CN" altLang="en-US" sz="2000" b="1" dirty="0">
              <a:latin typeface="微软雅黑" panose="020B0503020204020204" pitchFamily="34" charset="-122"/>
              <a:ea typeface="微软雅黑" panose="020B0503020204020204" pitchFamily="34" charset="-122"/>
            </a:endParaRPr>
          </a:p>
        </p:txBody>
      </p:sp>
      <p:sp>
        <p:nvSpPr>
          <p:cNvPr id="21" name="文本框 43"/>
          <p:cNvSpPr txBox="1"/>
          <p:nvPr/>
        </p:nvSpPr>
        <p:spPr>
          <a:xfrm>
            <a:off x="3574514" y="800579"/>
            <a:ext cx="5042972" cy="5792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2400" b="1" dirty="0">
                <a:solidFill>
                  <a:schemeClr val="tx1">
                    <a:lumMod val="75000"/>
                    <a:lumOff val="25000"/>
                  </a:schemeClr>
                </a:solidFill>
              </a:rPr>
              <a:t>（一）劳动定额的表现形式</a:t>
            </a:r>
            <a:endParaRPr lang="zh-CN" altLang="en-US" sz="2400" b="1" dirty="0">
              <a:solidFill>
                <a:schemeClr val="tx1">
                  <a:lumMod val="75000"/>
                  <a:lumOff val="25000"/>
                </a:schemeClr>
              </a:solidFill>
            </a:endParaRPr>
          </a:p>
        </p:txBody>
      </p:sp>
      <p:sp>
        <p:nvSpPr>
          <p:cNvPr id="22" name="文本框 43"/>
          <p:cNvSpPr txBox="1"/>
          <p:nvPr/>
        </p:nvSpPr>
        <p:spPr>
          <a:xfrm>
            <a:off x="3574514" y="1415111"/>
            <a:ext cx="5042972" cy="4575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dirty="0">
                <a:solidFill>
                  <a:schemeClr val="tx1">
                    <a:lumMod val="75000"/>
                    <a:lumOff val="25000"/>
                  </a:schemeClr>
                </a:solidFill>
              </a:rPr>
              <a:t>劳动定额的基本表现形式有两种：</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500"/>
                                        <p:tgtEl>
                                          <p:spTgt spid="1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875794" y="3067290"/>
            <a:ext cx="437469" cy="696686"/>
            <a:chOff x="4773159" y="4934858"/>
            <a:chExt cx="498703" cy="798285"/>
          </a:xfrm>
        </p:grpSpPr>
        <p:sp>
          <p:nvSpPr>
            <p:cNvPr id="3" name="燕尾形 2"/>
            <p:cNvSpPr/>
            <p:nvPr/>
          </p:nvSpPr>
          <p:spPr>
            <a:xfrm>
              <a:off x="4773159" y="4934858"/>
              <a:ext cx="283029" cy="798285"/>
            </a:xfrm>
            <a:prstGeom prst="chevron">
              <a:avLst/>
            </a:prstGeom>
            <a:solidFill>
              <a:srgbClr val="453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4" name="燕尾形 3"/>
            <p:cNvSpPr/>
            <p:nvPr/>
          </p:nvSpPr>
          <p:spPr>
            <a:xfrm>
              <a:off x="4988833" y="4934858"/>
              <a:ext cx="283029" cy="798285"/>
            </a:xfrm>
            <a:prstGeom prst="chevron">
              <a:avLst/>
            </a:prstGeom>
            <a:solidFill>
              <a:srgbClr val="453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5" name="组合 4"/>
          <p:cNvGrpSpPr/>
          <p:nvPr/>
        </p:nvGrpSpPr>
        <p:grpSpPr>
          <a:xfrm flipH="1">
            <a:off x="3878614" y="3067290"/>
            <a:ext cx="437469" cy="696686"/>
            <a:chOff x="4773159" y="4934858"/>
            <a:chExt cx="498703" cy="798285"/>
          </a:xfrm>
        </p:grpSpPr>
        <p:sp>
          <p:nvSpPr>
            <p:cNvPr id="6" name="燕尾形 5"/>
            <p:cNvSpPr/>
            <p:nvPr/>
          </p:nvSpPr>
          <p:spPr>
            <a:xfrm>
              <a:off x="4773159" y="4934858"/>
              <a:ext cx="283029" cy="798285"/>
            </a:xfrm>
            <a:prstGeom prst="chevron">
              <a:avLst/>
            </a:prstGeom>
            <a:solidFill>
              <a:srgbClr val="453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7" name="燕尾形 6"/>
            <p:cNvSpPr/>
            <p:nvPr/>
          </p:nvSpPr>
          <p:spPr>
            <a:xfrm>
              <a:off x="4988833" y="4934858"/>
              <a:ext cx="283029" cy="798285"/>
            </a:xfrm>
            <a:prstGeom prst="chevron">
              <a:avLst/>
            </a:prstGeom>
            <a:solidFill>
              <a:srgbClr val="453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8" name="组合 7"/>
          <p:cNvGrpSpPr/>
          <p:nvPr/>
        </p:nvGrpSpPr>
        <p:grpSpPr>
          <a:xfrm>
            <a:off x="4659021" y="2140218"/>
            <a:ext cx="2839059" cy="2577564"/>
            <a:chOff x="4659021" y="2140218"/>
            <a:chExt cx="2839059" cy="2577564"/>
          </a:xfrm>
        </p:grpSpPr>
        <p:sp>
          <p:nvSpPr>
            <p:cNvPr id="9" name="Rectangle 5"/>
            <p:cNvSpPr>
              <a:spLocks noChangeArrowheads="1"/>
            </p:cNvSpPr>
            <p:nvPr/>
          </p:nvSpPr>
          <p:spPr bwMode="auto">
            <a:xfrm>
              <a:off x="4659021" y="2140218"/>
              <a:ext cx="2839059" cy="2577564"/>
            </a:xfrm>
            <a:prstGeom prst="rect">
              <a:avLst/>
            </a:prstGeom>
            <a:solidFill>
              <a:srgbClr val="AD6E1B"/>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 name="文本框 90"/>
            <p:cNvSpPr txBox="1"/>
            <p:nvPr/>
          </p:nvSpPr>
          <p:spPr>
            <a:xfrm>
              <a:off x="5088126" y="2670927"/>
              <a:ext cx="1981091" cy="15327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400" b="1" dirty="0">
                  <a:solidFill>
                    <a:schemeClr val="bg1"/>
                  </a:solidFill>
                  <a:latin typeface="微软雅黑" panose="020B0503020204020204" pitchFamily="34" charset="-122"/>
                </a:rPr>
                <a:t>（二</a:t>
              </a:r>
              <a:r>
                <a:rPr lang="zh-CN" altLang="en-US" sz="2400" b="1" dirty="0" smtClean="0">
                  <a:solidFill>
                    <a:schemeClr val="bg1"/>
                  </a:solidFill>
                  <a:latin typeface="微软雅黑" panose="020B0503020204020204" pitchFamily="34" charset="-122"/>
                </a:rPr>
                <a:t>）</a:t>
              </a:r>
              <a:endParaRPr lang="en-US" altLang="zh-CN" sz="2400" b="1" dirty="0" smtClean="0">
                <a:solidFill>
                  <a:schemeClr val="bg1"/>
                </a:solidFill>
                <a:latin typeface="微软雅黑" panose="020B0503020204020204" pitchFamily="34" charset="-122"/>
              </a:endParaRPr>
            </a:p>
            <a:p>
              <a:pPr algn="ctr">
                <a:lnSpc>
                  <a:spcPct val="130000"/>
                </a:lnSpc>
              </a:pPr>
              <a:r>
                <a:rPr lang="zh-CN" altLang="en-US" sz="2400" b="1" dirty="0" smtClean="0">
                  <a:solidFill>
                    <a:schemeClr val="bg1"/>
                  </a:solidFill>
                  <a:latin typeface="微软雅黑" panose="020B0503020204020204" pitchFamily="34" charset="-122"/>
                </a:rPr>
                <a:t>制定</a:t>
              </a:r>
              <a:r>
                <a:rPr lang="zh-CN" altLang="en-US" sz="2400" b="1" dirty="0">
                  <a:solidFill>
                    <a:schemeClr val="bg1"/>
                  </a:solidFill>
                  <a:latin typeface="微软雅黑" panose="020B0503020204020204" pitchFamily="34" charset="-122"/>
                </a:rPr>
                <a:t>劳动定额的方法</a:t>
              </a:r>
              <a:endParaRPr lang="zh-CN" altLang="en-US" sz="2400" b="1" dirty="0">
                <a:solidFill>
                  <a:schemeClr val="bg1"/>
                </a:solidFill>
                <a:latin typeface="微软雅黑" panose="020B0503020204020204" pitchFamily="34" charset="-122"/>
              </a:endParaRPr>
            </a:p>
          </p:txBody>
        </p:sp>
      </p:grpSp>
      <p:grpSp>
        <p:nvGrpSpPr>
          <p:cNvPr id="11" name="组合 10"/>
          <p:cNvGrpSpPr/>
          <p:nvPr/>
        </p:nvGrpSpPr>
        <p:grpSpPr>
          <a:xfrm>
            <a:off x="699225" y="2156801"/>
            <a:ext cx="2868961" cy="2560981"/>
            <a:chOff x="699225" y="2156801"/>
            <a:chExt cx="2868961" cy="2560981"/>
          </a:xfrm>
        </p:grpSpPr>
        <p:sp>
          <p:nvSpPr>
            <p:cNvPr id="12" name="Freeform 6"/>
            <p:cNvSpPr/>
            <p:nvPr/>
          </p:nvSpPr>
          <p:spPr bwMode="auto">
            <a:xfrm>
              <a:off x="699225" y="2156801"/>
              <a:ext cx="2868961" cy="2560981"/>
            </a:xfrm>
            <a:custGeom>
              <a:avLst/>
              <a:gdLst>
                <a:gd name="T0" fmla="*/ 200 w 1211"/>
                <a:gd name="T1" fmla="*/ 1081 h 1081"/>
                <a:gd name="T2" fmla="*/ 1211 w 1211"/>
                <a:gd name="T3" fmla="*/ 1081 h 1081"/>
                <a:gd name="T4" fmla="*/ 1211 w 1211"/>
                <a:gd name="T5" fmla="*/ 0 h 1081"/>
                <a:gd name="T6" fmla="*/ 200 w 1211"/>
                <a:gd name="T7" fmla="*/ 0 h 1081"/>
                <a:gd name="T8" fmla="*/ 0 w 1211"/>
                <a:gd name="T9" fmla="*/ 537 h 1081"/>
                <a:gd name="T10" fmla="*/ 200 w 1211"/>
                <a:gd name="T11" fmla="*/ 1081 h 1081"/>
              </a:gdLst>
              <a:ahLst/>
              <a:cxnLst>
                <a:cxn ang="0">
                  <a:pos x="T0" y="T1"/>
                </a:cxn>
                <a:cxn ang="0">
                  <a:pos x="T2" y="T3"/>
                </a:cxn>
                <a:cxn ang="0">
                  <a:pos x="T4" y="T5"/>
                </a:cxn>
                <a:cxn ang="0">
                  <a:pos x="T6" y="T7"/>
                </a:cxn>
                <a:cxn ang="0">
                  <a:pos x="T8" y="T9"/>
                </a:cxn>
                <a:cxn ang="0">
                  <a:pos x="T10" y="T11"/>
                </a:cxn>
              </a:cxnLst>
              <a:rect l="0" t="0" r="r" b="b"/>
              <a:pathLst>
                <a:path w="1211" h="1081">
                  <a:moveTo>
                    <a:pt x="200" y="1081"/>
                  </a:moveTo>
                  <a:lnTo>
                    <a:pt x="1211" y="1081"/>
                  </a:lnTo>
                  <a:lnTo>
                    <a:pt x="1211" y="0"/>
                  </a:lnTo>
                  <a:lnTo>
                    <a:pt x="200" y="0"/>
                  </a:lnTo>
                  <a:lnTo>
                    <a:pt x="0" y="537"/>
                  </a:lnTo>
                  <a:lnTo>
                    <a:pt x="200" y="1081"/>
                  </a:lnTo>
                  <a:close/>
                </a:path>
              </a:pathLst>
            </a:custGeom>
            <a:solidFill>
              <a:srgbClr val="E29C3E"/>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 name="文本框 12"/>
            <p:cNvSpPr txBox="1"/>
            <p:nvPr/>
          </p:nvSpPr>
          <p:spPr>
            <a:xfrm>
              <a:off x="1206321" y="3526512"/>
              <a:ext cx="1854768" cy="5256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400" dirty="0">
                  <a:solidFill>
                    <a:schemeClr val="bg1"/>
                  </a:solidFill>
                  <a:latin typeface="微软雅黑" panose="020B0503020204020204" pitchFamily="34" charset="-122"/>
                </a:rPr>
                <a:t>经验统计法</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4" name="文本框 14"/>
            <p:cNvSpPr txBox="1"/>
            <p:nvPr/>
          </p:nvSpPr>
          <p:spPr>
            <a:xfrm>
              <a:off x="1033086" y="2744124"/>
              <a:ext cx="231975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3600" dirty="0" smtClean="0">
                  <a:solidFill>
                    <a:schemeClr val="bg1"/>
                  </a:solidFill>
                  <a:latin typeface="Impact" panose="020B0806030902050204" pitchFamily="34" charset="0"/>
                </a:rPr>
                <a:t>OPTION 01</a:t>
              </a:r>
              <a:endParaRPr lang="zh-CN" altLang="en-US" sz="3600" dirty="0">
                <a:solidFill>
                  <a:schemeClr val="bg1"/>
                </a:solidFill>
                <a:latin typeface="Impact" panose="020B0806030902050204" pitchFamily="34" charset="0"/>
              </a:endParaRPr>
            </a:p>
          </p:txBody>
        </p:sp>
      </p:grpSp>
      <p:grpSp>
        <p:nvGrpSpPr>
          <p:cNvPr id="15" name="组合 14"/>
          <p:cNvGrpSpPr/>
          <p:nvPr/>
        </p:nvGrpSpPr>
        <p:grpSpPr>
          <a:xfrm>
            <a:off x="8621444" y="2156801"/>
            <a:ext cx="2871331" cy="2560981"/>
            <a:chOff x="8621444" y="2156801"/>
            <a:chExt cx="2871331" cy="2560981"/>
          </a:xfrm>
        </p:grpSpPr>
        <p:sp>
          <p:nvSpPr>
            <p:cNvPr id="16" name="Freeform 7"/>
            <p:cNvSpPr/>
            <p:nvPr/>
          </p:nvSpPr>
          <p:spPr bwMode="auto">
            <a:xfrm>
              <a:off x="8621444" y="2156801"/>
              <a:ext cx="2871331" cy="2560981"/>
            </a:xfrm>
            <a:custGeom>
              <a:avLst/>
              <a:gdLst>
                <a:gd name="T0" fmla="*/ 1011 w 1212"/>
                <a:gd name="T1" fmla="*/ 1081 h 1081"/>
                <a:gd name="T2" fmla="*/ 0 w 1212"/>
                <a:gd name="T3" fmla="*/ 1081 h 1081"/>
                <a:gd name="T4" fmla="*/ 0 w 1212"/>
                <a:gd name="T5" fmla="*/ 0 h 1081"/>
                <a:gd name="T6" fmla="*/ 1011 w 1212"/>
                <a:gd name="T7" fmla="*/ 0 h 1081"/>
                <a:gd name="T8" fmla="*/ 1212 w 1212"/>
                <a:gd name="T9" fmla="*/ 537 h 1081"/>
                <a:gd name="T10" fmla="*/ 1011 w 1212"/>
                <a:gd name="T11" fmla="*/ 1081 h 1081"/>
              </a:gdLst>
              <a:ahLst/>
              <a:cxnLst>
                <a:cxn ang="0">
                  <a:pos x="T0" y="T1"/>
                </a:cxn>
                <a:cxn ang="0">
                  <a:pos x="T2" y="T3"/>
                </a:cxn>
                <a:cxn ang="0">
                  <a:pos x="T4" y="T5"/>
                </a:cxn>
                <a:cxn ang="0">
                  <a:pos x="T6" y="T7"/>
                </a:cxn>
                <a:cxn ang="0">
                  <a:pos x="T8" y="T9"/>
                </a:cxn>
                <a:cxn ang="0">
                  <a:pos x="T10" y="T11"/>
                </a:cxn>
              </a:cxnLst>
              <a:rect l="0" t="0" r="r" b="b"/>
              <a:pathLst>
                <a:path w="1212" h="1081">
                  <a:moveTo>
                    <a:pt x="1011" y="1081"/>
                  </a:moveTo>
                  <a:lnTo>
                    <a:pt x="0" y="1081"/>
                  </a:lnTo>
                  <a:lnTo>
                    <a:pt x="0" y="0"/>
                  </a:lnTo>
                  <a:lnTo>
                    <a:pt x="1011" y="0"/>
                  </a:lnTo>
                  <a:lnTo>
                    <a:pt x="1212" y="537"/>
                  </a:lnTo>
                  <a:lnTo>
                    <a:pt x="1011" y="1081"/>
                  </a:lnTo>
                  <a:close/>
                </a:path>
              </a:pathLst>
            </a:custGeom>
            <a:solidFill>
              <a:srgbClr val="D28620"/>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7" name="文本框 11"/>
            <p:cNvSpPr txBox="1"/>
            <p:nvPr/>
          </p:nvSpPr>
          <p:spPr>
            <a:xfrm>
              <a:off x="9058949" y="3526512"/>
              <a:ext cx="1725018" cy="52565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400" dirty="0">
                  <a:solidFill>
                    <a:schemeClr val="bg1"/>
                  </a:solidFill>
                  <a:latin typeface="微软雅黑" panose="020B0503020204020204" pitchFamily="34" charset="-122"/>
                </a:rPr>
                <a:t>技术测定法</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 name="文本框 15"/>
            <p:cNvSpPr txBox="1"/>
            <p:nvPr/>
          </p:nvSpPr>
          <p:spPr>
            <a:xfrm>
              <a:off x="8725474" y="2744124"/>
              <a:ext cx="239196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3600" dirty="0" smtClean="0">
                  <a:solidFill>
                    <a:schemeClr val="bg1"/>
                  </a:solidFill>
                  <a:latin typeface="Impact" panose="020B0806030902050204" pitchFamily="34" charset="0"/>
                </a:rPr>
                <a:t>OPTION 02</a:t>
              </a:r>
              <a:endParaRPr lang="zh-CN" altLang="en-US" sz="3600" dirty="0">
                <a:solidFill>
                  <a:schemeClr val="bg1"/>
                </a:solidFill>
                <a:latin typeface="Impact" panose="020B080603090205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par>
                                <p:cTn id="19" presetID="22" presetClass="entr" presetSubtype="8"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99605" y="1693805"/>
            <a:ext cx="4989916" cy="4743818"/>
            <a:chOff x="809919" y="1587927"/>
            <a:chExt cx="4989916" cy="4743818"/>
          </a:xfrm>
        </p:grpSpPr>
        <p:sp>
          <p:nvSpPr>
            <p:cNvPr id="3" name="Freeform 6"/>
            <p:cNvSpPr/>
            <p:nvPr/>
          </p:nvSpPr>
          <p:spPr bwMode="auto">
            <a:xfrm>
              <a:off x="809919" y="1587927"/>
              <a:ext cx="4989916" cy="3750054"/>
            </a:xfrm>
            <a:custGeom>
              <a:avLst/>
              <a:gdLst>
                <a:gd name="T0" fmla="*/ 6170 w 14555"/>
                <a:gd name="T1" fmla="*/ 6749 h 10963"/>
                <a:gd name="T2" fmla="*/ 7809 w 14555"/>
                <a:gd name="T3" fmla="*/ 8388 h 10963"/>
                <a:gd name="T4" fmla="*/ 5702 w 14555"/>
                <a:gd name="T5" fmla="*/ 9980 h 10963"/>
                <a:gd name="T6" fmla="*/ 5655 w 14555"/>
                <a:gd name="T7" fmla="*/ 10776 h 10963"/>
                <a:gd name="T8" fmla="*/ 4999 w 14555"/>
                <a:gd name="T9" fmla="*/ 10963 h 10963"/>
                <a:gd name="T10" fmla="*/ 5128 w 14555"/>
                <a:gd name="T11" fmla="*/ 10329 h 10963"/>
                <a:gd name="T12" fmla="*/ 4203 w 14555"/>
                <a:gd name="T13" fmla="*/ 10261 h 10963"/>
                <a:gd name="T14" fmla="*/ 4016 w 14555"/>
                <a:gd name="T15" fmla="*/ 10963 h 10963"/>
                <a:gd name="T16" fmla="*/ 3267 w 14555"/>
                <a:gd name="T17" fmla="*/ 10823 h 10963"/>
                <a:gd name="T18" fmla="*/ 3220 w 14555"/>
                <a:gd name="T19" fmla="*/ 10073 h 10963"/>
                <a:gd name="T20" fmla="*/ 2866 w 14555"/>
                <a:gd name="T21" fmla="*/ 9828 h 10963"/>
                <a:gd name="T22" fmla="*/ 2305 w 14555"/>
                <a:gd name="T23" fmla="*/ 10367 h 10963"/>
                <a:gd name="T24" fmla="*/ 1743 w 14555"/>
                <a:gd name="T25" fmla="*/ 9934 h 10963"/>
                <a:gd name="T26" fmla="*/ 2059 w 14555"/>
                <a:gd name="T27" fmla="*/ 9360 h 10963"/>
                <a:gd name="T28" fmla="*/ 1685 w 14555"/>
                <a:gd name="T29" fmla="*/ 8916 h 10963"/>
                <a:gd name="T30" fmla="*/ 994 w 14555"/>
                <a:gd name="T31" fmla="*/ 9290 h 10963"/>
                <a:gd name="T32" fmla="*/ 550 w 14555"/>
                <a:gd name="T33" fmla="*/ 8623 h 10963"/>
                <a:gd name="T34" fmla="*/ 1123 w 14555"/>
                <a:gd name="T35" fmla="*/ 8155 h 10963"/>
                <a:gd name="T36" fmla="*/ 936 w 14555"/>
                <a:gd name="T37" fmla="*/ 7652 h 10963"/>
                <a:gd name="T38" fmla="*/ 163 w 14555"/>
                <a:gd name="T39" fmla="*/ 7710 h 10963"/>
                <a:gd name="T40" fmla="*/ 0 w 14555"/>
                <a:gd name="T41" fmla="*/ 6961 h 10963"/>
                <a:gd name="T42" fmla="*/ 725 w 14555"/>
                <a:gd name="T43" fmla="*/ 6739 h 10963"/>
                <a:gd name="T44" fmla="*/ 725 w 14555"/>
                <a:gd name="T45" fmla="*/ 6142 h 10963"/>
                <a:gd name="T46" fmla="*/ 42 w 14555"/>
                <a:gd name="T47" fmla="*/ 5955 h 10963"/>
                <a:gd name="T48" fmla="*/ 153 w 14555"/>
                <a:gd name="T49" fmla="*/ 5228 h 10963"/>
                <a:gd name="T50" fmla="*/ 979 w 14555"/>
                <a:gd name="T51" fmla="*/ 5234 h 10963"/>
                <a:gd name="T52" fmla="*/ 1160 w 14555"/>
                <a:gd name="T53" fmla="*/ 4771 h 10963"/>
                <a:gd name="T54" fmla="*/ 575 w 14555"/>
                <a:gd name="T55" fmla="*/ 4284 h 10963"/>
                <a:gd name="T56" fmla="*/ 1006 w 14555"/>
                <a:gd name="T57" fmla="*/ 3626 h 10963"/>
                <a:gd name="T58" fmla="*/ 1638 w 14555"/>
                <a:gd name="T59" fmla="*/ 3942 h 10963"/>
                <a:gd name="T60" fmla="*/ 2024 w 14555"/>
                <a:gd name="T61" fmla="*/ 3603 h 10963"/>
                <a:gd name="T62" fmla="*/ 1673 w 14555"/>
                <a:gd name="T63" fmla="*/ 2971 h 10963"/>
                <a:gd name="T64" fmla="*/ 2340 w 14555"/>
                <a:gd name="T65" fmla="*/ 2480 h 10963"/>
                <a:gd name="T66" fmla="*/ 2820 w 14555"/>
                <a:gd name="T67" fmla="*/ 3018 h 10963"/>
                <a:gd name="T68" fmla="*/ 3299 w 14555"/>
                <a:gd name="T69" fmla="*/ 2866 h 10963"/>
                <a:gd name="T70" fmla="*/ 3226 w 14555"/>
                <a:gd name="T71" fmla="*/ 2133 h 10963"/>
                <a:gd name="T72" fmla="*/ 3978 w 14555"/>
                <a:gd name="T73" fmla="*/ 1965 h 10963"/>
                <a:gd name="T74" fmla="*/ 4236 w 14555"/>
                <a:gd name="T75" fmla="*/ 2608 h 10963"/>
                <a:gd name="T76" fmla="*/ 4786 w 14555"/>
                <a:gd name="T77" fmla="*/ 2632 h 10963"/>
                <a:gd name="T78" fmla="*/ 4985 w 14555"/>
                <a:gd name="T79" fmla="*/ 1976 h 10963"/>
                <a:gd name="T80" fmla="*/ 5733 w 14555"/>
                <a:gd name="T81" fmla="*/ 2093 h 10963"/>
                <a:gd name="T82" fmla="*/ 5745 w 14555"/>
                <a:gd name="T83" fmla="*/ 2831 h 10963"/>
                <a:gd name="T84" fmla="*/ 6798 w 14555"/>
                <a:gd name="T85" fmla="*/ 3439 h 10963"/>
                <a:gd name="T86" fmla="*/ 8074 w 14555"/>
                <a:gd name="T87" fmla="*/ 4680 h 10963"/>
                <a:gd name="T88" fmla="*/ 11630 w 14555"/>
                <a:gd name="T89" fmla="*/ 1311 h 10963"/>
                <a:gd name="T90" fmla="*/ 10530 w 14555"/>
                <a:gd name="T91" fmla="*/ 94 h 10963"/>
                <a:gd name="T92" fmla="*/ 14555 w 14555"/>
                <a:gd name="T93" fmla="*/ 0 h 10963"/>
                <a:gd name="T94" fmla="*/ 14536 w 14555"/>
                <a:gd name="T95" fmla="*/ 4019 h 10963"/>
                <a:gd name="T96" fmla="*/ 13382 w 14555"/>
                <a:gd name="T97" fmla="*/ 2934 h 10963"/>
                <a:gd name="T98" fmla="*/ 8062 w 14555"/>
                <a:gd name="T99" fmla="*/ 8132 h 10963"/>
                <a:gd name="T100" fmla="*/ 5418 w 14555"/>
                <a:gd name="T101" fmla="*/ 5440 h 10963"/>
                <a:gd name="T102" fmla="*/ 3826 w 14555"/>
                <a:gd name="T103" fmla="*/ 5370 h 10963"/>
                <a:gd name="T104" fmla="*/ 3358 w 14555"/>
                <a:gd name="T105" fmla="*/ 7125 h 10963"/>
                <a:gd name="T106" fmla="*/ 6170 w 14555"/>
                <a:gd name="T107" fmla="*/ 6749 h 10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555" h="10963">
                  <a:moveTo>
                    <a:pt x="6170" y="6749"/>
                  </a:moveTo>
                  <a:lnTo>
                    <a:pt x="7809" y="8388"/>
                  </a:lnTo>
                  <a:cubicBezTo>
                    <a:pt x="7809" y="8388"/>
                    <a:pt x="6966" y="9699"/>
                    <a:pt x="5702" y="9980"/>
                  </a:cubicBezTo>
                  <a:cubicBezTo>
                    <a:pt x="5678" y="10343"/>
                    <a:pt x="5655" y="10776"/>
                    <a:pt x="5655" y="10776"/>
                  </a:cubicBezTo>
                  <a:lnTo>
                    <a:pt x="4999" y="10963"/>
                  </a:lnTo>
                  <a:lnTo>
                    <a:pt x="5128" y="10329"/>
                  </a:lnTo>
                  <a:lnTo>
                    <a:pt x="4203" y="10261"/>
                  </a:lnTo>
                  <a:lnTo>
                    <a:pt x="4016" y="10963"/>
                  </a:lnTo>
                  <a:lnTo>
                    <a:pt x="3267" y="10823"/>
                  </a:lnTo>
                  <a:lnTo>
                    <a:pt x="3220" y="10073"/>
                  </a:lnTo>
                  <a:lnTo>
                    <a:pt x="2866" y="9828"/>
                  </a:lnTo>
                  <a:lnTo>
                    <a:pt x="2305" y="10367"/>
                  </a:lnTo>
                  <a:lnTo>
                    <a:pt x="1743" y="9934"/>
                  </a:lnTo>
                  <a:lnTo>
                    <a:pt x="2059" y="9360"/>
                  </a:lnTo>
                  <a:lnTo>
                    <a:pt x="1685" y="8916"/>
                  </a:lnTo>
                  <a:lnTo>
                    <a:pt x="994" y="9290"/>
                  </a:lnTo>
                  <a:lnTo>
                    <a:pt x="550" y="8623"/>
                  </a:lnTo>
                  <a:lnTo>
                    <a:pt x="1123" y="8155"/>
                  </a:lnTo>
                  <a:lnTo>
                    <a:pt x="936" y="7652"/>
                  </a:lnTo>
                  <a:lnTo>
                    <a:pt x="163" y="7710"/>
                  </a:lnTo>
                  <a:lnTo>
                    <a:pt x="0" y="6961"/>
                  </a:lnTo>
                  <a:lnTo>
                    <a:pt x="725" y="6739"/>
                  </a:lnTo>
                  <a:lnTo>
                    <a:pt x="725" y="6142"/>
                  </a:lnTo>
                  <a:lnTo>
                    <a:pt x="42" y="5955"/>
                  </a:lnTo>
                  <a:lnTo>
                    <a:pt x="153" y="5228"/>
                  </a:lnTo>
                  <a:lnTo>
                    <a:pt x="979" y="5234"/>
                  </a:lnTo>
                  <a:lnTo>
                    <a:pt x="1160" y="4771"/>
                  </a:lnTo>
                  <a:lnTo>
                    <a:pt x="575" y="4284"/>
                  </a:lnTo>
                  <a:lnTo>
                    <a:pt x="1006" y="3626"/>
                  </a:lnTo>
                  <a:lnTo>
                    <a:pt x="1638" y="3942"/>
                  </a:lnTo>
                  <a:lnTo>
                    <a:pt x="2024" y="3603"/>
                  </a:lnTo>
                  <a:lnTo>
                    <a:pt x="1673" y="2971"/>
                  </a:lnTo>
                  <a:lnTo>
                    <a:pt x="2340" y="2480"/>
                  </a:lnTo>
                  <a:lnTo>
                    <a:pt x="2820" y="3018"/>
                  </a:lnTo>
                  <a:lnTo>
                    <a:pt x="3299" y="2866"/>
                  </a:lnTo>
                  <a:lnTo>
                    <a:pt x="3226" y="2133"/>
                  </a:lnTo>
                  <a:lnTo>
                    <a:pt x="3978" y="1965"/>
                  </a:lnTo>
                  <a:lnTo>
                    <a:pt x="4236" y="2608"/>
                  </a:lnTo>
                  <a:lnTo>
                    <a:pt x="4786" y="2632"/>
                  </a:lnTo>
                  <a:lnTo>
                    <a:pt x="4985" y="1976"/>
                  </a:lnTo>
                  <a:lnTo>
                    <a:pt x="5733" y="2093"/>
                  </a:lnTo>
                  <a:lnTo>
                    <a:pt x="5745" y="2831"/>
                  </a:lnTo>
                  <a:cubicBezTo>
                    <a:pt x="5745" y="2831"/>
                    <a:pt x="6319" y="3030"/>
                    <a:pt x="6798" y="3439"/>
                  </a:cubicBezTo>
                  <a:cubicBezTo>
                    <a:pt x="7278" y="3849"/>
                    <a:pt x="8062" y="4586"/>
                    <a:pt x="8074" y="4680"/>
                  </a:cubicBezTo>
                  <a:cubicBezTo>
                    <a:pt x="8086" y="4773"/>
                    <a:pt x="11630" y="1311"/>
                    <a:pt x="11630" y="1311"/>
                  </a:cubicBezTo>
                  <a:lnTo>
                    <a:pt x="10530" y="94"/>
                  </a:lnTo>
                  <a:lnTo>
                    <a:pt x="14555" y="0"/>
                  </a:lnTo>
                  <a:lnTo>
                    <a:pt x="14536" y="4019"/>
                  </a:lnTo>
                  <a:lnTo>
                    <a:pt x="13382" y="2934"/>
                  </a:lnTo>
                  <a:lnTo>
                    <a:pt x="8062" y="8132"/>
                  </a:lnTo>
                  <a:lnTo>
                    <a:pt x="5418" y="5440"/>
                  </a:lnTo>
                  <a:cubicBezTo>
                    <a:pt x="5418" y="5440"/>
                    <a:pt x="4519" y="4831"/>
                    <a:pt x="3826" y="5370"/>
                  </a:cubicBezTo>
                  <a:cubicBezTo>
                    <a:pt x="3194" y="5862"/>
                    <a:pt x="2913" y="6447"/>
                    <a:pt x="3358" y="7125"/>
                  </a:cubicBezTo>
                  <a:cubicBezTo>
                    <a:pt x="3803" y="7804"/>
                    <a:pt x="4622" y="8296"/>
                    <a:pt x="6170" y="6749"/>
                  </a:cubicBezTo>
                  <a:close/>
                </a:path>
              </a:pathLst>
            </a:custGeom>
            <a:solidFill>
              <a:srgbClr val="E08F24"/>
            </a:solidFill>
            <a:ln w="6350" cap="flat">
              <a:noFill/>
              <a:prstDash val="solid"/>
              <a:miter lim="800000"/>
            </a:ln>
            <a:effectLst/>
          </p:spPr>
          <p:txBody>
            <a:bodyPr vert="horz" wrap="square" lIns="91440" tIns="45720" rIns="91440" bIns="45720" numCol="1" anchor="t" anchorCtr="0" compatLnSpc="1"/>
            <a:lstStyle/>
            <a:p>
              <a:endParaRPr lang="zh-CN" altLang="en-US"/>
            </a:p>
          </p:txBody>
        </p:sp>
        <p:sp>
          <p:nvSpPr>
            <p:cNvPr id="4" name="Freeform 7"/>
            <p:cNvSpPr/>
            <p:nvPr/>
          </p:nvSpPr>
          <p:spPr bwMode="auto">
            <a:xfrm>
              <a:off x="2750572" y="3254356"/>
              <a:ext cx="2636757" cy="3077389"/>
            </a:xfrm>
            <a:custGeom>
              <a:avLst/>
              <a:gdLst>
                <a:gd name="T0" fmla="*/ 1605 w 7692"/>
                <a:gd name="T1" fmla="*/ 4135 h 9001"/>
                <a:gd name="T2" fmla="*/ 0 w 7692"/>
                <a:gd name="T3" fmla="*/ 2352 h 9001"/>
                <a:gd name="T4" fmla="*/ 2153 w 7692"/>
                <a:gd name="T5" fmla="*/ 857 h 9001"/>
                <a:gd name="T6" fmla="*/ 2139 w 7692"/>
                <a:gd name="T7" fmla="*/ 153 h 9001"/>
                <a:gd name="T8" fmla="*/ 2872 w 7692"/>
                <a:gd name="T9" fmla="*/ 0 h 9001"/>
                <a:gd name="T10" fmla="*/ 3051 w 7692"/>
                <a:gd name="T11" fmla="*/ 687 h 9001"/>
                <a:gd name="T12" fmla="*/ 3635 w 7692"/>
                <a:gd name="T13" fmla="*/ 737 h 9001"/>
                <a:gd name="T14" fmla="*/ 3922 w 7692"/>
                <a:gd name="T15" fmla="*/ 94 h 9001"/>
                <a:gd name="T16" fmla="*/ 4572 w 7692"/>
                <a:gd name="T17" fmla="*/ 218 h 9001"/>
                <a:gd name="T18" fmla="*/ 4563 w 7692"/>
                <a:gd name="T19" fmla="*/ 920 h 9001"/>
                <a:gd name="T20" fmla="*/ 5021 w 7692"/>
                <a:gd name="T21" fmla="*/ 1152 h 9001"/>
                <a:gd name="T22" fmla="*/ 5560 w 7692"/>
                <a:gd name="T23" fmla="*/ 638 h 9001"/>
                <a:gd name="T24" fmla="*/ 6171 w 7692"/>
                <a:gd name="T25" fmla="*/ 1111 h 9001"/>
                <a:gd name="T26" fmla="*/ 5793 w 7692"/>
                <a:gd name="T27" fmla="*/ 1703 h 9001"/>
                <a:gd name="T28" fmla="*/ 6149 w 7692"/>
                <a:gd name="T29" fmla="*/ 2117 h 9001"/>
                <a:gd name="T30" fmla="*/ 6795 w 7692"/>
                <a:gd name="T31" fmla="*/ 1819 h 9001"/>
                <a:gd name="T32" fmla="*/ 7210 w 7692"/>
                <a:gd name="T33" fmla="*/ 2471 h 9001"/>
                <a:gd name="T34" fmla="*/ 6626 w 7692"/>
                <a:gd name="T35" fmla="*/ 2959 h 9001"/>
                <a:gd name="T36" fmla="*/ 6815 w 7692"/>
                <a:gd name="T37" fmla="*/ 3436 h 9001"/>
                <a:gd name="T38" fmla="*/ 7613 w 7692"/>
                <a:gd name="T39" fmla="*/ 3403 h 9001"/>
                <a:gd name="T40" fmla="*/ 7692 w 7692"/>
                <a:gd name="T41" fmla="*/ 4226 h 9001"/>
                <a:gd name="T42" fmla="*/ 6984 w 7692"/>
                <a:gd name="T43" fmla="*/ 4334 h 9001"/>
                <a:gd name="T44" fmla="*/ 6981 w 7692"/>
                <a:gd name="T45" fmla="*/ 4920 h 9001"/>
                <a:gd name="T46" fmla="*/ 7603 w 7692"/>
                <a:gd name="T47" fmla="*/ 5159 h 9001"/>
                <a:gd name="T48" fmla="*/ 7497 w 7692"/>
                <a:gd name="T49" fmla="*/ 5928 h 9001"/>
                <a:gd name="T50" fmla="*/ 6776 w 7692"/>
                <a:gd name="T51" fmla="*/ 5824 h 9001"/>
                <a:gd name="T52" fmla="*/ 6448 w 7692"/>
                <a:gd name="T53" fmla="*/ 6325 h 9001"/>
                <a:gd name="T54" fmla="*/ 7032 w 7692"/>
                <a:gd name="T55" fmla="*/ 6867 h 9001"/>
                <a:gd name="T56" fmla="*/ 6582 w 7692"/>
                <a:gd name="T57" fmla="*/ 7502 h 9001"/>
                <a:gd name="T58" fmla="*/ 5969 w 7692"/>
                <a:gd name="T59" fmla="*/ 7076 h 9001"/>
                <a:gd name="T60" fmla="*/ 5577 w 7692"/>
                <a:gd name="T61" fmla="*/ 7433 h 9001"/>
                <a:gd name="T62" fmla="*/ 5850 w 7692"/>
                <a:gd name="T63" fmla="*/ 8125 h 9001"/>
                <a:gd name="T64" fmla="*/ 5175 w 7692"/>
                <a:gd name="T65" fmla="*/ 8539 h 9001"/>
                <a:gd name="T66" fmla="*/ 4709 w 7692"/>
                <a:gd name="T67" fmla="*/ 7979 h 9001"/>
                <a:gd name="T68" fmla="*/ 4280 w 7692"/>
                <a:gd name="T69" fmla="*/ 8147 h 9001"/>
                <a:gd name="T70" fmla="*/ 4270 w 7692"/>
                <a:gd name="T71" fmla="*/ 8873 h 9001"/>
                <a:gd name="T72" fmla="*/ 3491 w 7692"/>
                <a:gd name="T73" fmla="*/ 9001 h 9001"/>
                <a:gd name="T74" fmla="*/ 3311 w 7692"/>
                <a:gd name="T75" fmla="*/ 8313 h 9001"/>
                <a:gd name="T76" fmla="*/ 2750 w 7692"/>
                <a:gd name="T77" fmla="*/ 8288 h 9001"/>
                <a:gd name="T78" fmla="*/ 2484 w 7692"/>
                <a:gd name="T79" fmla="*/ 8978 h 9001"/>
                <a:gd name="T80" fmla="*/ 1746 w 7692"/>
                <a:gd name="T81" fmla="*/ 8734 h 9001"/>
                <a:gd name="T82" fmla="*/ 1828 w 7692"/>
                <a:gd name="T83" fmla="*/ 7964 h 9001"/>
                <a:gd name="T84" fmla="*/ 639 w 7692"/>
                <a:gd name="T85" fmla="*/ 7324 h 9001"/>
                <a:gd name="T86" fmla="*/ 2292 w 7692"/>
                <a:gd name="T87" fmla="*/ 5379 h 9001"/>
                <a:gd name="T88" fmla="*/ 4000 w 7692"/>
                <a:gd name="T89" fmla="*/ 5557 h 9001"/>
                <a:gd name="T90" fmla="*/ 3449 w 7692"/>
                <a:gd name="T91" fmla="*/ 3259 h 9001"/>
                <a:gd name="T92" fmla="*/ 1605 w 7692"/>
                <a:gd name="T93" fmla="*/ 4135 h 9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92" h="9001">
                  <a:moveTo>
                    <a:pt x="1605" y="4135"/>
                  </a:moveTo>
                  <a:lnTo>
                    <a:pt x="0" y="2352"/>
                  </a:lnTo>
                  <a:cubicBezTo>
                    <a:pt x="0" y="2352"/>
                    <a:pt x="1232" y="1026"/>
                    <a:pt x="2153" y="857"/>
                  </a:cubicBezTo>
                  <a:cubicBezTo>
                    <a:pt x="2140" y="616"/>
                    <a:pt x="2139" y="153"/>
                    <a:pt x="2139" y="153"/>
                  </a:cubicBezTo>
                  <a:lnTo>
                    <a:pt x="2872" y="0"/>
                  </a:lnTo>
                  <a:lnTo>
                    <a:pt x="3051" y="687"/>
                  </a:lnTo>
                  <a:lnTo>
                    <a:pt x="3635" y="737"/>
                  </a:lnTo>
                  <a:lnTo>
                    <a:pt x="3922" y="94"/>
                  </a:lnTo>
                  <a:lnTo>
                    <a:pt x="4572" y="218"/>
                  </a:lnTo>
                  <a:lnTo>
                    <a:pt x="4563" y="920"/>
                  </a:lnTo>
                  <a:lnTo>
                    <a:pt x="5021" y="1152"/>
                  </a:lnTo>
                  <a:lnTo>
                    <a:pt x="5560" y="638"/>
                  </a:lnTo>
                  <a:lnTo>
                    <a:pt x="6171" y="1111"/>
                  </a:lnTo>
                  <a:lnTo>
                    <a:pt x="5793" y="1703"/>
                  </a:lnTo>
                  <a:lnTo>
                    <a:pt x="6149" y="2117"/>
                  </a:lnTo>
                  <a:lnTo>
                    <a:pt x="6795" y="1819"/>
                  </a:lnTo>
                  <a:lnTo>
                    <a:pt x="7210" y="2471"/>
                  </a:lnTo>
                  <a:lnTo>
                    <a:pt x="6626" y="2959"/>
                  </a:lnTo>
                  <a:lnTo>
                    <a:pt x="6815" y="3436"/>
                  </a:lnTo>
                  <a:lnTo>
                    <a:pt x="7613" y="3403"/>
                  </a:lnTo>
                  <a:lnTo>
                    <a:pt x="7692" y="4226"/>
                  </a:lnTo>
                  <a:lnTo>
                    <a:pt x="6984" y="4334"/>
                  </a:lnTo>
                  <a:lnTo>
                    <a:pt x="6981" y="4920"/>
                  </a:lnTo>
                  <a:lnTo>
                    <a:pt x="7603" y="5159"/>
                  </a:lnTo>
                  <a:lnTo>
                    <a:pt x="7497" y="5928"/>
                  </a:lnTo>
                  <a:lnTo>
                    <a:pt x="6776" y="5824"/>
                  </a:lnTo>
                  <a:lnTo>
                    <a:pt x="6448" y="6325"/>
                  </a:lnTo>
                  <a:lnTo>
                    <a:pt x="7032" y="6867"/>
                  </a:lnTo>
                  <a:lnTo>
                    <a:pt x="6582" y="7502"/>
                  </a:lnTo>
                  <a:lnTo>
                    <a:pt x="5969" y="7076"/>
                  </a:lnTo>
                  <a:lnTo>
                    <a:pt x="5577" y="7433"/>
                  </a:lnTo>
                  <a:lnTo>
                    <a:pt x="5850" y="8125"/>
                  </a:lnTo>
                  <a:lnTo>
                    <a:pt x="5175" y="8539"/>
                  </a:lnTo>
                  <a:lnTo>
                    <a:pt x="4709" y="7979"/>
                  </a:lnTo>
                  <a:lnTo>
                    <a:pt x="4280" y="8147"/>
                  </a:lnTo>
                  <a:lnTo>
                    <a:pt x="4270" y="8873"/>
                  </a:lnTo>
                  <a:lnTo>
                    <a:pt x="3491" y="9001"/>
                  </a:lnTo>
                  <a:lnTo>
                    <a:pt x="3311" y="8313"/>
                  </a:lnTo>
                  <a:lnTo>
                    <a:pt x="2750" y="8288"/>
                  </a:lnTo>
                  <a:lnTo>
                    <a:pt x="2484" y="8978"/>
                  </a:lnTo>
                  <a:lnTo>
                    <a:pt x="1746" y="8734"/>
                  </a:lnTo>
                  <a:lnTo>
                    <a:pt x="1828" y="7964"/>
                  </a:lnTo>
                  <a:cubicBezTo>
                    <a:pt x="1828" y="7964"/>
                    <a:pt x="1086" y="7790"/>
                    <a:pt x="639" y="7324"/>
                  </a:cubicBezTo>
                  <a:cubicBezTo>
                    <a:pt x="1288" y="6544"/>
                    <a:pt x="1452" y="6285"/>
                    <a:pt x="2292" y="5379"/>
                  </a:cubicBezTo>
                  <a:cubicBezTo>
                    <a:pt x="2292" y="5379"/>
                    <a:pt x="3098" y="6305"/>
                    <a:pt x="4000" y="5557"/>
                  </a:cubicBezTo>
                  <a:cubicBezTo>
                    <a:pt x="5185" y="4574"/>
                    <a:pt x="4124" y="3360"/>
                    <a:pt x="3449" y="3259"/>
                  </a:cubicBezTo>
                  <a:cubicBezTo>
                    <a:pt x="2774" y="3158"/>
                    <a:pt x="2350" y="3466"/>
                    <a:pt x="1605" y="4135"/>
                  </a:cubicBezTo>
                  <a:close/>
                </a:path>
              </a:pathLst>
            </a:custGeom>
            <a:solidFill>
              <a:srgbClr val="EEC186"/>
            </a:solidFill>
            <a:ln w="6350" cap="flat">
              <a:noFill/>
              <a:prstDash val="solid"/>
              <a:miter lim="800000"/>
            </a:ln>
            <a:effectLst/>
          </p:spPr>
          <p:txBody>
            <a:bodyPr vert="horz" wrap="square" lIns="91440" tIns="45720" rIns="91440" bIns="45720" numCol="1" anchor="t" anchorCtr="0" compatLnSpc="1"/>
            <a:lstStyle/>
            <a:p>
              <a:endParaRPr lang="zh-CN" altLang="en-US"/>
            </a:p>
          </p:txBody>
        </p:sp>
      </p:grpSp>
      <p:sp>
        <p:nvSpPr>
          <p:cNvPr id="5" name="TextBox 49"/>
          <p:cNvSpPr txBox="1"/>
          <p:nvPr/>
        </p:nvSpPr>
        <p:spPr>
          <a:xfrm>
            <a:off x="6744546" y="1693805"/>
            <a:ext cx="4142530" cy="1892826"/>
          </a:xfrm>
          <a:prstGeom prst="rect">
            <a:avLst/>
          </a:prstGeom>
          <a:noFill/>
          <a:ln w="3175">
            <a:noFill/>
          </a:ln>
        </p:spPr>
        <p:txBody>
          <a:bodyPr wrap="square" rtlCol="0">
            <a:spAutoFit/>
          </a:bodyPr>
          <a:lstStyle/>
          <a:p>
            <a:pPr>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以本饭店历史上实际达到的指标为基础，结合现有的设备条件、经营管理水平、员工的思想及业务状况、所需要达到的工作标准等，预测工作效率可能提高的幅度，经过综合分析而制定定额。</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6" name="TextBox 49"/>
          <p:cNvSpPr txBox="1"/>
          <p:nvPr/>
        </p:nvSpPr>
        <p:spPr>
          <a:xfrm>
            <a:off x="6744546" y="4242145"/>
            <a:ext cx="4333030" cy="1497654"/>
          </a:xfrm>
          <a:prstGeom prst="rect">
            <a:avLst/>
          </a:prstGeom>
          <a:noFill/>
          <a:ln w="3175">
            <a:noFill/>
          </a:ln>
        </p:spPr>
        <p:txBody>
          <a:bodyPr wrap="square" rtlCol="0">
            <a:spAutoFit/>
          </a:bodyPr>
          <a:lstStyle/>
          <a:p>
            <a:pPr>
              <a:lnSpc>
                <a:spcPct val="130000"/>
              </a:lnSpc>
            </a:pPr>
            <a:r>
              <a:rPr lang="zh-CN" altLang="en-US" dirty="0">
                <a:solidFill>
                  <a:schemeClr val="tx1">
                    <a:lumMod val="75000"/>
                    <a:lumOff val="25000"/>
                  </a:schemeClr>
                </a:solidFill>
                <a:latin typeface="+mn-ea"/>
                <a:cs typeface="Arial Unicode MS" panose="020B0604020202020204" pitchFamily="34" charset="-122"/>
                <a:sym typeface="Batang" panose="02030600000101010101" charset="-127"/>
              </a:rPr>
              <a:t>参照其他操作，所制定的定额能够反映员工的实际工作效率，比较适合饭店工作的特点，但这种方法不够细致，定额水平有时会偏向平均化。</a:t>
            </a:r>
            <a:endParaRPr lang="en-US" altLang="zh-CN" dirty="0" smtClean="0">
              <a:solidFill>
                <a:schemeClr val="tx1">
                  <a:lumMod val="75000"/>
                  <a:lumOff val="25000"/>
                </a:schemeClr>
              </a:solidFill>
              <a:latin typeface="+mn-ea"/>
              <a:cs typeface="Arial Unicode MS" panose="020B0604020202020204" pitchFamily="34" charset="-122"/>
              <a:sym typeface="Batang" panose="02030600000101010101" charset="-127"/>
            </a:endParaRPr>
          </a:p>
        </p:txBody>
      </p:sp>
      <p:sp>
        <p:nvSpPr>
          <p:cNvPr id="7" name="文本框 6"/>
          <p:cNvSpPr txBox="1"/>
          <p:nvPr/>
        </p:nvSpPr>
        <p:spPr>
          <a:xfrm>
            <a:off x="5687265" y="1693805"/>
            <a:ext cx="859536" cy="923330"/>
          </a:xfrm>
          <a:prstGeom prst="rect">
            <a:avLst/>
          </a:prstGeom>
          <a:noFill/>
        </p:spPr>
        <p:txBody>
          <a:bodyPr wrap="square" rtlCol="0">
            <a:spAutoFit/>
          </a:bodyPr>
          <a:lstStyle/>
          <a:p>
            <a:pPr algn="ctr"/>
            <a:r>
              <a:rPr lang="en-US" altLang="zh-CN" sz="5400" b="1" dirty="0" smtClean="0">
                <a:solidFill>
                  <a:srgbClr val="E08F24"/>
                </a:solidFill>
                <a:latin typeface="Impact" panose="020B0806030902050204" pitchFamily="34" charset="0"/>
              </a:rPr>
              <a:t>01</a:t>
            </a:r>
            <a:endParaRPr lang="zh-CN" altLang="en-US" sz="5400" b="1" dirty="0">
              <a:solidFill>
                <a:srgbClr val="E08F24"/>
              </a:solidFill>
              <a:latin typeface="Impact" panose="020B0806030902050204" pitchFamily="34" charset="0"/>
            </a:endParaRPr>
          </a:p>
        </p:txBody>
      </p:sp>
      <p:sp>
        <p:nvSpPr>
          <p:cNvPr id="8" name="文本框 7"/>
          <p:cNvSpPr txBox="1"/>
          <p:nvPr/>
        </p:nvSpPr>
        <p:spPr>
          <a:xfrm>
            <a:off x="5687264" y="4242145"/>
            <a:ext cx="933573" cy="923330"/>
          </a:xfrm>
          <a:prstGeom prst="rect">
            <a:avLst/>
          </a:prstGeom>
          <a:noFill/>
        </p:spPr>
        <p:txBody>
          <a:bodyPr wrap="square" rtlCol="0">
            <a:spAutoFit/>
          </a:bodyPr>
          <a:lstStyle/>
          <a:p>
            <a:pPr algn="ctr"/>
            <a:r>
              <a:rPr lang="en-US" altLang="zh-CN" sz="5400" b="1" dirty="0" smtClean="0">
                <a:solidFill>
                  <a:srgbClr val="EEC186"/>
                </a:solidFill>
                <a:latin typeface="Impact" panose="020B0806030902050204" pitchFamily="34" charset="0"/>
              </a:rPr>
              <a:t>02</a:t>
            </a:r>
            <a:endParaRPr lang="zh-CN" altLang="en-US" sz="5400" b="1" dirty="0">
              <a:solidFill>
                <a:srgbClr val="EEC186"/>
              </a:solidFill>
              <a:latin typeface="Impact" panose="020B0806030902050204" pitchFamily="34" charset="0"/>
            </a:endParaRPr>
          </a:p>
        </p:txBody>
      </p:sp>
      <p:sp>
        <p:nvSpPr>
          <p:cNvPr id="9" name="文本框 8"/>
          <p:cNvSpPr txBox="1"/>
          <p:nvPr/>
        </p:nvSpPr>
        <p:spPr>
          <a:xfrm>
            <a:off x="4045077" y="454415"/>
            <a:ext cx="4101846" cy="498085"/>
          </a:xfrm>
          <a:prstGeom prst="rect">
            <a:avLst/>
          </a:prstGeom>
          <a:noFill/>
        </p:spPr>
        <p:txBody>
          <a:bodyPr wrap="square" rtlCol="0">
            <a:spAutoFit/>
          </a:bodyPr>
          <a:lstStyle/>
          <a:p>
            <a:pPr algn="ctr">
              <a:lnSpc>
                <a:spcPct val="150000"/>
              </a:lnSpc>
            </a:pPr>
            <a:r>
              <a:rPr lang="en-US" altLang="zh-CN" sz="2000" b="1" dirty="0">
                <a:solidFill>
                  <a:schemeClr val="tx1">
                    <a:lumMod val="75000"/>
                    <a:lumOff val="25000"/>
                  </a:schemeClr>
                </a:solidFill>
              </a:rPr>
              <a:t>1</a:t>
            </a:r>
            <a:r>
              <a:rPr lang="zh-CN" altLang="en-US" sz="2000" b="1" dirty="0">
                <a:solidFill>
                  <a:schemeClr val="tx1">
                    <a:lumMod val="75000"/>
                    <a:lumOff val="25000"/>
                  </a:schemeClr>
                </a:solidFill>
              </a:rPr>
              <a:t>．经验统计法</a:t>
            </a:r>
            <a:endParaRPr lang="zh-CN" altLang="en-US" sz="2000" b="1" dirty="0">
              <a:solidFill>
                <a:schemeClr val="tx1">
                  <a:lumMod val="75000"/>
                  <a:lumOff val="25000"/>
                </a:schemeClr>
              </a:solidFill>
            </a:endParaRPr>
          </a:p>
        </p:txBody>
      </p:sp>
      <p:sp>
        <p:nvSpPr>
          <p:cNvPr id="12" name="文本框 43"/>
          <p:cNvSpPr txBox="1"/>
          <p:nvPr/>
        </p:nvSpPr>
        <p:spPr>
          <a:xfrm>
            <a:off x="3574514" y="1038291"/>
            <a:ext cx="5042972" cy="4575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dirty="0">
                <a:solidFill>
                  <a:schemeClr val="tx1">
                    <a:lumMod val="75000"/>
                    <a:lumOff val="25000"/>
                  </a:schemeClr>
                </a:solidFill>
              </a:rPr>
              <a:t>经验统计法包括两层含义：</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8" presetClass="entr" presetSubtype="3"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upRight)">
                                      <p:cBhvr>
                                        <p:cTn id="13" dur="500"/>
                                        <p:tgtEl>
                                          <p:spTgt spid="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5899" y="2014086"/>
            <a:ext cx="2829828" cy="2829828"/>
            <a:chOff x="327258" y="1694047"/>
            <a:chExt cx="3388094" cy="3388095"/>
          </a:xfrm>
        </p:grpSpPr>
        <p:sp>
          <p:nvSpPr>
            <p:cNvPr id="3" name="椭圆 2"/>
            <p:cNvSpPr/>
            <p:nvPr/>
          </p:nvSpPr>
          <p:spPr>
            <a:xfrm>
              <a:off x="327258" y="1694047"/>
              <a:ext cx="3388094" cy="3388095"/>
            </a:xfrm>
            <a:prstGeom prst="ellipse">
              <a:avLst/>
            </a:prstGeom>
            <a:noFill/>
            <a:ln w="38100">
              <a:solidFill>
                <a:srgbClr val="ECB77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55455" y="1922244"/>
              <a:ext cx="2931698" cy="2931699"/>
            </a:xfrm>
            <a:prstGeom prst="ellipse">
              <a:avLst/>
            </a:prstGeom>
            <a:noFill/>
            <a:ln w="12700">
              <a:solidFill>
                <a:srgbClr val="ECB77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19147" y="3116635"/>
              <a:ext cx="2404312" cy="542915"/>
            </a:xfrm>
            <a:prstGeom prst="rect">
              <a:avLst/>
            </a:prstGeom>
            <a:noFill/>
          </p:spPr>
          <p:txBody>
            <a:bodyPr wrap="square" rtlCol="0">
              <a:spAutoFit/>
            </a:bodyPr>
            <a:lstStyle/>
            <a:p>
              <a:pPr algn="ctr">
                <a:lnSpc>
                  <a:spcPct val="130000"/>
                </a:lnSpc>
              </a:pPr>
              <a:r>
                <a:rPr lang="en-US" altLang="zh-CN" sz="2000" b="1" dirty="0">
                  <a:solidFill>
                    <a:schemeClr val="tx1">
                      <a:lumMod val="75000"/>
                      <a:lumOff val="25000"/>
                    </a:schemeClr>
                  </a:solidFill>
                  <a:latin typeface="+mn-ea"/>
                </a:rPr>
                <a:t>2</a:t>
              </a:r>
              <a:r>
                <a:rPr lang="zh-CN" altLang="en-US" sz="2000" b="1" dirty="0">
                  <a:solidFill>
                    <a:schemeClr val="tx1">
                      <a:lumMod val="75000"/>
                      <a:lumOff val="25000"/>
                    </a:schemeClr>
                  </a:solidFill>
                  <a:latin typeface="+mn-ea"/>
                </a:rPr>
                <a:t>．技术测定法</a:t>
              </a:r>
              <a:endParaRPr lang="zh-CN" altLang="en-US" sz="2000" b="1" dirty="0">
                <a:solidFill>
                  <a:schemeClr val="tx1">
                    <a:lumMod val="75000"/>
                    <a:lumOff val="25000"/>
                  </a:schemeClr>
                </a:solidFill>
                <a:latin typeface="+mn-ea"/>
              </a:endParaRPr>
            </a:p>
          </p:txBody>
        </p:sp>
      </p:grpSp>
      <p:sp>
        <p:nvSpPr>
          <p:cNvPr id="6" name="文本框 5"/>
          <p:cNvSpPr txBox="1"/>
          <p:nvPr/>
        </p:nvSpPr>
        <p:spPr>
          <a:xfrm>
            <a:off x="3925970" y="2344085"/>
            <a:ext cx="7412465" cy="216982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dirty="0">
                <a:solidFill>
                  <a:schemeClr val="tx1">
                    <a:lumMod val="75000"/>
                    <a:lumOff val="25000"/>
                  </a:schemeClr>
                </a:solidFill>
              </a:rPr>
              <a:t>技术测定法就是能通过分析员工的操作技术，在挖掘潜力的基础上，对各部分工作所消耗的时间进行测定、计算、综合分析，从而制定定额。这种方法包括工作写实、测试、分析和计算分析等多个环节，操作比较复杂，但较为科学。</a:t>
            </a:r>
            <a:r>
              <a:rPr lang="zh-CN" altLang="en-US" b="1" dirty="0">
                <a:solidFill>
                  <a:schemeClr val="accent4">
                    <a:lumMod val="50000"/>
                  </a:schemeClr>
                </a:solidFill>
              </a:rPr>
              <a:t>需要注意的是，抽测的对象必须能够客观、真实地反映多数员工的实际水平，测试的手段和方法必须比较先进、科学。</a:t>
            </a:r>
            <a:endParaRPr lang="zh-CN" altLang="en-US" b="1" dirty="0">
              <a:solidFill>
                <a:schemeClr val="accent4">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24025" y="1745302"/>
            <a:ext cx="8743951" cy="3367397"/>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mn-ea"/>
              </a:rPr>
              <a:t>【</a:t>
            </a:r>
            <a:r>
              <a:rPr lang="zh-CN" altLang="en-US" b="1" dirty="0">
                <a:solidFill>
                  <a:schemeClr val="tx1">
                    <a:lumMod val="75000"/>
                    <a:lumOff val="25000"/>
                  </a:schemeClr>
                </a:solidFill>
                <a:latin typeface="+mn-ea"/>
              </a:rPr>
              <a:t>小案例</a:t>
            </a:r>
            <a:r>
              <a:rPr lang="en-US" altLang="zh-CN" b="1" dirty="0">
                <a:solidFill>
                  <a:schemeClr val="tx1">
                    <a:lumMod val="75000"/>
                    <a:lumOff val="25000"/>
                  </a:schemeClr>
                </a:solidFill>
                <a:latin typeface="+mn-ea"/>
              </a:rPr>
              <a:t>】</a:t>
            </a:r>
            <a:endParaRPr lang="en-US" altLang="zh-CN" b="1" dirty="0">
              <a:solidFill>
                <a:schemeClr val="tx1">
                  <a:lumMod val="75000"/>
                  <a:lumOff val="25000"/>
                </a:schemeClr>
              </a:solidFill>
              <a:latin typeface="+mn-ea"/>
            </a:endParaRPr>
          </a:p>
          <a:p>
            <a:pPr algn="ctr">
              <a:lnSpc>
                <a:spcPct val="150000"/>
              </a:lnSpc>
            </a:pPr>
            <a:r>
              <a:rPr lang="zh-CN" altLang="en-US" b="1" dirty="0">
                <a:solidFill>
                  <a:schemeClr val="tx1">
                    <a:lumMod val="75000"/>
                    <a:lumOff val="25000"/>
                  </a:schemeClr>
                </a:solidFill>
                <a:latin typeface="+mn-ea"/>
              </a:rPr>
              <a:t>某酒店劳动定额计算过程</a:t>
            </a:r>
            <a:endParaRPr lang="zh-CN" altLang="en-US" b="1"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第一步：根据部门工作标准，决定清洁一间客房所需要的时间为</a:t>
            </a:r>
            <a:r>
              <a:rPr lang="en-US" altLang="zh-CN" dirty="0">
                <a:solidFill>
                  <a:schemeClr val="tx1">
                    <a:lumMod val="75000"/>
                    <a:lumOff val="25000"/>
                  </a:schemeClr>
                </a:solidFill>
                <a:latin typeface="+mn-ea"/>
              </a:rPr>
              <a:t>27</a:t>
            </a:r>
            <a:r>
              <a:rPr lang="zh-CN" altLang="en-US" dirty="0">
                <a:solidFill>
                  <a:schemeClr val="tx1">
                    <a:lumMod val="75000"/>
                    <a:lumOff val="25000"/>
                  </a:schemeClr>
                </a:solidFill>
                <a:latin typeface="+mn-ea"/>
              </a:rPr>
              <a:t>分钟；</a:t>
            </a:r>
            <a:endParaRPr lang="zh-CN" altLang="en-US"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第二步：测定全部工作时间为</a:t>
            </a:r>
            <a:r>
              <a:rPr lang="en-US" altLang="zh-CN" dirty="0">
                <a:solidFill>
                  <a:schemeClr val="tx1">
                    <a:lumMod val="75000"/>
                    <a:lumOff val="25000"/>
                  </a:schemeClr>
                </a:solidFill>
                <a:latin typeface="+mn-ea"/>
              </a:rPr>
              <a:t>60</a:t>
            </a:r>
            <a:r>
              <a:rPr lang="zh-CN" altLang="en-US" dirty="0">
                <a:solidFill>
                  <a:schemeClr val="tx1">
                    <a:lumMod val="75000"/>
                    <a:lumOff val="25000"/>
                  </a:schemeClr>
                </a:solidFill>
                <a:latin typeface="+mn-ea"/>
              </a:rPr>
              <a:t>分钟</a:t>
            </a:r>
            <a:r>
              <a:rPr lang="en-US" altLang="zh-CN" dirty="0">
                <a:solidFill>
                  <a:schemeClr val="tx1">
                    <a:lumMod val="75000"/>
                    <a:lumOff val="25000"/>
                  </a:schemeClr>
                </a:solidFill>
                <a:latin typeface="+mn-ea"/>
              </a:rPr>
              <a:t>×8</a:t>
            </a:r>
            <a:r>
              <a:rPr lang="zh-CN" altLang="en-US" dirty="0">
                <a:solidFill>
                  <a:schemeClr val="tx1">
                    <a:lumMod val="75000"/>
                    <a:lumOff val="25000"/>
                  </a:schemeClr>
                </a:solidFill>
                <a:latin typeface="+mn-ea"/>
              </a:rPr>
              <a:t>（小时）</a:t>
            </a:r>
            <a:r>
              <a:rPr lang="en-US" altLang="zh-CN" dirty="0">
                <a:solidFill>
                  <a:schemeClr val="tx1">
                    <a:lumMod val="75000"/>
                    <a:lumOff val="25000"/>
                  </a:schemeClr>
                </a:solidFill>
                <a:latin typeface="+mn-ea"/>
              </a:rPr>
              <a:t>=480</a:t>
            </a:r>
            <a:r>
              <a:rPr lang="zh-CN" altLang="en-US" dirty="0">
                <a:solidFill>
                  <a:schemeClr val="tx1">
                    <a:lumMod val="75000"/>
                    <a:lumOff val="25000"/>
                  </a:schemeClr>
                </a:solidFill>
                <a:latin typeface="+mn-ea"/>
              </a:rPr>
              <a:t>分钟；</a:t>
            </a:r>
            <a:endParaRPr lang="zh-CN" altLang="en-US"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第三步：测定清洁客房可用时间为</a:t>
            </a:r>
            <a:r>
              <a:rPr lang="en-US" altLang="zh-CN" dirty="0">
                <a:solidFill>
                  <a:schemeClr val="tx1">
                    <a:lumMod val="75000"/>
                    <a:lumOff val="25000"/>
                  </a:schemeClr>
                </a:solidFill>
                <a:latin typeface="+mn-ea"/>
              </a:rPr>
              <a:t>480</a:t>
            </a:r>
            <a:r>
              <a:rPr lang="zh-CN" altLang="en-US" dirty="0">
                <a:solidFill>
                  <a:schemeClr val="tx1">
                    <a:lumMod val="75000"/>
                    <a:lumOff val="25000"/>
                  </a:schemeClr>
                </a:solidFill>
                <a:latin typeface="+mn-ea"/>
              </a:rPr>
              <a:t>分钟</a:t>
            </a:r>
            <a:r>
              <a:rPr lang="en-US" altLang="zh-CN" dirty="0">
                <a:solidFill>
                  <a:schemeClr val="tx1">
                    <a:lumMod val="75000"/>
                    <a:lumOff val="25000"/>
                  </a:schemeClr>
                </a:solidFill>
                <a:latin typeface="+mn-ea"/>
              </a:rPr>
              <a:t>-20</a:t>
            </a:r>
            <a:r>
              <a:rPr lang="zh-CN" altLang="en-US" dirty="0">
                <a:solidFill>
                  <a:schemeClr val="tx1">
                    <a:lumMod val="75000"/>
                    <a:lumOff val="25000"/>
                  </a:schemeClr>
                </a:solidFill>
                <a:latin typeface="+mn-ea"/>
              </a:rPr>
              <a:t>分钟（班前准备）</a:t>
            </a:r>
            <a:r>
              <a:rPr lang="en-US" altLang="zh-CN" dirty="0">
                <a:solidFill>
                  <a:schemeClr val="tx1">
                    <a:lumMod val="75000"/>
                    <a:lumOff val="25000"/>
                  </a:schemeClr>
                </a:solidFill>
                <a:latin typeface="+mn-ea"/>
              </a:rPr>
              <a:t>-15</a:t>
            </a:r>
            <a:r>
              <a:rPr lang="zh-CN" altLang="en-US" dirty="0">
                <a:solidFill>
                  <a:schemeClr val="tx1">
                    <a:lumMod val="75000"/>
                    <a:lumOff val="25000"/>
                  </a:schemeClr>
                </a:solidFill>
                <a:latin typeface="+mn-ea"/>
              </a:rPr>
              <a:t>分钟（上午休息）</a:t>
            </a:r>
            <a:r>
              <a:rPr lang="en-US" altLang="zh-CN" dirty="0">
                <a:solidFill>
                  <a:schemeClr val="tx1">
                    <a:lumMod val="75000"/>
                    <a:lumOff val="25000"/>
                  </a:schemeClr>
                </a:solidFill>
                <a:latin typeface="+mn-ea"/>
              </a:rPr>
              <a:t>-15</a:t>
            </a:r>
            <a:r>
              <a:rPr lang="zh-CN" altLang="en-US" dirty="0">
                <a:solidFill>
                  <a:schemeClr val="tx1">
                    <a:lumMod val="75000"/>
                    <a:lumOff val="25000"/>
                  </a:schemeClr>
                </a:solidFill>
                <a:latin typeface="+mn-ea"/>
              </a:rPr>
              <a:t>分钟（下午休息）</a:t>
            </a:r>
            <a:r>
              <a:rPr lang="en-US" altLang="zh-CN" dirty="0">
                <a:solidFill>
                  <a:schemeClr val="tx1">
                    <a:lumMod val="75000"/>
                    <a:lumOff val="25000"/>
                  </a:schemeClr>
                </a:solidFill>
                <a:latin typeface="+mn-ea"/>
              </a:rPr>
              <a:t>-20</a:t>
            </a:r>
            <a:r>
              <a:rPr lang="zh-CN" altLang="en-US" dirty="0">
                <a:solidFill>
                  <a:schemeClr val="tx1">
                    <a:lumMod val="75000"/>
                    <a:lumOff val="25000"/>
                  </a:schemeClr>
                </a:solidFill>
                <a:latin typeface="+mn-ea"/>
              </a:rPr>
              <a:t>分钟（班后准备）</a:t>
            </a:r>
            <a:r>
              <a:rPr lang="en-US" altLang="zh-CN" dirty="0">
                <a:solidFill>
                  <a:schemeClr val="tx1">
                    <a:lumMod val="75000"/>
                    <a:lumOff val="25000"/>
                  </a:schemeClr>
                </a:solidFill>
                <a:latin typeface="+mn-ea"/>
              </a:rPr>
              <a:t>=410</a:t>
            </a:r>
            <a:r>
              <a:rPr lang="zh-CN" altLang="en-US" dirty="0">
                <a:solidFill>
                  <a:schemeClr val="tx1">
                    <a:lumMod val="75000"/>
                    <a:lumOff val="25000"/>
                  </a:schemeClr>
                </a:solidFill>
                <a:latin typeface="+mn-ea"/>
              </a:rPr>
              <a:t>分钟；</a:t>
            </a:r>
            <a:endParaRPr lang="zh-CN" altLang="en-US"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第四步：第三步的结果除以第一步的结果，得出生产率的标准为</a:t>
            </a:r>
            <a:r>
              <a:rPr lang="en-US" altLang="zh-CN" dirty="0">
                <a:solidFill>
                  <a:schemeClr val="tx1">
                    <a:lumMod val="75000"/>
                    <a:lumOff val="25000"/>
                  </a:schemeClr>
                </a:solidFill>
                <a:latin typeface="+mn-ea"/>
              </a:rPr>
              <a:t>410</a:t>
            </a:r>
            <a:r>
              <a:rPr lang="zh-CN" altLang="en-US" dirty="0">
                <a:solidFill>
                  <a:schemeClr val="tx1">
                    <a:lumMod val="75000"/>
                    <a:lumOff val="25000"/>
                  </a:schemeClr>
                </a:solidFill>
                <a:latin typeface="+mn-ea"/>
              </a:rPr>
              <a:t>（分钟）／</a:t>
            </a:r>
            <a:r>
              <a:rPr lang="en-US" altLang="zh-CN" dirty="0">
                <a:solidFill>
                  <a:schemeClr val="tx1">
                    <a:lumMod val="75000"/>
                    <a:lumOff val="25000"/>
                  </a:schemeClr>
                </a:solidFill>
                <a:latin typeface="+mn-ea"/>
              </a:rPr>
              <a:t>27</a:t>
            </a:r>
            <a:r>
              <a:rPr lang="zh-CN" altLang="en-US" dirty="0">
                <a:solidFill>
                  <a:schemeClr val="tx1">
                    <a:lumMod val="75000"/>
                    <a:lumOff val="25000"/>
                  </a:schemeClr>
                </a:solidFill>
                <a:latin typeface="+mn-ea"/>
              </a:rPr>
              <a:t>（分钟）≈</a:t>
            </a:r>
            <a:r>
              <a:rPr lang="en-US" altLang="zh-CN" dirty="0">
                <a:solidFill>
                  <a:schemeClr val="tx1">
                    <a:lumMod val="75000"/>
                    <a:lumOff val="25000"/>
                  </a:schemeClr>
                </a:solidFill>
                <a:latin typeface="+mn-ea"/>
              </a:rPr>
              <a:t>15.2</a:t>
            </a:r>
            <a:r>
              <a:rPr lang="zh-CN" altLang="en-US" dirty="0">
                <a:solidFill>
                  <a:schemeClr val="tx1">
                    <a:lumMod val="75000"/>
                    <a:lumOff val="25000"/>
                  </a:schemeClr>
                </a:solidFill>
                <a:latin typeface="+mn-ea"/>
              </a:rPr>
              <a:t>（间），即表示每</a:t>
            </a:r>
            <a:r>
              <a:rPr lang="en-US" altLang="zh-CN" dirty="0">
                <a:solidFill>
                  <a:schemeClr val="tx1">
                    <a:lumMod val="75000"/>
                    <a:lumOff val="25000"/>
                  </a:schemeClr>
                </a:solidFill>
                <a:latin typeface="+mn-ea"/>
              </a:rPr>
              <a:t>8</a:t>
            </a:r>
            <a:r>
              <a:rPr lang="zh-CN" altLang="en-US" dirty="0">
                <a:solidFill>
                  <a:schemeClr val="tx1">
                    <a:lumMod val="75000"/>
                    <a:lumOff val="25000"/>
                  </a:schemeClr>
                </a:solidFill>
                <a:latin typeface="+mn-ea"/>
              </a:rPr>
              <a:t>小时的班次清洁</a:t>
            </a:r>
            <a:r>
              <a:rPr lang="en-US" altLang="zh-CN" dirty="0">
                <a:solidFill>
                  <a:schemeClr val="tx1">
                    <a:lumMod val="75000"/>
                    <a:lumOff val="25000"/>
                  </a:schemeClr>
                </a:solidFill>
                <a:latin typeface="+mn-ea"/>
              </a:rPr>
              <a:t>15.2</a:t>
            </a:r>
            <a:r>
              <a:rPr lang="zh-CN" altLang="en-US" dirty="0">
                <a:solidFill>
                  <a:schemeClr val="tx1">
                    <a:lumMod val="75000"/>
                    <a:lumOff val="25000"/>
                  </a:schemeClr>
                </a:solidFill>
                <a:latin typeface="+mn-ea"/>
              </a:rPr>
              <a:t>间客房。</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0" y="0"/>
            <a:ext cx="12192000" cy="6858000"/>
          </a:xfrm>
          <a:prstGeom prst="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032621" y="1485899"/>
            <a:ext cx="3376855" cy="2267018"/>
            <a:chOff x="1737346" y="1866899"/>
            <a:chExt cx="3376855" cy="2267018"/>
          </a:xfrm>
        </p:grpSpPr>
        <p:sp>
          <p:nvSpPr>
            <p:cNvPr id="3" name="等腰三角形 2"/>
            <p:cNvSpPr/>
            <p:nvPr/>
          </p:nvSpPr>
          <p:spPr>
            <a:xfrm rot="10800000">
              <a:off x="1737346" y="1866899"/>
              <a:ext cx="3014905" cy="2201027"/>
            </a:xfrm>
            <a:prstGeom prst="triangle">
              <a:avLst/>
            </a:prstGeom>
            <a:solidFill>
              <a:srgbClr val="E18E1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等腰三角形 3"/>
            <p:cNvSpPr/>
            <p:nvPr/>
          </p:nvSpPr>
          <p:spPr>
            <a:xfrm rot="10800000">
              <a:off x="2099296" y="2024105"/>
              <a:ext cx="3014905" cy="2109812"/>
            </a:xfrm>
            <a:prstGeom prst="triangle">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298332" y="1809150"/>
            <a:ext cx="1358064" cy="1200329"/>
          </a:xfrm>
          <a:prstGeom prst="rect">
            <a:avLst/>
          </a:prstGeom>
          <a:noFill/>
        </p:spPr>
        <p:txBody>
          <a:bodyPr wrap="none" rtlCol="0">
            <a:spAutoFit/>
          </a:bodyPr>
          <a:lstStyle/>
          <a:p>
            <a:r>
              <a:rPr lang="en-US" altLang="zh-CN" sz="7200" dirty="0" smtClean="0">
                <a:solidFill>
                  <a:schemeClr val="bg1"/>
                </a:solidFill>
              </a:rPr>
              <a:t>05</a:t>
            </a:r>
            <a:endParaRPr lang="zh-CN" altLang="en-US" sz="7200" dirty="0">
              <a:solidFill>
                <a:schemeClr val="bg1"/>
              </a:solidFill>
            </a:endParaRPr>
          </a:p>
        </p:txBody>
      </p:sp>
      <p:sp>
        <p:nvSpPr>
          <p:cNvPr id="26" name="矩形 3"/>
          <p:cNvSpPr/>
          <p:nvPr/>
        </p:nvSpPr>
        <p:spPr>
          <a:xfrm>
            <a:off x="1782" y="0"/>
            <a:ext cx="12190218"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1" fmla="*/ 0 w 12192000"/>
              <a:gd name="connsiteY0-2" fmla="*/ 0 h 6858000"/>
              <a:gd name="connsiteX1-3" fmla="*/ 4781550 w 12192000"/>
              <a:gd name="connsiteY1-4" fmla="*/ 0 h 6858000"/>
              <a:gd name="connsiteX2-5" fmla="*/ 12192000 w 12192000"/>
              <a:gd name="connsiteY2-6" fmla="*/ 0 h 6858000"/>
              <a:gd name="connsiteX3-7" fmla="*/ 12192000 w 12192000"/>
              <a:gd name="connsiteY3-8" fmla="*/ 6858000 h 6858000"/>
              <a:gd name="connsiteX4-9" fmla="*/ 0 w 12192000"/>
              <a:gd name="connsiteY4-10" fmla="*/ 6858000 h 6858000"/>
              <a:gd name="connsiteX5" fmla="*/ 0 w 12192000"/>
              <a:gd name="connsiteY5" fmla="*/ 0 h 6858000"/>
              <a:gd name="connsiteX0-11" fmla="*/ 0 w 12192000"/>
              <a:gd name="connsiteY0-12" fmla="*/ 0 h 6858000"/>
              <a:gd name="connsiteX1-13" fmla="*/ 4152900 w 12192000"/>
              <a:gd name="connsiteY1-14" fmla="*/ 4286250 h 6858000"/>
              <a:gd name="connsiteX2-15" fmla="*/ 12192000 w 12192000"/>
              <a:gd name="connsiteY2-16" fmla="*/ 0 h 6858000"/>
              <a:gd name="connsiteX3-17" fmla="*/ 12192000 w 12192000"/>
              <a:gd name="connsiteY3-18" fmla="*/ 6858000 h 6858000"/>
              <a:gd name="connsiteX4-19" fmla="*/ 0 w 12192000"/>
              <a:gd name="connsiteY4-20" fmla="*/ 6858000 h 6858000"/>
              <a:gd name="connsiteX5-21" fmla="*/ 0 w 12192000"/>
              <a:gd name="connsiteY5-22" fmla="*/ 0 h 6858000"/>
              <a:gd name="connsiteX0-23" fmla="*/ 0 w 12192000"/>
              <a:gd name="connsiteY0-24" fmla="*/ 0 h 6858000"/>
              <a:gd name="connsiteX1-25" fmla="*/ 2819400 w 12192000"/>
              <a:gd name="connsiteY1-26" fmla="*/ 5010150 h 6858000"/>
              <a:gd name="connsiteX2-27" fmla="*/ 12192000 w 12192000"/>
              <a:gd name="connsiteY2-28" fmla="*/ 0 h 6858000"/>
              <a:gd name="connsiteX3-29" fmla="*/ 12192000 w 12192000"/>
              <a:gd name="connsiteY3-30" fmla="*/ 6858000 h 6858000"/>
              <a:gd name="connsiteX4-31" fmla="*/ 0 w 12192000"/>
              <a:gd name="connsiteY4-32" fmla="*/ 6858000 h 6858000"/>
              <a:gd name="connsiteX5-33" fmla="*/ 0 w 12192000"/>
              <a:gd name="connsiteY5-34" fmla="*/ 0 h 6858000"/>
              <a:gd name="connsiteX0-35" fmla="*/ 0 w 12192000"/>
              <a:gd name="connsiteY0-36" fmla="*/ 0 h 6858000"/>
              <a:gd name="connsiteX1-37" fmla="*/ 2571750 w 12192000"/>
              <a:gd name="connsiteY1-38" fmla="*/ 5238750 h 6858000"/>
              <a:gd name="connsiteX2-39" fmla="*/ 12192000 w 12192000"/>
              <a:gd name="connsiteY2-40" fmla="*/ 0 h 6858000"/>
              <a:gd name="connsiteX3-41" fmla="*/ 12192000 w 12192000"/>
              <a:gd name="connsiteY3-42" fmla="*/ 6858000 h 6858000"/>
              <a:gd name="connsiteX4-43" fmla="*/ 0 w 12192000"/>
              <a:gd name="connsiteY4-44" fmla="*/ 6858000 h 6858000"/>
              <a:gd name="connsiteX5-45" fmla="*/ 0 w 12192000"/>
              <a:gd name="connsiteY5-46"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2000" h="6858000">
                <a:moveTo>
                  <a:pt x="0" y="0"/>
                </a:moveTo>
                <a:lnTo>
                  <a:pt x="2571750" y="5238750"/>
                </a:lnTo>
                <a:lnTo>
                  <a:pt x="12192000" y="0"/>
                </a:lnTo>
                <a:lnTo>
                  <a:pt x="12192000"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5400000">
            <a:off x="4005608" y="5695509"/>
            <a:ext cx="500020" cy="349911"/>
          </a:xfrm>
          <a:prstGeom prst="triangle">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TextBox 76"/>
          <p:cNvSpPr txBox="1"/>
          <p:nvPr/>
        </p:nvSpPr>
        <p:spPr>
          <a:xfrm>
            <a:off x="4622475" y="5677735"/>
            <a:ext cx="2794324"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2000" b="1" dirty="0">
                <a:solidFill>
                  <a:schemeClr val="accent4"/>
                </a:solidFill>
                <a:effectLst/>
                <a:cs typeface="+mn-ea"/>
                <a:sym typeface="+mn-lt"/>
              </a:rPr>
              <a:t>客房定员与劳动定额</a:t>
            </a:r>
            <a:endParaRPr lang="zh-CN" altLang="en-US" sz="2000" b="1" dirty="0">
              <a:solidFill>
                <a:schemeClr val="accent4"/>
              </a:solidFill>
              <a:effectLst/>
              <a:cs typeface="+mn-ea"/>
              <a:sym typeface="+mn-lt"/>
            </a:endParaRPr>
          </a:p>
        </p:txBody>
      </p:sp>
      <p:sp>
        <p:nvSpPr>
          <p:cNvPr id="12" name="TextBox 76"/>
          <p:cNvSpPr txBox="1"/>
          <p:nvPr/>
        </p:nvSpPr>
        <p:spPr>
          <a:xfrm>
            <a:off x="5047526" y="3840129"/>
            <a:ext cx="6975029" cy="1107996"/>
          </a:xfrm>
          <a:prstGeom prst="rect">
            <a:avLst/>
          </a:prstGeom>
          <a:noFill/>
        </p:spPr>
        <p:txBody>
          <a:bodyPr wrap="square" rtlCol="0">
            <a:spAutoFit/>
          </a:bodyPr>
          <a:lstStyle/>
          <a:p>
            <a:pPr algn="ctr"/>
            <a:r>
              <a:rPr lang="zh-CN" altLang="en-US" sz="6600" b="1" dirty="0">
                <a:solidFill>
                  <a:schemeClr val="tx1">
                    <a:lumMod val="75000"/>
                    <a:lumOff val="25000"/>
                  </a:schemeClr>
                </a:solidFill>
                <a:cs typeface="+mn-ea"/>
                <a:sym typeface="+mn-lt"/>
              </a:rPr>
              <a:t>客房劳动组织管理</a:t>
            </a:r>
            <a:endParaRPr lang="zh-CN" altLang="en-US" sz="6600" b="1" dirty="0">
              <a:solidFill>
                <a:schemeClr val="tx1">
                  <a:lumMod val="75000"/>
                  <a:lumOff val="25000"/>
                </a:schemeClr>
              </a:solidFill>
              <a:cs typeface="+mn-ea"/>
              <a:sym typeface="+mn-lt"/>
            </a:endParaRPr>
          </a:p>
        </p:txBody>
      </p:sp>
      <p:sp>
        <p:nvSpPr>
          <p:cNvPr id="13" name="等腰三角形 12"/>
          <p:cNvSpPr/>
          <p:nvPr/>
        </p:nvSpPr>
        <p:spPr>
          <a:xfrm rot="5400000">
            <a:off x="7932858" y="5695509"/>
            <a:ext cx="500020" cy="349911"/>
          </a:xfrm>
          <a:prstGeom prst="triangle">
            <a:avLst/>
          </a:prstGeom>
          <a:solidFill>
            <a:schemeClr val="tx1">
              <a:lumMod val="50000"/>
              <a:lumOff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TextBox 76"/>
          <p:cNvSpPr txBox="1"/>
          <p:nvPr/>
        </p:nvSpPr>
        <p:spPr>
          <a:xfrm>
            <a:off x="8607312" y="5639631"/>
            <a:ext cx="3008953" cy="400110"/>
          </a:xfrm>
          <a:prstGeom prst="rect">
            <a:avLst/>
          </a:prstGeom>
          <a:noFill/>
        </p:spPr>
        <p:txBody>
          <a:bodyPr wrap="square" rtlCol="0">
            <a:spAutoFit/>
          </a:bodyPr>
          <a:lstStyle/>
          <a:p>
            <a:r>
              <a:rPr lang="zh-CN" altLang="en-US" sz="2000" b="1" dirty="0">
                <a:solidFill>
                  <a:schemeClr val="tx1">
                    <a:lumMod val="75000"/>
                    <a:lumOff val="25000"/>
                  </a:schemeClr>
                </a:solidFill>
                <a:cs typeface="+mn-ea"/>
                <a:sym typeface="+mn-lt"/>
              </a:rPr>
              <a:t>客房服务员的素质要求</a:t>
            </a:r>
            <a:endParaRPr lang="zh-CN" altLang="en-US" sz="2000" b="1" dirty="0">
              <a:solidFill>
                <a:schemeClr val="tx1">
                  <a:lumMod val="75000"/>
                  <a:lumOff val="25000"/>
                </a:schemeClr>
              </a:solidFill>
              <a:cs typeface="+mn-ea"/>
              <a:sym typeface="+mn-lt"/>
            </a:endParaRPr>
          </a:p>
        </p:txBody>
      </p:sp>
      <p:sp>
        <p:nvSpPr>
          <p:cNvPr id="15" name="矩形 14"/>
          <p:cNvSpPr/>
          <p:nvPr/>
        </p:nvSpPr>
        <p:spPr>
          <a:xfrm>
            <a:off x="6782797" y="4882229"/>
            <a:ext cx="3504486" cy="276999"/>
          </a:xfrm>
          <a:prstGeom prst="rect">
            <a:avLst/>
          </a:prstGeom>
        </p:spPr>
        <p:txBody>
          <a:bodyPr wrap="none">
            <a:spAutoFit/>
          </a:bodyPr>
          <a:lstStyle/>
          <a:p>
            <a:pPr algn="ctr">
              <a:spcBef>
                <a:spcPct val="0"/>
              </a:spcBef>
            </a:pPr>
            <a:r>
              <a:rPr lang="en-US" altLang="zh-CN" sz="1200" b="1" dirty="0">
                <a:solidFill>
                  <a:schemeClr val="tx1">
                    <a:lumMod val="75000"/>
                    <a:lumOff val="25000"/>
                  </a:schemeClr>
                </a:solidFill>
                <a:cs typeface="+mn-ea"/>
                <a:sym typeface="+mn-lt"/>
              </a:rPr>
              <a:t>Room labor organization management</a:t>
            </a:r>
            <a:endParaRPr lang="en-US" altLang="zh-CN" sz="1200" b="1"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6" presetClass="emph" presetSubtype="0" fill="hold" grpId="1" nodeType="afterEffect">
                                  <p:stCondLst>
                                    <p:cond delay="0"/>
                                  </p:stCondLst>
                                  <p:childTnLst>
                                    <p:animEffect transition="out" filter="fade">
                                      <p:cBhvr>
                                        <p:cTn id="14" dur="500" tmFilter="0, 0; .2, .5; .8, .5; 1, 0"/>
                                        <p:tgtEl>
                                          <p:spTgt spid="5"/>
                                        </p:tgtEl>
                                      </p:cBhvr>
                                    </p:animEffect>
                                    <p:animScale>
                                      <p:cBhvr>
                                        <p:cTn id="15" dur="250" autoRev="1" fill="hold"/>
                                        <p:tgtEl>
                                          <p:spTgt spid="5"/>
                                        </p:tgtEl>
                                      </p:cBhvr>
                                      <p:by x="105000" y="105000"/>
                                    </p:animScale>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2">
                                            <p:txEl>
                                              <p:pRg st="0" end="0"/>
                                            </p:txEl>
                                          </p:spTgt>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5">
                                            <p:txEl>
                                              <p:pRg st="0" end="0"/>
                                            </p:txEl>
                                          </p:spTgt>
                                        </p:tgtEl>
                                        <p:attrNameLst>
                                          <p:attrName>style.visibility</p:attrName>
                                        </p:attrNameLst>
                                      </p:cBhvr>
                                      <p:to>
                                        <p:strVal val="visible"/>
                                      </p:to>
                                    </p:set>
                                    <p:anim calcmode="lin" valueType="num">
                                      <p:cBhvr>
                                        <p:cTn id="26" dur="5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5">
                                            <p:txEl>
                                              <p:pRg st="0" end="0"/>
                                            </p:txEl>
                                          </p:spTgt>
                                        </p:tgtEl>
                                      </p:cBhvr>
                                    </p:animEffect>
                                  </p:childTnLst>
                                </p:cTn>
                              </p:par>
                            </p:childTnLst>
                          </p:cTn>
                        </p:par>
                        <p:par>
                          <p:cTn id="31" fill="hold">
                            <p:stCondLst>
                              <p:cond delay="3650"/>
                            </p:stCondLst>
                            <p:childTnLst>
                              <p:par>
                                <p:cTn id="32" presetID="26" presetClass="emph" presetSubtype="0" fill="hold" grpId="1" nodeType="afterEffect">
                                  <p:stCondLst>
                                    <p:cond delay="0"/>
                                  </p:stCondLst>
                                  <p:iterate type="lt">
                                    <p:tmPct val="0"/>
                                  </p:iterate>
                                  <p:childTnLst>
                                    <p:animEffect transition="out" filter="fade">
                                      <p:cBhvr>
                                        <p:cTn id="33" dur="500" tmFilter="0, 0; .2, .5; .8, .5; 1, 0"/>
                                        <p:tgtEl>
                                          <p:spTgt spid="12">
                                            <p:txEl>
                                              <p:pRg st="0" end="0"/>
                                            </p:txEl>
                                          </p:spTgt>
                                        </p:tgtEl>
                                      </p:cBhvr>
                                    </p:animEffect>
                                    <p:animScale>
                                      <p:cBhvr>
                                        <p:cTn id="34" dur="250" autoRev="1" fill="hold"/>
                                        <p:tgtEl>
                                          <p:spTgt spid="12">
                                            <p:txEl>
                                              <p:pRg st="0" end="0"/>
                                            </p:txEl>
                                          </p:spTgt>
                                        </p:tgtEl>
                                      </p:cBhvr>
                                      <p:by x="105000" y="105000"/>
                                    </p:animScale>
                                  </p:childTnLst>
                                </p:cTn>
                              </p:par>
                              <p:par>
                                <p:cTn id="35" presetID="26" presetClass="emph" presetSubtype="0" fill="hold" grpId="1" nodeType="withEffect">
                                  <p:stCondLst>
                                    <p:cond delay="0"/>
                                  </p:stCondLst>
                                  <p:iterate type="lt">
                                    <p:tmPct val="0"/>
                                  </p:iterate>
                                  <p:childTnLst>
                                    <p:animEffect transition="out" filter="fade">
                                      <p:cBhvr>
                                        <p:cTn id="36" dur="500" tmFilter="0, 0; .2, .5; .8, .5; 1, 0"/>
                                        <p:tgtEl>
                                          <p:spTgt spid="15">
                                            <p:txEl>
                                              <p:pRg st="0" end="0"/>
                                            </p:txEl>
                                          </p:spTgt>
                                        </p:tgtEl>
                                      </p:cBhvr>
                                    </p:animEffect>
                                    <p:animScale>
                                      <p:cBhvr>
                                        <p:cTn id="37" dur="250" autoRev="1" fill="hold"/>
                                        <p:tgtEl>
                                          <p:spTgt spid="15">
                                            <p:txEl>
                                              <p:pRg st="0" end="0"/>
                                            </p:txEl>
                                          </p:spTgt>
                                        </p:tgtEl>
                                      </p:cBhvr>
                                      <p:by x="105000" y="105000"/>
                                    </p:animScale>
                                  </p:childTnLst>
                                </p:cTn>
                              </p:par>
                            </p:childTnLst>
                          </p:cTn>
                        </p:par>
                        <p:par>
                          <p:cTn id="38" fill="hold">
                            <p:stCondLst>
                              <p:cond delay="415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7" grpId="0" animBg="1"/>
      <p:bldP spid="10" grpId="0"/>
      <p:bldP spid="12" grpId="0" build="p"/>
      <p:bldP spid="12" grpId="1" build="allAtOnce"/>
      <p:bldP spid="13" grpId="0" animBg="1"/>
      <p:bldP spid="14" grpId="0"/>
      <p:bldP spid="15" grpId="0" build="p"/>
      <p:bldP spid="15"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479675" y="1268466"/>
            <a:ext cx="646030" cy="644333"/>
            <a:chOff x="7460039" y="1375766"/>
            <a:chExt cx="1428337" cy="1424584"/>
          </a:xfrm>
        </p:grpSpPr>
        <p:sp>
          <p:nvSpPr>
            <p:cNvPr id="7" name="等腰三角形 6"/>
            <p:cNvSpPr/>
            <p:nvPr/>
          </p:nvSpPr>
          <p:spPr>
            <a:xfrm rot="5400000">
              <a:off x="7677626" y="1589600"/>
              <a:ext cx="1424584" cy="996916"/>
            </a:xfrm>
            <a:prstGeom prst="triangle">
              <a:avLst/>
            </a:prstGeom>
            <a:solidFill>
              <a:schemeClr val="tx1">
                <a:lumMod val="50000"/>
                <a:lumOff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3499384">
              <a:off x="7543011" y="1561418"/>
              <a:ext cx="887335" cy="1053279"/>
            </a:xfrm>
            <a:prstGeom prst="triangle">
              <a:avLst/>
            </a:prstGeom>
            <a:solidFill>
              <a:srgbClr val="E18E1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文本框 8"/>
          <p:cNvSpPr txBox="1"/>
          <p:nvPr/>
        </p:nvSpPr>
        <p:spPr>
          <a:xfrm>
            <a:off x="3290980" y="1359801"/>
            <a:ext cx="2038350" cy="461665"/>
          </a:xfrm>
          <a:prstGeom prst="rect">
            <a:avLst/>
          </a:prstGeom>
          <a:noFill/>
        </p:spPr>
        <p:txBody>
          <a:bodyPr wrap="square" rtlCol="0">
            <a:spAutoFit/>
          </a:bodyPr>
          <a:lstStyle/>
          <a:p>
            <a:r>
              <a:rPr lang="zh-CN" altLang="en-US" sz="2400" b="1" dirty="0">
                <a:solidFill>
                  <a:schemeClr val="tx1">
                    <a:lumMod val="75000"/>
                    <a:lumOff val="25000"/>
                  </a:schemeClr>
                </a:solidFill>
              </a:rPr>
              <a:t>学习目标：</a:t>
            </a:r>
            <a:endParaRPr lang="zh-CN" altLang="en-US" sz="2400" b="1" dirty="0">
              <a:solidFill>
                <a:schemeClr val="tx1">
                  <a:lumMod val="75000"/>
                  <a:lumOff val="25000"/>
                </a:schemeClr>
              </a:solidFill>
            </a:endParaRPr>
          </a:p>
        </p:txBody>
      </p:sp>
      <p:sp>
        <p:nvSpPr>
          <p:cNvPr id="10" name="文本框 9"/>
          <p:cNvSpPr txBox="1"/>
          <p:nvPr/>
        </p:nvSpPr>
        <p:spPr>
          <a:xfrm>
            <a:off x="3290979" y="1821466"/>
            <a:ext cx="6818221" cy="873060"/>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rPr>
              <a:t>掌握客房主要工作岗位的人员配备方法，并能根据岗位素质要求合理进行员工的岗位分配。</a:t>
            </a:r>
            <a:endParaRPr lang="zh-CN" altLang="en-US" dirty="0">
              <a:solidFill>
                <a:schemeClr val="tx1">
                  <a:lumMod val="75000"/>
                  <a:lumOff val="25000"/>
                </a:schemeClr>
              </a:solidFill>
            </a:endParaRPr>
          </a:p>
        </p:txBody>
      </p:sp>
      <p:sp>
        <p:nvSpPr>
          <p:cNvPr id="11" name="文本框 10"/>
          <p:cNvSpPr txBox="1"/>
          <p:nvPr/>
        </p:nvSpPr>
        <p:spPr>
          <a:xfrm>
            <a:off x="3290980" y="3176723"/>
            <a:ext cx="2038350" cy="461665"/>
          </a:xfrm>
          <a:prstGeom prst="rect">
            <a:avLst/>
          </a:prstGeom>
          <a:noFill/>
        </p:spPr>
        <p:txBody>
          <a:bodyPr wrap="square" rtlCol="0">
            <a:spAutoFit/>
          </a:bodyPr>
          <a:lstStyle/>
          <a:p>
            <a:r>
              <a:rPr lang="zh-CN" altLang="en-US" sz="2400" b="1" dirty="0">
                <a:solidFill>
                  <a:schemeClr val="tx1">
                    <a:lumMod val="75000"/>
                    <a:lumOff val="25000"/>
                  </a:schemeClr>
                </a:solidFill>
              </a:rPr>
              <a:t>学习重点</a:t>
            </a:r>
            <a:r>
              <a:rPr lang="zh-CN" altLang="en-US" sz="2400" b="1" dirty="0" smtClean="0">
                <a:solidFill>
                  <a:schemeClr val="tx1">
                    <a:lumMod val="75000"/>
                    <a:lumOff val="25000"/>
                  </a:schemeClr>
                </a:solidFill>
              </a:rPr>
              <a:t>：</a:t>
            </a:r>
            <a:endParaRPr lang="zh-CN" altLang="en-US" sz="2400" b="1" dirty="0">
              <a:solidFill>
                <a:schemeClr val="tx1">
                  <a:lumMod val="75000"/>
                  <a:lumOff val="25000"/>
                </a:schemeClr>
              </a:solidFill>
            </a:endParaRPr>
          </a:p>
        </p:txBody>
      </p:sp>
      <p:sp>
        <p:nvSpPr>
          <p:cNvPr id="12" name="文本框 11"/>
          <p:cNvSpPr txBox="1"/>
          <p:nvPr/>
        </p:nvSpPr>
        <p:spPr>
          <a:xfrm>
            <a:off x="3290980" y="3638388"/>
            <a:ext cx="7089153" cy="457561"/>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rPr>
              <a:t>客房定员的方法。</a:t>
            </a:r>
            <a:endParaRPr lang="zh-CN" altLang="en-US" dirty="0">
              <a:solidFill>
                <a:schemeClr val="tx1">
                  <a:lumMod val="75000"/>
                  <a:lumOff val="25000"/>
                </a:schemeClr>
              </a:solidFill>
            </a:endParaRPr>
          </a:p>
        </p:txBody>
      </p:sp>
      <p:sp>
        <p:nvSpPr>
          <p:cNvPr id="13" name="文本框 12"/>
          <p:cNvSpPr txBox="1"/>
          <p:nvPr/>
        </p:nvSpPr>
        <p:spPr>
          <a:xfrm>
            <a:off x="3290980" y="4604780"/>
            <a:ext cx="2038350" cy="461665"/>
          </a:xfrm>
          <a:prstGeom prst="rect">
            <a:avLst/>
          </a:prstGeom>
          <a:noFill/>
        </p:spPr>
        <p:txBody>
          <a:bodyPr wrap="square" rtlCol="0">
            <a:spAutoFit/>
          </a:bodyPr>
          <a:lstStyle/>
          <a:p>
            <a:r>
              <a:rPr lang="zh-CN" altLang="en-US" sz="2400" b="1" dirty="0" smtClean="0">
                <a:solidFill>
                  <a:schemeClr val="tx1">
                    <a:lumMod val="75000"/>
                    <a:lumOff val="25000"/>
                  </a:schemeClr>
                </a:solidFill>
              </a:rPr>
              <a:t>学习难点：</a:t>
            </a:r>
            <a:endParaRPr lang="zh-CN" altLang="en-US" sz="2400" b="1" dirty="0">
              <a:solidFill>
                <a:schemeClr val="tx1">
                  <a:lumMod val="75000"/>
                  <a:lumOff val="25000"/>
                </a:schemeClr>
              </a:solidFill>
            </a:endParaRPr>
          </a:p>
        </p:txBody>
      </p:sp>
      <p:sp>
        <p:nvSpPr>
          <p:cNvPr id="14" name="文本框 13"/>
          <p:cNvSpPr txBox="1"/>
          <p:nvPr/>
        </p:nvSpPr>
        <p:spPr>
          <a:xfrm>
            <a:off x="3290980" y="5066445"/>
            <a:ext cx="5963087" cy="457561"/>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rPr>
              <a:t>客房定员方法的实际运用。</a:t>
            </a:r>
            <a:endParaRPr lang="zh-CN" altLang="en-US" dirty="0">
              <a:solidFill>
                <a:schemeClr val="tx1">
                  <a:lumMod val="75000"/>
                  <a:lumOff val="25000"/>
                </a:schemeClr>
              </a:solidFill>
            </a:endParaRPr>
          </a:p>
        </p:txBody>
      </p:sp>
      <p:grpSp>
        <p:nvGrpSpPr>
          <p:cNvPr id="15" name="组合 14"/>
          <p:cNvGrpSpPr/>
          <p:nvPr/>
        </p:nvGrpSpPr>
        <p:grpSpPr>
          <a:xfrm>
            <a:off x="2479675" y="3085388"/>
            <a:ext cx="646030" cy="644333"/>
            <a:chOff x="7460039" y="1375766"/>
            <a:chExt cx="1428337" cy="1424584"/>
          </a:xfrm>
        </p:grpSpPr>
        <p:sp>
          <p:nvSpPr>
            <p:cNvPr id="16" name="等腰三角形 15"/>
            <p:cNvSpPr/>
            <p:nvPr/>
          </p:nvSpPr>
          <p:spPr>
            <a:xfrm rot="5400000">
              <a:off x="7677626" y="1589600"/>
              <a:ext cx="1424584" cy="996916"/>
            </a:xfrm>
            <a:prstGeom prst="triangle">
              <a:avLst/>
            </a:prstGeom>
            <a:solidFill>
              <a:schemeClr val="tx1">
                <a:lumMod val="50000"/>
                <a:lumOff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等腰三角形 16"/>
            <p:cNvSpPr/>
            <p:nvPr/>
          </p:nvSpPr>
          <p:spPr>
            <a:xfrm rot="3499384">
              <a:off x="7543011" y="1561418"/>
              <a:ext cx="887335" cy="1053279"/>
            </a:xfrm>
            <a:prstGeom prst="triangle">
              <a:avLst/>
            </a:prstGeom>
            <a:solidFill>
              <a:srgbClr val="E18E1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8" name="组合 17"/>
          <p:cNvGrpSpPr/>
          <p:nvPr/>
        </p:nvGrpSpPr>
        <p:grpSpPr>
          <a:xfrm>
            <a:off x="2479675" y="4513445"/>
            <a:ext cx="646030" cy="644333"/>
            <a:chOff x="7460039" y="1375766"/>
            <a:chExt cx="1428337" cy="1424584"/>
          </a:xfrm>
        </p:grpSpPr>
        <p:sp>
          <p:nvSpPr>
            <p:cNvPr id="19" name="等腰三角形 18"/>
            <p:cNvSpPr/>
            <p:nvPr/>
          </p:nvSpPr>
          <p:spPr>
            <a:xfrm rot="5400000">
              <a:off x="7677626" y="1589600"/>
              <a:ext cx="1424584" cy="996916"/>
            </a:xfrm>
            <a:prstGeom prst="triangle">
              <a:avLst/>
            </a:prstGeom>
            <a:solidFill>
              <a:schemeClr val="tx1">
                <a:lumMod val="50000"/>
                <a:lumOff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等腰三角形 19"/>
            <p:cNvSpPr/>
            <p:nvPr/>
          </p:nvSpPr>
          <p:spPr>
            <a:xfrm rot="3499384">
              <a:off x="7543011" y="1561418"/>
              <a:ext cx="887335" cy="1053279"/>
            </a:xfrm>
            <a:prstGeom prst="triangle">
              <a:avLst/>
            </a:prstGeom>
            <a:solidFill>
              <a:srgbClr val="E18E1F">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a:spLocks noChangeArrowheads="1"/>
          </p:cNvSpPr>
          <p:nvPr/>
        </p:nvSpPr>
        <p:spPr bwMode="auto">
          <a:xfrm rot="-2109038">
            <a:off x="3975100" y="3964934"/>
            <a:ext cx="1820333" cy="2199217"/>
          </a:xfrm>
          <a:custGeom>
            <a:avLst/>
            <a:gdLst>
              <a:gd name="T0" fmla="*/ 615705718 w 1921"/>
              <a:gd name="T1" fmla="*/ 3551243 h 1516"/>
              <a:gd name="T2" fmla="*/ 528830049 w 1921"/>
              <a:gd name="T3" fmla="*/ 23674952 h 1516"/>
              <a:gd name="T4" fmla="*/ 454582055 w 1921"/>
              <a:gd name="T5" fmla="*/ 50901146 h 1516"/>
              <a:gd name="T6" fmla="*/ 385384277 w 1921"/>
              <a:gd name="T7" fmla="*/ 89964817 h 1516"/>
              <a:gd name="T8" fmla="*/ 299519220 w 1921"/>
              <a:gd name="T9" fmla="*/ 151519691 h 1516"/>
              <a:gd name="T10" fmla="*/ 226785721 w 1921"/>
              <a:gd name="T11" fmla="*/ 221361887 h 1516"/>
              <a:gd name="T12" fmla="*/ 174256644 w 1921"/>
              <a:gd name="T13" fmla="*/ 288835500 h 1516"/>
              <a:gd name="T14" fmla="*/ 131828711 w 1921"/>
              <a:gd name="T15" fmla="*/ 356309112 h 1516"/>
              <a:gd name="T16" fmla="*/ 92936498 w 1921"/>
              <a:gd name="T17" fmla="*/ 433252705 h 1516"/>
              <a:gd name="T18" fmla="*/ 59600518 w 1921"/>
              <a:gd name="T19" fmla="*/ 510196299 h 1516"/>
              <a:gd name="T20" fmla="*/ 29294953 w 1921"/>
              <a:gd name="T21" fmla="*/ 610815932 h 1516"/>
              <a:gd name="T22" fmla="*/ 10607161 w 1921"/>
              <a:gd name="T23" fmla="*/ 703148244 h 1516"/>
              <a:gd name="T24" fmla="*/ 0 w 1921"/>
              <a:gd name="T25" fmla="*/ 822706750 h 1516"/>
              <a:gd name="T26" fmla="*/ 7071441 w 1921"/>
              <a:gd name="T27" fmla="*/ 929245121 h 1516"/>
              <a:gd name="T28" fmla="*/ 23739430 w 1921"/>
              <a:gd name="T29" fmla="*/ 1032231161 h 1516"/>
              <a:gd name="T30" fmla="*/ 46468249 w 1921"/>
              <a:gd name="T31" fmla="*/ 1119828483 h 1516"/>
              <a:gd name="T32" fmla="*/ 90411389 w 1921"/>
              <a:gd name="T33" fmla="*/ 1232284504 h 1516"/>
              <a:gd name="T34" fmla="*/ 136879638 w 1921"/>
              <a:gd name="T35" fmla="*/ 1319882913 h 1516"/>
              <a:gd name="T36" fmla="*/ 190419328 w 1921"/>
              <a:gd name="T37" fmla="*/ 1392091516 h 1516"/>
              <a:gd name="T38" fmla="*/ 258606494 w 1921"/>
              <a:gd name="T39" fmla="*/ 1472586352 h 1516"/>
              <a:gd name="T40" fmla="*/ 336895515 w 1921"/>
              <a:gd name="T41" fmla="*/ 1541243712 h 1516"/>
              <a:gd name="T42" fmla="*/ 493978863 w 1921"/>
              <a:gd name="T43" fmla="*/ 1625290879 h 1516"/>
              <a:gd name="T44" fmla="*/ 630353906 w 1921"/>
              <a:gd name="T45" fmla="*/ 1660803307 h 1516"/>
              <a:gd name="T46" fmla="*/ 708642927 w 1921"/>
              <a:gd name="T47" fmla="*/ 1793383036 h 1516"/>
              <a:gd name="T48" fmla="*/ 705611802 w 1921"/>
              <a:gd name="T49" fmla="*/ 1220447028 h 1516"/>
              <a:gd name="T50" fmla="*/ 627828087 w 1921"/>
              <a:gd name="T51" fmla="*/ 1340006622 h 1516"/>
              <a:gd name="T52" fmla="*/ 508626339 w 1921"/>
              <a:gd name="T53" fmla="*/ 1299759204 h 1516"/>
              <a:gd name="T54" fmla="*/ 382353862 w 1921"/>
              <a:gd name="T55" fmla="*/ 1213344542 h 1516"/>
              <a:gd name="T56" fmla="*/ 312651489 w 1921"/>
              <a:gd name="T57" fmla="*/ 1132849706 h 1516"/>
              <a:gd name="T58" fmla="*/ 255576079 w 1921"/>
              <a:gd name="T59" fmla="*/ 1051171123 h 1516"/>
              <a:gd name="T60" fmla="*/ 210623038 w 1921"/>
              <a:gd name="T61" fmla="*/ 954103820 h 1516"/>
              <a:gd name="T62" fmla="*/ 175771851 w 1921"/>
              <a:gd name="T63" fmla="*/ 838095469 h 1516"/>
              <a:gd name="T64" fmla="*/ 161124374 w 1921"/>
              <a:gd name="T65" fmla="*/ 722088205 h 1516"/>
              <a:gd name="T66" fmla="*/ 162134276 w 1921"/>
              <a:gd name="T67" fmla="*/ 617918417 h 1516"/>
              <a:gd name="T68" fmla="*/ 175771851 w 1921"/>
              <a:gd name="T69" fmla="*/ 517298784 h 1516"/>
              <a:gd name="T70" fmla="*/ 202541696 w 1921"/>
              <a:gd name="T71" fmla="*/ 415496492 h 1516"/>
              <a:gd name="T72" fmla="*/ 257091286 w 1921"/>
              <a:gd name="T73" fmla="*/ 297121733 h 1516"/>
              <a:gd name="T74" fmla="*/ 324773857 w 1921"/>
              <a:gd name="T75" fmla="*/ 200054430 h 1516"/>
              <a:gd name="T76" fmla="*/ 392961023 w 1921"/>
              <a:gd name="T77" fmla="*/ 130212235 h 1516"/>
              <a:gd name="T78" fmla="*/ 461148189 w 1921"/>
              <a:gd name="T79" fmla="*/ 80494836 h 1516"/>
              <a:gd name="T80" fmla="*/ 515697780 w 1921"/>
              <a:gd name="T81" fmla="*/ 49717399 h 1516"/>
              <a:gd name="T82" fmla="*/ 580854532 w 1921"/>
              <a:gd name="T83" fmla="*/ 29593690 h 1516"/>
              <a:gd name="T84" fmla="*/ 730361844 w 1921"/>
              <a:gd name="T85" fmla="*/ 0 h 1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1"/>
              <a:gd name="T130" fmla="*/ 0 h 1516"/>
              <a:gd name="T131" fmla="*/ 1921 w 1921"/>
              <a:gd name="T132" fmla="*/ 1516 h 1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gradFill>
            <a:gsLst>
              <a:gs pos="0">
                <a:srgbClr val="E09530"/>
              </a:gs>
              <a:gs pos="74000">
                <a:srgbClr val="DE8D22"/>
              </a:gs>
              <a:gs pos="83000">
                <a:srgbClr val="DE8F26"/>
              </a:gs>
              <a:gs pos="100000">
                <a:srgbClr val="D28620"/>
              </a:gs>
            </a:gsLst>
            <a:lin ang="5400000" scaled="1"/>
          </a:gradFill>
          <a:ln>
            <a:noFill/>
          </a:ln>
        </p:spPr>
        <p:txBody>
          <a:bodyPr lIns="60960" tIns="59267" rIns="60960" bIns="59267" anchor="ctr" anchorCtr="1"/>
          <a:lstStyle/>
          <a:p>
            <a:endParaRPr lang="zh-CN" altLang="en-US" sz="2400"/>
          </a:p>
        </p:txBody>
      </p:sp>
      <p:sp>
        <p:nvSpPr>
          <p:cNvPr id="3" name="Freeform 4"/>
          <p:cNvSpPr>
            <a:spLocks noChangeArrowheads="1"/>
          </p:cNvSpPr>
          <p:nvPr/>
        </p:nvSpPr>
        <p:spPr bwMode="auto">
          <a:xfrm rot="-2109038" flipH="1" flipV="1">
            <a:off x="5973234" y="1763601"/>
            <a:ext cx="1818217" cy="2199217"/>
          </a:xfrm>
          <a:custGeom>
            <a:avLst/>
            <a:gdLst>
              <a:gd name="T0" fmla="*/ 614275166 w 1921"/>
              <a:gd name="T1" fmla="*/ 3551243 h 1516"/>
              <a:gd name="T2" fmla="*/ 527601286 w 1921"/>
              <a:gd name="T3" fmla="*/ 23674952 h 1516"/>
              <a:gd name="T4" fmla="*/ 453525493 w 1921"/>
              <a:gd name="T5" fmla="*/ 50901146 h 1516"/>
              <a:gd name="T6" fmla="*/ 384489078 w 1921"/>
              <a:gd name="T7" fmla="*/ 89964817 h 1516"/>
              <a:gd name="T8" fmla="*/ 298823214 w 1921"/>
              <a:gd name="T9" fmla="*/ 151519691 h 1516"/>
              <a:gd name="T10" fmla="*/ 226258738 w 1921"/>
              <a:gd name="T11" fmla="*/ 221361887 h 1516"/>
              <a:gd name="T12" fmla="*/ 173851770 w 1921"/>
              <a:gd name="T13" fmla="*/ 288835500 h 1516"/>
              <a:gd name="T14" fmla="*/ 131522137 w 1921"/>
              <a:gd name="T15" fmla="*/ 356309112 h 1516"/>
              <a:gd name="T16" fmla="*/ 92720566 w 1921"/>
              <a:gd name="T17" fmla="*/ 433252705 h 1516"/>
              <a:gd name="T18" fmla="*/ 59462380 w 1921"/>
              <a:gd name="T19" fmla="*/ 510196299 h 1516"/>
              <a:gd name="T20" fmla="*/ 29227536 w 1921"/>
              <a:gd name="T21" fmla="*/ 610815932 h 1516"/>
              <a:gd name="T22" fmla="*/ 10582053 w 1921"/>
              <a:gd name="T23" fmla="*/ 703148244 h 1516"/>
              <a:gd name="T24" fmla="*/ 0 w 1921"/>
              <a:gd name="T25" fmla="*/ 822706750 h 1516"/>
              <a:gd name="T26" fmla="*/ 7054702 w 1921"/>
              <a:gd name="T27" fmla="*/ 929245121 h 1516"/>
              <a:gd name="T28" fmla="*/ 23684150 w 1921"/>
              <a:gd name="T29" fmla="*/ 1032231161 h 1516"/>
              <a:gd name="T30" fmla="*/ 46360283 w 1921"/>
              <a:gd name="T31" fmla="*/ 1119828483 h 1516"/>
              <a:gd name="T32" fmla="*/ 90201232 w 1921"/>
              <a:gd name="T33" fmla="*/ 1232284504 h 1516"/>
              <a:gd name="T34" fmla="*/ 136561515 w 1921"/>
              <a:gd name="T35" fmla="*/ 1319882913 h 1516"/>
              <a:gd name="T36" fmla="*/ 189977209 w 1921"/>
              <a:gd name="T37" fmla="*/ 1392091516 h 1516"/>
              <a:gd name="T38" fmla="*/ 258005607 w 1921"/>
              <a:gd name="T39" fmla="*/ 1472586352 h 1516"/>
              <a:gd name="T40" fmla="*/ 336112760 w 1921"/>
              <a:gd name="T41" fmla="*/ 1541243712 h 1516"/>
              <a:gd name="T42" fmla="*/ 492831074 w 1921"/>
              <a:gd name="T43" fmla="*/ 1625290879 h 1516"/>
              <a:gd name="T44" fmla="*/ 628889289 w 1921"/>
              <a:gd name="T45" fmla="*/ 1660803307 h 1516"/>
              <a:gd name="T46" fmla="*/ 706996442 w 1921"/>
              <a:gd name="T47" fmla="*/ 1793383036 h 1516"/>
              <a:gd name="T48" fmla="*/ 703972390 w 1921"/>
              <a:gd name="T49" fmla="*/ 1220447028 h 1516"/>
              <a:gd name="T50" fmla="*/ 626369246 w 1921"/>
              <a:gd name="T51" fmla="*/ 1340006622 h 1516"/>
              <a:gd name="T52" fmla="*/ 507445197 w 1921"/>
              <a:gd name="T53" fmla="*/ 1299759204 h 1516"/>
              <a:gd name="T54" fmla="*/ 381465735 w 1921"/>
              <a:gd name="T55" fmla="*/ 1213344542 h 1516"/>
              <a:gd name="T56" fmla="*/ 311924601 w 1921"/>
              <a:gd name="T57" fmla="*/ 1132849706 h 1516"/>
              <a:gd name="T58" fmla="*/ 254982265 w 1921"/>
              <a:gd name="T59" fmla="*/ 1051171123 h 1516"/>
              <a:gd name="T60" fmla="*/ 210133299 w 1921"/>
              <a:gd name="T61" fmla="*/ 954103820 h 1516"/>
              <a:gd name="T62" fmla="*/ 175363087 w 1921"/>
              <a:gd name="T63" fmla="*/ 838095469 h 1516"/>
              <a:gd name="T64" fmla="*/ 160749673 w 1921"/>
              <a:gd name="T65" fmla="*/ 722088205 h 1516"/>
              <a:gd name="T66" fmla="*/ 161757691 w 1921"/>
              <a:gd name="T67" fmla="*/ 617918417 h 1516"/>
              <a:gd name="T68" fmla="*/ 175363087 w 1921"/>
              <a:gd name="T69" fmla="*/ 517298784 h 1516"/>
              <a:gd name="T70" fmla="*/ 202070579 w 1921"/>
              <a:gd name="T71" fmla="*/ 415496492 h 1516"/>
              <a:gd name="T72" fmla="*/ 256494291 w 1921"/>
              <a:gd name="T73" fmla="*/ 297121733 h 1516"/>
              <a:gd name="T74" fmla="*/ 324018681 w 1921"/>
              <a:gd name="T75" fmla="*/ 200054430 h 1516"/>
              <a:gd name="T76" fmla="*/ 392047788 w 1921"/>
              <a:gd name="T77" fmla="*/ 130212235 h 1516"/>
              <a:gd name="T78" fmla="*/ 460076896 w 1921"/>
              <a:gd name="T79" fmla="*/ 80494836 h 1516"/>
              <a:gd name="T80" fmla="*/ 514499899 w 1921"/>
              <a:gd name="T81" fmla="*/ 49717399 h 1516"/>
              <a:gd name="T82" fmla="*/ 579504954 w 1921"/>
              <a:gd name="T83" fmla="*/ 29593690 h 1516"/>
              <a:gd name="T84" fmla="*/ 728664557 w 1921"/>
              <a:gd name="T85" fmla="*/ 0 h 1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1"/>
              <a:gd name="T130" fmla="*/ 0 h 1516"/>
              <a:gd name="T131" fmla="*/ 1921 w 1921"/>
              <a:gd name="T132" fmla="*/ 1516 h 1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gradFill>
            <a:gsLst>
              <a:gs pos="0">
                <a:srgbClr val="D28620"/>
              </a:gs>
              <a:gs pos="74000">
                <a:srgbClr val="DF9129"/>
              </a:gs>
              <a:gs pos="83000">
                <a:srgbClr val="DF9129"/>
              </a:gs>
              <a:gs pos="100000">
                <a:srgbClr val="E09530"/>
              </a:gs>
            </a:gsLst>
            <a:lin ang="5400000" scaled="1"/>
          </a:gradFill>
          <a:ln>
            <a:noFill/>
          </a:ln>
        </p:spPr>
        <p:txBody>
          <a:bodyPr lIns="60960" tIns="59267" rIns="60960" bIns="59267" anchor="ctr" anchorCtr="1"/>
          <a:lstStyle/>
          <a:p>
            <a:endParaRPr lang="zh-CN" altLang="en-US" sz="2400"/>
          </a:p>
        </p:txBody>
      </p:sp>
      <p:sp>
        <p:nvSpPr>
          <p:cNvPr id="4" name="Oval 5"/>
          <p:cNvSpPr>
            <a:spLocks noChangeArrowheads="1"/>
          </p:cNvSpPr>
          <p:nvPr/>
        </p:nvSpPr>
        <p:spPr bwMode="auto">
          <a:xfrm>
            <a:off x="4178301" y="2853684"/>
            <a:ext cx="1579033" cy="1576916"/>
          </a:xfrm>
          <a:prstGeom prst="ellipse">
            <a:avLst/>
          </a:prstGeom>
          <a:solidFill>
            <a:srgbClr val="E09530"/>
          </a:solidFill>
          <a:ln>
            <a:noFill/>
          </a:ln>
        </p:spPr>
        <p:txBody>
          <a:bodyPr lIns="60960" tIns="59267" rIns="60960" bIns="59267"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dirty="0" smtClean="0">
                <a:solidFill>
                  <a:schemeClr val="bg1"/>
                </a:solidFill>
                <a:latin typeface="Impact" panose="020B0806030902050204" pitchFamily="34" charset="0"/>
                <a:ea typeface="Adobe 黑体 Std R" panose="020B0400000000000000" pitchFamily="34" charset="-122"/>
                <a:sym typeface="微软雅黑" panose="020B0503020204020204" pitchFamily="34" charset="-122"/>
              </a:rPr>
              <a:t>STEP</a:t>
            </a:r>
            <a:endParaRPr lang="en-US" altLang="zh-CN" sz="2000" dirty="0" smtClean="0">
              <a:solidFill>
                <a:schemeClr val="bg1"/>
              </a:solidFill>
              <a:latin typeface="Impact" panose="020B0806030902050204" pitchFamily="34" charset="0"/>
              <a:ea typeface="Adobe 黑体 Std R" panose="020B0400000000000000" pitchFamily="34" charset="-122"/>
              <a:sym typeface="微软雅黑" panose="020B0503020204020204" pitchFamily="34" charset="-122"/>
            </a:endParaRPr>
          </a:p>
          <a:p>
            <a:pPr algn="ctr" eaLnBrk="1" hangingPunct="1">
              <a:buFont typeface="Arial" panose="020B0604020202020204" pitchFamily="34" charset="0"/>
              <a:buNone/>
            </a:pPr>
            <a:r>
              <a:rPr lang="en-US" altLang="zh-CN" sz="4800" b="1" dirty="0" smtClean="0">
                <a:solidFill>
                  <a:schemeClr val="bg1"/>
                </a:solidFill>
                <a:latin typeface="Impact" panose="020B0806030902050204" pitchFamily="34" charset="0"/>
                <a:ea typeface="Adobe 黑体 Std R" panose="020B0400000000000000" pitchFamily="34" charset="-122"/>
                <a:sym typeface="微软雅黑" panose="020B0503020204020204" pitchFamily="34" charset="-122"/>
              </a:rPr>
              <a:t>01</a:t>
            </a:r>
            <a:endParaRPr lang="zh-CN" altLang="en-US" sz="4800" b="1" dirty="0">
              <a:solidFill>
                <a:schemeClr val="bg1"/>
              </a:solidFill>
              <a:latin typeface="Impact" panose="020B0806030902050204" pitchFamily="34" charset="0"/>
              <a:ea typeface="Adobe 黑体 Std R" panose="020B0400000000000000" pitchFamily="34" charset="-122"/>
              <a:sym typeface="微软雅黑" panose="020B0503020204020204" pitchFamily="34" charset="-122"/>
            </a:endParaRPr>
          </a:p>
        </p:txBody>
      </p:sp>
      <p:sp>
        <p:nvSpPr>
          <p:cNvPr id="5" name="Oval 6"/>
          <p:cNvSpPr>
            <a:spLocks noChangeArrowheads="1"/>
          </p:cNvSpPr>
          <p:nvPr/>
        </p:nvSpPr>
        <p:spPr bwMode="auto">
          <a:xfrm>
            <a:off x="6062134" y="3954351"/>
            <a:ext cx="1579033" cy="1579033"/>
          </a:xfrm>
          <a:prstGeom prst="ellipse">
            <a:avLst/>
          </a:prstGeom>
          <a:solidFill>
            <a:srgbClr val="D28620"/>
          </a:solidFill>
          <a:ln>
            <a:noFill/>
          </a:ln>
        </p:spPr>
        <p:txBody>
          <a:bodyPr lIns="60960" tIns="59267" rIns="60960" bIns="59267" anchor="ctr" anchorCtr="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dirty="0" smtClean="0">
                <a:solidFill>
                  <a:schemeClr val="bg1"/>
                </a:solidFill>
                <a:latin typeface="Impact" panose="020B0806030902050204" pitchFamily="34" charset="0"/>
                <a:ea typeface="Adobe 黑体 Std R" panose="020B0400000000000000" pitchFamily="34" charset="-122"/>
                <a:sym typeface="微软雅黑" panose="020B0503020204020204" pitchFamily="34" charset="-122"/>
              </a:rPr>
              <a:t>STEP</a:t>
            </a:r>
            <a:endParaRPr lang="en-US" altLang="zh-CN" sz="2000" dirty="0" smtClean="0">
              <a:solidFill>
                <a:schemeClr val="bg1"/>
              </a:solidFill>
              <a:latin typeface="Impact" panose="020B0806030902050204" pitchFamily="34" charset="0"/>
              <a:ea typeface="Adobe 黑体 Std R" panose="020B0400000000000000" pitchFamily="34" charset="-122"/>
              <a:sym typeface="微软雅黑" panose="020B0503020204020204" pitchFamily="34" charset="-122"/>
            </a:endParaRPr>
          </a:p>
          <a:p>
            <a:pPr algn="ctr"/>
            <a:r>
              <a:rPr lang="en-US" altLang="zh-CN" sz="4800" b="1" dirty="0" smtClean="0">
                <a:solidFill>
                  <a:schemeClr val="bg1"/>
                </a:solidFill>
                <a:latin typeface="Impact" panose="020B0806030902050204" pitchFamily="34" charset="0"/>
                <a:ea typeface="Adobe 黑体 Std R" panose="020B0400000000000000" pitchFamily="34" charset="-122"/>
                <a:sym typeface="微软雅黑" panose="020B0503020204020204" pitchFamily="34" charset="-122"/>
              </a:rPr>
              <a:t>02</a:t>
            </a:r>
            <a:endParaRPr lang="zh-CN" altLang="en-US" sz="4800" b="1" dirty="0">
              <a:solidFill>
                <a:schemeClr val="bg1"/>
              </a:solidFill>
              <a:latin typeface="Impact" panose="020B0806030902050204" pitchFamily="34" charset="0"/>
              <a:ea typeface="Adobe 黑体 Std R" panose="020B0400000000000000" pitchFamily="34" charset="-122"/>
              <a:sym typeface="微软雅黑" panose="020B0503020204020204" pitchFamily="34" charset="-122"/>
            </a:endParaRPr>
          </a:p>
        </p:txBody>
      </p:sp>
      <p:sp>
        <p:nvSpPr>
          <p:cNvPr id="6" name="矩形 5"/>
          <p:cNvSpPr/>
          <p:nvPr/>
        </p:nvSpPr>
        <p:spPr>
          <a:xfrm>
            <a:off x="973103" y="3241337"/>
            <a:ext cx="2700000" cy="548640"/>
          </a:xfrm>
          <a:prstGeom prst="rect">
            <a:avLst/>
          </a:prstGeom>
          <a:solidFill>
            <a:srgbClr val="E09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客房定员的意义</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矩形 6"/>
          <p:cNvSpPr/>
          <p:nvPr/>
        </p:nvSpPr>
        <p:spPr>
          <a:xfrm>
            <a:off x="8065683" y="4635219"/>
            <a:ext cx="2700000" cy="548640"/>
          </a:xfrm>
          <a:prstGeom prst="rect">
            <a:avLst/>
          </a:prstGeom>
          <a:solidFill>
            <a:srgbClr val="D28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客房定员的方法</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文本框 8"/>
          <p:cNvSpPr txBox="1"/>
          <p:nvPr/>
        </p:nvSpPr>
        <p:spPr>
          <a:xfrm>
            <a:off x="2783840" y="911460"/>
            <a:ext cx="6624321" cy="662554"/>
          </a:xfrm>
          <a:prstGeom prst="rect">
            <a:avLst/>
          </a:prstGeom>
          <a:noFill/>
        </p:spPr>
        <p:txBody>
          <a:bodyPr wrap="square" rtlCol="0">
            <a:spAutoFit/>
          </a:bodyPr>
          <a:lstStyle/>
          <a:p>
            <a:pPr algn="ctr">
              <a:lnSpc>
                <a:spcPct val="150000"/>
              </a:lnSpc>
            </a:pPr>
            <a:r>
              <a:rPr lang="zh-CN" altLang="en-US" sz="2800" b="1" dirty="0">
                <a:solidFill>
                  <a:schemeClr val="tx1">
                    <a:lumMod val="75000"/>
                    <a:lumOff val="25000"/>
                  </a:schemeClr>
                </a:solidFill>
                <a:latin typeface="+mn-ea"/>
              </a:rPr>
              <a:t>一、客房定员</a:t>
            </a:r>
            <a:endParaRPr lang="zh-CN" altLang="en-US" sz="2800" b="1"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right)">
                                      <p:cBhvr>
                                        <p:cTn id="21" dur="500"/>
                                        <p:tgtEl>
                                          <p:spTgt spid="3"/>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flipH="1">
            <a:off x="5905565" y="3581484"/>
            <a:ext cx="722670" cy="347400"/>
          </a:xfrm>
          <a:prstGeom prst="rect">
            <a:avLst/>
          </a:prstGeom>
          <a:solidFill>
            <a:srgbClr val="935D15"/>
          </a:solidFill>
          <a:ln>
            <a:noFill/>
          </a:ln>
        </p:spPr>
        <p:txBody>
          <a:bodyPr vert="horz" wrap="square" lIns="91440" tIns="45720" rIns="91440" bIns="45720" numCol="1" anchor="t" anchorCtr="0" compatLnSpc="1"/>
          <a:lstStyle/>
          <a:p>
            <a:endParaRPr lang="zh-CN" altLang="en-US">
              <a:solidFill>
                <a:schemeClr val="tx1"/>
              </a:solidFill>
            </a:endParaRPr>
          </a:p>
        </p:txBody>
      </p:sp>
      <p:sp>
        <p:nvSpPr>
          <p:cNvPr id="3" name="任意多边形 2"/>
          <p:cNvSpPr/>
          <p:nvPr/>
        </p:nvSpPr>
        <p:spPr>
          <a:xfrm>
            <a:off x="5905565" y="2478084"/>
            <a:ext cx="3701845" cy="1450800"/>
          </a:xfrm>
          <a:custGeom>
            <a:avLst/>
            <a:gdLst>
              <a:gd name="connsiteX0" fmla="*/ 2976445 w 3701845"/>
              <a:gd name="connsiteY0" fmla="*/ 0 h 1450800"/>
              <a:gd name="connsiteX1" fmla="*/ 3701845 w 3701845"/>
              <a:gd name="connsiteY1" fmla="*/ 725400 h 1450800"/>
              <a:gd name="connsiteX2" fmla="*/ 2976445 w 3701845"/>
              <a:gd name="connsiteY2" fmla="*/ 1450800 h 1450800"/>
              <a:gd name="connsiteX3" fmla="*/ 2976445 w 3701845"/>
              <a:gd name="connsiteY3" fmla="*/ 1102905 h 1450800"/>
              <a:gd name="connsiteX4" fmla="*/ 722670 w 3701845"/>
              <a:gd name="connsiteY4" fmla="*/ 1102905 h 1450800"/>
              <a:gd name="connsiteX5" fmla="*/ 722670 w 3701845"/>
              <a:gd name="connsiteY5" fmla="*/ 1103400 h 1450800"/>
              <a:gd name="connsiteX6" fmla="*/ 0 w 3701845"/>
              <a:gd name="connsiteY6" fmla="*/ 1103400 h 1450800"/>
              <a:gd name="connsiteX7" fmla="*/ 722670 w 3701845"/>
              <a:gd name="connsiteY7" fmla="*/ 347400 h 1450800"/>
              <a:gd name="connsiteX8" fmla="*/ 722670 w 3701845"/>
              <a:gd name="connsiteY8" fmla="*/ 347895 h 1450800"/>
              <a:gd name="connsiteX9" fmla="*/ 2976445 w 3701845"/>
              <a:gd name="connsiteY9" fmla="*/ 347895 h 14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1845" h="1450800">
                <a:moveTo>
                  <a:pt x="2976445" y="0"/>
                </a:moveTo>
                <a:lnTo>
                  <a:pt x="3701845" y="725400"/>
                </a:lnTo>
                <a:lnTo>
                  <a:pt x="2976445" y="1450800"/>
                </a:lnTo>
                <a:lnTo>
                  <a:pt x="2976445" y="1102905"/>
                </a:lnTo>
                <a:lnTo>
                  <a:pt x="722670" y="1102905"/>
                </a:lnTo>
                <a:lnTo>
                  <a:pt x="722670" y="1103400"/>
                </a:lnTo>
                <a:lnTo>
                  <a:pt x="0" y="1103400"/>
                </a:lnTo>
                <a:lnTo>
                  <a:pt x="722670" y="347400"/>
                </a:lnTo>
                <a:lnTo>
                  <a:pt x="722670" y="347895"/>
                </a:lnTo>
                <a:lnTo>
                  <a:pt x="2976445" y="347895"/>
                </a:lnTo>
                <a:close/>
              </a:path>
            </a:pathLst>
          </a:custGeom>
          <a:solidFill>
            <a:srgbClr val="E5A147"/>
          </a:solidFill>
          <a:ln>
            <a:noFill/>
          </a:ln>
          <a:effectLst>
            <a:outerShdw blurRad="254000" dist="38100" dir="16200000" sx="101000" sy="101000"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flipH="1">
            <a:off x="2926390" y="3581484"/>
            <a:ext cx="3701845" cy="1450800"/>
          </a:xfrm>
          <a:custGeom>
            <a:avLst/>
            <a:gdLst>
              <a:gd name="connsiteX0" fmla="*/ 2976445 w 3701845"/>
              <a:gd name="connsiteY0" fmla="*/ 0 h 1450800"/>
              <a:gd name="connsiteX1" fmla="*/ 2976445 w 3701845"/>
              <a:gd name="connsiteY1" fmla="*/ 347895 h 1450800"/>
              <a:gd name="connsiteX2" fmla="*/ 722670 w 3701845"/>
              <a:gd name="connsiteY2" fmla="*/ 347895 h 1450800"/>
              <a:gd name="connsiteX3" fmla="*/ 722670 w 3701845"/>
              <a:gd name="connsiteY3" fmla="*/ 347400 h 1450800"/>
              <a:gd name="connsiteX4" fmla="*/ 0 w 3701845"/>
              <a:gd name="connsiteY4" fmla="*/ 347400 h 1450800"/>
              <a:gd name="connsiteX5" fmla="*/ 722670 w 3701845"/>
              <a:gd name="connsiteY5" fmla="*/ 1103400 h 1450800"/>
              <a:gd name="connsiteX6" fmla="*/ 722670 w 3701845"/>
              <a:gd name="connsiteY6" fmla="*/ 1102905 h 1450800"/>
              <a:gd name="connsiteX7" fmla="*/ 2976445 w 3701845"/>
              <a:gd name="connsiteY7" fmla="*/ 1102905 h 1450800"/>
              <a:gd name="connsiteX8" fmla="*/ 2976445 w 3701845"/>
              <a:gd name="connsiteY8" fmla="*/ 1450800 h 1450800"/>
              <a:gd name="connsiteX9" fmla="*/ 3701845 w 3701845"/>
              <a:gd name="connsiteY9" fmla="*/ 725400 h 14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1845" h="1450800">
                <a:moveTo>
                  <a:pt x="2976445" y="0"/>
                </a:moveTo>
                <a:lnTo>
                  <a:pt x="2976445" y="347895"/>
                </a:lnTo>
                <a:lnTo>
                  <a:pt x="722670" y="347895"/>
                </a:lnTo>
                <a:lnTo>
                  <a:pt x="722670" y="347400"/>
                </a:lnTo>
                <a:lnTo>
                  <a:pt x="0" y="347400"/>
                </a:lnTo>
                <a:lnTo>
                  <a:pt x="722670" y="1103400"/>
                </a:lnTo>
                <a:lnTo>
                  <a:pt x="722670" y="1102905"/>
                </a:lnTo>
                <a:lnTo>
                  <a:pt x="2976445" y="1102905"/>
                </a:lnTo>
                <a:lnTo>
                  <a:pt x="2976445" y="1450800"/>
                </a:lnTo>
                <a:lnTo>
                  <a:pt x="3701845" y="725400"/>
                </a:lnTo>
                <a:close/>
              </a:path>
            </a:pathLst>
          </a:custGeom>
          <a:solidFill>
            <a:srgbClr val="E08F24"/>
          </a:solidFill>
          <a:ln>
            <a:noFill/>
          </a:ln>
          <a:effectLst>
            <a:outerShdw blurRad="254000" dist="38100" dir="13500000" sx="101000" sy="101000" algn="b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9"/>
          <p:cNvSpPr txBox="1"/>
          <p:nvPr/>
        </p:nvSpPr>
        <p:spPr>
          <a:xfrm>
            <a:off x="2400712" y="2694097"/>
            <a:ext cx="3366849" cy="812530"/>
          </a:xfrm>
          <a:prstGeom prst="rect">
            <a:avLst/>
          </a:prstGeom>
          <a:noFill/>
          <a:ln w="3175">
            <a:noFill/>
          </a:ln>
        </p:spPr>
        <p:txBody>
          <a:bodyPr wrap="square" rtlCol="0">
            <a:spAutoFit/>
          </a:bodyPr>
          <a:lstStyle/>
          <a:p>
            <a:pPr algn="r">
              <a:lnSpc>
                <a:spcPct val="130000"/>
              </a:lnSpc>
            </a:pPr>
            <a:r>
              <a:rPr lang="zh-CN" altLang="en-US" dirty="0">
                <a:solidFill>
                  <a:schemeClr val="tx1">
                    <a:lumMod val="75000"/>
                    <a:lumOff val="25000"/>
                  </a:schemeClr>
                </a:solidFill>
                <a:latin typeface="微软雅黑" panose="020B0503020204020204" pitchFamily="34" charset="-122"/>
                <a:cs typeface="Arial Unicode MS" panose="020B0604020202020204" pitchFamily="34" charset="-122"/>
                <a:sym typeface="Batang" panose="02030600000101010101" charset="-127"/>
              </a:rPr>
              <a:t>一是机构臃肿，人浮于事，工作效率低，人力资源成本增大；</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sym typeface="Batang" panose="02030600000101010101" charset="-127"/>
            </a:endParaRPr>
          </a:p>
        </p:txBody>
      </p:sp>
      <p:sp>
        <p:nvSpPr>
          <p:cNvPr id="6" name="TextBox 49"/>
          <p:cNvSpPr txBox="1"/>
          <p:nvPr/>
        </p:nvSpPr>
        <p:spPr>
          <a:xfrm>
            <a:off x="6779931" y="4148699"/>
            <a:ext cx="3103488" cy="1172629"/>
          </a:xfrm>
          <a:prstGeom prst="rect">
            <a:avLst/>
          </a:prstGeom>
          <a:noFill/>
          <a:ln w="3175">
            <a:noFill/>
          </a:ln>
        </p:spPr>
        <p:txBody>
          <a:bodyPr wrap="square" rtlCol="0">
            <a:spAutoFit/>
          </a:bodyPr>
          <a:lstStyle/>
          <a:p>
            <a:pPr>
              <a:lnSpc>
                <a:spcPct val="130000"/>
              </a:lnSpc>
            </a:pPr>
            <a:r>
              <a:rPr lang="zh-CN" altLang="en-US" dirty="0">
                <a:solidFill>
                  <a:schemeClr val="tx1">
                    <a:lumMod val="75000"/>
                    <a:lumOff val="25000"/>
                  </a:schemeClr>
                </a:solidFill>
                <a:latin typeface="微软雅黑" panose="020B0503020204020204" pitchFamily="34" charset="-122"/>
                <a:cs typeface="Arial Unicode MS" panose="020B0604020202020204" pitchFamily="34" charset="-122"/>
                <a:sym typeface="Batang" panose="02030600000101010101" charset="-127"/>
              </a:rPr>
              <a:t>二是职能空缺，员工工作量超负荷，工作压力过大，积极性下降，服务质量下降。</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sym typeface="Batang" panose="02030600000101010101" charset="-127"/>
            </a:endParaRPr>
          </a:p>
        </p:txBody>
      </p:sp>
      <p:grpSp>
        <p:nvGrpSpPr>
          <p:cNvPr id="7" name="组合 6"/>
          <p:cNvGrpSpPr/>
          <p:nvPr/>
        </p:nvGrpSpPr>
        <p:grpSpPr>
          <a:xfrm>
            <a:off x="2106697" y="4083729"/>
            <a:ext cx="480155" cy="446310"/>
            <a:chOff x="3110611" y="2329455"/>
            <a:chExt cx="360363" cy="334962"/>
          </a:xfrm>
          <a:solidFill>
            <a:srgbClr val="908378"/>
          </a:solidFill>
        </p:grpSpPr>
        <p:sp>
          <p:nvSpPr>
            <p:cNvPr id="8" name="Freeform 51"/>
            <p:cNvSpPr>
              <a:spLocks noEditPoints="1"/>
            </p:cNvSpPr>
            <p:nvPr/>
          </p:nvSpPr>
          <p:spPr bwMode="auto">
            <a:xfrm>
              <a:off x="3110611" y="2329455"/>
              <a:ext cx="220662" cy="334962"/>
            </a:xfrm>
            <a:custGeom>
              <a:avLst/>
              <a:gdLst>
                <a:gd name="T0" fmla="*/ 0 w 142"/>
                <a:gd name="T1" fmla="*/ 96 h 217"/>
                <a:gd name="T2" fmla="*/ 142 w 142"/>
                <a:gd name="T3" fmla="*/ 96 h 217"/>
                <a:gd name="T4" fmla="*/ 142 w 142"/>
                <a:gd name="T5" fmla="*/ 120 h 217"/>
                <a:gd name="T6" fmla="*/ 0 w 142"/>
                <a:gd name="T7" fmla="*/ 120 h 217"/>
                <a:gd name="T8" fmla="*/ 0 w 142"/>
                <a:gd name="T9" fmla="*/ 96 h 217"/>
                <a:gd name="T10" fmla="*/ 30 w 142"/>
                <a:gd name="T11" fmla="*/ 120 h 217"/>
                <a:gd name="T12" fmla="*/ 111 w 142"/>
                <a:gd name="T13" fmla="*/ 120 h 217"/>
                <a:gd name="T14" fmla="*/ 111 w 142"/>
                <a:gd name="T15" fmla="*/ 96 h 217"/>
                <a:gd name="T16" fmla="*/ 30 w 142"/>
                <a:gd name="T17" fmla="*/ 96 h 217"/>
                <a:gd name="T18" fmla="*/ 30 w 142"/>
                <a:gd name="T19" fmla="*/ 12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217">
                  <a:moveTo>
                    <a:pt x="0" y="96"/>
                  </a:moveTo>
                  <a:cubicBezTo>
                    <a:pt x="0" y="0"/>
                    <a:pt x="142" y="0"/>
                    <a:pt x="142" y="96"/>
                  </a:cubicBezTo>
                  <a:cubicBezTo>
                    <a:pt x="142" y="120"/>
                    <a:pt x="142" y="120"/>
                    <a:pt x="142" y="120"/>
                  </a:cubicBezTo>
                  <a:cubicBezTo>
                    <a:pt x="142" y="216"/>
                    <a:pt x="0" y="217"/>
                    <a:pt x="0" y="120"/>
                  </a:cubicBezTo>
                  <a:lnTo>
                    <a:pt x="0" y="96"/>
                  </a:lnTo>
                  <a:close/>
                  <a:moveTo>
                    <a:pt x="30" y="120"/>
                  </a:moveTo>
                  <a:cubicBezTo>
                    <a:pt x="30" y="179"/>
                    <a:pt x="111" y="179"/>
                    <a:pt x="111" y="120"/>
                  </a:cubicBezTo>
                  <a:cubicBezTo>
                    <a:pt x="111" y="96"/>
                    <a:pt x="111" y="96"/>
                    <a:pt x="111" y="96"/>
                  </a:cubicBezTo>
                  <a:cubicBezTo>
                    <a:pt x="111" y="38"/>
                    <a:pt x="30" y="38"/>
                    <a:pt x="30" y="96"/>
                  </a:cubicBezTo>
                  <a:lnTo>
                    <a:pt x="30" y="120"/>
                  </a:lnTo>
                  <a:close/>
                </a:path>
              </a:pathLst>
            </a:custGeom>
            <a:solidFill>
              <a:srgbClr val="E08F2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9" name="Freeform 52"/>
            <p:cNvSpPr/>
            <p:nvPr/>
          </p:nvSpPr>
          <p:spPr bwMode="auto">
            <a:xfrm>
              <a:off x="3350324" y="2370730"/>
              <a:ext cx="120650" cy="250825"/>
            </a:xfrm>
            <a:custGeom>
              <a:avLst/>
              <a:gdLst>
                <a:gd name="T0" fmla="*/ 1 w 76"/>
                <a:gd name="T1" fmla="*/ 132 h 158"/>
                <a:gd name="T2" fmla="*/ 25 w 76"/>
                <a:gd name="T3" fmla="*/ 132 h 158"/>
                <a:gd name="T4" fmla="*/ 25 w 76"/>
                <a:gd name="T5" fmla="*/ 27 h 158"/>
                <a:gd name="T6" fmla="*/ 0 w 76"/>
                <a:gd name="T7" fmla="*/ 27 h 158"/>
                <a:gd name="T8" fmla="*/ 0 w 76"/>
                <a:gd name="T9" fmla="*/ 0 h 158"/>
                <a:gd name="T10" fmla="*/ 55 w 76"/>
                <a:gd name="T11" fmla="*/ 0 h 158"/>
                <a:gd name="T12" fmla="*/ 55 w 76"/>
                <a:gd name="T13" fmla="*/ 132 h 158"/>
                <a:gd name="T14" fmla="*/ 76 w 76"/>
                <a:gd name="T15" fmla="*/ 132 h 158"/>
                <a:gd name="T16" fmla="*/ 76 w 76"/>
                <a:gd name="T17" fmla="*/ 158 h 158"/>
                <a:gd name="T18" fmla="*/ 1 w 76"/>
                <a:gd name="T19" fmla="*/ 158 h 158"/>
                <a:gd name="T20" fmla="*/ 1 w 76"/>
                <a:gd name="T21" fmla="*/ 13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58">
                  <a:moveTo>
                    <a:pt x="1" y="132"/>
                  </a:moveTo>
                  <a:lnTo>
                    <a:pt x="25" y="132"/>
                  </a:lnTo>
                  <a:lnTo>
                    <a:pt x="25" y="27"/>
                  </a:lnTo>
                  <a:lnTo>
                    <a:pt x="0" y="27"/>
                  </a:lnTo>
                  <a:lnTo>
                    <a:pt x="0" y="0"/>
                  </a:lnTo>
                  <a:lnTo>
                    <a:pt x="55" y="0"/>
                  </a:lnTo>
                  <a:lnTo>
                    <a:pt x="55" y="132"/>
                  </a:lnTo>
                  <a:lnTo>
                    <a:pt x="76" y="132"/>
                  </a:lnTo>
                  <a:lnTo>
                    <a:pt x="76" y="158"/>
                  </a:lnTo>
                  <a:lnTo>
                    <a:pt x="1" y="158"/>
                  </a:lnTo>
                  <a:lnTo>
                    <a:pt x="1" y="132"/>
                  </a:lnTo>
                  <a:close/>
                </a:path>
              </a:pathLst>
            </a:custGeom>
            <a:solidFill>
              <a:srgbClr val="E08F2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10" name="组合 9"/>
          <p:cNvGrpSpPr/>
          <p:nvPr/>
        </p:nvGrpSpPr>
        <p:grpSpPr>
          <a:xfrm>
            <a:off x="9883418" y="2980329"/>
            <a:ext cx="592261" cy="446310"/>
            <a:chOff x="3110611" y="3337517"/>
            <a:chExt cx="444500" cy="334962"/>
          </a:xfrm>
          <a:solidFill>
            <a:srgbClr val="73685F"/>
          </a:solidFill>
        </p:grpSpPr>
        <p:sp>
          <p:nvSpPr>
            <p:cNvPr id="11" name="Freeform 53"/>
            <p:cNvSpPr>
              <a:spLocks noEditPoints="1"/>
            </p:cNvSpPr>
            <p:nvPr/>
          </p:nvSpPr>
          <p:spPr bwMode="auto">
            <a:xfrm>
              <a:off x="3110611" y="3337517"/>
              <a:ext cx="220662" cy="334962"/>
            </a:xfrm>
            <a:custGeom>
              <a:avLst/>
              <a:gdLst>
                <a:gd name="T0" fmla="*/ 0 w 142"/>
                <a:gd name="T1" fmla="*/ 96 h 217"/>
                <a:gd name="T2" fmla="*/ 142 w 142"/>
                <a:gd name="T3" fmla="*/ 96 h 217"/>
                <a:gd name="T4" fmla="*/ 142 w 142"/>
                <a:gd name="T5" fmla="*/ 120 h 217"/>
                <a:gd name="T6" fmla="*/ 0 w 142"/>
                <a:gd name="T7" fmla="*/ 120 h 217"/>
                <a:gd name="T8" fmla="*/ 0 w 142"/>
                <a:gd name="T9" fmla="*/ 96 h 217"/>
                <a:gd name="T10" fmla="*/ 30 w 142"/>
                <a:gd name="T11" fmla="*/ 120 h 217"/>
                <a:gd name="T12" fmla="*/ 111 w 142"/>
                <a:gd name="T13" fmla="*/ 120 h 217"/>
                <a:gd name="T14" fmla="*/ 111 w 142"/>
                <a:gd name="T15" fmla="*/ 96 h 217"/>
                <a:gd name="T16" fmla="*/ 30 w 142"/>
                <a:gd name="T17" fmla="*/ 96 h 217"/>
                <a:gd name="T18" fmla="*/ 30 w 142"/>
                <a:gd name="T19" fmla="*/ 12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217">
                  <a:moveTo>
                    <a:pt x="0" y="96"/>
                  </a:moveTo>
                  <a:cubicBezTo>
                    <a:pt x="0" y="0"/>
                    <a:pt x="142" y="0"/>
                    <a:pt x="142" y="96"/>
                  </a:cubicBezTo>
                  <a:cubicBezTo>
                    <a:pt x="142" y="120"/>
                    <a:pt x="142" y="120"/>
                    <a:pt x="142" y="120"/>
                  </a:cubicBezTo>
                  <a:cubicBezTo>
                    <a:pt x="142" y="216"/>
                    <a:pt x="0" y="217"/>
                    <a:pt x="0" y="120"/>
                  </a:cubicBezTo>
                  <a:lnTo>
                    <a:pt x="0" y="96"/>
                  </a:lnTo>
                  <a:close/>
                  <a:moveTo>
                    <a:pt x="30" y="120"/>
                  </a:moveTo>
                  <a:cubicBezTo>
                    <a:pt x="30" y="179"/>
                    <a:pt x="111" y="179"/>
                    <a:pt x="111" y="120"/>
                  </a:cubicBezTo>
                  <a:cubicBezTo>
                    <a:pt x="111" y="96"/>
                    <a:pt x="111" y="96"/>
                    <a:pt x="111" y="96"/>
                  </a:cubicBezTo>
                  <a:cubicBezTo>
                    <a:pt x="111" y="39"/>
                    <a:pt x="30" y="38"/>
                    <a:pt x="30" y="96"/>
                  </a:cubicBezTo>
                  <a:lnTo>
                    <a:pt x="30" y="120"/>
                  </a:lnTo>
                  <a:close/>
                </a:path>
              </a:pathLst>
            </a:custGeom>
            <a:solidFill>
              <a:srgbClr val="E5A147"/>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12" name="Freeform 54"/>
            <p:cNvSpPr/>
            <p:nvPr/>
          </p:nvSpPr>
          <p:spPr bwMode="auto">
            <a:xfrm>
              <a:off x="3350324" y="3377205"/>
              <a:ext cx="204787" cy="252412"/>
            </a:xfrm>
            <a:custGeom>
              <a:avLst/>
              <a:gdLst>
                <a:gd name="T0" fmla="*/ 1 w 132"/>
                <a:gd name="T1" fmla="*/ 49 h 164"/>
                <a:gd name="T2" fmla="*/ 64 w 132"/>
                <a:gd name="T3" fmla="*/ 0 h 164"/>
                <a:gd name="T4" fmla="*/ 131 w 132"/>
                <a:gd name="T5" fmla="*/ 52 h 164"/>
                <a:gd name="T6" fmla="*/ 66 w 132"/>
                <a:gd name="T7" fmla="*/ 101 h 164"/>
                <a:gd name="T8" fmla="*/ 31 w 132"/>
                <a:gd name="T9" fmla="*/ 122 h 164"/>
                <a:gd name="T10" fmla="*/ 31 w 132"/>
                <a:gd name="T11" fmla="*/ 136 h 164"/>
                <a:gd name="T12" fmla="*/ 132 w 132"/>
                <a:gd name="T13" fmla="*/ 136 h 164"/>
                <a:gd name="T14" fmla="*/ 132 w 132"/>
                <a:gd name="T15" fmla="*/ 164 h 164"/>
                <a:gd name="T16" fmla="*/ 0 w 132"/>
                <a:gd name="T17" fmla="*/ 164 h 164"/>
                <a:gd name="T18" fmla="*/ 0 w 132"/>
                <a:gd name="T19" fmla="*/ 122 h 164"/>
                <a:gd name="T20" fmla="*/ 66 w 132"/>
                <a:gd name="T21" fmla="*/ 73 h 164"/>
                <a:gd name="T22" fmla="*/ 101 w 132"/>
                <a:gd name="T23" fmla="*/ 52 h 164"/>
                <a:gd name="T24" fmla="*/ 64 w 132"/>
                <a:gd name="T25" fmla="*/ 26 h 164"/>
                <a:gd name="T26" fmla="*/ 31 w 132"/>
                <a:gd name="T27" fmla="*/ 49 h 164"/>
                <a:gd name="T28" fmla="*/ 1 w 132"/>
                <a:gd name="T29" fmla="*/ 4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64">
                  <a:moveTo>
                    <a:pt x="1" y="49"/>
                  </a:moveTo>
                  <a:cubicBezTo>
                    <a:pt x="1" y="15"/>
                    <a:pt x="34" y="0"/>
                    <a:pt x="64" y="0"/>
                  </a:cubicBezTo>
                  <a:cubicBezTo>
                    <a:pt x="96" y="0"/>
                    <a:pt x="131" y="13"/>
                    <a:pt x="131" y="52"/>
                  </a:cubicBezTo>
                  <a:cubicBezTo>
                    <a:pt x="131" y="93"/>
                    <a:pt x="100" y="101"/>
                    <a:pt x="66" y="101"/>
                  </a:cubicBezTo>
                  <a:cubicBezTo>
                    <a:pt x="53" y="101"/>
                    <a:pt x="31" y="104"/>
                    <a:pt x="31" y="122"/>
                  </a:cubicBezTo>
                  <a:cubicBezTo>
                    <a:pt x="31" y="136"/>
                    <a:pt x="31" y="136"/>
                    <a:pt x="31" y="136"/>
                  </a:cubicBezTo>
                  <a:cubicBezTo>
                    <a:pt x="132" y="136"/>
                    <a:pt x="132" y="136"/>
                    <a:pt x="132" y="136"/>
                  </a:cubicBezTo>
                  <a:cubicBezTo>
                    <a:pt x="132" y="164"/>
                    <a:pt x="132" y="164"/>
                    <a:pt x="132" y="164"/>
                  </a:cubicBezTo>
                  <a:cubicBezTo>
                    <a:pt x="0" y="164"/>
                    <a:pt x="0" y="164"/>
                    <a:pt x="0" y="164"/>
                  </a:cubicBezTo>
                  <a:cubicBezTo>
                    <a:pt x="0" y="150"/>
                    <a:pt x="0" y="136"/>
                    <a:pt x="0" y="122"/>
                  </a:cubicBezTo>
                  <a:cubicBezTo>
                    <a:pt x="0" y="84"/>
                    <a:pt x="34" y="73"/>
                    <a:pt x="66" y="73"/>
                  </a:cubicBezTo>
                  <a:cubicBezTo>
                    <a:pt x="78" y="73"/>
                    <a:pt x="101" y="71"/>
                    <a:pt x="101" y="52"/>
                  </a:cubicBezTo>
                  <a:cubicBezTo>
                    <a:pt x="101" y="35"/>
                    <a:pt x="85" y="26"/>
                    <a:pt x="64" y="26"/>
                  </a:cubicBezTo>
                  <a:cubicBezTo>
                    <a:pt x="48" y="26"/>
                    <a:pt x="32" y="35"/>
                    <a:pt x="31" y="49"/>
                  </a:cubicBezTo>
                  <a:lnTo>
                    <a:pt x="1" y="49"/>
                  </a:lnTo>
                  <a:close/>
                </a:path>
              </a:pathLst>
            </a:custGeom>
            <a:solidFill>
              <a:srgbClr val="E5A147"/>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13" name="文本框 12"/>
          <p:cNvSpPr txBox="1"/>
          <p:nvPr/>
        </p:nvSpPr>
        <p:spPr>
          <a:xfrm>
            <a:off x="3836225" y="1269315"/>
            <a:ext cx="4519550" cy="461665"/>
          </a:xfrm>
          <a:prstGeom prst="rect">
            <a:avLst/>
          </a:prstGeom>
          <a:noFill/>
        </p:spPr>
        <p:txBody>
          <a:bodyPr wrap="square" rtlCol="0">
            <a:spAutoFit/>
          </a:bodyPr>
          <a:lstStyle/>
          <a:p>
            <a:pPr algn="ctr"/>
            <a:r>
              <a:rPr lang="zh-CN" altLang="en-US" sz="2400" b="1" dirty="0">
                <a:solidFill>
                  <a:schemeClr val="tx1">
                    <a:lumMod val="75000"/>
                    <a:lumOff val="25000"/>
                  </a:schemeClr>
                </a:solidFill>
              </a:rPr>
              <a:t>（一）客房定员的意义</a:t>
            </a:r>
            <a:endParaRPr lang="zh-CN" altLang="en-US" sz="2400" b="1" dirty="0">
              <a:solidFill>
                <a:schemeClr val="tx1">
                  <a:lumMod val="75000"/>
                  <a:lumOff val="25000"/>
                </a:schemeClr>
              </a:solidFill>
            </a:endParaRPr>
          </a:p>
        </p:txBody>
      </p:sp>
      <p:sp>
        <p:nvSpPr>
          <p:cNvPr id="14" name="文本框 13"/>
          <p:cNvSpPr txBox="1"/>
          <p:nvPr/>
        </p:nvSpPr>
        <p:spPr>
          <a:xfrm>
            <a:off x="3411800" y="1805837"/>
            <a:ext cx="5368401" cy="452432"/>
          </a:xfrm>
          <a:prstGeom prst="rect">
            <a:avLst/>
          </a:prstGeom>
          <a:noFill/>
        </p:spPr>
        <p:txBody>
          <a:bodyPr wrap="square" rtlCol="0">
            <a:spAutoFit/>
          </a:bodyPr>
          <a:lstStyle/>
          <a:p>
            <a:pPr algn="ctr">
              <a:lnSpc>
                <a:spcPct val="130000"/>
              </a:lnSpc>
            </a:pPr>
            <a:r>
              <a:rPr lang="zh-CN" altLang="en-US" dirty="0">
                <a:solidFill>
                  <a:schemeClr val="tx1">
                    <a:lumMod val="75000"/>
                    <a:lumOff val="25000"/>
                  </a:schemeClr>
                </a:solidFill>
              </a:rPr>
              <a:t>客房定员不科学，势必导致两个结果：</a:t>
            </a:r>
            <a:endParaRPr lang="zh-CN" altLang="en-US"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1000"/>
                            </p:stCondLst>
                            <p:childTnLst>
                              <p:par>
                                <p:cTn id="22" presetID="14" presetClass="entr" presetSubtype="1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par>
                                <p:cTn id="25" presetID="14" presetClass="entr" presetSubtype="1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par>
                          <p:cTn id="28" fill="hold">
                            <p:stCondLst>
                              <p:cond delay="1500"/>
                            </p:stCondLst>
                            <p:childTnLst>
                              <p:par>
                                <p:cTn id="29" presetID="47"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771775"/>
            <a:ext cx="12180092" cy="4086225"/>
            <a:chOff x="2962910" y="3892804"/>
            <a:chExt cx="8838565" cy="2965196"/>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24750" y="3892804"/>
              <a:ext cx="4276725" cy="2965196"/>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910" y="3892804"/>
              <a:ext cx="4561840" cy="2965196"/>
            </a:xfrm>
            <a:prstGeom prst="rect">
              <a:avLst/>
            </a:prstGeom>
          </p:spPr>
        </p:pic>
      </p:grpSp>
      <p:sp>
        <p:nvSpPr>
          <p:cNvPr id="5" name="文本框 4"/>
          <p:cNvSpPr txBox="1"/>
          <p:nvPr/>
        </p:nvSpPr>
        <p:spPr>
          <a:xfrm>
            <a:off x="952500" y="1162050"/>
            <a:ext cx="10287000" cy="1338828"/>
          </a:xfrm>
          <a:prstGeom prst="rect">
            <a:avLst/>
          </a:prstGeom>
          <a:noFill/>
        </p:spPr>
        <p:txBody>
          <a:bodyPr wrap="square" rtlCol="0">
            <a:spAutoFit/>
          </a:bodyPr>
          <a:lstStyle/>
          <a:p>
            <a:pPr algn="just">
              <a:lnSpc>
                <a:spcPct val="150000"/>
              </a:lnSpc>
            </a:pPr>
            <a:r>
              <a:rPr lang="zh-CN" altLang="en-US" dirty="0">
                <a:solidFill>
                  <a:schemeClr val="tx1">
                    <a:lumMod val="75000"/>
                    <a:lumOff val="25000"/>
                  </a:schemeClr>
                </a:solidFill>
              </a:rPr>
              <a:t>客房部在一定时期内需要配置的劳动力资源总数，取决于生产、服务、管理等方面的工作量与各类人员的劳动效率。由于客房部人员的差异性、工作性质的差异性，无法用统一的计量单位综合反映他们的工作量和劳动效率。因此，必须根据不同的工作性质，采用不同的计算方法，分别确定各类人员。</a:t>
            </a:r>
            <a:endParaRPr lang="zh-CN" altLang="en-US" dirty="0">
              <a:solidFill>
                <a:schemeClr val="tx1">
                  <a:lumMod val="75000"/>
                  <a:lumOff val="25000"/>
                </a:schemeClr>
              </a:solidFill>
            </a:endParaRPr>
          </a:p>
        </p:txBody>
      </p:sp>
      <p:sp>
        <p:nvSpPr>
          <p:cNvPr id="6" name="文本框 5"/>
          <p:cNvSpPr txBox="1"/>
          <p:nvPr/>
        </p:nvSpPr>
        <p:spPr>
          <a:xfrm>
            <a:off x="3236214" y="580993"/>
            <a:ext cx="5719572" cy="581057"/>
          </a:xfrm>
          <a:prstGeom prst="rect">
            <a:avLst/>
          </a:prstGeom>
          <a:noFill/>
        </p:spPr>
        <p:txBody>
          <a:bodyPr wrap="square" rtlCol="0">
            <a:spAutoFit/>
          </a:bodyPr>
          <a:lstStyle/>
          <a:p>
            <a:pPr algn="ctr">
              <a:lnSpc>
                <a:spcPct val="150000"/>
              </a:lnSpc>
            </a:pPr>
            <a:r>
              <a:rPr lang="zh-CN" altLang="en-US" sz="2400" b="1" dirty="0">
                <a:solidFill>
                  <a:schemeClr val="tx1">
                    <a:lumMod val="75000"/>
                    <a:lumOff val="25000"/>
                  </a:schemeClr>
                </a:solidFill>
                <a:latin typeface="+mn-ea"/>
              </a:rPr>
              <a:t>（二）客房定员的方法</a:t>
            </a:r>
            <a:endParaRPr lang="zh-CN" altLang="en-US" sz="2400" b="1"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1343251" y="2902920"/>
            <a:ext cx="1581150" cy="1617663"/>
          </a:xfrm>
          <a:custGeom>
            <a:avLst/>
            <a:gdLst>
              <a:gd name="T0" fmla="*/ 26 w 996"/>
              <a:gd name="T1" fmla="*/ 1019 h 1019"/>
              <a:gd name="T2" fmla="*/ 0 w 996"/>
              <a:gd name="T3" fmla="*/ 996 h 1019"/>
              <a:gd name="T4" fmla="*/ 48 w 996"/>
              <a:gd name="T5" fmla="*/ 946 h 1019"/>
              <a:gd name="T6" fmla="*/ 74 w 996"/>
              <a:gd name="T7" fmla="*/ 970 h 1019"/>
              <a:gd name="T8" fmla="*/ 26 w 996"/>
              <a:gd name="T9" fmla="*/ 1019 h 1019"/>
              <a:gd name="T10" fmla="*/ 130 w 996"/>
              <a:gd name="T11" fmla="*/ 913 h 1019"/>
              <a:gd name="T12" fmla="*/ 104 w 996"/>
              <a:gd name="T13" fmla="*/ 889 h 1019"/>
              <a:gd name="T14" fmla="*/ 154 w 996"/>
              <a:gd name="T15" fmla="*/ 839 h 1019"/>
              <a:gd name="T16" fmla="*/ 178 w 996"/>
              <a:gd name="T17" fmla="*/ 863 h 1019"/>
              <a:gd name="T18" fmla="*/ 130 w 996"/>
              <a:gd name="T19" fmla="*/ 913 h 1019"/>
              <a:gd name="T20" fmla="*/ 234 w 996"/>
              <a:gd name="T21" fmla="*/ 806 h 1019"/>
              <a:gd name="T22" fmla="*/ 208 w 996"/>
              <a:gd name="T23" fmla="*/ 782 h 1019"/>
              <a:gd name="T24" fmla="*/ 258 w 996"/>
              <a:gd name="T25" fmla="*/ 733 h 1019"/>
              <a:gd name="T26" fmla="*/ 282 w 996"/>
              <a:gd name="T27" fmla="*/ 756 h 1019"/>
              <a:gd name="T28" fmla="*/ 234 w 996"/>
              <a:gd name="T29" fmla="*/ 806 h 1019"/>
              <a:gd name="T30" fmla="*/ 338 w 996"/>
              <a:gd name="T31" fmla="*/ 699 h 1019"/>
              <a:gd name="T32" fmla="*/ 312 w 996"/>
              <a:gd name="T33" fmla="*/ 673 h 1019"/>
              <a:gd name="T34" fmla="*/ 362 w 996"/>
              <a:gd name="T35" fmla="*/ 626 h 1019"/>
              <a:gd name="T36" fmla="*/ 386 w 996"/>
              <a:gd name="T37" fmla="*/ 650 h 1019"/>
              <a:gd name="T38" fmla="*/ 338 w 996"/>
              <a:gd name="T39" fmla="*/ 699 h 1019"/>
              <a:gd name="T40" fmla="*/ 442 w 996"/>
              <a:gd name="T41" fmla="*/ 593 h 1019"/>
              <a:gd name="T42" fmla="*/ 416 w 996"/>
              <a:gd name="T43" fmla="*/ 567 h 1019"/>
              <a:gd name="T44" fmla="*/ 466 w 996"/>
              <a:gd name="T45" fmla="*/ 519 h 1019"/>
              <a:gd name="T46" fmla="*/ 490 w 996"/>
              <a:gd name="T47" fmla="*/ 543 h 1019"/>
              <a:gd name="T48" fmla="*/ 442 w 996"/>
              <a:gd name="T49" fmla="*/ 593 h 1019"/>
              <a:gd name="T50" fmla="*/ 547 w 996"/>
              <a:gd name="T51" fmla="*/ 484 h 1019"/>
              <a:gd name="T52" fmla="*/ 523 w 996"/>
              <a:gd name="T53" fmla="*/ 460 h 1019"/>
              <a:gd name="T54" fmla="*/ 570 w 996"/>
              <a:gd name="T55" fmla="*/ 410 h 1019"/>
              <a:gd name="T56" fmla="*/ 594 w 996"/>
              <a:gd name="T57" fmla="*/ 436 h 1019"/>
              <a:gd name="T58" fmla="*/ 547 w 996"/>
              <a:gd name="T59" fmla="*/ 484 h 1019"/>
              <a:gd name="T60" fmla="*/ 651 w 996"/>
              <a:gd name="T61" fmla="*/ 377 h 1019"/>
              <a:gd name="T62" fmla="*/ 627 w 996"/>
              <a:gd name="T63" fmla="*/ 353 h 1019"/>
              <a:gd name="T64" fmla="*/ 674 w 996"/>
              <a:gd name="T65" fmla="*/ 303 h 1019"/>
              <a:gd name="T66" fmla="*/ 700 w 996"/>
              <a:gd name="T67" fmla="*/ 327 h 1019"/>
              <a:gd name="T68" fmla="*/ 651 w 996"/>
              <a:gd name="T69" fmla="*/ 377 h 1019"/>
              <a:gd name="T70" fmla="*/ 755 w 996"/>
              <a:gd name="T71" fmla="*/ 270 h 1019"/>
              <a:gd name="T72" fmla="*/ 731 w 996"/>
              <a:gd name="T73" fmla="*/ 247 h 1019"/>
              <a:gd name="T74" fmla="*/ 778 w 996"/>
              <a:gd name="T75" fmla="*/ 197 h 1019"/>
              <a:gd name="T76" fmla="*/ 804 w 996"/>
              <a:gd name="T77" fmla="*/ 220 h 1019"/>
              <a:gd name="T78" fmla="*/ 755 w 996"/>
              <a:gd name="T79" fmla="*/ 270 h 1019"/>
              <a:gd name="T80" fmla="*/ 859 w 996"/>
              <a:gd name="T81" fmla="*/ 164 h 1019"/>
              <a:gd name="T82" fmla="*/ 835 w 996"/>
              <a:gd name="T83" fmla="*/ 140 h 1019"/>
              <a:gd name="T84" fmla="*/ 882 w 996"/>
              <a:gd name="T85" fmla="*/ 90 h 1019"/>
              <a:gd name="T86" fmla="*/ 908 w 996"/>
              <a:gd name="T87" fmla="*/ 114 h 1019"/>
              <a:gd name="T88" fmla="*/ 859 w 996"/>
              <a:gd name="T89" fmla="*/ 164 h 1019"/>
              <a:gd name="T90" fmla="*/ 963 w 996"/>
              <a:gd name="T91" fmla="*/ 57 h 1019"/>
              <a:gd name="T92" fmla="*/ 939 w 996"/>
              <a:gd name="T93" fmla="*/ 33 h 1019"/>
              <a:gd name="T94" fmla="*/ 970 w 996"/>
              <a:gd name="T95" fmla="*/ 0 h 1019"/>
              <a:gd name="T96" fmla="*/ 996 w 996"/>
              <a:gd name="T97" fmla="*/ 24 h 1019"/>
              <a:gd name="T98" fmla="*/ 963 w 996"/>
              <a:gd name="T99" fmla="*/ 57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6" h="1019">
                <a:moveTo>
                  <a:pt x="26" y="1019"/>
                </a:moveTo>
                <a:lnTo>
                  <a:pt x="0" y="996"/>
                </a:lnTo>
                <a:lnTo>
                  <a:pt x="48" y="946"/>
                </a:lnTo>
                <a:lnTo>
                  <a:pt x="74" y="970"/>
                </a:lnTo>
                <a:lnTo>
                  <a:pt x="26" y="1019"/>
                </a:lnTo>
                <a:close/>
                <a:moveTo>
                  <a:pt x="130" y="913"/>
                </a:moveTo>
                <a:lnTo>
                  <a:pt x="104" y="889"/>
                </a:lnTo>
                <a:lnTo>
                  <a:pt x="154" y="839"/>
                </a:lnTo>
                <a:lnTo>
                  <a:pt x="178" y="863"/>
                </a:lnTo>
                <a:lnTo>
                  <a:pt x="130" y="913"/>
                </a:lnTo>
                <a:close/>
                <a:moveTo>
                  <a:pt x="234" y="806"/>
                </a:moveTo>
                <a:lnTo>
                  <a:pt x="208" y="782"/>
                </a:lnTo>
                <a:lnTo>
                  <a:pt x="258" y="733"/>
                </a:lnTo>
                <a:lnTo>
                  <a:pt x="282" y="756"/>
                </a:lnTo>
                <a:lnTo>
                  <a:pt x="234" y="806"/>
                </a:lnTo>
                <a:close/>
                <a:moveTo>
                  <a:pt x="338" y="699"/>
                </a:moveTo>
                <a:lnTo>
                  <a:pt x="312" y="673"/>
                </a:lnTo>
                <a:lnTo>
                  <a:pt x="362" y="626"/>
                </a:lnTo>
                <a:lnTo>
                  <a:pt x="386" y="650"/>
                </a:lnTo>
                <a:lnTo>
                  <a:pt x="338" y="699"/>
                </a:lnTo>
                <a:close/>
                <a:moveTo>
                  <a:pt x="442" y="593"/>
                </a:moveTo>
                <a:lnTo>
                  <a:pt x="416" y="567"/>
                </a:lnTo>
                <a:lnTo>
                  <a:pt x="466" y="519"/>
                </a:lnTo>
                <a:lnTo>
                  <a:pt x="490" y="543"/>
                </a:lnTo>
                <a:lnTo>
                  <a:pt x="442" y="593"/>
                </a:lnTo>
                <a:close/>
                <a:moveTo>
                  <a:pt x="547" y="484"/>
                </a:moveTo>
                <a:lnTo>
                  <a:pt x="523" y="460"/>
                </a:lnTo>
                <a:lnTo>
                  <a:pt x="570" y="410"/>
                </a:lnTo>
                <a:lnTo>
                  <a:pt x="594" y="436"/>
                </a:lnTo>
                <a:lnTo>
                  <a:pt x="547" y="484"/>
                </a:lnTo>
                <a:close/>
                <a:moveTo>
                  <a:pt x="651" y="377"/>
                </a:moveTo>
                <a:lnTo>
                  <a:pt x="627" y="353"/>
                </a:lnTo>
                <a:lnTo>
                  <a:pt x="674" y="303"/>
                </a:lnTo>
                <a:lnTo>
                  <a:pt x="700" y="327"/>
                </a:lnTo>
                <a:lnTo>
                  <a:pt x="651" y="377"/>
                </a:lnTo>
                <a:close/>
                <a:moveTo>
                  <a:pt x="755" y="270"/>
                </a:moveTo>
                <a:lnTo>
                  <a:pt x="731" y="247"/>
                </a:lnTo>
                <a:lnTo>
                  <a:pt x="778" y="197"/>
                </a:lnTo>
                <a:lnTo>
                  <a:pt x="804" y="220"/>
                </a:lnTo>
                <a:lnTo>
                  <a:pt x="755" y="270"/>
                </a:lnTo>
                <a:close/>
                <a:moveTo>
                  <a:pt x="859" y="164"/>
                </a:moveTo>
                <a:lnTo>
                  <a:pt x="835" y="140"/>
                </a:lnTo>
                <a:lnTo>
                  <a:pt x="882" y="90"/>
                </a:lnTo>
                <a:lnTo>
                  <a:pt x="908" y="114"/>
                </a:lnTo>
                <a:lnTo>
                  <a:pt x="859" y="164"/>
                </a:lnTo>
                <a:close/>
                <a:moveTo>
                  <a:pt x="963" y="57"/>
                </a:moveTo>
                <a:lnTo>
                  <a:pt x="939" y="33"/>
                </a:lnTo>
                <a:lnTo>
                  <a:pt x="970" y="0"/>
                </a:lnTo>
                <a:lnTo>
                  <a:pt x="996" y="24"/>
                </a:lnTo>
                <a:lnTo>
                  <a:pt x="963" y="57"/>
                </a:lnTo>
                <a:close/>
              </a:path>
            </a:pathLst>
          </a:custGeom>
          <a:solidFill>
            <a:srgbClr val="B4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3" name="Freeform 6"/>
          <p:cNvSpPr>
            <a:spLocks noEditPoints="1"/>
          </p:cNvSpPr>
          <p:nvPr/>
        </p:nvSpPr>
        <p:spPr bwMode="auto">
          <a:xfrm>
            <a:off x="2894238" y="2902920"/>
            <a:ext cx="1576388" cy="1617663"/>
          </a:xfrm>
          <a:custGeom>
            <a:avLst/>
            <a:gdLst>
              <a:gd name="T0" fmla="*/ 969 w 993"/>
              <a:gd name="T1" fmla="*/ 1019 h 1019"/>
              <a:gd name="T2" fmla="*/ 922 w 993"/>
              <a:gd name="T3" fmla="*/ 970 h 1019"/>
              <a:gd name="T4" fmla="*/ 946 w 993"/>
              <a:gd name="T5" fmla="*/ 946 h 1019"/>
              <a:gd name="T6" fmla="*/ 993 w 993"/>
              <a:gd name="T7" fmla="*/ 996 h 1019"/>
              <a:gd name="T8" fmla="*/ 969 w 993"/>
              <a:gd name="T9" fmla="*/ 1019 h 1019"/>
              <a:gd name="T10" fmla="*/ 865 w 993"/>
              <a:gd name="T11" fmla="*/ 913 h 1019"/>
              <a:gd name="T12" fmla="*/ 816 w 993"/>
              <a:gd name="T13" fmla="*/ 863 h 1019"/>
              <a:gd name="T14" fmla="*/ 842 w 993"/>
              <a:gd name="T15" fmla="*/ 839 h 1019"/>
              <a:gd name="T16" fmla="*/ 889 w 993"/>
              <a:gd name="T17" fmla="*/ 889 h 1019"/>
              <a:gd name="T18" fmla="*/ 865 w 993"/>
              <a:gd name="T19" fmla="*/ 913 h 1019"/>
              <a:gd name="T20" fmla="*/ 761 w 993"/>
              <a:gd name="T21" fmla="*/ 806 h 1019"/>
              <a:gd name="T22" fmla="*/ 712 w 993"/>
              <a:gd name="T23" fmla="*/ 756 h 1019"/>
              <a:gd name="T24" fmla="*/ 738 w 993"/>
              <a:gd name="T25" fmla="*/ 733 h 1019"/>
              <a:gd name="T26" fmla="*/ 785 w 993"/>
              <a:gd name="T27" fmla="*/ 782 h 1019"/>
              <a:gd name="T28" fmla="*/ 761 w 993"/>
              <a:gd name="T29" fmla="*/ 806 h 1019"/>
              <a:gd name="T30" fmla="*/ 657 w 993"/>
              <a:gd name="T31" fmla="*/ 699 h 1019"/>
              <a:gd name="T32" fmla="*/ 608 w 993"/>
              <a:gd name="T33" fmla="*/ 650 h 1019"/>
              <a:gd name="T34" fmla="*/ 634 w 993"/>
              <a:gd name="T35" fmla="*/ 626 h 1019"/>
              <a:gd name="T36" fmla="*/ 681 w 993"/>
              <a:gd name="T37" fmla="*/ 673 h 1019"/>
              <a:gd name="T38" fmla="*/ 657 w 993"/>
              <a:gd name="T39" fmla="*/ 699 h 1019"/>
              <a:gd name="T40" fmla="*/ 553 w 993"/>
              <a:gd name="T41" fmla="*/ 593 h 1019"/>
              <a:gd name="T42" fmla="*/ 504 w 993"/>
              <a:gd name="T43" fmla="*/ 543 h 1019"/>
              <a:gd name="T44" fmla="*/ 530 w 993"/>
              <a:gd name="T45" fmla="*/ 519 h 1019"/>
              <a:gd name="T46" fmla="*/ 577 w 993"/>
              <a:gd name="T47" fmla="*/ 567 h 1019"/>
              <a:gd name="T48" fmla="*/ 553 w 993"/>
              <a:gd name="T49" fmla="*/ 593 h 1019"/>
              <a:gd name="T50" fmla="*/ 447 w 993"/>
              <a:gd name="T51" fmla="*/ 484 h 1019"/>
              <a:gd name="T52" fmla="*/ 399 w 993"/>
              <a:gd name="T53" fmla="*/ 436 h 1019"/>
              <a:gd name="T54" fmla="*/ 423 w 993"/>
              <a:gd name="T55" fmla="*/ 410 h 1019"/>
              <a:gd name="T56" fmla="*/ 473 w 993"/>
              <a:gd name="T57" fmla="*/ 460 h 1019"/>
              <a:gd name="T58" fmla="*/ 447 w 993"/>
              <a:gd name="T59" fmla="*/ 484 h 1019"/>
              <a:gd name="T60" fmla="*/ 343 w 993"/>
              <a:gd name="T61" fmla="*/ 377 h 1019"/>
              <a:gd name="T62" fmla="*/ 295 w 993"/>
              <a:gd name="T63" fmla="*/ 327 h 1019"/>
              <a:gd name="T64" fmla="*/ 319 w 993"/>
              <a:gd name="T65" fmla="*/ 303 h 1019"/>
              <a:gd name="T66" fmla="*/ 369 w 993"/>
              <a:gd name="T67" fmla="*/ 353 h 1019"/>
              <a:gd name="T68" fmla="*/ 343 w 993"/>
              <a:gd name="T69" fmla="*/ 377 h 1019"/>
              <a:gd name="T70" fmla="*/ 239 w 993"/>
              <a:gd name="T71" fmla="*/ 270 h 1019"/>
              <a:gd name="T72" fmla="*/ 191 w 993"/>
              <a:gd name="T73" fmla="*/ 220 h 1019"/>
              <a:gd name="T74" fmla="*/ 215 w 993"/>
              <a:gd name="T75" fmla="*/ 197 h 1019"/>
              <a:gd name="T76" fmla="*/ 265 w 993"/>
              <a:gd name="T77" fmla="*/ 247 h 1019"/>
              <a:gd name="T78" fmla="*/ 239 w 993"/>
              <a:gd name="T79" fmla="*/ 270 h 1019"/>
              <a:gd name="T80" fmla="*/ 135 w 993"/>
              <a:gd name="T81" fmla="*/ 164 h 1019"/>
              <a:gd name="T82" fmla="*/ 87 w 993"/>
              <a:gd name="T83" fmla="*/ 114 h 1019"/>
              <a:gd name="T84" fmla="*/ 111 w 993"/>
              <a:gd name="T85" fmla="*/ 90 h 1019"/>
              <a:gd name="T86" fmla="*/ 161 w 993"/>
              <a:gd name="T87" fmla="*/ 140 h 1019"/>
              <a:gd name="T88" fmla="*/ 135 w 993"/>
              <a:gd name="T89" fmla="*/ 164 h 1019"/>
              <a:gd name="T90" fmla="*/ 31 w 993"/>
              <a:gd name="T91" fmla="*/ 57 h 1019"/>
              <a:gd name="T92" fmla="*/ 0 w 993"/>
              <a:gd name="T93" fmla="*/ 24 h 1019"/>
              <a:gd name="T94" fmla="*/ 24 w 993"/>
              <a:gd name="T95" fmla="*/ 0 h 1019"/>
              <a:gd name="T96" fmla="*/ 54 w 993"/>
              <a:gd name="T97" fmla="*/ 33 h 1019"/>
              <a:gd name="T98" fmla="*/ 31 w 993"/>
              <a:gd name="T99" fmla="*/ 57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3" h="1019">
                <a:moveTo>
                  <a:pt x="969" y="1019"/>
                </a:moveTo>
                <a:lnTo>
                  <a:pt x="922" y="970"/>
                </a:lnTo>
                <a:lnTo>
                  <a:pt x="946" y="946"/>
                </a:lnTo>
                <a:lnTo>
                  <a:pt x="993" y="996"/>
                </a:lnTo>
                <a:lnTo>
                  <a:pt x="969" y="1019"/>
                </a:lnTo>
                <a:close/>
                <a:moveTo>
                  <a:pt x="865" y="913"/>
                </a:moveTo>
                <a:lnTo>
                  <a:pt x="816" y="863"/>
                </a:lnTo>
                <a:lnTo>
                  <a:pt x="842" y="839"/>
                </a:lnTo>
                <a:lnTo>
                  <a:pt x="889" y="889"/>
                </a:lnTo>
                <a:lnTo>
                  <a:pt x="865" y="913"/>
                </a:lnTo>
                <a:close/>
                <a:moveTo>
                  <a:pt x="761" y="806"/>
                </a:moveTo>
                <a:lnTo>
                  <a:pt x="712" y="756"/>
                </a:lnTo>
                <a:lnTo>
                  <a:pt x="738" y="733"/>
                </a:lnTo>
                <a:lnTo>
                  <a:pt x="785" y="782"/>
                </a:lnTo>
                <a:lnTo>
                  <a:pt x="761" y="806"/>
                </a:lnTo>
                <a:close/>
                <a:moveTo>
                  <a:pt x="657" y="699"/>
                </a:moveTo>
                <a:lnTo>
                  <a:pt x="608" y="650"/>
                </a:lnTo>
                <a:lnTo>
                  <a:pt x="634" y="626"/>
                </a:lnTo>
                <a:lnTo>
                  <a:pt x="681" y="673"/>
                </a:lnTo>
                <a:lnTo>
                  <a:pt x="657" y="699"/>
                </a:lnTo>
                <a:close/>
                <a:moveTo>
                  <a:pt x="553" y="593"/>
                </a:moveTo>
                <a:lnTo>
                  <a:pt x="504" y="543"/>
                </a:lnTo>
                <a:lnTo>
                  <a:pt x="530" y="519"/>
                </a:lnTo>
                <a:lnTo>
                  <a:pt x="577" y="567"/>
                </a:lnTo>
                <a:lnTo>
                  <a:pt x="553" y="593"/>
                </a:lnTo>
                <a:close/>
                <a:moveTo>
                  <a:pt x="447" y="484"/>
                </a:moveTo>
                <a:lnTo>
                  <a:pt x="399" y="436"/>
                </a:lnTo>
                <a:lnTo>
                  <a:pt x="423" y="410"/>
                </a:lnTo>
                <a:lnTo>
                  <a:pt x="473" y="460"/>
                </a:lnTo>
                <a:lnTo>
                  <a:pt x="447" y="484"/>
                </a:lnTo>
                <a:close/>
                <a:moveTo>
                  <a:pt x="343" y="377"/>
                </a:moveTo>
                <a:lnTo>
                  <a:pt x="295" y="327"/>
                </a:lnTo>
                <a:lnTo>
                  <a:pt x="319" y="303"/>
                </a:lnTo>
                <a:lnTo>
                  <a:pt x="369" y="353"/>
                </a:lnTo>
                <a:lnTo>
                  <a:pt x="343" y="377"/>
                </a:lnTo>
                <a:close/>
                <a:moveTo>
                  <a:pt x="239" y="270"/>
                </a:moveTo>
                <a:lnTo>
                  <a:pt x="191" y="220"/>
                </a:lnTo>
                <a:lnTo>
                  <a:pt x="215" y="197"/>
                </a:lnTo>
                <a:lnTo>
                  <a:pt x="265" y="247"/>
                </a:lnTo>
                <a:lnTo>
                  <a:pt x="239" y="270"/>
                </a:lnTo>
                <a:close/>
                <a:moveTo>
                  <a:pt x="135" y="164"/>
                </a:moveTo>
                <a:lnTo>
                  <a:pt x="87" y="114"/>
                </a:lnTo>
                <a:lnTo>
                  <a:pt x="111" y="90"/>
                </a:lnTo>
                <a:lnTo>
                  <a:pt x="161" y="140"/>
                </a:lnTo>
                <a:lnTo>
                  <a:pt x="135" y="164"/>
                </a:lnTo>
                <a:close/>
                <a:moveTo>
                  <a:pt x="31" y="57"/>
                </a:moveTo>
                <a:lnTo>
                  <a:pt x="0" y="24"/>
                </a:lnTo>
                <a:lnTo>
                  <a:pt x="24" y="0"/>
                </a:lnTo>
                <a:lnTo>
                  <a:pt x="54" y="33"/>
                </a:lnTo>
                <a:lnTo>
                  <a:pt x="31" y="57"/>
                </a:lnTo>
                <a:close/>
              </a:path>
            </a:pathLst>
          </a:custGeom>
          <a:solidFill>
            <a:srgbClr val="B4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 name="Freeform 7"/>
          <p:cNvSpPr>
            <a:spLocks noEditPoints="1"/>
          </p:cNvSpPr>
          <p:nvPr/>
        </p:nvSpPr>
        <p:spPr bwMode="auto">
          <a:xfrm>
            <a:off x="4515076" y="2902920"/>
            <a:ext cx="1577975" cy="1617663"/>
          </a:xfrm>
          <a:custGeom>
            <a:avLst/>
            <a:gdLst>
              <a:gd name="T0" fmla="*/ 24 w 994"/>
              <a:gd name="T1" fmla="*/ 1019 h 1019"/>
              <a:gd name="T2" fmla="*/ 0 w 994"/>
              <a:gd name="T3" fmla="*/ 996 h 1019"/>
              <a:gd name="T4" fmla="*/ 48 w 994"/>
              <a:gd name="T5" fmla="*/ 946 h 1019"/>
              <a:gd name="T6" fmla="*/ 71 w 994"/>
              <a:gd name="T7" fmla="*/ 970 h 1019"/>
              <a:gd name="T8" fmla="*/ 24 w 994"/>
              <a:gd name="T9" fmla="*/ 1019 h 1019"/>
              <a:gd name="T10" fmla="*/ 128 w 994"/>
              <a:gd name="T11" fmla="*/ 913 h 1019"/>
              <a:gd name="T12" fmla="*/ 104 w 994"/>
              <a:gd name="T13" fmla="*/ 889 h 1019"/>
              <a:gd name="T14" fmla="*/ 152 w 994"/>
              <a:gd name="T15" fmla="*/ 839 h 1019"/>
              <a:gd name="T16" fmla="*/ 178 w 994"/>
              <a:gd name="T17" fmla="*/ 863 h 1019"/>
              <a:gd name="T18" fmla="*/ 128 w 994"/>
              <a:gd name="T19" fmla="*/ 913 h 1019"/>
              <a:gd name="T20" fmla="*/ 232 w 994"/>
              <a:gd name="T21" fmla="*/ 806 h 1019"/>
              <a:gd name="T22" fmla="*/ 208 w 994"/>
              <a:gd name="T23" fmla="*/ 782 h 1019"/>
              <a:gd name="T24" fmla="*/ 256 w 994"/>
              <a:gd name="T25" fmla="*/ 733 h 1019"/>
              <a:gd name="T26" fmla="*/ 282 w 994"/>
              <a:gd name="T27" fmla="*/ 756 h 1019"/>
              <a:gd name="T28" fmla="*/ 232 w 994"/>
              <a:gd name="T29" fmla="*/ 806 h 1019"/>
              <a:gd name="T30" fmla="*/ 336 w 994"/>
              <a:gd name="T31" fmla="*/ 699 h 1019"/>
              <a:gd name="T32" fmla="*/ 312 w 994"/>
              <a:gd name="T33" fmla="*/ 673 h 1019"/>
              <a:gd name="T34" fmla="*/ 360 w 994"/>
              <a:gd name="T35" fmla="*/ 626 h 1019"/>
              <a:gd name="T36" fmla="*/ 386 w 994"/>
              <a:gd name="T37" fmla="*/ 650 h 1019"/>
              <a:gd name="T38" fmla="*/ 336 w 994"/>
              <a:gd name="T39" fmla="*/ 699 h 1019"/>
              <a:gd name="T40" fmla="*/ 443 w 994"/>
              <a:gd name="T41" fmla="*/ 593 h 1019"/>
              <a:gd name="T42" fmla="*/ 417 w 994"/>
              <a:gd name="T43" fmla="*/ 567 h 1019"/>
              <a:gd name="T44" fmla="*/ 464 w 994"/>
              <a:gd name="T45" fmla="*/ 519 h 1019"/>
              <a:gd name="T46" fmla="*/ 490 w 994"/>
              <a:gd name="T47" fmla="*/ 543 h 1019"/>
              <a:gd name="T48" fmla="*/ 443 w 994"/>
              <a:gd name="T49" fmla="*/ 593 h 1019"/>
              <a:gd name="T50" fmla="*/ 547 w 994"/>
              <a:gd name="T51" fmla="*/ 484 h 1019"/>
              <a:gd name="T52" fmla="*/ 521 w 994"/>
              <a:gd name="T53" fmla="*/ 460 h 1019"/>
              <a:gd name="T54" fmla="*/ 570 w 994"/>
              <a:gd name="T55" fmla="*/ 410 h 1019"/>
              <a:gd name="T56" fmla="*/ 594 w 994"/>
              <a:gd name="T57" fmla="*/ 436 h 1019"/>
              <a:gd name="T58" fmla="*/ 547 w 994"/>
              <a:gd name="T59" fmla="*/ 484 h 1019"/>
              <a:gd name="T60" fmla="*/ 651 w 994"/>
              <a:gd name="T61" fmla="*/ 377 h 1019"/>
              <a:gd name="T62" fmla="*/ 625 w 994"/>
              <a:gd name="T63" fmla="*/ 353 h 1019"/>
              <a:gd name="T64" fmla="*/ 674 w 994"/>
              <a:gd name="T65" fmla="*/ 303 h 1019"/>
              <a:gd name="T66" fmla="*/ 698 w 994"/>
              <a:gd name="T67" fmla="*/ 327 h 1019"/>
              <a:gd name="T68" fmla="*/ 651 w 994"/>
              <a:gd name="T69" fmla="*/ 377 h 1019"/>
              <a:gd name="T70" fmla="*/ 755 w 994"/>
              <a:gd name="T71" fmla="*/ 270 h 1019"/>
              <a:gd name="T72" fmla="*/ 729 w 994"/>
              <a:gd name="T73" fmla="*/ 247 h 1019"/>
              <a:gd name="T74" fmla="*/ 778 w 994"/>
              <a:gd name="T75" fmla="*/ 197 h 1019"/>
              <a:gd name="T76" fmla="*/ 802 w 994"/>
              <a:gd name="T77" fmla="*/ 220 h 1019"/>
              <a:gd name="T78" fmla="*/ 755 w 994"/>
              <a:gd name="T79" fmla="*/ 270 h 1019"/>
              <a:gd name="T80" fmla="*/ 859 w 994"/>
              <a:gd name="T81" fmla="*/ 164 h 1019"/>
              <a:gd name="T82" fmla="*/ 835 w 994"/>
              <a:gd name="T83" fmla="*/ 140 h 1019"/>
              <a:gd name="T84" fmla="*/ 882 w 994"/>
              <a:gd name="T85" fmla="*/ 90 h 1019"/>
              <a:gd name="T86" fmla="*/ 906 w 994"/>
              <a:gd name="T87" fmla="*/ 114 h 1019"/>
              <a:gd name="T88" fmla="*/ 859 w 994"/>
              <a:gd name="T89" fmla="*/ 164 h 1019"/>
              <a:gd name="T90" fmla="*/ 963 w 994"/>
              <a:gd name="T91" fmla="*/ 57 h 1019"/>
              <a:gd name="T92" fmla="*/ 939 w 994"/>
              <a:gd name="T93" fmla="*/ 33 h 1019"/>
              <a:gd name="T94" fmla="*/ 970 w 994"/>
              <a:gd name="T95" fmla="*/ 0 h 1019"/>
              <a:gd name="T96" fmla="*/ 994 w 994"/>
              <a:gd name="T97" fmla="*/ 24 h 1019"/>
              <a:gd name="T98" fmla="*/ 963 w 994"/>
              <a:gd name="T99" fmla="*/ 57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4" h="1019">
                <a:moveTo>
                  <a:pt x="24" y="1019"/>
                </a:moveTo>
                <a:lnTo>
                  <a:pt x="0" y="996"/>
                </a:lnTo>
                <a:lnTo>
                  <a:pt x="48" y="946"/>
                </a:lnTo>
                <a:lnTo>
                  <a:pt x="71" y="970"/>
                </a:lnTo>
                <a:lnTo>
                  <a:pt x="24" y="1019"/>
                </a:lnTo>
                <a:close/>
                <a:moveTo>
                  <a:pt x="128" y="913"/>
                </a:moveTo>
                <a:lnTo>
                  <a:pt x="104" y="889"/>
                </a:lnTo>
                <a:lnTo>
                  <a:pt x="152" y="839"/>
                </a:lnTo>
                <a:lnTo>
                  <a:pt x="178" y="863"/>
                </a:lnTo>
                <a:lnTo>
                  <a:pt x="128" y="913"/>
                </a:lnTo>
                <a:close/>
                <a:moveTo>
                  <a:pt x="232" y="806"/>
                </a:moveTo>
                <a:lnTo>
                  <a:pt x="208" y="782"/>
                </a:lnTo>
                <a:lnTo>
                  <a:pt x="256" y="733"/>
                </a:lnTo>
                <a:lnTo>
                  <a:pt x="282" y="756"/>
                </a:lnTo>
                <a:lnTo>
                  <a:pt x="232" y="806"/>
                </a:lnTo>
                <a:close/>
                <a:moveTo>
                  <a:pt x="336" y="699"/>
                </a:moveTo>
                <a:lnTo>
                  <a:pt x="312" y="673"/>
                </a:lnTo>
                <a:lnTo>
                  <a:pt x="360" y="626"/>
                </a:lnTo>
                <a:lnTo>
                  <a:pt x="386" y="650"/>
                </a:lnTo>
                <a:lnTo>
                  <a:pt x="336" y="699"/>
                </a:lnTo>
                <a:close/>
                <a:moveTo>
                  <a:pt x="443" y="593"/>
                </a:moveTo>
                <a:lnTo>
                  <a:pt x="417" y="567"/>
                </a:lnTo>
                <a:lnTo>
                  <a:pt x="464" y="519"/>
                </a:lnTo>
                <a:lnTo>
                  <a:pt x="490" y="543"/>
                </a:lnTo>
                <a:lnTo>
                  <a:pt x="443" y="593"/>
                </a:lnTo>
                <a:close/>
                <a:moveTo>
                  <a:pt x="547" y="484"/>
                </a:moveTo>
                <a:lnTo>
                  <a:pt x="521" y="460"/>
                </a:lnTo>
                <a:lnTo>
                  <a:pt x="570" y="410"/>
                </a:lnTo>
                <a:lnTo>
                  <a:pt x="594" y="436"/>
                </a:lnTo>
                <a:lnTo>
                  <a:pt x="547" y="484"/>
                </a:lnTo>
                <a:close/>
                <a:moveTo>
                  <a:pt x="651" y="377"/>
                </a:moveTo>
                <a:lnTo>
                  <a:pt x="625" y="353"/>
                </a:lnTo>
                <a:lnTo>
                  <a:pt x="674" y="303"/>
                </a:lnTo>
                <a:lnTo>
                  <a:pt x="698" y="327"/>
                </a:lnTo>
                <a:lnTo>
                  <a:pt x="651" y="377"/>
                </a:lnTo>
                <a:close/>
                <a:moveTo>
                  <a:pt x="755" y="270"/>
                </a:moveTo>
                <a:lnTo>
                  <a:pt x="729" y="247"/>
                </a:lnTo>
                <a:lnTo>
                  <a:pt x="778" y="197"/>
                </a:lnTo>
                <a:lnTo>
                  <a:pt x="802" y="220"/>
                </a:lnTo>
                <a:lnTo>
                  <a:pt x="755" y="270"/>
                </a:lnTo>
                <a:close/>
                <a:moveTo>
                  <a:pt x="859" y="164"/>
                </a:moveTo>
                <a:lnTo>
                  <a:pt x="835" y="140"/>
                </a:lnTo>
                <a:lnTo>
                  <a:pt x="882" y="90"/>
                </a:lnTo>
                <a:lnTo>
                  <a:pt x="906" y="114"/>
                </a:lnTo>
                <a:lnTo>
                  <a:pt x="859" y="164"/>
                </a:lnTo>
                <a:close/>
                <a:moveTo>
                  <a:pt x="963" y="57"/>
                </a:moveTo>
                <a:lnTo>
                  <a:pt x="939" y="33"/>
                </a:lnTo>
                <a:lnTo>
                  <a:pt x="970" y="0"/>
                </a:lnTo>
                <a:lnTo>
                  <a:pt x="994" y="24"/>
                </a:lnTo>
                <a:lnTo>
                  <a:pt x="963" y="57"/>
                </a:lnTo>
                <a:close/>
              </a:path>
            </a:pathLst>
          </a:custGeom>
          <a:solidFill>
            <a:srgbClr val="B4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 name="Freeform 8"/>
          <p:cNvSpPr>
            <a:spLocks noEditPoints="1"/>
          </p:cNvSpPr>
          <p:nvPr/>
        </p:nvSpPr>
        <p:spPr bwMode="auto">
          <a:xfrm>
            <a:off x="6062888" y="2902920"/>
            <a:ext cx="1579563" cy="1617663"/>
          </a:xfrm>
          <a:custGeom>
            <a:avLst/>
            <a:gdLst>
              <a:gd name="T0" fmla="*/ 969 w 995"/>
              <a:gd name="T1" fmla="*/ 1019 h 1019"/>
              <a:gd name="T2" fmla="*/ 922 w 995"/>
              <a:gd name="T3" fmla="*/ 970 h 1019"/>
              <a:gd name="T4" fmla="*/ 948 w 995"/>
              <a:gd name="T5" fmla="*/ 946 h 1019"/>
              <a:gd name="T6" fmla="*/ 995 w 995"/>
              <a:gd name="T7" fmla="*/ 996 h 1019"/>
              <a:gd name="T8" fmla="*/ 969 w 995"/>
              <a:gd name="T9" fmla="*/ 1019 h 1019"/>
              <a:gd name="T10" fmla="*/ 865 w 995"/>
              <a:gd name="T11" fmla="*/ 913 h 1019"/>
              <a:gd name="T12" fmla="*/ 818 w 995"/>
              <a:gd name="T13" fmla="*/ 863 h 1019"/>
              <a:gd name="T14" fmla="*/ 844 w 995"/>
              <a:gd name="T15" fmla="*/ 839 h 1019"/>
              <a:gd name="T16" fmla="*/ 891 w 995"/>
              <a:gd name="T17" fmla="*/ 889 h 1019"/>
              <a:gd name="T18" fmla="*/ 865 w 995"/>
              <a:gd name="T19" fmla="*/ 913 h 1019"/>
              <a:gd name="T20" fmla="*/ 761 w 995"/>
              <a:gd name="T21" fmla="*/ 806 h 1019"/>
              <a:gd name="T22" fmla="*/ 714 w 995"/>
              <a:gd name="T23" fmla="*/ 756 h 1019"/>
              <a:gd name="T24" fmla="*/ 737 w 995"/>
              <a:gd name="T25" fmla="*/ 733 h 1019"/>
              <a:gd name="T26" fmla="*/ 787 w 995"/>
              <a:gd name="T27" fmla="*/ 782 h 1019"/>
              <a:gd name="T28" fmla="*/ 761 w 995"/>
              <a:gd name="T29" fmla="*/ 806 h 1019"/>
              <a:gd name="T30" fmla="*/ 657 w 995"/>
              <a:gd name="T31" fmla="*/ 699 h 1019"/>
              <a:gd name="T32" fmla="*/ 610 w 995"/>
              <a:gd name="T33" fmla="*/ 650 h 1019"/>
              <a:gd name="T34" fmla="*/ 633 w 995"/>
              <a:gd name="T35" fmla="*/ 626 h 1019"/>
              <a:gd name="T36" fmla="*/ 683 w 995"/>
              <a:gd name="T37" fmla="*/ 673 h 1019"/>
              <a:gd name="T38" fmla="*/ 657 w 995"/>
              <a:gd name="T39" fmla="*/ 699 h 1019"/>
              <a:gd name="T40" fmla="*/ 553 w 995"/>
              <a:gd name="T41" fmla="*/ 593 h 1019"/>
              <a:gd name="T42" fmla="*/ 506 w 995"/>
              <a:gd name="T43" fmla="*/ 543 h 1019"/>
              <a:gd name="T44" fmla="*/ 529 w 995"/>
              <a:gd name="T45" fmla="*/ 519 h 1019"/>
              <a:gd name="T46" fmla="*/ 579 w 995"/>
              <a:gd name="T47" fmla="*/ 567 h 1019"/>
              <a:gd name="T48" fmla="*/ 553 w 995"/>
              <a:gd name="T49" fmla="*/ 593 h 1019"/>
              <a:gd name="T50" fmla="*/ 449 w 995"/>
              <a:gd name="T51" fmla="*/ 484 h 1019"/>
              <a:gd name="T52" fmla="*/ 402 w 995"/>
              <a:gd name="T53" fmla="*/ 436 h 1019"/>
              <a:gd name="T54" fmla="*/ 425 w 995"/>
              <a:gd name="T55" fmla="*/ 410 h 1019"/>
              <a:gd name="T56" fmla="*/ 473 w 995"/>
              <a:gd name="T57" fmla="*/ 460 h 1019"/>
              <a:gd name="T58" fmla="*/ 449 w 995"/>
              <a:gd name="T59" fmla="*/ 484 h 1019"/>
              <a:gd name="T60" fmla="*/ 345 w 995"/>
              <a:gd name="T61" fmla="*/ 377 h 1019"/>
              <a:gd name="T62" fmla="*/ 298 w 995"/>
              <a:gd name="T63" fmla="*/ 327 h 1019"/>
              <a:gd name="T64" fmla="*/ 321 w 995"/>
              <a:gd name="T65" fmla="*/ 303 h 1019"/>
              <a:gd name="T66" fmla="*/ 368 w 995"/>
              <a:gd name="T67" fmla="*/ 353 h 1019"/>
              <a:gd name="T68" fmla="*/ 345 w 995"/>
              <a:gd name="T69" fmla="*/ 377 h 1019"/>
              <a:gd name="T70" fmla="*/ 241 w 995"/>
              <a:gd name="T71" fmla="*/ 270 h 1019"/>
              <a:gd name="T72" fmla="*/ 193 w 995"/>
              <a:gd name="T73" fmla="*/ 220 h 1019"/>
              <a:gd name="T74" fmla="*/ 217 w 995"/>
              <a:gd name="T75" fmla="*/ 197 h 1019"/>
              <a:gd name="T76" fmla="*/ 264 w 995"/>
              <a:gd name="T77" fmla="*/ 247 h 1019"/>
              <a:gd name="T78" fmla="*/ 241 w 995"/>
              <a:gd name="T79" fmla="*/ 270 h 1019"/>
              <a:gd name="T80" fmla="*/ 137 w 995"/>
              <a:gd name="T81" fmla="*/ 164 h 1019"/>
              <a:gd name="T82" fmla="*/ 87 w 995"/>
              <a:gd name="T83" fmla="*/ 114 h 1019"/>
              <a:gd name="T84" fmla="*/ 113 w 995"/>
              <a:gd name="T85" fmla="*/ 90 h 1019"/>
              <a:gd name="T86" fmla="*/ 160 w 995"/>
              <a:gd name="T87" fmla="*/ 140 h 1019"/>
              <a:gd name="T88" fmla="*/ 137 w 995"/>
              <a:gd name="T89" fmla="*/ 164 h 1019"/>
              <a:gd name="T90" fmla="*/ 33 w 995"/>
              <a:gd name="T91" fmla="*/ 57 h 1019"/>
              <a:gd name="T92" fmla="*/ 0 w 995"/>
              <a:gd name="T93" fmla="*/ 24 h 1019"/>
              <a:gd name="T94" fmla="*/ 26 w 995"/>
              <a:gd name="T95" fmla="*/ 0 h 1019"/>
              <a:gd name="T96" fmla="*/ 56 w 995"/>
              <a:gd name="T97" fmla="*/ 33 h 1019"/>
              <a:gd name="T98" fmla="*/ 33 w 995"/>
              <a:gd name="T99" fmla="*/ 57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5" h="1019">
                <a:moveTo>
                  <a:pt x="969" y="1019"/>
                </a:moveTo>
                <a:lnTo>
                  <a:pt x="922" y="970"/>
                </a:lnTo>
                <a:lnTo>
                  <a:pt x="948" y="946"/>
                </a:lnTo>
                <a:lnTo>
                  <a:pt x="995" y="996"/>
                </a:lnTo>
                <a:lnTo>
                  <a:pt x="969" y="1019"/>
                </a:lnTo>
                <a:close/>
                <a:moveTo>
                  <a:pt x="865" y="913"/>
                </a:moveTo>
                <a:lnTo>
                  <a:pt x="818" y="863"/>
                </a:lnTo>
                <a:lnTo>
                  <a:pt x="844" y="839"/>
                </a:lnTo>
                <a:lnTo>
                  <a:pt x="891" y="889"/>
                </a:lnTo>
                <a:lnTo>
                  <a:pt x="865" y="913"/>
                </a:lnTo>
                <a:close/>
                <a:moveTo>
                  <a:pt x="761" y="806"/>
                </a:moveTo>
                <a:lnTo>
                  <a:pt x="714" y="756"/>
                </a:lnTo>
                <a:lnTo>
                  <a:pt x="737" y="733"/>
                </a:lnTo>
                <a:lnTo>
                  <a:pt x="787" y="782"/>
                </a:lnTo>
                <a:lnTo>
                  <a:pt x="761" y="806"/>
                </a:lnTo>
                <a:close/>
                <a:moveTo>
                  <a:pt x="657" y="699"/>
                </a:moveTo>
                <a:lnTo>
                  <a:pt x="610" y="650"/>
                </a:lnTo>
                <a:lnTo>
                  <a:pt x="633" y="626"/>
                </a:lnTo>
                <a:lnTo>
                  <a:pt x="683" y="673"/>
                </a:lnTo>
                <a:lnTo>
                  <a:pt x="657" y="699"/>
                </a:lnTo>
                <a:close/>
                <a:moveTo>
                  <a:pt x="553" y="593"/>
                </a:moveTo>
                <a:lnTo>
                  <a:pt x="506" y="543"/>
                </a:lnTo>
                <a:lnTo>
                  <a:pt x="529" y="519"/>
                </a:lnTo>
                <a:lnTo>
                  <a:pt x="579" y="567"/>
                </a:lnTo>
                <a:lnTo>
                  <a:pt x="553" y="593"/>
                </a:lnTo>
                <a:close/>
                <a:moveTo>
                  <a:pt x="449" y="484"/>
                </a:moveTo>
                <a:lnTo>
                  <a:pt x="402" y="436"/>
                </a:lnTo>
                <a:lnTo>
                  <a:pt x="425" y="410"/>
                </a:lnTo>
                <a:lnTo>
                  <a:pt x="473" y="460"/>
                </a:lnTo>
                <a:lnTo>
                  <a:pt x="449" y="484"/>
                </a:lnTo>
                <a:close/>
                <a:moveTo>
                  <a:pt x="345" y="377"/>
                </a:moveTo>
                <a:lnTo>
                  <a:pt x="298" y="327"/>
                </a:lnTo>
                <a:lnTo>
                  <a:pt x="321" y="303"/>
                </a:lnTo>
                <a:lnTo>
                  <a:pt x="368" y="353"/>
                </a:lnTo>
                <a:lnTo>
                  <a:pt x="345" y="377"/>
                </a:lnTo>
                <a:close/>
                <a:moveTo>
                  <a:pt x="241" y="270"/>
                </a:moveTo>
                <a:lnTo>
                  <a:pt x="193" y="220"/>
                </a:lnTo>
                <a:lnTo>
                  <a:pt x="217" y="197"/>
                </a:lnTo>
                <a:lnTo>
                  <a:pt x="264" y="247"/>
                </a:lnTo>
                <a:lnTo>
                  <a:pt x="241" y="270"/>
                </a:lnTo>
                <a:close/>
                <a:moveTo>
                  <a:pt x="137" y="164"/>
                </a:moveTo>
                <a:lnTo>
                  <a:pt x="87" y="114"/>
                </a:lnTo>
                <a:lnTo>
                  <a:pt x="113" y="90"/>
                </a:lnTo>
                <a:lnTo>
                  <a:pt x="160" y="140"/>
                </a:lnTo>
                <a:lnTo>
                  <a:pt x="137" y="164"/>
                </a:lnTo>
                <a:close/>
                <a:moveTo>
                  <a:pt x="33" y="57"/>
                </a:moveTo>
                <a:lnTo>
                  <a:pt x="0" y="24"/>
                </a:lnTo>
                <a:lnTo>
                  <a:pt x="26" y="0"/>
                </a:lnTo>
                <a:lnTo>
                  <a:pt x="56" y="33"/>
                </a:lnTo>
                <a:lnTo>
                  <a:pt x="33" y="57"/>
                </a:lnTo>
                <a:close/>
              </a:path>
            </a:pathLst>
          </a:custGeom>
          <a:solidFill>
            <a:srgbClr val="B4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6" name="Freeform 9"/>
          <p:cNvSpPr>
            <a:spLocks noEditPoints="1"/>
          </p:cNvSpPr>
          <p:nvPr/>
        </p:nvSpPr>
        <p:spPr bwMode="auto">
          <a:xfrm>
            <a:off x="7658326" y="2902920"/>
            <a:ext cx="1579563" cy="1617663"/>
          </a:xfrm>
          <a:custGeom>
            <a:avLst/>
            <a:gdLst>
              <a:gd name="T0" fmla="*/ 23 w 995"/>
              <a:gd name="T1" fmla="*/ 1019 h 1019"/>
              <a:gd name="T2" fmla="*/ 0 w 995"/>
              <a:gd name="T3" fmla="*/ 996 h 1019"/>
              <a:gd name="T4" fmla="*/ 47 w 995"/>
              <a:gd name="T5" fmla="*/ 946 h 1019"/>
              <a:gd name="T6" fmla="*/ 73 w 995"/>
              <a:gd name="T7" fmla="*/ 970 h 1019"/>
              <a:gd name="T8" fmla="*/ 23 w 995"/>
              <a:gd name="T9" fmla="*/ 1019 h 1019"/>
              <a:gd name="T10" fmla="*/ 130 w 995"/>
              <a:gd name="T11" fmla="*/ 913 h 1019"/>
              <a:gd name="T12" fmla="*/ 104 w 995"/>
              <a:gd name="T13" fmla="*/ 889 h 1019"/>
              <a:gd name="T14" fmla="*/ 153 w 995"/>
              <a:gd name="T15" fmla="*/ 839 h 1019"/>
              <a:gd name="T16" fmla="*/ 177 w 995"/>
              <a:gd name="T17" fmla="*/ 863 h 1019"/>
              <a:gd name="T18" fmla="*/ 130 w 995"/>
              <a:gd name="T19" fmla="*/ 913 h 1019"/>
              <a:gd name="T20" fmla="*/ 234 w 995"/>
              <a:gd name="T21" fmla="*/ 806 h 1019"/>
              <a:gd name="T22" fmla="*/ 208 w 995"/>
              <a:gd name="T23" fmla="*/ 782 h 1019"/>
              <a:gd name="T24" fmla="*/ 257 w 995"/>
              <a:gd name="T25" fmla="*/ 733 h 1019"/>
              <a:gd name="T26" fmla="*/ 281 w 995"/>
              <a:gd name="T27" fmla="*/ 756 h 1019"/>
              <a:gd name="T28" fmla="*/ 234 w 995"/>
              <a:gd name="T29" fmla="*/ 806 h 1019"/>
              <a:gd name="T30" fmla="*/ 338 w 995"/>
              <a:gd name="T31" fmla="*/ 699 h 1019"/>
              <a:gd name="T32" fmla="*/ 312 w 995"/>
              <a:gd name="T33" fmla="*/ 673 h 1019"/>
              <a:gd name="T34" fmla="*/ 361 w 995"/>
              <a:gd name="T35" fmla="*/ 626 h 1019"/>
              <a:gd name="T36" fmla="*/ 385 w 995"/>
              <a:gd name="T37" fmla="*/ 650 h 1019"/>
              <a:gd name="T38" fmla="*/ 338 w 995"/>
              <a:gd name="T39" fmla="*/ 699 h 1019"/>
              <a:gd name="T40" fmla="*/ 442 w 995"/>
              <a:gd name="T41" fmla="*/ 593 h 1019"/>
              <a:gd name="T42" fmla="*/ 416 w 995"/>
              <a:gd name="T43" fmla="*/ 567 h 1019"/>
              <a:gd name="T44" fmla="*/ 465 w 995"/>
              <a:gd name="T45" fmla="*/ 519 h 1019"/>
              <a:gd name="T46" fmla="*/ 489 w 995"/>
              <a:gd name="T47" fmla="*/ 543 h 1019"/>
              <a:gd name="T48" fmla="*/ 442 w 995"/>
              <a:gd name="T49" fmla="*/ 593 h 1019"/>
              <a:gd name="T50" fmla="*/ 546 w 995"/>
              <a:gd name="T51" fmla="*/ 484 h 1019"/>
              <a:gd name="T52" fmla="*/ 522 w 995"/>
              <a:gd name="T53" fmla="*/ 460 h 1019"/>
              <a:gd name="T54" fmla="*/ 569 w 995"/>
              <a:gd name="T55" fmla="*/ 410 h 1019"/>
              <a:gd name="T56" fmla="*/ 593 w 995"/>
              <a:gd name="T57" fmla="*/ 436 h 1019"/>
              <a:gd name="T58" fmla="*/ 546 w 995"/>
              <a:gd name="T59" fmla="*/ 484 h 1019"/>
              <a:gd name="T60" fmla="*/ 650 w 995"/>
              <a:gd name="T61" fmla="*/ 377 h 1019"/>
              <a:gd name="T62" fmla="*/ 626 w 995"/>
              <a:gd name="T63" fmla="*/ 353 h 1019"/>
              <a:gd name="T64" fmla="*/ 673 w 995"/>
              <a:gd name="T65" fmla="*/ 303 h 1019"/>
              <a:gd name="T66" fmla="*/ 697 w 995"/>
              <a:gd name="T67" fmla="*/ 327 h 1019"/>
              <a:gd name="T68" fmla="*/ 650 w 995"/>
              <a:gd name="T69" fmla="*/ 377 h 1019"/>
              <a:gd name="T70" fmla="*/ 754 w 995"/>
              <a:gd name="T71" fmla="*/ 270 h 1019"/>
              <a:gd name="T72" fmla="*/ 730 w 995"/>
              <a:gd name="T73" fmla="*/ 247 h 1019"/>
              <a:gd name="T74" fmla="*/ 777 w 995"/>
              <a:gd name="T75" fmla="*/ 197 h 1019"/>
              <a:gd name="T76" fmla="*/ 804 w 995"/>
              <a:gd name="T77" fmla="*/ 220 h 1019"/>
              <a:gd name="T78" fmla="*/ 754 w 995"/>
              <a:gd name="T79" fmla="*/ 270 h 1019"/>
              <a:gd name="T80" fmla="*/ 858 w 995"/>
              <a:gd name="T81" fmla="*/ 164 h 1019"/>
              <a:gd name="T82" fmla="*/ 834 w 995"/>
              <a:gd name="T83" fmla="*/ 140 h 1019"/>
              <a:gd name="T84" fmla="*/ 882 w 995"/>
              <a:gd name="T85" fmla="*/ 90 h 1019"/>
              <a:gd name="T86" fmla="*/ 908 w 995"/>
              <a:gd name="T87" fmla="*/ 114 h 1019"/>
              <a:gd name="T88" fmla="*/ 858 w 995"/>
              <a:gd name="T89" fmla="*/ 164 h 1019"/>
              <a:gd name="T90" fmla="*/ 962 w 995"/>
              <a:gd name="T91" fmla="*/ 57 h 1019"/>
              <a:gd name="T92" fmla="*/ 938 w 995"/>
              <a:gd name="T93" fmla="*/ 33 h 1019"/>
              <a:gd name="T94" fmla="*/ 969 w 995"/>
              <a:gd name="T95" fmla="*/ 0 h 1019"/>
              <a:gd name="T96" fmla="*/ 995 w 995"/>
              <a:gd name="T97" fmla="*/ 24 h 1019"/>
              <a:gd name="T98" fmla="*/ 962 w 995"/>
              <a:gd name="T99" fmla="*/ 57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5" h="1019">
                <a:moveTo>
                  <a:pt x="23" y="1019"/>
                </a:moveTo>
                <a:lnTo>
                  <a:pt x="0" y="996"/>
                </a:lnTo>
                <a:lnTo>
                  <a:pt x="47" y="946"/>
                </a:lnTo>
                <a:lnTo>
                  <a:pt x="73" y="970"/>
                </a:lnTo>
                <a:lnTo>
                  <a:pt x="23" y="1019"/>
                </a:lnTo>
                <a:close/>
                <a:moveTo>
                  <a:pt x="130" y="913"/>
                </a:moveTo>
                <a:lnTo>
                  <a:pt x="104" y="889"/>
                </a:lnTo>
                <a:lnTo>
                  <a:pt x="153" y="839"/>
                </a:lnTo>
                <a:lnTo>
                  <a:pt x="177" y="863"/>
                </a:lnTo>
                <a:lnTo>
                  <a:pt x="130" y="913"/>
                </a:lnTo>
                <a:close/>
                <a:moveTo>
                  <a:pt x="234" y="806"/>
                </a:moveTo>
                <a:lnTo>
                  <a:pt x="208" y="782"/>
                </a:lnTo>
                <a:lnTo>
                  <a:pt x="257" y="733"/>
                </a:lnTo>
                <a:lnTo>
                  <a:pt x="281" y="756"/>
                </a:lnTo>
                <a:lnTo>
                  <a:pt x="234" y="806"/>
                </a:lnTo>
                <a:close/>
                <a:moveTo>
                  <a:pt x="338" y="699"/>
                </a:moveTo>
                <a:lnTo>
                  <a:pt x="312" y="673"/>
                </a:lnTo>
                <a:lnTo>
                  <a:pt x="361" y="626"/>
                </a:lnTo>
                <a:lnTo>
                  <a:pt x="385" y="650"/>
                </a:lnTo>
                <a:lnTo>
                  <a:pt x="338" y="699"/>
                </a:lnTo>
                <a:close/>
                <a:moveTo>
                  <a:pt x="442" y="593"/>
                </a:moveTo>
                <a:lnTo>
                  <a:pt x="416" y="567"/>
                </a:lnTo>
                <a:lnTo>
                  <a:pt x="465" y="519"/>
                </a:lnTo>
                <a:lnTo>
                  <a:pt x="489" y="543"/>
                </a:lnTo>
                <a:lnTo>
                  <a:pt x="442" y="593"/>
                </a:lnTo>
                <a:close/>
                <a:moveTo>
                  <a:pt x="546" y="484"/>
                </a:moveTo>
                <a:lnTo>
                  <a:pt x="522" y="460"/>
                </a:lnTo>
                <a:lnTo>
                  <a:pt x="569" y="410"/>
                </a:lnTo>
                <a:lnTo>
                  <a:pt x="593" y="436"/>
                </a:lnTo>
                <a:lnTo>
                  <a:pt x="546" y="484"/>
                </a:lnTo>
                <a:close/>
                <a:moveTo>
                  <a:pt x="650" y="377"/>
                </a:moveTo>
                <a:lnTo>
                  <a:pt x="626" y="353"/>
                </a:lnTo>
                <a:lnTo>
                  <a:pt x="673" y="303"/>
                </a:lnTo>
                <a:lnTo>
                  <a:pt x="697" y="327"/>
                </a:lnTo>
                <a:lnTo>
                  <a:pt x="650" y="377"/>
                </a:lnTo>
                <a:close/>
                <a:moveTo>
                  <a:pt x="754" y="270"/>
                </a:moveTo>
                <a:lnTo>
                  <a:pt x="730" y="247"/>
                </a:lnTo>
                <a:lnTo>
                  <a:pt x="777" y="197"/>
                </a:lnTo>
                <a:lnTo>
                  <a:pt x="804" y="220"/>
                </a:lnTo>
                <a:lnTo>
                  <a:pt x="754" y="270"/>
                </a:lnTo>
                <a:close/>
                <a:moveTo>
                  <a:pt x="858" y="164"/>
                </a:moveTo>
                <a:lnTo>
                  <a:pt x="834" y="140"/>
                </a:lnTo>
                <a:lnTo>
                  <a:pt x="882" y="90"/>
                </a:lnTo>
                <a:lnTo>
                  <a:pt x="908" y="114"/>
                </a:lnTo>
                <a:lnTo>
                  <a:pt x="858" y="164"/>
                </a:lnTo>
                <a:close/>
                <a:moveTo>
                  <a:pt x="962" y="57"/>
                </a:moveTo>
                <a:lnTo>
                  <a:pt x="938" y="33"/>
                </a:lnTo>
                <a:lnTo>
                  <a:pt x="969" y="0"/>
                </a:lnTo>
                <a:lnTo>
                  <a:pt x="995" y="24"/>
                </a:lnTo>
                <a:lnTo>
                  <a:pt x="962" y="57"/>
                </a:lnTo>
                <a:close/>
              </a:path>
            </a:pathLst>
          </a:custGeom>
          <a:solidFill>
            <a:srgbClr val="B4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7" name="Freeform 10"/>
          <p:cNvSpPr>
            <a:spLocks noEditPoints="1"/>
          </p:cNvSpPr>
          <p:nvPr/>
        </p:nvSpPr>
        <p:spPr bwMode="auto">
          <a:xfrm>
            <a:off x="9207726" y="2902920"/>
            <a:ext cx="1576388" cy="1617663"/>
          </a:xfrm>
          <a:custGeom>
            <a:avLst/>
            <a:gdLst>
              <a:gd name="T0" fmla="*/ 970 w 993"/>
              <a:gd name="T1" fmla="*/ 1019 h 1019"/>
              <a:gd name="T2" fmla="*/ 920 w 993"/>
              <a:gd name="T3" fmla="*/ 970 h 1019"/>
              <a:gd name="T4" fmla="*/ 946 w 993"/>
              <a:gd name="T5" fmla="*/ 946 h 1019"/>
              <a:gd name="T6" fmla="*/ 993 w 993"/>
              <a:gd name="T7" fmla="*/ 996 h 1019"/>
              <a:gd name="T8" fmla="*/ 970 w 993"/>
              <a:gd name="T9" fmla="*/ 1019 h 1019"/>
              <a:gd name="T10" fmla="*/ 866 w 993"/>
              <a:gd name="T11" fmla="*/ 913 h 1019"/>
              <a:gd name="T12" fmla="*/ 816 w 993"/>
              <a:gd name="T13" fmla="*/ 863 h 1019"/>
              <a:gd name="T14" fmla="*/ 842 w 993"/>
              <a:gd name="T15" fmla="*/ 839 h 1019"/>
              <a:gd name="T16" fmla="*/ 889 w 993"/>
              <a:gd name="T17" fmla="*/ 889 h 1019"/>
              <a:gd name="T18" fmla="*/ 866 w 993"/>
              <a:gd name="T19" fmla="*/ 913 h 1019"/>
              <a:gd name="T20" fmla="*/ 762 w 993"/>
              <a:gd name="T21" fmla="*/ 806 h 1019"/>
              <a:gd name="T22" fmla="*/ 712 w 993"/>
              <a:gd name="T23" fmla="*/ 756 h 1019"/>
              <a:gd name="T24" fmla="*/ 738 w 993"/>
              <a:gd name="T25" fmla="*/ 733 h 1019"/>
              <a:gd name="T26" fmla="*/ 785 w 993"/>
              <a:gd name="T27" fmla="*/ 782 h 1019"/>
              <a:gd name="T28" fmla="*/ 762 w 993"/>
              <a:gd name="T29" fmla="*/ 806 h 1019"/>
              <a:gd name="T30" fmla="*/ 657 w 993"/>
              <a:gd name="T31" fmla="*/ 699 h 1019"/>
              <a:gd name="T32" fmla="*/ 608 w 993"/>
              <a:gd name="T33" fmla="*/ 650 h 1019"/>
              <a:gd name="T34" fmla="*/ 634 w 993"/>
              <a:gd name="T35" fmla="*/ 626 h 1019"/>
              <a:gd name="T36" fmla="*/ 681 w 993"/>
              <a:gd name="T37" fmla="*/ 673 h 1019"/>
              <a:gd name="T38" fmla="*/ 657 w 993"/>
              <a:gd name="T39" fmla="*/ 699 h 1019"/>
              <a:gd name="T40" fmla="*/ 551 w 993"/>
              <a:gd name="T41" fmla="*/ 593 h 1019"/>
              <a:gd name="T42" fmla="*/ 504 w 993"/>
              <a:gd name="T43" fmla="*/ 543 h 1019"/>
              <a:gd name="T44" fmla="*/ 530 w 993"/>
              <a:gd name="T45" fmla="*/ 519 h 1019"/>
              <a:gd name="T46" fmla="*/ 577 w 993"/>
              <a:gd name="T47" fmla="*/ 567 h 1019"/>
              <a:gd name="T48" fmla="*/ 551 w 993"/>
              <a:gd name="T49" fmla="*/ 593 h 1019"/>
              <a:gd name="T50" fmla="*/ 447 w 993"/>
              <a:gd name="T51" fmla="*/ 484 h 1019"/>
              <a:gd name="T52" fmla="*/ 400 w 993"/>
              <a:gd name="T53" fmla="*/ 436 h 1019"/>
              <a:gd name="T54" fmla="*/ 423 w 993"/>
              <a:gd name="T55" fmla="*/ 410 h 1019"/>
              <a:gd name="T56" fmla="*/ 473 w 993"/>
              <a:gd name="T57" fmla="*/ 460 h 1019"/>
              <a:gd name="T58" fmla="*/ 447 w 993"/>
              <a:gd name="T59" fmla="*/ 484 h 1019"/>
              <a:gd name="T60" fmla="*/ 343 w 993"/>
              <a:gd name="T61" fmla="*/ 377 h 1019"/>
              <a:gd name="T62" fmla="*/ 296 w 993"/>
              <a:gd name="T63" fmla="*/ 327 h 1019"/>
              <a:gd name="T64" fmla="*/ 319 w 993"/>
              <a:gd name="T65" fmla="*/ 303 h 1019"/>
              <a:gd name="T66" fmla="*/ 369 w 993"/>
              <a:gd name="T67" fmla="*/ 353 h 1019"/>
              <a:gd name="T68" fmla="*/ 343 w 993"/>
              <a:gd name="T69" fmla="*/ 377 h 1019"/>
              <a:gd name="T70" fmla="*/ 239 w 993"/>
              <a:gd name="T71" fmla="*/ 270 h 1019"/>
              <a:gd name="T72" fmla="*/ 192 w 993"/>
              <a:gd name="T73" fmla="*/ 220 h 1019"/>
              <a:gd name="T74" fmla="*/ 215 w 993"/>
              <a:gd name="T75" fmla="*/ 197 h 1019"/>
              <a:gd name="T76" fmla="*/ 265 w 993"/>
              <a:gd name="T77" fmla="*/ 247 h 1019"/>
              <a:gd name="T78" fmla="*/ 239 w 993"/>
              <a:gd name="T79" fmla="*/ 270 h 1019"/>
              <a:gd name="T80" fmla="*/ 135 w 993"/>
              <a:gd name="T81" fmla="*/ 164 h 1019"/>
              <a:gd name="T82" fmla="*/ 88 w 993"/>
              <a:gd name="T83" fmla="*/ 114 h 1019"/>
              <a:gd name="T84" fmla="*/ 111 w 993"/>
              <a:gd name="T85" fmla="*/ 90 h 1019"/>
              <a:gd name="T86" fmla="*/ 161 w 993"/>
              <a:gd name="T87" fmla="*/ 140 h 1019"/>
              <a:gd name="T88" fmla="*/ 135 w 993"/>
              <a:gd name="T89" fmla="*/ 164 h 1019"/>
              <a:gd name="T90" fmla="*/ 31 w 993"/>
              <a:gd name="T91" fmla="*/ 57 h 1019"/>
              <a:gd name="T92" fmla="*/ 0 w 993"/>
              <a:gd name="T93" fmla="*/ 24 h 1019"/>
              <a:gd name="T94" fmla="*/ 24 w 993"/>
              <a:gd name="T95" fmla="*/ 0 h 1019"/>
              <a:gd name="T96" fmla="*/ 55 w 993"/>
              <a:gd name="T97" fmla="*/ 33 h 1019"/>
              <a:gd name="T98" fmla="*/ 31 w 993"/>
              <a:gd name="T99" fmla="*/ 57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3" h="1019">
                <a:moveTo>
                  <a:pt x="970" y="1019"/>
                </a:moveTo>
                <a:lnTo>
                  <a:pt x="920" y="970"/>
                </a:lnTo>
                <a:lnTo>
                  <a:pt x="946" y="946"/>
                </a:lnTo>
                <a:lnTo>
                  <a:pt x="993" y="996"/>
                </a:lnTo>
                <a:lnTo>
                  <a:pt x="970" y="1019"/>
                </a:lnTo>
                <a:close/>
                <a:moveTo>
                  <a:pt x="866" y="913"/>
                </a:moveTo>
                <a:lnTo>
                  <a:pt x="816" y="863"/>
                </a:lnTo>
                <a:lnTo>
                  <a:pt x="842" y="839"/>
                </a:lnTo>
                <a:lnTo>
                  <a:pt x="889" y="889"/>
                </a:lnTo>
                <a:lnTo>
                  <a:pt x="866" y="913"/>
                </a:lnTo>
                <a:close/>
                <a:moveTo>
                  <a:pt x="762" y="806"/>
                </a:moveTo>
                <a:lnTo>
                  <a:pt x="712" y="756"/>
                </a:lnTo>
                <a:lnTo>
                  <a:pt x="738" y="733"/>
                </a:lnTo>
                <a:lnTo>
                  <a:pt x="785" y="782"/>
                </a:lnTo>
                <a:lnTo>
                  <a:pt x="762" y="806"/>
                </a:lnTo>
                <a:close/>
                <a:moveTo>
                  <a:pt x="657" y="699"/>
                </a:moveTo>
                <a:lnTo>
                  <a:pt x="608" y="650"/>
                </a:lnTo>
                <a:lnTo>
                  <a:pt x="634" y="626"/>
                </a:lnTo>
                <a:lnTo>
                  <a:pt x="681" y="673"/>
                </a:lnTo>
                <a:lnTo>
                  <a:pt x="657" y="699"/>
                </a:lnTo>
                <a:close/>
                <a:moveTo>
                  <a:pt x="551" y="593"/>
                </a:moveTo>
                <a:lnTo>
                  <a:pt x="504" y="543"/>
                </a:lnTo>
                <a:lnTo>
                  <a:pt x="530" y="519"/>
                </a:lnTo>
                <a:lnTo>
                  <a:pt x="577" y="567"/>
                </a:lnTo>
                <a:lnTo>
                  <a:pt x="551" y="593"/>
                </a:lnTo>
                <a:close/>
                <a:moveTo>
                  <a:pt x="447" y="484"/>
                </a:moveTo>
                <a:lnTo>
                  <a:pt x="400" y="436"/>
                </a:lnTo>
                <a:lnTo>
                  <a:pt x="423" y="410"/>
                </a:lnTo>
                <a:lnTo>
                  <a:pt x="473" y="460"/>
                </a:lnTo>
                <a:lnTo>
                  <a:pt x="447" y="484"/>
                </a:lnTo>
                <a:close/>
                <a:moveTo>
                  <a:pt x="343" y="377"/>
                </a:moveTo>
                <a:lnTo>
                  <a:pt x="296" y="327"/>
                </a:lnTo>
                <a:lnTo>
                  <a:pt x="319" y="303"/>
                </a:lnTo>
                <a:lnTo>
                  <a:pt x="369" y="353"/>
                </a:lnTo>
                <a:lnTo>
                  <a:pt x="343" y="377"/>
                </a:lnTo>
                <a:close/>
                <a:moveTo>
                  <a:pt x="239" y="270"/>
                </a:moveTo>
                <a:lnTo>
                  <a:pt x="192" y="220"/>
                </a:lnTo>
                <a:lnTo>
                  <a:pt x="215" y="197"/>
                </a:lnTo>
                <a:lnTo>
                  <a:pt x="265" y="247"/>
                </a:lnTo>
                <a:lnTo>
                  <a:pt x="239" y="270"/>
                </a:lnTo>
                <a:close/>
                <a:moveTo>
                  <a:pt x="135" y="164"/>
                </a:moveTo>
                <a:lnTo>
                  <a:pt x="88" y="114"/>
                </a:lnTo>
                <a:lnTo>
                  <a:pt x="111" y="90"/>
                </a:lnTo>
                <a:lnTo>
                  <a:pt x="161" y="140"/>
                </a:lnTo>
                <a:lnTo>
                  <a:pt x="135" y="164"/>
                </a:lnTo>
                <a:close/>
                <a:moveTo>
                  <a:pt x="31" y="57"/>
                </a:moveTo>
                <a:lnTo>
                  <a:pt x="0" y="24"/>
                </a:lnTo>
                <a:lnTo>
                  <a:pt x="24" y="0"/>
                </a:lnTo>
                <a:lnTo>
                  <a:pt x="55" y="33"/>
                </a:lnTo>
                <a:lnTo>
                  <a:pt x="31" y="57"/>
                </a:lnTo>
                <a:close/>
              </a:path>
            </a:pathLst>
          </a:custGeom>
          <a:solidFill>
            <a:srgbClr val="B4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nvGrpSpPr>
          <p:cNvPr id="8" name="组合 7"/>
          <p:cNvGrpSpPr/>
          <p:nvPr/>
        </p:nvGrpSpPr>
        <p:grpSpPr>
          <a:xfrm>
            <a:off x="784785" y="3856740"/>
            <a:ext cx="1253578" cy="1256069"/>
            <a:chOff x="-319908" y="45285"/>
            <a:chExt cx="5924550" cy="5936320"/>
          </a:xfrm>
          <a:effectLst>
            <a:outerShdw blurRad="228600" dist="228600" dir="8100000" algn="tr" rotWithShape="0">
              <a:prstClr val="black">
                <a:alpha val="28000"/>
              </a:prstClr>
            </a:outerShdw>
          </a:effectLst>
        </p:grpSpPr>
        <p:sp>
          <p:nvSpPr>
            <p:cNvPr id="9" name="椭圆 8"/>
            <p:cNvSpPr/>
            <p:nvPr/>
          </p:nvSpPr>
          <p:spPr>
            <a:xfrm>
              <a:off x="364303" y="735381"/>
              <a:ext cx="4556128" cy="4556128"/>
            </a:xfrm>
            <a:prstGeom prst="ellipse">
              <a:avLst/>
            </a:prstGeom>
            <a:solidFill>
              <a:srgbClr val="50330C"/>
            </a:solidFill>
            <a:ln w="57150">
              <a:gradFill flip="none" rotWithShape="1">
                <a:gsLst>
                  <a:gs pos="2000">
                    <a:srgbClr val="FDFDFD"/>
                  </a:gs>
                  <a:gs pos="100000">
                    <a:srgbClr val="CBCDCE"/>
                  </a:gs>
                </a:gsLst>
                <a:lin ang="18900000" scaled="1"/>
                <a:tileRect/>
              </a:gradFill>
            </a:ln>
            <a:effectLst>
              <a:innerShdw blurRad="203200" dist="101600" dir="189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0" name="Freeform 25"/>
            <p:cNvSpPr>
              <a:spLocks noEditPoints="1"/>
            </p:cNvSpPr>
            <p:nvPr/>
          </p:nvSpPr>
          <p:spPr bwMode="auto">
            <a:xfrm>
              <a:off x="-319908" y="45285"/>
              <a:ext cx="5924550" cy="5936320"/>
            </a:xfrm>
            <a:custGeom>
              <a:avLst/>
              <a:gdLst>
                <a:gd name="T0" fmla="*/ 121 w 1277"/>
                <a:gd name="T1" fmla="*/ 737 h 1278"/>
                <a:gd name="T2" fmla="*/ 141 w 1277"/>
                <a:gd name="T3" fmla="*/ 813 h 1278"/>
                <a:gd name="T4" fmla="*/ 54 w 1277"/>
                <a:gd name="T5" fmla="*/ 898 h 1278"/>
                <a:gd name="T6" fmla="*/ 122 w 1277"/>
                <a:gd name="T7" fmla="*/ 1016 h 1278"/>
                <a:gd name="T8" fmla="*/ 239 w 1277"/>
                <a:gd name="T9" fmla="*/ 982 h 1278"/>
                <a:gd name="T10" fmla="*/ 295 w 1277"/>
                <a:gd name="T11" fmla="*/ 1038 h 1278"/>
                <a:gd name="T12" fmla="*/ 262 w 1277"/>
                <a:gd name="T13" fmla="*/ 1155 h 1278"/>
                <a:gd name="T14" fmla="*/ 380 w 1277"/>
                <a:gd name="T15" fmla="*/ 1223 h 1278"/>
                <a:gd name="T16" fmla="*/ 464 w 1277"/>
                <a:gd name="T17" fmla="*/ 1136 h 1278"/>
                <a:gd name="T18" fmla="*/ 541 w 1277"/>
                <a:gd name="T19" fmla="*/ 1157 h 1278"/>
                <a:gd name="T20" fmla="*/ 570 w 1277"/>
                <a:gd name="T21" fmla="*/ 1274 h 1278"/>
                <a:gd name="T22" fmla="*/ 638 w 1277"/>
                <a:gd name="T23" fmla="*/ 1278 h 1278"/>
                <a:gd name="T24" fmla="*/ 706 w 1277"/>
                <a:gd name="T25" fmla="*/ 1274 h 1278"/>
                <a:gd name="T26" fmla="*/ 736 w 1277"/>
                <a:gd name="T27" fmla="*/ 1157 h 1278"/>
                <a:gd name="T28" fmla="*/ 813 w 1277"/>
                <a:gd name="T29" fmla="*/ 1136 h 1278"/>
                <a:gd name="T30" fmla="*/ 897 w 1277"/>
                <a:gd name="T31" fmla="*/ 1223 h 1278"/>
                <a:gd name="T32" fmla="*/ 1015 w 1277"/>
                <a:gd name="T33" fmla="*/ 1155 h 1278"/>
                <a:gd name="T34" fmla="*/ 982 w 1277"/>
                <a:gd name="T35" fmla="*/ 1038 h 1278"/>
                <a:gd name="T36" fmla="*/ 1038 w 1277"/>
                <a:gd name="T37" fmla="*/ 982 h 1278"/>
                <a:gd name="T38" fmla="*/ 1154 w 1277"/>
                <a:gd name="T39" fmla="*/ 1016 h 1278"/>
                <a:gd name="T40" fmla="*/ 1222 w 1277"/>
                <a:gd name="T41" fmla="*/ 898 h 1278"/>
                <a:gd name="T42" fmla="*/ 1135 w 1277"/>
                <a:gd name="T43" fmla="*/ 813 h 1278"/>
                <a:gd name="T44" fmla="*/ 1156 w 1277"/>
                <a:gd name="T45" fmla="*/ 737 h 1278"/>
                <a:gd name="T46" fmla="*/ 1273 w 1277"/>
                <a:gd name="T47" fmla="*/ 707 h 1278"/>
                <a:gd name="T48" fmla="*/ 1277 w 1277"/>
                <a:gd name="T49" fmla="*/ 639 h 1278"/>
                <a:gd name="T50" fmla="*/ 1273 w 1277"/>
                <a:gd name="T51" fmla="*/ 571 h 1278"/>
                <a:gd name="T52" fmla="*/ 1156 w 1277"/>
                <a:gd name="T53" fmla="*/ 542 h 1278"/>
                <a:gd name="T54" fmla="*/ 1135 w 1277"/>
                <a:gd name="T55" fmla="*/ 465 h 1278"/>
                <a:gd name="T56" fmla="*/ 1222 w 1277"/>
                <a:gd name="T57" fmla="*/ 381 h 1278"/>
                <a:gd name="T58" fmla="*/ 1154 w 1277"/>
                <a:gd name="T59" fmla="*/ 263 h 1278"/>
                <a:gd name="T60" fmla="*/ 1038 w 1277"/>
                <a:gd name="T61" fmla="*/ 296 h 1278"/>
                <a:gd name="T62" fmla="*/ 982 w 1277"/>
                <a:gd name="T63" fmla="*/ 240 h 1278"/>
                <a:gd name="T64" fmla="*/ 1015 w 1277"/>
                <a:gd name="T65" fmla="*/ 123 h 1278"/>
                <a:gd name="T66" fmla="*/ 897 w 1277"/>
                <a:gd name="T67" fmla="*/ 55 h 1278"/>
                <a:gd name="T68" fmla="*/ 813 w 1277"/>
                <a:gd name="T69" fmla="*/ 142 h 1278"/>
                <a:gd name="T70" fmla="*/ 736 w 1277"/>
                <a:gd name="T71" fmla="*/ 122 h 1278"/>
                <a:gd name="T72" fmla="*/ 706 w 1277"/>
                <a:gd name="T73" fmla="*/ 4 h 1278"/>
                <a:gd name="T74" fmla="*/ 638 w 1277"/>
                <a:gd name="T75" fmla="*/ 0 h 1278"/>
                <a:gd name="T76" fmla="*/ 570 w 1277"/>
                <a:gd name="T77" fmla="*/ 4 h 1278"/>
                <a:gd name="T78" fmla="*/ 541 w 1277"/>
                <a:gd name="T79" fmla="*/ 122 h 1278"/>
                <a:gd name="T80" fmla="*/ 464 w 1277"/>
                <a:gd name="T81" fmla="*/ 142 h 1278"/>
                <a:gd name="T82" fmla="*/ 380 w 1277"/>
                <a:gd name="T83" fmla="*/ 55 h 1278"/>
                <a:gd name="T84" fmla="*/ 262 w 1277"/>
                <a:gd name="T85" fmla="*/ 123 h 1278"/>
                <a:gd name="T86" fmla="*/ 295 w 1277"/>
                <a:gd name="T87" fmla="*/ 240 h 1278"/>
                <a:gd name="T88" fmla="*/ 239 w 1277"/>
                <a:gd name="T89" fmla="*/ 296 h 1278"/>
                <a:gd name="T90" fmla="*/ 122 w 1277"/>
                <a:gd name="T91" fmla="*/ 263 h 1278"/>
                <a:gd name="T92" fmla="*/ 54 w 1277"/>
                <a:gd name="T93" fmla="*/ 381 h 1278"/>
                <a:gd name="T94" fmla="*/ 141 w 1277"/>
                <a:gd name="T95" fmla="*/ 465 h 1278"/>
                <a:gd name="T96" fmla="*/ 121 w 1277"/>
                <a:gd name="T97" fmla="*/ 542 h 1278"/>
                <a:gd name="T98" fmla="*/ 3 w 1277"/>
                <a:gd name="T99" fmla="*/ 571 h 1278"/>
                <a:gd name="T100" fmla="*/ 0 w 1277"/>
                <a:gd name="T101" fmla="*/ 639 h 1278"/>
                <a:gd name="T102" fmla="*/ 3 w 1277"/>
                <a:gd name="T103" fmla="*/ 707 h 1278"/>
                <a:gd name="T104" fmla="*/ 121 w 1277"/>
                <a:gd name="T105" fmla="*/ 737 h 1278"/>
                <a:gd name="T106" fmla="*/ 152 w 1277"/>
                <a:gd name="T107" fmla="*/ 639 h 1278"/>
                <a:gd name="T108" fmla="*/ 638 w 1277"/>
                <a:gd name="T109" fmla="*/ 153 h 1278"/>
                <a:gd name="T110" fmla="*/ 1125 w 1277"/>
                <a:gd name="T111" fmla="*/ 639 h 1278"/>
                <a:gd name="T112" fmla="*/ 638 w 1277"/>
                <a:gd name="T113" fmla="*/ 1126 h 1278"/>
                <a:gd name="T114" fmla="*/ 152 w 1277"/>
                <a:gd name="T115" fmla="*/ 639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7" h="1278">
                  <a:moveTo>
                    <a:pt x="121" y="737"/>
                  </a:moveTo>
                  <a:cubicBezTo>
                    <a:pt x="126" y="763"/>
                    <a:pt x="133" y="789"/>
                    <a:pt x="141" y="813"/>
                  </a:cubicBezTo>
                  <a:cubicBezTo>
                    <a:pt x="54" y="898"/>
                    <a:pt x="54" y="898"/>
                    <a:pt x="54" y="898"/>
                  </a:cubicBezTo>
                  <a:cubicBezTo>
                    <a:pt x="73" y="940"/>
                    <a:pt x="96" y="979"/>
                    <a:pt x="122" y="1016"/>
                  </a:cubicBezTo>
                  <a:cubicBezTo>
                    <a:pt x="239" y="982"/>
                    <a:pt x="239" y="982"/>
                    <a:pt x="239" y="982"/>
                  </a:cubicBezTo>
                  <a:cubicBezTo>
                    <a:pt x="256" y="1002"/>
                    <a:pt x="275" y="1021"/>
                    <a:pt x="295" y="1038"/>
                  </a:cubicBezTo>
                  <a:cubicBezTo>
                    <a:pt x="262" y="1155"/>
                    <a:pt x="262" y="1155"/>
                    <a:pt x="262" y="1155"/>
                  </a:cubicBezTo>
                  <a:cubicBezTo>
                    <a:pt x="298" y="1182"/>
                    <a:pt x="338" y="1205"/>
                    <a:pt x="380" y="1223"/>
                  </a:cubicBezTo>
                  <a:cubicBezTo>
                    <a:pt x="464" y="1136"/>
                    <a:pt x="464" y="1136"/>
                    <a:pt x="464" y="1136"/>
                  </a:cubicBezTo>
                  <a:cubicBezTo>
                    <a:pt x="489" y="1145"/>
                    <a:pt x="514" y="1152"/>
                    <a:pt x="541" y="1157"/>
                  </a:cubicBezTo>
                  <a:cubicBezTo>
                    <a:pt x="570" y="1274"/>
                    <a:pt x="570" y="1274"/>
                    <a:pt x="570" y="1274"/>
                  </a:cubicBezTo>
                  <a:cubicBezTo>
                    <a:pt x="593" y="1277"/>
                    <a:pt x="615" y="1278"/>
                    <a:pt x="638" y="1278"/>
                  </a:cubicBezTo>
                  <a:cubicBezTo>
                    <a:pt x="661" y="1278"/>
                    <a:pt x="684" y="1277"/>
                    <a:pt x="706" y="1274"/>
                  </a:cubicBezTo>
                  <a:cubicBezTo>
                    <a:pt x="736" y="1157"/>
                    <a:pt x="736" y="1157"/>
                    <a:pt x="736" y="1157"/>
                  </a:cubicBezTo>
                  <a:cubicBezTo>
                    <a:pt x="762" y="1152"/>
                    <a:pt x="788" y="1145"/>
                    <a:pt x="813" y="1136"/>
                  </a:cubicBezTo>
                  <a:cubicBezTo>
                    <a:pt x="897" y="1223"/>
                    <a:pt x="897" y="1223"/>
                    <a:pt x="897" y="1223"/>
                  </a:cubicBezTo>
                  <a:cubicBezTo>
                    <a:pt x="939" y="1205"/>
                    <a:pt x="978" y="1182"/>
                    <a:pt x="1015" y="1155"/>
                  </a:cubicBezTo>
                  <a:cubicBezTo>
                    <a:pt x="982" y="1038"/>
                    <a:pt x="982" y="1038"/>
                    <a:pt x="982" y="1038"/>
                  </a:cubicBezTo>
                  <a:cubicBezTo>
                    <a:pt x="1002" y="1021"/>
                    <a:pt x="1020" y="1002"/>
                    <a:pt x="1038" y="982"/>
                  </a:cubicBezTo>
                  <a:cubicBezTo>
                    <a:pt x="1154" y="1016"/>
                    <a:pt x="1154" y="1016"/>
                    <a:pt x="1154" y="1016"/>
                  </a:cubicBezTo>
                  <a:cubicBezTo>
                    <a:pt x="1181" y="979"/>
                    <a:pt x="1204" y="940"/>
                    <a:pt x="1222" y="898"/>
                  </a:cubicBezTo>
                  <a:cubicBezTo>
                    <a:pt x="1135" y="813"/>
                    <a:pt x="1135" y="813"/>
                    <a:pt x="1135" y="813"/>
                  </a:cubicBezTo>
                  <a:cubicBezTo>
                    <a:pt x="1144" y="789"/>
                    <a:pt x="1151" y="763"/>
                    <a:pt x="1156" y="737"/>
                  </a:cubicBezTo>
                  <a:cubicBezTo>
                    <a:pt x="1273" y="707"/>
                    <a:pt x="1273" y="707"/>
                    <a:pt x="1273" y="707"/>
                  </a:cubicBezTo>
                  <a:cubicBezTo>
                    <a:pt x="1276" y="685"/>
                    <a:pt x="1277" y="662"/>
                    <a:pt x="1277" y="639"/>
                  </a:cubicBezTo>
                  <a:cubicBezTo>
                    <a:pt x="1277" y="616"/>
                    <a:pt x="1276" y="593"/>
                    <a:pt x="1273" y="571"/>
                  </a:cubicBezTo>
                  <a:cubicBezTo>
                    <a:pt x="1156" y="542"/>
                    <a:pt x="1156" y="542"/>
                    <a:pt x="1156" y="542"/>
                  </a:cubicBezTo>
                  <a:cubicBezTo>
                    <a:pt x="1151" y="515"/>
                    <a:pt x="1144" y="490"/>
                    <a:pt x="1135" y="465"/>
                  </a:cubicBezTo>
                  <a:cubicBezTo>
                    <a:pt x="1222" y="381"/>
                    <a:pt x="1222" y="381"/>
                    <a:pt x="1222" y="381"/>
                  </a:cubicBezTo>
                  <a:cubicBezTo>
                    <a:pt x="1204" y="339"/>
                    <a:pt x="1181" y="299"/>
                    <a:pt x="1154" y="263"/>
                  </a:cubicBezTo>
                  <a:cubicBezTo>
                    <a:pt x="1038" y="296"/>
                    <a:pt x="1038" y="296"/>
                    <a:pt x="1038" y="296"/>
                  </a:cubicBezTo>
                  <a:cubicBezTo>
                    <a:pt x="1020" y="276"/>
                    <a:pt x="1002" y="257"/>
                    <a:pt x="982" y="240"/>
                  </a:cubicBezTo>
                  <a:cubicBezTo>
                    <a:pt x="1015" y="123"/>
                    <a:pt x="1015" y="123"/>
                    <a:pt x="1015" y="123"/>
                  </a:cubicBezTo>
                  <a:cubicBezTo>
                    <a:pt x="978" y="97"/>
                    <a:pt x="939" y="74"/>
                    <a:pt x="897" y="55"/>
                  </a:cubicBezTo>
                  <a:cubicBezTo>
                    <a:pt x="813" y="142"/>
                    <a:pt x="813" y="142"/>
                    <a:pt x="813" y="142"/>
                  </a:cubicBezTo>
                  <a:cubicBezTo>
                    <a:pt x="788" y="134"/>
                    <a:pt x="762" y="127"/>
                    <a:pt x="736" y="122"/>
                  </a:cubicBezTo>
                  <a:cubicBezTo>
                    <a:pt x="706" y="4"/>
                    <a:pt x="706" y="4"/>
                    <a:pt x="706" y="4"/>
                  </a:cubicBezTo>
                  <a:cubicBezTo>
                    <a:pt x="684" y="2"/>
                    <a:pt x="661" y="0"/>
                    <a:pt x="638" y="0"/>
                  </a:cubicBezTo>
                  <a:cubicBezTo>
                    <a:pt x="615" y="0"/>
                    <a:pt x="593" y="2"/>
                    <a:pt x="570" y="4"/>
                  </a:cubicBezTo>
                  <a:cubicBezTo>
                    <a:pt x="541" y="122"/>
                    <a:pt x="541" y="122"/>
                    <a:pt x="541" y="122"/>
                  </a:cubicBezTo>
                  <a:cubicBezTo>
                    <a:pt x="514" y="127"/>
                    <a:pt x="489" y="134"/>
                    <a:pt x="464" y="142"/>
                  </a:cubicBezTo>
                  <a:cubicBezTo>
                    <a:pt x="380" y="55"/>
                    <a:pt x="380" y="55"/>
                    <a:pt x="380" y="55"/>
                  </a:cubicBezTo>
                  <a:cubicBezTo>
                    <a:pt x="338" y="74"/>
                    <a:pt x="298" y="97"/>
                    <a:pt x="262" y="123"/>
                  </a:cubicBezTo>
                  <a:cubicBezTo>
                    <a:pt x="295" y="240"/>
                    <a:pt x="295" y="240"/>
                    <a:pt x="295" y="240"/>
                  </a:cubicBezTo>
                  <a:cubicBezTo>
                    <a:pt x="275" y="257"/>
                    <a:pt x="256" y="276"/>
                    <a:pt x="239" y="296"/>
                  </a:cubicBezTo>
                  <a:cubicBezTo>
                    <a:pt x="122" y="263"/>
                    <a:pt x="122" y="263"/>
                    <a:pt x="122" y="263"/>
                  </a:cubicBezTo>
                  <a:cubicBezTo>
                    <a:pt x="96" y="299"/>
                    <a:pt x="73" y="339"/>
                    <a:pt x="54" y="381"/>
                  </a:cubicBezTo>
                  <a:cubicBezTo>
                    <a:pt x="141" y="465"/>
                    <a:pt x="141" y="465"/>
                    <a:pt x="141" y="465"/>
                  </a:cubicBezTo>
                  <a:cubicBezTo>
                    <a:pt x="133" y="490"/>
                    <a:pt x="126" y="515"/>
                    <a:pt x="121" y="542"/>
                  </a:cubicBezTo>
                  <a:cubicBezTo>
                    <a:pt x="3" y="571"/>
                    <a:pt x="3" y="571"/>
                    <a:pt x="3" y="571"/>
                  </a:cubicBezTo>
                  <a:cubicBezTo>
                    <a:pt x="1" y="593"/>
                    <a:pt x="0" y="616"/>
                    <a:pt x="0" y="639"/>
                  </a:cubicBezTo>
                  <a:cubicBezTo>
                    <a:pt x="0" y="662"/>
                    <a:pt x="1" y="685"/>
                    <a:pt x="3" y="707"/>
                  </a:cubicBezTo>
                  <a:lnTo>
                    <a:pt x="121" y="737"/>
                  </a:lnTo>
                  <a:close/>
                  <a:moveTo>
                    <a:pt x="152" y="639"/>
                  </a:moveTo>
                  <a:cubicBezTo>
                    <a:pt x="152" y="370"/>
                    <a:pt x="370" y="153"/>
                    <a:pt x="638" y="153"/>
                  </a:cubicBezTo>
                  <a:cubicBezTo>
                    <a:pt x="907" y="153"/>
                    <a:pt x="1125" y="370"/>
                    <a:pt x="1125" y="639"/>
                  </a:cubicBezTo>
                  <a:cubicBezTo>
                    <a:pt x="1125" y="908"/>
                    <a:pt x="907" y="1126"/>
                    <a:pt x="638" y="1126"/>
                  </a:cubicBezTo>
                  <a:cubicBezTo>
                    <a:pt x="370" y="1126"/>
                    <a:pt x="152" y="908"/>
                    <a:pt x="152" y="639"/>
                  </a:cubicBezTo>
                  <a:close/>
                </a:path>
              </a:pathLst>
            </a:custGeom>
            <a:gradFill flip="none" rotWithShape="1">
              <a:gsLst>
                <a:gs pos="100000">
                  <a:srgbClr val="FFFFFF"/>
                </a:gs>
                <a:gs pos="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11" name="组合 10"/>
          <p:cNvGrpSpPr/>
          <p:nvPr/>
        </p:nvGrpSpPr>
        <p:grpSpPr>
          <a:xfrm>
            <a:off x="2352509" y="2267742"/>
            <a:ext cx="1253578" cy="1256069"/>
            <a:chOff x="-319908" y="45285"/>
            <a:chExt cx="5924550" cy="5936320"/>
          </a:xfrm>
          <a:effectLst>
            <a:outerShdw blurRad="228600" dist="228600" dir="8100000" algn="tr" rotWithShape="0">
              <a:prstClr val="black">
                <a:alpha val="28000"/>
              </a:prstClr>
            </a:outerShdw>
          </a:effectLst>
        </p:grpSpPr>
        <p:sp>
          <p:nvSpPr>
            <p:cNvPr id="12" name="椭圆 11"/>
            <p:cNvSpPr/>
            <p:nvPr/>
          </p:nvSpPr>
          <p:spPr>
            <a:xfrm>
              <a:off x="364303" y="735381"/>
              <a:ext cx="4556128" cy="4556128"/>
            </a:xfrm>
            <a:prstGeom prst="ellipse">
              <a:avLst/>
            </a:prstGeom>
            <a:solidFill>
              <a:srgbClr val="744A12"/>
            </a:solidFill>
            <a:ln w="57150">
              <a:gradFill flip="none" rotWithShape="1">
                <a:gsLst>
                  <a:gs pos="2000">
                    <a:srgbClr val="FDFDFD"/>
                  </a:gs>
                  <a:gs pos="100000">
                    <a:srgbClr val="CBCDCE"/>
                  </a:gs>
                </a:gsLst>
                <a:lin ang="18900000" scaled="1"/>
                <a:tileRect/>
              </a:gradFill>
            </a:ln>
            <a:effectLst>
              <a:innerShdw blurRad="203200" dist="101600" dir="189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3" name="Freeform 25"/>
            <p:cNvSpPr>
              <a:spLocks noEditPoints="1"/>
            </p:cNvSpPr>
            <p:nvPr/>
          </p:nvSpPr>
          <p:spPr bwMode="auto">
            <a:xfrm>
              <a:off x="-319908" y="45285"/>
              <a:ext cx="5924550" cy="5936320"/>
            </a:xfrm>
            <a:custGeom>
              <a:avLst/>
              <a:gdLst>
                <a:gd name="T0" fmla="*/ 121 w 1277"/>
                <a:gd name="T1" fmla="*/ 737 h 1278"/>
                <a:gd name="T2" fmla="*/ 141 w 1277"/>
                <a:gd name="T3" fmla="*/ 813 h 1278"/>
                <a:gd name="T4" fmla="*/ 54 w 1277"/>
                <a:gd name="T5" fmla="*/ 898 h 1278"/>
                <a:gd name="T6" fmla="*/ 122 w 1277"/>
                <a:gd name="T7" fmla="*/ 1016 h 1278"/>
                <a:gd name="T8" fmla="*/ 239 w 1277"/>
                <a:gd name="T9" fmla="*/ 982 h 1278"/>
                <a:gd name="T10" fmla="*/ 295 w 1277"/>
                <a:gd name="T11" fmla="*/ 1038 h 1278"/>
                <a:gd name="T12" fmla="*/ 262 w 1277"/>
                <a:gd name="T13" fmla="*/ 1155 h 1278"/>
                <a:gd name="T14" fmla="*/ 380 w 1277"/>
                <a:gd name="T15" fmla="*/ 1223 h 1278"/>
                <a:gd name="T16" fmla="*/ 464 w 1277"/>
                <a:gd name="T17" fmla="*/ 1136 h 1278"/>
                <a:gd name="T18" fmla="*/ 541 w 1277"/>
                <a:gd name="T19" fmla="*/ 1157 h 1278"/>
                <a:gd name="T20" fmla="*/ 570 w 1277"/>
                <a:gd name="T21" fmla="*/ 1274 h 1278"/>
                <a:gd name="T22" fmla="*/ 638 w 1277"/>
                <a:gd name="T23" fmla="*/ 1278 h 1278"/>
                <a:gd name="T24" fmla="*/ 706 w 1277"/>
                <a:gd name="T25" fmla="*/ 1274 h 1278"/>
                <a:gd name="T26" fmla="*/ 736 w 1277"/>
                <a:gd name="T27" fmla="*/ 1157 h 1278"/>
                <a:gd name="T28" fmla="*/ 813 w 1277"/>
                <a:gd name="T29" fmla="*/ 1136 h 1278"/>
                <a:gd name="T30" fmla="*/ 897 w 1277"/>
                <a:gd name="T31" fmla="*/ 1223 h 1278"/>
                <a:gd name="T32" fmla="*/ 1015 w 1277"/>
                <a:gd name="T33" fmla="*/ 1155 h 1278"/>
                <a:gd name="T34" fmla="*/ 982 w 1277"/>
                <a:gd name="T35" fmla="*/ 1038 h 1278"/>
                <a:gd name="T36" fmla="*/ 1038 w 1277"/>
                <a:gd name="T37" fmla="*/ 982 h 1278"/>
                <a:gd name="T38" fmla="*/ 1154 w 1277"/>
                <a:gd name="T39" fmla="*/ 1016 h 1278"/>
                <a:gd name="T40" fmla="*/ 1222 w 1277"/>
                <a:gd name="T41" fmla="*/ 898 h 1278"/>
                <a:gd name="T42" fmla="*/ 1135 w 1277"/>
                <a:gd name="T43" fmla="*/ 813 h 1278"/>
                <a:gd name="T44" fmla="*/ 1156 w 1277"/>
                <a:gd name="T45" fmla="*/ 737 h 1278"/>
                <a:gd name="T46" fmla="*/ 1273 w 1277"/>
                <a:gd name="T47" fmla="*/ 707 h 1278"/>
                <a:gd name="T48" fmla="*/ 1277 w 1277"/>
                <a:gd name="T49" fmla="*/ 639 h 1278"/>
                <a:gd name="T50" fmla="*/ 1273 w 1277"/>
                <a:gd name="T51" fmla="*/ 571 h 1278"/>
                <a:gd name="T52" fmla="*/ 1156 w 1277"/>
                <a:gd name="T53" fmla="*/ 542 h 1278"/>
                <a:gd name="T54" fmla="*/ 1135 w 1277"/>
                <a:gd name="T55" fmla="*/ 465 h 1278"/>
                <a:gd name="T56" fmla="*/ 1222 w 1277"/>
                <a:gd name="T57" fmla="*/ 381 h 1278"/>
                <a:gd name="T58" fmla="*/ 1154 w 1277"/>
                <a:gd name="T59" fmla="*/ 263 h 1278"/>
                <a:gd name="T60" fmla="*/ 1038 w 1277"/>
                <a:gd name="T61" fmla="*/ 296 h 1278"/>
                <a:gd name="T62" fmla="*/ 982 w 1277"/>
                <a:gd name="T63" fmla="*/ 240 h 1278"/>
                <a:gd name="T64" fmla="*/ 1015 w 1277"/>
                <a:gd name="T65" fmla="*/ 123 h 1278"/>
                <a:gd name="T66" fmla="*/ 897 w 1277"/>
                <a:gd name="T67" fmla="*/ 55 h 1278"/>
                <a:gd name="T68" fmla="*/ 813 w 1277"/>
                <a:gd name="T69" fmla="*/ 142 h 1278"/>
                <a:gd name="T70" fmla="*/ 736 w 1277"/>
                <a:gd name="T71" fmla="*/ 122 h 1278"/>
                <a:gd name="T72" fmla="*/ 706 w 1277"/>
                <a:gd name="T73" fmla="*/ 4 h 1278"/>
                <a:gd name="T74" fmla="*/ 638 w 1277"/>
                <a:gd name="T75" fmla="*/ 0 h 1278"/>
                <a:gd name="T76" fmla="*/ 570 w 1277"/>
                <a:gd name="T77" fmla="*/ 4 h 1278"/>
                <a:gd name="T78" fmla="*/ 541 w 1277"/>
                <a:gd name="T79" fmla="*/ 122 h 1278"/>
                <a:gd name="T80" fmla="*/ 464 w 1277"/>
                <a:gd name="T81" fmla="*/ 142 h 1278"/>
                <a:gd name="T82" fmla="*/ 380 w 1277"/>
                <a:gd name="T83" fmla="*/ 55 h 1278"/>
                <a:gd name="T84" fmla="*/ 262 w 1277"/>
                <a:gd name="T85" fmla="*/ 123 h 1278"/>
                <a:gd name="T86" fmla="*/ 295 w 1277"/>
                <a:gd name="T87" fmla="*/ 240 h 1278"/>
                <a:gd name="T88" fmla="*/ 239 w 1277"/>
                <a:gd name="T89" fmla="*/ 296 h 1278"/>
                <a:gd name="T90" fmla="*/ 122 w 1277"/>
                <a:gd name="T91" fmla="*/ 263 h 1278"/>
                <a:gd name="T92" fmla="*/ 54 w 1277"/>
                <a:gd name="T93" fmla="*/ 381 h 1278"/>
                <a:gd name="T94" fmla="*/ 141 w 1277"/>
                <a:gd name="T95" fmla="*/ 465 h 1278"/>
                <a:gd name="T96" fmla="*/ 121 w 1277"/>
                <a:gd name="T97" fmla="*/ 542 h 1278"/>
                <a:gd name="T98" fmla="*/ 3 w 1277"/>
                <a:gd name="T99" fmla="*/ 571 h 1278"/>
                <a:gd name="T100" fmla="*/ 0 w 1277"/>
                <a:gd name="T101" fmla="*/ 639 h 1278"/>
                <a:gd name="T102" fmla="*/ 3 w 1277"/>
                <a:gd name="T103" fmla="*/ 707 h 1278"/>
                <a:gd name="T104" fmla="*/ 121 w 1277"/>
                <a:gd name="T105" fmla="*/ 737 h 1278"/>
                <a:gd name="T106" fmla="*/ 152 w 1277"/>
                <a:gd name="T107" fmla="*/ 639 h 1278"/>
                <a:gd name="T108" fmla="*/ 638 w 1277"/>
                <a:gd name="T109" fmla="*/ 153 h 1278"/>
                <a:gd name="T110" fmla="*/ 1125 w 1277"/>
                <a:gd name="T111" fmla="*/ 639 h 1278"/>
                <a:gd name="T112" fmla="*/ 638 w 1277"/>
                <a:gd name="T113" fmla="*/ 1126 h 1278"/>
                <a:gd name="T114" fmla="*/ 152 w 1277"/>
                <a:gd name="T115" fmla="*/ 639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7" h="1278">
                  <a:moveTo>
                    <a:pt x="121" y="737"/>
                  </a:moveTo>
                  <a:cubicBezTo>
                    <a:pt x="126" y="763"/>
                    <a:pt x="133" y="789"/>
                    <a:pt x="141" y="813"/>
                  </a:cubicBezTo>
                  <a:cubicBezTo>
                    <a:pt x="54" y="898"/>
                    <a:pt x="54" y="898"/>
                    <a:pt x="54" y="898"/>
                  </a:cubicBezTo>
                  <a:cubicBezTo>
                    <a:pt x="73" y="940"/>
                    <a:pt x="96" y="979"/>
                    <a:pt x="122" y="1016"/>
                  </a:cubicBezTo>
                  <a:cubicBezTo>
                    <a:pt x="239" y="982"/>
                    <a:pt x="239" y="982"/>
                    <a:pt x="239" y="982"/>
                  </a:cubicBezTo>
                  <a:cubicBezTo>
                    <a:pt x="256" y="1002"/>
                    <a:pt x="275" y="1021"/>
                    <a:pt x="295" y="1038"/>
                  </a:cubicBezTo>
                  <a:cubicBezTo>
                    <a:pt x="262" y="1155"/>
                    <a:pt x="262" y="1155"/>
                    <a:pt x="262" y="1155"/>
                  </a:cubicBezTo>
                  <a:cubicBezTo>
                    <a:pt x="298" y="1182"/>
                    <a:pt x="338" y="1205"/>
                    <a:pt x="380" y="1223"/>
                  </a:cubicBezTo>
                  <a:cubicBezTo>
                    <a:pt x="464" y="1136"/>
                    <a:pt x="464" y="1136"/>
                    <a:pt x="464" y="1136"/>
                  </a:cubicBezTo>
                  <a:cubicBezTo>
                    <a:pt x="489" y="1145"/>
                    <a:pt x="514" y="1152"/>
                    <a:pt x="541" y="1157"/>
                  </a:cubicBezTo>
                  <a:cubicBezTo>
                    <a:pt x="570" y="1274"/>
                    <a:pt x="570" y="1274"/>
                    <a:pt x="570" y="1274"/>
                  </a:cubicBezTo>
                  <a:cubicBezTo>
                    <a:pt x="593" y="1277"/>
                    <a:pt x="615" y="1278"/>
                    <a:pt x="638" y="1278"/>
                  </a:cubicBezTo>
                  <a:cubicBezTo>
                    <a:pt x="661" y="1278"/>
                    <a:pt x="684" y="1277"/>
                    <a:pt x="706" y="1274"/>
                  </a:cubicBezTo>
                  <a:cubicBezTo>
                    <a:pt x="736" y="1157"/>
                    <a:pt x="736" y="1157"/>
                    <a:pt x="736" y="1157"/>
                  </a:cubicBezTo>
                  <a:cubicBezTo>
                    <a:pt x="762" y="1152"/>
                    <a:pt x="788" y="1145"/>
                    <a:pt x="813" y="1136"/>
                  </a:cubicBezTo>
                  <a:cubicBezTo>
                    <a:pt x="897" y="1223"/>
                    <a:pt x="897" y="1223"/>
                    <a:pt x="897" y="1223"/>
                  </a:cubicBezTo>
                  <a:cubicBezTo>
                    <a:pt x="939" y="1205"/>
                    <a:pt x="978" y="1182"/>
                    <a:pt x="1015" y="1155"/>
                  </a:cubicBezTo>
                  <a:cubicBezTo>
                    <a:pt x="982" y="1038"/>
                    <a:pt x="982" y="1038"/>
                    <a:pt x="982" y="1038"/>
                  </a:cubicBezTo>
                  <a:cubicBezTo>
                    <a:pt x="1002" y="1021"/>
                    <a:pt x="1020" y="1002"/>
                    <a:pt x="1038" y="982"/>
                  </a:cubicBezTo>
                  <a:cubicBezTo>
                    <a:pt x="1154" y="1016"/>
                    <a:pt x="1154" y="1016"/>
                    <a:pt x="1154" y="1016"/>
                  </a:cubicBezTo>
                  <a:cubicBezTo>
                    <a:pt x="1181" y="979"/>
                    <a:pt x="1204" y="940"/>
                    <a:pt x="1222" y="898"/>
                  </a:cubicBezTo>
                  <a:cubicBezTo>
                    <a:pt x="1135" y="813"/>
                    <a:pt x="1135" y="813"/>
                    <a:pt x="1135" y="813"/>
                  </a:cubicBezTo>
                  <a:cubicBezTo>
                    <a:pt x="1144" y="789"/>
                    <a:pt x="1151" y="763"/>
                    <a:pt x="1156" y="737"/>
                  </a:cubicBezTo>
                  <a:cubicBezTo>
                    <a:pt x="1273" y="707"/>
                    <a:pt x="1273" y="707"/>
                    <a:pt x="1273" y="707"/>
                  </a:cubicBezTo>
                  <a:cubicBezTo>
                    <a:pt x="1276" y="685"/>
                    <a:pt x="1277" y="662"/>
                    <a:pt x="1277" y="639"/>
                  </a:cubicBezTo>
                  <a:cubicBezTo>
                    <a:pt x="1277" y="616"/>
                    <a:pt x="1276" y="593"/>
                    <a:pt x="1273" y="571"/>
                  </a:cubicBezTo>
                  <a:cubicBezTo>
                    <a:pt x="1156" y="542"/>
                    <a:pt x="1156" y="542"/>
                    <a:pt x="1156" y="542"/>
                  </a:cubicBezTo>
                  <a:cubicBezTo>
                    <a:pt x="1151" y="515"/>
                    <a:pt x="1144" y="490"/>
                    <a:pt x="1135" y="465"/>
                  </a:cubicBezTo>
                  <a:cubicBezTo>
                    <a:pt x="1222" y="381"/>
                    <a:pt x="1222" y="381"/>
                    <a:pt x="1222" y="381"/>
                  </a:cubicBezTo>
                  <a:cubicBezTo>
                    <a:pt x="1204" y="339"/>
                    <a:pt x="1181" y="299"/>
                    <a:pt x="1154" y="263"/>
                  </a:cubicBezTo>
                  <a:cubicBezTo>
                    <a:pt x="1038" y="296"/>
                    <a:pt x="1038" y="296"/>
                    <a:pt x="1038" y="296"/>
                  </a:cubicBezTo>
                  <a:cubicBezTo>
                    <a:pt x="1020" y="276"/>
                    <a:pt x="1002" y="257"/>
                    <a:pt x="982" y="240"/>
                  </a:cubicBezTo>
                  <a:cubicBezTo>
                    <a:pt x="1015" y="123"/>
                    <a:pt x="1015" y="123"/>
                    <a:pt x="1015" y="123"/>
                  </a:cubicBezTo>
                  <a:cubicBezTo>
                    <a:pt x="978" y="97"/>
                    <a:pt x="939" y="74"/>
                    <a:pt x="897" y="55"/>
                  </a:cubicBezTo>
                  <a:cubicBezTo>
                    <a:pt x="813" y="142"/>
                    <a:pt x="813" y="142"/>
                    <a:pt x="813" y="142"/>
                  </a:cubicBezTo>
                  <a:cubicBezTo>
                    <a:pt x="788" y="134"/>
                    <a:pt x="762" y="127"/>
                    <a:pt x="736" y="122"/>
                  </a:cubicBezTo>
                  <a:cubicBezTo>
                    <a:pt x="706" y="4"/>
                    <a:pt x="706" y="4"/>
                    <a:pt x="706" y="4"/>
                  </a:cubicBezTo>
                  <a:cubicBezTo>
                    <a:pt x="684" y="2"/>
                    <a:pt x="661" y="0"/>
                    <a:pt x="638" y="0"/>
                  </a:cubicBezTo>
                  <a:cubicBezTo>
                    <a:pt x="615" y="0"/>
                    <a:pt x="593" y="2"/>
                    <a:pt x="570" y="4"/>
                  </a:cubicBezTo>
                  <a:cubicBezTo>
                    <a:pt x="541" y="122"/>
                    <a:pt x="541" y="122"/>
                    <a:pt x="541" y="122"/>
                  </a:cubicBezTo>
                  <a:cubicBezTo>
                    <a:pt x="514" y="127"/>
                    <a:pt x="489" y="134"/>
                    <a:pt x="464" y="142"/>
                  </a:cubicBezTo>
                  <a:cubicBezTo>
                    <a:pt x="380" y="55"/>
                    <a:pt x="380" y="55"/>
                    <a:pt x="380" y="55"/>
                  </a:cubicBezTo>
                  <a:cubicBezTo>
                    <a:pt x="338" y="74"/>
                    <a:pt x="298" y="97"/>
                    <a:pt x="262" y="123"/>
                  </a:cubicBezTo>
                  <a:cubicBezTo>
                    <a:pt x="295" y="240"/>
                    <a:pt x="295" y="240"/>
                    <a:pt x="295" y="240"/>
                  </a:cubicBezTo>
                  <a:cubicBezTo>
                    <a:pt x="275" y="257"/>
                    <a:pt x="256" y="276"/>
                    <a:pt x="239" y="296"/>
                  </a:cubicBezTo>
                  <a:cubicBezTo>
                    <a:pt x="122" y="263"/>
                    <a:pt x="122" y="263"/>
                    <a:pt x="122" y="263"/>
                  </a:cubicBezTo>
                  <a:cubicBezTo>
                    <a:pt x="96" y="299"/>
                    <a:pt x="73" y="339"/>
                    <a:pt x="54" y="381"/>
                  </a:cubicBezTo>
                  <a:cubicBezTo>
                    <a:pt x="141" y="465"/>
                    <a:pt x="141" y="465"/>
                    <a:pt x="141" y="465"/>
                  </a:cubicBezTo>
                  <a:cubicBezTo>
                    <a:pt x="133" y="490"/>
                    <a:pt x="126" y="515"/>
                    <a:pt x="121" y="542"/>
                  </a:cubicBezTo>
                  <a:cubicBezTo>
                    <a:pt x="3" y="571"/>
                    <a:pt x="3" y="571"/>
                    <a:pt x="3" y="571"/>
                  </a:cubicBezTo>
                  <a:cubicBezTo>
                    <a:pt x="1" y="593"/>
                    <a:pt x="0" y="616"/>
                    <a:pt x="0" y="639"/>
                  </a:cubicBezTo>
                  <a:cubicBezTo>
                    <a:pt x="0" y="662"/>
                    <a:pt x="1" y="685"/>
                    <a:pt x="3" y="707"/>
                  </a:cubicBezTo>
                  <a:lnTo>
                    <a:pt x="121" y="737"/>
                  </a:lnTo>
                  <a:close/>
                  <a:moveTo>
                    <a:pt x="152" y="639"/>
                  </a:moveTo>
                  <a:cubicBezTo>
                    <a:pt x="152" y="370"/>
                    <a:pt x="370" y="153"/>
                    <a:pt x="638" y="153"/>
                  </a:cubicBezTo>
                  <a:cubicBezTo>
                    <a:pt x="907" y="153"/>
                    <a:pt x="1125" y="370"/>
                    <a:pt x="1125" y="639"/>
                  </a:cubicBezTo>
                  <a:cubicBezTo>
                    <a:pt x="1125" y="908"/>
                    <a:pt x="907" y="1126"/>
                    <a:pt x="638" y="1126"/>
                  </a:cubicBezTo>
                  <a:cubicBezTo>
                    <a:pt x="370" y="1126"/>
                    <a:pt x="152" y="908"/>
                    <a:pt x="152" y="639"/>
                  </a:cubicBezTo>
                  <a:close/>
                </a:path>
              </a:pathLst>
            </a:custGeom>
            <a:gradFill flip="none" rotWithShape="1">
              <a:gsLst>
                <a:gs pos="100000">
                  <a:srgbClr val="FFFFFF"/>
                </a:gs>
                <a:gs pos="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14" name="组合 13"/>
          <p:cNvGrpSpPr/>
          <p:nvPr/>
        </p:nvGrpSpPr>
        <p:grpSpPr>
          <a:xfrm>
            <a:off x="3907736" y="3856740"/>
            <a:ext cx="1253578" cy="1256069"/>
            <a:chOff x="-319908" y="45285"/>
            <a:chExt cx="5924550" cy="5936320"/>
          </a:xfrm>
          <a:effectLst>
            <a:outerShdw blurRad="228600" dist="228600" dir="8100000" algn="tr" rotWithShape="0">
              <a:prstClr val="black">
                <a:alpha val="28000"/>
              </a:prstClr>
            </a:outerShdw>
          </a:effectLst>
        </p:grpSpPr>
        <p:sp>
          <p:nvSpPr>
            <p:cNvPr id="15" name="椭圆 14"/>
            <p:cNvSpPr/>
            <p:nvPr/>
          </p:nvSpPr>
          <p:spPr>
            <a:xfrm>
              <a:off x="364303" y="735381"/>
              <a:ext cx="4556128" cy="4556128"/>
            </a:xfrm>
            <a:prstGeom prst="ellipse">
              <a:avLst/>
            </a:prstGeom>
            <a:solidFill>
              <a:srgbClr val="9F6619"/>
            </a:solidFill>
            <a:ln w="57150">
              <a:gradFill flip="none" rotWithShape="1">
                <a:gsLst>
                  <a:gs pos="2000">
                    <a:srgbClr val="FDFDFD"/>
                  </a:gs>
                  <a:gs pos="100000">
                    <a:srgbClr val="CBCDCE"/>
                  </a:gs>
                </a:gsLst>
                <a:lin ang="18900000" scaled="1"/>
                <a:tileRect/>
              </a:gradFill>
            </a:ln>
            <a:effectLst>
              <a:innerShdw blurRad="203200" dist="101600" dir="189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6" name="Freeform 25"/>
            <p:cNvSpPr>
              <a:spLocks noEditPoints="1"/>
            </p:cNvSpPr>
            <p:nvPr/>
          </p:nvSpPr>
          <p:spPr bwMode="auto">
            <a:xfrm>
              <a:off x="-319908" y="45285"/>
              <a:ext cx="5924550" cy="5936320"/>
            </a:xfrm>
            <a:custGeom>
              <a:avLst/>
              <a:gdLst>
                <a:gd name="T0" fmla="*/ 121 w 1277"/>
                <a:gd name="T1" fmla="*/ 737 h 1278"/>
                <a:gd name="T2" fmla="*/ 141 w 1277"/>
                <a:gd name="T3" fmla="*/ 813 h 1278"/>
                <a:gd name="T4" fmla="*/ 54 w 1277"/>
                <a:gd name="T5" fmla="*/ 898 h 1278"/>
                <a:gd name="T6" fmla="*/ 122 w 1277"/>
                <a:gd name="T7" fmla="*/ 1016 h 1278"/>
                <a:gd name="T8" fmla="*/ 239 w 1277"/>
                <a:gd name="T9" fmla="*/ 982 h 1278"/>
                <a:gd name="T10" fmla="*/ 295 w 1277"/>
                <a:gd name="T11" fmla="*/ 1038 h 1278"/>
                <a:gd name="T12" fmla="*/ 262 w 1277"/>
                <a:gd name="T13" fmla="*/ 1155 h 1278"/>
                <a:gd name="T14" fmla="*/ 380 w 1277"/>
                <a:gd name="T15" fmla="*/ 1223 h 1278"/>
                <a:gd name="T16" fmla="*/ 464 w 1277"/>
                <a:gd name="T17" fmla="*/ 1136 h 1278"/>
                <a:gd name="T18" fmla="*/ 541 w 1277"/>
                <a:gd name="T19" fmla="*/ 1157 h 1278"/>
                <a:gd name="T20" fmla="*/ 570 w 1277"/>
                <a:gd name="T21" fmla="*/ 1274 h 1278"/>
                <a:gd name="T22" fmla="*/ 638 w 1277"/>
                <a:gd name="T23" fmla="*/ 1278 h 1278"/>
                <a:gd name="T24" fmla="*/ 706 w 1277"/>
                <a:gd name="T25" fmla="*/ 1274 h 1278"/>
                <a:gd name="T26" fmla="*/ 736 w 1277"/>
                <a:gd name="T27" fmla="*/ 1157 h 1278"/>
                <a:gd name="T28" fmla="*/ 813 w 1277"/>
                <a:gd name="T29" fmla="*/ 1136 h 1278"/>
                <a:gd name="T30" fmla="*/ 897 w 1277"/>
                <a:gd name="T31" fmla="*/ 1223 h 1278"/>
                <a:gd name="T32" fmla="*/ 1015 w 1277"/>
                <a:gd name="T33" fmla="*/ 1155 h 1278"/>
                <a:gd name="T34" fmla="*/ 982 w 1277"/>
                <a:gd name="T35" fmla="*/ 1038 h 1278"/>
                <a:gd name="T36" fmla="*/ 1038 w 1277"/>
                <a:gd name="T37" fmla="*/ 982 h 1278"/>
                <a:gd name="T38" fmla="*/ 1154 w 1277"/>
                <a:gd name="T39" fmla="*/ 1016 h 1278"/>
                <a:gd name="T40" fmla="*/ 1222 w 1277"/>
                <a:gd name="T41" fmla="*/ 898 h 1278"/>
                <a:gd name="T42" fmla="*/ 1135 w 1277"/>
                <a:gd name="T43" fmla="*/ 813 h 1278"/>
                <a:gd name="T44" fmla="*/ 1156 w 1277"/>
                <a:gd name="T45" fmla="*/ 737 h 1278"/>
                <a:gd name="T46" fmla="*/ 1273 w 1277"/>
                <a:gd name="T47" fmla="*/ 707 h 1278"/>
                <a:gd name="T48" fmla="*/ 1277 w 1277"/>
                <a:gd name="T49" fmla="*/ 639 h 1278"/>
                <a:gd name="T50" fmla="*/ 1273 w 1277"/>
                <a:gd name="T51" fmla="*/ 571 h 1278"/>
                <a:gd name="T52" fmla="*/ 1156 w 1277"/>
                <a:gd name="T53" fmla="*/ 542 h 1278"/>
                <a:gd name="T54" fmla="*/ 1135 w 1277"/>
                <a:gd name="T55" fmla="*/ 465 h 1278"/>
                <a:gd name="T56" fmla="*/ 1222 w 1277"/>
                <a:gd name="T57" fmla="*/ 381 h 1278"/>
                <a:gd name="T58" fmla="*/ 1154 w 1277"/>
                <a:gd name="T59" fmla="*/ 263 h 1278"/>
                <a:gd name="T60" fmla="*/ 1038 w 1277"/>
                <a:gd name="T61" fmla="*/ 296 h 1278"/>
                <a:gd name="T62" fmla="*/ 982 w 1277"/>
                <a:gd name="T63" fmla="*/ 240 h 1278"/>
                <a:gd name="T64" fmla="*/ 1015 w 1277"/>
                <a:gd name="T65" fmla="*/ 123 h 1278"/>
                <a:gd name="T66" fmla="*/ 897 w 1277"/>
                <a:gd name="T67" fmla="*/ 55 h 1278"/>
                <a:gd name="T68" fmla="*/ 813 w 1277"/>
                <a:gd name="T69" fmla="*/ 142 h 1278"/>
                <a:gd name="T70" fmla="*/ 736 w 1277"/>
                <a:gd name="T71" fmla="*/ 122 h 1278"/>
                <a:gd name="T72" fmla="*/ 706 w 1277"/>
                <a:gd name="T73" fmla="*/ 4 h 1278"/>
                <a:gd name="T74" fmla="*/ 638 w 1277"/>
                <a:gd name="T75" fmla="*/ 0 h 1278"/>
                <a:gd name="T76" fmla="*/ 570 w 1277"/>
                <a:gd name="T77" fmla="*/ 4 h 1278"/>
                <a:gd name="T78" fmla="*/ 541 w 1277"/>
                <a:gd name="T79" fmla="*/ 122 h 1278"/>
                <a:gd name="T80" fmla="*/ 464 w 1277"/>
                <a:gd name="T81" fmla="*/ 142 h 1278"/>
                <a:gd name="T82" fmla="*/ 380 w 1277"/>
                <a:gd name="T83" fmla="*/ 55 h 1278"/>
                <a:gd name="T84" fmla="*/ 262 w 1277"/>
                <a:gd name="T85" fmla="*/ 123 h 1278"/>
                <a:gd name="T86" fmla="*/ 295 w 1277"/>
                <a:gd name="T87" fmla="*/ 240 h 1278"/>
                <a:gd name="T88" fmla="*/ 239 w 1277"/>
                <a:gd name="T89" fmla="*/ 296 h 1278"/>
                <a:gd name="T90" fmla="*/ 122 w 1277"/>
                <a:gd name="T91" fmla="*/ 263 h 1278"/>
                <a:gd name="T92" fmla="*/ 54 w 1277"/>
                <a:gd name="T93" fmla="*/ 381 h 1278"/>
                <a:gd name="T94" fmla="*/ 141 w 1277"/>
                <a:gd name="T95" fmla="*/ 465 h 1278"/>
                <a:gd name="T96" fmla="*/ 121 w 1277"/>
                <a:gd name="T97" fmla="*/ 542 h 1278"/>
                <a:gd name="T98" fmla="*/ 3 w 1277"/>
                <a:gd name="T99" fmla="*/ 571 h 1278"/>
                <a:gd name="T100" fmla="*/ 0 w 1277"/>
                <a:gd name="T101" fmla="*/ 639 h 1278"/>
                <a:gd name="T102" fmla="*/ 3 w 1277"/>
                <a:gd name="T103" fmla="*/ 707 h 1278"/>
                <a:gd name="T104" fmla="*/ 121 w 1277"/>
                <a:gd name="T105" fmla="*/ 737 h 1278"/>
                <a:gd name="T106" fmla="*/ 152 w 1277"/>
                <a:gd name="T107" fmla="*/ 639 h 1278"/>
                <a:gd name="T108" fmla="*/ 638 w 1277"/>
                <a:gd name="T109" fmla="*/ 153 h 1278"/>
                <a:gd name="T110" fmla="*/ 1125 w 1277"/>
                <a:gd name="T111" fmla="*/ 639 h 1278"/>
                <a:gd name="T112" fmla="*/ 638 w 1277"/>
                <a:gd name="T113" fmla="*/ 1126 h 1278"/>
                <a:gd name="T114" fmla="*/ 152 w 1277"/>
                <a:gd name="T115" fmla="*/ 639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7" h="1278">
                  <a:moveTo>
                    <a:pt x="121" y="737"/>
                  </a:moveTo>
                  <a:cubicBezTo>
                    <a:pt x="126" y="763"/>
                    <a:pt x="133" y="789"/>
                    <a:pt x="141" y="813"/>
                  </a:cubicBezTo>
                  <a:cubicBezTo>
                    <a:pt x="54" y="898"/>
                    <a:pt x="54" y="898"/>
                    <a:pt x="54" y="898"/>
                  </a:cubicBezTo>
                  <a:cubicBezTo>
                    <a:pt x="73" y="940"/>
                    <a:pt x="96" y="979"/>
                    <a:pt x="122" y="1016"/>
                  </a:cubicBezTo>
                  <a:cubicBezTo>
                    <a:pt x="239" y="982"/>
                    <a:pt x="239" y="982"/>
                    <a:pt x="239" y="982"/>
                  </a:cubicBezTo>
                  <a:cubicBezTo>
                    <a:pt x="256" y="1002"/>
                    <a:pt x="275" y="1021"/>
                    <a:pt x="295" y="1038"/>
                  </a:cubicBezTo>
                  <a:cubicBezTo>
                    <a:pt x="262" y="1155"/>
                    <a:pt x="262" y="1155"/>
                    <a:pt x="262" y="1155"/>
                  </a:cubicBezTo>
                  <a:cubicBezTo>
                    <a:pt x="298" y="1182"/>
                    <a:pt x="338" y="1205"/>
                    <a:pt x="380" y="1223"/>
                  </a:cubicBezTo>
                  <a:cubicBezTo>
                    <a:pt x="464" y="1136"/>
                    <a:pt x="464" y="1136"/>
                    <a:pt x="464" y="1136"/>
                  </a:cubicBezTo>
                  <a:cubicBezTo>
                    <a:pt x="489" y="1145"/>
                    <a:pt x="514" y="1152"/>
                    <a:pt x="541" y="1157"/>
                  </a:cubicBezTo>
                  <a:cubicBezTo>
                    <a:pt x="570" y="1274"/>
                    <a:pt x="570" y="1274"/>
                    <a:pt x="570" y="1274"/>
                  </a:cubicBezTo>
                  <a:cubicBezTo>
                    <a:pt x="593" y="1277"/>
                    <a:pt x="615" y="1278"/>
                    <a:pt x="638" y="1278"/>
                  </a:cubicBezTo>
                  <a:cubicBezTo>
                    <a:pt x="661" y="1278"/>
                    <a:pt x="684" y="1277"/>
                    <a:pt x="706" y="1274"/>
                  </a:cubicBezTo>
                  <a:cubicBezTo>
                    <a:pt x="736" y="1157"/>
                    <a:pt x="736" y="1157"/>
                    <a:pt x="736" y="1157"/>
                  </a:cubicBezTo>
                  <a:cubicBezTo>
                    <a:pt x="762" y="1152"/>
                    <a:pt x="788" y="1145"/>
                    <a:pt x="813" y="1136"/>
                  </a:cubicBezTo>
                  <a:cubicBezTo>
                    <a:pt x="897" y="1223"/>
                    <a:pt x="897" y="1223"/>
                    <a:pt x="897" y="1223"/>
                  </a:cubicBezTo>
                  <a:cubicBezTo>
                    <a:pt x="939" y="1205"/>
                    <a:pt x="978" y="1182"/>
                    <a:pt x="1015" y="1155"/>
                  </a:cubicBezTo>
                  <a:cubicBezTo>
                    <a:pt x="982" y="1038"/>
                    <a:pt x="982" y="1038"/>
                    <a:pt x="982" y="1038"/>
                  </a:cubicBezTo>
                  <a:cubicBezTo>
                    <a:pt x="1002" y="1021"/>
                    <a:pt x="1020" y="1002"/>
                    <a:pt x="1038" y="982"/>
                  </a:cubicBezTo>
                  <a:cubicBezTo>
                    <a:pt x="1154" y="1016"/>
                    <a:pt x="1154" y="1016"/>
                    <a:pt x="1154" y="1016"/>
                  </a:cubicBezTo>
                  <a:cubicBezTo>
                    <a:pt x="1181" y="979"/>
                    <a:pt x="1204" y="940"/>
                    <a:pt x="1222" y="898"/>
                  </a:cubicBezTo>
                  <a:cubicBezTo>
                    <a:pt x="1135" y="813"/>
                    <a:pt x="1135" y="813"/>
                    <a:pt x="1135" y="813"/>
                  </a:cubicBezTo>
                  <a:cubicBezTo>
                    <a:pt x="1144" y="789"/>
                    <a:pt x="1151" y="763"/>
                    <a:pt x="1156" y="737"/>
                  </a:cubicBezTo>
                  <a:cubicBezTo>
                    <a:pt x="1273" y="707"/>
                    <a:pt x="1273" y="707"/>
                    <a:pt x="1273" y="707"/>
                  </a:cubicBezTo>
                  <a:cubicBezTo>
                    <a:pt x="1276" y="685"/>
                    <a:pt x="1277" y="662"/>
                    <a:pt x="1277" y="639"/>
                  </a:cubicBezTo>
                  <a:cubicBezTo>
                    <a:pt x="1277" y="616"/>
                    <a:pt x="1276" y="593"/>
                    <a:pt x="1273" y="571"/>
                  </a:cubicBezTo>
                  <a:cubicBezTo>
                    <a:pt x="1156" y="542"/>
                    <a:pt x="1156" y="542"/>
                    <a:pt x="1156" y="542"/>
                  </a:cubicBezTo>
                  <a:cubicBezTo>
                    <a:pt x="1151" y="515"/>
                    <a:pt x="1144" y="490"/>
                    <a:pt x="1135" y="465"/>
                  </a:cubicBezTo>
                  <a:cubicBezTo>
                    <a:pt x="1222" y="381"/>
                    <a:pt x="1222" y="381"/>
                    <a:pt x="1222" y="381"/>
                  </a:cubicBezTo>
                  <a:cubicBezTo>
                    <a:pt x="1204" y="339"/>
                    <a:pt x="1181" y="299"/>
                    <a:pt x="1154" y="263"/>
                  </a:cubicBezTo>
                  <a:cubicBezTo>
                    <a:pt x="1038" y="296"/>
                    <a:pt x="1038" y="296"/>
                    <a:pt x="1038" y="296"/>
                  </a:cubicBezTo>
                  <a:cubicBezTo>
                    <a:pt x="1020" y="276"/>
                    <a:pt x="1002" y="257"/>
                    <a:pt x="982" y="240"/>
                  </a:cubicBezTo>
                  <a:cubicBezTo>
                    <a:pt x="1015" y="123"/>
                    <a:pt x="1015" y="123"/>
                    <a:pt x="1015" y="123"/>
                  </a:cubicBezTo>
                  <a:cubicBezTo>
                    <a:pt x="978" y="97"/>
                    <a:pt x="939" y="74"/>
                    <a:pt x="897" y="55"/>
                  </a:cubicBezTo>
                  <a:cubicBezTo>
                    <a:pt x="813" y="142"/>
                    <a:pt x="813" y="142"/>
                    <a:pt x="813" y="142"/>
                  </a:cubicBezTo>
                  <a:cubicBezTo>
                    <a:pt x="788" y="134"/>
                    <a:pt x="762" y="127"/>
                    <a:pt x="736" y="122"/>
                  </a:cubicBezTo>
                  <a:cubicBezTo>
                    <a:pt x="706" y="4"/>
                    <a:pt x="706" y="4"/>
                    <a:pt x="706" y="4"/>
                  </a:cubicBezTo>
                  <a:cubicBezTo>
                    <a:pt x="684" y="2"/>
                    <a:pt x="661" y="0"/>
                    <a:pt x="638" y="0"/>
                  </a:cubicBezTo>
                  <a:cubicBezTo>
                    <a:pt x="615" y="0"/>
                    <a:pt x="593" y="2"/>
                    <a:pt x="570" y="4"/>
                  </a:cubicBezTo>
                  <a:cubicBezTo>
                    <a:pt x="541" y="122"/>
                    <a:pt x="541" y="122"/>
                    <a:pt x="541" y="122"/>
                  </a:cubicBezTo>
                  <a:cubicBezTo>
                    <a:pt x="514" y="127"/>
                    <a:pt x="489" y="134"/>
                    <a:pt x="464" y="142"/>
                  </a:cubicBezTo>
                  <a:cubicBezTo>
                    <a:pt x="380" y="55"/>
                    <a:pt x="380" y="55"/>
                    <a:pt x="380" y="55"/>
                  </a:cubicBezTo>
                  <a:cubicBezTo>
                    <a:pt x="338" y="74"/>
                    <a:pt x="298" y="97"/>
                    <a:pt x="262" y="123"/>
                  </a:cubicBezTo>
                  <a:cubicBezTo>
                    <a:pt x="295" y="240"/>
                    <a:pt x="295" y="240"/>
                    <a:pt x="295" y="240"/>
                  </a:cubicBezTo>
                  <a:cubicBezTo>
                    <a:pt x="275" y="257"/>
                    <a:pt x="256" y="276"/>
                    <a:pt x="239" y="296"/>
                  </a:cubicBezTo>
                  <a:cubicBezTo>
                    <a:pt x="122" y="263"/>
                    <a:pt x="122" y="263"/>
                    <a:pt x="122" y="263"/>
                  </a:cubicBezTo>
                  <a:cubicBezTo>
                    <a:pt x="96" y="299"/>
                    <a:pt x="73" y="339"/>
                    <a:pt x="54" y="381"/>
                  </a:cubicBezTo>
                  <a:cubicBezTo>
                    <a:pt x="141" y="465"/>
                    <a:pt x="141" y="465"/>
                    <a:pt x="141" y="465"/>
                  </a:cubicBezTo>
                  <a:cubicBezTo>
                    <a:pt x="133" y="490"/>
                    <a:pt x="126" y="515"/>
                    <a:pt x="121" y="542"/>
                  </a:cubicBezTo>
                  <a:cubicBezTo>
                    <a:pt x="3" y="571"/>
                    <a:pt x="3" y="571"/>
                    <a:pt x="3" y="571"/>
                  </a:cubicBezTo>
                  <a:cubicBezTo>
                    <a:pt x="1" y="593"/>
                    <a:pt x="0" y="616"/>
                    <a:pt x="0" y="639"/>
                  </a:cubicBezTo>
                  <a:cubicBezTo>
                    <a:pt x="0" y="662"/>
                    <a:pt x="1" y="685"/>
                    <a:pt x="3" y="707"/>
                  </a:cubicBezTo>
                  <a:lnTo>
                    <a:pt x="121" y="737"/>
                  </a:lnTo>
                  <a:close/>
                  <a:moveTo>
                    <a:pt x="152" y="639"/>
                  </a:moveTo>
                  <a:cubicBezTo>
                    <a:pt x="152" y="370"/>
                    <a:pt x="370" y="153"/>
                    <a:pt x="638" y="153"/>
                  </a:cubicBezTo>
                  <a:cubicBezTo>
                    <a:pt x="907" y="153"/>
                    <a:pt x="1125" y="370"/>
                    <a:pt x="1125" y="639"/>
                  </a:cubicBezTo>
                  <a:cubicBezTo>
                    <a:pt x="1125" y="908"/>
                    <a:pt x="907" y="1126"/>
                    <a:pt x="638" y="1126"/>
                  </a:cubicBezTo>
                  <a:cubicBezTo>
                    <a:pt x="370" y="1126"/>
                    <a:pt x="152" y="908"/>
                    <a:pt x="152" y="639"/>
                  </a:cubicBezTo>
                  <a:close/>
                </a:path>
              </a:pathLst>
            </a:custGeom>
            <a:gradFill flip="none" rotWithShape="1">
              <a:gsLst>
                <a:gs pos="100000">
                  <a:srgbClr val="FFFFFF"/>
                </a:gs>
                <a:gs pos="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17" name="组合 16"/>
          <p:cNvGrpSpPr/>
          <p:nvPr/>
        </p:nvGrpSpPr>
        <p:grpSpPr>
          <a:xfrm>
            <a:off x="5462064" y="2267742"/>
            <a:ext cx="1253578" cy="1256069"/>
            <a:chOff x="-319908" y="45285"/>
            <a:chExt cx="5924550" cy="5936320"/>
          </a:xfrm>
          <a:effectLst>
            <a:outerShdw blurRad="228600" dist="228600" dir="8100000" algn="tr" rotWithShape="0">
              <a:prstClr val="black">
                <a:alpha val="28000"/>
              </a:prstClr>
            </a:outerShdw>
          </a:effectLst>
        </p:grpSpPr>
        <p:sp>
          <p:nvSpPr>
            <p:cNvPr id="18" name="椭圆 17"/>
            <p:cNvSpPr/>
            <p:nvPr/>
          </p:nvSpPr>
          <p:spPr>
            <a:xfrm>
              <a:off x="364303" y="735381"/>
              <a:ext cx="4556128" cy="4556128"/>
            </a:xfrm>
            <a:prstGeom prst="ellipse">
              <a:avLst/>
            </a:prstGeom>
            <a:solidFill>
              <a:srgbClr val="D28620"/>
            </a:solidFill>
            <a:ln w="57150">
              <a:gradFill flip="none" rotWithShape="1">
                <a:gsLst>
                  <a:gs pos="2000">
                    <a:srgbClr val="FDFDFD"/>
                  </a:gs>
                  <a:gs pos="100000">
                    <a:srgbClr val="CBCDCE"/>
                  </a:gs>
                </a:gsLst>
                <a:lin ang="18900000" scaled="1"/>
                <a:tileRect/>
              </a:gradFill>
            </a:ln>
            <a:effectLst>
              <a:innerShdw blurRad="203200" dist="101600" dir="189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9" name="Freeform 25"/>
            <p:cNvSpPr>
              <a:spLocks noEditPoints="1"/>
            </p:cNvSpPr>
            <p:nvPr/>
          </p:nvSpPr>
          <p:spPr bwMode="auto">
            <a:xfrm>
              <a:off x="-319908" y="45285"/>
              <a:ext cx="5924550" cy="5936320"/>
            </a:xfrm>
            <a:custGeom>
              <a:avLst/>
              <a:gdLst>
                <a:gd name="T0" fmla="*/ 121 w 1277"/>
                <a:gd name="T1" fmla="*/ 737 h 1278"/>
                <a:gd name="T2" fmla="*/ 141 w 1277"/>
                <a:gd name="T3" fmla="*/ 813 h 1278"/>
                <a:gd name="T4" fmla="*/ 54 w 1277"/>
                <a:gd name="T5" fmla="*/ 898 h 1278"/>
                <a:gd name="T6" fmla="*/ 122 w 1277"/>
                <a:gd name="T7" fmla="*/ 1016 h 1278"/>
                <a:gd name="T8" fmla="*/ 239 w 1277"/>
                <a:gd name="T9" fmla="*/ 982 h 1278"/>
                <a:gd name="T10" fmla="*/ 295 w 1277"/>
                <a:gd name="T11" fmla="*/ 1038 h 1278"/>
                <a:gd name="T12" fmla="*/ 262 w 1277"/>
                <a:gd name="T13" fmla="*/ 1155 h 1278"/>
                <a:gd name="T14" fmla="*/ 380 w 1277"/>
                <a:gd name="T15" fmla="*/ 1223 h 1278"/>
                <a:gd name="T16" fmla="*/ 464 w 1277"/>
                <a:gd name="T17" fmla="*/ 1136 h 1278"/>
                <a:gd name="T18" fmla="*/ 541 w 1277"/>
                <a:gd name="T19" fmla="*/ 1157 h 1278"/>
                <a:gd name="T20" fmla="*/ 570 w 1277"/>
                <a:gd name="T21" fmla="*/ 1274 h 1278"/>
                <a:gd name="T22" fmla="*/ 638 w 1277"/>
                <a:gd name="T23" fmla="*/ 1278 h 1278"/>
                <a:gd name="T24" fmla="*/ 706 w 1277"/>
                <a:gd name="T25" fmla="*/ 1274 h 1278"/>
                <a:gd name="T26" fmla="*/ 736 w 1277"/>
                <a:gd name="T27" fmla="*/ 1157 h 1278"/>
                <a:gd name="T28" fmla="*/ 813 w 1277"/>
                <a:gd name="T29" fmla="*/ 1136 h 1278"/>
                <a:gd name="T30" fmla="*/ 897 w 1277"/>
                <a:gd name="T31" fmla="*/ 1223 h 1278"/>
                <a:gd name="T32" fmla="*/ 1015 w 1277"/>
                <a:gd name="T33" fmla="*/ 1155 h 1278"/>
                <a:gd name="T34" fmla="*/ 982 w 1277"/>
                <a:gd name="T35" fmla="*/ 1038 h 1278"/>
                <a:gd name="T36" fmla="*/ 1038 w 1277"/>
                <a:gd name="T37" fmla="*/ 982 h 1278"/>
                <a:gd name="T38" fmla="*/ 1154 w 1277"/>
                <a:gd name="T39" fmla="*/ 1016 h 1278"/>
                <a:gd name="T40" fmla="*/ 1222 w 1277"/>
                <a:gd name="T41" fmla="*/ 898 h 1278"/>
                <a:gd name="T42" fmla="*/ 1135 w 1277"/>
                <a:gd name="T43" fmla="*/ 813 h 1278"/>
                <a:gd name="T44" fmla="*/ 1156 w 1277"/>
                <a:gd name="T45" fmla="*/ 737 h 1278"/>
                <a:gd name="T46" fmla="*/ 1273 w 1277"/>
                <a:gd name="T47" fmla="*/ 707 h 1278"/>
                <a:gd name="T48" fmla="*/ 1277 w 1277"/>
                <a:gd name="T49" fmla="*/ 639 h 1278"/>
                <a:gd name="T50" fmla="*/ 1273 w 1277"/>
                <a:gd name="T51" fmla="*/ 571 h 1278"/>
                <a:gd name="T52" fmla="*/ 1156 w 1277"/>
                <a:gd name="T53" fmla="*/ 542 h 1278"/>
                <a:gd name="T54" fmla="*/ 1135 w 1277"/>
                <a:gd name="T55" fmla="*/ 465 h 1278"/>
                <a:gd name="T56" fmla="*/ 1222 w 1277"/>
                <a:gd name="T57" fmla="*/ 381 h 1278"/>
                <a:gd name="T58" fmla="*/ 1154 w 1277"/>
                <a:gd name="T59" fmla="*/ 263 h 1278"/>
                <a:gd name="T60" fmla="*/ 1038 w 1277"/>
                <a:gd name="T61" fmla="*/ 296 h 1278"/>
                <a:gd name="T62" fmla="*/ 982 w 1277"/>
                <a:gd name="T63" fmla="*/ 240 h 1278"/>
                <a:gd name="T64" fmla="*/ 1015 w 1277"/>
                <a:gd name="T65" fmla="*/ 123 h 1278"/>
                <a:gd name="T66" fmla="*/ 897 w 1277"/>
                <a:gd name="T67" fmla="*/ 55 h 1278"/>
                <a:gd name="T68" fmla="*/ 813 w 1277"/>
                <a:gd name="T69" fmla="*/ 142 h 1278"/>
                <a:gd name="T70" fmla="*/ 736 w 1277"/>
                <a:gd name="T71" fmla="*/ 122 h 1278"/>
                <a:gd name="T72" fmla="*/ 706 w 1277"/>
                <a:gd name="T73" fmla="*/ 4 h 1278"/>
                <a:gd name="T74" fmla="*/ 638 w 1277"/>
                <a:gd name="T75" fmla="*/ 0 h 1278"/>
                <a:gd name="T76" fmla="*/ 570 w 1277"/>
                <a:gd name="T77" fmla="*/ 4 h 1278"/>
                <a:gd name="T78" fmla="*/ 541 w 1277"/>
                <a:gd name="T79" fmla="*/ 122 h 1278"/>
                <a:gd name="T80" fmla="*/ 464 w 1277"/>
                <a:gd name="T81" fmla="*/ 142 h 1278"/>
                <a:gd name="T82" fmla="*/ 380 w 1277"/>
                <a:gd name="T83" fmla="*/ 55 h 1278"/>
                <a:gd name="T84" fmla="*/ 262 w 1277"/>
                <a:gd name="T85" fmla="*/ 123 h 1278"/>
                <a:gd name="T86" fmla="*/ 295 w 1277"/>
                <a:gd name="T87" fmla="*/ 240 h 1278"/>
                <a:gd name="T88" fmla="*/ 239 w 1277"/>
                <a:gd name="T89" fmla="*/ 296 h 1278"/>
                <a:gd name="T90" fmla="*/ 122 w 1277"/>
                <a:gd name="T91" fmla="*/ 263 h 1278"/>
                <a:gd name="T92" fmla="*/ 54 w 1277"/>
                <a:gd name="T93" fmla="*/ 381 h 1278"/>
                <a:gd name="T94" fmla="*/ 141 w 1277"/>
                <a:gd name="T95" fmla="*/ 465 h 1278"/>
                <a:gd name="T96" fmla="*/ 121 w 1277"/>
                <a:gd name="T97" fmla="*/ 542 h 1278"/>
                <a:gd name="T98" fmla="*/ 3 w 1277"/>
                <a:gd name="T99" fmla="*/ 571 h 1278"/>
                <a:gd name="T100" fmla="*/ 0 w 1277"/>
                <a:gd name="T101" fmla="*/ 639 h 1278"/>
                <a:gd name="T102" fmla="*/ 3 w 1277"/>
                <a:gd name="T103" fmla="*/ 707 h 1278"/>
                <a:gd name="T104" fmla="*/ 121 w 1277"/>
                <a:gd name="T105" fmla="*/ 737 h 1278"/>
                <a:gd name="T106" fmla="*/ 152 w 1277"/>
                <a:gd name="T107" fmla="*/ 639 h 1278"/>
                <a:gd name="T108" fmla="*/ 638 w 1277"/>
                <a:gd name="T109" fmla="*/ 153 h 1278"/>
                <a:gd name="T110" fmla="*/ 1125 w 1277"/>
                <a:gd name="T111" fmla="*/ 639 h 1278"/>
                <a:gd name="T112" fmla="*/ 638 w 1277"/>
                <a:gd name="T113" fmla="*/ 1126 h 1278"/>
                <a:gd name="T114" fmla="*/ 152 w 1277"/>
                <a:gd name="T115" fmla="*/ 639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7" h="1278">
                  <a:moveTo>
                    <a:pt x="121" y="737"/>
                  </a:moveTo>
                  <a:cubicBezTo>
                    <a:pt x="126" y="763"/>
                    <a:pt x="133" y="789"/>
                    <a:pt x="141" y="813"/>
                  </a:cubicBezTo>
                  <a:cubicBezTo>
                    <a:pt x="54" y="898"/>
                    <a:pt x="54" y="898"/>
                    <a:pt x="54" y="898"/>
                  </a:cubicBezTo>
                  <a:cubicBezTo>
                    <a:pt x="73" y="940"/>
                    <a:pt x="96" y="979"/>
                    <a:pt x="122" y="1016"/>
                  </a:cubicBezTo>
                  <a:cubicBezTo>
                    <a:pt x="239" y="982"/>
                    <a:pt x="239" y="982"/>
                    <a:pt x="239" y="982"/>
                  </a:cubicBezTo>
                  <a:cubicBezTo>
                    <a:pt x="256" y="1002"/>
                    <a:pt x="275" y="1021"/>
                    <a:pt x="295" y="1038"/>
                  </a:cubicBezTo>
                  <a:cubicBezTo>
                    <a:pt x="262" y="1155"/>
                    <a:pt x="262" y="1155"/>
                    <a:pt x="262" y="1155"/>
                  </a:cubicBezTo>
                  <a:cubicBezTo>
                    <a:pt x="298" y="1182"/>
                    <a:pt x="338" y="1205"/>
                    <a:pt x="380" y="1223"/>
                  </a:cubicBezTo>
                  <a:cubicBezTo>
                    <a:pt x="464" y="1136"/>
                    <a:pt x="464" y="1136"/>
                    <a:pt x="464" y="1136"/>
                  </a:cubicBezTo>
                  <a:cubicBezTo>
                    <a:pt x="489" y="1145"/>
                    <a:pt x="514" y="1152"/>
                    <a:pt x="541" y="1157"/>
                  </a:cubicBezTo>
                  <a:cubicBezTo>
                    <a:pt x="570" y="1274"/>
                    <a:pt x="570" y="1274"/>
                    <a:pt x="570" y="1274"/>
                  </a:cubicBezTo>
                  <a:cubicBezTo>
                    <a:pt x="593" y="1277"/>
                    <a:pt x="615" y="1278"/>
                    <a:pt x="638" y="1278"/>
                  </a:cubicBezTo>
                  <a:cubicBezTo>
                    <a:pt x="661" y="1278"/>
                    <a:pt x="684" y="1277"/>
                    <a:pt x="706" y="1274"/>
                  </a:cubicBezTo>
                  <a:cubicBezTo>
                    <a:pt x="736" y="1157"/>
                    <a:pt x="736" y="1157"/>
                    <a:pt x="736" y="1157"/>
                  </a:cubicBezTo>
                  <a:cubicBezTo>
                    <a:pt x="762" y="1152"/>
                    <a:pt x="788" y="1145"/>
                    <a:pt x="813" y="1136"/>
                  </a:cubicBezTo>
                  <a:cubicBezTo>
                    <a:pt x="897" y="1223"/>
                    <a:pt x="897" y="1223"/>
                    <a:pt x="897" y="1223"/>
                  </a:cubicBezTo>
                  <a:cubicBezTo>
                    <a:pt x="939" y="1205"/>
                    <a:pt x="978" y="1182"/>
                    <a:pt x="1015" y="1155"/>
                  </a:cubicBezTo>
                  <a:cubicBezTo>
                    <a:pt x="982" y="1038"/>
                    <a:pt x="982" y="1038"/>
                    <a:pt x="982" y="1038"/>
                  </a:cubicBezTo>
                  <a:cubicBezTo>
                    <a:pt x="1002" y="1021"/>
                    <a:pt x="1020" y="1002"/>
                    <a:pt x="1038" y="982"/>
                  </a:cubicBezTo>
                  <a:cubicBezTo>
                    <a:pt x="1154" y="1016"/>
                    <a:pt x="1154" y="1016"/>
                    <a:pt x="1154" y="1016"/>
                  </a:cubicBezTo>
                  <a:cubicBezTo>
                    <a:pt x="1181" y="979"/>
                    <a:pt x="1204" y="940"/>
                    <a:pt x="1222" y="898"/>
                  </a:cubicBezTo>
                  <a:cubicBezTo>
                    <a:pt x="1135" y="813"/>
                    <a:pt x="1135" y="813"/>
                    <a:pt x="1135" y="813"/>
                  </a:cubicBezTo>
                  <a:cubicBezTo>
                    <a:pt x="1144" y="789"/>
                    <a:pt x="1151" y="763"/>
                    <a:pt x="1156" y="737"/>
                  </a:cubicBezTo>
                  <a:cubicBezTo>
                    <a:pt x="1273" y="707"/>
                    <a:pt x="1273" y="707"/>
                    <a:pt x="1273" y="707"/>
                  </a:cubicBezTo>
                  <a:cubicBezTo>
                    <a:pt x="1276" y="685"/>
                    <a:pt x="1277" y="662"/>
                    <a:pt x="1277" y="639"/>
                  </a:cubicBezTo>
                  <a:cubicBezTo>
                    <a:pt x="1277" y="616"/>
                    <a:pt x="1276" y="593"/>
                    <a:pt x="1273" y="571"/>
                  </a:cubicBezTo>
                  <a:cubicBezTo>
                    <a:pt x="1156" y="542"/>
                    <a:pt x="1156" y="542"/>
                    <a:pt x="1156" y="542"/>
                  </a:cubicBezTo>
                  <a:cubicBezTo>
                    <a:pt x="1151" y="515"/>
                    <a:pt x="1144" y="490"/>
                    <a:pt x="1135" y="465"/>
                  </a:cubicBezTo>
                  <a:cubicBezTo>
                    <a:pt x="1222" y="381"/>
                    <a:pt x="1222" y="381"/>
                    <a:pt x="1222" y="381"/>
                  </a:cubicBezTo>
                  <a:cubicBezTo>
                    <a:pt x="1204" y="339"/>
                    <a:pt x="1181" y="299"/>
                    <a:pt x="1154" y="263"/>
                  </a:cubicBezTo>
                  <a:cubicBezTo>
                    <a:pt x="1038" y="296"/>
                    <a:pt x="1038" y="296"/>
                    <a:pt x="1038" y="296"/>
                  </a:cubicBezTo>
                  <a:cubicBezTo>
                    <a:pt x="1020" y="276"/>
                    <a:pt x="1002" y="257"/>
                    <a:pt x="982" y="240"/>
                  </a:cubicBezTo>
                  <a:cubicBezTo>
                    <a:pt x="1015" y="123"/>
                    <a:pt x="1015" y="123"/>
                    <a:pt x="1015" y="123"/>
                  </a:cubicBezTo>
                  <a:cubicBezTo>
                    <a:pt x="978" y="97"/>
                    <a:pt x="939" y="74"/>
                    <a:pt x="897" y="55"/>
                  </a:cubicBezTo>
                  <a:cubicBezTo>
                    <a:pt x="813" y="142"/>
                    <a:pt x="813" y="142"/>
                    <a:pt x="813" y="142"/>
                  </a:cubicBezTo>
                  <a:cubicBezTo>
                    <a:pt x="788" y="134"/>
                    <a:pt x="762" y="127"/>
                    <a:pt x="736" y="122"/>
                  </a:cubicBezTo>
                  <a:cubicBezTo>
                    <a:pt x="706" y="4"/>
                    <a:pt x="706" y="4"/>
                    <a:pt x="706" y="4"/>
                  </a:cubicBezTo>
                  <a:cubicBezTo>
                    <a:pt x="684" y="2"/>
                    <a:pt x="661" y="0"/>
                    <a:pt x="638" y="0"/>
                  </a:cubicBezTo>
                  <a:cubicBezTo>
                    <a:pt x="615" y="0"/>
                    <a:pt x="593" y="2"/>
                    <a:pt x="570" y="4"/>
                  </a:cubicBezTo>
                  <a:cubicBezTo>
                    <a:pt x="541" y="122"/>
                    <a:pt x="541" y="122"/>
                    <a:pt x="541" y="122"/>
                  </a:cubicBezTo>
                  <a:cubicBezTo>
                    <a:pt x="514" y="127"/>
                    <a:pt x="489" y="134"/>
                    <a:pt x="464" y="142"/>
                  </a:cubicBezTo>
                  <a:cubicBezTo>
                    <a:pt x="380" y="55"/>
                    <a:pt x="380" y="55"/>
                    <a:pt x="380" y="55"/>
                  </a:cubicBezTo>
                  <a:cubicBezTo>
                    <a:pt x="338" y="74"/>
                    <a:pt x="298" y="97"/>
                    <a:pt x="262" y="123"/>
                  </a:cubicBezTo>
                  <a:cubicBezTo>
                    <a:pt x="295" y="240"/>
                    <a:pt x="295" y="240"/>
                    <a:pt x="295" y="240"/>
                  </a:cubicBezTo>
                  <a:cubicBezTo>
                    <a:pt x="275" y="257"/>
                    <a:pt x="256" y="276"/>
                    <a:pt x="239" y="296"/>
                  </a:cubicBezTo>
                  <a:cubicBezTo>
                    <a:pt x="122" y="263"/>
                    <a:pt x="122" y="263"/>
                    <a:pt x="122" y="263"/>
                  </a:cubicBezTo>
                  <a:cubicBezTo>
                    <a:pt x="96" y="299"/>
                    <a:pt x="73" y="339"/>
                    <a:pt x="54" y="381"/>
                  </a:cubicBezTo>
                  <a:cubicBezTo>
                    <a:pt x="141" y="465"/>
                    <a:pt x="141" y="465"/>
                    <a:pt x="141" y="465"/>
                  </a:cubicBezTo>
                  <a:cubicBezTo>
                    <a:pt x="133" y="490"/>
                    <a:pt x="126" y="515"/>
                    <a:pt x="121" y="542"/>
                  </a:cubicBezTo>
                  <a:cubicBezTo>
                    <a:pt x="3" y="571"/>
                    <a:pt x="3" y="571"/>
                    <a:pt x="3" y="571"/>
                  </a:cubicBezTo>
                  <a:cubicBezTo>
                    <a:pt x="1" y="593"/>
                    <a:pt x="0" y="616"/>
                    <a:pt x="0" y="639"/>
                  </a:cubicBezTo>
                  <a:cubicBezTo>
                    <a:pt x="0" y="662"/>
                    <a:pt x="1" y="685"/>
                    <a:pt x="3" y="707"/>
                  </a:cubicBezTo>
                  <a:lnTo>
                    <a:pt x="121" y="737"/>
                  </a:lnTo>
                  <a:close/>
                  <a:moveTo>
                    <a:pt x="152" y="639"/>
                  </a:moveTo>
                  <a:cubicBezTo>
                    <a:pt x="152" y="370"/>
                    <a:pt x="370" y="153"/>
                    <a:pt x="638" y="153"/>
                  </a:cubicBezTo>
                  <a:cubicBezTo>
                    <a:pt x="907" y="153"/>
                    <a:pt x="1125" y="370"/>
                    <a:pt x="1125" y="639"/>
                  </a:cubicBezTo>
                  <a:cubicBezTo>
                    <a:pt x="1125" y="908"/>
                    <a:pt x="907" y="1126"/>
                    <a:pt x="638" y="1126"/>
                  </a:cubicBezTo>
                  <a:cubicBezTo>
                    <a:pt x="370" y="1126"/>
                    <a:pt x="152" y="908"/>
                    <a:pt x="152" y="639"/>
                  </a:cubicBezTo>
                  <a:close/>
                </a:path>
              </a:pathLst>
            </a:custGeom>
            <a:gradFill flip="none" rotWithShape="1">
              <a:gsLst>
                <a:gs pos="100000">
                  <a:srgbClr val="FFFFFF"/>
                </a:gs>
                <a:gs pos="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20" name="组合 19"/>
          <p:cNvGrpSpPr/>
          <p:nvPr/>
        </p:nvGrpSpPr>
        <p:grpSpPr>
          <a:xfrm>
            <a:off x="7030687" y="3856740"/>
            <a:ext cx="1253578" cy="1256069"/>
            <a:chOff x="-319908" y="45285"/>
            <a:chExt cx="5924550" cy="5936320"/>
          </a:xfrm>
          <a:effectLst>
            <a:outerShdw blurRad="228600" dist="228600" dir="8100000" algn="tr" rotWithShape="0">
              <a:prstClr val="black">
                <a:alpha val="28000"/>
              </a:prstClr>
            </a:outerShdw>
          </a:effectLst>
        </p:grpSpPr>
        <p:sp>
          <p:nvSpPr>
            <p:cNvPr id="21" name="椭圆 20"/>
            <p:cNvSpPr/>
            <p:nvPr/>
          </p:nvSpPr>
          <p:spPr>
            <a:xfrm>
              <a:off x="364303" y="735381"/>
              <a:ext cx="4556128" cy="4556128"/>
            </a:xfrm>
            <a:prstGeom prst="ellipse">
              <a:avLst/>
            </a:prstGeom>
            <a:solidFill>
              <a:srgbClr val="E29C3E"/>
            </a:solidFill>
            <a:ln w="57150">
              <a:gradFill flip="none" rotWithShape="1">
                <a:gsLst>
                  <a:gs pos="2000">
                    <a:srgbClr val="FDFDFD"/>
                  </a:gs>
                  <a:gs pos="100000">
                    <a:srgbClr val="CBCDCE"/>
                  </a:gs>
                </a:gsLst>
                <a:lin ang="18900000" scaled="1"/>
                <a:tileRect/>
              </a:gradFill>
            </a:ln>
            <a:effectLst>
              <a:innerShdw blurRad="203200" dist="101600" dir="189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2" name="Freeform 25"/>
            <p:cNvSpPr>
              <a:spLocks noEditPoints="1"/>
            </p:cNvSpPr>
            <p:nvPr/>
          </p:nvSpPr>
          <p:spPr bwMode="auto">
            <a:xfrm>
              <a:off x="-319908" y="45285"/>
              <a:ext cx="5924550" cy="5936320"/>
            </a:xfrm>
            <a:custGeom>
              <a:avLst/>
              <a:gdLst>
                <a:gd name="T0" fmla="*/ 121 w 1277"/>
                <a:gd name="T1" fmla="*/ 737 h 1278"/>
                <a:gd name="T2" fmla="*/ 141 w 1277"/>
                <a:gd name="T3" fmla="*/ 813 h 1278"/>
                <a:gd name="T4" fmla="*/ 54 w 1277"/>
                <a:gd name="T5" fmla="*/ 898 h 1278"/>
                <a:gd name="T6" fmla="*/ 122 w 1277"/>
                <a:gd name="T7" fmla="*/ 1016 h 1278"/>
                <a:gd name="T8" fmla="*/ 239 w 1277"/>
                <a:gd name="T9" fmla="*/ 982 h 1278"/>
                <a:gd name="T10" fmla="*/ 295 w 1277"/>
                <a:gd name="T11" fmla="*/ 1038 h 1278"/>
                <a:gd name="T12" fmla="*/ 262 w 1277"/>
                <a:gd name="T13" fmla="*/ 1155 h 1278"/>
                <a:gd name="T14" fmla="*/ 380 w 1277"/>
                <a:gd name="T15" fmla="*/ 1223 h 1278"/>
                <a:gd name="T16" fmla="*/ 464 w 1277"/>
                <a:gd name="T17" fmla="*/ 1136 h 1278"/>
                <a:gd name="T18" fmla="*/ 541 w 1277"/>
                <a:gd name="T19" fmla="*/ 1157 h 1278"/>
                <a:gd name="T20" fmla="*/ 570 w 1277"/>
                <a:gd name="T21" fmla="*/ 1274 h 1278"/>
                <a:gd name="T22" fmla="*/ 638 w 1277"/>
                <a:gd name="T23" fmla="*/ 1278 h 1278"/>
                <a:gd name="T24" fmla="*/ 706 w 1277"/>
                <a:gd name="T25" fmla="*/ 1274 h 1278"/>
                <a:gd name="T26" fmla="*/ 736 w 1277"/>
                <a:gd name="T27" fmla="*/ 1157 h 1278"/>
                <a:gd name="T28" fmla="*/ 813 w 1277"/>
                <a:gd name="T29" fmla="*/ 1136 h 1278"/>
                <a:gd name="T30" fmla="*/ 897 w 1277"/>
                <a:gd name="T31" fmla="*/ 1223 h 1278"/>
                <a:gd name="T32" fmla="*/ 1015 w 1277"/>
                <a:gd name="T33" fmla="*/ 1155 h 1278"/>
                <a:gd name="T34" fmla="*/ 982 w 1277"/>
                <a:gd name="T35" fmla="*/ 1038 h 1278"/>
                <a:gd name="T36" fmla="*/ 1038 w 1277"/>
                <a:gd name="T37" fmla="*/ 982 h 1278"/>
                <a:gd name="T38" fmla="*/ 1154 w 1277"/>
                <a:gd name="T39" fmla="*/ 1016 h 1278"/>
                <a:gd name="T40" fmla="*/ 1222 w 1277"/>
                <a:gd name="T41" fmla="*/ 898 h 1278"/>
                <a:gd name="T42" fmla="*/ 1135 w 1277"/>
                <a:gd name="T43" fmla="*/ 813 h 1278"/>
                <a:gd name="T44" fmla="*/ 1156 w 1277"/>
                <a:gd name="T45" fmla="*/ 737 h 1278"/>
                <a:gd name="T46" fmla="*/ 1273 w 1277"/>
                <a:gd name="T47" fmla="*/ 707 h 1278"/>
                <a:gd name="T48" fmla="*/ 1277 w 1277"/>
                <a:gd name="T49" fmla="*/ 639 h 1278"/>
                <a:gd name="T50" fmla="*/ 1273 w 1277"/>
                <a:gd name="T51" fmla="*/ 571 h 1278"/>
                <a:gd name="T52" fmla="*/ 1156 w 1277"/>
                <a:gd name="T53" fmla="*/ 542 h 1278"/>
                <a:gd name="T54" fmla="*/ 1135 w 1277"/>
                <a:gd name="T55" fmla="*/ 465 h 1278"/>
                <a:gd name="T56" fmla="*/ 1222 w 1277"/>
                <a:gd name="T57" fmla="*/ 381 h 1278"/>
                <a:gd name="T58" fmla="*/ 1154 w 1277"/>
                <a:gd name="T59" fmla="*/ 263 h 1278"/>
                <a:gd name="T60" fmla="*/ 1038 w 1277"/>
                <a:gd name="T61" fmla="*/ 296 h 1278"/>
                <a:gd name="T62" fmla="*/ 982 w 1277"/>
                <a:gd name="T63" fmla="*/ 240 h 1278"/>
                <a:gd name="T64" fmla="*/ 1015 w 1277"/>
                <a:gd name="T65" fmla="*/ 123 h 1278"/>
                <a:gd name="T66" fmla="*/ 897 w 1277"/>
                <a:gd name="T67" fmla="*/ 55 h 1278"/>
                <a:gd name="T68" fmla="*/ 813 w 1277"/>
                <a:gd name="T69" fmla="*/ 142 h 1278"/>
                <a:gd name="T70" fmla="*/ 736 w 1277"/>
                <a:gd name="T71" fmla="*/ 122 h 1278"/>
                <a:gd name="T72" fmla="*/ 706 w 1277"/>
                <a:gd name="T73" fmla="*/ 4 h 1278"/>
                <a:gd name="T74" fmla="*/ 638 w 1277"/>
                <a:gd name="T75" fmla="*/ 0 h 1278"/>
                <a:gd name="T76" fmla="*/ 570 w 1277"/>
                <a:gd name="T77" fmla="*/ 4 h 1278"/>
                <a:gd name="T78" fmla="*/ 541 w 1277"/>
                <a:gd name="T79" fmla="*/ 122 h 1278"/>
                <a:gd name="T80" fmla="*/ 464 w 1277"/>
                <a:gd name="T81" fmla="*/ 142 h 1278"/>
                <a:gd name="T82" fmla="*/ 380 w 1277"/>
                <a:gd name="T83" fmla="*/ 55 h 1278"/>
                <a:gd name="T84" fmla="*/ 262 w 1277"/>
                <a:gd name="T85" fmla="*/ 123 h 1278"/>
                <a:gd name="T86" fmla="*/ 295 w 1277"/>
                <a:gd name="T87" fmla="*/ 240 h 1278"/>
                <a:gd name="T88" fmla="*/ 239 w 1277"/>
                <a:gd name="T89" fmla="*/ 296 h 1278"/>
                <a:gd name="T90" fmla="*/ 122 w 1277"/>
                <a:gd name="T91" fmla="*/ 263 h 1278"/>
                <a:gd name="T92" fmla="*/ 54 w 1277"/>
                <a:gd name="T93" fmla="*/ 381 h 1278"/>
                <a:gd name="T94" fmla="*/ 141 w 1277"/>
                <a:gd name="T95" fmla="*/ 465 h 1278"/>
                <a:gd name="T96" fmla="*/ 121 w 1277"/>
                <a:gd name="T97" fmla="*/ 542 h 1278"/>
                <a:gd name="T98" fmla="*/ 3 w 1277"/>
                <a:gd name="T99" fmla="*/ 571 h 1278"/>
                <a:gd name="T100" fmla="*/ 0 w 1277"/>
                <a:gd name="T101" fmla="*/ 639 h 1278"/>
                <a:gd name="T102" fmla="*/ 3 w 1277"/>
                <a:gd name="T103" fmla="*/ 707 h 1278"/>
                <a:gd name="T104" fmla="*/ 121 w 1277"/>
                <a:gd name="T105" fmla="*/ 737 h 1278"/>
                <a:gd name="T106" fmla="*/ 152 w 1277"/>
                <a:gd name="T107" fmla="*/ 639 h 1278"/>
                <a:gd name="T108" fmla="*/ 638 w 1277"/>
                <a:gd name="T109" fmla="*/ 153 h 1278"/>
                <a:gd name="T110" fmla="*/ 1125 w 1277"/>
                <a:gd name="T111" fmla="*/ 639 h 1278"/>
                <a:gd name="T112" fmla="*/ 638 w 1277"/>
                <a:gd name="T113" fmla="*/ 1126 h 1278"/>
                <a:gd name="T114" fmla="*/ 152 w 1277"/>
                <a:gd name="T115" fmla="*/ 639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7" h="1278">
                  <a:moveTo>
                    <a:pt x="121" y="737"/>
                  </a:moveTo>
                  <a:cubicBezTo>
                    <a:pt x="126" y="763"/>
                    <a:pt x="133" y="789"/>
                    <a:pt x="141" y="813"/>
                  </a:cubicBezTo>
                  <a:cubicBezTo>
                    <a:pt x="54" y="898"/>
                    <a:pt x="54" y="898"/>
                    <a:pt x="54" y="898"/>
                  </a:cubicBezTo>
                  <a:cubicBezTo>
                    <a:pt x="73" y="940"/>
                    <a:pt x="96" y="979"/>
                    <a:pt x="122" y="1016"/>
                  </a:cubicBezTo>
                  <a:cubicBezTo>
                    <a:pt x="239" y="982"/>
                    <a:pt x="239" y="982"/>
                    <a:pt x="239" y="982"/>
                  </a:cubicBezTo>
                  <a:cubicBezTo>
                    <a:pt x="256" y="1002"/>
                    <a:pt x="275" y="1021"/>
                    <a:pt x="295" y="1038"/>
                  </a:cubicBezTo>
                  <a:cubicBezTo>
                    <a:pt x="262" y="1155"/>
                    <a:pt x="262" y="1155"/>
                    <a:pt x="262" y="1155"/>
                  </a:cubicBezTo>
                  <a:cubicBezTo>
                    <a:pt x="298" y="1182"/>
                    <a:pt x="338" y="1205"/>
                    <a:pt x="380" y="1223"/>
                  </a:cubicBezTo>
                  <a:cubicBezTo>
                    <a:pt x="464" y="1136"/>
                    <a:pt x="464" y="1136"/>
                    <a:pt x="464" y="1136"/>
                  </a:cubicBezTo>
                  <a:cubicBezTo>
                    <a:pt x="489" y="1145"/>
                    <a:pt x="514" y="1152"/>
                    <a:pt x="541" y="1157"/>
                  </a:cubicBezTo>
                  <a:cubicBezTo>
                    <a:pt x="570" y="1274"/>
                    <a:pt x="570" y="1274"/>
                    <a:pt x="570" y="1274"/>
                  </a:cubicBezTo>
                  <a:cubicBezTo>
                    <a:pt x="593" y="1277"/>
                    <a:pt x="615" y="1278"/>
                    <a:pt x="638" y="1278"/>
                  </a:cubicBezTo>
                  <a:cubicBezTo>
                    <a:pt x="661" y="1278"/>
                    <a:pt x="684" y="1277"/>
                    <a:pt x="706" y="1274"/>
                  </a:cubicBezTo>
                  <a:cubicBezTo>
                    <a:pt x="736" y="1157"/>
                    <a:pt x="736" y="1157"/>
                    <a:pt x="736" y="1157"/>
                  </a:cubicBezTo>
                  <a:cubicBezTo>
                    <a:pt x="762" y="1152"/>
                    <a:pt x="788" y="1145"/>
                    <a:pt x="813" y="1136"/>
                  </a:cubicBezTo>
                  <a:cubicBezTo>
                    <a:pt x="897" y="1223"/>
                    <a:pt x="897" y="1223"/>
                    <a:pt x="897" y="1223"/>
                  </a:cubicBezTo>
                  <a:cubicBezTo>
                    <a:pt x="939" y="1205"/>
                    <a:pt x="978" y="1182"/>
                    <a:pt x="1015" y="1155"/>
                  </a:cubicBezTo>
                  <a:cubicBezTo>
                    <a:pt x="982" y="1038"/>
                    <a:pt x="982" y="1038"/>
                    <a:pt x="982" y="1038"/>
                  </a:cubicBezTo>
                  <a:cubicBezTo>
                    <a:pt x="1002" y="1021"/>
                    <a:pt x="1020" y="1002"/>
                    <a:pt x="1038" y="982"/>
                  </a:cubicBezTo>
                  <a:cubicBezTo>
                    <a:pt x="1154" y="1016"/>
                    <a:pt x="1154" y="1016"/>
                    <a:pt x="1154" y="1016"/>
                  </a:cubicBezTo>
                  <a:cubicBezTo>
                    <a:pt x="1181" y="979"/>
                    <a:pt x="1204" y="940"/>
                    <a:pt x="1222" y="898"/>
                  </a:cubicBezTo>
                  <a:cubicBezTo>
                    <a:pt x="1135" y="813"/>
                    <a:pt x="1135" y="813"/>
                    <a:pt x="1135" y="813"/>
                  </a:cubicBezTo>
                  <a:cubicBezTo>
                    <a:pt x="1144" y="789"/>
                    <a:pt x="1151" y="763"/>
                    <a:pt x="1156" y="737"/>
                  </a:cubicBezTo>
                  <a:cubicBezTo>
                    <a:pt x="1273" y="707"/>
                    <a:pt x="1273" y="707"/>
                    <a:pt x="1273" y="707"/>
                  </a:cubicBezTo>
                  <a:cubicBezTo>
                    <a:pt x="1276" y="685"/>
                    <a:pt x="1277" y="662"/>
                    <a:pt x="1277" y="639"/>
                  </a:cubicBezTo>
                  <a:cubicBezTo>
                    <a:pt x="1277" y="616"/>
                    <a:pt x="1276" y="593"/>
                    <a:pt x="1273" y="571"/>
                  </a:cubicBezTo>
                  <a:cubicBezTo>
                    <a:pt x="1156" y="542"/>
                    <a:pt x="1156" y="542"/>
                    <a:pt x="1156" y="542"/>
                  </a:cubicBezTo>
                  <a:cubicBezTo>
                    <a:pt x="1151" y="515"/>
                    <a:pt x="1144" y="490"/>
                    <a:pt x="1135" y="465"/>
                  </a:cubicBezTo>
                  <a:cubicBezTo>
                    <a:pt x="1222" y="381"/>
                    <a:pt x="1222" y="381"/>
                    <a:pt x="1222" y="381"/>
                  </a:cubicBezTo>
                  <a:cubicBezTo>
                    <a:pt x="1204" y="339"/>
                    <a:pt x="1181" y="299"/>
                    <a:pt x="1154" y="263"/>
                  </a:cubicBezTo>
                  <a:cubicBezTo>
                    <a:pt x="1038" y="296"/>
                    <a:pt x="1038" y="296"/>
                    <a:pt x="1038" y="296"/>
                  </a:cubicBezTo>
                  <a:cubicBezTo>
                    <a:pt x="1020" y="276"/>
                    <a:pt x="1002" y="257"/>
                    <a:pt x="982" y="240"/>
                  </a:cubicBezTo>
                  <a:cubicBezTo>
                    <a:pt x="1015" y="123"/>
                    <a:pt x="1015" y="123"/>
                    <a:pt x="1015" y="123"/>
                  </a:cubicBezTo>
                  <a:cubicBezTo>
                    <a:pt x="978" y="97"/>
                    <a:pt x="939" y="74"/>
                    <a:pt x="897" y="55"/>
                  </a:cubicBezTo>
                  <a:cubicBezTo>
                    <a:pt x="813" y="142"/>
                    <a:pt x="813" y="142"/>
                    <a:pt x="813" y="142"/>
                  </a:cubicBezTo>
                  <a:cubicBezTo>
                    <a:pt x="788" y="134"/>
                    <a:pt x="762" y="127"/>
                    <a:pt x="736" y="122"/>
                  </a:cubicBezTo>
                  <a:cubicBezTo>
                    <a:pt x="706" y="4"/>
                    <a:pt x="706" y="4"/>
                    <a:pt x="706" y="4"/>
                  </a:cubicBezTo>
                  <a:cubicBezTo>
                    <a:pt x="684" y="2"/>
                    <a:pt x="661" y="0"/>
                    <a:pt x="638" y="0"/>
                  </a:cubicBezTo>
                  <a:cubicBezTo>
                    <a:pt x="615" y="0"/>
                    <a:pt x="593" y="2"/>
                    <a:pt x="570" y="4"/>
                  </a:cubicBezTo>
                  <a:cubicBezTo>
                    <a:pt x="541" y="122"/>
                    <a:pt x="541" y="122"/>
                    <a:pt x="541" y="122"/>
                  </a:cubicBezTo>
                  <a:cubicBezTo>
                    <a:pt x="514" y="127"/>
                    <a:pt x="489" y="134"/>
                    <a:pt x="464" y="142"/>
                  </a:cubicBezTo>
                  <a:cubicBezTo>
                    <a:pt x="380" y="55"/>
                    <a:pt x="380" y="55"/>
                    <a:pt x="380" y="55"/>
                  </a:cubicBezTo>
                  <a:cubicBezTo>
                    <a:pt x="338" y="74"/>
                    <a:pt x="298" y="97"/>
                    <a:pt x="262" y="123"/>
                  </a:cubicBezTo>
                  <a:cubicBezTo>
                    <a:pt x="295" y="240"/>
                    <a:pt x="295" y="240"/>
                    <a:pt x="295" y="240"/>
                  </a:cubicBezTo>
                  <a:cubicBezTo>
                    <a:pt x="275" y="257"/>
                    <a:pt x="256" y="276"/>
                    <a:pt x="239" y="296"/>
                  </a:cubicBezTo>
                  <a:cubicBezTo>
                    <a:pt x="122" y="263"/>
                    <a:pt x="122" y="263"/>
                    <a:pt x="122" y="263"/>
                  </a:cubicBezTo>
                  <a:cubicBezTo>
                    <a:pt x="96" y="299"/>
                    <a:pt x="73" y="339"/>
                    <a:pt x="54" y="381"/>
                  </a:cubicBezTo>
                  <a:cubicBezTo>
                    <a:pt x="141" y="465"/>
                    <a:pt x="141" y="465"/>
                    <a:pt x="141" y="465"/>
                  </a:cubicBezTo>
                  <a:cubicBezTo>
                    <a:pt x="133" y="490"/>
                    <a:pt x="126" y="515"/>
                    <a:pt x="121" y="542"/>
                  </a:cubicBezTo>
                  <a:cubicBezTo>
                    <a:pt x="3" y="571"/>
                    <a:pt x="3" y="571"/>
                    <a:pt x="3" y="571"/>
                  </a:cubicBezTo>
                  <a:cubicBezTo>
                    <a:pt x="1" y="593"/>
                    <a:pt x="0" y="616"/>
                    <a:pt x="0" y="639"/>
                  </a:cubicBezTo>
                  <a:cubicBezTo>
                    <a:pt x="0" y="662"/>
                    <a:pt x="1" y="685"/>
                    <a:pt x="3" y="707"/>
                  </a:cubicBezTo>
                  <a:lnTo>
                    <a:pt x="121" y="737"/>
                  </a:lnTo>
                  <a:close/>
                  <a:moveTo>
                    <a:pt x="152" y="639"/>
                  </a:moveTo>
                  <a:cubicBezTo>
                    <a:pt x="152" y="370"/>
                    <a:pt x="370" y="153"/>
                    <a:pt x="638" y="153"/>
                  </a:cubicBezTo>
                  <a:cubicBezTo>
                    <a:pt x="907" y="153"/>
                    <a:pt x="1125" y="370"/>
                    <a:pt x="1125" y="639"/>
                  </a:cubicBezTo>
                  <a:cubicBezTo>
                    <a:pt x="1125" y="908"/>
                    <a:pt x="907" y="1126"/>
                    <a:pt x="638" y="1126"/>
                  </a:cubicBezTo>
                  <a:cubicBezTo>
                    <a:pt x="370" y="1126"/>
                    <a:pt x="152" y="908"/>
                    <a:pt x="152" y="639"/>
                  </a:cubicBezTo>
                  <a:close/>
                </a:path>
              </a:pathLst>
            </a:custGeom>
            <a:gradFill flip="none" rotWithShape="1">
              <a:gsLst>
                <a:gs pos="100000">
                  <a:srgbClr val="FFFFFF"/>
                </a:gs>
                <a:gs pos="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23" name="组合 22"/>
          <p:cNvGrpSpPr/>
          <p:nvPr/>
        </p:nvGrpSpPr>
        <p:grpSpPr>
          <a:xfrm>
            <a:off x="8571619" y="2267742"/>
            <a:ext cx="1253578" cy="1256069"/>
            <a:chOff x="-319908" y="45285"/>
            <a:chExt cx="5924550" cy="5936320"/>
          </a:xfrm>
          <a:effectLst>
            <a:outerShdw blurRad="228600" dist="228600" dir="8100000" algn="tr" rotWithShape="0">
              <a:prstClr val="black">
                <a:alpha val="28000"/>
              </a:prstClr>
            </a:outerShdw>
          </a:effectLst>
        </p:grpSpPr>
        <p:sp>
          <p:nvSpPr>
            <p:cNvPr id="24" name="椭圆 23"/>
            <p:cNvSpPr/>
            <p:nvPr/>
          </p:nvSpPr>
          <p:spPr>
            <a:xfrm>
              <a:off x="364303" y="735381"/>
              <a:ext cx="4556128" cy="4556128"/>
            </a:xfrm>
            <a:prstGeom prst="ellipse">
              <a:avLst/>
            </a:prstGeom>
            <a:solidFill>
              <a:srgbClr val="E8B066"/>
            </a:solidFill>
            <a:ln w="57150">
              <a:gradFill flip="none" rotWithShape="1">
                <a:gsLst>
                  <a:gs pos="2000">
                    <a:srgbClr val="FDFDFD"/>
                  </a:gs>
                  <a:gs pos="100000">
                    <a:srgbClr val="CBCDCE"/>
                  </a:gs>
                </a:gsLst>
                <a:lin ang="18900000" scaled="1"/>
                <a:tileRect/>
              </a:gradFill>
            </a:ln>
            <a:effectLst>
              <a:innerShdw blurRad="203200" dist="101600" dir="189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5" name="Freeform 25"/>
            <p:cNvSpPr>
              <a:spLocks noEditPoints="1"/>
            </p:cNvSpPr>
            <p:nvPr/>
          </p:nvSpPr>
          <p:spPr bwMode="auto">
            <a:xfrm>
              <a:off x="-319908" y="45285"/>
              <a:ext cx="5924550" cy="5936320"/>
            </a:xfrm>
            <a:custGeom>
              <a:avLst/>
              <a:gdLst>
                <a:gd name="T0" fmla="*/ 121 w 1277"/>
                <a:gd name="T1" fmla="*/ 737 h 1278"/>
                <a:gd name="T2" fmla="*/ 141 w 1277"/>
                <a:gd name="T3" fmla="*/ 813 h 1278"/>
                <a:gd name="T4" fmla="*/ 54 w 1277"/>
                <a:gd name="T5" fmla="*/ 898 h 1278"/>
                <a:gd name="T6" fmla="*/ 122 w 1277"/>
                <a:gd name="T7" fmla="*/ 1016 h 1278"/>
                <a:gd name="T8" fmla="*/ 239 w 1277"/>
                <a:gd name="T9" fmla="*/ 982 h 1278"/>
                <a:gd name="T10" fmla="*/ 295 w 1277"/>
                <a:gd name="T11" fmla="*/ 1038 h 1278"/>
                <a:gd name="T12" fmla="*/ 262 w 1277"/>
                <a:gd name="T13" fmla="*/ 1155 h 1278"/>
                <a:gd name="T14" fmla="*/ 380 w 1277"/>
                <a:gd name="T15" fmla="*/ 1223 h 1278"/>
                <a:gd name="T16" fmla="*/ 464 w 1277"/>
                <a:gd name="T17" fmla="*/ 1136 h 1278"/>
                <a:gd name="T18" fmla="*/ 541 w 1277"/>
                <a:gd name="T19" fmla="*/ 1157 h 1278"/>
                <a:gd name="T20" fmla="*/ 570 w 1277"/>
                <a:gd name="T21" fmla="*/ 1274 h 1278"/>
                <a:gd name="T22" fmla="*/ 638 w 1277"/>
                <a:gd name="T23" fmla="*/ 1278 h 1278"/>
                <a:gd name="T24" fmla="*/ 706 w 1277"/>
                <a:gd name="T25" fmla="*/ 1274 h 1278"/>
                <a:gd name="T26" fmla="*/ 736 w 1277"/>
                <a:gd name="T27" fmla="*/ 1157 h 1278"/>
                <a:gd name="T28" fmla="*/ 813 w 1277"/>
                <a:gd name="T29" fmla="*/ 1136 h 1278"/>
                <a:gd name="T30" fmla="*/ 897 w 1277"/>
                <a:gd name="T31" fmla="*/ 1223 h 1278"/>
                <a:gd name="T32" fmla="*/ 1015 w 1277"/>
                <a:gd name="T33" fmla="*/ 1155 h 1278"/>
                <a:gd name="T34" fmla="*/ 982 w 1277"/>
                <a:gd name="T35" fmla="*/ 1038 h 1278"/>
                <a:gd name="T36" fmla="*/ 1038 w 1277"/>
                <a:gd name="T37" fmla="*/ 982 h 1278"/>
                <a:gd name="T38" fmla="*/ 1154 w 1277"/>
                <a:gd name="T39" fmla="*/ 1016 h 1278"/>
                <a:gd name="T40" fmla="*/ 1222 w 1277"/>
                <a:gd name="T41" fmla="*/ 898 h 1278"/>
                <a:gd name="T42" fmla="*/ 1135 w 1277"/>
                <a:gd name="T43" fmla="*/ 813 h 1278"/>
                <a:gd name="T44" fmla="*/ 1156 w 1277"/>
                <a:gd name="T45" fmla="*/ 737 h 1278"/>
                <a:gd name="T46" fmla="*/ 1273 w 1277"/>
                <a:gd name="T47" fmla="*/ 707 h 1278"/>
                <a:gd name="T48" fmla="*/ 1277 w 1277"/>
                <a:gd name="T49" fmla="*/ 639 h 1278"/>
                <a:gd name="T50" fmla="*/ 1273 w 1277"/>
                <a:gd name="T51" fmla="*/ 571 h 1278"/>
                <a:gd name="T52" fmla="*/ 1156 w 1277"/>
                <a:gd name="T53" fmla="*/ 542 h 1278"/>
                <a:gd name="T54" fmla="*/ 1135 w 1277"/>
                <a:gd name="T55" fmla="*/ 465 h 1278"/>
                <a:gd name="T56" fmla="*/ 1222 w 1277"/>
                <a:gd name="T57" fmla="*/ 381 h 1278"/>
                <a:gd name="T58" fmla="*/ 1154 w 1277"/>
                <a:gd name="T59" fmla="*/ 263 h 1278"/>
                <a:gd name="T60" fmla="*/ 1038 w 1277"/>
                <a:gd name="T61" fmla="*/ 296 h 1278"/>
                <a:gd name="T62" fmla="*/ 982 w 1277"/>
                <a:gd name="T63" fmla="*/ 240 h 1278"/>
                <a:gd name="T64" fmla="*/ 1015 w 1277"/>
                <a:gd name="T65" fmla="*/ 123 h 1278"/>
                <a:gd name="T66" fmla="*/ 897 w 1277"/>
                <a:gd name="T67" fmla="*/ 55 h 1278"/>
                <a:gd name="T68" fmla="*/ 813 w 1277"/>
                <a:gd name="T69" fmla="*/ 142 h 1278"/>
                <a:gd name="T70" fmla="*/ 736 w 1277"/>
                <a:gd name="T71" fmla="*/ 122 h 1278"/>
                <a:gd name="T72" fmla="*/ 706 w 1277"/>
                <a:gd name="T73" fmla="*/ 4 h 1278"/>
                <a:gd name="T74" fmla="*/ 638 w 1277"/>
                <a:gd name="T75" fmla="*/ 0 h 1278"/>
                <a:gd name="T76" fmla="*/ 570 w 1277"/>
                <a:gd name="T77" fmla="*/ 4 h 1278"/>
                <a:gd name="T78" fmla="*/ 541 w 1277"/>
                <a:gd name="T79" fmla="*/ 122 h 1278"/>
                <a:gd name="T80" fmla="*/ 464 w 1277"/>
                <a:gd name="T81" fmla="*/ 142 h 1278"/>
                <a:gd name="T82" fmla="*/ 380 w 1277"/>
                <a:gd name="T83" fmla="*/ 55 h 1278"/>
                <a:gd name="T84" fmla="*/ 262 w 1277"/>
                <a:gd name="T85" fmla="*/ 123 h 1278"/>
                <a:gd name="T86" fmla="*/ 295 w 1277"/>
                <a:gd name="T87" fmla="*/ 240 h 1278"/>
                <a:gd name="T88" fmla="*/ 239 w 1277"/>
                <a:gd name="T89" fmla="*/ 296 h 1278"/>
                <a:gd name="T90" fmla="*/ 122 w 1277"/>
                <a:gd name="T91" fmla="*/ 263 h 1278"/>
                <a:gd name="T92" fmla="*/ 54 w 1277"/>
                <a:gd name="T93" fmla="*/ 381 h 1278"/>
                <a:gd name="T94" fmla="*/ 141 w 1277"/>
                <a:gd name="T95" fmla="*/ 465 h 1278"/>
                <a:gd name="T96" fmla="*/ 121 w 1277"/>
                <a:gd name="T97" fmla="*/ 542 h 1278"/>
                <a:gd name="T98" fmla="*/ 3 w 1277"/>
                <a:gd name="T99" fmla="*/ 571 h 1278"/>
                <a:gd name="T100" fmla="*/ 0 w 1277"/>
                <a:gd name="T101" fmla="*/ 639 h 1278"/>
                <a:gd name="T102" fmla="*/ 3 w 1277"/>
                <a:gd name="T103" fmla="*/ 707 h 1278"/>
                <a:gd name="T104" fmla="*/ 121 w 1277"/>
                <a:gd name="T105" fmla="*/ 737 h 1278"/>
                <a:gd name="T106" fmla="*/ 152 w 1277"/>
                <a:gd name="T107" fmla="*/ 639 h 1278"/>
                <a:gd name="T108" fmla="*/ 638 w 1277"/>
                <a:gd name="T109" fmla="*/ 153 h 1278"/>
                <a:gd name="T110" fmla="*/ 1125 w 1277"/>
                <a:gd name="T111" fmla="*/ 639 h 1278"/>
                <a:gd name="T112" fmla="*/ 638 w 1277"/>
                <a:gd name="T113" fmla="*/ 1126 h 1278"/>
                <a:gd name="T114" fmla="*/ 152 w 1277"/>
                <a:gd name="T115" fmla="*/ 639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7" h="1278">
                  <a:moveTo>
                    <a:pt x="121" y="737"/>
                  </a:moveTo>
                  <a:cubicBezTo>
                    <a:pt x="126" y="763"/>
                    <a:pt x="133" y="789"/>
                    <a:pt x="141" y="813"/>
                  </a:cubicBezTo>
                  <a:cubicBezTo>
                    <a:pt x="54" y="898"/>
                    <a:pt x="54" y="898"/>
                    <a:pt x="54" y="898"/>
                  </a:cubicBezTo>
                  <a:cubicBezTo>
                    <a:pt x="73" y="940"/>
                    <a:pt x="96" y="979"/>
                    <a:pt x="122" y="1016"/>
                  </a:cubicBezTo>
                  <a:cubicBezTo>
                    <a:pt x="239" y="982"/>
                    <a:pt x="239" y="982"/>
                    <a:pt x="239" y="982"/>
                  </a:cubicBezTo>
                  <a:cubicBezTo>
                    <a:pt x="256" y="1002"/>
                    <a:pt x="275" y="1021"/>
                    <a:pt x="295" y="1038"/>
                  </a:cubicBezTo>
                  <a:cubicBezTo>
                    <a:pt x="262" y="1155"/>
                    <a:pt x="262" y="1155"/>
                    <a:pt x="262" y="1155"/>
                  </a:cubicBezTo>
                  <a:cubicBezTo>
                    <a:pt x="298" y="1182"/>
                    <a:pt x="338" y="1205"/>
                    <a:pt x="380" y="1223"/>
                  </a:cubicBezTo>
                  <a:cubicBezTo>
                    <a:pt x="464" y="1136"/>
                    <a:pt x="464" y="1136"/>
                    <a:pt x="464" y="1136"/>
                  </a:cubicBezTo>
                  <a:cubicBezTo>
                    <a:pt x="489" y="1145"/>
                    <a:pt x="514" y="1152"/>
                    <a:pt x="541" y="1157"/>
                  </a:cubicBezTo>
                  <a:cubicBezTo>
                    <a:pt x="570" y="1274"/>
                    <a:pt x="570" y="1274"/>
                    <a:pt x="570" y="1274"/>
                  </a:cubicBezTo>
                  <a:cubicBezTo>
                    <a:pt x="593" y="1277"/>
                    <a:pt x="615" y="1278"/>
                    <a:pt x="638" y="1278"/>
                  </a:cubicBezTo>
                  <a:cubicBezTo>
                    <a:pt x="661" y="1278"/>
                    <a:pt x="684" y="1277"/>
                    <a:pt x="706" y="1274"/>
                  </a:cubicBezTo>
                  <a:cubicBezTo>
                    <a:pt x="736" y="1157"/>
                    <a:pt x="736" y="1157"/>
                    <a:pt x="736" y="1157"/>
                  </a:cubicBezTo>
                  <a:cubicBezTo>
                    <a:pt x="762" y="1152"/>
                    <a:pt x="788" y="1145"/>
                    <a:pt x="813" y="1136"/>
                  </a:cubicBezTo>
                  <a:cubicBezTo>
                    <a:pt x="897" y="1223"/>
                    <a:pt x="897" y="1223"/>
                    <a:pt x="897" y="1223"/>
                  </a:cubicBezTo>
                  <a:cubicBezTo>
                    <a:pt x="939" y="1205"/>
                    <a:pt x="978" y="1182"/>
                    <a:pt x="1015" y="1155"/>
                  </a:cubicBezTo>
                  <a:cubicBezTo>
                    <a:pt x="982" y="1038"/>
                    <a:pt x="982" y="1038"/>
                    <a:pt x="982" y="1038"/>
                  </a:cubicBezTo>
                  <a:cubicBezTo>
                    <a:pt x="1002" y="1021"/>
                    <a:pt x="1020" y="1002"/>
                    <a:pt x="1038" y="982"/>
                  </a:cubicBezTo>
                  <a:cubicBezTo>
                    <a:pt x="1154" y="1016"/>
                    <a:pt x="1154" y="1016"/>
                    <a:pt x="1154" y="1016"/>
                  </a:cubicBezTo>
                  <a:cubicBezTo>
                    <a:pt x="1181" y="979"/>
                    <a:pt x="1204" y="940"/>
                    <a:pt x="1222" y="898"/>
                  </a:cubicBezTo>
                  <a:cubicBezTo>
                    <a:pt x="1135" y="813"/>
                    <a:pt x="1135" y="813"/>
                    <a:pt x="1135" y="813"/>
                  </a:cubicBezTo>
                  <a:cubicBezTo>
                    <a:pt x="1144" y="789"/>
                    <a:pt x="1151" y="763"/>
                    <a:pt x="1156" y="737"/>
                  </a:cubicBezTo>
                  <a:cubicBezTo>
                    <a:pt x="1273" y="707"/>
                    <a:pt x="1273" y="707"/>
                    <a:pt x="1273" y="707"/>
                  </a:cubicBezTo>
                  <a:cubicBezTo>
                    <a:pt x="1276" y="685"/>
                    <a:pt x="1277" y="662"/>
                    <a:pt x="1277" y="639"/>
                  </a:cubicBezTo>
                  <a:cubicBezTo>
                    <a:pt x="1277" y="616"/>
                    <a:pt x="1276" y="593"/>
                    <a:pt x="1273" y="571"/>
                  </a:cubicBezTo>
                  <a:cubicBezTo>
                    <a:pt x="1156" y="542"/>
                    <a:pt x="1156" y="542"/>
                    <a:pt x="1156" y="542"/>
                  </a:cubicBezTo>
                  <a:cubicBezTo>
                    <a:pt x="1151" y="515"/>
                    <a:pt x="1144" y="490"/>
                    <a:pt x="1135" y="465"/>
                  </a:cubicBezTo>
                  <a:cubicBezTo>
                    <a:pt x="1222" y="381"/>
                    <a:pt x="1222" y="381"/>
                    <a:pt x="1222" y="381"/>
                  </a:cubicBezTo>
                  <a:cubicBezTo>
                    <a:pt x="1204" y="339"/>
                    <a:pt x="1181" y="299"/>
                    <a:pt x="1154" y="263"/>
                  </a:cubicBezTo>
                  <a:cubicBezTo>
                    <a:pt x="1038" y="296"/>
                    <a:pt x="1038" y="296"/>
                    <a:pt x="1038" y="296"/>
                  </a:cubicBezTo>
                  <a:cubicBezTo>
                    <a:pt x="1020" y="276"/>
                    <a:pt x="1002" y="257"/>
                    <a:pt x="982" y="240"/>
                  </a:cubicBezTo>
                  <a:cubicBezTo>
                    <a:pt x="1015" y="123"/>
                    <a:pt x="1015" y="123"/>
                    <a:pt x="1015" y="123"/>
                  </a:cubicBezTo>
                  <a:cubicBezTo>
                    <a:pt x="978" y="97"/>
                    <a:pt x="939" y="74"/>
                    <a:pt x="897" y="55"/>
                  </a:cubicBezTo>
                  <a:cubicBezTo>
                    <a:pt x="813" y="142"/>
                    <a:pt x="813" y="142"/>
                    <a:pt x="813" y="142"/>
                  </a:cubicBezTo>
                  <a:cubicBezTo>
                    <a:pt x="788" y="134"/>
                    <a:pt x="762" y="127"/>
                    <a:pt x="736" y="122"/>
                  </a:cubicBezTo>
                  <a:cubicBezTo>
                    <a:pt x="706" y="4"/>
                    <a:pt x="706" y="4"/>
                    <a:pt x="706" y="4"/>
                  </a:cubicBezTo>
                  <a:cubicBezTo>
                    <a:pt x="684" y="2"/>
                    <a:pt x="661" y="0"/>
                    <a:pt x="638" y="0"/>
                  </a:cubicBezTo>
                  <a:cubicBezTo>
                    <a:pt x="615" y="0"/>
                    <a:pt x="593" y="2"/>
                    <a:pt x="570" y="4"/>
                  </a:cubicBezTo>
                  <a:cubicBezTo>
                    <a:pt x="541" y="122"/>
                    <a:pt x="541" y="122"/>
                    <a:pt x="541" y="122"/>
                  </a:cubicBezTo>
                  <a:cubicBezTo>
                    <a:pt x="514" y="127"/>
                    <a:pt x="489" y="134"/>
                    <a:pt x="464" y="142"/>
                  </a:cubicBezTo>
                  <a:cubicBezTo>
                    <a:pt x="380" y="55"/>
                    <a:pt x="380" y="55"/>
                    <a:pt x="380" y="55"/>
                  </a:cubicBezTo>
                  <a:cubicBezTo>
                    <a:pt x="338" y="74"/>
                    <a:pt x="298" y="97"/>
                    <a:pt x="262" y="123"/>
                  </a:cubicBezTo>
                  <a:cubicBezTo>
                    <a:pt x="295" y="240"/>
                    <a:pt x="295" y="240"/>
                    <a:pt x="295" y="240"/>
                  </a:cubicBezTo>
                  <a:cubicBezTo>
                    <a:pt x="275" y="257"/>
                    <a:pt x="256" y="276"/>
                    <a:pt x="239" y="296"/>
                  </a:cubicBezTo>
                  <a:cubicBezTo>
                    <a:pt x="122" y="263"/>
                    <a:pt x="122" y="263"/>
                    <a:pt x="122" y="263"/>
                  </a:cubicBezTo>
                  <a:cubicBezTo>
                    <a:pt x="96" y="299"/>
                    <a:pt x="73" y="339"/>
                    <a:pt x="54" y="381"/>
                  </a:cubicBezTo>
                  <a:cubicBezTo>
                    <a:pt x="141" y="465"/>
                    <a:pt x="141" y="465"/>
                    <a:pt x="141" y="465"/>
                  </a:cubicBezTo>
                  <a:cubicBezTo>
                    <a:pt x="133" y="490"/>
                    <a:pt x="126" y="515"/>
                    <a:pt x="121" y="542"/>
                  </a:cubicBezTo>
                  <a:cubicBezTo>
                    <a:pt x="3" y="571"/>
                    <a:pt x="3" y="571"/>
                    <a:pt x="3" y="571"/>
                  </a:cubicBezTo>
                  <a:cubicBezTo>
                    <a:pt x="1" y="593"/>
                    <a:pt x="0" y="616"/>
                    <a:pt x="0" y="639"/>
                  </a:cubicBezTo>
                  <a:cubicBezTo>
                    <a:pt x="0" y="662"/>
                    <a:pt x="1" y="685"/>
                    <a:pt x="3" y="707"/>
                  </a:cubicBezTo>
                  <a:lnTo>
                    <a:pt x="121" y="737"/>
                  </a:lnTo>
                  <a:close/>
                  <a:moveTo>
                    <a:pt x="152" y="639"/>
                  </a:moveTo>
                  <a:cubicBezTo>
                    <a:pt x="152" y="370"/>
                    <a:pt x="370" y="153"/>
                    <a:pt x="638" y="153"/>
                  </a:cubicBezTo>
                  <a:cubicBezTo>
                    <a:pt x="907" y="153"/>
                    <a:pt x="1125" y="370"/>
                    <a:pt x="1125" y="639"/>
                  </a:cubicBezTo>
                  <a:cubicBezTo>
                    <a:pt x="1125" y="908"/>
                    <a:pt x="907" y="1126"/>
                    <a:pt x="638" y="1126"/>
                  </a:cubicBezTo>
                  <a:cubicBezTo>
                    <a:pt x="370" y="1126"/>
                    <a:pt x="152" y="908"/>
                    <a:pt x="152" y="639"/>
                  </a:cubicBezTo>
                  <a:close/>
                </a:path>
              </a:pathLst>
            </a:custGeom>
            <a:gradFill flip="none" rotWithShape="1">
              <a:gsLst>
                <a:gs pos="100000">
                  <a:srgbClr val="FFFFFF"/>
                </a:gs>
                <a:gs pos="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26" name="组合 25"/>
          <p:cNvGrpSpPr/>
          <p:nvPr/>
        </p:nvGrpSpPr>
        <p:grpSpPr>
          <a:xfrm>
            <a:off x="10153637" y="3856740"/>
            <a:ext cx="1253578" cy="1256069"/>
            <a:chOff x="-319908" y="45285"/>
            <a:chExt cx="5924550" cy="5936320"/>
          </a:xfrm>
          <a:effectLst>
            <a:outerShdw blurRad="228600" dist="228600" dir="8100000" algn="tr" rotWithShape="0">
              <a:prstClr val="black">
                <a:alpha val="28000"/>
              </a:prstClr>
            </a:outerShdw>
          </a:effectLst>
        </p:grpSpPr>
        <p:sp>
          <p:nvSpPr>
            <p:cNvPr id="27" name="椭圆 26"/>
            <p:cNvSpPr/>
            <p:nvPr/>
          </p:nvSpPr>
          <p:spPr>
            <a:xfrm>
              <a:off x="364303" y="735381"/>
              <a:ext cx="4556128" cy="4556128"/>
            </a:xfrm>
            <a:prstGeom prst="ellipse">
              <a:avLst/>
            </a:prstGeom>
            <a:solidFill>
              <a:srgbClr val="EEC792"/>
            </a:solidFill>
            <a:ln w="57150">
              <a:gradFill flip="none" rotWithShape="1">
                <a:gsLst>
                  <a:gs pos="2000">
                    <a:srgbClr val="FDFDFD"/>
                  </a:gs>
                  <a:gs pos="100000">
                    <a:srgbClr val="CBCDCE"/>
                  </a:gs>
                </a:gsLst>
                <a:lin ang="18900000" scaled="1"/>
                <a:tileRect/>
              </a:gradFill>
            </a:ln>
            <a:effectLst>
              <a:innerShdw blurRad="203200" dist="101600" dir="189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28" name="Freeform 25"/>
            <p:cNvSpPr>
              <a:spLocks noEditPoints="1"/>
            </p:cNvSpPr>
            <p:nvPr/>
          </p:nvSpPr>
          <p:spPr bwMode="auto">
            <a:xfrm>
              <a:off x="-319908" y="45285"/>
              <a:ext cx="5924550" cy="5936320"/>
            </a:xfrm>
            <a:custGeom>
              <a:avLst/>
              <a:gdLst>
                <a:gd name="T0" fmla="*/ 121 w 1277"/>
                <a:gd name="T1" fmla="*/ 737 h 1278"/>
                <a:gd name="T2" fmla="*/ 141 w 1277"/>
                <a:gd name="T3" fmla="*/ 813 h 1278"/>
                <a:gd name="T4" fmla="*/ 54 w 1277"/>
                <a:gd name="T5" fmla="*/ 898 h 1278"/>
                <a:gd name="T6" fmla="*/ 122 w 1277"/>
                <a:gd name="T7" fmla="*/ 1016 h 1278"/>
                <a:gd name="T8" fmla="*/ 239 w 1277"/>
                <a:gd name="T9" fmla="*/ 982 h 1278"/>
                <a:gd name="T10" fmla="*/ 295 w 1277"/>
                <a:gd name="T11" fmla="*/ 1038 h 1278"/>
                <a:gd name="T12" fmla="*/ 262 w 1277"/>
                <a:gd name="T13" fmla="*/ 1155 h 1278"/>
                <a:gd name="T14" fmla="*/ 380 w 1277"/>
                <a:gd name="T15" fmla="*/ 1223 h 1278"/>
                <a:gd name="T16" fmla="*/ 464 w 1277"/>
                <a:gd name="T17" fmla="*/ 1136 h 1278"/>
                <a:gd name="T18" fmla="*/ 541 w 1277"/>
                <a:gd name="T19" fmla="*/ 1157 h 1278"/>
                <a:gd name="T20" fmla="*/ 570 w 1277"/>
                <a:gd name="T21" fmla="*/ 1274 h 1278"/>
                <a:gd name="T22" fmla="*/ 638 w 1277"/>
                <a:gd name="T23" fmla="*/ 1278 h 1278"/>
                <a:gd name="T24" fmla="*/ 706 w 1277"/>
                <a:gd name="T25" fmla="*/ 1274 h 1278"/>
                <a:gd name="T26" fmla="*/ 736 w 1277"/>
                <a:gd name="T27" fmla="*/ 1157 h 1278"/>
                <a:gd name="T28" fmla="*/ 813 w 1277"/>
                <a:gd name="T29" fmla="*/ 1136 h 1278"/>
                <a:gd name="T30" fmla="*/ 897 w 1277"/>
                <a:gd name="T31" fmla="*/ 1223 h 1278"/>
                <a:gd name="T32" fmla="*/ 1015 w 1277"/>
                <a:gd name="T33" fmla="*/ 1155 h 1278"/>
                <a:gd name="T34" fmla="*/ 982 w 1277"/>
                <a:gd name="T35" fmla="*/ 1038 h 1278"/>
                <a:gd name="T36" fmla="*/ 1038 w 1277"/>
                <a:gd name="T37" fmla="*/ 982 h 1278"/>
                <a:gd name="T38" fmla="*/ 1154 w 1277"/>
                <a:gd name="T39" fmla="*/ 1016 h 1278"/>
                <a:gd name="T40" fmla="*/ 1222 w 1277"/>
                <a:gd name="T41" fmla="*/ 898 h 1278"/>
                <a:gd name="T42" fmla="*/ 1135 w 1277"/>
                <a:gd name="T43" fmla="*/ 813 h 1278"/>
                <a:gd name="T44" fmla="*/ 1156 w 1277"/>
                <a:gd name="T45" fmla="*/ 737 h 1278"/>
                <a:gd name="T46" fmla="*/ 1273 w 1277"/>
                <a:gd name="T47" fmla="*/ 707 h 1278"/>
                <a:gd name="T48" fmla="*/ 1277 w 1277"/>
                <a:gd name="T49" fmla="*/ 639 h 1278"/>
                <a:gd name="T50" fmla="*/ 1273 w 1277"/>
                <a:gd name="T51" fmla="*/ 571 h 1278"/>
                <a:gd name="T52" fmla="*/ 1156 w 1277"/>
                <a:gd name="T53" fmla="*/ 542 h 1278"/>
                <a:gd name="T54" fmla="*/ 1135 w 1277"/>
                <a:gd name="T55" fmla="*/ 465 h 1278"/>
                <a:gd name="T56" fmla="*/ 1222 w 1277"/>
                <a:gd name="T57" fmla="*/ 381 h 1278"/>
                <a:gd name="T58" fmla="*/ 1154 w 1277"/>
                <a:gd name="T59" fmla="*/ 263 h 1278"/>
                <a:gd name="T60" fmla="*/ 1038 w 1277"/>
                <a:gd name="T61" fmla="*/ 296 h 1278"/>
                <a:gd name="T62" fmla="*/ 982 w 1277"/>
                <a:gd name="T63" fmla="*/ 240 h 1278"/>
                <a:gd name="T64" fmla="*/ 1015 w 1277"/>
                <a:gd name="T65" fmla="*/ 123 h 1278"/>
                <a:gd name="T66" fmla="*/ 897 w 1277"/>
                <a:gd name="T67" fmla="*/ 55 h 1278"/>
                <a:gd name="T68" fmla="*/ 813 w 1277"/>
                <a:gd name="T69" fmla="*/ 142 h 1278"/>
                <a:gd name="T70" fmla="*/ 736 w 1277"/>
                <a:gd name="T71" fmla="*/ 122 h 1278"/>
                <a:gd name="T72" fmla="*/ 706 w 1277"/>
                <a:gd name="T73" fmla="*/ 4 h 1278"/>
                <a:gd name="T74" fmla="*/ 638 w 1277"/>
                <a:gd name="T75" fmla="*/ 0 h 1278"/>
                <a:gd name="T76" fmla="*/ 570 w 1277"/>
                <a:gd name="T77" fmla="*/ 4 h 1278"/>
                <a:gd name="T78" fmla="*/ 541 w 1277"/>
                <a:gd name="T79" fmla="*/ 122 h 1278"/>
                <a:gd name="T80" fmla="*/ 464 w 1277"/>
                <a:gd name="T81" fmla="*/ 142 h 1278"/>
                <a:gd name="T82" fmla="*/ 380 w 1277"/>
                <a:gd name="T83" fmla="*/ 55 h 1278"/>
                <a:gd name="T84" fmla="*/ 262 w 1277"/>
                <a:gd name="T85" fmla="*/ 123 h 1278"/>
                <a:gd name="T86" fmla="*/ 295 w 1277"/>
                <a:gd name="T87" fmla="*/ 240 h 1278"/>
                <a:gd name="T88" fmla="*/ 239 w 1277"/>
                <a:gd name="T89" fmla="*/ 296 h 1278"/>
                <a:gd name="T90" fmla="*/ 122 w 1277"/>
                <a:gd name="T91" fmla="*/ 263 h 1278"/>
                <a:gd name="T92" fmla="*/ 54 w 1277"/>
                <a:gd name="T93" fmla="*/ 381 h 1278"/>
                <a:gd name="T94" fmla="*/ 141 w 1277"/>
                <a:gd name="T95" fmla="*/ 465 h 1278"/>
                <a:gd name="T96" fmla="*/ 121 w 1277"/>
                <a:gd name="T97" fmla="*/ 542 h 1278"/>
                <a:gd name="T98" fmla="*/ 3 w 1277"/>
                <a:gd name="T99" fmla="*/ 571 h 1278"/>
                <a:gd name="T100" fmla="*/ 0 w 1277"/>
                <a:gd name="T101" fmla="*/ 639 h 1278"/>
                <a:gd name="T102" fmla="*/ 3 w 1277"/>
                <a:gd name="T103" fmla="*/ 707 h 1278"/>
                <a:gd name="T104" fmla="*/ 121 w 1277"/>
                <a:gd name="T105" fmla="*/ 737 h 1278"/>
                <a:gd name="T106" fmla="*/ 152 w 1277"/>
                <a:gd name="T107" fmla="*/ 639 h 1278"/>
                <a:gd name="T108" fmla="*/ 638 w 1277"/>
                <a:gd name="T109" fmla="*/ 153 h 1278"/>
                <a:gd name="T110" fmla="*/ 1125 w 1277"/>
                <a:gd name="T111" fmla="*/ 639 h 1278"/>
                <a:gd name="T112" fmla="*/ 638 w 1277"/>
                <a:gd name="T113" fmla="*/ 1126 h 1278"/>
                <a:gd name="T114" fmla="*/ 152 w 1277"/>
                <a:gd name="T115" fmla="*/ 639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7" h="1278">
                  <a:moveTo>
                    <a:pt x="121" y="737"/>
                  </a:moveTo>
                  <a:cubicBezTo>
                    <a:pt x="126" y="763"/>
                    <a:pt x="133" y="789"/>
                    <a:pt x="141" y="813"/>
                  </a:cubicBezTo>
                  <a:cubicBezTo>
                    <a:pt x="54" y="898"/>
                    <a:pt x="54" y="898"/>
                    <a:pt x="54" y="898"/>
                  </a:cubicBezTo>
                  <a:cubicBezTo>
                    <a:pt x="73" y="940"/>
                    <a:pt x="96" y="979"/>
                    <a:pt x="122" y="1016"/>
                  </a:cubicBezTo>
                  <a:cubicBezTo>
                    <a:pt x="239" y="982"/>
                    <a:pt x="239" y="982"/>
                    <a:pt x="239" y="982"/>
                  </a:cubicBezTo>
                  <a:cubicBezTo>
                    <a:pt x="256" y="1002"/>
                    <a:pt x="275" y="1021"/>
                    <a:pt x="295" y="1038"/>
                  </a:cubicBezTo>
                  <a:cubicBezTo>
                    <a:pt x="262" y="1155"/>
                    <a:pt x="262" y="1155"/>
                    <a:pt x="262" y="1155"/>
                  </a:cubicBezTo>
                  <a:cubicBezTo>
                    <a:pt x="298" y="1182"/>
                    <a:pt x="338" y="1205"/>
                    <a:pt x="380" y="1223"/>
                  </a:cubicBezTo>
                  <a:cubicBezTo>
                    <a:pt x="464" y="1136"/>
                    <a:pt x="464" y="1136"/>
                    <a:pt x="464" y="1136"/>
                  </a:cubicBezTo>
                  <a:cubicBezTo>
                    <a:pt x="489" y="1145"/>
                    <a:pt x="514" y="1152"/>
                    <a:pt x="541" y="1157"/>
                  </a:cubicBezTo>
                  <a:cubicBezTo>
                    <a:pt x="570" y="1274"/>
                    <a:pt x="570" y="1274"/>
                    <a:pt x="570" y="1274"/>
                  </a:cubicBezTo>
                  <a:cubicBezTo>
                    <a:pt x="593" y="1277"/>
                    <a:pt x="615" y="1278"/>
                    <a:pt x="638" y="1278"/>
                  </a:cubicBezTo>
                  <a:cubicBezTo>
                    <a:pt x="661" y="1278"/>
                    <a:pt x="684" y="1277"/>
                    <a:pt x="706" y="1274"/>
                  </a:cubicBezTo>
                  <a:cubicBezTo>
                    <a:pt x="736" y="1157"/>
                    <a:pt x="736" y="1157"/>
                    <a:pt x="736" y="1157"/>
                  </a:cubicBezTo>
                  <a:cubicBezTo>
                    <a:pt x="762" y="1152"/>
                    <a:pt x="788" y="1145"/>
                    <a:pt x="813" y="1136"/>
                  </a:cubicBezTo>
                  <a:cubicBezTo>
                    <a:pt x="897" y="1223"/>
                    <a:pt x="897" y="1223"/>
                    <a:pt x="897" y="1223"/>
                  </a:cubicBezTo>
                  <a:cubicBezTo>
                    <a:pt x="939" y="1205"/>
                    <a:pt x="978" y="1182"/>
                    <a:pt x="1015" y="1155"/>
                  </a:cubicBezTo>
                  <a:cubicBezTo>
                    <a:pt x="982" y="1038"/>
                    <a:pt x="982" y="1038"/>
                    <a:pt x="982" y="1038"/>
                  </a:cubicBezTo>
                  <a:cubicBezTo>
                    <a:pt x="1002" y="1021"/>
                    <a:pt x="1020" y="1002"/>
                    <a:pt x="1038" y="982"/>
                  </a:cubicBezTo>
                  <a:cubicBezTo>
                    <a:pt x="1154" y="1016"/>
                    <a:pt x="1154" y="1016"/>
                    <a:pt x="1154" y="1016"/>
                  </a:cubicBezTo>
                  <a:cubicBezTo>
                    <a:pt x="1181" y="979"/>
                    <a:pt x="1204" y="940"/>
                    <a:pt x="1222" y="898"/>
                  </a:cubicBezTo>
                  <a:cubicBezTo>
                    <a:pt x="1135" y="813"/>
                    <a:pt x="1135" y="813"/>
                    <a:pt x="1135" y="813"/>
                  </a:cubicBezTo>
                  <a:cubicBezTo>
                    <a:pt x="1144" y="789"/>
                    <a:pt x="1151" y="763"/>
                    <a:pt x="1156" y="737"/>
                  </a:cubicBezTo>
                  <a:cubicBezTo>
                    <a:pt x="1273" y="707"/>
                    <a:pt x="1273" y="707"/>
                    <a:pt x="1273" y="707"/>
                  </a:cubicBezTo>
                  <a:cubicBezTo>
                    <a:pt x="1276" y="685"/>
                    <a:pt x="1277" y="662"/>
                    <a:pt x="1277" y="639"/>
                  </a:cubicBezTo>
                  <a:cubicBezTo>
                    <a:pt x="1277" y="616"/>
                    <a:pt x="1276" y="593"/>
                    <a:pt x="1273" y="571"/>
                  </a:cubicBezTo>
                  <a:cubicBezTo>
                    <a:pt x="1156" y="542"/>
                    <a:pt x="1156" y="542"/>
                    <a:pt x="1156" y="542"/>
                  </a:cubicBezTo>
                  <a:cubicBezTo>
                    <a:pt x="1151" y="515"/>
                    <a:pt x="1144" y="490"/>
                    <a:pt x="1135" y="465"/>
                  </a:cubicBezTo>
                  <a:cubicBezTo>
                    <a:pt x="1222" y="381"/>
                    <a:pt x="1222" y="381"/>
                    <a:pt x="1222" y="381"/>
                  </a:cubicBezTo>
                  <a:cubicBezTo>
                    <a:pt x="1204" y="339"/>
                    <a:pt x="1181" y="299"/>
                    <a:pt x="1154" y="263"/>
                  </a:cubicBezTo>
                  <a:cubicBezTo>
                    <a:pt x="1038" y="296"/>
                    <a:pt x="1038" y="296"/>
                    <a:pt x="1038" y="296"/>
                  </a:cubicBezTo>
                  <a:cubicBezTo>
                    <a:pt x="1020" y="276"/>
                    <a:pt x="1002" y="257"/>
                    <a:pt x="982" y="240"/>
                  </a:cubicBezTo>
                  <a:cubicBezTo>
                    <a:pt x="1015" y="123"/>
                    <a:pt x="1015" y="123"/>
                    <a:pt x="1015" y="123"/>
                  </a:cubicBezTo>
                  <a:cubicBezTo>
                    <a:pt x="978" y="97"/>
                    <a:pt x="939" y="74"/>
                    <a:pt x="897" y="55"/>
                  </a:cubicBezTo>
                  <a:cubicBezTo>
                    <a:pt x="813" y="142"/>
                    <a:pt x="813" y="142"/>
                    <a:pt x="813" y="142"/>
                  </a:cubicBezTo>
                  <a:cubicBezTo>
                    <a:pt x="788" y="134"/>
                    <a:pt x="762" y="127"/>
                    <a:pt x="736" y="122"/>
                  </a:cubicBezTo>
                  <a:cubicBezTo>
                    <a:pt x="706" y="4"/>
                    <a:pt x="706" y="4"/>
                    <a:pt x="706" y="4"/>
                  </a:cubicBezTo>
                  <a:cubicBezTo>
                    <a:pt x="684" y="2"/>
                    <a:pt x="661" y="0"/>
                    <a:pt x="638" y="0"/>
                  </a:cubicBezTo>
                  <a:cubicBezTo>
                    <a:pt x="615" y="0"/>
                    <a:pt x="593" y="2"/>
                    <a:pt x="570" y="4"/>
                  </a:cubicBezTo>
                  <a:cubicBezTo>
                    <a:pt x="541" y="122"/>
                    <a:pt x="541" y="122"/>
                    <a:pt x="541" y="122"/>
                  </a:cubicBezTo>
                  <a:cubicBezTo>
                    <a:pt x="514" y="127"/>
                    <a:pt x="489" y="134"/>
                    <a:pt x="464" y="142"/>
                  </a:cubicBezTo>
                  <a:cubicBezTo>
                    <a:pt x="380" y="55"/>
                    <a:pt x="380" y="55"/>
                    <a:pt x="380" y="55"/>
                  </a:cubicBezTo>
                  <a:cubicBezTo>
                    <a:pt x="338" y="74"/>
                    <a:pt x="298" y="97"/>
                    <a:pt x="262" y="123"/>
                  </a:cubicBezTo>
                  <a:cubicBezTo>
                    <a:pt x="295" y="240"/>
                    <a:pt x="295" y="240"/>
                    <a:pt x="295" y="240"/>
                  </a:cubicBezTo>
                  <a:cubicBezTo>
                    <a:pt x="275" y="257"/>
                    <a:pt x="256" y="276"/>
                    <a:pt x="239" y="296"/>
                  </a:cubicBezTo>
                  <a:cubicBezTo>
                    <a:pt x="122" y="263"/>
                    <a:pt x="122" y="263"/>
                    <a:pt x="122" y="263"/>
                  </a:cubicBezTo>
                  <a:cubicBezTo>
                    <a:pt x="96" y="299"/>
                    <a:pt x="73" y="339"/>
                    <a:pt x="54" y="381"/>
                  </a:cubicBezTo>
                  <a:cubicBezTo>
                    <a:pt x="141" y="465"/>
                    <a:pt x="141" y="465"/>
                    <a:pt x="141" y="465"/>
                  </a:cubicBezTo>
                  <a:cubicBezTo>
                    <a:pt x="133" y="490"/>
                    <a:pt x="126" y="515"/>
                    <a:pt x="121" y="542"/>
                  </a:cubicBezTo>
                  <a:cubicBezTo>
                    <a:pt x="3" y="571"/>
                    <a:pt x="3" y="571"/>
                    <a:pt x="3" y="571"/>
                  </a:cubicBezTo>
                  <a:cubicBezTo>
                    <a:pt x="1" y="593"/>
                    <a:pt x="0" y="616"/>
                    <a:pt x="0" y="639"/>
                  </a:cubicBezTo>
                  <a:cubicBezTo>
                    <a:pt x="0" y="662"/>
                    <a:pt x="1" y="685"/>
                    <a:pt x="3" y="707"/>
                  </a:cubicBezTo>
                  <a:lnTo>
                    <a:pt x="121" y="737"/>
                  </a:lnTo>
                  <a:close/>
                  <a:moveTo>
                    <a:pt x="152" y="639"/>
                  </a:moveTo>
                  <a:cubicBezTo>
                    <a:pt x="152" y="370"/>
                    <a:pt x="370" y="153"/>
                    <a:pt x="638" y="153"/>
                  </a:cubicBezTo>
                  <a:cubicBezTo>
                    <a:pt x="907" y="153"/>
                    <a:pt x="1125" y="370"/>
                    <a:pt x="1125" y="639"/>
                  </a:cubicBezTo>
                  <a:cubicBezTo>
                    <a:pt x="1125" y="908"/>
                    <a:pt x="907" y="1126"/>
                    <a:pt x="638" y="1126"/>
                  </a:cubicBezTo>
                  <a:cubicBezTo>
                    <a:pt x="370" y="1126"/>
                    <a:pt x="152" y="908"/>
                    <a:pt x="152" y="639"/>
                  </a:cubicBezTo>
                  <a:close/>
                </a:path>
              </a:pathLst>
            </a:custGeom>
            <a:gradFill flip="none" rotWithShape="1">
              <a:gsLst>
                <a:gs pos="100000">
                  <a:srgbClr val="FFFFFF"/>
                </a:gs>
                <a:gs pos="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grpSp>
        <p:nvGrpSpPr>
          <p:cNvPr id="29" name="组合 28"/>
          <p:cNvGrpSpPr>
            <a:grpSpLocks noChangeAspect="1"/>
          </p:cNvGrpSpPr>
          <p:nvPr/>
        </p:nvGrpSpPr>
        <p:grpSpPr>
          <a:xfrm>
            <a:off x="7434911" y="4267157"/>
            <a:ext cx="693814" cy="612441"/>
            <a:chOff x="3390900" y="228600"/>
            <a:chExt cx="771525" cy="681038"/>
          </a:xfrm>
        </p:grpSpPr>
        <p:sp>
          <p:nvSpPr>
            <p:cNvPr id="30" name="Freeform 14"/>
            <p:cNvSpPr/>
            <p:nvPr/>
          </p:nvSpPr>
          <p:spPr bwMode="auto">
            <a:xfrm>
              <a:off x="3421063" y="236538"/>
              <a:ext cx="741362" cy="673100"/>
            </a:xfrm>
            <a:custGeom>
              <a:avLst/>
              <a:gdLst>
                <a:gd name="T0" fmla="*/ 204 w 467"/>
                <a:gd name="T1" fmla="*/ 424 h 424"/>
                <a:gd name="T2" fmla="*/ 0 w 467"/>
                <a:gd name="T3" fmla="*/ 256 h 424"/>
                <a:gd name="T4" fmla="*/ 3 w 467"/>
                <a:gd name="T5" fmla="*/ 19 h 424"/>
                <a:gd name="T6" fmla="*/ 83 w 467"/>
                <a:gd name="T7" fmla="*/ 12 h 424"/>
                <a:gd name="T8" fmla="*/ 123 w 467"/>
                <a:gd name="T9" fmla="*/ 50 h 424"/>
                <a:gd name="T10" fmla="*/ 142 w 467"/>
                <a:gd name="T11" fmla="*/ 10 h 424"/>
                <a:gd name="T12" fmla="*/ 214 w 467"/>
                <a:gd name="T13" fmla="*/ 0 h 424"/>
                <a:gd name="T14" fmla="*/ 467 w 467"/>
                <a:gd name="T15" fmla="*/ 218 h 424"/>
                <a:gd name="T16" fmla="*/ 204 w 467"/>
                <a:gd name="T17"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424">
                  <a:moveTo>
                    <a:pt x="204" y="424"/>
                  </a:moveTo>
                  <a:lnTo>
                    <a:pt x="0" y="256"/>
                  </a:lnTo>
                  <a:lnTo>
                    <a:pt x="3" y="19"/>
                  </a:lnTo>
                  <a:lnTo>
                    <a:pt x="83" y="12"/>
                  </a:lnTo>
                  <a:lnTo>
                    <a:pt x="123" y="50"/>
                  </a:lnTo>
                  <a:lnTo>
                    <a:pt x="142" y="10"/>
                  </a:lnTo>
                  <a:lnTo>
                    <a:pt x="214" y="0"/>
                  </a:lnTo>
                  <a:lnTo>
                    <a:pt x="467" y="218"/>
                  </a:lnTo>
                  <a:lnTo>
                    <a:pt x="204" y="424"/>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31" name="Freeform 15"/>
            <p:cNvSpPr>
              <a:spLocks noEditPoints="1"/>
            </p:cNvSpPr>
            <p:nvPr/>
          </p:nvSpPr>
          <p:spPr bwMode="auto">
            <a:xfrm>
              <a:off x="3390900" y="228600"/>
              <a:ext cx="177800" cy="436563"/>
            </a:xfrm>
            <a:custGeom>
              <a:avLst/>
              <a:gdLst>
                <a:gd name="T0" fmla="*/ 25 w 47"/>
                <a:gd name="T1" fmla="*/ 0 h 116"/>
                <a:gd name="T2" fmla="*/ 43 w 47"/>
                <a:gd name="T3" fmla="*/ 8 h 116"/>
                <a:gd name="T4" fmla="*/ 47 w 47"/>
                <a:gd name="T5" fmla="*/ 27 h 116"/>
                <a:gd name="T6" fmla="*/ 47 w 47"/>
                <a:gd name="T7" fmla="*/ 94 h 116"/>
                <a:gd name="T8" fmla="*/ 41 w 47"/>
                <a:gd name="T9" fmla="*/ 110 h 116"/>
                <a:gd name="T10" fmla="*/ 24 w 47"/>
                <a:gd name="T11" fmla="*/ 116 h 116"/>
                <a:gd name="T12" fmla="*/ 4 w 47"/>
                <a:gd name="T13" fmla="*/ 107 h 116"/>
                <a:gd name="T14" fmla="*/ 0 w 47"/>
                <a:gd name="T15" fmla="*/ 85 h 116"/>
                <a:gd name="T16" fmla="*/ 0 w 47"/>
                <a:gd name="T17" fmla="*/ 32 h 116"/>
                <a:gd name="T18" fmla="*/ 4 w 47"/>
                <a:gd name="T19" fmla="*/ 8 h 116"/>
                <a:gd name="T20" fmla="*/ 25 w 47"/>
                <a:gd name="T21" fmla="*/ 0 h 116"/>
                <a:gd name="T22" fmla="*/ 24 w 47"/>
                <a:gd name="T23" fmla="*/ 105 h 116"/>
                <a:gd name="T24" fmla="*/ 34 w 47"/>
                <a:gd name="T25" fmla="*/ 89 h 116"/>
                <a:gd name="T26" fmla="*/ 34 w 47"/>
                <a:gd name="T27" fmla="*/ 25 h 116"/>
                <a:gd name="T28" fmla="*/ 24 w 47"/>
                <a:gd name="T29" fmla="*/ 11 h 116"/>
                <a:gd name="T30" fmla="*/ 14 w 47"/>
                <a:gd name="T31" fmla="*/ 26 h 116"/>
                <a:gd name="T32" fmla="*/ 14 w 47"/>
                <a:gd name="T33" fmla="*/ 30 h 116"/>
                <a:gd name="T34" fmla="*/ 14 w 47"/>
                <a:gd name="T35" fmla="*/ 35 h 116"/>
                <a:gd name="T36" fmla="*/ 14 w 47"/>
                <a:gd name="T37" fmla="*/ 53 h 116"/>
                <a:gd name="T38" fmla="*/ 14 w 47"/>
                <a:gd name="T39" fmla="*/ 72 h 116"/>
                <a:gd name="T40" fmla="*/ 14 w 47"/>
                <a:gd name="T41" fmla="*/ 89 h 116"/>
                <a:gd name="T42" fmla="*/ 24 w 47"/>
                <a:gd name="T43" fmla="*/ 10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116">
                  <a:moveTo>
                    <a:pt x="25" y="0"/>
                  </a:moveTo>
                  <a:cubicBezTo>
                    <a:pt x="33" y="0"/>
                    <a:pt x="39" y="2"/>
                    <a:pt x="43" y="8"/>
                  </a:cubicBezTo>
                  <a:cubicBezTo>
                    <a:pt x="45" y="12"/>
                    <a:pt x="47" y="18"/>
                    <a:pt x="47" y="27"/>
                  </a:cubicBezTo>
                  <a:cubicBezTo>
                    <a:pt x="47" y="94"/>
                    <a:pt x="47" y="94"/>
                    <a:pt x="47" y="94"/>
                  </a:cubicBezTo>
                  <a:cubicBezTo>
                    <a:pt x="47" y="101"/>
                    <a:pt x="45" y="106"/>
                    <a:pt x="41" y="110"/>
                  </a:cubicBezTo>
                  <a:cubicBezTo>
                    <a:pt x="37" y="114"/>
                    <a:pt x="31" y="116"/>
                    <a:pt x="24" y="116"/>
                  </a:cubicBezTo>
                  <a:cubicBezTo>
                    <a:pt x="14" y="116"/>
                    <a:pt x="7" y="113"/>
                    <a:pt x="4" y="107"/>
                  </a:cubicBezTo>
                  <a:cubicBezTo>
                    <a:pt x="1" y="103"/>
                    <a:pt x="0" y="96"/>
                    <a:pt x="0" y="85"/>
                  </a:cubicBezTo>
                  <a:cubicBezTo>
                    <a:pt x="0" y="32"/>
                    <a:pt x="0" y="32"/>
                    <a:pt x="0" y="32"/>
                  </a:cubicBezTo>
                  <a:cubicBezTo>
                    <a:pt x="0" y="20"/>
                    <a:pt x="1" y="13"/>
                    <a:pt x="4" y="8"/>
                  </a:cubicBezTo>
                  <a:cubicBezTo>
                    <a:pt x="8" y="3"/>
                    <a:pt x="15" y="0"/>
                    <a:pt x="25" y="0"/>
                  </a:cubicBezTo>
                  <a:close/>
                  <a:moveTo>
                    <a:pt x="24" y="105"/>
                  </a:moveTo>
                  <a:cubicBezTo>
                    <a:pt x="30" y="105"/>
                    <a:pt x="34" y="100"/>
                    <a:pt x="34" y="89"/>
                  </a:cubicBezTo>
                  <a:cubicBezTo>
                    <a:pt x="34" y="25"/>
                    <a:pt x="34" y="25"/>
                    <a:pt x="34" y="25"/>
                  </a:cubicBezTo>
                  <a:cubicBezTo>
                    <a:pt x="34" y="16"/>
                    <a:pt x="30" y="11"/>
                    <a:pt x="24" y="11"/>
                  </a:cubicBezTo>
                  <a:cubicBezTo>
                    <a:pt x="17" y="11"/>
                    <a:pt x="14" y="16"/>
                    <a:pt x="14" y="26"/>
                  </a:cubicBezTo>
                  <a:cubicBezTo>
                    <a:pt x="14" y="30"/>
                    <a:pt x="14" y="30"/>
                    <a:pt x="14" y="30"/>
                  </a:cubicBezTo>
                  <a:cubicBezTo>
                    <a:pt x="14" y="35"/>
                    <a:pt x="14" y="35"/>
                    <a:pt x="14" y="35"/>
                  </a:cubicBezTo>
                  <a:cubicBezTo>
                    <a:pt x="14" y="53"/>
                    <a:pt x="14" y="53"/>
                    <a:pt x="14" y="53"/>
                  </a:cubicBezTo>
                  <a:cubicBezTo>
                    <a:pt x="14" y="72"/>
                    <a:pt x="14" y="72"/>
                    <a:pt x="14" y="72"/>
                  </a:cubicBezTo>
                  <a:cubicBezTo>
                    <a:pt x="14" y="89"/>
                    <a:pt x="14" y="89"/>
                    <a:pt x="14" y="89"/>
                  </a:cubicBezTo>
                  <a:cubicBezTo>
                    <a:pt x="14" y="99"/>
                    <a:pt x="17" y="105"/>
                    <a:pt x="24" y="105"/>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32" name="Freeform 16"/>
            <p:cNvSpPr/>
            <p:nvPr/>
          </p:nvSpPr>
          <p:spPr bwMode="auto">
            <a:xfrm>
              <a:off x="3605213" y="236538"/>
              <a:ext cx="166687" cy="428625"/>
            </a:xfrm>
            <a:custGeom>
              <a:avLst/>
              <a:gdLst>
                <a:gd name="T0" fmla="*/ 13 w 44"/>
                <a:gd name="T1" fmla="*/ 78 h 114"/>
                <a:gd name="T2" fmla="*/ 13 w 44"/>
                <a:gd name="T3" fmla="*/ 92 h 114"/>
                <a:gd name="T4" fmla="*/ 21 w 44"/>
                <a:gd name="T5" fmla="*/ 103 h 114"/>
                <a:gd name="T6" fmla="*/ 29 w 44"/>
                <a:gd name="T7" fmla="*/ 99 h 114"/>
                <a:gd name="T8" fmla="*/ 30 w 44"/>
                <a:gd name="T9" fmla="*/ 89 h 114"/>
                <a:gd name="T10" fmla="*/ 30 w 44"/>
                <a:gd name="T11" fmla="*/ 54 h 114"/>
                <a:gd name="T12" fmla="*/ 21 w 44"/>
                <a:gd name="T13" fmla="*/ 44 h 114"/>
                <a:gd name="T14" fmla="*/ 13 w 44"/>
                <a:gd name="T15" fmla="*/ 48 h 114"/>
                <a:gd name="T16" fmla="*/ 12 w 44"/>
                <a:gd name="T17" fmla="*/ 57 h 114"/>
                <a:gd name="T18" fmla="*/ 0 w 44"/>
                <a:gd name="T19" fmla="*/ 57 h 114"/>
                <a:gd name="T20" fmla="*/ 0 w 44"/>
                <a:gd name="T21" fmla="*/ 54 h 114"/>
                <a:gd name="T22" fmla="*/ 0 w 44"/>
                <a:gd name="T23" fmla="*/ 39 h 114"/>
                <a:gd name="T24" fmla="*/ 0 w 44"/>
                <a:gd name="T25" fmla="*/ 24 h 114"/>
                <a:gd name="T26" fmla="*/ 1 w 44"/>
                <a:gd name="T27" fmla="*/ 0 h 114"/>
                <a:gd name="T28" fmla="*/ 41 w 44"/>
                <a:gd name="T29" fmla="*/ 0 h 114"/>
                <a:gd name="T30" fmla="*/ 41 w 44"/>
                <a:gd name="T31" fmla="*/ 13 h 114"/>
                <a:gd name="T32" fmla="*/ 13 w 44"/>
                <a:gd name="T33" fmla="*/ 13 h 114"/>
                <a:gd name="T34" fmla="*/ 13 w 44"/>
                <a:gd name="T35" fmla="*/ 37 h 114"/>
                <a:gd name="T36" fmla="*/ 26 w 44"/>
                <a:gd name="T37" fmla="*/ 32 h 114"/>
                <a:gd name="T38" fmla="*/ 41 w 44"/>
                <a:gd name="T39" fmla="*/ 38 h 114"/>
                <a:gd name="T40" fmla="*/ 44 w 44"/>
                <a:gd name="T41" fmla="*/ 54 h 114"/>
                <a:gd name="T42" fmla="*/ 44 w 44"/>
                <a:gd name="T43" fmla="*/ 94 h 114"/>
                <a:gd name="T44" fmla="*/ 22 w 44"/>
                <a:gd name="T45" fmla="*/ 114 h 114"/>
                <a:gd name="T46" fmla="*/ 5 w 44"/>
                <a:gd name="T47" fmla="*/ 109 h 114"/>
                <a:gd name="T48" fmla="*/ 0 w 44"/>
                <a:gd name="T49" fmla="*/ 91 h 114"/>
                <a:gd name="T50" fmla="*/ 0 w 44"/>
                <a:gd name="T51" fmla="*/ 78 h 114"/>
                <a:gd name="T52" fmla="*/ 13 w 44"/>
                <a:gd name="T53"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114">
                  <a:moveTo>
                    <a:pt x="13" y="78"/>
                  </a:moveTo>
                  <a:cubicBezTo>
                    <a:pt x="13" y="92"/>
                    <a:pt x="13" y="92"/>
                    <a:pt x="13" y="92"/>
                  </a:cubicBezTo>
                  <a:cubicBezTo>
                    <a:pt x="13" y="99"/>
                    <a:pt x="16" y="103"/>
                    <a:pt x="21" y="103"/>
                  </a:cubicBezTo>
                  <a:cubicBezTo>
                    <a:pt x="25" y="103"/>
                    <a:pt x="28" y="102"/>
                    <a:pt x="29" y="99"/>
                  </a:cubicBezTo>
                  <a:cubicBezTo>
                    <a:pt x="30" y="97"/>
                    <a:pt x="30" y="94"/>
                    <a:pt x="30" y="89"/>
                  </a:cubicBezTo>
                  <a:cubicBezTo>
                    <a:pt x="30" y="54"/>
                    <a:pt x="30" y="54"/>
                    <a:pt x="30" y="54"/>
                  </a:cubicBezTo>
                  <a:cubicBezTo>
                    <a:pt x="30" y="48"/>
                    <a:pt x="27" y="44"/>
                    <a:pt x="21" y="44"/>
                  </a:cubicBezTo>
                  <a:cubicBezTo>
                    <a:pt x="17" y="44"/>
                    <a:pt x="15" y="46"/>
                    <a:pt x="13" y="48"/>
                  </a:cubicBezTo>
                  <a:cubicBezTo>
                    <a:pt x="12" y="50"/>
                    <a:pt x="12" y="53"/>
                    <a:pt x="12" y="57"/>
                  </a:cubicBezTo>
                  <a:cubicBezTo>
                    <a:pt x="0" y="57"/>
                    <a:pt x="0" y="57"/>
                    <a:pt x="0" y="57"/>
                  </a:cubicBezTo>
                  <a:cubicBezTo>
                    <a:pt x="0" y="54"/>
                    <a:pt x="0" y="54"/>
                    <a:pt x="0" y="54"/>
                  </a:cubicBezTo>
                  <a:cubicBezTo>
                    <a:pt x="0" y="39"/>
                    <a:pt x="0" y="39"/>
                    <a:pt x="0" y="39"/>
                  </a:cubicBezTo>
                  <a:cubicBezTo>
                    <a:pt x="0" y="24"/>
                    <a:pt x="0" y="24"/>
                    <a:pt x="0" y="24"/>
                  </a:cubicBezTo>
                  <a:cubicBezTo>
                    <a:pt x="0" y="13"/>
                    <a:pt x="0" y="5"/>
                    <a:pt x="1" y="0"/>
                  </a:cubicBezTo>
                  <a:cubicBezTo>
                    <a:pt x="41" y="0"/>
                    <a:pt x="41" y="0"/>
                    <a:pt x="41" y="0"/>
                  </a:cubicBezTo>
                  <a:cubicBezTo>
                    <a:pt x="41" y="13"/>
                    <a:pt x="41" y="13"/>
                    <a:pt x="41" y="13"/>
                  </a:cubicBezTo>
                  <a:cubicBezTo>
                    <a:pt x="13" y="13"/>
                    <a:pt x="13" y="13"/>
                    <a:pt x="13" y="13"/>
                  </a:cubicBezTo>
                  <a:cubicBezTo>
                    <a:pt x="13" y="37"/>
                    <a:pt x="13" y="37"/>
                    <a:pt x="13" y="37"/>
                  </a:cubicBezTo>
                  <a:cubicBezTo>
                    <a:pt x="17" y="34"/>
                    <a:pt x="22" y="32"/>
                    <a:pt x="26" y="32"/>
                  </a:cubicBezTo>
                  <a:cubicBezTo>
                    <a:pt x="33" y="32"/>
                    <a:pt x="38" y="34"/>
                    <a:pt x="41" y="38"/>
                  </a:cubicBezTo>
                  <a:cubicBezTo>
                    <a:pt x="43" y="42"/>
                    <a:pt x="44" y="47"/>
                    <a:pt x="44" y="54"/>
                  </a:cubicBezTo>
                  <a:cubicBezTo>
                    <a:pt x="44" y="94"/>
                    <a:pt x="44" y="94"/>
                    <a:pt x="44" y="94"/>
                  </a:cubicBezTo>
                  <a:cubicBezTo>
                    <a:pt x="44" y="108"/>
                    <a:pt x="37" y="114"/>
                    <a:pt x="22" y="114"/>
                  </a:cubicBezTo>
                  <a:cubicBezTo>
                    <a:pt x="14" y="114"/>
                    <a:pt x="8" y="113"/>
                    <a:pt x="5" y="109"/>
                  </a:cubicBezTo>
                  <a:cubicBezTo>
                    <a:pt x="1" y="105"/>
                    <a:pt x="0" y="99"/>
                    <a:pt x="0" y="91"/>
                  </a:cubicBezTo>
                  <a:cubicBezTo>
                    <a:pt x="0" y="78"/>
                    <a:pt x="0" y="78"/>
                    <a:pt x="0" y="78"/>
                  </a:cubicBezTo>
                  <a:lnTo>
                    <a:pt x="13" y="78"/>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33" name="组合 32"/>
          <p:cNvGrpSpPr>
            <a:grpSpLocks noChangeAspect="1"/>
          </p:cNvGrpSpPr>
          <p:nvPr/>
        </p:nvGrpSpPr>
        <p:grpSpPr>
          <a:xfrm>
            <a:off x="8981203" y="2674732"/>
            <a:ext cx="676385" cy="612441"/>
            <a:chOff x="5476875" y="1446213"/>
            <a:chExt cx="755650" cy="684213"/>
          </a:xfrm>
        </p:grpSpPr>
        <p:sp>
          <p:nvSpPr>
            <p:cNvPr id="34" name="Freeform 21"/>
            <p:cNvSpPr/>
            <p:nvPr/>
          </p:nvSpPr>
          <p:spPr bwMode="auto">
            <a:xfrm>
              <a:off x="5507038" y="1462088"/>
              <a:ext cx="725487" cy="668338"/>
            </a:xfrm>
            <a:custGeom>
              <a:avLst/>
              <a:gdLst>
                <a:gd name="T0" fmla="*/ 204 w 457"/>
                <a:gd name="T1" fmla="*/ 421 h 421"/>
                <a:gd name="T2" fmla="*/ 0 w 457"/>
                <a:gd name="T3" fmla="*/ 253 h 421"/>
                <a:gd name="T4" fmla="*/ 2 w 457"/>
                <a:gd name="T5" fmla="*/ 16 h 421"/>
                <a:gd name="T6" fmla="*/ 80 w 457"/>
                <a:gd name="T7" fmla="*/ 9 h 421"/>
                <a:gd name="T8" fmla="*/ 123 w 457"/>
                <a:gd name="T9" fmla="*/ 47 h 421"/>
                <a:gd name="T10" fmla="*/ 140 w 457"/>
                <a:gd name="T11" fmla="*/ 7 h 421"/>
                <a:gd name="T12" fmla="*/ 204 w 457"/>
                <a:gd name="T13" fmla="*/ 0 h 421"/>
                <a:gd name="T14" fmla="*/ 457 w 457"/>
                <a:gd name="T15" fmla="*/ 218 h 421"/>
                <a:gd name="T16" fmla="*/ 204 w 457"/>
                <a:gd name="T17"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7" h="421">
                  <a:moveTo>
                    <a:pt x="204" y="421"/>
                  </a:moveTo>
                  <a:lnTo>
                    <a:pt x="0" y="253"/>
                  </a:lnTo>
                  <a:lnTo>
                    <a:pt x="2" y="16"/>
                  </a:lnTo>
                  <a:lnTo>
                    <a:pt x="80" y="9"/>
                  </a:lnTo>
                  <a:lnTo>
                    <a:pt x="123" y="47"/>
                  </a:lnTo>
                  <a:lnTo>
                    <a:pt x="140" y="7"/>
                  </a:lnTo>
                  <a:lnTo>
                    <a:pt x="204" y="0"/>
                  </a:lnTo>
                  <a:lnTo>
                    <a:pt x="457" y="218"/>
                  </a:lnTo>
                  <a:lnTo>
                    <a:pt x="204" y="421"/>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35" name="Freeform 22"/>
            <p:cNvSpPr>
              <a:spLocks noEditPoints="1"/>
            </p:cNvSpPr>
            <p:nvPr/>
          </p:nvSpPr>
          <p:spPr bwMode="auto">
            <a:xfrm>
              <a:off x="5476875" y="1446213"/>
              <a:ext cx="176212" cy="439738"/>
            </a:xfrm>
            <a:custGeom>
              <a:avLst/>
              <a:gdLst>
                <a:gd name="T0" fmla="*/ 25 w 47"/>
                <a:gd name="T1" fmla="*/ 0 h 117"/>
                <a:gd name="T2" fmla="*/ 42 w 47"/>
                <a:gd name="T3" fmla="*/ 8 h 117"/>
                <a:gd name="T4" fmla="*/ 47 w 47"/>
                <a:gd name="T5" fmla="*/ 27 h 117"/>
                <a:gd name="T6" fmla="*/ 47 w 47"/>
                <a:gd name="T7" fmla="*/ 94 h 117"/>
                <a:gd name="T8" fmla="*/ 41 w 47"/>
                <a:gd name="T9" fmla="*/ 111 h 117"/>
                <a:gd name="T10" fmla="*/ 24 w 47"/>
                <a:gd name="T11" fmla="*/ 117 h 117"/>
                <a:gd name="T12" fmla="*/ 4 w 47"/>
                <a:gd name="T13" fmla="*/ 108 h 117"/>
                <a:gd name="T14" fmla="*/ 0 w 47"/>
                <a:gd name="T15" fmla="*/ 85 h 117"/>
                <a:gd name="T16" fmla="*/ 0 w 47"/>
                <a:gd name="T17" fmla="*/ 32 h 117"/>
                <a:gd name="T18" fmla="*/ 4 w 47"/>
                <a:gd name="T19" fmla="*/ 9 h 117"/>
                <a:gd name="T20" fmla="*/ 25 w 47"/>
                <a:gd name="T21" fmla="*/ 0 h 117"/>
                <a:gd name="T22" fmla="*/ 24 w 47"/>
                <a:gd name="T23" fmla="*/ 105 h 117"/>
                <a:gd name="T24" fmla="*/ 33 w 47"/>
                <a:gd name="T25" fmla="*/ 90 h 117"/>
                <a:gd name="T26" fmla="*/ 33 w 47"/>
                <a:gd name="T27" fmla="*/ 26 h 117"/>
                <a:gd name="T28" fmla="*/ 24 w 47"/>
                <a:gd name="T29" fmla="*/ 11 h 117"/>
                <a:gd name="T30" fmla="*/ 13 w 47"/>
                <a:gd name="T31" fmla="*/ 26 h 117"/>
                <a:gd name="T32" fmla="*/ 13 w 47"/>
                <a:gd name="T33" fmla="*/ 31 h 117"/>
                <a:gd name="T34" fmla="*/ 13 w 47"/>
                <a:gd name="T35" fmla="*/ 35 h 117"/>
                <a:gd name="T36" fmla="*/ 13 w 47"/>
                <a:gd name="T37" fmla="*/ 54 h 117"/>
                <a:gd name="T38" fmla="*/ 13 w 47"/>
                <a:gd name="T39" fmla="*/ 72 h 117"/>
                <a:gd name="T40" fmla="*/ 13 w 47"/>
                <a:gd name="T41" fmla="*/ 89 h 117"/>
                <a:gd name="T42" fmla="*/ 24 w 47"/>
                <a:gd name="T43" fmla="*/ 10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117">
                  <a:moveTo>
                    <a:pt x="25" y="0"/>
                  </a:moveTo>
                  <a:cubicBezTo>
                    <a:pt x="33" y="0"/>
                    <a:pt x="39" y="3"/>
                    <a:pt x="42" y="8"/>
                  </a:cubicBezTo>
                  <a:cubicBezTo>
                    <a:pt x="45" y="12"/>
                    <a:pt x="47" y="19"/>
                    <a:pt x="47" y="27"/>
                  </a:cubicBezTo>
                  <a:cubicBezTo>
                    <a:pt x="47" y="94"/>
                    <a:pt x="47" y="94"/>
                    <a:pt x="47" y="94"/>
                  </a:cubicBezTo>
                  <a:cubicBezTo>
                    <a:pt x="47" y="101"/>
                    <a:pt x="45" y="107"/>
                    <a:pt x="41" y="111"/>
                  </a:cubicBezTo>
                  <a:cubicBezTo>
                    <a:pt x="37" y="115"/>
                    <a:pt x="31" y="117"/>
                    <a:pt x="24" y="117"/>
                  </a:cubicBezTo>
                  <a:cubicBezTo>
                    <a:pt x="14" y="117"/>
                    <a:pt x="7" y="114"/>
                    <a:pt x="4" y="108"/>
                  </a:cubicBezTo>
                  <a:cubicBezTo>
                    <a:pt x="1" y="104"/>
                    <a:pt x="0" y="96"/>
                    <a:pt x="0" y="85"/>
                  </a:cubicBezTo>
                  <a:cubicBezTo>
                    <a:pt x="0" y="32"/>
                    <a:pt x="0" y="32"/>
                    <a:pt x="0" y="32"/>
                  </a:cubicBezTo>
                  <a:cubicBezTo>
                    <a:pt x="0" y="21"/>
                    <a:pt x="1" y="13"/>
                    <a:pt x="4" y="9"/>
                  </a:cubicBezTo>
                  <a:cubicBezTo>
                    <a:pt x="8" y="3"/>
                    <a:pt x="15" y="0"/>
                    <a:pt x="25" y="0"/>
                  </a:cubicBezTo>
                  <a:close/>
                  <a:moveTo>
                    <a:pt x="24" y="105"/>
                  </a:moveTo>
                  <a:cubicBezTo>
                    <a:pt x="30" y="105"/>
                    <a:pt x="33" y="100"/>
                    <a:pt x="33" y="90"/>
                  </a:cubicBezTo>
                  <a:cubicBezTo>
                    <a:pt x="33" y="26"/>
                    <a:pt x="33" y="26"/>
                    <a:pt x="33" y="26"/>
                  </a:cubicBezTo>
                  <a:cubicBezTo>
                    <a:pt x="33" y="16"/>
                    <a:pt x="30" y="11"/>
                    <a:pt x="24" y="11"/>
                  </a:cubicBezTo>
                  <a:cubicBezTo>
                    <a:pt x="17" y="11"/>
                    <a:pt x="13" y="16"/>
                    <a:pt x="13" y="26"/>
                  </a:cubicBezTo>
                  <a:cubicBezTo>
                    <a:pt x="13" y="31"/>
                    <a:pt x="13" y="31"/>
                    <a:pt x="13" y="31"/>
                  </a:cubicBezTo>
                  <a:cubicBezTo>
                    <a:pt x="13" y="35"/>
                    <a:pt x="13" y="35"/>
                    <a:pt x="13" y="35"/>
                  </a:cubicBezTo>
                  <a:cubicBezTo>
                    <a:pt x="13" y="54"/>
                    <a:pt x="13" y="54"/>
                    <a:pt x="13" y="54"/>
                  </a:cubicBezTo>
                  <a:cubicBezTo>
                    <a:pt x="13" y="72"/>
                    <a:pt x="13" y="72"/>
                    <a:pt x="13" y="72"/>
                  </a:cubicBezTo>
                  <a:cubicBezTo>
                    <a:pt x="13" y="89"/>
                    <a:pt x="13" y="89"/>
                    <a:pt x="13" y="89"/>
                  </a:cubicBezTo>
                  <a:cubicBezTo>
                    <a:pt x="13" y="100"/>
                    <a:pt x="17" y="105"/>
                    <a:pt x="24" y="105"/>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36" name="Freeform 23"/>
            <p:cNvSpPr>
              <a:spLocks noEditPoints="1"/>
            </p:cNvSpPr>
            <p:nvPr/>
          </p:nvSpPr>
          <p:spPr bwMode="auto">
            <a:xfrm>
              <a:off x="5688013" y="1446213"/>
              <a:ext cx="173037" cy="439738"/>
            </a:xfrm>
            <a:custGeom>
              <a:avLst/>
              <a:gdLst>
                <a:gd name="T0" fmla="*/ 0 w 46"/>
                <a:gd name="T1" fmla="*/ 19 h 117"/>
                <a:gd name="T2" fmla="*/ 7 w 46"/>
                <a:gd name="T3" fmla="*/ 5 h 117"/>
                <a:gd name="T4" fmla="*/ 23 w 46"/>
                <a:gd name="T5" fmla="*/ 0 h 117"/>
                <a:gd name="T6" fmla="*/ 43 w 46"/>
                <a:gd name="T7" fmla="*/ 10 h 117"/>
                <a:gd name="T8" fmla="*/ 46 w 46"/>
                <a:gd name="T9" fmla="*/ 34 h 117"/>
                <a:gd name="T10" fmla="*/ 33 w 46"/>
                <a:gd name="T11" fmla="*/ 35 h 117"/>
                <a:gd name="T12" fmla="*/ 33 w 46"/>
                <a:gd name="T13" fmla="*/ 28 h 117"/>
                <a:gd name="T14" fmla="*/ 24 w 46"/>
                <a:gd name="T15" fmla="*/ 12 h 117"/>
                <a:gd name="T16" fmla="*/ 14 w 46"/>
                <a:gd name="T17" fmla="*/ 24 h 117"/>
                <a:gd name="T18" fmla="*/ 14 w 46"/>
                <a:gd name="T19" fmla="*/ 52 h 117"/>
                <a:gd name="T20" fmla="*/ 29 w 46"/>
                <a:gd name="T21" fmla="*/ 46 h 117"/>
                <a:gd name="T22" fmla="*/ 46 w 46"/>
                <a:gd name="T23" fmla="*/ 67 h 117"/>
                <a:gd name="T24" fmla="*/ 46 w 46"/>
                <a:gd name="T25" fmla="*/ 96 h 117"/>
                <a:gd name="T26" fmla="*/ 22 w 46"/>
                <a:gd name="T27" fmla="*/ 117 h 117"/>
                <a:gd name="T28" fmla="*/ 6 w 46"/>
                <a:gd name="T29" fmla="*/ 111 h 117"/>
                <a:gd name="T30" fmla="*/ 0 w 46"/>
                <a:gd name="T31" fmla="*/ 95 h 117"/>
                <a:gd name="T32" fmla="*/ 0 w 46"/>
                <a:gd name="T33" fmla="*/ 19 h 117"/>
                <a:gd name="T34" fmla="*/ 14 w 46"/>
                <a:gd name="T35" fmla="*/ 97 h 117"/>
                <a:gd name="T36" fmla="*/ 17 w 46"/>
                <a:gd name="T37" fmla="*/ 103 h 117"/>
                <a:gd name="T38" fmla="*/ 24 w 46"/>
                <a:gd name="T39" fmla="*/ 105 h 117"/>
                <a:gd name="T40" fmla="*/ 32 w 46"/>
                <a:gd name="T41" fmla="*/ 100 h 117"/>
                <a:gd name="T42" fmla="*/ 33 w 46"/>
                <a:gd name="T43" fmla="*/ 89 h 117"/>
                <a:gd name="T44" fmla="*/ 33 w 46"/>
                <a:gd name="T45" fmla="*/ 81 h 117"/>
                <a:gd name="T46" fmla="*/ 33 w 46"/>
                <a:gd name="T47" fmla="*/ 77 h 117"/>
                <a:gd name="T48" fmla="*/ 33 w 46"/>
                <a:gd name="T49" fmla="*/ 73 h 117"/>
                <a:gd name="T50" fmla="*/ 25 w 46"/>
                <a:gd name="T51" fmla="*/ 58 h 117"/>
                <a:gd name="T52" fmla="*/ 23 w 46"/>
                <a:gd name="T53" fmla="*/ 58 h 117"/>
                <a:gd name="T54" fmla="*/ 14 w 46"/>
                <a:gd name="T55" fmla="*/ 70 h 117"/>
                <a:gd name="T56" fmla="*/ 14 w 46"/>
                <a:gd name="T57" fmla="*/ 9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117">
                  <a:moveTo>
                    <a:pt x="0" y="19"/>
                  </a:moveTo>
                  <a:cubicBezTo>
                    <a:pt x="0" y="13"/>
                    <a:pt x="3" y="9"/>
                    <a:pt x="7" y="5"/>
                  </a:cubicBezTo>
                  <a:cubicBezTo>
                    <a:pt x="12" y="2"/>
                    <a:pt x="17" y="0"/>
                    <a:pt x="23" y="0"/>
                  </a:cubicBezTo>
                  <a:cubicBezTo>
                    <a:pt x="34" y="0"/>
                    <a:pt x="40" y="3"/>
                    <a:pt x="43" y="10"/>
                  </a:cubicBezTo>
                  <a:cubicBezTo>
                    <a:pt x="45" y="14"/>
                    <a:pt x="46" y="22"/>
                    <a:pt x="46" y="34"/>
                  </a:cubicBezTo>
                  <a:cubicBezTo>
                    <a:pt x="33" y="35"/>
                    <a:pt x="33" y="35"/>
                    <a:pt x="33" y="35"/>
                  </a:cubicBezTo>
                  <a:cubicBezTo>
                    <a:pt x="33" y="28"/>
                    <a:pt x="33" y="28"/>
                    <a:pt x="33" y="28"/>
                  </a:cubicBezTo>
                  <a:cubicBezTo>
                    <a:pt x="33" y="17"/>
                    <a:pt x="30" y="12"/>
                    <a:pt x="24" y="12"/>
                  </a:cubicBezTo>
                  <a:cubicBezTo>
                    <a:pt x="17" y="12"/>
                    <a:pt x="14" y="16"/>
                    <a:pt x="14" y="24"/>
                  </a:cubicBezTo>
                  <a:cubicBezTo>
                    <a:pt x="14" y="52"/>
                    <a:pt x="14" y="52"/>
                    <a:pt x="14" y="52"/>
                  </a:cubicBezTo>
                  <a:cubicBezTo>
                    <a:pt x="19" y="48"/>
                    <a:pt x="24" y="46"/>
                    <a:pt x="29" y="46"/>
                  </a:cubicBezTo>
                  <a:cubicBezTo>
                    <a:pt x="40" y="46"/>
                    <a:pt x="46" y="53"/>
                    <a:pt x="46" y="67"/>
                  </a:cubicBezTo>
                  <a:cubicBezTo>
                    <a:pt x="46" y="96"/>
                    <a:pt x="46" y="96"/>
                    <a:pt x="46" y="96"/>
                  </a:cubicBezTo>
                  <a:cubicBezTo>
                    <a:pt x="46" y="110"/>
                    <a:pt x="38" y="117"/>
                    <a:pt x="22" y="117"/>
                  </a:cubicBezTo>
                  <a:cubicBezTo>
                    <a:pt x="16" y="117"/>
                    <a:pt x="10" y="115"/>
                    <a:pt x="6" y="111"/>
                  </a:cubicBezTo>
                  <a:cubicBezTo>
                    <a:pt x="2" y="107"/>
                    <a:pt x="0" y="102"/>
                    <a:pt x="0" y="95"/>
                  </a:cubicBezTo>
                  <a:lnTo>
                    <a:pt x="0" y="19"/>
                  </a:lnTo>
                  <a:close/>
                  <a:moveTo>
                    <a:pt x="14" y="97"/>
                  </a:moveTo>
                  <a:cubicBezTo>
                    <a:pt x="14" y="99"/>
                    <a:pt x="15" y="101"/>
                    <a:pt x="17" y="103"/>
                  </a:cubicBezTo>
                  <a:cubicBezTo>
                    <a:pt x="19" y="105"/>
                    <a:pt x="21" y="105"/>
                    <a:pt x="24" y="105"/>
                  </a:cubicBezTo>
                  <a:cubicBezTo>
                    <a:pt x="28" y="105"/>
                    <a:pt x="31" y="104"/>
                    <a:pt x="32" y="100"/>
                  </a:cubicBezTo>
                  <a:cubicBezTo>
                    <a:pt x="33" y="98"/>
                    <a:pt x="33" y="94"/>
                    <a:pt x="33" y="89"/>
                  </a:cubicBezTo>
                  <a:cubicBezTo>
                    <a:pt x="33" y="81"/>
                    <a:pt x="33" y="81"/>
                    <a:pt x="33" y="81"/>
                  </a:cubicBezTo>
                  <a:cubicBezTo>
                    <a:pt x="33" y="77"/>
                    <a:pt x="33" y="77"/>
                    <a:pt x="33" y="77"/>
                  </a:cubicBezTo>
                  <a:cubicBezTo>
                    <a:pt x="33" y="73"/>
                    <a:pt x="33" y="73"/>
                    <a:pt x="33" y="73"/>
                  </a:cubicBezTo>
                  <a:cubicBezTo>
                    <a:pt x="33" y="63"/>
                    <a:pt x="30" y="58"/>
                    <a:pt x="25" y="58"/>
                  </a:cubicBezTo>
                  <a:cubicBezTo>
                    <a:pt x="23" y="58"/>
                    <a:pt x="23" y="58"/>
                    <a:pt x="23" y="58"/>
                  </a:cubicBezTo>
                  <a:cubicBezTo>
                    <a:pt x="17" y="58"/>
                    <a:pt x="14" y="62"/>
                    <a:pt x="14" y="70"/>
                  </a:cubicBezTo>
                  <a:lnTo>
                    <a:pt x="14" y="97"/>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37" name="组合 36"/>
          <p:cNvGrpSpPr>
            <a:grpSpLocks noChangeAspect="1"/>
          </p:cNvGrpSpPr>
          <p:nvPr/>
        </p:nvGrpSpPr>
        <p:grpSpPr>
          <a:xfrm>
            <a:off x="10555780" y="4263934"/>
            <a:ext cx="706662" cy="612441"/>
            <a:chOff x="5476875" y="3892550"/>
            <a:chExt cx="785812" cy="681038"/>
          </a:xfrm>
        </p:grpSpPr>
        <p:sp>
          <p:nvSpPr>
            <p:cNvPr id="38" name="Freeform 24"/>
            <p:cNvSpPr/>
            <p:nvPr/>
          </p:nvSpPr>
          <p:spPr bwMode="auto">
            <a:xfrm>
              <a:off x="5502275" y="3900488"/>
              <a:ext cx="760412" cy="673100"/>
            </a:xfrm>
            <a:custGeom>
              <a:avLst/>
              <a:gdLst>
                <a:gd name="T0" fmla="*/ 207 w 479"/>
                <a:gd name="T1" fmla="*/ 424 h 424"/>
                <a:gd name="T2" fmla="*/ 0 w 479"/>
                <a:gd name="T3" fmla="*/ 256 h 424"/>
                <a:gd name="T4" fmla="*/ 5 w 479"/>
                <a:gd name="T5" fmla="*/ 19 h 424"/>
                <a:gd name="T6" fmla="*/ 83 w 479"/>
                <a:gd name="T7" fmla="*/ 12 h 424"/>
                <a:gd name="T8" fmla="*/ 166 w 479"/>
                <a:gd name="T9" fmla="*/ 102 h 424"/>
                <a:gd name="T10" fmla="*/ 178 w 479"/>
                <a:gd name="T11" fmla="*/ 90 h 424"/>
                <a:gd name="T12" fmla="*/ 117 w 479"/>
                <a:gd name="T13" fmla="*/ 28 h 424"/>
                <a:gd name="T14" fmla="*/ 219 w 479"/>
                <a:gd name="T15" fmla="*/ 0 h 424"/>
                <a:gd name="T16" fmla="*/ 479 w 479"/>
                <a:gd name="T17" fmla="*/ 220 h 424"/>
                <a:gd name="T18" fmla="*/ 207 w 479"/>
                <a:gd name="T19"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424">
                  <a:moveTo>
                    <a:pt x="207" y="424"/>
                  </a:moveTo>
                  <a:lnTo>
                    <a:pt x="0" y="256"/>
                  </a:lnTo>
                  <a:lnTo>
                    <a:pt x="5" y="19"/>
                  </a:lnTo>
                  <a:lnTo>
                    <a:pt x="83" y="12"/>
                  </a:lnTo>
                  <a:lnTo>
                    <a:pt x="166" y="102"/>
                  </a:lnTo>
                  <a:lnTo>
                    <a:pt x="178" y="90"/>
                  </a:lnTo>
                  <a:lnTo>
                    <a:pt x="117" y="28"/>
                  </a:lnTo>
                  <a:lnTo>
                    <a:pt x="219" y="0"/>
                  </a:lnTo>
                  <a:lnTo>
                    <a:pt x="479" y="220"/>
                  </a:lnTo>
                  <a:lnTo>
                    <a:pt x="207" y="424"/>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39" name="Freeform 25"/>
            <p:cNvSpPr>
              <a:spLocks noEditPoints="1"/>
            </p:cNvSpPr>
            <p:nvPr/>
          </p:nvSpPr>
          <p:spPr bwMode="auto">
            <a:xfrm>
              <a:off x="5476875" y="3892550"/>
              <a:ext cx="173037" cy="431800"/>
            </a:xfrm>
            <a:custGeom>
              <a:avLst/>
              <a:gdLst>
                <a:gd name="T0" fmla="*/ 25 w 46"/>
                <a:gd name="T1" fmla="*/ 0 h 115"/>
                <a:gd name="T2" fmla="*/ 42 w 46"/>
                <a:gd name="T3" fmla="*/ 7 h 115"/>
                <a:gd name="T4" fmla="*/ 46 w 46"/>
                <a:gd name="T5" fmla="*/ 26 h 115"/>
                <a:gd name="T6" fmla="*/ 46 w 46"/>
                <a:gd name="T7" fmla="*/ 93 h 115"/>
                <a:gd name="T8" fmla="*/ 40 w 46"/>
                <a:gd name="T9" fmla="*/ 109 h 115"/>
                <a:gd name="T10" fmla="*/ 24 w 46"/>
                <a:gd name="T11" fmla="*/ 115 h 115"/>
                <a:gd name="T12" fmla="*/ 3 w 46"/>
                <a:gd name="T13" fmla="*/ 106 h 115"/>
                <a:gd name="T14" fmla="*/ 0 w 46"/>
                <a:gd name="T15" fmla="*/ 84 h 115"/>
                <a:gd name="T16" fmla="*/ 0 w 46"/>
                <a:gd name="T17" fmla="*/ 31 h 115"/>
                <a:gd name="T18" fmla="*/ 4 w 46"/>
                <a:gd name="T19" fmla="*/ 8 h 115"/>
                <a:gd name="T20" fmla="*/ 25 w 46"/>
                <a:gd name="T21" fmla="*/ 0 h 115"/>
                <a:gd name="T22" fmla="*/ 23 w 46"/>
                <a:gd name="T23" fmla="*/ 104 h 115"/>
                <a:gd name="T24" fmla="*/ 33 w 46"/>
                <a:gd name="T25" fmla="*/ 88 h 115"/>
                <a:gd name="T26" fmla="*/ 33 w 46"/>
                <a:gd name="T27" fmla="*/ 25 h 115"/>
                <a:gd name="T28" fmla="*/ 24 w 46"/>
                <a:gd name="T29" fmla="*/ 10 h 115"/>
                <a:gd name="T30" fmla="*/ 13 w 46"/>
                <a:gd name="T31" fmla="*/ 25 h 115"/>
                <a:gd name="T32" fmla="*/ 13 w 46"/>
                <a:gd name="T33" fmla="*/ 30 h 115"/>
                <a:gd name="T34" fmla="*/ 13 w 46"/>
                <a:gd name="T35" fmla="*/ 34 h 115"/>
                <a:gd name="T36" fmla="*/ 13 w 46"/>
                <a:gd name="T37" fmla="*/ 52 h 115"/>
                <a:gd name="T38" fmla="*/ 13 w 46"/>
                <a:gd name="T39" fmla="*/ 71 h 115"/>
                <a:gd name="T40" fmla="*/ 13 w 46"/>
                <a:gd name="T41" fmla="*/ 88 h 115"/>
                <a:gd name="T42" fmla="*/ 23 w 46"/>
                <a:gd name="T43" fmla="*/ 10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115">
                  <a:moveTo>
                    <a:pt x="25" y="0"/>
                  </a:moveTo>
                  <a:cubicBezTo>
                    <a:pt x="33" y="0"/>
                    <a:pt x="38" y="2"/>
                    <a:pt x="42" y="7"/>
                  </a:cubicBezTo>
                  <a:cubicBezTo>
                    <a:pt x="45" y="11"/>
                    <a:pt x="46" y="18"/>
                    <a:pt x="46" y="26"/>
                  </a:cubicBezTo>
                  <a:cubicBezTo>
                    <a:pt x="46" y="93"/>
                    <a:pt x="46" y="93"/>
                    <a:pt x="46" y="93"/>
                  </a:cubicBezTo>
                  <a:cubicBezTo>
                    <a:pt x="46" y="100"/>
                    <a:pt x="44" y="105"/>
                    <a:pt x="40" y="109"/>
                  </a:cubicBezTo>
                  <a:cubicBezTo>
                    <a:pt x="36" y="113"/>
                    <a:pt x="31" y="115"/>
                    <a:pt x="24" y="115"/>
                  </a:cubicBezTo>
                  <a:cubicBezTo>
                    <a:pt x="14" y="115"/>
                    <a:pt x="7" y="112"/>
                    <a:pt x="3" y="106"/>
                  </a:cubicBezTo>
                  <a:cubicBezTo>
                    <a:pt x="1" y="102"/>
                    <a:pt x="0" y="94"/>
                    <a:pt x="0" y="84"/>
                  </a:cubicBezTo>
                  <a:cubicBezTo>
                    <a:pt x="0" y="31"/>
                    <a:pt x="0" y="31"/>
                    <a:pt x="0" y="31"/>
                  </a:cubicBezTo>
                  <a:cubicBezTo>
                    <a:pt x="0" y="20"/>
                    <a:pt x="1" y="12"/>
                    <a:pt x="4" y="8"/>
                  </a:cubicBezTo>
                  <a:cubicBezTo>
                    <a:pt x="7" y="2"/>
                    <a:pt x="14" y="0"/>
                    <a:pt x="25" y="0"/>
                  </a:cubicBezTo>
                  <a:close/>
                  <a:moveTo>
                    <a:pt x="23" y="104"/>
                  </a:moveTo>
                  <a:cubicBezTo>
                    <a:pt x="30" y="104"/>
                    <a:pt x="33" y="98"/>
                    <a:pt x="33" y="88"/>
                  </a:cubicBezTo>
                  <a:cubicBezTo>
                    <a:pt x="33" y="25"/>
                    <a:pt x="33" y="25"/>
                    <a:pt x="33" y="25"/>
                  </a:cubicBezTo>
                  <a:cubicBezTo>
                    <a:pt x="33" y="15"/>
                    <a:pt x="30" y="10"/>
                    <a:pt x="24" y="10"/>
                  </a:cubicBezTo>
                  <a:cubicBezTo>
                    <a:pt x="17" y="10"/>
                    <a:pt x="13" y="15"/>
                    <a:pt x="13" y="25"/>
                  </a:cubicBezTo>
                  <a:cubicBezTo>
                    <a:pt x="13" y="30"/>
                    <a:pt x="13" y="30"/>
                    <a:pt x="13" y="30"/>
                  </a:cubicBezTo>
                  <a:cubicBezTo>
                    <a:pt x="13" y="34"/>
                    <a:pt x="13" y="34"/>
                    <a:pt x="13" y="34"/>
                  </a:cubicBezTo>
                  <a:cubicBezTo>
                    <a:pt x="13" y="52"/>
                    <a:pt x="13" y="52"/>
                    <a:pt x="13" y="52"/>
                  </a:cubicBezTo>
                  <a:cubicBezTo>
                    <a:pt x="13" y="71"/>
                    <a:pt x="13" y="71"/>
                    <a:pt x="13" y="71"/>
                  </a:cubicBezTo>
                  <a:cubicBezTo>
                    <a:pt x="13" y="88"/>
                    <a:pt x="13" y="88"/>
                    <a:pt x="13" y="88"/>
                  </a:cubicBezTo>
                  <a:cubicBezTo>
                    <a:pt x="13" y="98"/>
                    <a:pt x="17" y="104"/>
                    <a:pt x="23" y="104"/>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0" name="Freeform 30"/>
            <p:cNvSpPr/>
            <p:nvPr/>
          </p:nvSpPr>
          <p:spPr bwMode="auto">
            <a:xfrm>
              <a:off x="5688013" y="3900488"/>
              <a:ext cx="161925" cy="417513"/>
            </a:xfrm>
            <a:custGeom>
              <a:avLst/>
              <a:gdLst>
                <a:gd name="T0" fmla="*/ 0 w 43"/>
                <a:gd name="T1" fmla="*/ 0 h 111"/>
                <a:gd name="T2" fmla="*/ 43 w 43"/>
                <a:gd name="T3" fmla="*/ 0 h 111"/>
                <a:gd name="T4" fmla="*/ 43 w 43"/>
                <a:gd name="T5" fmla="*/ 12 h 111"/>
                <a:gd name="T6" fmla="*/ 29 w 43"/>
                <a:gd name="T7" fmla="*/ 59 h 111"/>
                <a:gd name="T8" fmla="*/ 23 w 43"/>
                <a:gd name="T9" fmla="*/ 111 h 111"/>
                <a:gd name="T10" fmla="*/ 6 w 43"/>
                <a:gd name="T11" fmla="*/ 111 h 111"/>
                <a:gd name="T12" fmla="*/ 6 w 43"/>
                <a:gd name="T13" fmla="*/ 104 h 111"/>
                <a:gd name="T14" fmla="*/ 10 w 43"/>
                <a:gd name="T15" fmla="*/ 78 h 111"/>
                <a:gd name="T16" fmla="*/ 17 w 43"/>
                <a:gd name="T17" fmla="*/ 46 h 111"/>
                <a:gd name="T18" fmla="*/ 30 w 43"/>
                <a:gd name="T19" fmla="*/ 12 h 111"/>
                <a:gd name="T20" fmla="*/ 0 w 43"/>
                <a:gd name="T21" fmla="*/ 12 h 111"/>
                <a:gd name="T22" fmla="*/ 0 w 43"/>
                <a:gd name="T2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111">
                  <a:moveTo>
                    <a:pt x="0" y="0"/>
                  </a:moveTo>
                  <a:cubicBezTo>
                    <a:pt x="43" y="0"/>
                    <a:pt x="43" y="0"/>
                    <a:pt x="43" y="0"/>
                  </a:cubicBezTo>
                  <a:cubicBezTo>
                    <a:pt x="43" y="12"/>
                    <a:pt x="43" y="12"/>
                    <a:pt x="43" y="12"/>
                  </a:cubicBezTo>
                  <a:cubicBezTo>
                    <a:pt x="37" y="29"/>
                    <a:pt x="32" y="45"/>
                    <a:pt x="29" y="59"/>
                  </a:cubicBezTo>
                  <a:cubicBezTo>
                    <a:pt x="25" y="77"/>
                    <a:pt x="23" y="94"/>
                    <a:pt x="23" y="111"/>
                  </a:cubicBezTo>
                  <a:cubicBezTo>
                    <a:pt x="6" y="111"/>
                    <a:pt x="6" y="111"/>
                    <a:pt x="6" y="111"/>
                  </a:cubicBezTo>
                  <a:cubicBezTo>
                    <a:pt x="6" y="104"/>
                    <a:pt x="6" y="104"/>
                    <a:pt x="6" y="104"/>
                  </a:cubicBezTo>
                  <a:cubicBezTo>
                    <a:pt x="6" y="100"/>
                    <a:pt x="8" y="91"/>
                    <a:pt x="10" y="78"/>
                  </a:cubicBezTo>
                  <a:cubicBezTo>
                    <a:pt x="12" y="65"/>
                    <a:pt x="14" y="55"/>
                    <a:pt x="17" y="46"/>
                  </a:cubicBezTo>
                  <a:cubicBezTo>
                    <a:pt x="20" y="38"/>
                    <a:pt x="24" y="26"/>
                    <a:pt x="30" y="12"/>
                  </a:cubicBezTo>
                  <a:cubicBezTo>
                    <a:pt x="0" y="12"/>
                    <a:pt x="0" y="12"/>
                    <a:pt x="0" y="12"/>
                  </a:cubicBezTo>
                  <a:lnTo>
                    <a:pt x="0" y="0"/>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41" name="组合 40"/>
          <p:cNvGrpSpPr/>
          <p:nvPr/>
        </p:nvGrpSpPr>
        <p:grpSpPr>
          <a:xfrm>
            <a:off x="1226481" y="4287236"/>
            <a:ext cx="665533" cy="612713"/>
            <a:chOff x="12327405" y="858403"/>
            <a:chExt cx="833274" cy="767141"/>
          </a:xfrm>
        </p:grpSpPr>
        <p:sp>
          <p:nvSpPr>
            <p:cNvPr id="42"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3" name="Freeform 56"/>
            <p:cNvSpPr>
              <a:spLocks noEditPoints="1"/>
            </p:cNvSpPr>
            <p:nvPr/>
          </p:nvSpPr>
          <p:spPr bwMode="auto">
            <a:xfrm>
              <a:off x="12327405" y="858403"/>
              <a:ext cx="193109" cy="484093"/>
            </a:xfrm>
            <a:custGeom>
              <a:avLst/>
              <a:gdLst>
                <a:gd name="T0" fmla="*/ 17 w 31"/>
                <a:gd name="T1" fmla="*/ 0 h 77"/>
                <a:gd name="T2" fmla="*/ 28 w 31"/>
                <a:gd name="T3" fmla="*/ 5 h 77"/>
                <a:gd name="T4" fmla="*/ 31 w 31"/>
                <a:gd name="T5" fmla="*/ 18 h 77"/>
                <a:gd name="T6" fmla="*/ 31 w 31"/>
                <a:gd name="T7" fmla="*/ 63 h 77"/>
                <a:gd name="T8" fmla="*/ 27 w 31"/>
                <a:gd name="T9" fmla="*/ 74 h 77"/>
                <a:gd name="T10" fmla="*/ 16 w 31"/>
                <a:gd name="T11" fmla="*/ 77 h 77"/>
                <a:gd name="T12" fmla="*/ 2 w 31"/>
                <a:gd name="T13" fmla="*/ 72 h 77"/>
                <a:gd name="T14" fmla="*/ 0 w 31"/>
                <a:gd name="T15" fmla="*/ 57 h 77"/>
                <a:gd name="T16" fmla="*/ 0 w 31"/>
                <a:gd name="T17" fmla="*/ 21 h 77"/>
                <a:gd name="T18" fmla="*/ 3 w 31"/>
                <a:gd name="T19" fmla="*/ 6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4" name="Freeform 57"/>
            <p:cNvSpPr/>
            <p:nvPr/>
          </p:nvSpPr>
          <p:spPr bwMode="auto">
            <a:xfrm>
              <a:off x="12584001" y="863694"/>
              <a:ext cx="113749" cy="478803"/>
            </a:xfrm>
            <a:custGeom>
              <a:avLst/>
              <a:gdLst>
                <a:gd name="T0" fmla="*/ 0 w 18"/>
                <a:gd name="T1" fmla="*/ 11 h 76"/>
                <a:gd name="T2" fmla="*/ 11 w 18"/>
                <a:gd name="T3" fmla="*/ 0 h 76"/>
                <a:gd name="T4" fmla="*/ 18 w 18"/>
                <a:gd name="T5" fmla="*/ 0 h 76"/>
                <a:gd name="T6" fmla="*/ 18 w 18"/>
                <a:gd name="T7" fmla="*/ 76 h 76"/>
                <a:gd name="T8" fmla="*/ 8 w 18"/>
                <a:gd name="T9" fmla="*/ 76 h 76"/>
                <a:gd name="T10" fmla="*/ 8 w 18"/>
                <a:gd name="T11" fmla="*/ 19 h 76"/>
                <a:gd name="T12" fmla="*/ 0 w 18"/>
                <a:gd name="T13" fmla="*/ 19 h 76"/>
                <a:gd name="T14" fmla="*/ 0 w 18"/>
                <a:gd name="T15" fmla="*/ 11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45" name="组合 44"/>
          <p:cNvGrpSpPr/>
          <p:nvPr/>
        </p:nvGrpSpPr>
        <p:grpSpPr>
          <a:xfrm>
            <a:off x="2763891" y="2720175"/>
            <a:ext cx="680323" cy="612713"/>
            <a:chOff x="952501" y="6013451"/>
            <a:chExt cx="511175" cy="460375"/>
          </a:xfrm>
        </p:grpSpPr>
        <p:sp>
          <p:nvSpPr>
            <p:cNvPr id="46"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7" name="Freeform 59"/>
            <p:cNvSpPr>
              <a:spLocks noEditPoints="1"/>
            </p:cNvSpPr>
            <p:nvPr/>
          </p:nvSpPr>
          <p:spPr bwMode="auto">
            <a:xfrm>
              <a:off x="952501" y="6013451"/>
              <a:ext cx="115888" cy="290513"/>
            </a:xfrm>
            <a:custGeom>
              <a:avLst/>
              <a:gdLst>
                <a:gd name="T0" fmla="*/ 17 w 31"/>
                <a:gd name="T1" fmla="*/ 0 h 77"/>
                <a:gd name="T2" fmla="*/ 28 w 31"/>
                <a:gd name="T3" fmla="*/ 5 h 77"/>
                <a:gd name="T4" fmla="*/ 31 w 31"/>
                <a:gd name="T5" fmla="*/ 18 h 77"/>
                <a:gd name="T6" fmla="*/ 31 w 31"/>
                <a:gd name="T7" fmla="*/ 62 h 77"/>
                <a:gd name="T8" fmla="*/ 27 w 31"/>
                <a:gd name="T9" fmla="*/ 73 h 77"/>
                <a:gd name="T10" fmla="*/ 16 w 31"/>
                <a:gd name="T11" fmla="*/ 77 h 77"/>
                <a:gd name="T12" fmla="*/ 3 w 31"/>
                <a:gd name="T13" fmla="*/ 71 h 77"/>
                <a:gd name="T14" fmla="*/ 0 w 31"/>
                <a:gd name="T15" fmla="*/ 56 h 77"/>
                <a:gd name="T16" fmla="*/ 0 w 31"/>
                <a:gd name="T17" fmla="*/ 21 h 77"/>
                <a:gd name="T18" fmla="*/ 3 w 31"/>
                <a:gd name="T19" fmla="*/ 5 h 77"/>
                <a:gd name="T20" fmla="*/ 17 w 31"/>
                <a:gd name="T21" fmla="*/ 0 h 77"/>
                <a:gd name="T22" fmla="*/ 16 w 31"/>
                <a:gd name="T23" fmla="*/ 70 h 77"/>
                <a:gd name="T24" fmla="*/ 22 w 31"/>
                <a:gd name="T25" fmla="*/ 59 h 77"/>
                <a:gd name="T26" fmla="*/ 22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48" name="Freeform 60"/>
            <p:cNvSpPr/>
            <p:nvPr/>
          </p:nvSpPr>
          <p:spPr bwMode="auto">
            <a:xfrm>
              <a:off x="1090613" y="6013451"/>
              <a:ext cx="117475" cy="290513"/>
            </a:xfrm>
            <a:custGeom>
              <a:avLst/>
              <a:gdLst>
                <a:gd name="T0" fmla="*/ 0 w 31"/>
                <a:gd name="T1" fmla="*/ 16 h 77"/>
                <a:gd name="T2" fmla="*/ 4 w 31"/>
                <a:gd name="T3" fmla="*/ 4 h 77"/>
                <a:gd name="T4" fmla="*/ 16 w 31"/>
                <a:gd name="T5" fmla="*/ 0 h 77"/>
                <a:gd name="T6" fmla="*/ 29 w 31"/>
                <a:gd name="T7" fmla="*/ 6 h 77"/>
                <a:gd name="T8" fmla="*/ 31 w 31"/>
                <a:gd name="T9" fmla="*/ 22 h 77"/>
                <a:gd name="T10" fmla="*/ 30 w 31"/>
                <a:gd name="T11" fmla="*/ 30 h 77"/>
                <a:gd name="T12" fmla="*/ 27 w 31"/>
                <a:gd name="T13" fmla="*/ 38 h 77"/>
                <a:gd name="T14" fmla="*/ 18 w 31"/>
                <a:gd name="T15" fmla="*/ 52 h 77"/>
                <a:gd name="T16" fmla="*/ 11 w 31"/>
                <a:gd name="T17" fmla="*/ 68 h 77"/>
                <a:gd name="T18" fmla="*/ 31 w 31"/>
                <a:gd name="T19" fmla="*/ 68 h 77"/>
                <a:gd name="T20" fmla="*/ 31 w 31"/>
                <a:gd name="T21" fmla="*/ 76 h 77"/>
                <a:gd name="T22" fmla="*/ 8 w 31"/>
                <a:gd name="T23" fmla="*/ 77 h 77"/>
                <a:gd name="T24" fmla="*/ 0 w 31"/>
                <a:gd name="T25" fmla="*/ 76 h 77"/>
                <a:gd name="T26" fmla="*/ 0 w 31"/>
                <a:gd name="T27" fmla="*/ 76 h 77"/>
                <a:gd name="T28" fmla="*/ 5 w 31"/>
                <a:gd name="T29" fmla="*/ 55 h 77"/>
                <a:gd name="T30" fmla="*/ 17 w 31"/>
                <a:gd name="T31" fmla="*/ 37 h 77"/>
                <a:gd name="T32" fmla="*/ 21 w 31"/>
                <a:gd name="T33" fmla="*/ 20 h 77"/>
                <a:gd name="T34" fmla="*/ 21 w 31"/>
                <a:gd name="T35" fmla="*/ 19 h 77"/>
                <a:gd name="T36" fmla="*/ 21 w 31"/>
                <a:gd name="T37" fmla="*/ 17 h 77"/>
                <a:gd name="T38" fmla="*/ 21 w 31"/>
                <a:gd name="T39" fmla="*/ 12 h 77"/>
                <a:gd name="T40" fmla="*/ 15 w 31"/>
                <a:gd name="T41" fmla="*/ 7 h 77"/>
                <a:gd name="T42" fmla="*/ 10 w 31"/>
                <a:gd name="T43" fmla="*/ 16 h 77"/>
                <a:gd name="T44" fmla="*/ 10 w 31"/>
                <a:gd name="T45" fmla="*/ 19 h 77"/>
                <a:gd name="T46" fmla="*/ 10 w 31"/>
                <a:gd name="T47" fmla="*/ 21 h 77"/>
                <a:gd name="T48" fmla="*/ 10 w 31"/>
                <a:gd name="T49" fmla="*/ 23 h 77"/>
                <a:gd name="T50" fmla="*/ 10 w 31"/>
                <a:gd name="T51" fmla="*/ 26 h 77"/>
                <a:gd name="T52" fmla="*/ 0 w 31"/>
                <a:gd name="T53" fmla="*/ 26 h 77"/>
                <a:gd name="T54" fmla="*/ 0 w 31"/>
                <a:gd name="T55" fmla="*/ 1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49" name="组合 48"/>
          <p:cNvGrpSpPr/>
          <p:nvPr/>
        </p:nvGrpSpPr>
        <p:grpSpPr>
          <a:xfrm>
            <a:off x="4324720" y="4281169"/>
            <a:ext cx="680323" cy="612713"/>
            <a:chOff x="5405438" y="6815138"/>
            <a:chExt cx="511175" cy="460375"/>
          </a:xfrm>
        </p:grpSpPr>
        <p:sp>
          <p:nvSpPr>
            <p:cNvPr id="5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1" name="Freeform 62"/>
            <p:cNvSpPr>
              <a:spLocks noEditPoints="1"/>
            </p:cNvSpPr>
            <p:nvPr/>
          </p:nvSpPr>
          <p:spPr bwMode="auto">
            <a:xfrm>
              <a:off x="5405438" y="6815138"/>
              <a:ext cx="117475" cy="290513"/>
            </a:xfrm>
            <a:custGeom>
              <a:avLst/>
              <a:gdLst>
                <a:gd name="T0" fmla="*/ 17 w 31"/>
                <a:gd name="T1" fmla="*/ 0 h 77"/>
                <a:gd name="T2" fmla="*/ 29 w 31"/>
                <a:gd name="T3" fmla="*/ 5 h 77"/>
                <a:gd name="T4" fmla="*/ 31 w 31"/>
                <a:gd name="T5" fmla="*/ 18 h 77"/>
                <a:gd name="T6" fmla="*/ 31 w 31"/>
                <a:gd name="T7" fmla="*/ 62 h 77"/>
                <a:gd name="T8" fmla="*/ 27 w 31"/>
                <a:gd name="T9" fmla="*/ 73 h 77"/>
                <a:gd name="T10" fmla="*/ 16 w 31"/>
                <a:gd name="T11" fmla="*/ 77 h 77"/>
                <a:gd name="T12" fmla="*/ 3 w 31"/>
                <a:gd name="T13" fmla="*/ 72 h 77"/>
                <a:gd name="T14" fmla="*/ 0 w 31"/>
                <a:gd name="T15" fmla="*/ 56 h 77"/>
                <a:gd name="T16" fmla="*/ 0 w 31"/>
                <a:gd name="T17" fmla="*/ 21 h 77"/>
                <a:gd name="T18" fmla="*/ 3 w 31"/>
                <a:gd name="T19" fmla="*/ 5 h 77"/>
                <a:gd name="T20" fmla="*/ 17 w 31"/>
                <a:gd name="T21" fmla="*/ 0 h 77"/>
                <a:gd name="T22" fmla="*/ 16 w 31"/>
                <a:gd name="T23" fmla="*/ 70 h 77"/>
                <a:gd name="T24" fmla="*/ 23 w 31"/>
                <a:gd name="T25" fmla="*/ 59 h 77"/>
                <a:gd name="T26" fmla="*/ 23 w 31"/>
                <a:gd name="T27" fmla="*/ 17 h 77"/>
                <a:gd name="T28" fmla="*/ 16 w 31"/>
                <a:gd name="T29" fmla="*/ 7 h 77"/>
                <a:gd name="T30" fmla="*/ 9 w 31"/>
                <a:gd name="T31" fmla="*/ 17 h 77"/>
                <a:gd name="T32" fmla="*/ 9 w 31"/>
                <a:gd name="T33" fmla="*/ 20 h 77"/>
                <a:gd name="T34" fmla="*/ 9 w 31"/>
                <a:gd name="T35" fmla="*/ 23 h 77"/>
                <a:gd name="T36" fmla="*/ 9 w 31"/>
                <a:gd name="T37" fmla="*/ 35 h 77"/>
                <a:gd name="T38" fmla="*/ 9 w 31"/>
                <a:gd name="T39" fmla="*/ 48 h 77"/>
                <a:gd name="T40" fmla="*/ 9 w 31"/>
                <a:gd name="T41" fmla="*/ 59 h 77"/>
                <a:gd name="T42" fmla="*/ 16 w 31"/>
                <a:gd name="T4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2" name="Freeform 63"/>
            <p:cNvSpPr/>
            <p:nvPr/>
          </p:nvSpPr>
          <p:spPr bwMode="auto">
            <a:xfrm>
              <a:off x="5545138" y="6815138"/>
              <a:ext cx="112713" cy="290513"/>
            </a:xfrm>
            <a:custGeom>
              <a:avLst/>
              <a:gdLst>
                <a:gd name="T0" fmla="*/ 9 w 30"/>
                <a:gd name="T1" fmla="*/ 54 h 77"/>
                <a:gd name="T2" fmla="*/ 9 w 30"/>
                <a:gd name="T3" fmla="*/ 62 h 77"/>
                <a:gd name="T4" fmla="*/ 10 w 30"/>
                <a:gd name="T5" fmla="*/ 68 h 77"/>
                <a:gd name="T6" fmla="*/ 16 w 30"/>
                <a:gd name="T7" fmla="*/ 70 h 77"/>
                <a:gd name="T8" fmla="*/ 21 w 30"/>
                <a:gd name="T9" fmla="*/ 65 h 77"/>
                <a:gd name="T10" fmla="*/ 21 w 30"/>
                <a:gd name="T11" fmla="*/ 58 h 77"/>
                <a:gd name="T12" fmla="*/ 21 w 30"/>
                <a:gd name="T13" fmla="*/ 52 h 77"/>
                <a:gd name="T14" fmla="*/ 20 w 30"/>
                <a:gd name="T15" fmla="*/ 43 h 77"/>
                <a:gd name="T16" fmla="*/ 12 w 30"/>
                <a:gd name="T17" fmla="*/ 39 h 77"/>
                <a:gd name="T18" fmla="*/ 10 w 30"/>
                <a:gd name="T19" fmla="*/ 39 h 77"/>
                <a:gd name="T20" fmla="*/ 7 w 30"/>
                <a:gd name="T21" fmla="*/ 40 h 77"/>
                <a:gd name="T22" fmla="*/ 7 w 30"/>
                <a:gd name="T23" fmla="*/ 31 h 77"/>
                <a:gd name="T24" fmla="*/ 9 w 30"/>
                <a:gd name="T25" fmla="*/ 31 h 77"/>
                <a:gd name="T26" fmla="*/ 19 w 30"/>
                <a:gd name="T27" fmla="*/ 22 h 77"/>
                <a:gd name="T28" fmla="*/ 19 w 30"/>
                <a:gd name="T29" fmla="*/ 14 h 77"/>
                <a:gd name="T30" fmla="*/ 14 w 30"/>
                <a:gd name="T31" fmla="*/ 7 h 77"/>
                <a:gd name="T32" fmla="*/ 9 w 30"/>
                <a:gd name="T33" fmla="*/ 15 h 77"/>
                <a:gd name="T34" fmla="*/ 9 w 30"/>
                <a:gd name="T35" fmla="*/ 17 h 77"/>
                <a:gd name="T36" fmla="*/ 9 w 30"/>
                <a:gd name="T37" fmla="*/ 19 h 77"/>
                <a:gd name="T38" fmla="*/ 0 w 30"/>
                <a:gd name="T39" fmla="*/ 19 h 77"/>
                <a:gd name="T40" fmla="*/ 0 w 30"/>
                <a:gd name="T41" fmla="*/ 12 h 77"/>
                <a:gd name="T42" fmla="*/ 15 w 30"/>
                <a:gd name="T43" fmla="*/ 0 h 77"/>
                <a:gd name="T44" fmla="*/ 29 w 30"/>
                <a:gd name="T45" fmla="*/ 13 h 77"/>
                <a:gd name="T46" fmla="*/ 29 w 30"/>
                <a:gd name="T47" fmla="*/ 17 h 77"/>
                <a:gd name="T48" fmla="*/ 29 w 30"/>
                <a:gd name="T49" fmla="*/ 20 h 77"/>
                <a:gd name="T50" fmla="*/ 22 w 30"/>
                <a:gd name="T51" fmla="*/ 34 h 77"/>
                <a:gd name="T52" fmla="*/ 28 w 30"/>
                <a:gd name="T53" fmla="*/ 39 h 77"/>
                <a:gd name="T54" fmla="*/ 30 w 30"/>
                <a:gd name="T55" fmla="*/ 48 h 77"/>
                <a:gd name="T56" fmla="*/ 30 w 30"/>
                <a:gd name="T57" fmla="*/ 64 h 77"/>
                <a:gd name="T58" fmla="*/ 14 w 30"/>
                <a:gd name="T59" fmla="*/ 77 h 77"/>
                <a:gd name="T60" fmla="*/ 0 w 30"/>
                <a:gd name="T61" fmla="*/ 64 h 77"/>
                <a:gd name="T62" fmla="*/ 0 w 30"/>
                <a:gd name="T63" fmla="*/ 54 h 77"/>
                <a:gd name="T64" fmla="*/ 9 w 30"/>
                <a:gd name="T6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grpSp>
        <p:nvGrpSpPr>
          <p:cNvPr id="53" name="组合 52"/>
          <p:cNvGrpSpPr/>
          <p:nvPr/>
        </p:nvGrpSpPr>
        <p:grpSpPr>
          <a:xfrm>
            <a:off x="5879982" y="2714773"/>
            <a:ext cx="690887" cy="614827"/>
            <a:chOff x="688976" y="7240588"/>
            <a:chExt cx="519113" cy="461963"/>
          </a:xfrm>
        </p:grpSpPr>
        <p:sp>
          <p:nvSpPr>
            <p:cNvPr id="54"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5" name="Freeform 65"/>
            <p:cNvSpPr>
              <a:spLocks noEditPoints="1"/>
            </p:cNvSpPr>
            <p:nvPr/>
          </p:nvSpPr>
          <p:spPr bwMode="auto">
            <a:xfrm>
              <a:off x="688976" y="7240588"/>
              <a:ext cx="115888" cy="295275"/>
            </a:xfrm>
            <a:custGeom>
              <a:avLst/>
              <a:gdLst>
                <a:gd name="T0" fmla="*/ 17 w 31"/>
                <a:gd name="T1" fmla="*/ 0 h 78"/>
                <a:gd name="T2" fmla="*/ 29 w 31"/>
                <a:gd name="T3" fmla="*/ 5 h 78"/>
                <a:gd name="T4" fmla="*/ 31 w 31"/>
                <a:gd name="T5" fmla="*/ 18 h 78"/>
                <a:gd name="T6" fmla="*/ 31 w 31"/>
                <a:gd name="T7" fmla="*/ 63 h 78"/>
                <a:gd name="T8" fmla="*/ 27 w 31"/>
                <a:gd name="T9" fmla="*/ 74 h 78"/>
                <a:gd name="T10" fmla="*/ 16 w 31"/>
                <a:gd name="T11" fmla="*/ 78 h 78"/>
                <a:gd name="T12" fmla="*/ 3 w 31"/>
                <a:gd name="T13" fmla="*/ 72 h 78"/>
                <a:gd name="T14" fmla="*/ 0 w 31"/>
                <a:gd name="T15" fmla="*/ 57 h 78"/>
                <a:gd name="T16" fmla="*/ 0 w 31"/>
                <a:gd name="T17" fmla="*/ 21 h 78"/>
                <a:gd name="T18" fmla="*/ 3 w 31"/>
                <a:gd name="T19" fmla="*/ 6 h 78"/>
                <a:gd name="T20" fmla="*/ 17 w 31"/>
                <a:gd name="T21" fmla="*/ 0 h 78"/>
                <a:gd name="T22" fmla="*/ 16 w 31"/>
                <a:gd name="T23" fmla="*/ 70 h 78"/>
                <a:gd name="T24" fmla="*/ 23 w 31"/>
                <a:gd name="T25" fmla="*/ 60 h 78"/>
                <a:gd name="T26" fmla="*/ 23 w 31"/>
                <a:gd name="T27" fmla="*/ 17 h 78"/>
                <a:gd name="T28" fmla="*/ 16 w 31"/>
                <a:gd name="T29" fmla="*/ 7 h 78"/>
                <a:gd name="T30" fmla="*/ 9 w 31"/>
                <a:gd name="T31" fmla="*/ 17 h 78"/>
                <a:gd name="T32" fmla="*/ 9 w 31"/>
                <a:gd name="T33" fmla="*/ 20 h 78"/>
                <a:gd name="T34" fmla="*/ 9 w 31"/>
                <a:gd name="T35" fmla="*/ 23 h 78"/>
                <a:gd name="T36" fmla="*/ 9 w 31"/>
                <a:gd name="T37" fmla="*/ 36 h 78"/>
                <a:gd name="T38" fmla="*/ 9 w 31"/>
                <a:gd name="T39" fmla="*/ 48 h 78"/>
                <a:gd name="T40" fmla="*/ 9 w 31"/>
                <a:gd name="T41" fmla="*/ 59 h 78"/>
                <a:gd name="T42" fmla="*/ 16 w 31"/>
                <a:gd name="T43" fmla="*/ 7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sp>
          <p:nvSpPr>
            <p:cNvPr id="56" name="Freeform 66"/>
            <p:cNvSpPr>
              <a:spLocks noEditPoints="1"/>
            </p:cNvSpPr>
            <p:nvPr/>
          </p:nvSpPr>
          <p:spPr bwMode="auto">
            <a:xfrm>
              <a:off x="817563" y="7245351"/>
              <a:ext cx="134938" cy="287338"/>
            </a:xfrm>
            <a:custGeom>
              <a:avLst/>
              <a:gdLst>
                <a:gd name="T0" fmla="*/ 17 w 36"/>
                <a:gd name="T1" fmla="*/ 0 h 76"/>
                <a:gd name="T2" fmla="*/ 30 w 36"/>
                <a:gd name="T3" fmla="*/ 0 h 76"/>
                <a:gd name="T4" fmla="*/ 30 w 36"/>
                <a:gd name="T5" fmla="*/ 51 h 76"/>
                <a:gd name="T6" fmla="*/ 36 w 36"/>
                <a:gd name="T7" fmla="*/ 51 h 76"/>
                <a:gd name="T8" fmla="*/ 36 w 36"/>
                <a:gd name="T9" fmla="*/ 58 h 76"/>
                <a:gd name="T10" fmla="*/ 30 w 36"/>
                <a:gd name="T11" fmla="*/ 58 h 76"/>
                <a:gd name="T12" fmla="*/ 30 w 36"/>
                <a:gd name="T13" fmla="*/ 76 h 76"/>
                <a:gd name="T14" fmla="*/ 21 w 36"/>
                <a:gd name="T15" fmla="*/ 76 h 76"/>
                <a:gd name="T16" fmla="*/ 21 w 36"/>
                <a:gd name="T17" fmla="*/ 58 h 76"/>
                <a:gd name="T18" fmla="*/ 0 w 36"/>
                <a:gd name="T19" fmla="*/ 58 h 76"/>
                <a:gd name="T20" fmla="*/ 0 w 36"/>
                <a:gd name="T21" fmla="*/ 51 h 76"/>
                <a:gd name="T22" fmla="*/ 17 w 36"/>
                <a:gd name="T23" fmla="*/ 0 h 76"/>
                <a:gd name="T24" fmla="*/ 21 w 36"/>
                <a:gd name="T25" fmla="*/ 51 h 76"/>
                <a:gd name="T26" fmla="*/ 21 w 36"/>
                <a:gd name="T27" fmla="*/ 11 h 76"/>
                <a:gd name="T28" fmla="*/ 15 w 36"/>
                <a:gd name="T29" fmla="*/ 31 h 76"/>
                <a:gd name="T30" fmla="*/ 9 w 36"/>
                <a:gd name="T31" fmla="*/ 51 h 76"/>
                <a:gd name="T32" fmla="*/ 21 w 36"/>
                <a:gd name="T33"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w="15875" cap="flat">
              <a:no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pitchFamily="34" charset="-122"/>
                <a:cs typeface="+mn-cs"/>
              </a:endParaRPr>
            </a:p>
          </p:txBody>
        </p:sp>
      </p:grpSp>
      <p:sp>
        <p:nvSpPr>
          <p:cNvPr id="57" name="文本框 48"/>
          <p:cNvSpPr>
            <a:spLocks noChangeArrowheads="1"/>
          </p:cNvSpPr>
          <p:nvPr/>
        </p:nvSpPr>
        <p:spPr bwMode="auto">
          <a:xfrm>
            <a:off x="467920" y="5246693"/>
            <a:ext cx="1671356"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lnSpc>
                <a:spcPct val="130000"/>
              </a:lnSpc>
              <a:defRPr/>
            </a:pPr>
            <a:r>
              <a:rPr lang="zh-CN" altLang="en-US" sz="2000" b="1" dirty="0">
                <a:solidFill>
                  <a:schemeClr val="tx1">
                    <a:lumMod val="75000"/>
                    <a:lumOff val="25000"/>
                  </a:schemeClr>
                </a:solidFill>
                <a:latin typeface="+mn-ea"/>
                <a:cs typeface="Calibri" panose="020F0502020204030204" pitchFamily="34" charset="0"/>
                <a:sym typeface="Calibri" panose="020F0502020204030204" pitchFamily="34" charset="0"/>
              </a:rPr>
              <a:t>历史分析法</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mn-ea"/>
              <a:sym typeface="宋体" panose="02010600030101010101" pitchFamily="2" charset="-122"/>
            </a:endParaRPr>
          </a:p>
        </p:txBody>
      </p:sp>
      <p:sp>
        <p:nvSpPr>
          <p:cNvPr id="58" name="文本框 48"/>
          <p:cNvSpPr>
            <a:spLocks noChangeArrowheads="1"/>
          </p:cNvSpPr>
          <p:nvPr/>
        </p:nvSpPr>
        <p:spPr bwMode="auto">
          <a:xfrm>
            <a:off x="3385278" y="5246693"/>
            <a:ext cx="203647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lnSpc>
                <a:spcPct val="130000"/>
              </a:lnSpc>
              <a:defRPr/>
            </a:pPr>
            <a:r>
              <a:rPr lang="zh-CN" altLang="en-US" sz="2000" b="1" dirty="0">
                <a:solidFill>
                  <a:schemeClr val="tx1">
                    <a:lumMod val="75000"/>
                    <a:lumOff val="25000"/>
                  </a:schemeClr>
                </a:solidFill>
                <a:latin typeface="+mn-ea"/>
                <a:cs typeface="Calibri" panose="020F0502020204030204" pitchFamily="34" charset="0"/>
                <a:sym typeface="Calibri" panose="020F0502020204030204" pitchFamily="34" charset="0"/>
              </a:rPr>
              <a:t>劳动效率定员法</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mn-ea"/>
              <a:sym typeface="宋体" panose="02010600030101010101" pitchFamily="2" charset="-122"/>
            </a:endParaRPr>
          </a:p>
        </p:txBody>
      </p:sp>
      <p:sp>
        <p:nvSpPr>
          <p:cNvPr id="59" name="文本框 48"/>
          <p:cNvSpPr>
            <a:spLocks noChangeArrowheads="1"/>
          </p:cNvSpPr>
          <p:nvPr/>
        </p:nvSpPr>
        <p:spPr bwMode="auto">
          <a:xfrm>
            <a:off x="6598876" y="5246693"/>
            <a:ext cx="2002698"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lnSpc>
                <a:spcPct val="130000"/>
              </a:lnSpc>
              <a:defRPr/>
            </a:pPr>
            <a:r>
              <a:rPr lang="zh-CN" altLang="en-US" sz="2000" b="1" dirty="0">
                <a:solidFill>
                  <a:schemeClr val="tx1">
                    <a:lumMod val="75000"/>
                    <a:lumOff val="25000"/>
                  </a:schemeClr>
                </a:solidFill>
                <a:latin typeface="+mn-ea"/>
                <a:cs typeface="Calibri" panose="020F0502020204030204" pitchFamily="34" charset="0"/>
                <a:sym typeface="Calibri" panose="020F0502020204030204" pitchFamily="34" charset="0"/>
              </a:rPr>
              <a:t>比例定员法</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mn-ea"/>
              <a:sym typeface="宋体" panose="02010600030101010101" pitchFamily="2" charset="-122"/>
            </a:endParaRPr>
          </a:p>
        </p:txBody>
      </p:sp>
      <p:sp>
        <p:nvSpPr>
          <p:cNvPr id="60" name="文本框 48"/>
          <p:cNvSpPr>
            <a:spLocks noChangeArrowheads="1"/>
          </p:cNvSpPr>
          <p:nvPr/>
        </p:nvSpPr>
        <p:spPr bwMode="auto">
          <a:xfrm>
            <a:off x="9782935" y="5227967"/>
            <a:ext cx="1994979"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lnSpc>
                <a:spcPct val="130000"/>
              </a:lnSpc>
              <a:defRPr/>
            </a:pPr>
            <a:r>
              <a:rPr lang="zh-CN" altLang="en-US" sz="2000" b="1" dirty="0">
                <a:solidFill>
                  <a:schemeClr val="tx1">
                    <a:lumMod val="75000"/>
                    <a:lumOff val="25000"/>
                  </a:schemeClr>
                </a:solidFill>
                <a:latin typeface="+mn-ea"/>
                <a:cs typeface="Calibri" panose="020F0502020204030204" pitchFamily="34" charset="0"/>
                <a:sym typeface="Calibri" panose="020F0502020204030204" pitchFamily="34" charset="0"/>
              </a:rPr>
              <a:t>设施设备定员法</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mn-ea"/>
              <a:sym typeface="宋体" panose="02010600030101010101" pitchFamily="2" charset="-122"/>
            </a:endParaRPr>
          </a:p>
        </p:txBody>
      </p:sp>
      <p:sp>
        <p:nvSpPr>
          <p:cNvPr id="61" name="文本框 48"/>
          <p:cNvSpPr>
            <a:spLocks noChangeArrowheads="1"/>
          </p:cNvSpPr>
          <p:nvPr/>
        </p:nvSpPr>
        <p:spPr bwMode="auto">
          <a:xfrm>
            <a:off x="1718147" y="1808121"/>
            <a:ext cx="2513504"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lnSpc>
                <a:spcPct val="130000"/>
              </a:lnSpc>
              <a:defRPr/>
            </a:pPr>
            <a:r>
              <a:rPr lang="zh-CN" altLang="en-US" sz="2000" b="1" dirty="0">
                <a:solidFill>
                  <a:schemeClr val="tx1">
                    <a:lumMod val="75000"/>
                    <a:lumOff val="25000"/>
                  </a:schemeClr>
                </a:solidFill>
                <a:latin typeface="+mn-ea"/>
                <a:cs typeface="Calibri" panose="020F0502020204030204" pitchFamily="34" charset="0"/>
                <a:sym typeface="Calibri" panose="020F0502020204030204" pitchFamily="34" charset="0"/>
              </a:rPr>
              <a:t>现场观察法</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mn-ea"/>
              <a:sym typeface="宋体" panose="02010600030101010101" pitchFamily="2" charset="-122"/>
            </a:endParaRPr>
          </a:p>
        </p:txBody>
      </p:sp>
      <p:sp>
        <p:nvSpPr>
          <p:cNvPr id="62" name="文本框 48"/>
          <p:cNvSpPr>
            <a:spLocks noChangeArrowheads="1"/>
          </p:cNvSpPr>
          <p:nvPr/>
        </p:nvSpPr>
        <p:spPr bwMode="auto">
          <a:xfrm>
            <a:off x="4807920" y="1808121"/>
            <a:ext cx="2561864"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lnSpc>
                <a:spcPct val="130000"/>
              </a:lnSpc>
              <a:defRPr/>
            </a:pPr>
            <a:r>
              <a:rPr lang="zh-CN" altLang="en-US" sz="2000" b="1" dirty="0">
                <a:solidFill>
                  <a:schemeClr val="tx1">
                    <a:lumMod val="75000"/>
                    <a:lumOff val="25000"/>
                  </a:schemeClr>
                </a:solidFill>
                <a:latin typeface="+mn-ea"/>
                <a:cs typeface="Calibri" panose="020F0502020204030204" pitchFamily="34" charset="0"/>
                <a:sym typeface="Calibri" panose="020F0502020204030204" pitchFamily="34" charset="0"/>
              </a:rPr>
              <a:t>岗位定员法</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mn-ea"/>
              <a:sym typeface="宋体" panose="02010600030101010101" pitchFamily="2" charset="-122"/>
            </a:endParaRPr>
          </a:p>
        </p:txBody>
      </p:sp>
      <p:sp>
        <p:nvSpPr>
          <p:cNvPr id="63" name="文本框 48"/>
          <p:cNvSpPr>
            <a:spLocks noChangeArrowheads="1"/>
          </p:cNvSpPr>
          <p:nvPr/>
        </p:nvSpPr>
        <p:spPr bwMode="auto">
          <a:xfrm>
            <a:off x="8061975" y="1808121"/>
            <a:ext cx="2327572" cy="45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a:lnSpc>
                <a:spcPct val="130000"/>
              </a:lnSpc>
              <a:defRPr/>
            </a:pPr>
            <a:r>
              <a:rPr lang="zh-CN" altLang="en-US" sz="2000" b="1" dirty="0">
                <a:solidFill>
                  <a:schemeClr val="tx1">
                    <a:lumMod val="75000"/>
                    <a:lumOff val="25000"/>
                  </a:schemeClr>
                </a:solidFill>
                <a:latin typeface="+mn-ea"/>
                <a:cs typeface="Calibri" panose="020F0502020204030204" pitchFamily="34" charset="0"/>
                <a:sym typeface="Calibri" panose="020F0502020204030204" pitchFamily="34" charset="0"/>
              </a:rPr>
              <a:t>职责定员法</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mn-ea"/>
              <a:sym typeface="宋体" panose="02010600030101010101" pitchFamily="2" charset="-122"/>
            </a:endParaRPr>
          </a:p>
        </p:txBody>
      </p:sp>
      <p:sp>
        <p:nvSpPr>
          <p:cNvPr id="64" name="文本框 39"/>
          <p:cNvSpPr txBox="1"/>
          <p:nvPr/>
        </p:nvSpPr>
        <p:spPr>
          <a:xfrm>
            <a:off x="4734089" y="1040137"/>
            <a:ext cx="2723824" cy="369332"/>
          </a:xfrm>
          <a:prstGeom prst="rect">
            <a:avLst/>
          </a:prstGeom>
          <a:noFill/>
        </p:spPr>
        <p:txBody>
          <a:bodyPr wrap="none" rtlCol="0">
            <a:spAutoFit/>
          </a:bodyPr>
          <a:lstStyle/>
          <a:p>
            <a:pPr algn="ctr"/>
            <a:r>
              <a:rPr lang="zh-CN" altLang="en-US" dirty="0">
                <a:solidFill>
                  <a:schemeClr val="tx1">
                    <a:lumMod val="75000"/>
                    <a:lumOff val="25000"/>
                  </a:schemeClr>
                </a:solidFill>
                <a:latin typeface="+mn-ea"/>
              </a:rPr>
              <a:t>其常用方法有以下几种：</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33513" y="1726407"/>
            <a:ext cx="9324975" cy="3405187"/>
          </a:xfrm>
          <a:prstGeom prst="rect">
            <a:avLst/>
          </a:prstGeom>
          <a:noFill/>
          <a:ln w="38100">
            <a:solidFill>
              <a:srgbClr val="ECB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228851" y="2160800"/>
            <a:ext cx="7734299" cy="2536400"/>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mn-ea"/>
              </a:rPr>
              <a:t>1</a:t>
            </a:r>
            <a:r>
              <a:rPr lang="zh-CN" altLang="en-US" b="1" dirty="0">
                <a:solidFill>
                  <a:schemeClr val="tx1">
                    <a:lumMod val="75000"/>
                    <a:lumOff val="25000"/>
                  </a:schemeClr>
                </a:solidFill>
                <a:latin typeface="+mn-ea"/>
              </a:rPr>
              <a:t>．历史分析法</a:t>
            </a:r>
            <a:endParaRPr lang="zh-CN" altLang="en-US" b="1"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历史分析法是通过考察部门历史在位人员数量、质量、业务量、工作量等历史数据的关系，同时由制定者根据以往经验进行分析来确定编制定员的方法。</a:t>
            </a:r>
            <a:endParaRPr lang="zh-CN" altLang="en-US" dirty="0">
              <a:solidFill>
                <a:schemeClr val="tx1">
                  <a:lumMod val="75000"/>
                  <a:lumOff val="25000"/>
                </a:schemeClr>
              </a:solidFill>
              <a:latin typeface="+mn-ea"/>
            </a:endParaRPr>
          </a:p>
          <a:p>
            <a:pPr>
              <a:lnSpc>
                <a:spcPct val="150000"/>
              </a:lnSpc>
            </a:pPr>
            <a:r>
              <a:rPr lang="en-US" altLang="zh-CN" b="1" dirty="0">
                <a:solidFill>
                  <a:schemeClr val="tx1">
                    <a:lumMod val="75000"/>
                    <a:lumOff val="25000"/>
                  </a:schemeClr>
                </a:solidFill>
                <a:latin typeface="+mn-ea"/>
              </a:rPr>
              <a:t>2</a:t>
            </a:r>
            <a:r>
              <a:rPr lang="zh-CN" altLang="en-US" b="1" dirty="0">
                <a:solidFill>
                  <a:schemeClr val="tx1">
                    <a:lumMod val="75000"/>
                    <a:lumOff val="25000"/>
                  </a:schemeClr>
                </a:solidFill>
                <a:latin typeface="+mn-ea"/>
              </a:rPr>
              <a:t>．现场观察法</a:t>
            </a:r>
            <a:endParaRPr lang="zh-CN" altLang="en-US" b="1"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现场观察法也称实况分析法，即借助实地访谈、跟踪，通过现场观察、写实分析来确定部门编制定员的方法。</a:t>
            </a:r>
            <a:endParaRPr lang="zh-CN" altLang="en-US" dirty="0">
              <a:solidFill>
                <a:schemeClr val="tx1">
                  <a:lumMod val="75000"/>
                  <a:lumOff val="25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224088" y="2066330"/>
            <a:ext cx="7743825" cy="2725340"/>
          </a:xfrm>
          <a:prstGeom prst="roundRect">
            <a:avLst/>
          </a:prstGeom>
          <a:noFill/>
          <a:ln w="38100">
            <a:solidFill>
              <a:srgbClr val="ECB77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924175" y="2344088"/>
            <a:ext cx="6343650" cy="2169825"/>
          </a:xfrm>
          <a:prstGeom prst="rect">
            <a:avLst/>
          </a:prstGeom>
          <a:noFill/>
        </p:spPr>
        <p:txBody>
          <a:bodyPr wrap="square" rtlCol="0">
            <a:spAutoFit/>
          </a:bodyPr>
          <a:lstStyle/>
          <a:p>
            <a:pPr>
              <a:lnSpc>
                <a:spcPct val="150000"/>
              </a:lnSpc>
            </a:pPr>
            <a:r>
              <a:rPr lang="en-US" altLang="zh-CN" b="1" dirty="0">
                <a:solidFill>
                  <a:schemeClr val="tx1">
                    <a:lumMod val="75000"/>
                    <a:lumOff val="25000"/>
                  </a:schemeClr>
                </a:solidFill>
                <a:latin typeface="+mn-ea"/>
              </a:rPr>
              <a:t>3</a:t>
            </a:r>
            <a:r>
              <a:rPr lang="zh-CN" altLang="en-US" b="1" dirty="0">
                <a:solidFill>
                  <a:schemeClr val="tx1">
                    <a:lumMod val="75000"/>
                    <a:lumOff val="25000"/>
                  </a:schemeClr>
                </a:solidFill>
                <a:latin typeface="+mn-ea"/>
              </a:rPr>
              <a:t>．劳动效率定员法</a:t>
            </a:r>
            <a:endParaRPr lang="zh-CN" altLang="en-US" b="1" dirty="0">
              <a:solidFill>
                <a:schemeClr val="tx1">
                  <a:lumMod val="75000"/>
                  <a:lumOff val="25000"/>
                </a:schemeClr>
              </a:solidFill>
              <a:latin typeface="+mn-ea"/>
            </a:endParaRPr>
          </a:p>
          <a:p>
            <a:pPr>
              <a:lnSpc>
                <a:spcPct val="150000"/>
              </a:lnSpc>
            </a:pPr>
            <a:r>
              <a:rPr lang="zh-CN" altLang="en-US" dirty="0">
                <a:solidFill>
                  <a:schemeClr val="tx1">
                    <a:lumMod val="75000"/>
                    <a:lumOff val="25000"/>
                  </a:schemeClr>
                </a:solidFill>
                <a:latin typeface="+mn-ea"/>
              </a:rPr>
              <a:t>劳动效率定员法是一种根据工作量、劳动效率、出勤率来计算定员的方法。它主要适用于实行劳动定额管理、以手工</a:t>
            </a:r>
            <a:r>
              <a:rPr lang="zh-CN" altLang="en-US" dirty="0" smtClean="0">
                <a:solidFill>
                  <a:schemeClr val="tx1">
                    <a:lumMod val="75000"/>
                    <a:lumOff val="25000"/>
                  </a:schemeClr>
                </a:solidFill>
                <a:latin typeface="+mn-ea"/>
              </a:rPr>
              <a:t>操作为主的工种。其计算公式为：</a:t>
            </a:r>
            <a:endParaRPr lang="en-US" altLang="zh-CN" dirty="0" smtClean="0">
              <a:solidFill>
                <a:schemeClr val="tx1">
                  <a:lumMod val="75000"/>
                  <a:lumOff val="25000"/>
                </a:schemeClr>
              </a:solidFill>
              <a:latin typeface="+mn-ea"/>
            </a:endParaRPr>
          </a:p>
          <a:p>
            <a:pPr algn="ctr">
              <a:lnSpc>
                <a:spcPct val="150000"/>
              </a:lnSpc>
            </a:pPr>
            <a:r>
              <a:rPr lang="zh-CN" altLang="en-US" b="1" dirty="0" smtClean="0">
                <a:solidFill>
                  <a:schemeClr val="accent4">
                    <a:lumMod val="50000"/>
                  </a:schemeClr>
                </a:solidFill>
                <a:latin typeface="+mn-ea"/>
              </a:rPr>
              <a:t>定员人数</a:t>
            </a:r>
            <a:r>
              <a:rPr lang="en-US" altLang="zh-CN" b="1" dirty="0" smtClean="0">
                <a:solidFill>
                  <a:schemeClr val="accent4">
                    <a:lumMod val="50000"/>
                  </a:schemeClr>
                </a:solidFill>
                <a:latin typeface="+mn-ea"/>
              </a:rPr>
              <a:t>=</a:t>
            </a:r>
            <a:r>
              <a:rPr lang="zh-CN" altLang="en-US" b="1" dirty="0" smtClean="0">
                <a:solidFill>
                  <a:schemeClr val="accent4">
                    <a:lumMod val="50000"/>
                  </a:schemeClr>
                </a:solidFill>
                <a:latin typeface="+mn-ea"/>
              </a:rPr>
              <a:t>工作量</a:t>
            </a:r>
            <a:r>
              <a:rPr lang="en-US" altLang="zh-CN" b="1" dirty="0" smtClean="0">
                <a:solidFill>
                  <a:schemeClr val="accent4">
                    <a:lumMod val="50000"/>
                  </a:schemeClr>
                </a:solidFill>
                <a:latin typeface="+mn-ea"/>
              </a:rPr>
              <a:t>/</a:t>
            </a:r>
            <a:r>
              <a:rPr lang="zh-CN" altLang="en-US" b="1" dirty="0" smtClean="0">
                <a:solidFill>
                  <a:schemeClr val="accent4">
                    <a:lumMod val="50000"/>
                  </a:schemeClr>
                </a:solidFill>
                <a:latin typeface="+mn-ea"/>
              </a:rPr>
              <a:t>员工劳动效率</a:t>
            </a:r>
            <a:r>
              <a:rPr lang="en-US" altLang="zh-CN" b="1" dirty="0" smtClean="0">
                <a:solidFill>
                  <a:schemeClr val="accent4">
                    <a:lumMod val="50000"/>
                  </a:schemeClr>
                </a:solidFill>
                <a:latin typeface="+mn-ea"/>
              </a:rPr>
              <a:t>×</a:t>
            </a:r>
            <a:r>
              <a:rPr lang="zh-CN" altLang="en-US" b="1" dirty="0" smtClean="0">
                <a:solidFill>
                  <a:schemeClr val="accent4">
                    <a:lumMod val="50000"/>
                  </a:schemeClr>
                </a:solidFill>
                <a:latin typeface="+mn-ea"/>
              </a:rPr>
              <a:t>出勤率</a:t>
            </a:r>
            <a:endParaRPr lang="zh-CN" altLang="en-US" b="1" dirty="0">
              <a:solidFill>
                <a:schemeClr val="accent4">
                  <a:lumMod val="50000"/>
                </a:schemeClr>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1774</Words>
  <Application>WPS 演示</Application>
  <PresentationFormat>宽屏</PresentationFormat>
  <Paragraphs>146</Paragraphs>
  <Slides>17</Slides>
  <Notes>0</Notes>
  <HiddenSlides>0</HiddenSlides>
  <MMClips>2</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17</vt:i4>
      </vt:variant>
    </vt:vector>
  </HeadingPairs>
  <TitlesOfParts>
    <vt:vector size="38" baseType="lpstr">
      <vt:lpstr>Arial</vt:lpstr>
      <vt:lpstr>宋体</vt:lpstr>
      <vt:lpstr>Wingdings</vt:lpstr>
      <vt:lpstr>微软雅黑</vt:lpstr>
      <vt:lpstr>Calibri</vt:lpstr>
      <vt:lpstr>Impact</vt:lpstr>
      <vt:lpstr>EU-B2</vt:lpstr>
      <vt:lpstr>Adobe 黑体 Std R</vt:lpstr>
      <vt:lpstr>黑体</vt:lpstr>
      <vt:lpstr>Arial Unicode MS</vt:lpstr>
      <vt:lpstr>Batang</vt:lpstr>
      <vt:lpstr>Arial</vt:lpstr>
      <vt:lpstr>Calibri</vt:lpstr>
      <vt:lpstr>Verdana</vt:lpstr>
      <vt:lpstr>Arial Unicode MS</vt:lpstr>
      <vt:lpstr>华文楷体</vt:lpstr>
      <vt:lpstr>Consolas</vt:lpstr>
      <vt:lpstr>Helvetica Light</vt:lpstr>
      <vt:lpstr>ヒラギノ角ゴ ProN W3</vt:lpstr>
      <vt:lpstr>MS Mincho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lo</dc:creator>
  <cp:lastModifiedBy>Yue</cp:lastModifiedBy>
  <cp:revision>224</cp:revision>
  <dcterms:created xsi:type="dcterms:W3CDTF">2018-03-01T07:16:00Z</dcterms:created>
  <dcterms:modified xsi:type="dcterms:W3CDTF">2020-03-30T04:58:16Z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