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90309" y="1570298"/>
            <a:ext cx="10949651" cy="3107803"/>
          </a:xfrm>
        </p:spPr>
        <p:txBody>
          <a:bodyPr>
            <a:normAutofit/>
          </a:bodyPr>
          <a:lstStyle/>
          <a:p>
            <a:r>
              <a:rPr lang="zh-CN" altLang="zh-CN" sz="5400" dirty="0"/>
              <a:t>第三节  内力、截面法及应力的概念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idx="1"/>
          </p:nvPr>
        </p:nvSpPr>
        <p:spPr>
          <a:xfrm>
            <a:off x="625032" y="983849"/>
            <a:ext cx="10957367" cy="535267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CN" altLang="zh-CN" b="1" dirty="0"/>
              <a:t>    3.内力与应力的概念</a:t>
            </a:r>
          </a:p>
          <a:p>
            <a:pPr>
              <a:buFontTx/>
              <a:buNone/>
            </a:pPr>
            <a:r>
              <a:rPr lang="zh-CN" altLang="zh-CN" b="1" dirty="0"/>
              <a:t>       内力是杆件在外力作用下，相连两部分之间的相互作用力。</a:t>
            </a:r>
          </a:p>
          <a:p>
            <a:pPr>
              <a:buFontTx/>
              <a:buNone/>
            </a:pPr>
            <a:r>
              <a:rPr lang="zh-CN" altLang="zh-CN" b="1" dirty="0"/>
              <a:t>       工程上最常见的是计算杆件横截面上的内力。应力是内力在某一点处的集度，杆件中某截面上任一点的应力一般有两个分量：正应力和剪应力。</a:t>
            </a:r>
          </a:p>
          <a:p>
            <a:pPr>
              <a:buFontTx/>
              <a:buNone/>
            </a:pPr>
            <a:r>
              <a:rPr lang="zh-CN" altLang="zh-CN" b="1" dirty="0"/>
              <a:t>    4.求内力的基本方法----截面法</a:t>
            </a:r>
          </a:p>
          <a:p>
            <a:pPr>
              <a:buFontTx/>
              <a:buNone/>
            </a:pPr>
            <a:r>
              <a:rPr lang="zh-CN" altLang="zh-CN" b="1" dirty="0"/>
              <a:t>       步骤：截开；代替；平衡。</a:t>
            </a:r>
          </a:p>
        </p:txBody>
      </p:sp>
    </p:spTree>
    <p:extLst>
      <p:ext uri="{BB962C8B-B14F-4D97-AF65-F5344CB8AC3E}">
        <p14:creationId xmlns:p14="http://schemas.microsoft.com/office/powerpoint/2010/main" val="348404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000" dirty="0">
                <a:solidFill>
                  <a:srgbClr val="FF0000"/>
                </a:solidFill>
              </a:rPr>
              <a:t>一、内力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dirty="0" smtClean="0"/>
              <a:t>   </a:t>
            </a:r>
            <a:r>
              <a:rPr lang="zh-CN" altLang="zh-CN" b="1" dirty="0" smtClean="0"/>
              <a:t>内力</a:t>
            </a:r>
            <a:r>
              <a:rPr lang="zh-CN" altLang="zh-CN" b="1" dirty="0" smtClean="0"/>
              <a:t>是杆件在外力作用下，相连两部分之间的相互作用力。</a:t>
            </a:r>
            <a:endParaRPr lang="zh-CN" altLang="zh-CN" dirty="0" smtClean="0"/>
          </a:p>
          <a:p>
            <a:pPr>
              <a:buFontTx/>
              <a:buNone/>
            </a:pPr>
            <a:r>
              <a:rPr lang="zh-CN" altLang="zh-CN" dirty="0" smtClean="0"/>
              <a:t>  </a:t>
            </a:r>
            <a:r>
              <a:rPr lang="en-US" altLang="zh-CN" dirty="0" smtClean="0"/>
              <a:t> </a:t>
            </a:r>
            <a:r>
              <a:rPr lang="zh-CN" altLang="zh-CN" dirty="0" smtClean="0"/>
              <a:t>内力</a:t>
            </a:r>
            <a:r>
              <a:rPr lang="zh-CN" altLang="zh-CN" dirty="0" smtClean="0"/>
              <a:t>是由外力引起的并随着外力的增大而增大。但对构件来说，内力的增大是有限的，当内力超过限度时，构件就会破坏。所以研究构件的承载能力必须先分析其内力。</a:t>
            </a:r>
          </a:p>
        </p:txBody>
      </p:sp>
    </p:spTree>
    <p:extLst>
      <p:ext uri="{BB962C8B-B14F-4D97-AF65-F5344CB8AC3E}">
        <p14:creationId xmlns:p14="http://schemas.microsoft.com/office/powerpoint/2010/main" val="25819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二、  </a:t>
            </a:r>
            <a:r>
              <a:rPr lang="zh-CN" altLang="zh-CN" sz="2800" dirty="0" smtClean="0">
                <a:solidFill>
                  <a:srgbClr val="FF0000"/>
                </a:solidFill>
              </a:rPr>
              <a:t>截面法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/>
              <a:t>截面法</a:t>
            </a:r>
            <a:r>
              <a:rPr lang="zh-CN" altLang="zh-CN" b="1" dirty="0" smtClean="0"/>
              <a:t>是求内力的基本方法</a:t>
            </a:r>
            <a:r>
              <a:rPr lang="zh-CN" altLang="zh-CN" dirty="0" smtClean="0"/>
              <a:t>。要确定杆件某一截面上的内力，可以假想地将杆件沿需求内力的截面截开，将杆分为两部分，并取其中一部分作为研究对象。此时，截面上的内力被显示出来，并成为研究对象上的外力，再由静力平衡条件求出此内力。这种求内力的方法，称为</a:t>
            </a:r>
            <a:r>
              <a:rPr lang="zh-CN" altLang="zh-CN" b="1" dirty="0" smtClean="0"/>
              <a:t>截面法</a:t>
            </a:r>
            <a:r>
              <a:rPr lang="zh-CN" altLang="zh-CN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0320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idx="1"/>
          </p:nvPr>
        </p:nvSpPr>
        <p:spPr>
          <a:xfrm>
            <a:off x="578734" y="925975"/>
            <a:ext cx="11030674" cy="5416952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zh-CN" altLang="zh-CN" sz="2400" dirty="0"/>
              <a:t>    截面法可归纳为</a:t>
            </a:r>
            <a:r>
              <a:rPr lang="zh-CN" altLang="zh-CN" sz="2400" b="1" dirty="0"/>
              <a:t>三个步骤</a:t>
            </a:r>
            <a:r>
              <a:rPr lang="zh-CN" altLang="zh-CN" sz="2400" dirty="0"/>
              <a:t>：</a:t>
            </a:r>
            <a:endParaRPr lang="zh-CN" altLang="zh-CN" sz="2400" b="1" dirty="0"/>
          </a:p>
          <a:p>
            <a:pPr>
              <a:buFontTx/>
              <a:buNone/>
            </a:pPr>
            <a:r>
              <a:rPr lang="zh-CN" altLang="zh-CN" sz="2400" b="1" dirty="0"/>
              <a:t>    1．截开  </a:t>
            </a:r>
            <a:endParaRPr lang="zh-CN" altLang="zh-CN" sz="2400" dirty="0"/>
          </a:p>
          <a:p>
            <a:pPr>
              <a:buFontTx/>
              <a:buNone/>
            </a:pPr>
            <a:r>
              <a:rPr lang="zh-CN" altLang="zh-CN" sz="2400" dirty="0"/>
              <a:t>    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欲求</a:t>
            </a:r>
            <a:r>
              <a:rPr lang="zh-CN" altLang="zh-CN" sz="2400" dirty="0"/>
              <a:t>某一截面上的内力时，沿该截面假想地把杆件分成两部分（图5-3a），任取一部分作为研究对象。</a:t>
            </a:r>
            <a:endParaRPr lang="zh-CN" altLang="zh-CN" sz="2400" b="1" dirty="0"/>
          </a:p>
          <a:p>
            <a:pPr>
              <a:buFontTx/>
              <a:buNone/>
            </a:pPr>
            <a:r>
              <a:rPr lang="zh-CN" altLang="zh-CN" sz="2400" b="1" dirty="0"/>
              <a:t>    2．代替 </a:t>
            </a:r>
            <a:endParaRPr lang="zh-CN" altLang="zh-CN" sz="2400" dirty="0"/>
          </a:p>
          <a:p>
            <a:pPr>
              <a:buFontTx/>
              <a:buNone/>
            </a:pPr>
            <a:r>
              <a:rPr lang="zh-CN" altLang="zh-CN" sz="2400" dirty="0"/>
              <a:t>   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用作</a:t>
            </a:r>
            <a:r>
              <a:rPr lang="zh-CN" altLang="zh-CN" sz="2400" dirty="0"/>
              <a:t>用于截面上的内力代替弃去部分对研究部分的作用（图5-3b）或（图5-3c）。</a:t>
            </a:r>
            <a:endParaRPr lang="zh-CN" altLang="zh-CN" sz="2400" b="1" dirty="0"/>
          </a:p>
          <a:p>
            <a:pPr>
              <a:buFontTx/>
              <a:buNone/>
            </a:pPr>
            <a:r>
              <a:rPr lang="zh-CN" altLang="zh-CN" sz="2400" b="1" dirty="0"/>
              <a:t>    3．平衡 </a:t>
            </a:r>
            <a:endParaRPr lang="zh-CN" altLang="zh-CN" sz="2400" dirty="0"/>
          </a:p>
          <a:p>
            <a:pPr>
              <a:buFontTx/>
              <a:buNone/>
            </a:pPr>
            <a:r>
              <a:rPr lang="zh-CN" altLang="zh-CN" sz="2400" dirty="0"/>
              <a:t>    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 </a:t>
            </a:r>
            <a:r>
              <a:rPr lang="zh-CN" altLang="zh-CN" sz="2400" dirty="0"/>
              <a:t>对研究部分建立平衡方程，从而确定截面上内力的大小和方向。图5-3</a:t>
            </a:r>
          </a:p>
          <a:p>
            <a:pPr>
              <a:buFontTx/>
              <a:buNone/>
            </a:pPr>
            <a:r>
              <a:rPr lang="zh-CN" altLang="zh-CN" sz="2400" dirty="0"/>
              <a:t/>
            </a:r>
            <a:br>
              <a:rPr lang="zh-CN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31317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2430684" y="439838"/>
            <a:ext cx="6027516" cy="6132412"/>
            <a:chOff x="0" y="0"/>
            <a:chExt cx="6720" cy="7951"/>
          </a:xfrm>
        </p:grpSpPr>
        <p:sp>
          <p:nvSpPr>
            <p:cNvPr id="113667" name="Text Box 3"/>
            <p:cNvSpPr txBox="1">
              <a:spLocks noChangeArrowheads="1"/>
            </p:cNvSpPr>
            <p:nvPr/>
          </p:nvSpPr>
          <p:spPr bwMode="auto">
            <a:xfrm>
              <a:off x="3217" y="7483"/>
              <a:ext cx="126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b="1"/>
            </a:p>
          </p:txBody>
        </p:sp>
        <p:pic>
          <p:nvPicPr>
            <p:cNvPr id="113668" name="Picture 4" descr="5-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0" cy="7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064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55" y="180856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</a:rPr>
              <a:t>三、应力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idx="1"/>
          </p:nvPr>
        </p:nvSpPr>
        <p:spPr>
          <a:xfrm>
            <a:off x="775503" y="1357857"/>
            <a:ext cx="11019099" cy="206029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zh-CN" altLang="zh-CN" sz="3200" b="1" dirty="0" smtClean="0"/>
              <a:t>  </a:t>
            </a:r>
            <a:r>
              <a:rPr lang="zh-CN" altLang="zh-CN" sz="3200" dirty="0" smtClean="0"/>
              <a:t> </a:t>
            </a:r>
            <a:r>
              <a:rPr lang="zh-CN" altLang="zh-CN" sz="3200" dirty="0" smtClean="0"/>
              <a:t>构件的破坏不仅与内力大小有关，还与内力在构件截面上的密集程度（简称集度）有关。通常将</a:t>
            </a:r>
            <a:r>
              <a:rPr lang="zh-CN" altLang="zh-CN" sz="3200" b="1" dirty="0" smtClean="0"/>
              <a:t>内力在一点处的集度称为应力。用式子表示为：P称为E点处应力。</a:t>
            </a:r>
            <a:r>
              <a:rPr lang="zh-CN" altLang="zh-CN" sz="3200" dirty="0" smtClean="0"/>
              <a:t> 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1" y="3801322"/>
            <a:ext cx="4875835" cy="270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595" y="3801322"/>
            <a:ext cx="4950092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5893739" y="3496521"/>
            <a:ext cx="1062646" cy="10639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13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idx="1"/>
          </p:nvPr>
        </p:nvSpPr>
        <p:spPr>
          <a:xfrm>
            <a:off x="115747" y="2393663"/>
            <a:ext cx="11466653" cy="384509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zh-CN" altLang="zh-CN" b="1" dirty="0" smtClean="0"/>
          </a:p>
          <a:p>
            <a:pPr>
              <a:buFontTx/>
              <a:buNone/>
            </a:pPr>
            <a:r>
              <a:rPr lang="zh-CN" altLang="zh-CN" b="1" dirty="0" smtClean="0"/>
              <a:t>通常</a:t>
            </a:r>
            <a:r>
              <a:rPr lang="zh-CN" altLang="zh-CN" b="1" dirty="0" smtClean="0"/>
              <a:t>应力P与截面既不垂直也不相切。材料力学中总是将它分解为垂直于截面和相切于截面两个分量。垂直于截面的应力分量称为正应力或法向应力，用σ表示；相切于截面的应力分量称为剪应力或切向应力，用τ表示。</a:t>
            </a:r>
            <a:r>
              <a:rPr lang="zh-CN" altLang="zh-CN" dirty="0" smtClean="0"/>
              <a:t> </a:t>
            </a:r>
            <a:r>
              <a:rPr lang="zh-CN" altLang="zh-CN" b="1" dirty="0" smtClean="0"/>
              <a:t>  </a:t>
            </a:r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33" y="199618"/>
            <a:ext cx="3478364" cy="219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38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xfrm>
            <a:off x="679048" y="1323846"/>
            <a:ext cx="10972800" cy="444551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单位换算：</a:t>
            </a: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33" y="2650603"/>
            <a:ext cx="7175687" cy="212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5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57" y="439701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</a:rPr>
              <a:t>本章小结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zh-CN" altLang="zh-CN" b="1" dirty="0"/>
              <a:t>         本章讨论了材料力学的一些基本概念。</a:t>
            </a:r>
          </a:p>
          <a:p>
            <a:pPr>
              <a:buFontTx/>
              <a:buNone/>
            </a:pPr>
            <a:r>
              <a:rPr lang="zh-CN" altLang="zh-CN" b="1" dirty="0"/>
              <a:t>    1．材料力学的研究对象</a:t>
            </a:r>
          </a:p>
          <a:p>
            <a:pPr>
              <a:buFontTx/>
              <a:buNone/>
            </a:pPr>
            <a:r>
              <a:rPr lang="zh-CN" altLang="zh-CN" b="1" dirty="0"/>
              <a:t>        是由均匀、连续、各向同性的弹性体材料制成的杆件。</a:t>
            </a:r>
          </a:p>
          <a:p>
            <a:pPr>
              <a:buFontTx/>
              <a:buNone/>
            </a:pPr>
            <a:r>
              <a:rPr lang="zh-CN" altLang="zh-CN" b="1" dirty="0"/>
              <a:t>    2．杆件的四种基本变形形式</a:t>
            </a:r>
          </a:p>
          <a:p>
            <a:pPr>
              <a:buFontTx/>
              <a:buNone/>
            </a:pPr>
            <a:r>
              <a:rPr lang="zh-CN" altLang="zh-CN" b="1" dirty="0"/>
              <a:t>     （1）轴向拉伸或压缩</a:t>
            </a:r>
          </a:p>
          <a:p>
            <a:pPr>
              <a:buFontTx/>
              <a:buNone/>
            </a:pPr>
            <a:r>
              <a:rPr lang="zh-CN" altLang="zh-CN" b="1" dirty="0"/>
              <a:t>     （2）剪切</a:t>
            </a:r>
          </a:p>
          <a:p>
            <a:pPr>
              <a:buFontTx/>
              <a:buNone/>
            </a:pPr>
            <a:r>
              <a:rPr lang="zh-CN" altLang="zh-CN" b="1" dirty="0"/>
              <a:t>     （3）扭转</a:t>
            </a:r>
          </a:p>
          <a:p>
            <a:pPr>
              <a:buFontTx/>
              <a:buNone/>
            </a:pPr>
            <a:r>
              <a:rPr lang="zh-CN" altLang="zh-CN" b="1" dirty="0"/>
              <a:t>     （4）弯曲</a:t>
            </a:r>
          </a:p>
        </p:txBody>
      </p:sp>
    </p:spTree>
    <p:extLst>
      <p:ext uri="{BB962C8B-B14F-4D97-AF65-F5344CB8AC3E}">
        <p14:creationId xmlns:p14="http://schemas.microsoft.com/office/powerpoint/2010/main" val="298180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545</Words>
  <Application>Microsoft Office PowerPoint</Application>
  <PresentationFormat>宽屏</PresentationFormat>
  <Paragraphs>35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母版1</vt:lpstr>
      <vt:lpstr>第三节  内力、截面法及应力的概念</vt:lpstr>
      <vt:lpstr>一、内力</vt:lpstr>
      <vt:lpstr>二、  截面法</vt:lpstr>
      <vt:lpstr>PowerPoint 演示文稿</vt:lpstr>
      <vt:lpstr>PowerPoint 演示文稿</vt:lpstr>
      <vt:lpstr>三、应力</vt:lpstr>
      <vt:lpstr>PowerPoint 演示文稿</vt:lpstr>
      <vt:lpstr>PowerPoint 演示文稿</vt:lpstr>
      <vt:lpstr>本章小结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2018-05-13T13:54:11Z</dcterms:created>
  <dcterms:modified xsi:type="dcterms:W3CDTF">2018-11-03T14:39:58Z</dcterms:modified>
</cp:coreProperties>
</file>