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38491" y="2135529"/>
            <a:ext cx="9428775" cy="1290577"/>
          </a:xfrm>
        </p:spPr>
        <p:txBody>
          <a:bodyPr>
            <a:normAutofit fontScale="90000"/>
          </a:bodyPr>
          <a:lstStyle/>
          <a:p>
            <a:r>
              <a:rPr lang="zh-CN" altLang="zh-CN" sz="5400" dirty="0"/>
              <a:t>第三节  平面一般力系的平衡方程</a:t>
            </a:r>
            <a:endParaRPr lang="en-US" altLang="zh-CN" sz="5400" dirty="0"/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30" y="1678330"/>
            <a:ext cx="11216590" cy="303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6733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23380" y="486000"/>
            <a:ext cx="10972800" cy="1143000"/>
          </a:xfrm>
        </p:spPr>
        <p:txBody>
          <a:bodyPr>
            <a:normAutofit/>
          </a:bodyPr>
          <a:lstStyle/>
          <a:p>
            <a:r>
              <a:rPr lang="zh-CN" altLang="zh-CN" sz="3200" b="1" dirty="0" smtClean="0">
                <a:solidFill>
                  <a:srgbClr val="FF0000"/>
                </a:solidFill>
              </a:rPr>
              <a:t>小结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13458" y="1875099"/>
            <a:ext cx="11107839" cy="4669769"/>
          </a:xfrm>
        </p:spPr>
        <p:txBody>
          <a:bodyPr>
            <a:normAutofit fontScale="92500"/>
          </a:bodyPr>
          <a:lstStyle/>
          <a:p>
            <a:r>
              <a:rPr lang="zh-CN" altLang="zh-CN" dirty="0"/>
              <a:t>1. 平面一般力系是指位于同一平面内的诸力，其力的作用线既不汇交于一点，也不互相平行的情况。</a:t>
            </a:r>
          </a:p>
          <a:p>
            <a:r>
              <a:rPr lang="zh-CN" altLang="zh-CN" dirty="0"/>
              <a:t>2．力的平移定理：作用在刚体上某点的力，可以平行移动到该刚体上任一点，但必须同时附加一个力偶，其力偶矩等于原来的力对平移点之矩。</a:t>
            </a:r>
          </a:p>
          <a:p>
            <a:r>
              <a:rPr lang="zh-CN" altLang="zh-CN" dirty="0"/>
              <a:t>3．主矢与主矩。</a:t>
            </a:r>
          </a:p>
          <a:p>
            <a:r>
              <a:rPr lang="zh-CN" altLang="zh-CN" dirty="0"/>
              <a:t>4．平面一般力系平衡方程的基本形式和其他形式。</a:t>
            </a:r>
          </a:p>
          <a:p>
            <a:r>
              <a:rPr lang="zh-CN" altLang="zh-CN" dirty="0"/>
              <a:t>5．平面一般力系平衡方程的应用。</a:t>
            </a:r>
          </a:p>
        </p:txBody>
      </p:sp>
    </p:spTree>
    <p:extLst>
      <p:ext uri="{BB962C8B-B14F-4D97-AF65-F5344CB8AC3E}">
        <p14:creationId xmlns:p14="http://schemas.microsoft.com/office/powerpoint/2010/main" val="420667344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95" y="1099595"/>
            <a:ext cx="9950458" cy="54209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25739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xfrm>
            <a:off x="694480" y="1574157"/>
            <a:ext cx="10887919" cy="476236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dirty="0" smtClean="0"/>
              <a:t>当</a:t>
            </a:r>
            <a:r>
              <a:rPr lang="zh-CN" altLang="zh-CN" dirty="0" smtClean="0"/>
              <a:t>物体处于平衡时，作用于其上的平面力系中各力在两个任选的坐标轴（两坐标轴不一定正交）中每一轴上投影的代数均等于零，各力对于任一点之矩的代数和也等于零。</a:t>
            </a:r>
          </a:p>
        </p:txBody>
      </p:sp>
    </p:spTree>
    <p:extLst>
      <p:ext uri="{BB962C8B-B14F-4D97-AF65-F5344CB8AC3E}">
        <p14:creationId xmlns:p14="http://schemas.microsoft.com/office/powerpoint/2010/main" val="38118152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600" dirty="0">
                <a:solidFill>
                  <a:srgbClr val="990000"/>
                </a:solidFill>
              </a:rPr>
              <a:t>二、平衡方程的其他</a:t>
            </a:r>
            <a:r>
              <a:rPr lang="zh-CN" altLang="zh-CN" sz="3600" dirty="0" smtClean="0">
                <a:solidFill>
                  <a:srgbClr val="990000"/>
                </a:solidFill>
              </a:rPr>
              <a:t>形式</a:t>
            </a:r>
            <a:endParaRPr lang="zh-CN" altLang="en-US" sz="3600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534955" y="2029901"/>
            <a:ext cx="10972800" cy="4445519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dirty="0" smtClean="0"/>
              <a:t>平面</a:t>
            </a:r>
            <a:r>
              <a:rPr lang="zh-CN" altLang="zh-CN" dirty="0" smtClean="0"/>
              <a:t>一般力系平衡的解析条件除了式（4-6）表示的那种基本形式外，还可以写成二矩式、三矩式和平面平行力系平衡条件表达式等形式。</a:t>
            </a:r>
          </a:p>
        </p:txBody>
      </p:sp>
    </p:spTree>
    <p:extLst>
      <p:ext uri="{BB962C8B-B14F-4D97-AF65-F5344CB8AC3E}">
        <p14:creationId xmlns:p14="http://schemas.microsoft.com/office/powerpoint/2010/main" val="28512694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0" y="1342664"/>
            <a:ext cx="11891195" cy="3507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6781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8" y="1210437"/>
            <a:ext cx="11366339" cy="29101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0597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xfrm>
            <a:off x="601884" y="1435261"/>
            <a:ext cx="10980516" cy="49012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dirty="0" smtClean="0"/>
              <a:t>上述</a:t>
            </a:r>
            <a:r>
              <a:rPr lang="zh-CN" altLang="zh-CN" dirty="0" smtClean="0"/>
              <a:t>三组方程都可以来解决平面一般力系的平衡问题。究竟选哪一组方程须根据具体情况确定，但无论采取哪一组方程，都只能求解三个未知量。解题时，一般来说，力求所写出的每一个平衡方程中只含有一个未知量。</a:t>
            </a:r>
          </a:p>
        </p:txBody>
      </p:sp>
    </p:spTree>
    <p:extLst>
      <p:ext uri="{BB962C8B-B14F-4D97-AF65-F5344CB8AC3E}">
        <p14:creationId xmlns:p14="http://schemas.microsoft.com/office/powerpoint/2010/main" val="16423452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67" y="1099595"/>
            <a:ext cx="11005067" cy="3310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8151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590309" y="1516285"/>
            <a:ext cx="10992091" cy="482024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dirty="0" smtClean="0"/>
              <a:t>也就是说</a:t>
            </a:r>
            <a:r>
              <a:rPr lang="zh-CN" altLang="zh-CN" dirty="0" smtClean="0"/>
              <a:t>，平面平行力系平衡的必要条件和充分条件是：力系中各力的代数和以及各力对任一点之矩的代数和都等于零。</a:t>
            </a:r>
          </a:p>
        </p:txBody>
      </p:sp>
    </p:spTree>
    <p:extLst>
      <p:ext uri="{BB962C8B-B14F-4D97-AF65-F5344CB8AC3E}">
        <p14:creationId xmlns:p14="http://schemas.microsoft.com/office/powerpoint/2010/main" val="4633942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304</Words>
  <Application>Microsoft Office PowerPoint</Application>
  <PresentationFormat>宽屏</PresentationFormat>
  <Paragraphs>14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 Unicode MS</vt:lpstr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母版1</vt:lpstr>
      <vt:lpstr>第三节  平面一般力系的平衡方程</vt:lpstr>
      <vt:lpstr>PowerPoint 演示文稿</vt:lpstr>
      <vt:lpstr>PowerPoint 演示文稿</vt:lpstr>
      <vt:lpstr>二、平衡方程的其他形式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小结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16</cp:revision>
  <dcterms:created xsi:type="dcterms:W3CDTF">2018-05-13T13:54:11Z</dcterms:created>
  <dcterms:modified xsi:type="dcterms:W3CDTF">2018-11-03T14:21:55Z</dcterms:modified>
</cp:coreProperties>
</file>