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52600" y="1371600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zh-CN" sz="5400" dirty="0"/>
              <a:t>第二章  平面汇交力系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smtClean="0"/>
              <a:t>学习目标：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1.理解力的合成与平衡的几何法和解析法。</a:t>
            </a:r>
          </a:p>
          <a:p>
            <a:pPr>
              <a:buFontTx/>
              <a:buNone/>
            </a:pPr>
            <a:r>
              <a:rPr lang="zh-CN" altLang="zh-CN" dirty="0" smtClean="0"/>
              <a:t>2.会用力的合成与平衡的几何法和解析法解决实际问题。</a:t>
            </a:r>
          </a:p>
          <a:p>
            <a:pPr>
              <a:buFontTx/>
              <a:buNone/>
            </a:pPr>
            <a:r>
              <a:rPr lang="zh-CN" altLang="zh-CN" dirty="0" smtClean="0"/>
              <a:t> </a:t>
            </a:r>
            <a:r>
              <a:rPr lang="en-US" altLang="zh-CN" dirty="0" smtClean="0"/>
              <a:t> </a:t>
            </a:r>
            <a:r>
              <a:rPr lang="zh-CN" altLang="zh-CN" dirty="0" smtClean="0"/>
              <a:t>各</a:t>
            </a:r>
            <a:r>
              <a:rPr lang="zh-CN" altLang="zh-CN" dirty="0" smtClean="0"/>
              <a:t>力的作用线在同一平面内且相交于一点的力系，称为平面汇交力系，它是一种基本的力系，也是工程结构中常见的较为简单的力系</a:t>
            </a:r>
          </a:p>
        </p:txBody>
      </p:sp>
    </p:spTree>
    <p:extLst>
      <p:ext uri="{BB962C8B-B14F-4D97-AF65-F5344CB8AC3E}">
        <p14:creationId xmlns:p14="http://schemas.microsoft.com/office/powerpoint/2010/main" val="76855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277" y="2627316"/>
            <a:ext cx="10972800" cy="1143000"/>
          </a:xfrm>
        </p:spPr>
        <p:txBody>
          <a:bodyPr anchor="ctr"/>
          <a:lstStyle/>
          <a:p>
            <a:r>
              <a:rPr lang="zh-CN" altLang="zh-CN" sz="3100" dirty="0"/>
              <a:t>第一节  平面汇交力系合成与平衡的几何法</a:t>
            </a:r>
            <a:r>
              <a:rPr lang="zh-CN" altLang="zh-CN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15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dirty="0">
                <a:solidFill>
                  <a:srgbClr val="FF0000"/>
                </a:solidFill>
              </a:rPr>
              <a:t>一、</a:t>
            </a:r>
            <a:r>
              <a:rPr lang="zh-CN" altLang="zh-CN" sz="3200" dirty="0" smtClean="0">
                <a:solidFill>
                  <a:srgbClr val="FF0000"/>
                </a:solidFill>
              </a:rPr>
              <a:t>合</a:t>
            </a:r>
            <a:r>
              <a:rPr lang="en-US" altLang="zh-CN" sz="3200" dirty="0" smtClean="0">
                <a:solidFill>
                  <a:srgbClr val="FF0000"/>
                </a:solidFill>
              </a:rPr>
              <a:t> </a:t>
            </a:r>
            <a:r>
              <a:rPr lang="zh-CN" altLang="zh-CN" sz="3200" dirty="0" smtClean="0">
                <a:solidFill>
                  <a:srgbClr val="FF0000"/>
                </a:solidFill>
              </a:rPr>
              <a:t>成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1</a:t>
            </a:r>
            <a:r>
              <a:rPr lang="zh-CN" altLang="zh-CN" dirty="0" smtClean="0"/>
              <a:t>．三力情况</a:t>
            </a:r>
          </a:p>
          <a:p>
            <a:r>
              <a:rPr lang="zh-CN" altLang="zh-CN" dirty="0" smtClean="0"/>
              <a:t>设刚体上作用有汇交于同一点的三个力</a:t>
            </a:r>
            <a:r>
              <a:rPr lang="zh-CN" altLang="zh-CN" i="1" dirty="0" smtClean="0">
                <a:latin typeface="Times New Roman" panose="02020603050405020304" pitchFamily="18" charset="0"/>
              </a:rPr>
              <a:t>F</a:t>
            </a:r>
            <a:r>
              <a:rPr lang="zh-CN" altLang="zh-CN" baseline="-12000" dirty="0" smtClean="0">
                <a:latin typeface="Times New Roman" panose="02020603050405020304" pitchFamily="18" charset="0"/>
              </a:rPr>
              <a:t>1</a:t>
            </a:r>
            <a:r>
              <a:rPr lang="zh-CN" altLang="zh-CN" dirty="0" smtClean="0">
                <a:latin typeface="Times New Roman" panose="02020603050405020304" pitchFamily="18" charset="0"/>
              </a:rPr>
              <a:t>、</a:t>
            </a:r>
            <a:r>
              <a:rPr lang="zh-CN" altLang="zh-CN" i="1" dirty="0" smtClean="0">
                <a:latin typeface="Times New Roman" panose="02020603050405020304" pitchFamily="18" charset="0"/>
              </a:rPr>
              <a:t>F</a:t>
            </a:r>
            <a:r>
              <a:rPr lang="zh-CN" altLang="zh-CN" baseline="-14000" dirty="0" smtClean="0">
                <a:latin typeface="Times New Roman" panose="02020603050405020304" pitchFamily="18" charset="0"/>
              </a:rPr>
              <a:t>2</a:t>
            </a:r>
            <a:r>
              <a:rPr lang="zh-CN" altLang="zh-CN" dirty="0" smtClean="0">
                <a:latin typeface="Times New Roman" panose="02020603050405020304" pitchFamily="18" charset="0"/>
              </a:rPr>
              <a:t>、</a:t>
            </a:r>
            <a:r>
              <a:rPr lang="zh-CN" altLang="zh-CN" i="1" dirty="0" smtClean="0">
                <a:latin typeface="Times New Roman" panose="02020603050405020304" pitchFamily="18" charset="0"/>
              </a:rPr>
              <a:t>F</a:t>
            </a:r>
            <a:r>
              <a:rPr lang="zh-CN" altLang="zh-CN" baseline="-14000" dirty="0" smtClean="0">
                <a:latin typeface="Times New Roman" panose="02020603050405020304" pitchFamily="18" charset="0"/>
              </a:rPr>
              <a:t>3</a:t>
            </a:r>
            <a:r>
              <a:rPr lang="zh-CN" altLang="zh-CN" dirty="0" smtClean="0"/>
              <a:t>，如图2-1a所示。显然，连续应用力的平行四边形法则，或力的三角形法则，就可以求出三个力的合力。</a:t>
            </a:r>
          </a:p>
          <a:p>
            <a:r>
              <a:rPr lang="zh-CN" altLang="zh-CN" dirty="0" smtClean="0"/>
              <a:t>以力多边形求合力的方法称为平面汇交力系合成的几何法。 </a:t>
            </a:r>
          </a:p>
        </p:txBody>
      </p:sp>
    </p:spTree>
    <p:extLst>
      <p:ext uri="{BB962C8B-B14F-4D97-AF65-F5344CB8AC3E}">
        <p14:creationId xmlns:p14="http://schemas.microsoft.com/office/powerpoint/2010/main" val="206976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544010" y="1099595"/>
            <a:ext cx="11038390" cy="5236929"/>
          </a:xfrm>
        </p:spPr>
        <p:txBody>
          <a:bodyPr/>
          <a:lstStyle/>
          <a:p>
            <a:r>
              <a:rPr lang="zh-CN" altLang="zh-CN" dirty="0" smtClean="0"/>
              <a:t>2．一般情况</a:t>
            </a:r>
          </a:p>
          <a:p>
            <a:r>
              <a:rPr lang="zh-CN" altLang="zh-CN" dirty="0" smtClean="0"/>
              <a:t>上述方法可以推广到包含任意几个力的汇交力系求合力的情况，合力的大小和方向仍由多边形的封闭边来表示，其作用线仍通过各力的汇交点，即合力等于力系中各力的矢量和（或几何和），</a:t>
            </a:r>
            <a:r>
              <a:rPr lang="zh-CN" altLang="zh-CN" i="1" dirty="0" smtClean="0"/>
              <a:t> </a:t>
            </a:r>
            <a:r>
              <a:rPr lang="zh-CN" altLang="zh-CN" dirty="0" smtClean="0"/>
              <a:t>其表达式为</a:t>
            </a:r>
          </a:p>
          <a:p>
            <a:pPr>
              <a:buFontTx/>
              <a:buNone/>
            </a:pPr>
            <a:r>
              <a:rPr lang="zh-CN" altLang="zh-CN" dirty="0" smtClean="0"/>
              <a:t>        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21" b="-15199"/>
          <a:stretch>
            <a:fillRect/>
          </a:stretch>
        </p:blipFill>
        <p:spPr bwMode="auto">
          <a:xfrm>
            <a:off x="1731380" y="4065608"/>
            <a:ext cx="6708494" cy="154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27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FF0000"/>
                </a:solidFill>
              </a:rPr>
              <a:t>二、</a:t>
            </a:r>
            <a:r>
              <a:rPr lang="zh-CN" altLang="zh-CN" sz="4000" dirty="0" smtClean="0">
                <a:solidFill>
                  <a:srgbClr val="FF0000"/>
                </a:solidFill>
              </a:rPr>
              <a:t>平衡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>
          <a:xfrm>
            <a:off x="639127" y="2059522"/>
            <a:ext cx="10495719" cy="1945319"/>
          </a:xfrm>
        </p:spPr>
        <p:txBody>
          <a:bodyPr>
            <a:normAutofit lnSpcReduction="10000"/>
          </a:bodyPr>
          <a:lstStyle/>
          <a:p>
            <a:r>
              <a:rPr lang="zh-CN" altLang="zh-CN" dirty="0" smtClean="0"/>
              <a:t>物体</a:t>
            </a:r>
            <a:r>
              <a:rPr lang="zh-CN" altLang="zh-CN" dirty="0" smtClean="0"/>
              <a:t>在平面汇交力系作用下平衡的必要和充分条件是合力等于零，用矢量式表示为</a:t>
            </a:r>
          </a:p>
          <a:p>
            <a:pPr>
              <a:buFontTx/>
              <a:buNone/>
            </a:pPr>
            <a:r>
              <a:rPr lang="zh-CN" altLang="zh-CN" dirty="0" smtClean="0"/>
              <a:t>        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66" b="3999"/>
          <a:stretch>
            <a:fillRect/>
          </a:stretch>
        </p:blipFill>
        <p:spPr bwMode="auto">
          <a:xfrm>
            <a:off x="1792590" y="4004841"/>
            <a:ext cx="6994187" cy="139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76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55" y="705918"/>
            <a:ext cx="10972800" cy="1296501"/>
          </a:xfrm>
        </p:spPr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FF0000"/>
                </a:solidFill>
              </a:rPr>
              <a:t>三、三力平衡汇交</a:t>
            </a:r>
            <a:r>
              <a:rPr lang="zh-CN" altLang="zh-CN" sz="4000" dirty="0" smtClean="0">
                <a:solidFill>
                  <a:srgbClr val="FF0000"/>
                </a:solidFill>
              </a:rPr>
              <a:t>定理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34955" y="2386301"/>
            <a:ext cx="10972800" cy="4445519"/>
          </a:xfrm>
        </p:spPr>
        <p:txBody>
          <a:bodyPr/>
          <a:lstStyle/>
          <a:p>
            <a:r>
              <a:rPr lang="zh-CN" altLang="zh-CN" b="1" dirty="0" smtClean="0"/>
              <a:t>若</a:t>
            </a:r>
            <a:r>
              <a:rPr lang="zh-CN" altLang="zh-CN" b="1" dirty="0" smtClean="0"/>
              <a:t>刚体受三个力作用而平衡，且其中两个力的作用线相交于一点，则三个力的作用线必汇交于一点，而且共面。</a:t>
            </a:r>
          </a:p>
        </p:txBody>
      </p:sp>
    </p:spTree>
    <p:extLst>
      <p:ext uri="{BB962C8B-B14F-4D97-AF65-F5344CB8AC3E}">
        <p14:creationId xmlns:p14="http://schemas.microsoft.com/office/powerpoint/2010/main" val="203884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304</Words>
  <Application>Microsoft Office PowerPoint</Application>
  <PresentationFormat>宽屏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Times New Roman</vt:lpstr>
      <vt:lpstr>Office 主题​​</vt:lpstr>
      <vt:lpstr>母版1</vt:lpstr>
      <vt:lpstr>第二章  平面汇交力系</vt:lpstr>
      <vt:lpstr>学习目标：</vt:lpstr>
      <vt:lpstr>第一节  平面汇交力系合成与平衡的几何法 </vt:lpstr>
      <vt:lpstr>一、合 成</vt:lpstr>
      <vt:lpstr>PowerPoint 演示文稿</vt:lpstr>
      <vt:lpstr>二、平衡</vt:lpstr>
      <vt:lpstr>三、三力平衡汇交定理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2018-05-13T13:54:11Z</dcterms:created>
  <dcterms:modified xsi:type="dcterms:W3CDTF">2018-11-03T13:34:44Z</dcterms:modified>
</cp:coreProperties>
</file>