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8" r:id="rId4"/>
  </p:sldIdLst>
  <p:sldSz cx="5144135" cy="91440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880"/>
        <p:guide pos="16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60883" y="1143000"/>
            <a:ext cx="173623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雨课堂试卷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57220" y="3810196"/>
            <a:ext cx="4629960" cy="1524078"/>
          </a:xfrm>
        </p:spPr>
        <p:txBody>
          <a:bodyPr anchor="ctr" anchorCtr="1"/>
          <a:lstStyle>
            <a:lvl1pPr>
              <a:defRPr sz="2340"/>
            </a:lvl1pPr>
          </a:lstStyle>
          <a:p>
            <a:r>
              <a:rPr lang="zh-CN" altLang="en-US" smtClean="0"/>
              <a:t>请填写试卷标题</a:t>
            </a:r>
            <a:endParaRPr lang="zh-CN" altLang="en-US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754512" y="6356677"/>
            <a:ext cx="2469312" cy="365144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635376" y="6356677"/>
            <a:ext cx="3703968" cy="3651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750896" y="6356677"/>
            <a:ext cx="2469312" cy="365144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71570" y="11298783"/>
            <a:ext cx="1543320" cy="649031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2272110" y="11298783"/>
            <a:ext cx="2314980" cy="6490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844310" y="11298783"/>
            <a:ext cx="1543320" cy="649031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514350" rtl="0" eaLnBrk="1" fontAlgn="auto" latinLnBrk="0" hangingPunct="1">
        <a:lnSpc>
          <a:spcPct val="100000"/>
        </a:lnSpc>
        <a:spcBef>
          <a:spcPct val="0"/>
        </a:spcBef>
        <a:buNone/>
        <a:defRPr sz="1575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28905" indent="-128905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386080" indent="-128905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905510" algn="l"/>
        </a:tabLst>
        <a:defRPr sz="9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643255" indent="-128905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900430" indent="-128905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157605" indent="-128905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68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803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image" Target="../media/image1.jpeg"/><Relationship Id="rId2" Type="http://schemas.openxmlformats.org/officeDocument/2006/relationships/tags" Target="../tags/tag5.xml"/><Relationship Id="rId13" Type="http://schemas.openxmlformats.org/officeDocument/2006/relationships/slideLayout" Target="../slideLayouts/slideLayout2.xml"/><Relationship Id="rId12" Type="http://schemas.openxmlformats.org/officeDocument/2006/relationships/tags" Target="../tags/tag13.xml"/><Relationship Id="rId11" Type="http://schemas.openxmlformats.org/officeDocument/2006/relationships/image" Target="../media/image2.png"/><Relationship Id="rId10" Type="http://schemas.openxmlformats.org/officeDocument/2006/relationships/tags" Target="../tags/tag1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5.2</a:t>
            </a:r>
            <a:r>
              <a:rPr lang="zh-CN" altLang="en-US"/>
              <a:t>复式记账练习题</a:t>
            </a:r>
            <a:endParaRPr lang="en-US" altLang="zh-CN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2250619" y="4974051"/>
            <a:ext cx="643162" cy="16079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noAutofit/>
          </a:bodyPr>
          <a:p>
            <a:pPr lvl="0" algn="l">
              <a:buNone/>
            </a:pPr>
            <a:r>
              <a:rPr lang="zh-CN" altLang="en-US" sz="635">
                <a:solidFill>
                  <a:srgbClr val="000000"/>
                </a:solidFill>
              </a:rPr>
              <a:t>总分: 20</a:t>
            </a:r>
            <a:endParaRPr lang="zh-CN" altLang="en-US" sz="635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07950" y="5617213"/>
            <a:ext cx="1728499" cy="32158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noAutofit/>
          </a:bodyPr>
          <a:p>
            <a:pPr lvl="0" algn="l">
              <a:buNone/>
            </a:pPr>
            <a:r>
              <a:rPr lang="zh-CN" altLang="en-US" sz="635">
                <a:solidFill>
                  <a:srgbClr val="FF0000"/>
                </a:solidFill>
              </a:rPr>
              <a:t>*此封面页请勿删除，删除后将无法上传至试卷库，添加菜单栏任意题型即可制作试卷。本提示将在上传时自动隐藏。</a:t>
            </a:r>
            <a:endParaRPr lang="zh-CN" altLang="en-US" sz="635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514440" y="3482209"/>
            <a:ext cx="4115520" cy="904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1465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请您编辑题干</a:t>
            </a:r>
            <a:endParaRPr lang="zh-CN" altLang="en-US" sz="1465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5641785"/>
            <a:ext cx="5144400" cy="205776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675">
                <a:solidFill>
                  <a:srgbClr val="F84F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正常使用主观题需2.0以上版本雨课堂</a:t>
            </a:r>
            <a:endParaRPr lang="zh-CN" altLang="en-US" sz="675">
              <a:solidFill>
                <a:srgbClr val="F84F4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1" name="图片 10" descr="新文档 2020-03-08 22.40.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0" y="2571115"/>
            <a:ext cx="5133975" cy="5922010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441325" y="865505"/>
            <a:ext cx="4296410" cy="178943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请做要求</a:t>
            </a:r>
            <a:r>
              <a:rPr lang="en-US" alt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编制会计分录，要求</a:t>
            </a:r>
            <a:r>
              <a:rPr lang="en-US" alt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登记</a:t>
            </a:r>
            <a:r>
              <a:rPr lang="en-US" alt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T</a:t>
            </a:r>
            <a:r>
              <a:rPr lang="zh-CN" altLang="en-US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型账户。登记</a:t>
            </a:r>
            <a:r>
              <a:rPr lang="en-US" alt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T</a:t>
            </a:r>
            <a:r>
              <a:rPr lang="zh-CN" altLang="en-US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型账户请参考课本</a:t>
            </a:r>
            <a:r>
              <a:rPr lang="en-US" alt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36</a:t>
            </a:r>
            <a:r>
              <a:rPr lang="zh-CN" altLang="en-US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页的格式。</a:t>
            </a:r>
            <a:endParaRPr lang="zh-CN" altLang="en-US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l">
              <a:buNone/>
            </a:pPr>
            <a:r>
              <a:rPr lang="zh-CN" altLang="en-US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请在草稿纸上答题，拍照上传，留好草稿纸的答题记录，下次做题需要继续用。</a:t>
            </a:r>
            <a:endParaRPr lang="zh-CN" altLang="en-US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>
            <p:custDataLst>
              <p:tags r:id="rId5"/>
            </p:custDataLst>
          </p:nvPr>
        </p:nvGrpSpPr>
        <p:grpSpPr>
          <a:xfrm>
            <a:off x="145" y="71"/>
            <a:ext cx="5144400" cy="395118"/>
            <a:chOff x="-851" y="-2110"/>
            <a:chExt cx="14400" cy="1106"/>
          </a:xfrm>
        </p:grpSpPr>
        <p:sp>
          <p:nvSpPr>
            <p:cNvPr id="5" name="TitleBackground"/>
            <p:cNvSpPr/>
            <p:nvPr>
              <p:custDataLst>
                <p:tags r:id="rId6"/>
              </p:custDataLst>
            </p:nvPr>
          </p:nvSpPr>
          <p:spPr>
            <a:xfrm>
              <a:off x="-851" y="-211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015"/>
            </a:p>
          </p:txBody>
        </p:sp>
        <p:sp>
          <p:nvSpPr>
            <p:cNvPr id="6" name="ColorBlock"/>
            <p:cNvSpPr/>
            <p:nvPr>
              <p:custDataLst>
                <p:tags r:id="rId7"/>
              </p:custDataLst>
            </p:nvPr>
          </p:nvSpPr>
          <p:spPr>
            <a:xfrm>
              <a:off x="-851" y="-211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015"/>
            </a:p>
          </p:txBody>
        </p:sp>
        <p:sp>
          <p:nvSpPr>
            <p:cNvPr id="7" name="TypeText"/>
            <p:cNvSpPr txBox="1"/>
            <p:nvPr>
              <p:custDataLst>
                <p:tags r:id="rId8"/>
              </p:custDataLst>
            </p:nvPr>
          </p:nvSpPr>
          <p:spPr>
            <a:xfrm>
              <a:off x="-140" y="-211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1465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主观题</a:t>
              </a:r>
              <a:endParaRPr lang="zh-CN" altLang="en-US" sz="1465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" name="TipText"/>
            <p:cNvSpPr txBox="1"/>
            <p:nvPr>
              <p:custDataLst>
                <p:tags r:id="rId9"/>
              </p:custDataLst>
            </p:nvPr>
          </p:nvSpPr>
          <p:spPr>
            <a:xfrm>
              <a:off x="2348" y="-1804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en-US" altLang="zh-CN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10分</a:t>
              </a:r>
              <a:endParaRPr lang="en-US" altLang="zh-CN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12" name="图片 11" descr="tmp29D1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3594735" y="63500"/>
            <a:ext cx="1422400" cy="508000"/>
          </a:xfrm>
          <a:prstGeom prst="rect">
            <a:avLst/>
          </a:prstGeom>
        </p:spPr>
      </p:pic>
    </p:spTree>
    <p:custDataLst>
      <p:tags r:id="rId1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RAINPROBLEMTYPE" val="ProblemTypeMarker"/>
</p:tagLst>
</file>

<file path=ppt/tags/tag11.xml><?xml version="1.0" encoding="utf-8"?>
<p:tagLst xmlns:p="http://schemas.openxmlformats.org/presentationml/2006/main">
  <p:tag name="RAINPROBLEMTYPE" val="ProblemTypeMarker"/>
</p:tagLst>
</file>

<file path=ppt/tags/tag12.xml><?xml version="1.0" encoding="utf-8"?>
<p:tagLst xmlns:p="http://schemas.openxmlformats.org/presentationml/2006/main">
  <p:tag name="RAINPROBLEM" val="ProblemSetting"/>
  <p:tag name="RAINPROBLEMTYPE" val="ShortAnswer"/>
</p:tagLst>
</file>

<file path=ppt/tags/tag13.xml><?xml version="1.0" encoding="utf-8"?>
<p:tagLst xmlns:p="http://schemas.openxmlformats.org/presentationml/2006/main">
  <p:tag name="RAINPROBLEM" val="ShortAnswer"/>
  <p:tag name="PROBLEMSCORE" val="10.0"/>
  <p:tag name="PROBLEMVOICEALLOWED" val="False"/>
</p:tagLst>
</file>

<file path=ppt/tags/tag2.xml><?xml version="1.0" encoding="utf-8"?>
<p:tagLst xmlns:p="http://schemas.openxmlformats.org/presentationml/2006/main">
  <p:tag name="RAINPAPER" val="PaperScore"/>
</p:tagLst>
</file>

<file path=ppt/tags/tag3.xml><?xml version="1.0" encoding="utf-8"?>
<p:tagLst xmlns:p="http://schemas.openxmlformats.org/presentationml/2006/main">
  <p:tag name="RAINPAPER" val="PaperTitle"/>
</p:tagLst>
</file>

<file path=ppt/tags/tag4.xml><?xml version="1.0" encoding="utf-8"?>
<p:tagLst xmlns:p="http://schemas.openxmlformats.org/presentationml/2006/main">
  <p:tag name="RAINPROBLEM" val="ProblemBody"/>
</p:tagLst>
</file>

<file path=ppt/tags/tag5.xml><?xml version="1.0" encoding="utf-8"?>
<p:tagLst xmlns:p="http://schemas.openxmlformats.org/presentationml/2006/main">
  <p:tag name="PRODUCTVERSIONTIP" val="PRODUCTVERSIONTIP"/>
</p:tagLst>
</file>

<file path=ppt/tags/tag6.xml><?xml version="1.0" encoding="utf-8"?>
<p:tagLst xmlns:p="http://schemas.openxmlformats.org/presentationml/2006/main">
  <p:tag name="RAINPROBLEM" val="ProblemBody"/>
</p:tagLst>
</file>

<file path=ppt/tags/tag7.xml><?xml version="1.0" encoding="utf-8"?>
<p:tagLst xmlns:p="http://schemas.openxmlformats.org/presentationml/2006/main">
  <p:tag name="RAINPROBLEMTYPE" val="ProblemTypeMarker"/>
</p:tagLst>
</file>

<file path=ppt/tags/tag8.xml><?xml version="1.0" encoding="utf-8"?>
<p:tagLst xmlns:p="http://schemas.openxmlformats.org/presentationml/2006/main">
  <p:tag name="RAINPROBLEMTYPE" val="ProblemTypeMarker"/>
</p:tagLst>
</file>

<file path=ppt/tags/tag9.xml><?xml version="1.0" encoding="utf-8"?>
<p:tagLst xmlns:p="http://schemas.openxmlformats.org/presentationml/2006/main">
  <p:tag name="RAINPROBLEMTYPE" val="ProblemTypeMarker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WPS 演示</Application>
  <PresentationFormat>宽屏</PresentationFormat>
  <Paragraphs>17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楷体</vt:lpstr>
      <vt:lpstr>Arial Unicode MS</vt:lpstr>
      <vt:lpstr>Office 主题​​</vt:lpstr>
      <vt:lpstr>5.2复式记账练习题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江麓</cp:lastModifiedBy>
  <cp:revision>28</cp:revision>
  <dcterms:created xsi:type="dcterms:W3CDTF">2019-06-19T02:08:00Z</dcterms:created>
  <dcterms:modified xsi:type="dcterms:W3CDTF">2020-03-09T07:50:36Z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