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3"/>
    <p:sldId id="261" r:id="rId4"/>
    <p:sldId id="258" r:id="rId5"/>
    <p:sldId id="260" r:id="rId6"/>
    <p:sldId id="262" r:id="rId7"/>
    <p:sldId id="264" r:id="rId8"/>
    <p:sldId id="265" r:id="rId9"/>
    <p:sldId id="266" r:id="rId10"/>
    <p:sldId id="267" r:id="rId11"/>
    <p:sldId id="263" r:id="rId12"/>
    <p:sldId id="268" r:id="rId13"/>
    <p:sldId id="269" r:id="rId14"/>
    <p:sldId id="271" r:id="rId15"/>
    <p:sldId id="270" r:id="rId16"/>
  </p:sldIdLst>
  <p:sldSz cx="9144000" cy="5144135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6280" y="1143000"/>
            <a:ext cx="54854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雨课堂试卷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57200" y="2143500"/>
            <a:ext cx="8229600" cy="857400"/>
          </a:xfrm>
        </p:spPr>
        <p:txBody>
          <a:bodyPr anchor="ctr" anchorCtr="1"/>
          <a:lstStyle>
            <a:lvl1pPr>
              <a:defRPr sz="3120"/>
            </a:lvl1pPr>
          </a:lstStyle>
          <a:p>
            <a:r>
              <a:rPr lang="zh-CN" altLang="en-US" smtClean="0"/>
              <a:t>请填写试卷标题</a:t>
            </a:r>
            <a:endParaRPr lang="zh-CN" altLang="en-US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1341120" y="3576072"/>
            <a:ext cx="4389120" cy="205419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461760" y="3576072"/>
            <a:ext cx="6583680" cy="205419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13776960" y="3576072"/>
            <a:ext cx="4389120" cy="205419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78"/>
            <a:ext cx="7886700" cy="99429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388"/>
            <a:ext cx="7886700" cy="3263907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852"/>
            <a:ext cx="2057400" cy="273878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852"/>
            <a:ext cx="3086100" cy="27387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852"/>
            <a:ext cx="2057400" cy="273878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3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2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03.xml"/><Relationship Id="rId8" Type="http://schemas.openxmlformats.org/officeDocument/2006/relationships/tags" Target="../tags/tag102.xml"/><Relationship Id="rId7" Type="http://schemas.openxmlformats.org/officeDocument/2006/relationships/tags" Target="../tags/tag101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06.xml"/><Relationship Id="rId12" Type="http://schemas.openxmlformats.org/officeDocument/2006/relationships/image" Target="../media/image2.png"/><Relationship Id="rId11" Type="http://schemas.openxmlformats.org/officeDocument/2006/relationships/tags" Target="../tags/tag105.xml"/><Relationship Id="rId10" Type="http://schemas.openxmlformats.org/officeDocument/2006/relationships/tags" Target="../tags/tag104.xml"/><Relationship Id="rId1" Type="http://schemas.openxmlformats.org/officeDocument/2006/relationships/tags" Target="../tags/tag95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15.xml"/><Relationship Id="rId8" Type="http://schemas.openxmlformats.org/officeDocument/2006/relationships/tags" Target="../tags/tag114.xml"/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9" Type="http://schemas.openxmlformats.org/officeDocument/2006/relationships/tags" Target="../tags/tag124.xml"/><Relationship Id="rId18" Type="http://schemas.openxmlformats.org/officeDocument/2006/relationships/image" Target="../media/image2.png"/><Relationship Id="rId17" Type="http://schemas.openxmlformats.org/officeDocument/2006/relationships/tags" Target="../tags/tag123.xml"/><Relationship Id="rId16" Type="http://schemas.openxmlformats.org/officeDocument/2006/relationships/tags" Target="../tags/tag122.xml"/><Relationship Id="rId15" Type="http://schemas.openxmlformats.org/officeDocument/2006/relationships/tags" Target="../tags/tag121.xml"/><Relationship Id="rId14" Type="http://schemas.openxmlformats.org/officeDocument/2006/relationships/tags" Target="../tags/tag120.xml"/><Relationship Id="rId13" Type="http://schemas.openxmlformats.org/officeDocument/2006/relationships/tags" Target="../tags/tag119.xml"/><Relationship Id="rId12" Type="http://schemas.openxmlformats.org/officeDocument/2006/relationships/tags" Target="../tags/tag118.xml"/><Relationship Id="rId11" Type="http://schemas.openxmlformats.org/officeDocument/2006/relationships/tags" Target="../tags/tag117.xml"/><Relationship Id="rId10" Type="http://schemas.openxmlformats.org/officeDocument/2006/relationships/tags" Target="../tags/tag116.xml"/><Relationship Id="rId1" Type="http://schemas.openxmlformats.org/officeDocument/2006/relationships/tags" Target="../tags/tag107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33.xml"/><Relationship Id="rId8" Type="http://schemas.openxmlformats.org/officeDocument/2006/relationships/tags" Target="../tags/tag132.xml"/><Relationship Id="rId7" Type="http://schemas.openxmlformats.org/officeDocument/2006/relationships/tags" Target="../tags/tag131.xml"/><Relationship Id="rId6" Type="http://schemas.openxmlformats.org/officeDocument/2006/relationships/tags" Target="../tags/tag130.xml"/><Relationship Id="rId5" Type="http://schemas.openxmlformats.org/officeDocument/2006/relationships/tags" Target="../tags/tag129.xml"/><Relationship Id="rId4" Type="http://schemas.openxmlformats.org/officeDocument/2006/relationships/tags" Target="../tags/tag128.xml"/><Relationship Id="rId3" Type="http://schemas.openxmlformats.org/officeDocument/2006/relationships/tags" Target="../tags/tag127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9" Type="http://schemas.openxmlformats.org/officeDocument/2006/relationships/tags" Target="../tags/tag142.xml"/><Relationship Id="rId18" Type="http://schemas.openxmlformats.org/officeDocument/2006/relationships/image" Target="../media/image2.png"/><Relationship Id="rId17" Type="http://schemas.openxmlformats.org/officeDocument/2006/relationships/tags" Target="../tags/tag141.xml"/><Relationship Id="rId16" Type="http://schemas.openxmlformats.org/officeDocument/2006/relationships/tags" Target="../tags/tag140.xml"/><Relationship Id="rId15" Type="http://schemas.openxmlformats.org/officeDocument/2006/relationships/tags" Target="../tags/tag139.xml"/><Relationship Id="rId14" Type="http://schemas.openxmlformats.org/officeDocument/2006/relationships/tags" Target="../tags/tag138.xml"/><Relationship Id="rId13" Type="http://schemas.openxmlformats.org/officeDocument/2006/relationships/tags" Target="../tags/tag137.xml"/><Relationship Id="rId12" Type="http://schemas.openxmlformats.org/officeDocument/2006/relationships/tags" Target="../tags/tag136.xml"/><Relationship Id="rId11" Type="http://schemas.openxmlformats.org/officeDocument/2006/relationships/tags" Target="../tags/tag135.xml"/><Relationship Id="rId10" Type="http://schemas.openxmlformats.org/officeDocument/2006/relationships/tags" Target="../tags/tag134.xml"/><Relationship Id="rId1" Type="http://schemas.openxmlformats.org/officeDocument/2006/relationships/tags" Target="../tags/tag125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151.xml"/><Relationship Id="rId8" Type="http://schemas.openxmlformats.org/officeDocument/2006/relationships/tags" Target="../tags/tag150.xml"/><Relationship Id="rId7" Type="http://schemas.openxmlformats.org/officeDocument/2006/relationships/tags" Target="../tags/tag149.x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4" Type="http://schemas.openxmlformats.org/officeDocument/2006/relationships/tags" Target="../tags/tag146.xml"/><Relationship Id="rId3" Type="http://schemas.openxmlformats.org/officeDocument/2006/relationships/tags" Target="../tags/tag145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44.xml"/><Relationship Id="rId19" Type="http://schemas.openxmlformats.org/officeDocument/2006/relationships/tags" Target="../tags/tag160.xml"/><Relationship Id="rId18" Type="http://schemas.openxmlformats.org/officeDocument/2006/relationships/image" Target="../media/image2.png"/><Relationship Id="rId17" Type="http://schemas.openxmlformats.org/officeDocument/2006/relationships/tags" Target="../tags/tag159.xml"/><Relationship Id="rId16" Type="http://schemas.openxmlformats.org/officeDocument/2006/relationships/tags" Target="../tags/tag158.xml"/><Relationship Id="rId15" Type="http://schemas.openxmlformats.org/officeDocument/2006/relationships/tags" Target="../tags/tag157.xml"/><Relationship Id="rId14" Type="http://schemas.openxmlformats.org/officeDocument/2006/relationships/tags" Target="../tags/tag156.xml"/><Relationship Id="rId13" Type="http://schemas.openxmlformats.org/officeDocument/2006/relationships/tags" Target="../tags/tag155.xml"/><Relationship Id="rId12" Type="http://schemas.openxmlformats.org/officeDocument/2006/relationships/tags" Target="../tags/tag154.xml"/><Relationship Id="rId11" Type="http://schemas.openxmlformats.org/officeDocument/2006/relationships/tags" Target="../tags/tag153.xml"/><Relationship Id="rId10" Type="http://schemas.openxmlformats.org/officeDocument/2006/relationships/tags" Target="../tags/tag152.xml"/><Relationship Id="rId1" Type="http://schemas.openxmlformats.org/officeDocument/2006/relationships/tags" Target="../tags/tag143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tags" Target="../tags/tag169.xml"/><Relationship Id="rId8" Type="http://schemas.openxmlformats.org/officeDocument/2006/relationships/tags" Target="../tags/tag168.xml"/><Relationship Id="rId7" Type="http://schemas.openxmlformats.org/officeDocument/2006/relationships/tags" Target="../tags/tag167.xml"/><Relationship Id="rId6" Type="http://schemas.openxmlformats.org/officeDocument/2006/relationships/tags" Target="../tags/tag166.xml"/><Relationship Id="rId5" Type="http://schemas.openxmlformats.org/officeDocument/2006/relationships/tags" Target="../tags/tag165.xml"/><Relationship Id="rId4" Type="http://schemas.openxmlformats.org/officeDocument/2006/relationships/tags" Target="../tags/tag164.xml"/><Relationship Id="rId3" Type="http://schemas.openxmlformats.org/officeDocument/2006/relationships/tags" Target="../tags/tag163.xml"/><Relationship Id="rId20" Type="http://schemas.openxmlformats.org/officeDocument/2006/relationships/slideLayout" Target="../slideLayouts/slideLayout2.xml"/><Relationship Id="rId2" Type="http://schemas.openxmlformats.org/officeDocument/2006/relationships/tags" Target="../tags/tag162.xml"/><Relationship Id="rId19" Type="http://schemas.openxmlformats.org/officeDocument/2006/relationships/tags" Target="../tags/tag178.xml"/><Relationship Id="rId18" Type="http://schemas.openxmlformats.org/officeDocument/2006/relationships/image" Target="../media/image2.png"/><Relationship Id="rId17" Type="http://schemas.openxmlformats.org/officeDocument/2006/relationships/tags" Target="../tags/tag177.xml"/><Relationship Id="rId16" Type="http://schemas.openxmlformats.org/officeDocument/2006/relationships/tags" Target="../tags/tag176.xml"/><Relationship Id="rId15" Type="http://schemas.openxmlformats.org/officeDocument/2006/relationships/tags" Target="../tags/tag175.xml"/><Relationship Id="rId14" Type="http://schemas.openxmlformats.org/officeDocument/2006/relationships/tags" Target="../tags/tag174.xml"/><Relationship Id="rId13" Type="http://schemas.openxmlformats.org/officeDocument/2006/relationships/tags" Target="../tags/tag173.xml"/><Relationship Id="rId12" Type="http://schemas.openxmlformats.org/officeDocument/2006/relationships/tags" Target="../tags/tag172.xml"/><Relationship Id="rId11" Type="http://schemas.openxmlformats.org/officeDocument/2006/relationships/tags" Target="../tags/tag171.xml"/><Relationship Id="rId10" Type="http://schemas.openxmlformats.org/officeDocument/2006/relationships/tags" Target="../tags/tag170.xml"/><Relationship Id="rId1" Type="http://schemas.openxmlformats.org/officeDocument/2006/relationships/tags" Target="../tags/tag16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image" Target="../media/image1.png"/><Relationship Id="rId2" Type="http://schemas.openxmlformats.org/officeDocument/2006/relationships/tags" Target="../tags/tag5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2.xml"/><Relationship Id="rId10" Type="http://schemas.openxmlformats.org/officeDocument/2006/relationships/image" Target="../media/image2.png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0.xml"/><Relationship Id="rId8" Type="http://schemas.openxmlformats.org/officeDocument/2006/relationships/tags" Target="../tags/tag19.xml"/><Relationship Id="rId7" Type="http://schemas.openxmlformats.org/officeDocument/2006/relationships/tags" Target="../tags/tag18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3" Type="http://schemas.openxmlformats.org/officeDocument/2006/relationships/image" Target="../media/image3.png"/><Relationship Id="rId2" Type="http://schemas.openxmlformats.org/officeDocument/2006/relationships/tags" Target="../tags/tag14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21.xml"/><Relationship Id="rId10" Type="http://schemas.openxmlformats.org/officeDocument/2006/relationships/image" Target="../media/image2.png"/><Relationship Id="rId1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png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30.xml"/><Relationship Id="rId1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9.xml"/><Relationship Id="rId8" Type="http://schemas.openxmlformats.org/officeDocument/2006/relationships/tags" Target="../tags/tag38.xml"/><Relationship Id="rId7" Type="http://schemas.openxmlformats.org/officeDocument/2006/relationships/tags" Target="../tags/tag37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46.xml"/><Relationship Id="rId16" Type="http://schemas.openxmlformats.org/officeDocument/2006/relationships/image" Target="../media/image2.png"/><Relationship Id="rId15" Type="http://schemas.openxmlformats.org/officeDocument/2006/relationships/tags" Target="../tags/tag45.xml"/><Relationship Id="rId14" Type="http://schemas.openxmlformats.org/officeDocument/2006/relationships/tags" Target="../tags/tag44.xml"/><Relationship Id="rId13" Type="http://schemas.openxmlformats.org/officeDocument/2006/relationships/tags" Target="../tags/tag43.xml"/><Relationship Id="rId12" Type="http://schemas.openxmlformats.org/officeDocument/2006/relationships/tags" Target="../tags/tag42.xml"/><Relationship Id="rId11" Type="http://schemas.openxmlformats.org/officeDocument/2006/relationships/tags" Target="../tags/tag41.xml"/><Relationship Id="rId10" Type="http://schemas.openxmlformats.org/officeDocument/2006/relationships/tags" Target="../tags/tag40.xml"/><Relationship Id="rId1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55.xml"/><Relationship Id="rId8" Type="http://schemas.openxmlformats.org/officeDocument/2006/relationships/tags" Target="../tags/tag54.xml"/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58.xml"/><Relationship Id="rId12" Type="http://schemas.openxmlformats.org/officeDocument/2006/relationships/image" Target="../media/image2.png"/><Relationship Id="rId11" Type="http://schemas.openxmlformats.org/officeDocument/2006/relationships/tags" Target="../tags/tag57.xml"/><Relationship Id="rId10" Type="http://schemas.openxmlformats.org/officeDocument/2006/relationships/tags" Target="../tags/tag56.xml"/><Relationship Id="rId1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67.xml"/><Relationship Id="rId8" Type="http://schemas.openxmlformats.org/officeDocument/2006/relationships/tags" Target="../tags/tag66.xml"/><Relationship Id="rId7" Type="http://schemas.openxmlformats.org/officeDocument/2006/relationships/tags" Target="../tags/tag65.xml"/><Relationship Id="rId6" Type="http://schemas.openxmlformats.org/officeDocument/2006/relationships/tags" Target="../tags/tag64.xml"/><Relationship Id="rId5" Type="http://schemas.openxmlformats.org/officeDocument/2006/relationships/tags" Target="../tags/tag63.xml"/><Relationship Id="rId4" Type="http://schemas.openxmlformats.org/officeDocument/2006/relationships/tags" Target="../tags/tag62.xml"/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70.xml"/><Relationship Id="rId12" Type="http://schemas.openxmlformats.org/officeDocument/2006/relationships/image" Target="../media/image2.png"/><Relationship Id="rId11" Type="http://schemas.openxmlformats.org/officeDocument/2006/relationships/tags" Target="../tags/tag69.xml"/><Relationship Id="rId10" Type="http://schemas.openxmlformats.org/officeDocument/2006/relationships/tags" Target="../tags/tag68.xml"/><Relationship Id="rId1" Type="http://schemas.openxmlformats.org/officeDocument/2006/relationships/tags" Target="../tags/tag59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79.xml"/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82.xml"/><Relationship Id="rId12" Type="http://schemas.openxmlformats.org/officeDocument/2006/relationships/image" Target="../media/image2.png"/><Relationship Id="rId11" Type="http://schemas.openxmlformats.org/officeDocument/2006/relationships/tags" Target="../tags/tag81.xml"/><Relationship Id="rId10" Type="http://schemas.openxmlformats.org/officeDocument/2006/relationships/tags" Target="../tags/tag80.xml"/><Relationship Id="rId1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94.xml"/><Relationship Id="rId12" Type="http://schemas.openxmlformats.org/officeDocument/2006/relationships/image" Target="../media/image2.png"/><Relationship Id="rId11" Type="http://schemas.openxmlformats.org/officeDocument/2006/relationships/tags" Target="../tags/tag93.xml"/><Relationship Id="rId10" Type="http://schemas.openxmlformats.org/officeDocument/2006/relationships/tags" Target="../tags/tag92.xml"/><Relationship Id="rId1" Type="http://schemas.openxmlformats.org/officeDocument/2006/relationships/tags" Target="../tags/tag8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5.</a:t>
            </a:r>
            <a:r>
              <a:rPr lang="zh-CN" altLang="en-US"/>
              <a:t>复式记账练习题</a:t>
            </a:r>
            <a:endParaRPr lang="zh-CN" altLang="en-US"/>
          </a:p>
        </p:txBody>
      </p:sp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4000400" y="3286700"/>
            <a:ext cx="1143200" cy="2858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 anchorCtr="1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000000"/>
                </a:solidFill>
              </a:rPr>
              <a:t>总分: 34</a:t>
            </a:r>
            <a:endParaRPr lang="zh-CN" altLang="en-US" sz="1125">
              <a:solidFill>
                <a:srgbClr val="00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035825" y="4429900"/>
            <a:ext cx="3072350" cy="5716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noAutofit/>
          </a:bodyPr>
          <a:p>
            <a:pPr lvl="0" algn="l">
              <a:buNone/>
            </a:pPr>
            <a:r>
              <a:rPr lang="zh-CN" altLang="en-US" sz="1125">
                <a:solidFill>
                  <a:srgbClr val="FF0000"/>
                </a:solidFill>
              </a:rPr>
              <a:t>*此封面页请勿删除，删除后将无法上传至试卷库，添加菜单栏任意题型即可制作试卷。本提示将在上传时自动隐藏。</a:t>
            </a:r>
            <a:endParaRPr lang="zh-CN" altLang="en-US" sz="1125">
              <a:solidFill>
                <a:srgbClr val="FF0000"/>
              </a:solidFill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70231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6.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企业购入材料而未付款，其资产与负债同时减少。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6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9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0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7.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账户一般可以提供的金额指标是（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期初余额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本期增加额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期末余额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本期减少额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期中余额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530225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8.在借贷记账法下，记账符号“贷”表示会计要素</a:t>
            </a:r>
            <a:r>
              <a:rPr lang="zh-CN" altLang="en-US" sz="260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增加</a:t>
            </a:r>
            <a:r>
              <a:rPr lang="en-US" altLang="zh-CN" sz="260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的是（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负债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所有者权益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收入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利润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9.</a:t>
            </a:r>
            <a:r>
              <a:rPr lang="en-US" altLang="zh-CN" sz="260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在借贷记账法下，</a:t>
            </a:r>
            <a:r>
              <a:rPr lang="zh-CN" altLang="en-US" sz="260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用贷方登记增加数的是（   ）</a:t>
            </a:r>
            <a:endParaRPr lang="zh-CN" altLang="en-US" sz="2600" smtClean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黑体" panose="02010609060101010101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应付账款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实收资本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累计折旧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盈余公积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本年利润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10.</a:t>
            </a:r>
            <a:r>
              <a:rPr lang="en-US" altLang="zh-CN" sz="260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在借贷记账法下，</a:t>
            </a:r>
            <a:r>
              <a:rPr lang="zh-CN" altLang="en-US" sz="260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账户的</a:t>
            </a:r>
            <a:r>
              <a:rPr lang="zh-CN" altLang="en-US" sz="2600" smtClean="0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黑体" panose="02010609060101010101" charset="-122"/>
              </a:rPr>
              <a:t>借方一般用来登记（   ）</a:t>
            </a:r>
            <a:endParaRPr lang="zh-CN" altLang="en-US" sz="2600" smtClean="0">
              <a:solidFill>
                <a:srgbClr val="000000"/>
              </a:solidFill>
              <a:latin typeface="楷体" panose="02010609060101010101" charset="-122"/>
              <a:ea typeface="楷体" panose="02010609060101010101" charset="-122"/>
              <a:sym typeface="黑体" panose="02010609060101010101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8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资产的增加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604218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收入的减少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118632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费用的增加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363304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负债的增加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8031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652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166858"/>
            <a:ext cx="385445" cy="385445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3681271"/>
            <a:ext cx="385445" cy="386080"/>
          </a:xfrm>
          <a:prstGeom prst="rect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>
            <p:custDataLst>
              <p:tags r:id="rId10"/>
            </p:custDataLst>
          </p:nvPr>
        </p:nvSpPr>
        <p:spPr>
          <a:xfrm>
            <a:off x="1828800" y="41471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所有者权益的减少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矩形 18"/>
          <p:cNvSpPr>
            <a:spLocks noChangeAspect="1"/>
          </p:cNvSpPr>
          <p:nvPr>
            <p:custDataLst>
              <p:tags r:id="rId11"/>
            </p:custDataLst>
          </p:nvPr>
        </p:nvSpPr>
        <p:spPr>
          <a:xfrm>
            <a:off x="1178560" y="4195445"/>
            <a:ext cx="385445" cy="386080"/>
          </a:xfrm>
          <a:prstGeom prst="rect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E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2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3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4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5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多选题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6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9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914851" y="635240"/>
            <a:ext cx="7314297" cy="160698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[填空2]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[填空3]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[填空4]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[填空5]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[填空6]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[填空7]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564" y="4473341"/>
            <a:ext cx="9142871" cy="365715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正常使用填空题需3.0以上版本雨课堂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750" y="1448118"/>
            <a:ext cx="6990080" cy="3521710"/>
          </a:xfrm>
          <a:prstGeom prst="rect">
            <a:avLst/>
          </a:prstGeom>
        </p:spPr>
      </p:pic>
      <p:grpSp>
        <p:nvGrpSpPr>
          <p:cNvPr id="9" name="组合 8"/>
          <p:cNvGrpSpPr/>
          <p:nvPr>
            <p:custDataLst>
              <p:tags r:id="rId4"/>
            </p:custDataLst>
          </p:nvPr>
        </p:nvGrpSpPr>
        <p:grpSpPr>
          <a:xfrm>
            <a:off x="-71" y="-317"/>
            <a:ext cx="9142871" cy="634922"/>
            <a:chOff x="-1" y="-1"/>
            <a:chExt cx="14400" cy="1000"/>
          </a:xfrm>
        </p:grpSpPr>
        <p:sp>
          <p:nvSpPr>
            <p:cNvPr id="5" name="TitleBackground"/>
            <p:cNvSpPr/>
            <p:nvPr>
              <p:custDataLst>
                <p:tags r:id="rId5"/>
              </p:custDataLst>
            </p:nvPr>
          </p:nvSpPr>
          <p:spPr>
            <a:xfrm>
              <a:off x="-1" y="-1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ColorBlock"/>
            <p:cNvSpPr/>
            <p:nvPr>
              <p:custDataLst>
                <p:tags r:id="rId6"/>
              </p:custDataLst>
            </p:nvPr>
          </p:nvSpPr>
          <p:spPr>
            <a:xfrm>
              <a:off x="-1" y="-1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TypeText"/>
            <p:cNvSpPr txBox="1"/>
            <p:nvPr>
              <p:custDataLst>
                <p:tags r:id="rId7"/>
              </p:custDataLst>
            </p:nvPr>
          </p:nvSpPr>
          <p:spPr>
            <a:xfrm>
              <a:off x="399" y="-1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填空题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8"/>
              </p:custDataLst>
            </p:nvPr>
          </p:nvSpPr>
          <p:spPr>
            <a:xfrm>
              <a:off x="2247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7分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13" name="图片 12" descr="tmpCEA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[填空1]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[填空2]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[填空3]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[填空4]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[填空5]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[填空6]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2000">
                <a:solidFill>
                  <a:srgbClr val="639EF4"/>
                </a:solidFill>
                <a:latin typeface="微软雅黑" panose="020B0503020204020204" charset="-122"/>
                <a:ea typeface="微软雅黑" panose="020B0503020204020204" charset="-122"/>
              </a:rPr>
              <a:t>[填空7]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lvl="0" algn="l">
              <a:buNone/>
            </a:pP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矩形 9"/>
          <p:cNvSpPr/>
          <p:nvPr>
            <p:custDataLst>
              <p:tags r:id="rId2"/>
            </p:custDataLst>
          </p:nvPr>
        </p:nvSpPr>
        <p:spPr>
          <a:xfrm>
            <a:off x="0" y="4473575"/>
            <a:ext cx="9144000" cy="36576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正常使用填空题需3.0以上版本雨课堂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225" y="1552575"/>
            <a:ext cx="7064375" cy="3488055"/>
          </a:xfrm>
          <a:prstGeom prst="rect">
            <a:avLst/>
          </a:prstGeom>
        </p:spPr>
      </p:pic>
      <p:grpSp>
        <p:nvGrpSpPr>
          <p:cNvPr id="9" name="组合 8"/>
          <p:cNvGrpSpPr/>
          <p:nvPr>
            <p:custDataLst>
              <p:tags r:id="rId4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5" name="TitleBackground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6" name="ColorBlock"/>
            <p:cNvSpPr/>
            <p:nvPr>
              <p:custDataLst>
                <p:tags r:id="rId6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TypeText"/>
            <p:cNvSpPr txBox="1"/>
            <p:nvPr>
              <p:custDataLst>
                <p:tags r:id="rId7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填空题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8" name="TipText"/>
            <p:cNvSpPr txBox="1"/>
            <p:nvPr>
              <p:custDataLst>
                <p:tags r:id="rId8"/>
              </p:custDataLst>
            </p:nvPr>
          </p:nvSpPr>
          <p:spPr>
            <a:xfrm>
              <a:off x="26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7分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3" name="图片 2" descr="tmpCEA5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742950" y="652780"/>
            <a:ext cx="7679055" cy="383794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>
                <a:sym typeface="+mn-ea"/>
              </a:rPr>
              <a:t>例题：酒店</a:t>
            </a:r>
            <a:r>
              <a:rPr lang="en-US" altLang="zh-CN">
                <a:sym typeface="+mn-ea"/>
              </a:rPr>
              <a:t>2017</a:t>
            </a:r>
            <a:r>
              <a:rPr lang="zh-CN" altLang="en-US">
                <a:sym typeface="+mn-ea"/>
              </a:rPr>
              <a:t>年</a:t>
            </a:r>
            <a:r>
              <a:rPr lang="en-US" altLang="zh-CN">
                <a:sym typeface="+mn-ea"/>
              </a:rPr>
              <a:t>12</a:t>
            </a:r>
            <a:r>
              <a:rPr lang="zh-CN" altLang="en-US">
                <a:sym typeface="+mn-ea"/>
              </a:rPr>
              <a:t>月份发生以下经济业务</a:t>
            </a:r>
            <a:endParaRPr lang="zh-CN" altLang="en-US">
              <a:sym typeface="+mn-ea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1.6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日，从银行提取现金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元。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2.7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日，用现金购买办公用品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元。</a:t>
            </a:r>
            <a:endParaRPr lang="zh-CN" altLang="en-US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3.9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日，收到投资者投资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100 000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元，存入银行。</a:t>
            </a:r>
            <a:endParaRPr lang="zh-CN" altLang="en-US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4.10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日，实现收入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元，存入银行。</a:t>
            </a:r>
            <a:endParaRPr lang="zh-CN" altLang="en-US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5.11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日，以银行存款偿还短期借款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元。</a:t>
            </a:r>
            <a:endParaRPr lang="zh-CN" altLang="en-US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6.12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日，向银行借入短期借款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元，直接偿还应付账款。</a:t>
            </a:r>
            <a:endParaRPr lang="zh-CN" altLang="en-US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7.14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日，某债权人同意将其原借给企业的长期借款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60 000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元转做投资。</a:t>
            </a:r>
            <a:endParaRPr lang="en-US" altLang="zh-CN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8.30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日，将资本公积金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100 000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元转增资本。</a:t>
            </a:r>
            <a:endParaRPr lang="zh-CN" altLang="en-US" dirty="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9.31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日，将收入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50 000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元转入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本年利润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账户。</a:t>
            </a:r>
            <a:endParaRPr lang="zh-CN" altLang="en-US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1"/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10.31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日，将费用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500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元转入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本年利润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altLang="en-US" dirty="0" smtClean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账户。</a:t>
            </a:r>
            <a:endParaRPr lang="zh-CN" altLang="en-US" dirty="0" smtClean="0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lvl="1"/>
            <a:r>
              <a:rPr lang="zh-CN" altLang="en-US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要求：将以上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10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笔业务登记到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T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型账户中。</a:t>
            </a:r>
            <a:endParaRPr lang="zh-CN" altLang="en-US" dirty="0" smtClean="0">
              <a:solidFill>
                <a:srgbClr val="FF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lvl="1"/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（</a:t>
            </a:r>
            <a:r>
              <a:rPr lang="zh-CN" altLang="en-US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本题可以做草稿纸上画好，然后拍照上传。请务必画的规整，拍照清晰</a:t>
            </a:r>
            <a:r>
              <a:rPr lang="zh-CN" altLang="en-US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>
            <p:custDataLst>
              <p:tags r:id="rId2"/>
            </p:custDataLst>
          </p:nvPr>
        </p:nvSpPr>
        <p:spPr>
          <a:xfrm>
            <a:off x="0" y="4490720"/>
            <a:ext cx="9144000" cy="365760"/>
          </a:xfrm>
          <a:prstGeom prst="rect">
            <a:avLst/>
          </a:prstGeom>
          <a:solidFill>
            <a:srgbClr val="FBFAEF"/>
          </a:solidFill>
          <a:ln w="12700" cap="flat" cmpd="sng" algn="ctr">
            <a:noFill/>
            <a:prstDash val="solid"/>
            <a:miter lim="800000"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noAutofit/>
          </a:bodyPr>
          <a:p>
            <a:pPr lvl="0" algn="l">
              <a:buNone/>
            </a:pPr>
            <a:r>
              <a:rPr lang="zh-CN" altLang="en-US" sz="1200">
                <a:solidFill>
                  <a:srgbClr val="F84F4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正常使用主观题需2.0以上版本雨课堂</a:t>
            </a:r>
            <a:endParaRPr lang="zh-CN" altLang="en-US" sz="1200">
              <a:solidFill>
                <a:srgbClr val="F84F4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" name="组合 9"/>
          <p:cNvGrpSpPr/>
          <p:nvPr>
            <p:custDataLst>
              <p:tags r:id="rId3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6" name="TitleBackground"/>
            <p:cNvSpPr/>
            <p:nvPr>
              <p:custDataLst>
                <p:tags r:id="rId4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7" name="ColorBlock"/>
            <p:cNvSpPr/>
            <p:nvPr>
              <p:custDataLst>
                <p:tags r:id="rId5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TypeText"/>
            <p:cNvSpPr txBox="1"/>
            <p:nvPr>
              <p:custDataLst>
                <p:tags r:id="rId6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主观题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TipText"/>
            <p:cNvSpPr txBox="1"/>
            <p:nvPr>
              <p:custDataLst>
                <p:tags r:id="rId7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10分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4" name="图片 3" descr="tmpCEA5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在借贷记账法下，所有者权益账户的期末余额等于（   ）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期初贷方余额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+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本期贷方发生额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-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本期借方发生额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期初借方余额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+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本期贷方发生额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本期借方发生额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4"/>
            </p:custDataLst>
          </p:nvPr>
        </p:nvSpPr>
        <p:spPr>
          <a:xfrm>
            <a:off x="1828800" y="337566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期初借方余额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+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本期借方发生额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本期贷方发生额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828800" y="4018280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期初贷方余额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+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本期借方发生额</a:t>
            </a:r>
            <a:r>
              <a:rPr lang="en-US" altLang="zh-CN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-</a:t>
            </a:r>
            <a:r>
              <a:rPr lang="zh-CN" altLang="en-US" sz="20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本期贷方发生额</a:t>
            </a:r>
            <a:endParaRPr lang="zh-CN" altLang="en-US" sz="20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6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椭圆 9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178560" y="3423920"/>
            <a:ext cx="385445" cy="385445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C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椭圆 10"/>
          <p:cNvSpPr>
            <a:spLocks noChangeAspect="1"/>
          </p:cNvSpPr>
          <p:nvPr>
            <p:custDataLst>
              <p:tags r:id="rId9"/>
            </p:custDataLst>
          </p:nvPr>
        </p:nvSpPr>
        <p:spPr>
          <a:xfrm>
            <a:off x="1178560" y="4066540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D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10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11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12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13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4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7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账户上期期末的余额转入本期即为本期的期初余额。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6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9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0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借贷记账法的记账符号表示经济业务的增减变动，也表示经济业务的方向。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6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9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0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收入类账户与费用类账户一般没有期末余额，但有期初余额。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6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9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0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>
            <p:custDataLst>
              <p:tags r:id="rId1"/>
            </p:custDataLst>
          </p:nvPr>
        </p:nvSpPr>
        <p:spPr>
          <a:xfrm>
            <a:off x="914400" y="635000"/>
            <a:ext cx="7315200" cy="160718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en-US" altLang="zh-CN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5.</a:t>
            </a: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有借必有贷，借贷必相等，是借贷记账法的记账规则。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1828800" y="208978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正确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>
            <p:custDataLst>
              <p:tags r:id="rId3"/>
            </p:custDataLst>
          </p:nvPr>
        </p:nvSpPr>
        <p:spPr>
          <a:xfrm>
            <a:off x="1828800" y="2732405"/>
            <a:ext cx="6400800" cy="4819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p>
            <a:pPr lvl="0" algn="l">
              <a:buNone/>
            </a:pPr>
            <a:r>
              <a: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错误</a:t>
            </a:r>
            <a:endParaRPr lang="zh-CN" altLang="en-US" sz="260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178560" y="2137410"/>
            <a:ext cx="385445" cy="386080"/>
          </a:xfrm>
          <a:prstGeom prst="ellipse">
            <a:avLst/>
          </a:prstGeom>
          <a:solidFill>
            <a:srgbClr val="00FF00"/>
          </a:solidFill>
          <a:ln w="254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A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椭圆 8"/>
          <p:cNvSpPr>
            <a:spLocks noChangeAspect="1"/>
          </p:cNvSpPr>
          <p:nvPr>
            <p:custDataLst>
              <p:tags r:id="rId5"/>
            </p:custDataLst>
          </p:nvPr>
        </p:nvSpPr>
        <p:spPr>
          <a:xfrm>
            <a:off x="1178560" y="2780665"/>
            <a:ext cx="385445" cy="386080"/>
          </a:xfrm>
          <a:prstGeom prst="ellipse">
            <a:avLst/>
          </a:prstGeom>
          <a:solidFill>
            <a:srgbClr val="808080"/>
          </a:solidFill>
          <a:ln w="12700" cmpd="sng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>
            <a:noAutofit/>
          </a:bodyPr>
          <a:p>
            <a:pPr algn="ctr"/>
            <a:r>
              <a:rPr lang="zh-CN" altLang="en-US" sz="160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B</a:t>
            </a:r>
            <a:endParaRPr lang="zh-CN" altLang="en-US" sz="160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6" name="组合 15"/>
          <p:cNvGrpSpPr/>
          <p:nvPr>
            <p:custDataLst>
              <p:tags r:id="rId6"/>
            </p:custDataLst>
          </p:nvPr>
        </p:nvGrpSpPr>
        <p:grpSpPr>
          <a:xfrm>
            <a:off x="0" y="0"/>
            <a:ext cx="9144000" cy="635000"/>
            <a:chOff x="0" y="0"/>
            <a:chExt cx="14400" cy="1000"/>
          </a:xfrm>
        </p:grpSpPr>
        <p:sp>
          <p:nvSpPr>
            <p:cNvPr id="12" name="TitleBackground"/>
            <p:cNvSpPr/>
            <p:nvPr>
              <p:custDataLst>
                <p:tags r:id="rId7"/>
              </p:custDataLst>
            </p:nvPr>
          </p:nvSpPr>
          <p:spPr>
            <a:xfrm>
              <a:off x="0" y="0"/>
              <a:ext cx="14400" cy="1000"/>
            </a:xfrm>
            <a:prstGeom prst="rect">
              <a:avLst/>
            </a:prstGeom>
            <a:solidFill>
              <a:srgbClr val="F6F7F8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3" name="ColorBlock"/>
            <p:cNvSpPr/>
            <p:nvPr>
              <p:custDataLst>
                <p:tags r:id="rId8"/>
              </p:custDataLst>
            </p:nvPr>
          </p:nvSpPr>
          <p:spPr>
            <a:xfrm>
              <a:off x="0" y="0"/>
              <a:ext cx="300" cy="1000"/>
            </a:xfrm>
            <a:prstGeom prst="rect">
              <a:avLst/>
            </a:prstGeom>
            <a:solidFill>
              <a:srgbClr val="639EF4"/>
            </a:solidFill>
            <a:ln w="12700" cap="flat" cmpd="sng" algn="ctr">
              <a:noFill/>
              <a:prstDash val="solid"/>
              <a:miter lim="800000"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4" name="TypeText"/>
            <p:cNvSpPr txBox="1"/>
            <p:nvPr>
              <p:custDataLst>
                <p:tags r:id="rId9"/>
              </p:custDataLst>
            </p:nvPr>
          </p:nvSpPr>
          <p:spPr>
            <a:xfrm>
              <a:off x="400" y="0"/>
              <a:ext cx="3000" cy="10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600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</a:rPr>
                <a:t>单选题</a:t>
              </a:r>
              <a:endParaRPr lang="zh-CN" altLang="en-US" sz="260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5" name="TipText"/>
            <p:cNvSpPr txBox="1"/>
            <p:nvPr>
              <p:custDataLst>
                <p:tags r:id="rId10"/>
              </p:custDataLst>
            </p:nvPr>
          </p:nvSpPr>
          <p:spPr>
            <a:xfrm>
              <a:off x="2248" y="172"/>
              <a:ext cx="3600" cy="800"/>
            </a:xfrm>
            <a:prstGeom prst="rect">
              <a:avLst/>
            </a:prstGeom>
            <a:noFill/>
          </p:spPr>
          <p:txBody>
            <a:bodyPr wrap="none" rtlCol="0" anchor="ctr" anchorCtr="0">
              <a:noAutofit/>
            </a:bodyPr>
            <a:p>
              <a:pPr lvl="0" algn="l">
                <a:buNone/>
              </a:pPr>
              <a:r>
                <a:rPr lang="zh-CN" altLang="en-US" sz="2000">
                  <a:solidFill>
                    <a:srgbClr val="80808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1分</a:t>
              </a:r>
              <a:endParaRPr lang="zh-CN" altLang="en-US" sz="2000">
                <a:solidFill>
                  <a:srgbClr val="80808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2" name="图片 1" descr="tmpDA09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7594600" y="63500"/>
            <a:ext cx="1422400" cy="50800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RAINPROBLEMTYPE" val="ProblemTypeMarker"/>
</p:tagLst>
</file>

<file path=ppt/tags/tag100.xml><?xml version="1.0" encoding="utf-8"?>
<p:tagLst xmlns:p="http://schemas.openxmlformats.org/presentationml/2006/main">
  <p:tag name="RAINPROBLEMTYPE" val="ProblemTypeMarker"/>
</p:tagLst>
</file>

<file path=ppt/tags/tag101.xml><?xml version="1.0" encoding="utf-8"?>
<p:tagLst xmlns:p="http://schemas.openxmlformats.org/presentationml/2006/main">
  <p:tag name="RAINPROBLEMTYPE" val="ProblemTypeMarker"/>
</p:tagLst>
</file>

<file path=ppt/tags/tag102.xml><?xml version="1.0" encoding="utf-8"?>
<p:tagLst xmlns:p="http://schemas.openxmlformats.org/presentationml/2006/main">
  <p:tag name="RAINPROBLEMTYPE" val="ProblemTypeMarker"/>
</p:tagLst>
</file>

<file path=ppt/tags/tag103.xml><?xml version="1.0" encoding="utf-8"?>
<p:tagLst xmlns:p="http://schemas.openxmlformats.org/presentationml/2006/main">
  <p:tag name="RAINPROBLEMTYPE" val="ProblemTypeMarker"/>
</p:tagLst>
</file>

<file path=ppt/tags/tag104.xml><?xml version="1.0" encoding="utf-8"?>
<p:tagLst xmlns:p="http://schemas.openxmlformats.org/presentationml/2006/main">
  <p:tag name="RAINPROBLEMTYPE" val="ProblemTypeMarker"/>
</p:tagLst>
</file>

<file path=ppt/tags/tag105.xml><?xml version="1.0" encoding="utf-8"?>
<p:tagLst xmlns:p="http://schemas.openxmlformats.org/presentationml/2006/main">
  <p:tag name="RAINPROBLEM" val="ProblemSetting"/>
  <p:tag name="RAINPROBLEMTYPE" val="MultipleChoice"/>
</p:tagLst>
</file>

<file path=ppt/tags/tag106.xml><?xml version="1.0" encoding="utf-8"?>
<p:tagLst xmlns:p="http://schemas.openxmlformats.org/presentationml/2006/main">
  <p:tag name="RAINPROBLEM" val="MultipleChoice"/>
  <p:tag name="PROBLEMSCORE" val="1.0"/>
</p:tagLst>
</file>

<file path=ppt/tags/tag107.xml><?xml version="1.0" encoding="utf-8"?>
<p:tagLst xmlns:p="http://schemas.openxmlformats.org/presentationml/2006/main">
  <p:tag name="RAINPROBLEM" val="ProblemBody"/>
</p:tagLst>
</file>

<file path=ppt/tags/tag108.xml><?xml version="1.0" encoding="utf-8"?>
<p:tagLst xmlns:p="http://schemas.openxmlformats.org/presentationml/2006/main">
  <p:tag name="RAINPROBLEM" val="ProblemItem"/>
</p:tagLst>
</file>

<file path=ppt/tags/tag109.xml><?xml version="1.0" encoding="utf-8"?>
<p:tagLst xmlns:p="http://schemas.openxmlformats.org/presentationml/2006/main">
  <p:tag name="RAINPROBLEM" val="ProblemItem"/>
</p:tagLst>
</file>

<file path=ppt/tags/tag11.xml><?xml version="1.0" encoding="utf-8"?>
<p:tagLst xmlns:p="http://schemas.openxmlformats.org/presentationml/2006/main">
  <p:tag name="RAINPROBLEM" val="ProblemSetting"/>
  <p:tag name="RAINPROBLEMTYPE" val="FillBlank"/>
</p:tagLst>
</file>

<file path=ppt/tags/tag110.xml><?xml version="1.0" encoding="utf-8"?>
<p:tagLst xmlns:p="http://schemas.openxmlformats.org/presentationml/2006/main">
  <p:tag name="RAINPROBLEM" val="ProblemItem"/>
</p:tagLst>
</file>

<file path=ppt/tags/tag111.xml><?xml version="1.0" encoding="utf-8"?>
<p:tagLst xmlns:p="http://schemas.openxmlformats.org/presentationml/2006/main">
  <p:tag name="RAINPROBLEM" val="ProblemItem"/>
</p:tagLst>
</file>

<file path=ppt/tags/tag11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13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14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15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16.xml><?xml version="1.0" encoding="utf-8"?>
<p:tagLst xmlns:p="http://schemas.openxmlformats.org/presentationml/2006/main">
  <p:tag name="RAINPROBLEM" val="ProblemItem"/>
</p:tagLst>
</file>

<file path=ppt/tags/tag117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18.xml><?xml version="1.0" encoding="utf-8"?>
<p:tagLst xmlns:p="http://schemas.openxmlformats.org/presentationml/2006/main">
  <p:tag name="RAINPROBLEMTYPE" val="ProblemTypeMarker"/>
</p:tagLst>
</file>

<file path=ppt/tags/tag119.xml><?xml version="1.0" encoding="utf-8"?>
<p:tagLst xmlns:p="http://schemas.openxmlformats.org/presentationml/2006/main">
  <p:tag name="RAINPROBLEMTYPE" val="ProblemTypeMarker"/>
</p:tagLst>
</file>

<file path=ppt/tags/tag12.xml><?xml version="1.0" encoding="utf-8"?>
<p:tagLst xmlns:p="http://schemas.openxmlformats.org/presentationml/2006/main">
  <p:tag name="RAINPROBLEM" val="FillBlank"/>
  <p:tag name="PROBLEMSCORE" val="7.0"/>
  <p:tag name="PROBLEMBLANK" val="[{&quot;Num&quot;:1,&quot;Score&quot;:1.0,&quot;Answers&quot;:[&quot;119000&quot;],&quot;CaseSensitive&quot;:false,&quot;FuzzyMatch&quot;:false},{&quot;Num&quot;:2,&quot;Score&quot;:1.0,&quot;Answers&quot;:[&quot;70000&quot;],&quot;CaseSensitive&quot;:false,&quot;FuzzyMatch&quot;:false},{&quot;Num&quot;:3,&quot;Score&quot;:1.0,&quot;Answers&quot;:[&quot;85000&quot;],&quot;CaseSensitive&quot;:false,&quot;FuzzyMatch&quot;:false},{&quot;Num&quot;:4,&quot;Score&quot;:1.0,&quot;Answers&quot;:[&quot;20000&quot;],&quot;CaseSensitive&quot;:false,&quot;FuzzyMatch&quot;:false},{&quot;Num&quot;:5,&quot;Score&quot;:1.0,&quot;Answers&quot;:[&quot;0&quot;],&quot;CaseSensitive&quot;:false,&quot;FuzzyMatch&quot;:false},{&quot;Num&quot;:6,&quot;Score&quot;:1.0,&quot;Answers&quot;:[&quot;49000&quot;],&quot;CaseSensitive&quot;:false,&quot;FuzzyMatch&quot;:false},{&quot;Num&quot;:7,&quot;Score&quot;:1.0,&quot;Answers&quot;:[&quot;360000&quot;],&quot;CaseSensitive&quot;:false,&quot;FuzzyMatch&quot;:false}]"/>
  <p:tag name="PROBLEMBLANKKEYWORD" val="填空"/>
</p:tagLst>
</file>

<file path=ppt/tags/tag120.xml><?xml version="1.0" encoding="utf-8"?>
<p:tagLst xmlns:p="http://schemas.openxmlformats.org/presentationml/2006/main">
  <p:tag name="RAINPROBLEMTYPE" val="ProblemTypeMarker"/>
</p:tagLst>
</file>

<file path=ppt/tags/tag121.xml><?xml version="1.0" encoding="utf-8"?>
<p:tagLst xmlns:p="http://schemas.openxmlformats.org/presentationml/2006/main">
  <p:tag name="RAINPROBLEMTYPE" val="ProblemTypeMarker"/>
</p:tagLst>
</file>

<file path=ppt/tags/tag122.xml><?xml version="1.0" encoding="utf-8"?>
<p:tagLst xmlns:p="http://schemas.openxmlformats.org/presentationml/2006/main">
  <p:tag name="RAINPROBLEMTYPE" val="ProblemTypeMarker"/>
</p:tagLst>
</file>

<file path=ppt/tags/tag123.xml><?xml version="1.0" encoding="utf-8"?>
<p:tagLst xmlns:p="http://schemas.openxmlformats.org/presentationml/2006/main">
  <p:tag name="RAINPROBLEM" val="ProblemSetting"/>
  <p:tag name="RAINPROBLEMTYPE" val="MultipleChoiceMA"/>
</p:tagLst>
</file>

<file path=ppt/tags/tag124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25.xml><?xml version="1.0" encoding="utf-8"?>
<p:tagLst xmlns:p="http://schemas.openxmlformats.org/presentationml/2006/main">
  <p:tag name="RAINPROBLEM" val="ProblemBody"/>
</p:tagLst>
</file>

<file path=ppt/tags/tag126.xml><?xml version="1.0" encoding="utf-8"?>
<p:tagLst xmlns:p="http://schemas.openxmlformats.org/presentationml/2006/main">
  <p:tag name="RAINPROBLEM" val="ProblemItem"/>
</p:tagLst>
</file>

<file path=ppt/tags/tag127.xml><?xml version="1.0" encoding="utf-8"?>
<p:tagLst xmlns:p="http://schemas.openxmlformats.org/presentationml/2006/main">
  <p:tag name="RAINPROBLEM" val="ProblemItem"/>
</p:tagLst>
</file>

<file path=ppt/tags/tag128.xml><?xml version="1.0" encoding="utf-8"?>
<p:tagLst xmlns:p="http://schemas.openxmlformats.org/presentationml/2006/main">
  <p:tag name="RAINPROBLEM" val="ProblemItem"/>
</p:tagLst>
</file>

<file path=ppt/tags/tag129.xml><?xml version="1.0" encoding="utf-8"?>
<p:tagLst xmlns:p="http://schemas.openxmlformats.org/presentationml/2006/main">
  <p:tag name="RAINPROBLEM" val="ProblemItem"/>
</p:tagLst>
</file>

<file path=ppt/tags/tag13.xml><?xml version="1.0" encoding="utf-8"?>
<p:tagLst xmlns:p="http://schemas.openxmlformats.org/presentationml/2006/main">
  <p:tag name="RAINPROBLEM" val="ProblemBody"/>
</p:tagLst>
</file>

<file path=ppt/tags/tag130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31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32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33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34.xml><?xml version="1.0" encoding="utf-8"?>
<p:tagLst xmlns:p="http://schemas.openxmlformats.org/presentationml/2006/main">
  <p:tag name="RAINPROBLEM" val="ProblemItem"/>
</p:tagLst>
</file>

<file path=ppt/tags/tag135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36.xml><?xml version="1.0" encoding="utf-8"?>
<p:tagLst xmlns:p="http://schemas.openxmlformats.org/presentationml/2006/main">
  <p:tag name="RAINPROBLEMTYPE" val="ProblemTypeMarker"/>
</p:tagLst>
</file>

<file path=ppt/tags/tag137.xml><?xml version="1.0" encoding="utf-8"?>
<p:tagLst xmlns:p="http://schemas.openxmlformats.org/presentationml/2006/main">
  <p:tag name="RAINPROBLEMTYPE" val="ProblemTypeMarker"/>
</p:tagLst>
</file>

<file path=ppt/tags/tag138.xml><?xml version="1.0" encoding="utf-8"?>
<p:tagLst xmlns:p="http://schemas.openxmlformats.org/presentationml/2006/main">
  <p:tag name="RAINPROBLEMTYPE" val="ProblemTypeMarker"/>
</p:tagLst>
</file>

<file path=ppt/tags/tag139.xml><?xml version="1.0" encoding="utf-8"?>
<p:tagLst xmlns:p="http://schemas.openxmlformats.org/presentationml/2006/main">
  <p:tag name="RAINPROBLEMTYPE" val="ProblemTypeMarker"/>
</p:tagLst>
</file>

<file path=ppt/tags/tag14.xml><?xml version="1.0" encoding="utf-8"?>
<p:tagLst xmlns:p="http://schemas.openxmlformats.org/presentationml/2006/main">
  <p:tag name="PRODUCTVERSIONTIP3" val="PRODUCTVERSIONTIP3"/>
</p:tagLst>
</file>

<file path=ppt/tags/tag140.xml><?xml version="1.0" encoding="utf-8"?>
<p:tagLst xmlns:p="http://schemas.openxmlformats.org/presentationml/2006/main">
  <p:tag name="RAINPROBLEMTYPE" val="ProblemTypeMarker"/>
</p:tagLst>
</file>

<file path=ppt/tags/tag141.xml><?xml version="1.0" encoding="utf-8"?>
<p:tagLst xmlns:p="http://schemas.openxmlformats.org/presentationml/2006/main">
  <p:tag name="RAINPROBLEM" val="ProblemSetting"/>
  <p:tag name="RAINPROBLEMTYPE" val="MultipleChoiceMA"/>
</p:tagLst>
</file>

<file path=ppt/tags/tag142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43.xml><?xml version="1.0" encoding="utf-8"?>
<p:tagLst xmlns:p="http://schemas.openxmlformats.org/presentationml/2006/main">
  <p:tag name="RAINPROBLEM" val="ProblemBody"/>
</p:tagLst>
</file>

<file path=ppt/tags/tag144.xml><?xml version="1.0" encoding="utf-8"?>
<p:tagLst xmlns:p="http://schemas.openxmlformats.org/presentationml/2006/main">
  <p:tag name="RAINPROBLEM" val="ProblemItem"/>
</p:tagLst>
</file>

<file path=ppt/tags/tag145.xml><?xml version="1.0" encoding="utf-8"?>
<p:tagLst xmlns:p="http://schemas.openxmlformats.org/presentationml/2006/main">
  <p:tag name="RAINPROBLEM" val="ProblemItem"/>
</p:tagLst>
</file>

<file path=ppt/tags/tag146.xml><?xml version="1.0" encoding="utf-8"?>
<p:tagLst xmlns:p="http://schemas.openxmlformats.org/presentationml/2006/main">
  <p:tag name="RAINPROBLEM" val="ProblemItem"/>
</p:tagLst>
</file>

<file path=ppt/tags/tag147.xml><?xml version="1.0" encoding="utf-8"?>
<p:tagLst xmlns:p="http://schemas.openxmlformats.org/presentationml/2006/main">
  <p:tag name="RAINPROBLEM" val="ProblemItem"/>
</p:tagLst>
</file>

<file path=ppt/tags/tag148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49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5.xml><?xml version="1.0" encoding="utf-8"?>
<p:tagLst xmlns:p="http://schemas.openxmlformats.org/presentationml/2006/main">
  <p:tag name="RAINPROBLEMTYPE" val="ProblemTypeMarker"/>
</p:tagLst>
</file>

<file path=ppt/tags/tag150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51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52.xml><?xml version="1.0" encoding="utf-8"?>
<p:tagLst xmlns:p="http://schemas.openxmlformats.org/presentationml/2006/main">
  <p:tag name="RAINPROBLEM" val="ProblemItem"/>
</p:tagLst>
</file>

<file path=ppt/tags/tag153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54.xml><?xml version="1.0" encoding="utf-8"?>
<p:tagLst xmlns:p="http://schemas.openxmlformats.org/presentationml/2006/main">
  <p:tag name="RAINPROBLEMTYPE" val="ProblemTypeMarker"/>
</p:tagLst>
</file>

<file path=ppt/tags/tag155.xml><?xml version="1.0" encoding="utf-8"?>
<p:tagLst xmlns:p="http://schemas.openxmlformats.org/presentationml/2006/main">
  <p:tag name="RAINPROBLEMTYPE" val="ProblemTypeMarker"/>
</p:tagLst>
</file>

<file path=ppt/tags/tag156.xml><?xml version="1.0" encoding="utf-8"?>
<p:tagLst xmlns:p="http://schemas.openxmlformats.org/presentationml/2006/main">
  <p:tag name="RAINPROBLEMTYPE" val="ProblemTypeMarker"/>
</p:tagLst>
</file>

<file path=ppt/tags/tag157.xml><?xml version="1.0" encoding="utf-8"?>
<p:tagLst xmlns:p="http://schemas.openxmlformats.org/presentationml/2006/main">
  <p:tag name="RAINPROBLEMTYPE" val="ProblemTypeMarker"/>
</p:tagLst>
</file>

<file path=ppt/tags/tag158.xml><?xml version="1.0" encoding="utf-8"?>
<p:tagLst xmlns:p="http://schemas.openxmlformats.org/presentationml/2006/main">
  <p:tag name="RAINPROBLEMTYPE" val="ProblemTypeMarker"/>
</p:tagLst>
</file>

<file path=ppt/tags/tag159.xml><?xml version="1.0" encoding="utf-8"?>
<p:tagLst xmlns:p="http://schemas.openxmlformats.org/presentationml/2006/main">
  <p:tag name="RAINPROBLEM" val="ProblemSetting"/>
  <p:tag name="RAINPROBLEMTYPE" val="MultipleChoiceMA"/>
</p:tagLst>
</file>

<file path=ppt/tags/tag16.xml><?xml version="1.0" encoding="utf-8"?>
<p:tagLst xmlns:p="http://schemas.openxmlformats.org/presentationml/2006/main">
  <p:tag name="RAINPROBLEMTYPE" val="ProblemTypeMarker"/>
</p:tagLst>
</file>

<file path=ppt/tags/tag160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61.xml><?xml version="1.0" encoding="utf-8"?>
<p:tagLst xmlns:p="http://schemas.openxmlformats.org/presentationml/2006/main">
  <p:tag name="RAINPROBLEM" val="ProblemBody"/>
</p:tagLst>
</file>

<file path=ppt/tags/tag162.xml><?xml version="1.0" encoding="utf-8"?>
<p:tagLst xmlns:p="http://schemas.openxmlformats.org/presentationml/2006/main">
  <p:tag name="RAINPROBLEM" val="ProblemItem"/>
</p:tagLst>
</file>

<file path=ppt/tags/tag163.xml><?xml version="1.0" encoding="utf-8"?>
<p:tagLst xmlns:p="http://schemas.openxmlformats.org/presentationml/2006/main">
  <p:tag name="RAINPROBLEM" val="ProblemItem"/>
</p:tagLst>
</file>

<file path=ppt/tags/tag164.xml><?xml version="1.0" encoding="utf-8"?>
<p:tagLst xmlns:p="http://schemas.openxmlformats.org/presentationml/2006/main">
  <p:tag name="RAINPROBLEM" val="ProblemItem"/>
</p:tagLst>
</file>

<file path=ppt/tags/tag165.xml><?xml version="1.0" encoding="utf-8"?>
<p:tagLst xmlns:p="http://schemas.openxmlformats.org/presentationml/2006/main">
  <p:tag name="RAINPROBLEM" val="ProblemItem"/>
</p:tagLst>
</file>

<file path=ppt/tags/tag166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67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68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69.xml><?xml version="1.0" encoding="utf-8"?>
<p:tagLst xmlns:p="http://schemas.openxmlformats.org/presentationml/2006/main">
  <p:tag name="RAINPROBLEM" val="ProblemBullet"/>
  <p:tag name="RAINPROBLEMTYPE" val="MultipleChoiceMA"/>
  <p:tag name="RAINBULLET" val="Wrong"/>
</p:tagLst>
</file>

<file path=ppt/tags/tag17.xml><?xml version="1.0" encoding="utf-8"?>
<p:tagLst xmlns:p="http://schemas.openxmlformats.org/presentationml/2006/main">
  <p:tag name="RAINPROBLEMTYPE" val="ProblemTypeMarker"/>
</p:tagLst>
</file>

<file path=ppt/tags/tag170.xml><?xml version="1.0" encoding="utf-8"?>
<p:tagLst xmlns:p="http://schemas.openxmlformats.org/presentationml/2006/main">
  <p:tag name="RAINPROBLEM" val="ProblemItem"/>
</p:tagLst>
</file>

<file path=ppt/tags/tag171.xml><?xml version="1.0" encoding="utf-8"?>
<p:tagLst xmlns:p="http://schemas.openxmlformats.org/presentationml/2006/main">
  <p:tag name="RAINPROBLEM" val="ProblemBullet"/>
  <p:tag name="RAINPROBLEMTYPE" val="MultipleChoiceMA"/>
  <p:tag name="RAINBULLET" val="Correct"/>
</p:tagLst>
</file>

<file path=ppt/tags/tag172.xml><?xml version="1.0" encoding="utf-8"?>
<p:tagLst xmlns:p="http://schemas.openxmlformats.org/presentationml/2006/main">
  <p:tag name="RAINPROBLEMTYPE" val="ProblemTypeMarker"/>
</p:tagLst>
</file>

<file path=ppt/tags/tag173.xml><?xml version="1.0" encoding="utf-8"?>
<p:tagLst xmlns:p="http://schemas.openxmlformats.org/presentationml/2006/main">
  <p:tag name="RAINPROBLEMTYPE" val="ProblemTypeMarker"/>
</p:tagLst>
</file>

<file path=ppt/tags/tag174.xml><?xml version="1.0" encoding="utf-8"?>
<p:tagLst xmlns:p="http://schemas.openxmlformats.org/presentationml/2006/main">
  <p:tag name="RAINPROBLEMTYPE" val="ProblemTypeMarker"/>
</p:tagLst>
</file>

<file path=ppt/tags/tag175.xml><?xml version="1.0" encoding="utf-8"?>
<p:tagLst xmlns:p="http://schemas.openxmlformats.org/presentationml/2006/main">
  <p:tag name="RAINPROBLEMTYPE" val="ProblemTypeMarker"/>
</p:tagLst>
</file>

<file path=ppt/tags/tag176.xml><?xml version="1.0" encoding="utf-8"?>
<p:tagLst xmlns:p="http://schemas.openxmlformats.org/presentationml/2006/main">
  <p:tag name="RAINPROBLEMTYPE" val="ProblemTypeMarker"/>
</p:tagLst>
</file>

<file path=ppt/tags/tag177.xml><?xml version="1.0" encoding="utf-8"?>
<p:tagLst xmlns:p="http://schemas.openxmlformats.org/presentationml/2006/main">
  <p:tag name="RAINPROBLEM" val="ProblemSetting"/>
  <p:tag name="RAINPROBLEMTYPE" val="MultipleChoiceMA"/>
</p:tagLst>
</file>

<file path=ppt/tags/tag178.xml><?xml version="1.0" encoding="utf-8"?>
<p:tagLst xmlns:p="http://schemas.openxmlformats.org/presentationml/2006/main">
  <p:tag name="RAINPROBLEM" val="MultipleChoiceMA"/>
  <p:tag name="PROBLEMSCORE" val="1.0"/>
  <p:tag name="PROBLEMSCORE_HALF" val="0.0"/>
</p:tagLst>
</file>

<file path=ppt/tags/tag18.xml><?xml version="1.0" encoding="utf-8"?>
<p:tagLst xmlns:p="http://schemas.openxmlformats.org/presentationml/2006/main">
  <p:tag name="RAINPROBLEMTYPE" val="ProblemTypeMarker"/>
</p:tagLst>
</file>

<file path=ppt/tags/tag19.xml><?xml version="1.0" encoding="utf-8"?>
<p:tagLst xmlns:p="http://schemas.openxmlformats.org/presentationml/2006/main">
  <p:tag name="RAINPROBLEMTYPE" val="ProblemTypeMarker"/>
</p:tagLst>
</file>

<file path=ppt/tags/tag2.xml><?xml version="1.0" encoding="utf-8"?>
<p:tagLst xmlns:p="http://schemas.openxmlformats.org/presentationml/2006/main">
  <p:tag name="RAINPAPER" val="PaperScore"/>
</p:tagLst>
</file>

<file path=ppt/tags/tag20.xml><?xml version="1.0" encoding="utf-8"?>
<p:tagLst xmlns:p="http://schemas.openxmlformats.org/presentationml/2006/main">
  <p:tag name="RAINPROBLEM" val="ProblemSetting"/>
  <p:tag name="RAINPROBLEMTYPE" val="FillBlank"/>
</p:tagLst>
</file>

<file path=ppt/tags/tag21.xml><?xml version="1.0" encoding="utf-8"?>
<p:tagLst xmlns:p="http://schemas.openxmlformats.org/presentationml/2006/main">
  <p:tag name="RAINPROBLEM" val="FillBlank"/>
  <p:tag name="PROBLEMSCORE" val="7.0"/>
  <p:tag name="PROBLEMBLANK" val="[{&quot;Num&quot;:1,&quot;Score&quot;:1.0,&quot;Answers&quot;:[&quot;1220000&quot;],&quot;CaseSensitive&quot;:false,&quot;FuzzyMatch&quot;:false},{&quot;Num&quot;:2,&quot;Score&quot;:1.0,&quot;Answers&quot;:[&quot;220000&quot;],&quot;CaseSensitive&quot;:false,&quot;FuzzyMatch&quot;:false},{&quot;Num&quot;:3,&quot;Score&quot;:1.0,&quot;Answers&quot;:[&quot;140000&quot;],&quot;CaseSensitive&quot;:false,&quot;FuzzyMatch&quot;:false},{&quot;Num&quot;:4,&quot;Score&quot;:1.0,&quot;Answers&quot;:[&quot;50000&quot;],&quot;CaseSensitive&quot;:false,&quot;FuzzyMatch&quot;:false},{&quot;Num&quot;:5,&quot;Score&quot;:1.0,&quot;Answers&quot;:[&quot;80000&quot;],&quot;CaseSensitive&quot;:false,&quot;FuzzyMatch&quot;:false},{&quot;Num&quot;:6,&quot;Score&quot;:1.0,&quot;Answers&quot;:[&quot;540000&quot;],&quot;CaseSensitive&quot;:false,&quot;FuzzyMatch&quot;:false},{&quot;Num&quot;:7,&quot;Score&quot;:1.0,&quot;Answers&quot;:[&quot;0&quot;],&quot;CaseSensitive&quot;:false,&quot;FuzzyMatch&quot;:false}]"/>
  <p:tag name="PROBLEMBLANKKEYWORD" val="填空"/>
</p:tagLst>
</file>

<file path=ppt/tags/tag22.xml><?xml version="1.0" encoding="utf-8"?>
<p:tagLst xmlns:p="http://schemas.openxmlformats.org/presentationml/2006/main">
  <p:tag name="RAINPROBLEM" val="ProblemBody"/>
</p:tagLst>
</file>

<file path=ppt/tags/tag23.xml><?xml version="1.0" encoding="utf-8"?>
<p:tagLst xmlns:p="http://schemas.openxmlformats.org/presentationml/2006/main">
  <p:tag name="PRODUCTVERSIONTIP" val="PRODUCTVERSIONTIP"/>
</p:tagLst>
</file>

<file path=ppt/tags/tag24.xml><?xml version="1.0" encoding="utf-8"?>
<p:tagLst xmlns:p="http://schemas.openxmlformats.org/presentationml/2006/main">
  <p:tag name="RAINPROBLEMTYPE" val="ProblemTypeMarker"/>
</p:tagLst>
</file>

<file path=ppt/tags/tag25.xml><?xml version="1.0" encoding="utf-8"?>
<p:tagLst xmlns:p="http://schemas.openxmlformats.org/presentationml/2006/main">
  <p:tag name="RAINPROBLEMTYPE" val="ProblemTypeMarker"/>
</p:tagLst>
</file>

<file path=ppt/tags/tag26.xml><?xml version="1.0" encoding="utf-8"?>
<p:tagLst xmlns:p="http://schemas.openxmlformats.org/presentationml/2006/main">
  <p:tag name="RAINPROBLEMTYPE" val="ProblemTypeMarker"/>
</p:tagLst>
</file>

<file path=ppt/tags/tag27.xml><?xml version="1.0" encoding="utf-8"?>
<p:tagLst xmlns:p="http://schemas.openxmlformats.org/presentationml/2006/main">
  <p:tag name="RAINPROBLEMTYPE" val="ProblemTypeMarker"/>
</p:tagLst>
</file>

<file path=ppt/tags/tag28.xml><?xml version="1.0" encoding="utf-8"?>
<p:tagLst xmlns:p="http://schemas.openxmlformats.org/presentationml/2006/main">
  <p:tag name="RAINPROBLEMTYPE" val="ProblemTypeMarker"/>
</p:tagLst>
</file>

<file path=ppt/tags/tag29.xml><?xml version="1.0" encoding="utf-8"?>
<p:tagLst xmlns:p="http://schemas.openxmlformats.org/presentationml/2006/main">
  <p:tag name="RAINPROBLEM" val="ProblemSetting"/>
  <p:tag name="RAINPROBLEMTYPE" val="ShortAnswer"/>
</p:tagLst>
</file>

<file path=ppt/tags/tag3.xml><?xml version="1.0" encoding="utf-8"?>
<p:tagLst xmlns:p="http://schemas.openxmlformats.org/presentationml/2006/main">
  <p:tag name="RAINPAPER" val="PaperTitle"/>
</p:tagLst>
</file>

<file path=ppt/tags/tag30.xml><?xml version="1.0" encoding="utf-8"?>
<p:tagLst xmlns:p="http://schemas.openxmlformats.org/presentationml/2006/main">
  <p:tag name="RAINPROBLEM" val="ShortAnswer"/>
  <p:tag name="PROBLEMSCORE" val="10.0"/>
  <p:tag name="PROBLEMVOICEALLOWED" val="False"/>
</p:tagLst>
</file>

<file path=ppt/tags/tag31.xml><?xml version="1.0" encoding="utf-8"?>
<p:tagLst xmlns:p="http://schemas.openxmlformats.org/presentationml/2006/main">
  <p:tag name="RAINPROBLEM" val="ProblemBody"/>
</p:tagLst>
</file>

<file path=ppt/tags/tag32.xml><?xml version="1.0" encoding="utf-8"?>
<p:tagLst xmlns:p="http://schemas.openxmlformats.org/presentationml/2006/main">
  <p:tag name="RAINPROBLEM" val="ProblemItem"/>
</p:tagLst>
</file>

<file path=ppt/tags/tag33.xml><?xml version="1.0" encoding="utf-8"?>
<p:tagLst xmlns:p="http://schemas.openxmlformats.org/presentationml/2006/main">
  <p:tag name="RAINPROBLEM" val="ProblemItem"/>
</p:tagLst>
</file>

<file path=ppt/tags/tag34.xml><?xml version="1.0" encoding="utf-8"?>
<p:tagLst xmlns:p="http://schemas.openxmlformats.org/presentationml/2006/main">
  <p:tag name="RAINPROBLEM" val="ProblemItem"/>
</p:tagLst>
</file>

<file path=ppt/tags/tag35.xml><?xml version="1.0" encoding="utf-8"?>
<p:tagLst xmlns:p="http://schemas.openxmlformats.org/presentationml/2006/main">
  <p:tag name="RAINPROBLEM" val="ProblemItem"/>
</p:tagLst>
</file>

<file path=ppt/tags/tag36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3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3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39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4.xml><?xml version="1.0" encoding="utf-8"?>
<p:tagLst xmlns:p="http://schemas.openxmlformats.org/presentationml/2006/main">
  <p:tag name="RAINPROBLEM" val="ProblemBody"/>
</p:tagLst>
</file>

<file path=ppt/tags/tag40.xml><?xml version="1.0" encoding="utf-8"?>
<p:tagLst xmlns:p="http://schemas.openxmlformats.org/presentationml/2006/main">
  <p:tag name="RAINPROBLEMTYPE" val="ProblemTypeMarker"/>
</p:tagLst>
</file>

<file path=ppt/tags/tag41.xml><?xml version="1.0" encoding="utf-8"?>
<p:tagLst xmlns:p="http://schemas.openxmlformats.org/presentationml/2006/main">
  <p:tag name="RAINPROBLEMTYPE" val="ProblemTypeMarker"/>
</p:tagLst>
</file>

<file path=ppt/tags/tag42.xml><?xml version="1.0" encoding="utf-8"?>
<p:tagLst xmlns:p="http://schemas.openxmlformats.org/presentationml/2006/main">
  <p:tag name="RAINPROBLEMTYPE" val="ProblemTypeMarker"/>
</p:tagLst>
</file>

<file path=ppt/tags/tag43.xml><?xml version="1.0" encoding="utf-8"?>
<p:tagLst xmlns:p="http://schemas.openxmlformats.org/presentationml/2006/main">
  <p:tag name="RAINPROBLEMTYPE" val="ProblemTypeMarker"/>
</p:tagLst>
</file>

<file path=ppt/tags/tag44.xml><?xml version="1.0" encoding="utf-8"?>
<p:tagLst xmlns:p="http://schemas.openxmlformats.org/presentationml/2006/main">
  <p:tag name="RAINPROBLEMTYPE" val="ProblemTypeMarker"/>
</p:tagLst>
</file>

<file path=ppt/tags/tag45.xml><?xml version="1.0" encoding="utf-8"?>
<p:tagLst xmlns:p="http://schemas.openxmlformats.org/presentationml/2006/main">
  <p:tag name="RAINPROBLEM" val="ProblemSetting"/>
  <p:tag name="RAINPROBLEMTYPE" val="MultipleChoice"/>
</p:tagLst>
</file>

<file path=ppt/tags/tag46.xml><?xml version="1.0" encoding="utf-8"?>
<p:tagLst xmlns:p="http://schemas.openxmlformats.org/presentationml/2006/main">
  <p:tag name="RAINPROBLEM" val="MultipleChoice"/>
  <p:tag name="PROBLEMSCORE" val="1.0"/>
</p:tagLst>
</file>

<file path=ppt/tags/tag47.xml><?xml version="1.0" encoding="utf-8"?>
<p:tagLst xmlns:p="http://schemas.openxmlformats.org/presentationml/2006/main">
  <p:tag name="RAINPROBLEM" val="ProblemBody"/>
</p:tagLst>
</file>

<file path=ppt/tags/tag48.xml><?xml version="1.0" encoding="utf-8"?>
<p:tagLst xmlns:p="http://schemas.openxmlformats.org/presentationml/2006/main">
  <p:tag name="RAINPROBLEM" val="ProblemItem"/>
</p:tagLst>
</file>

<file path=ppt/tags/tag49.xml><?xml version="1.0" encoding="utf-8"?>
<p:tagLst xmlns:p="http://schemas.openxmlformats.org/presentationml/2006/main">
  <p:tag name="RAINPROBLEM" val="ProblemItem"/>
</p:tagLst>
</file>

<file path=ppt/tags/tag5.xml><?xml version="1.0" encoding="utf-8"?>
<p:tagLst xmlns:p="http://schemas.openxmlformats.org/presentationml/2006/main">
  <p:tag name="PRODUCTVERSIONTIP3" val="PRODUCTVERSIONTIP3"/>
</p:tagLst>
</file>

<file path=ppt/tags/tag50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51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52.xml><?xml version="1.0" encoding="utf-8"?>
<p:tagLst xmlns:p="http://schemas.openxmlformats.org/presentationml/2006/main">
  <p:tag name="RAINPROBLEMTYPE" val="ProblemTypeMarker"/>
</p:tagLst>
</file>

<file path=ppt/tags/tag53.xml><?xml version="1.0" encoding="utf-8"?>
<p:tagLst xmlns:p="http://schemas.openxmlformats.org/presentationml/2006/main">
  <p:tag name="RAINPROBLEMTYPE" val="ProblemTypeMarker"/>
</p:tagLst>
</file>

<file path=ppt/tags/tag54.xml><?xml version="1.0" encoding="utf-8"?>
<p:tagLst xmlns:p="http://schemas.openxmlformats.org/presentationml/2006/main">
  <p:tag name="RAINPROBLEMTYPE" val="ProblemTypeMarker"/>
</p:tagLst>
</file>

<file path=ppt/tags/tag55.xml><?xml version="1.0" encoding="utf-8"?>
<p:tagLst xmlns:p="http://schemas.openxmlformats.org/presentationml/2006/main">
  <p:tag name="RAINPROBLEMTYPE" val="ProblemTypeMarker"/>
</p:tagLst>
</file>

<file path=ppt/tags/tag56.xml><?xml version="1.0" encoding="utf-8"?>
<p:tagLst xmlns:p="http://schemas.openxmlformats.org/presentationml/2006/main">
  <p:tag name="RAINPROBLEMTYPE" val="ProblemTypeMarker"/>
</p:tagLst>
</file>

<file path=ppt/tags/tag57.xml><?xml version="1.0" encoding="utf-8"?>
<p:tagLst xmlns:p="http://schemas.openxmlformats.org/presentationml/2006/main">
  <p:tag name="RAINPROBLEM" val="ProblemSetting"/>
  <p:tag name="RAINPROBLEMTYPE" val="MultipleChoice"/>
</p:tagLst>
</file>

<file path=ppt/tags/tag58.xml><?xml version="1.0" encoding="utf-8"?>
<p:tagLst xmlns:p="http://schemas.openxmlformats.org/presentationml/2006/main">
  <p:tag name="RAINPROBLEM" val="MultipleChoice"/>
  <p:tag name="PROBLEMSCORE" val="1.0"/>
</p:tagLst>
</file>

<file path=ppt/tags/tag59.xml><?xml version="1.0" encoding="utf-8"?>
<p:tagLst xmlns:p="http://schemas.openxmlformats.org/presentationml/2006/main">
  <p:tag name="RAINPROBLEM" val="ProblemBody"/>
</p:tagLst>
</file>

<file path=ppt/tags/tag6.xml><?xml version="1.0" encoding="utf-8"?>
<p:tagLst xmlns:p="http://schemas.openxmlformats.org/presentationml/2006/main">
  <p:tag name="RAINPROBLEMTYPE" val="ProblemTypeMarker"/>
</p:tagLst>
</file>

<file path=ppt/tags/tag60.xml><?xml version="1.0" encoding="utf-8"?>
<p:tagLst xmlns:p="http://schemas.openxmlformats.org/presentationml/2006/main">
  <p:tag name="RAINPROBLEM" val="ProblemItem"/>
</p:tagLst>
</file>

<file path=ppt/tags/tag61.xml><?xml version="1.0" encoding="utf-8"?>
<p:tagLst xmlns:p="http://schemas.openxmlformats.org/presentationml/2006/main">
  <p:tag name="RAINPROBLEM" val="ProblemItem"/>
</p:tagLst>
</file>

<file path=ppt/tags/tag62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63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64.xml><?xml version="1.0" encoding="utf-8"?>
<p:tagLst xmlns:p="http://schemas.openxmlformats.org/presentationml/2006/main">
  <p:tag name="RAINPROBLEMTYPE" val="ProblemTypeMarker"/>
</p:tagLst>
</file>

<file path=ppt/tags/tag65.xml><?xml version="1.0" encoding="utf-8"?>
<p:tagLst xmlns:p="http://schemas.openxmlformats.org/presentationml/2006/main">
  <p:tag name="RAINPROBLEMTYPE" val="ProblemTypeMarker"/>
</p:tagLst>
</file>

<file path=ppt/tags/tag66.xml><?xml version="1.0" encoding="utf-8"?>
<p:tagLst xmlns:p="http://schemas.openxmlformats.org/presentationml/2006/main">
  <p:tag name="RAINPROBLEMTYPE" val="ProblemTypeMarker"/>
</p:tagLst>
</file>

<file path=ppt/tags/tag67.xml><?xml version="1.0" encoding="utf-8"?>
<p:tagLst xmlns:p="http://schemas.openxmlformats.org/presentationml/2006/main">
  <p:tag name="RAINPROBLEMTYPE" val="ProblemTypeMarker"/>
</p:tagLst>
</file>

<file path=ppt/tags/tag68.xml><?xml version="1.0" encoding="utf-8"?>
<p:tagLst xmlns:p="http://schemas.openxmlformats.org/presentationml/2006/main">
  <p:tag name="RAINPROBLEMTYPE" val="ProblemTypeMarker"/>
</p:tagLst>
</file>

<file path=ppt/tags/tag69.xml><?xml version="1.0" encoding="utf-8"?>
<p:tagLst xmlns:p="http://schemas.openxmlformats.org/presentationml/2006/main">
  <p:tag name="RAINPROBLEM" val="ProblemSetting"/>
  <p:tag name="RAINPROBLEMTYPE" val="MultipleChoice"/>
</p:tagLst>
</file>

<file path=ppt/tags/tag7.xml><?xml version="1.0" encoding="utf-8"?>
<p:tagLst xmlns:p="http://schemas.openxmlformats.org/presentationml/2006/main">
  <p:tag name="RAINPROBLEMTYPE" val="ProblemTypeMarker"/>
</p:tagLst>
</file>

<file path=ppt/tags/tag70.xml><?xml version="1.0" encoding="utf-8"?>
<p:tagLst xmlns:p="http://schemas.openxmlformats.org/presentationml/2006/main">
  <p:tag name="RAINPROBLEM" val="MultipleChoice"/>
  <p:tag name="PROBLEMSCORE" val="1.0"/>
</p:tagLst>
</file>

<file path=ppt/tags/tag71.xml><?xml version="1.0" encoding="utf-8"?>
<p:tagLst xmlns:p="http://schemas.openxmlformats.org/presentationml/2006/main">
  <p:tag name="RAINPROBLEM" val="ProblemBody"/>
</p:tagLst>
</file>

<file path=ppt/tags/tag72.xml><?xml version="1.0" encoding="utf-8"?>
<p:tagLst xmlns:p="http://schemas.openxmlformats.org/presentationml/2006/main">
  <p:tag name="RAINPROBLEM" val="ProblemItem"/>
</p:tagLst>
</file>

<file path=ppt/tags/tag73.xml><?xml version="1.0" encoding="utf-8"?>
<p:tagLst xmlns:p="http://schemas.openxmlformats.org/presentationml/2006/main">
  <p:tag name="RAINPROBLEM" val="ProblemItem"/>
</p:tagLst>
</file>

<file path=ppt/tags/tag74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75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76.xml><?xml version="1.0" encoding="utf-8"?>
<p:tagLst xmlns:p="http://schemas.openxmlformats.org/presentationml/2006/main">
  <p:tag name="RAINPROBLEMTYPE" val="ProblemTypeMarker"/>
</p:tagLst>
</file>

<file path=ppt/tags/tag77.xml><?xml version="1.0" encoding="utf-8"?>
<p:tagLst xmlns:p="http://schemas.openxmlformats.org/presentationml/2006/main">
  <p:tag name="RAINPROBLEMTYPE" val="ProblemTypeMarker"/>
</p:tagLst>
</file>

<file path=ppt/tags/tag78.xml><?xml version="1.0" encoding="utf-8"?>
<p:tagLst xmlns:p="http://schemas.openxmlformats.org/presentationml/2006/main">
  <p:tag name="RAINPROBLEMTYPE" val="ProblemTypeMarker"/>
</p:tagLst>
</file>

<file path=ppt/tags/tag79.xml><?xml version="1.0" encoding="utf-8"?>
<p:tagLst xmlns:p="http://schemas.openxmlformats.org/presentationml/2006/main">
  <p:tag name="RAINPROBLEMTYPE" val="ProblemTypeMarker"/>
</p:tagLst>
</file>

<file path=ppt/tags/tag8.xml><?xml version="1.0" encoding="utf-8"?>
<p:tagLst xmlns:p="http://schemas.openxmlformats.org/presentationml/2006/main">
  <p:tag name="RAINPROBLEMTYPE" val="ProblemTypeMarker"/>
</p:tagLst>
</file>

<file path=ppt/tags/tag80.xml><?xml version="1.0" encoding="utf-8"?>
<p:tagLst xmlns:p="http://schemas.openxmlformats.org/presentationml/2006/main">
  <p:tag name="RAINPROBLEMTYPE" val="ProblemTypeMarker"/>
</p:tagLst>
</file>

<file path=ppt/tags/tag81.xml><?xml version="1.0" encoding="utf-8"?>
<p:tagLst xmlns:p="http://schemas.openxmlformats.org/presentationml/2006/main">
  <p:tag name="RAINPROBLEM" val="ProblemSetting"/>
  <p:tag name="RAINPROBLEMTYPE" val="MultipleChoice"/>
</p:tagLst>
</file>

<file path=ppt/tags/tag82.xml><?xml version="1.0" encoding="utf-8"?>
<p:tagLst xmlns:p="http://schemas.openxmlformats.org/presentationml/2006/main">
  <p:tag name="RAINPROBLEM" val="MultipleChoice"/>
  <p:tag name="PROBLEMSCORE" val="1.0"/>
</p:tagLst>
</file>

<file path=ppt/tags/tag83.xml><?xml version="1.0" encoding="utf-8"?>
<p:tagLst xmlns:p="http://schemas.openxmlformats.org/presentationml/2006/main">
  <p:tag name="RAINPROBLEM" val="ProblemBody"/>
</p:tagLst>
</file>

<file path=ppt/tags/tag84.xml><?xml version="1.0" encoding="utf-8"?>
<p:tagLst xmlns:p="http://schemas.openxmlformats.org/presentationml/2006/main">
  <p:tag name="RAINPROBLEM" val="ProblemItem"/>
</p:tagLst>
</file>

<file path=ppt/tags/tag85.xml><?xml version="1.0" encoding="utf-8"?>
<p:tagLst xmlns:p="http://schemas.openxmlformats.org/presentationml/2006/main">
  <p:tag name="RAINPROBLEM" val="ProblemItem"/>
</p:tagLst>
</file>

<file path=ppt/tags/tag86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ags/tag87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88.xml><?xml version="1.0" encoding="utf-8"?>
<p:tagLst xmlns:p="http://schemas.openxmlformats.org/presentationml/2006/main">
  <p:tag name="RAINPROBLEMTYPE" val="ProblemTypeMarker"/>
</p:tagLst>
</file>

<file path=ppt/tags/tag89.xml><?xml version="1.0" encoding="utf-8"?>
<p:tagLst xmlns:p="http://schemas.openxmlformats.org/presentationml/2006/main">
  <p:tag name="RAINPROBLEMTYPE" val="ProblemTypeMarker"/>
</p:tagLst>
</file>

<file path=ppt/tags/tag9.xml><?xml version="1.0" encoding="utf-8"?>
<p:tagLst xmlns:p="http://schemas.openxmlformats.org/presentationml/2006/main">
  <p:tag name="RAINPROBLEMTYPE" val="ProblemTypeMarker"/>
</p:tagLst>
</file>

<file path=ppt/tags/tag90.xml><?xml version="1.0" encoding="utf-8"?>
<p:tagLst xmlns:p="http://schemas.openxmlformats.org/presentationml/2006/main">
  <p:tag name="RAINPROBLEMTYPE" val="ProblemTypeMarker"/>
</p:tagLst>
</file>

<file path=ppt/tags/tag91.xml><?xml version="1.0" encoding="utf-8"?>
<p:tagLst xmlns:p="http://schemas.openxmlformats.org/presentationml/2006/main">
  <p:tag name="RAINPROBLEMTYPE" val="ProblemTypeMarker"/>
</p:tagLst>
</file>

<file path=ppt/tags/tag92.xml><?xml version="1.0" encoding="utf-8"?>
<p:tagLst xmlns:p="http://schemas.openxmlformats.org/presentationml/2006/main">
  <p:tag name="RAINPROBLEMTYPE" val="ProblemTypeMarker"/>
</p:tagLst>
</file>

<file path=ppt/tags/tag93.xml><?xml version="1.0" encoding="utf-8"?>
<p:tagLst xmlns:p="http://schemas.openxmlformats.org/presentationml/2006/main">
  <p:tag name="RAINPROBLEM" val="ProblemSetting"/>
  <p:tag name="RAINPROBLEMTYPE" val="MultipleChoice"/>
</p:tagLst>
</file>

<file path=ppt/tags/tag94.xml><?xml version="1.0" encoding="utf-8"?>
<p:tagLst xmlns:p="http://schemas.openxmlformats.org/presentationml/2006/main">
  <p:tag name="RAINPROBLEM" val="MultipleChoice"/>
  <p:tag name="PROBLEMSCORE" val="1.0"/>
</p:tagLst>
</file>

<file path=ppt/tags/tag95.xml><?xml version="1.0" encoding="utf-8"?>
<p:tagLst xmlns:p="http://schemas.openxmlformats.org/presentationml/2006/main">
  <p:tag name="RAINPROBLEM" val="ProblemBody"/>
</p:tagLst>
</file>

<file path=ppt/tags/tag96.xml><?xml version="1.0" encoding="utf-8"?>
<p:tagLst xmlns:p="http://schemas.openxmlformats.org/presentationml/2006/main">
  <p:tag name="RAINPROBLEM" val="ProblemItem"/>
</p:tagLst>
</file>

<file path=ppt/tags/tag97.xml><?xml version="1.0" encoding="utf-8"?>
<p:tagLst xmlns:p="http://schemas.openxmlformats.org/presentationml/2006/main">
  <p:tag name="RAINPROBLEM" val="ProblemItem"/>
</p:tagLst>
</file>

<file path=ppt/tags/tag98.xml><?xml version="1.0" encoding="utf-8"?>
<p:tagLst xmlns:p="http://schemas.openxmlformats.org/presentationml/2006/main">
  <p:tag name="RAINPROBLEM" val="ProblemBullet"/>
  <p:tag name="RAINPROBLEMTYPE" val="MultipleChoice"/>
  <p:tag name="RAINBULLET" val="Wrong"/>
</p:tagLst>
</file>

<file path=ppt/tags/tag99.xml><?xml version="1.0" encoding="utf-8"?>
<p:tagLst xmlns:p="http://schemas.openxmlformats.org/presentationml/2006/main">
  <p:tag name="RAINPROBLEM" val="ProblemBullet"/>
  <p:tag name="RAINPROBLEMTYPE" val="MultipleChoice"/>
  <p:tag name="RAINBULLET" val="Correct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1118</Words>
  <Application>WPS 演示</Application>
  <PresentationFormat>宽屏</PresentationFormat>
  <Paragraphs>240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2" baseType="lpstr">
      <vt:lpstr>Arial</vt:lpstr>
      <vt:lpstr>宋体</vt:lpstr>
      <vt:lpstr>Wingdings</vt:lpstr>
      <vt:lpstr>微软雅黑</vt:lpstr>
      <vt:lpstr>楷体</vt:lpstr>
      <vt:lpstr>黑体</vt:lpstr>
      <vt:lpstr>Arial Unicode MS</vt:lpstr>
      <vt:lpstr>Office 主题​​</vt:lpstr>
      <vt:lpstr>5.复式记账练习题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江麓</cp:lastModifiedBy>
  <cp:revision>34</cp:revision>
  <dcterms:created xsi:type="dcterms:W3CDTF">2019-06-19T02:08:00Z</dcterms:created>
  <dcterms:modified xsi:type="dcterms:W3CDTF">2020-03-06T02:08:21Z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