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5144135"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1589"/>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6280" y="1143000"/>
            <a:ext cx="54854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雨课堂试卷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57200" y="2143500"/>
            <a:ext cx="8229600" cy="857400"/>
          </a:xfrm>
        </p:spPr>
        <p:txBody>
          <a:bodyPr anchor="ctr" anchorCtr="1"/>
          <a:lstStyle>
            <a:lvl1pPr>
              <a:defRPr sz="3120"/>
            </a:lvl1pPr>
          </a:lstStyle>
          <a:p>
            <a:r>
              <a:rPr lang="zh-CN" altLang="en-US" smtClean="0"/>
              <a:t>请填写试卷标题</a:t>
            </a:r>
            <a:endParaRPr lang="zh-CN" altLang="en-US" smtClean="0"/>
          </a:p>
        </p:txBody>
      </p:sp>
      <p:sp>
        <p:nvSpPr>
          <p:cNvPr id="3" name="日期占位符 2"/>
          <p:cNvSpPr>
            <a:spLocks noGrp="1"/>
          </p:cNvSpPr>
          <p:nvPr>
            <p:ph type="dt" sz="half" idx="10"/>
          </p:nvPr>
        </p:nvSpPr>
        <p:spPr>
          <a:xfrm>
            <a:off x="1341120" y="3576072"/>
            <a:ext cx="4389120" cy="205419"/>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6461760" y="3576072"/>
            <a:ext cx="6583680" cy="205419"/>
          </a:xfrm>
        </p:spPr>
        <p:txBody>
          <a:bodyPr/>
          <a:lstStyle/>
          <a:p>
            <a:endParaRPr lang="zh-CN" altLang="en-US"/>
          </a:p>
        </p:txBody>
      </p:sp>
      <p:sp>
        <p:nvSpPr>
          <p:cNvPr id="5" name="灯片编号占位符 4"/>
          <p:cNvSpPr>
            <a:spLocks noGrp="1"/>
          </p:cNvSpPr>
          <p:nvPr>
            <p:ph type="sldNum" sz="quarter" idx="12"/>
          </p:nvPr>
        </p:nvSpPr>
        <p:spPr>
          <a:xfrm>
            <a:off x="13776960" y="3576072"/>
            <a:ext cx="4389120" cy="205419"/>
          </a:xfrm>
        </p:spPr>
        <p:txBody>
          <a:bodyPr/>
          <a:lstStyle/>
          <a:p>
            <a:fld id="{E077DA78-E013-4A8C-AD75-63A150561B10}"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1341120" y="3576072"/>
            <a:ext cx="4389120" cy="205419"/>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6461760" y="3576072"/>
            <a:ext cx="6583680" cy="205419"/>
          </a:xfrm>
        </p:spPr>
        <p:txBody>
          <a:bodyPr/>
          <a:lstStyle/>
          <a:p>
            <a:endParaRPr lang="zh-CN" altLang="en-US"/>
          </a:p>
        </p:txBody>
      </p:sp>
      <p:sp>
        <p:nvSpPr>
          <p:cNvPr id="4" name="灯片编号占位符 3"/>
          <p:cNvSpPr>
            <a:spLocks noGrp="1"/>
          </p:cNvSpPr>
          <p:nvPr>
            <p:ph type="sldNum" sz="quarter" idx="12"/>
          </p:nvPr>
        </p:nvSpPr>
        <p:spPr>
          <a:xfrm>
            <a:off x="13776960" y="3576072"/>
            <a:ext cx="4389120" cy="205419"/>
          </a:xfrm>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7" name="KSO_TEMPLATE" hidden="1"/>
          <p:cNvSpPr/>
          <p:nvPr>
            <p:custDataLst>
              <p:tags r:id="rId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3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685800" rtl="0" eaLnBrk="1" fontAlgn="auto" latinLnBrk="0" hangingPunct="1">
        <a:lnSpc>
          <a:spcPct val="100000"/>
        </a:lnSpc>
        <a:spcBef>
          <a:spcPct val="0"/>
        </a:spcBef>
        <a:buNone/>
        <a:defRPr sz="2100" b="1" u="none" strike="noStrike" kern="1200" cap="none" spc="200" normalizeH="0">
          <a:solidFill>
            <a:schemeClr val="tx1"/>
          </a:solidFill>
          <a:uFillTx/>
          <a:latin typeface="+mj-lt"/>
          <a:ea typeface="+mj-ea"/>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mn-lt"/>
          <a:ea typeface="+mn-ea"/>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solidFill>
          <a:uFillTx/>
          <a:latin typeface="+mn-lt"/>
          <a:ea typeface="+mn-ea"/>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mn-lt"/>
          <a:ea typeface="+mn-ea"/>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mn-lt"/>
          <a:ea typeface="+mn-ea"/>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9" Type="http://schemas.openxmlformats.org/officeDocument/2006/relationships/tags" Target="../tags/tag140.xml"/><Relationship Id="rId8" Type="http://schemas.openxmlformats.org/officeDocument/2006/relationships/tags" Target="../tags/tag139.xml"/><Relationship Id="rId7" Type="http://schemas.openxmlformats.org/officeDocument/2006/relationships/tags" Target="../tags/tag138.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 Type="http://schemas.openxmlformats.org/officeDocument/2006/relationships/tags" Target="../tags/tag133.xml"/><Relationship Id="rId18" Type="http://schemas.openxmlformats.org/officeDocument/2006/relationships/slideLayout" Target="../slideLayouts/slideLayout2.xml"/><Relationship Id="rId17" Type="http://schemas.openxmlformats.org/officeDocument/2006/relationships/tags" Target="../tags/tag147.xml"/><Relationship Id="rId16" Type="http://schemas.openxmlformats.org/officeDocument/2006/relationships/image" Target="../media/image1.png"/><Relationship Id="rId15" Type="http://schemas.openxmlformats.org/officeDocument/2006/relationships/tags" Target="../tags/tag146.xml"/><Relationship Id="rId14" Type="http://schemas.openxmlformats.org/officeDocument/2006/relationships/tags" Target="../tags/tag145.xml"/><Relationship Id="rId13" Type="http://schemas.openxmlformats.org/officeDocument/2006/relationships/tags" Target="../tags/tag144.xml"/><Relationship Id="rId12" Type="http://schemas.openxmlformats.org/officeDocument/2006/relationships/tags" Target="../tags/tag143.xml"/><Relationship Id="rId11" Type="http://schemas.openxmlformats.org/officeDocument/2006/relationships/tags" Target="../tags/tag142.xml"/><Relationship Id="rId10" Type="http://schemas.openxmlformats.org/officeDocument/2006/relationships/tags" Target="../tags/tag141.xml"/><Relationship Id="rId1" Type="http://schemas.openxmlformats.org/officeDocument/2006/relationships/tags" Target="../tags/tag132.xml"/></Relationships>
</file>

<file path=ppt/slides/_rels/slide11.xml.rels><?xml version="1.0" encoding="UTF-8" standalone="yes"?>
<Relationships xmlns="http://schemas.openxmlformats.org/package/2006/relationships"><Relationship Id="rId9" Type="http://schemas.openxmlformats.org/officeDocument/2006/relationships/tags" Target="../tags/tag156.xml"/><Relationship Id="rId8" Type="http://schemas.openxmlformats.org/officeDocument/2006/relationships/tags" Target="../tags/tag155.xml"/><Relationship Id="rId7" Type="http://schemas.openxmlformats.org/officeDocument/2006/relationships/tags" Target="../tags/tag154.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 Id="rId3" Type="http://schemas.openxmlformats.org/officeDocument/2006/relationships/tags" Target="../tags/tag150.xml"/><Relationship Id="rId2" Type="http://schemas.openxmlformats.org/officeDocument/2006/relationships/tags" Target="../tags/tag149.xml"/><Relationship Id="rId18" Type="http://schemas.openxmlformats.org/officeDocument/2006/relationships/slideLayout" Target="../slideLayouts/slideLayout2.xml"/><Relationship Id="rId17" Type="http://schemas.openxmlformats.org/officeDocument/2006/relationships/tags" Target="../tags/tag163.xml"/><Relationship Id="rId16" Type="http://schemas.openxmlformats.org/officeDocument/2006/relationships/image" Target="../media/image1.png"/><Relationship Id="rId15" Type="http://schemas.openxmlformats.org/officeDocument/2006/relationships/tags" Target="../tags/tag162.xml"/><Relationship Id="rId14" Type="http://schemas.openxmlformats.org/officeDocument/2006/relationships/tags" Target="../tags/tag161.xml"/><Relationship Id="rId13" Type="http://schemas.openxmlformats.org/officeDocument/2006/relationships/tags" Target="../tags/tag160.xml"/><Relationship Id="rId12" Type="http://schemas.openxmlformats.org/officeDocument/2006/relationships/tags" Target="../tags/tag159.xml"/><Relationship Id="rId11" Type="http://schemas.openxmlformats.org/officeDocument/2006/relationships/tags" Target="../tags/tag158.xml"/><Relationship Id="rId10" Type="http://schemas.openxmlformats.org/officeDocument/2006/relationships/tags" Target="../tags/tag157.xml"/><Relationship Id="rId1" Type="http://schemas.openxmlformats.org/officeDocument/2006/relationships/tags" Target="../tags/tag148.xml"/></Relationships>
</file>

<file path=ppt/slides/_rels/slide12.xml.rels><?xml version="1.0" encoding="UTF-8" standalone="yes"?>
<Relationships xmlns="http://schemas.openxmlformats.org/package/2006/relationships"><Relationship Id="rId9" Type="http://schemas.openxmlformats.org/officeDocument/2006/relationships/tags" Target="../tags/tag172.xml"/><Relationship Id="rId8" Type="http://schemas.openxmlformats.org/officeDocument/2006/relationships/tags" Target="../tags/tag171.xml"/><Relationship Id="rId7" Type="http://schemas.openxmlformats.org/officeDocument/2006/relationships/tags" Target="../tags/tag170.xml"/><Relationship Id="rId6" Type="http://schemas.openxmlformats.org/officeDocument/2006/relationships/tags" Target="../tags/tag169.xml"/><Relationship Id="rId5" Type="http://schemas.openxmlformats.org/officeDocument/2006/relationships/tags" Target="../tags/tag168.xml"/><Relationship Id="rId4" Type="http://schemas.openxmlformats.org/officeDocument/2006/relationships/tags" Target="../tags/tag167.xml"/><Relationship Id="rId3" Type="http://schemas.openxmlformats.org/officeDocument/2006/relationships/tags" Target="../tags/tag166.xml"/><Relationship Id="rId2" Type="http://schemas.openxmlformats.org/officeDocument/2006/relationships/tags" Target="../tags/tag165.xml"/><Relationship Id="rId18" Type="http://schemas.openxmlformats.org/officeDocument/2006/relationships/slideLayout" Target="../slideLayouts/slideLayout2.xml"/><Relationship Id="rId17" Type="http://schemas.openxmlformats.org/officeDocument/2006/relationships/tags" Target="../tags/tag179.xml"/><Relationship Id="rId16" Type="http://schemas.openxmlformats.org/officeDocument/2006/relationships/image" Target="../media/image1.png"/><Relationship Id="rId15" Type="http://schemas.openxmlformats.org/officeDocument/2006/relationships/tags" Target="../tags/tag178.xml"/><Relationship Id="rId14" Type="http://schemas.openxmlformats.org/officeDocument/2006/relationships/tags" Target="../tags/tag177.xml"/><Relationship Id="rId13" Type="http://schemas.openxmlformats.org/officeDocument/2006/relationships/tags" Target="../tags/tag176.xml"/><Relationship Id="rId12" Type="http://schemas.openxmlformats.org/officeDocument/2006/relationships/tags" Target="../tags/tag175.xml"/><Relationship Id="rId11" Type="http://schemas.openxmlformats.org/officeDocument/2006/relationships/tags" Target="../tags/tag174.xml"/><Relationship Id="rId10" Type="http://schemas.openxmlformats.org/officeDocument/2006/relationships/tags" Target="../tags/tag173.xml"/><Relationship Id="rId1" Type="http://schemas.openxmlformats.org/officeDocument/2006/relationships/tags" Target="../tags/tag164.xml"/></Relationships>
</file>

<file path=ppt/slides/_rels/slide13.xml.rels><?xml version="1.0" encoding="UTF-8" standalone="yes"?>
<Relationships xmlns="http://schemas.openxmlformats.org/package/2006/relationships"><Relationship Id="rId9" Type="http://schemas.openxmlformats.org/officeDocument/2006/relationships/tags" Target="../tags/tag188.xml"/><Relationship Id="rId8" Type="http://schemas.openxmlformats.org/officeDocument/2006/relationships/tags" Target="../tags/tag187.xml"/><Relationship Id="rId7" Type="http://schemas.openxmlformats.org/officeDocument/2006/relationships/tags" Target="../tags/tag186.xml"/><Relationship Id="rId6" Type="http://schemas.openxmlformats.org/officeDocument/2006/relationships/tags" Target="../tags/tag185.xml"/><Relationship Id="rId5" Type="http://schemas.openxmlformats.org/officeDocument/2006/relationships/tags" Target="../tags/tag184.xml"/><Relationship Id="rId4" Type="http://schemas.openxmlformats.org/officeDocument/2006/relationships/tags" Target="../tags/tag183.xml"/><Relationship Id="rId3" Type="http://schemas.openxmlformats.org/officeDocument/2006/relationships/tags" Target="../tags/tag182.xml"/><Relationship Id="rId2" Type="http://schemas.openxmlformats.org/officeDocument/2006/relationships/tags" Target="../tags/tag181.xml"/><Relationship Id="rId18" Type="http://schemas.openxmlformats.org/officeDocument/2006/relationships/slideLayout" Target="../slideLayouts/slideLayout2.xml"/><Relationship Id="rId17" Type="http://schemas.openxmlformats.org/officeDocument/2006/relationships/tags" Target="../tags/tag195.xml"/><Relationship Id="rId16" Type="http://schemas.openxmlformats.org/officeDocument/2006/relationships/image" Target="../media/image1.png"/><Relationship Id="rId15" Type="http://schemas.openxmlformats.org/officeDocument/2006/relationships/tags" Target="../tags/tag194.xml"/><Relationship Id="rId14" Type="http://schemas.openxmlformats.org/officeDocument/2006/relationships/tags" Target="../tags/tag193.xml"/><Relationship Id="rId13" Type="http://schemas.openxmlformats.org/officeDocument/2006/relationships/tags" Target="../tags/tag192.xml"/><Relationship Id="rId12" Type="http://schemas.openxmlformats.org/officeDocument/2006/relationships/tags" Target="../tags/tag191.xml"/><Relationship Id="rId11" Type="http://schemas.openxmlformats.org/officeDocument/2006/relationships/tags" Target="../tags/tag190.xml"/><Relationship Id="rId10" Type="http://schemas.openxmlformats.org/officeDocument/2006/relationships/tags" Target="../tags/tag189.xml"/><Relationship Id="rId1" Type="http://schemas.openxmlformats.org/officeDocument/2006/relationships/tags" Target="../tags/tag180.xml"/></Relationships>
</file>

<file path=ppt/slides/_rels/slide14.xml.rels><?xml version="1.0" encoding="UTF-8" standalone="yes"?>
<Relationships xmlns="http://schemas.openxmlformats.org/package/2006/relationships"><Relationship Id="rId9" Type="http://schemas.openxmlformats.org/officeDocument/2006/relationships/tags" Target="../tags/tag204.xml"/><Relationship Id="rId8" Type="http://schemas.openxmlformats.org/officeDocument/2006/relationships/tags" Target="../tags/tag203.xml"/><Relationship Id="rId7" Type="http://schemas.openxmlformats.org/officeDocument/2006/relationships/tags" Target="../tags/tag202.xml"/><Relationship Id="rId6" Type="http://schemas.openxmlformats.org/officeDocument/2006/relationships/tags" Target="../tags/tag201.xml"/><Relationship Id="rId5" Type="http://schemas.openxmlformats.org/officeDocument/2006/relationships/tags" Target="../tags/tag200.xml"/><Relationship Id="rId4" Type="http://schemas.openxmlformats.org/officeDocument/2006/relationships/tags" Target="../tags/tag199.xml"/><Relationship Id="rId3" Type="http://schemas.openxmlformats.org/officeDocument/2006/relationships/tags" Target="../tags/tag198.xml"/><Relationship Id="rId2" Type="http://schemas.openxmlformats.org/officeDocument/2006/relationships/tags" Target="../tags/tag197.xml"/><Relationship Id="rId18" Type="http://schemas.openxmlformats.org/officeDocument/2006/relationships/slideLayout" Target="../slideLayouts/slideLayout2.xml"/><Relationship Id="rId17" Type="http://schemas.openxmlformats.org/officeDocument/2006/relationships/tags" Target="../tags/tag211.xml"/><Relationship Id="rId16" Type="http://schemas.openxmlformats.org/officeDocument/2006/relationships/image" Target="../media/image1.png"/><Relationship Id="rId15" Type="http://schemas.openxmlformats.org/officeDocument/2006/relationships/tags" Target="../tags/tag210.xml"/><Relationship Id="rId14" Type="http://schemas.openxmlformats.org/officeDocument/2006/relationships/tags" Target="../tags/tag209.xml"/><Relationship Id="rId13" Type="http://schemas.openxmlformats.org/officeDocument/2006/relationships/tags" Target="../tags/tag208.xml"/><Relationship Id="rId12" Type="http://schemas.openxmlformats.org/officeDocument/2006/relationships/tags" Target="../tags/tag207.xml"/><Relationship Id="rId11" Type="http://schemas.openxmlformats.org/officeDocument/2006/relationships/tags" Target="../tags/tag206.xml"/><Relationship Id="rId10" Type="http://schemas.openxmlformats.org/officeDocument/2006/relationships/tags" Target="../tags/tag205.xml"/><Relationship Id="rId1" Type="http://schemas.openxmlformats.org/officeDocument/2006/relationships/tags" Target="../tags/tag196.xml"/></Relationships>
</file>

<file path=ppt/slides/_rels/slide15.xml.rels><?xml version="1.0" encoding="UTF-8" standalone="yes"?>
<Relationships xmlns="http://schemas.openxmlformats.org/package/2006/relationships"><Relationship Id="rId9" Type="http://schemas.openxmlformats.org/officeDocument/2006/relationships/tags" Target="../tags/tag220.xml"/><Relationship Id="rId8" Type="http://schemas.openxmlformats.org/officeDocument/2006/relationships/tags" Target="../tags/tag219.xml"/><Relationship Id="rId7" Type="http://schemas.openxmlformats.org/officeDocument/2006/relationships/tags" Target="../tags/tag218.xml"/><Relationship Id="rId6" Type="http://schemas.openxmlformats.org/officeDocument/2006/relationships/tags" Target="../tags/tag217.xml"/><Relationship Id="rId5" Type="http://schemas.openxmlformats.org/officeDocument/2006/relationships/tags" Target="../tags/tag216.xml"/><Relationship Id="rId4" Type="http://schemas.openxmlformats.org/officeDocument/2006/relationships/tags" Target="../tags/tag215.xml"/><Relationship Id="rId3" Type="http://schemas.openxmlformats.org/officeDocument/2006/relationships/tags" Target="../tags/tag214.xml"/><Relationship Id="rId2" Type="http://schemas.openxmlformats.org/officeDocument/2006/relationships/tags" Target="../tags/tag213.xml"/><Relationship Id="rId18" Type="http://schemas.openxmlformats.org/officeDocument/2006/relationships/slideLayout" Target="../slideLayouts/slideLayout2.xml"/><Relationship Id="rId17" Type="http://schemas.openxmlformats.org/officeDocument/2006/relationships/tags" Target="../tags/tag227.xml"/><Relationship Id="rId16" Type="http://schemas.openxmlformats.org/officeDocument/2006/relationships/image" Target="../media/image1.png"/><Relationship Id="rId15" Type="http://schemas.openxmlformats.org/officeDocument/2006/relationships/tags" Target="../tags/tag226.xml"/><Relationship Id="rId14" Type="http://schemas.openxmlformats.org/officeDocument/2006/relationships/tags" Target="../tags/tag225.xml"/><Relationship Id="rId13" Type="http://schemas.openxmlformats.org/officeDocument/2006/relationships/tags" Target="../tags/tag224.xml"/><Relationship Id="rId12" Type="http://schemas.openxmlformats.org/officeDocument/2006/relationships/tags" Target="../tags/tag223.xml"/><Relationship Id="rId11" Type="http://schemas.openxmlformats.org/officeDocument/2006/relationships/tags" Target="../tags/tag222.xml"/><Relationship Id="rId10" Type="http://schemas.openxmlformats.org/officeDocument/2006/relationships/tags" Target="../tags/tag221.xml"/><Relationship Id="rId1" Type="http://schemas.openxmlformats.org/officeDocument/2006/relationships/tags" Target="../tags/tag212.xml"/></Relationships>
</file>

<file path=ppt/slides/_rels/slide16.xml.rels><?xml version="1.0" encoding="UTF-8" standalone="yes"?>
<Relationships xmlns="http://schemas.openxmlformats.org/package/2006/relationships"><Relationship Id="rId9" Type="http://schemas.openxmlformats.org/officeDocument/2006/relationships/tags" Target="../tags/tag236.xml"/><Relationship Id="rId8" Type="http://schemas.openxmlformats.org/officeDocument/2006/relationships/tags" Target="../tags/tag235.xml"/><Relationship Id="rId7" Type="http://schemas.openxmlformats.org/officeDocument/2006/relationships/tags" Target="../tags/tag234.xml"/><Relationship Id="rId6" Type="http://schemas.openxmlformats.org/officeDocument/2006/relationships/tags" Target="../tags/tag233.xml"/><Relationship Id="rId5" Type="http://schemas.openxmlformats.org/officeDocument/2006/relationships/tags" Target="../tags/tag232.xml"/><Relationship Id="rId4" Type="http://schemas.openxmlformats.org/officeDocument/2006/relationships/tags" Target="../tags/tag231.xml"/><Relationship Id="rId3" Type="http://schemas.openxmlformats.org/officeDocument/2006/relationships/tags" Target="../tags/tag230.xml"/><Relationship Id="rId20" Type="http://schemas.openxmlformats.org/officeDocument/2006/relationships/slideLayout" Target="../slideLayouts/slideLayout2.xml"/><Relationship Id="rId2" Type="http://schemas.openxmlformats.org/officeDocument/2006/relationships/tags" Target="../tags/tag229.xml"/><Relationship Id="rId19" Type="http://schemas.openxmlformats.org/officeDocument/2006/relationships/tags" Target="../tags/tag245.xml"/><Relationship Id="rId18" Type="http://schemas.openxmlformats.org/officeDocument/2006/relationships/image" Target="../media/image1.png"/><Relationship Id="rId17" Type="http://schemas.openxmlformats.org/officeDocument/2006/relationships/tags" Target="../tags/tag244.xml"/><Relationship Id="rId16" Type="http://schemas.openxmlformats.org/officeDocument/2006/relationships/tags" Target="../tags/tag243.xml"/><Relationship Id="rId15" Type="http://schemas.openxmlformats.org/officeDocument/2006/relationships/tags" Target="../tags/tag242.xml"/><Relationship Id="rId14" Type="http://schemas.openxmlformats.org/officeDocument/2006/relationships/tags" Target="../tags/tag241.xml"/><Relationship Id="rId13" Type="http://schemas.openxmlformats.org/officeDocument/2006/relationships/tags" Target="../tags/tag240.xml"/><Relationship Id="rId12" Type="http://schemas.openxmlformats.org/officeDocument/2006/relationships/tags" Target="../tags/tag239.xml"/><Relationship Id="rId11" Type="http://schemas.openxmlformats.org/officeDocument/2006/relationships/tags" Target="../tags/tag238.xml"/><Relationship Id="rId10" Type="http://schemas.openxmlformats.org/officeDocument/2006/relationships/tags" Target="../tags/tag237.xml"/><Relationship Id="rId1" Type="http://schemas.openxmlformats.org/officeDocument/2006/relationships/tags" Target="../tags/tag228.xml"/></Relationships>
</file>

<file path=ppt/slides/_rels/slide17.xml.rels><?xml version="1.0" encoding="UTF-8" standalone="yes"?>
<Relationships xmlns="http://schemas.openxmlformats.org/package/2006/relationships"><Relationship Id="rId9" Type="http://schemas.openxmlformats.org/officeDocument/2006/relationships/tags" Target="../tags/tag254.xml"/><Relationship Id="rId8" Type="http://schemas.openxmlformats.org/officeDocument/2006/relationships/tags" Target="../tags/tag253.xml"/><Relationship Id="rId7" Type="http://schemas.openxmlformats.org/officeDocument/2006/relationships/tags" Target="../tags/tag252.xml"/><Relationship Id="rId6" Type="http://schemas.openxmlformats.org/officeDocument/2006/relationships/tags" Target="../tags/tag251.xml"/><Relationship Id="rId5" Type="http://schemas.openxmlformats.org/officeDocument/2006/relationships/tags" Target="../tags/tag250.xml"/><Relationship Id="rId4" Type="http://schemas.openxmlformats.org/officeDocument/2006/relationships/tags" Target="../tags/tag249.xml"/><Relationship Id="rId3" Type="http://schemas.openxmlformats.org/officeDocument/2006/relationships/tags" Target="../tags/tag248.xml"/><Relationship Id="rId2" Type="http://schemas.openxmlformats.org/officeDocument/2006/relationships/tags" Target="../tags/tag247.xml"/><Relationship Id="rId18" Type="http://schemas.openxmlformats.org/officeDocument/2006/relationships/slideLayout" Target="../slideLayouts/slideLayout2.xml"/><Relationship Id="rId17" Type="http://schemas.openxmlformats.org/officeDocument/2006/relationships/tags" Target="../tags/tag261.xml"/><Relationship Id="rId16" Type="http://schemas.openxmlformats.org/officeDocument/2006/relationships/image" Target="../media/image1.png"/><Relationship Id="rId15" Type="http://schemas.openxmlformats.org/officeDocument/2006/relationships/tags" Target="../tags/tag260.xml"/><Relationship Id="rId14" Type="http://schemas.openxmlformats.org/officeDocument/2006/relationships/tags" Target="../tags/tag259.xml"/><Relationship Id="rId13" Type="http://schemas.openxmlformats.org/officeDocument/2006/relationships/tags" Target="../tags/tag258.xml"/><Relationship Id="rId12" Type="http://schemas.openxmlformats.org/officeDocument/2006/relationships/tags" Target="../tags/tag257.xml"/><Relationship Id="rId11" Type="http://schemas.openxmlformats.org/officeDocument/2006/relationships/tags" Target="../tags/tag256.xml"/><Relationship Id="rId10" Type="http://schemas.openxmlformats.org/officeDocument/2006/relationships/tags" Target="../tags/tag255.xml"/><Relationship Id="rId1" Type="http://schemas.openxmlformats.org/officeDocument/2006/relationships/tags" Target="../tags/tag246.xml"/></Relationships>
</file>

<file path=ppt/slides/_rels/slide18.xml.rels><?xml version="1.0" encoding="UTF-8" standalone="yes"?>
<Relationships xmlns="http://schemas.openxmlformats.org/package/2006/relationships"><Relationship Id="rId9" Type="http://schemas.openxmlformats.org/officeDocument/2006/relationships/tags" Target="../tags/tag270.xml"/><Relationship Id="rId8" Type="http://schemas.openxmlformats.org/officeDocument/2006/relationships/tags" Target="../tags/tag269.xml"/><Relationship Id="rId7" Type="http://schemas.openxmlformats.org/officeDocument/2006/relationships/tags" Target="../tags/tag268.xml"/><Relationship Id="rId6" Type="http://schemas.openxmlformats.org/officeDocument/2006/relationships/tags" Target="../tags/tag267.xml"/><Relationship Id="rId5" Type="http://schemas.openxmlformats.org/officeDocument/2006/relationships/tags" Target="../tags/tag266.xml"/><Relationship Id="rId4" Type="http://schemas.openxmlformats.org/officeDocument/2006/relationships/tags" Target="../tags/tag265.xml"/><Relationship Id="rId3" Type="http://schemas.openxmlformats.org/officeDocument/2006/relationships/tags" Target="../tags/tag264.xml"/><Relationship Id="rId2" Type="http://schemas.openxmlformats.org/officeDocument/2006/relationships/tags" Target="../tags/tag263.xml"/><Relationship Id="rId18" Type="http://schemas.openxmlformats.org/officeDocument/2006/relationships/slideLayout" Target="../slideLayouts/slideLayout2.xml"/><Relationship Id="rId17" Type="http://schemas.openxmlformats.org/officeDocument/2006/relationships/tags" Target="../tags/tag277.xml"/><Relationship Id="rId16" Type="http://schemas.openxmlformats.org/officeDocument/2006/relationships/image" Target="../media/image1.png"/><Relationship Id="rId15" Type="http://schemas.openxmlformats.org/officeDocument/2006/relationships/tags" Target="../tags/tag276.xml"/><Relationship Id="rId14" Type="http://schemas.openxmlformats.org/officeDocument/2006/relationships/tags" Target="../tags/tag275.xml"/><Relationship Id="rId13" Type="http://schemas.openxmlformats.org/officeDocument/2006/relationships/tags" Target="../tags/tag274.xml"/><Relationship Id="rId12" Type="http://schemas.openxmlformats.org/officeDocument/2006/relationships/tags" Target="../tags/tag273.xml"/><Relationship Id="rId11" Type="http://schemas.openxmlformats.org/officeDocument/2006/relationships/tags" Target="../tags/tag272.xml"/><Relationship Id="rId10" Type="http://schemas.openxmlformats.org/officeDocument/2006/relationships/tags" Target="../tags/tag271.xml"/><Relationship Id="rId1" Type="http://schemas.openxmlformats.org/officeDocument/2006/relationships/tags" Target="../tags/tag262.xml"/></Relationships>
</file>

<file path=ppt/slides/_rels/slide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8" Type="http://schemas.openxmlformats.org/officeDocument/2006/relationships/slideLayout" Target="../slideLayouts/slideLayout2.xml"/><Relationship Id="rId17" Type="http://schemas.openxmlformats.org/officeDocument/2006/relationships/tags" Target="../tags/tag19.xml"/><Relationship Id="rId16" Type="http://schemas.openxmlformats.org/officeDocument/2006/relationships/image" Target="../media/image1.png"/><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9" Type="http://schemas.openxmlformats.org/officeDocument/2006/relationships/tags" Target="../tags/tag28.xml"/><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8" Type="http://schemas.openxmlformats.org/officeDocument/2006/relationships/slideLayout" Target="../slideLayouts/slideLayout2.xml"/><Relationship Id="rId17" Type="http://schemas.openxmlformats.org/officeDocument/2006/relationships/tags" Target="../tags/tag35.xml"/><Relationship Id="rId16" Type="http://schemas.openxmlformats.org/officeDocument/2006/relationships/image" Target="../media/image1.png"/><Relationship Id="rId15" Type="http://schemas.openxmlformats.org/officeDocument/2006/relationships/tags" Target="../tags/tag34.xml"/><Relationship Id="rId14" Type="http://schemas.openxmlformats.org/officeDocument/2006/relationships/tags" Target="../tags/tag33.xml"/><Relationship Id="rId13" Type="http://schemas.openxmlformats.org/officeDocument/2006/relationships/tags" Target="../tags/tag32.xml"/><Relationship Id="rId12" Type="http://schemas.openxmlformats.org/officeDocument/2006/relationships/tags" Target="../tags/tag31.xml"/><Relationship Id="rId11" Type="http://schemas.openxmlformats.org/officeDocument/2006/relationships/tags" Target="../tags/tag30.xml"/><Relationship Id="rId10" Type="http://schemas.openxmlformats.org/officeDocument/2006/relationships/tags" Target="../tags/tag29.xml"/><Relationship Id="rId1" Type="http://schemas.openxmlformats.org/officeDocument/2006/relationships/tags" Target="../tags/tag20.xml"/></Relationships>
</file>

<file path=ppt/slides/_rels/slide4.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8" Type="http://schemas.openxmlformats.org/officeDocument/2006/relationships/slideLayout" Target="../slideLayouts/slideLayout2.xml"/><Relationship Id="rId17" Type="http://schemas.openxmlformats.org/officeDocument/2006/relationships/tags" Target="../tags/tag51.xml"/><Relationship Id="rId16" Type="http://schemas.openxmlformats.org/officeDocument/2006/relationships/image" Target="../media/image1.png"/><Relationship Id="rId15" Type="http://schemas.openxmlformats.org/officeDocument/2006/relationships/tags" Target="../tags/tag50.xml"/><Relationship Id="rId14" Type="http://schemas.openxmlformats.org/officeDocument/2006/relationships/tags" Target="../tags/tag49.xml"/><Relationship Id="rId13" Type="http://schemas.openxmlformats.org/officeDocument/2006/relationships/tags" Target="../tags/tag48.xml"/><Relationship Id="rId12" Type="http://schemas.openxmlformats.org/officeDocument/2006/relationships/tags" Target="../tags/tag47.xml"/><Relationship Id="rId11" Type="http://schemas.openxmlformats.org/officeDocument/2006/relationships/tags" Target="../tags/tag46.xml"/><Relationship Id="rId10" Type="http://schemas.openxmlformats.org/officeDocument/2006/relationships/tags" Target="../tags/tag45.xml"/><Relationship Id="rId1" Type="http://schemas.openxmlformats.org/officeDocument/2006/relationships/tags" Target="../tags/tag36.xml"/></Relationships>
</file>

<file path=ppt/slides/_rels/slide5.xml.rels><?xml version="1.0" encoding="UTF-8" standalone="yes"?>
<Relationships xmlns="http://schemas.openxmlformats.org/package/2006/relationships"><Relationship Id="rId9" Type="http://schemas.openxmlformats.org/officeDocument/2006/relationships/tags" Target="../tags/tag60.xml"/><Relationship Id="rId8" Type="http://schemas.openxmlformats.org/officeDocument/2006/relationships/tags" Target="../tags/tag59.xml"/><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8" Type="http://schemas.openxmlformats.org/officeDocument/2006/relationships/slideLayout" Target="../slideLayouts/slideLayout2.xml"/><Relationship Id="rId17" Type="http://schemas.openxmlformats.org/officeDocument/2006/relationships/tags" Target="../tags/tag67.xml"/><Relationship Id="rId16" Type="http://schemas.openxmlformats.org/officeDocument/2006/relationships/image" Target="../media/image1.png"/><Relationship Id="rId15" Type="http://schemas.openxmlformats.org/officeDocument/2006/relationships/tags" Target="../tags/tag66.xml"/><Relationship Id="rId14" Type="http://schemas.openxmlformats.org/officeDocument/2006/relationships/tags" Target="../tags/tag65.xml"/><Relationship Id="rId13" Type="http://schemas.openxmlformats.org/officeDocument/2006/relationships/tags" Target="../tags/tag64.xml"/><Relationship Id="rId12" Type="http://schemas.openxmlformats.org/officeDocument/2006/relationships/tags" Target="../tags/tag63.xml"/><Relationship Id="rId11" Type="http://schemas.openxmlformats.org/officeDocument/2006/relationships/tags" Target="../tags/tag62.xml"/><Relationship Id="rId10" Type="http://schemas.openxmlformats.org/officeDocument/2006/relationships/tags" Target="../tags/tag61.xml"/><Relationship Id="rId1" Type="http://schemas.openxmlformats.org/officeDocument/2006/relationships/tags" Target="../tags/tag52.xml"/></Relationships>
</file>

<file path=ppt/slides/_rels/slide6.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tags" Target="../tags/tag75.xml"/><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8" Type="http://schemas.openxmlformats.org/officeDocument/2006/relationships/slideLayout" Target="../slideLayouts/slideLayout2.xml"/><Relationship Id="rId17" Type="http://schemas.openxmlformats.org/officeDocument/2006/relationships/tags" Target="../tags/tag83.xml"/><Relationship Id="rId16" Type="http://schemas.openxmlformats.org/officeDocument/2006/relationships/image" Target="../media/image1.png"/><Relationship Id="rId15" Type="http://schemas.openxmlformats.org/officeDocument/2006/relationships/tags" Target="../tags/tag82.xml"/><Relationship Id="rId14" Type="http://schemas.openxmlformats.org/officeDocument/2006/relationships/tags" Target="../tags/tag81.xml"/><Relationship Id="rId13" Type="http://schemas.openxmlformats.org/officeDocument/2006/relationships/tags" Target="../tags/tag80.xml"/><Relationship Id="rId12" Type="http://schemas.openxmlformats.org/officeDocument/2006/relationships/tags" Target="../tags/tag79.xml"/><Relationship Id="rId11" Type="http://schemas.openxmlformats.org/officeDocument/2006/relationships/tags" Target="../tags/tag78.xml"/><Relationship Id="rId10" Type="http://schemas.openxmlformats.org/officeDocument/2006/relationships/tags" Target="../tags/tag77.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tags" Target="../tags/tag85.xml"/><Relationship Id="rId18" Type="http://schemas.openxmlformats.org/officeDocument/2006/relationships/slideLayout" Target="../slideLayouts/slideLayout2.xml"/><Relationship Id="rId17" Type="http://schemas.openxmlformats.org/officeDocument/2006/relationships/tags" Target="../tags/tag99.xml"/><Relationship Id="rId16" Type="http://schemas.openxmlformats.org/officeDocument/2006/relationships/image" Target="../media/image1.png"/><Relationship Id="rId15" Type="http://schemas.openxmlformats.org/officeDocument/2006/relationships/tags" Target="../tags/tag98.xml"/><Relationship Id="rId14" Type="http://schemas.openxmlformats.org/officeDocument/2006/relationships/tags" Target="../tags/tag97.xml"/><Relationship Id="rId13" Type="http://schemas.openxmlformats.org/officeDocument/2006/relationships/tags" Target="../tags/tag96.xml"/><Relationship Id="rId12" Type="http://schemas.openxmlformats.org/officeDocument/2006/relationships/tags" Target="../tags/tag95.xml"/><Relationship Id="rId11" Type="http://schemas.openxmlformats.org/officeDocument/2006/relationships/tags" Target="../tags/tag94.xml"/><Relationship Id="rId10" Type="http://schemas.openxmlformats.org/officeDocument/2006/relationships/tags" Target="../tags/tag93.xml"/><Relationship Id="rId1" Type="http://schemas.openxmlformats.org/officeDocument/2006/relationships/tags" Target="../tags/tag84.xml"/></Relationships>
</file>

<file path=ppt/slides/_rels/slide8.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tags" Target="../tags/tag107.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8" Type="http://schemas.openxmlformats.org/officeDocument/2006/relationships/slideLayout" Target="../slideLayouts/slideLayout2.xml"/><Relationship Id="rId17" Type="http://schemas.openxmlformats.org/officeDocument/2006/relationships/tags" Target="../tags/tag115.xml"/><Relationship Id="rId16" Type="http://schemas.openxmlformats.org/officeDocument/2006/relationships/image" Target="../media/image1.png"/><Relationship Id="rId15" Type="http://schemas.openxmlformats.org/officeDocument/2006/relationships/tags" Target="../tags/tag114.xml"/><Relationship Id="rId14" Type="http://schemas.openxmlformats.org/officeDocument/2006/relationships/tags" Target="../tags/tag113.xml"/><Relationship Id="rId13" Type="http://schemas.openxmlformats.org/officeDocument/2006/relationships/tags" Target="../tags/tag112.xml"/><Relationship Id="rId12" Type="http://schemas.openxmlformats.org/officeDocument/2006/relationships/tags" Target="../tags/tag111.xml"/><Relationship Id="rId11" Type="http://schemas.openxmlformats.org/officeDocument/2006/relationships/tags" Target="../tags/tag110.xml"/><Relationship Id="rId10" Type="http://schemas.openxmlformats.org/officeDocument/2006/relationships/tags" Target="../tags/tag109.xml"/><Relationship Id="rId1" Type="http://schemas.openxmlformats.org/officeDocument/2006/relationships/tags" Target="../tags/tag100.xml"/></Relationships>
</file>

<file path=ppt/slides/_rels/slide9.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8" Type="http://schemas.openxmlformats.org/officeDocument/2006/relationships/slideLayout" Target="../slideLayouts/slideLayout2.xml"/><Relationship Id="rId17" Type="http://schemas.openxmlformats.org/officeDocument/2006/relationships/tags" Target="../tags/tag131.xml"/><Relationship Id="rId16" Type="http://schemas.openxmlformats.org/officeDocument/2006/relationships/image" Target="../media/image1.png"/><Relationship Id="rId15" Type="http://schemas.openxmlformats.org/officeDocument/2006/relationships/tags" Target="../tags/tag130.xml"/><Relationship Id="rId14" Type="http://schemas.openxmlformats.org/officeDocument/2006/relationships/tags" Target="../tags/tag129.xml"/><Relationship Id="rId13" Type="http://schemas.openxmlformats.org/officeDocument/2006/relationships/tags" Target="../tags/tag128.xml"/><Relationship Id="rId12" Type="http://schemas.openxmlformats.org/officeDocument/2006/relationships/tags" Target="../tags/tag127.xml"/><Relationship Id="rId11" Type="http://schemas.openxmlformats.org/officeDocument/2006/relationships/tags" Target="../tags/tag126.xml"/><Relationship Id="rId10" Type="http://schemas.openxmlformats.org/officeDocument/2006/relationships/tags" Target="../tags/tag125.xml"/><Relationship Id="rId1" Type="http://schemas.openxmlformats.org/officeDocument/2006/relationships/tags" Target="../tags/tag1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第一章 课后作业</a:t>
            </a:r>
            <a:r>
              <a:rPr lang="en-US" altLang="zh-CN"/>
              <a:t>2</a:t>
            </a:r>
            <a:endParaRPr lang="en-US" altLang="zh-CN"/>
          </a:p>
        </p:txBody>
      </p:sp>
      <p:sp>
        <p:nvSpPr>
          <p:cNvPr id="3" name="文本框 2"/>
          <p:cNvSpPr txBox="1"/>
          <p:nvPr>
            <p:custDataLst>
              <p:tags r:id="rId1"/>
            </p:custDataLst>
          </p:nvPr>
        </p:nvSpPr>
        <p:spPr>
          <a:xfrm>
            <a:off x="4000400" y="3286700"/>
            <a:ext cx="1143200" cy="285800"/>
          </a:xfrm>
          <a:prstGeom prst="rect">
            <a:avLst/>
          </a:prstGeom>
          <a:noFill/>
          <a:ln w="12700">
            <a:noFill/>
          </a:ln>
        </p:spPr>
        <p:txBody>
          <a:bodyPr wrap="square" rtlCol="0" anchor="ctr" anchorCtr="1">
            <a:noAutofit/>
          </a:bodyPr>
          <a:p>
            <a:pPr lvl="0" algn="l">
              <a:buNone/>
            </a:pPr>
            <a:r>
              <a:rPr lang="zh-CN" altLang="en-US" sz="1125">
                <a:solidFill>
                  <a:srgbClr val="000000"/>
                </a:solidFill>
              </a:rPr>
              <a:t>总分: 17</a:t>
            </a:r>
            <a:endParaRPr lang="zh-CN" altLang="en-US" sz="1125">
              <a:solidFill>
                <a:srgbClr val="000000"/>
              </a:solidFill>
            </a:endParaRPr>
          </a:p>
        </p:txBody>
      </p:sp>
      <p:sp>
        <p:nvSpPr>
          <p:cNvPr id="4" name="文本框 3"/>
          <p:cNvSpPr txBox="1"/>
          <p:nvPr/>
        </p:nvSpPr>
        <p:spPr>
          <a:xfrm>
            <a:off x="3035825" y="4429900"/>
            <a:ext cx="3072350" cy="571600"/>
          </a:xfrm>
          <a:prstGeom prst="rect">
            <a:avLst/>
          </a:prstGeom>
          <a:noFill/>
          <a:ln w="12700">
            <a:noFill/>
          </a:ln>
        </p:spPr>
        <p:txBody>
          <a:bodyPr wrap="square" rtlCol="0" anchor="ctr">
            <a:noAutofit/>
          </a:bodyPr>
          <a:p>
            <a:pPr lvl="0" algn="l">
              <a:buNone/>
            </a:pPr>
            <a:r>
              <a:rPr lang="zh-CN" altLang="en-US" sz="1125">
                <a:solidFill>
                  <a:srgbClr val="FF0000"/>
                </a:solidFill>
              </a:rPr>
              <a:t>*此封面页请勿删除，删除后将无法上传至试卷库，添加菜单栏任意题型即可制作试卷。本提示将在上传时自动隐藏。</a:t>
            </a:r>
            <a:endParaRPr lang="zh-CN" altLang="en-US" sz="1125">
              <a:solidFill>
                <a:srgbClr val="FF0000"/>
              </a:solidFill>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9. </a:t>
            </a:r>
            <a:r>
              <a:rPr lang="zh-CN" altLang="en-US" sz="2600">
                <a:solidFill>
                  <a:srgbClr val="000000"/>
                </a:solidFill>
                <a:latin typeface="微软雅黑" panose="020B0503020204020204" charset="-122"/>
                <a:ea typeface="微软雅黑" panose="020B0503020204020204" charset="-122"/>
              </a:rPr>
              <a:t>计提资产减值准备这一做法体现的是会计信息质量（）要求</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2"/>
            </p:custDataLst>
          </p:nvPr>
        </p:nvSpPr>
        <p:spPr>
          <a:xfrm>
            <a:off x="1828800" y="204152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真实性</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谨慎性</a:t>
            </a:r>
            <a:endParaRPr lang="zh-CN" altLang="en-US" sz="2600">
              <a:solidFill>
                <a:srgbClr val="000000"/>
              </a:solidFill>
              <a:latin typeface="微软雅黑" panose="020B0503020204020204" charset="-122"/>
              <a:ea typeface="微软雅黑" panose="020B0503020204020204" charset="-122"/>
            </a:endParaRPr>
          </a:p>
        </p:txBody>
      </p:sp>
      <p:sp>
        <p:nvSpPr>
          <p:cNvPr id="8" name="文本框 7"/>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相关性</a:t>
            </a:r>
            <a:endParaRPr lang="zh-CN" altLang="en-US" sz="2600">
              <a:solidFill>
                <a:srgbClr val="000000"/>
              </a:solidFill>
              <a:latin typeface="微软雅黑" panose="020B0503020204020204" charset="-122"/>
              <a:ea typeface="微软雅黑" panose="020B0503020204020204" charset="-122"/>
            </a:endParaRPr>
          </a:p>
        </p:txBody>
      </p:sp>
      <p:sp>
        <p:nvSpPr>
          <p:cNvPr id="9" name="文本框 8"/>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明晰性</a:t>
            </a:r>
            <a:endParaRPr lang="zh-CN" altLang="en-US" sz="2600">
              <a:solidFill>
                <a:srgbClr val="000000"/>
              </a:solidFill>
              <a:latin typeface="微软雅黑" panose="020B0503020204020204" charset="-122"/>
              <a:ea typeface="微软雅黑" panose="020B0503020204020204" charset="-122"/>
            </a:endParaRPr>
          </a:p>
        </p:txBody>
      </p:sp>
      <p:sp>
        <p:nvSpPr>
          <p:cNvPr id="10" name="椭圆 9"/>
          <p:cNvSpPr>
            <a:spLocks noChangeAspect="1"/>
          </p:cNvSpPr>
          <p:nvPr>
            <p:custDataLst>
              <p:tags r:id="rId6"/>
            </p:custDataLst>
          </p:nvPr>
        </p:nvSpPr>
        <p:spPr>
          <a:xfrm>
            <a:off x="1178560" y="213741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7"/>
            </p:custDataLst>
          </p:nvPr>
        </p:nvSpPr>
        <p:spPr>
          <a:xfrm>
            <a:off x="1178560" y="2780665"/>
            <a:ext cx="385445" cy="38608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2" name="椭圆 11"/>
          <p:cNvSpPr>
            <a:spLocks noChangeAspect="1"/>
          </p:cNvSpPr>
          <p:nvPr>
            <p:custDataLst>
              <p:tags r:id="rId8"/>
            </p:custDataLst>
          </p:nvPr>
        </p:nvSpPr>
        <p:spPr>
          <a:xfrm>
            <a:off x="1178560" y="3423920"/>
            <a:ext cx="385445" cy="385445"/>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3" name="椭圆 12"/>
          <p:cNvSpPr>
            <a:spLocks noChangeAspect="1"/>
          </p:cNvSpPr>
          <p:nvPr>
            <p:custDataLst>
              <p:tags r:id="rId9"/>
            </p:custDataLst>
          </p:nvPr>
        </p:nvSpPr>
        <p:spPr>
          <a:xfrm>
            <a:off x="1178560" y="406654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9" name="组合 18"/>
          <p:cNvGrpSpPr/>
          <p:nvPr>
            <p:custDataLst>
              <p:tags r:id="rId10"/>
            </p:custDataLst>
          </p:nvPr>
        </p:nvGrpSpPr>
        <p:grpSpPr>
          <a:xfrm>
            <a:off x="0" y="0"/>
            <a:ext cx="9144000" cy="635000"/>
            <a:chOff x="0" y="0"/>
            <a:chExt cx="14400" cy="1000"/>
          </a:xfrm>
        </p:grpSpPr>
        <p:sp>
          <p:nvSpPr>
            <p:cNvPr id="15"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8"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4" name="图片 3"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584835" y="635000"/>
            <a:ext cx="8270875"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10. </a:t>
            </a:r>
            <a:r>
              <a:rPr lang="zh-CN" altLang="en-US" sz="2600">
                <a:solidFill>
                  <a:srgbClr val="000000"/>
                </a:solidFill>
                <a:latin typeface="微软雅黑" panose="020B0503020204020204" charset="-122"/>
                <a:ea typeface="微软雅黑" panose="020B0503020204020204" charset="-122"/>
              </a:rPr>
              <a:t>会计核算上企业将融资租赁方式租入的资产视为自已的资产进行管理,这一做法所反映的会计信息质量要求是（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真实性</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相关性</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实质重于形式</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明晰性</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1178560" y="213741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1178560" y="2780665"/>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1178560" y="3423920"/>
            <a:ext cx="385445" cy="385445"/>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1178560" y="406654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9144000" cy="635000"/>
            <a:chOff x="0" y="0"/>
            <a:chExt cx="14400" cy="1000"/>
          </a:xfrm>
        </p:grpSpPr>
        <p:sp>
          <p:nvSpPr>
            <p:cNvPr id="12"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11. </a:t>
            </a:r>
            <a:r>
              <a:rPr lang="zh-CN" altLang="en-US" sz="2600">
                <a:solidFill>
                  <a:srgbClr val="000000"/>
                </a:solidFill>
                <a:latin typeface="微软雅黑" panose="020B0503020204020204" charset="-122"/>
                <a:ea typeface="微软雅黑" panose="020B0503020204020204" charset="-122"/>
              </a:rPr>
              <a:t>企业对于已经发生的交易或事项,应当及时进行会计确认、计量和报告,不得提前或延后,所反映的会计信息质量要求是（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及时性</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相关性</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实质重于形式</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明晰性</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1178560" y="2137410"/>
            <a:ext cx="385445" cy="38608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1178560" y="2780665"/>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1178560" y="3423920"/>
            <a:ext cx="385445" cy="385445"/>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1178560" y="406654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9144000" cy="635000"/>
            <a:chOff x="0" y="0"/>
            <a:chExt cx="14400" cy="1000"/>
          </a:xfrm>
        </p:grpSpPr>
        <p:sp>
          <p:nvSpPr>
            <p:cNvPr id="12"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1. </a:t>
            </a:r>
            <a:r>
              <a:rPr lang="zh-CN" altLang="en-US" sz="2600">
                <a:solidFill>
                  <a:srgbClr val="000000"/>
                </a:solidFill>
                <a:latin typeface="微软雅黑" panose="020B0503020204020204" charset="-122"/>
                <a:ea typeface="微软雅黑" panose="020B0503020204020204" charset="-122"/>
              </a:rPr>
              <a:t>会计的基本前提包括（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会计主体</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会计分期</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货币计量</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持续经营</a:t>
            </a:r>
            <a:endParaRPr lang="zh-CN" altLang="en-US" sz="26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1178560" y="2137410"/>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1178560" y="2780665"/>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1178560" y="3423920"/>
            <a:ext cx="385445" cy="385445"/>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1178560" y="4066540"/>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9144000" cy="635000"/>
            <a:chOff x="0" y="0"/>
            <a:chExt cx="14400" cy="1000"/>
          </a:xfrm>
        </p:grpSpPr>
        <p:sp>
          <p:nvSpPr>
            <p:cNvPr id="12"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2.下列（ ）可以是会计主体</a:t>
            </a:r>
            <a:endParaRPr lang="en-US" altLang="zh-CN"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公司</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分公司</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子公司</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学校</a:t>
            </a:r>
            <a:endParaRPr lang="zh-CN" altLang="en-US" sz="26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1178560" y="2137410"/>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1178560" y="2780665"/>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1178560" y="3423920"/>
            <a:ext cx="385445" cy="385445"/>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1178560" y="4066540"/>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9144000" cy="635000"/>
            <a:chOff x="0" y="0"/>
            <a:chExt cx="14400" cy="1000"/>
          </a:xfrm>
        </p:grpSpPr>
        <p:sp>
          <p:nvSpPr>
            <p:cNvPr id="12"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3. </a:t>
            </a:r>
            <a:r>
              <a:rPr lang="zh-CN" altLang="en-US" sz="2600">
                <a:solidFill>
                  <a:srgbClr val="000000"/>
                </a:solidFill>
                <a:latin typeface="微软雅黑" panose="020B0503020204020204" charset="-122"/>
                <a:ea typeface="微软雅黑" panose="020B0503020204020204" charset="-122"/>
              </a:rPr>
              <a:t>下列属于会计信息质量要求的是（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真实性</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相关性</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实质重于形式</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明晰性</a:t>
            </a:r>
            <a:endParaRPr lang="zh-CN" altLang="en-US" sz="26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1178560" y="2137410"/>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1178560" y="2780665"/>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1178560" y="3423920"/>
            <a:ext cx="385445" cy="385445"/>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1178560" y="4066540"/>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9144000" cy="635000"/>
            <a:chOff x="0" y="0"/>
            <a:chExt cx="14400" cy="1000"/>
          </a:xfrm>
        </p:grpSpPr>
        <p:sp>
          <p:nvSpPr>
            <p:cNvPr id="12"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4.下列属于会计核算方法的是（   ）</a:t>
            </a:r>
            <a:endParaRPr lang="en-US" altLang="zh-CN"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8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设置会计科目与账户</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604218"/>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复式记账</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118632"/>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编制与审核凭证</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363304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设置和登记账簿</a:t>
            </a:r>
            <a:endParaRPr lang="zh-CN" altLang="en-US" sz="26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1178560" y="2138031"/>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1178560" y="2652445"/>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1178560" y="3166858"/>
            <a:ext cx="385445" cy="385445"/>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1178560" y="3681271"/>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sp>
        <p:nvSpPr>
          <p:cNvPr id="18" name="文本框 17"/>
          <p:cNvSpPr txBox="1"/>
          <p:nvPr>
            <p:custDataLst>
              <p:tags r:id="rId10"/>
            </p:custDataLst>
          </p:nvPr>
        </p:nvSpPr>
        <p:spPr>
          <a:xfrm>
            <a:off x="1828800" y="41471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财产清查和编制财务报告</a:t>
            </a:r>
            <a:endParaRPr lang="zh-CN" altLang="en-US" sz="2600">
              <a:solidFill>
                <a:srgbClr val="000000"/>
              </a:solidFill>
              <a:latin typeface="微软雅黑" panose="020B0503020204020204" charset="-122"/>
              <a:ea typeface="微软雅黑" panose="020B0503020204020204" charset="-122"/>
            </a:endParaRPr>
          </a:p>
        </p:txBody>
      </p:sp>
      <p:sp>
        <p:nvSpPr>
          <p:cNvPr id="19" name="矩形 18"/>
          <p:cNvSpPr>
            <a:spLocks noChangeAspect="1"/>
          </p:cNvSpPr>
          <p:nvPr>
            <p:custDataLst>
              <p:tags r:id="rId11"/>
            </p:custDataLst>
          </p:nvPr>
        </p:nvSpPr>
        <p:spPr>
          <a:xfrm>
            <a:off x="1178560" y="4195445"/>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E</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2"/>
            </p:custDataLst>
          </p:nvPr>
        </p:nvGrpSpPr>
        <p:grpSpPr>
          <a:xfrm>
            <a:off x="0" y="0"/>
            <a:ext cx="9144000" cy="635000"/>
            <a:chOff x="0" y="0"/>
            <a:chExt cx="14400" cy="1000"/>
          </a:xfrm>
        </p:grpSpPr>
        <p:sp>
          <p:nvSpPr>
            <p:cNvPr id="12" name="TitleBackground"/>
            <p:cNvSpPr/>
            <p:nvPr>
              <p:custDataLst>
                <p:tags r:id="rId13"/>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4"/>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5"/>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6"/>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7"/>
            </p:custDataLst>
          </p:nvPr>
        </p:nvPicPr>
        <p:blipFill>
          <a:blip r:embed="rId18"/>
          <a:stretch>
            <a:fillRect/>
          </a:stretch>
        </p:blipFill>
        <p:spPr>
          <a:xfrm>
            <a:off x="7594600" y="63500"/>
            <a:ext cx="1422400" cy="508000"/>
          </a:xfrm>
          <a:prstGeom prst="rect">
            <a:avLst/>
          </a:prstGeom>
        </p:spPr>
      </p:pic>
    </p:spTree>
    <p:custDataLst>
      <p:tags r:id="rId19"/>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5. </a:t>
            </a:r>
            <a:r>
              <a:rPr lang="zh-CN" altLang="en-US" sz="2600">
                <a:solidFill>
                  <a:srgbClr val="000000"/>
                </a:solidFill>
                <a:latin typeface="微软雅黑" panose="020B0503020204020204" charset="-122"/>
                <a:ea typeface="微软雅黑" panose="020B0503020204020204" charset="-122"/>
              </a:rPr>
              <a:t>以下各项符合可比性要求的是（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1946910"/>
            <a:ext cx="6400800" cy="481965"/>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企业提供的会计信息应当具有可比性</a:t>
            </a:r>
            <a:endParaRPr lang="zh-CN" altLang="en-US" sz="20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7188200" cy="481965"/>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同一企业不同时期发生的相同或者相似的交易或者事项,应当采用一致的会计政 策,不得随意变更</a:t>
            </a:r>
            <a:endParaRPr lang="zh-CN" altLang="en-US" sz="20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470910"/>
            <a:ext cx="7188200" cy="481965"/>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不同企业发生的相同或者相似的交易或者事项,应当采用规定的会计政策,确保 会计信息口径一致、相互可比</a:t>
            </a:r>
            <a:endParaRPr lang="zh-CN" altLang="en-US" sz="20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208780"/>
            <a:ext cx="6993255" cy="481965"/>
          </a:xfrm>
          <a:prstGeom prst="rect">
            <a:avLst/>
          </a:prstGeom>
          <a:noFill/>
        </p:spPr>
        <p:txBody>
          <a:bodyPr wrap="square" rtlCol="0" anchor="ctr" anchorCtr="0">
            <a:noAutofit/>
          </a:bodyPr>
          <a:p>
            <a:pPr lvl="0" algn="l">
              <a:buNone/>
            </a:pPr>
            <a:r>
              <a:rPr lang="zh-CN" altLang="en-US" sz="2000">
                <a:solidFill>
                  <a:srgbClr val="000000"/>
                </a:solidFill>
                <a:latin typeface="微软雅黑" panose="020B0503020204020204" charset="-122"/>
                <a:ea typeface="微软雅黑" panose="020B0503020204020204" charset="-122"/>
              </a:rPr>
              <a:t>企业对于已经发生的交易或事项,应当及时进行会计确认、计量和报告,不得提 前或延后</a:t>
            </a:r>
            <a:endParaRPr lang="zh-CN" altLang="en-US" sz="20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1178560" y="1994535"/>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200">
                <a:solidFill>
                  <a:srgbClr val="FFFFFF"/>
                </a:solidFill>
                <a:latin typeface="微软雅黑" panose="020B0503020204020204" charset="-122"/>
                <a:ea typeface="微软雅黑" panose="020B0503020204020204" charset="-122"/>
              </a:rPr>
              <a:t>A</a:t>
            </a:r>
            <a:endParaRPr lang="zh-CN" altLang="en-US" sz="12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1178560" y="2780665"/>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200">
                <a:solidFill>
                  <a:srgbClr val="FFFFFF"/>
                </a:solidFill>
                <a:latin typeface="微软雅黑" panose="020B0503020204020204" charset="-122"/>
                <a:ea typeface="微软雅黑" panose="020B0503020204020204" charset="-122"/>
              </a:rPr>
              <a:t>B</a:t>
            </a:r>
            <a:endParaRPr lang="zh-CN" altLang="en-US" sz="12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1178560" y="3519170"/>
            <a:ext cx="385445" cy="385445"/>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200">
                <a:solidFill>
                  <a:srgbClr val="FFFFFF"/>
                </a:solidFill>
                <a:latin typeface="微软雅黑" panose="020B0503020204020204" charset="-122"/>
                <a:ea typeface="微软雅黑" panose="020B0503020204020204" charset="-122"/>
              </a:rPr>
              <a:t>C</a:t>
            </a:r>
            <a:endParaRPr lang="zh-CN" altLang="en-US" sz="12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1178560" y="4193540"/>
            <a:ext cx="385445" cy="386080"/>
          </a:xfrm>
          <a:prstGeom prst="rect">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200">
                <a:solidFill>
                  <a:srgbClr val="FFFFFF"/>
                </a:solidFill>
                <a:latin typeface="微软雅黑" panose="020B0503020204020204" charset="-122"/>
                <a:ea typeface="微软雅黑" panose="020B0503020204020204" charset="-122"/>
              </a:rPr>
              <a:t>D</a:t>
            </a:r>
            <a:endParaRPr lang="zh-CN" altLang="en-US" sz="12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9144000" cy="635000"/>
            <a:chOff x="0" y="0"/>
            <a:chExt cx="14400" cy="1000"/>
          </a:xfrm>
        </p:grpSpPr>
        <p:sp>
          <p:nvSpPr>
            <p:cNvPr id="12"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6.</a:t>
            </a:r>
            <a:r>
              <a:rPr lang="zh-CN" altLang="en-US" sz="2600">
                <a:solidFill>
                  <a:srgbClr val="000000"/>
                </a:solidFill>
                <a:latin typeface="微软雅黑" panose="020B0503020204020204" charset="-122"/>
                <a:ea typeface="微软雅黑" panose="020B0503020204020204" charset="-122"/>
              </a:rPr>
              <a:t>下列属于旅游企业会计的自身特点的是 （  ）</a:t>
            </a:r>
            <a:endParaRPr lang="en-US" altLang="zh-CN"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核算方法多样性</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核算内容综合性</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核算具有涉外性</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反映和监督</a:t>
            </a:r>
            <a:endParaRPr lang="zh-CN" altLang="en-US" sz="2600">
              <a:solidFill>
                <a:srgbClr val="000000"/>
              </a:solidFill>
              <a:latin typeface="微软雅黑" panose="020B0503020204020204" charset="-122"/>
              <a:ea typeface="微软雅黑" panose="020B0503020204020204" charset="-122"/>
            </a:endParaRPr>
          </a:p>
        </p:txBody>
      </p:sp>
      <p:sp>
        <p:nvSpPr>
          <p:cNvPr id="8" name="矩形 7"/>
          <p:cNvSpPr>
            <a:spLocks noChangeAspect="1"/>
          </p:cNvSpPr>
          <p:nvPr>
            <p:custDataLst>
              <p:tags r:id="rId6"/>
            </p:custDataLst>
          </p:nvPr>
        </p:nvSpPr>
        <p:spPr>
          <a:xfrm>
            <a:off x="1178560" y="2137410"/>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矩形 8"/>
          <p:cNvSpPr>
            <a:spLocks noChangeAspect="1"/>
          </p:cNvSpPr>
          <p:nvPr>
            <p:custDataLst>
              <p:tags r:id="rId7"/>
            </p:custDataLst>
          </p:nvPr>
        </p:nvSpPr>
        <p:spPr>
          <a:xfrm>
            <a:off x="1178560" y="2780665"/>
            <a:ext cx="385445" cy="386080"/>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矩形 9"/>
          <p:cNvSpPr>
            <a:spLocks noChangeAspect="1"/>
          </p:cNvSpPr>
          <p:nvPr>
            <p:custDataLst>
              <p:tags r:id="rId8"/>
            </p:custDataLst>
          </p:nvPr>
        </p:nvSpPr>
        <p:spPr>
          <a:xfrm>
            <a:off x="1178560" y="3423920"/>
            <a:ext cx="385445" cy="385445"/>
          </a:xfrm>
          <a:prstGeom prst="rect">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矩形 10"/>
          <p:cNvSpPr>
            <a:spLocks noChangeAspect="1"/>
          </p:cNvSpPr>
          <p:nvPr>
            <p:custDataLst>
              <p:tags r:id="rId9"/>
            </p:custDataLst>
          </p:nvPr>
        </p:nvSpPr>
        <p:spPr>
          <a:xfrm>
            <a:off x="1178560" y="4066540"/>
            <a:ext cx="385445" cy="386080"/>
          </a:xfrm>
          <a:prstGeom prst="rect">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9144000" cy="635000"/>
            <a:chOff x="0" y="0"/>
            <a:chExt cx="14400" cy="1000"/>
          </a:xfrm>
        </p:grpSpPr>
        <p:sp>
          <p:nvSpPr>
            <p:cNvPr id="12"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多选题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96315" y="357505"/>
            <a:ext cx="4862195" cy="1607820"/>
          </a:xfrm>
          <a:prstGeom prst="rect">
            <a:avLst/>
          </a:prstGeom>
          <a:noFill/>
        </p:spPr>
        <p:txBody>
          <a:bodyPr wrap="square" rtlCol="0" anchor="ctr" anchorCtr="0">
            <a:noAutofit/>
          </a:bodyPr>
          <a:p>
            <a:pPr lvl="0" algn="l">
              <a:buNone/>
            </a:pPr>
            <a:r>
              <a:rPr lang="en-US" altLang="zh-CN" sz="2000">
                <a:solidFill>
                  <a:srgbClr val="000000"/>
                </a:solidFill>
                <a:latin typeface="微软雅黑" panose="020B0503020204020204" charset="-122"/>
                <a:ea typeface="微软雅黑" panose="020B0503020204020204" charset="-122"/>
              </a:rPr>
              <a:t>1. </a:t>
            </a:r>
            <a:r>
              <a:rPr lang="zh-CN" altLang="en-US" sz="2000">
                <a:solidFill>
                  <a:srgbClr val="000000"/>
                </a:solidFill>
                <a:latin typeface="微软雅黑" panose="020B0503020204020204" charset="-122"/>
                <a:ea typeface="微软雅黑" panose="020B0503020204020204" charset="-122"/>
              </a:rPr>
              <a:t>会计是（  ）</a:t>
            </a:r>
            <a:endParaRPr lang="zh-CN" altLang="en-US" sz="20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2967345" y="2089912"/>
            <a:ext cx="2250675" cy="482287"/>
          </a:xfrm>
          <a:prstGeom prst="rect">
            <a:avLst/>
          </a:prstGeom>
          <a:noFill/>
        </p:spPr>
        <p:txBody>
          <a:bodyPr wrap="square" rtlCol="0" anchor="ctr" anchorCtr="0">
            <a:noAutofit/>
          </a:bodyPr>
          <a:p>
            <a:pPr lvl="0" algn="l">
              <a:buNone/>
            </a:pPr>
            <a:r>
              <a:rPr lang="zh-CN" altLang="en-US" sz="1465">
                <a:solidFill>
                  <a:srgbClr val="000000"/>
                </a:solidFill>
                <a:latin typeface="微软雅黑" panose="020B0503020204020204" charset="-122"/>
                <a:ea typeface="微软雅黑" panose="020B0503020204020204" charset="-122"/>
              </a:rPr>
              <a:t>纯粹的记账工作</a:t>
            </a:r>
            <a:endParaRPr lang="zh-CN" altLang="en-US" sz="1465">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3607425" y="2732962"/>
            <a:ext cx="2250675" cy="482287"/>
          </a:xfrm>
          <a:prstGeom prst="rect">
            <a:avLst/>
          </a:prstGeom>
          <a:noFill/>
        </p:spPr>
        <p:txBody>
          <a:bodyPr wrap="square" rtlCol="0" anchor="ctr" anchorCtr="0">
            <a:noAutofit/>
          </a:bodyPr>
          <a:p>
            <a:pPr lvl="0" algn="l">
              <a:buNone/>
            </a:pPr>
            <a:r>
              <a:rPr lang="zh-CN" altLang="en-US" sz="1465">
                <a:solidFill>
                  <a:srgbClr val="000000"/>
                </a:solidFill>
                <a:latin typeface="微软雅黑" panose="020B0503020204020204" charset="-122"/>
                <a:ea typeface="微软雅黑" panose="020B0503020204020204" charset="-122"/>
              </a:rPr>
              <a:t>记账、算账、报账的工作</a:t>
            </a:r>
            <a:endParaRPr lang="zh-CN" altLang="en-US" sz="1465">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3607435" y="3376295"/>
            <a:ext cx="3339465" cy="482600"/>
          </a:xfrm>
          <a:prstGeom prst="rect">
            <a:avLst/>
          </a:prstGeom>
          <a:noFill/>
        </p:spPr>
        <p:txBody>
          <a:bodyPr wrap="square" rtlCol="0" anchor="ctr" anchorCtr="0">
            <a:noAutofit/>
          </a:bodyPr>
          <a:p>
            <a:pPr lvl="0" algn="l">
              <a:buNone/>
            </a:pPr>
            <a:r>
              <a:rPr lang="zh-CN" altLang="en-US" sz="1465">
                <a:solidFill>
                  <a:srgbClr val="000000"/>
                </a:solidFill>
                <a:latin typeface="微软雅黑" panose="020B0503020204020204" charset="-122"/>
                <a:ea typeface="微软雅黑" panose="020B0503020204020204" charset="-122"/>
              </a:rPr>
              <a:t>管理活动，经济管理组成部分</a:t>
            </a:r>
            <a:endParaRPr lang="zh-CN" altLang="en-US" sz="1465">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3607425" y="4019062"/>
            <a:ext cx="2250675" cy="482287"/>
          </a:xfrm>
          <a:prstGeom prst="rect">
            <a:avLst/>
          </a:prstGeom>
          <a:noFill/>
        </p:spPr>
        <p:txBody>
          <a:bodyPr wrap="square" rtlCol="0" anchor="ctr" anchorCtr="0">
            <a:noAutofit/>
          </a:bodyPr>
          <a:p>
            <a:pPr lvl="0" algn="l">
              <a:buNone/>
            </a:pPr>
            <a:r>
              <a:rPr lang="zh-CN" altLang="en-US" sz="1465">
                <a:solidFill>
                  <a:srgbClr val="000000"/>
                </a:solidFill>
                <a:latin typeface="微软雅黑" panose="020B0503020204020204" charset="-122"/>
                <a:ea typeface="微软雅黑" panose="020B0503020204020204" charset="-122"/>
              </a:rPr>
              <a:t>预测、决策、分析的工具</a:t>
            </a:r>
            <a:endParaRPr lang="zh-CN" altLang="en-US" sz="1465">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2627600" y="2176367"/>
            <a:ext cx="308664" cy="308664"/>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900">
                <a:solidFill>
                  <a:srgbClr val="FFFFFF"/>
                </a:solidFill>
                <a:latin typeface="微软雅黑" panose="020B0503020204020204" charset="-122"/>
                <a:ea typeface="微软雅黑" panose="020B0503020204020204" charset="-122"/>
              </a:rPr>
              <a:t>A</a:t>
            </a:r>
            <a:endParaRPr lang="zh-CN" altLang="en-US" sz="9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3267680" y="2819417"/>
            <a:ext cx="308664" cy="308664"/>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900">
                <a:solidFill>
                  <a:srgbClr val="FFFFFF"/>
                </a:solidFill>
                <a:latin typeface="微软雅黑" panose="020B0503020204020204" charset="-122"/>
                <a:ea typeface="微软雅黑" panose="020B0503020204020204" charset="-122"/>
              </a:rPr>
              <a:t>B</a:t>
            </a:r>
            <a:endParaRPr lang="zh-CN" altLang="en-US" sz="9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3267680" y="3462467"/>
            <a:ext cx="308664" cy="308664"/>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900">
                <a:solidFill>
                  <a:srgbClr val="FFFFFF"/>
                </a:solidFill>
                <a:latin typeface="微软雅黑" panose="020B0503020204020204" charset="-122"/>
                <a:ea typeface="微软雅黑" panose="020B0503020204020204" charset="-122"/>
              </a:rPr>
              <a:t>C</a:t>
            </a:r>
            <a:endParaRPr lang="zh-CN" altLang="en-US" sz="9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3267680" y="4105874"/>
            <a:ext cx="308664" cy="308664"/>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900">
                <a:solidFill>
                  <a:srgbClr val="FFFFFF"/>
                </a:solidFill>
                <a:latin typeface="微软雅黑" panose="020B0503020204020204" charset="-122"/>
                <a:ea typeface="微软雅黑" panose="020B0503020204020204" charset="-122"/>
              </a:rPr>
              <a:t>D</a:t>
            </a:r>
            <a:endParaRPr lang="zh-CN" altLang="en-US" sz="9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93" y="28"/>
            <a:ext cx="3215250" cy="395118"/>
            <a:chOff x="-11597" y="-183"/>
            <a:chExt cx="9000" cy="1106"/>
          </a:xfrm>
        </p:grpSpPr>
        <p:sp>
          <p:nvSpPr>
            <p:cNvPr id="12" name="TitleBackground"/>
            <p:cNvSpPr/>
            <p:nvPr>
              <p:custDataLst>
                <p:tags r:id="rId11"/>
              </p:custDataLst>
            </p:nvPr>
          </p:nvSpPr>
          <p:spPr>
            <a:xfrm>
              <a:off x="-11597" y="-183"/>
              <a:ext cx="90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15"/>
            </a:p>
          </p:txBody>
        </p:sp>
        <p:sp>
          <p:nvSpPr>
            <p:cNvPr id="13" name="ColorBlock"/>
            <p:cNvSpPr/>
            <p:nvPr>
              <p:custDataLst>
                <p:tags r:id="rId12"/>
              </p:custDataLst>
            </p:nvPr>
          </p:nvSpPr>
          <p:spPr>
            <a:xfrm>
              <a:off x="-11597" y="-183"/>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15"/>
            </a:p>
          </p:txBody>
        </p:sp>
        <p:sp>
          <p:nvSpPr>
            <p:cNvPr id="14" name="TypeText"/>
            <p:cNvSpPr txBox="1"/>
            <p:nvPr>
              <p:custDataLst>
                <p:tags r:id="rId13"/>
              </p:custDataLst>
            </p:nvPr>
          </p:nvSpPr>
          <p:spPr>
            <a:xfrm>
              <a:off x="-10886" y="-183"/>
              <a:ext cx="3000" cy="1000"/>
            </a:xfrm>
            <a:prstGeom prst="rect">
              <a:avLst/>
            </a:prstGeom>
            <a:noFill/>
          </p:spPr>
          <p:txBody>
            <a:bodyPr wrap="none" rtlCol="0" anchor="ctr" anchorCtr="0">
              <a:noAutofit/>
            </a:bodyPr>
            <a:p>
              <a:pPr lvl="0" algn="l">
                <a:buNone/>
              </a:pPr>
              <a:r>
                <a:rPr lang="zh-CN" altLang="en-US" sz="1465">
                  <a:solidFill>
                    <a:srgbClr val="000000"/>
                  </a:solidFill>
                  <a:latin typeface="微软雅黑" panose="020B0503020204020204" charset="-122"/>
                  <a:ea typeface="微软雅黑" panose="020B0503020204020204" charset="-122"/>
                </a:rPr>
                <a:t>单选题</a:t>
              </a:r>
              <a:endParaRPr lang="zh-CN" altLang="en-US" sz="1465">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8397" y="123"/>
              <a:ext cx="3600" cy="800"/>
            </a:xfrm>
            <a:prstGeom prst="rect">
              <a:avLst/>
            </a:prstGeom>
            <a:noFill/>
          </p:spPr>
          <p:txBody>
            <a:bodyPr wrap="none" rtlCol="0" anchor="ctr" anchorCtr="0">
              <a:noAutofit/>
            </a:bodyPr>
            <a:p>
              <a:pPr lvl="0" algn="l">
                <a:buNone/>
              </a:pPr>
              <a:r>
                <a:rPr lang="zh-CN" altLang="en-US" sz="1125">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1125">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17" name="图片 16"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2.</a:t>
            </a:r>
            <a:r>
              <a:rPr lang="zh-CN" altLang="en-US" sz="2600">
                <a:solidFill>
                  <a:srgbClr val="000000"/>
                </a:solidFill>
                <a:latin typeface="微软雅黑" panose="020B0503020204020204" charset="-122"/>
                <a:ea typeface="微软雅黑" panose="020B0503020204020204" charset="-122"/>
              </a:rPr>
              <a:t>会计的基本职能是（  ）</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核算和监督</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分析和考核</a:t>
            </a:r>
            <a:endParaRPr lang="zh-CN" altLang="en-US" sz="2600">
              <a:solidFill>
                <a:srgbClr val="000000"/>
              </a:solidFill>
              <a:latin typeface="微软雅黑" panose="020B0503020204020204" charset="-122"/>
              <a:ea typeface="微软雅黑" panose="020B0503020204020204" charset="-122"/>
            </a:endParaRPr>
          </a:p>
        </p:txBody>
      </p:sp>
      <p:sp>
        <p:nvSpPr>
          <p:cNvPr id="8" name="文本框 7"/>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预算和决策</a:t>
            </a:r>
            <a:endParaRPr lang="zh-CN" altLang="en-US" sz="2600">
              <a:solidFill>
                <a:srgbClr val="000000"/>
              </a:solidFill>
              <a:latin typeface="微软雅黑" panose="020B0503020204020204" charset="-122"/>
              <a:ea typeface="微软雅黑" panose="020B0503020204020204" charset="-122"/>
            </a:endParaRPr>
          </a:p>
        </p:txBody>
      </p:sp>
      <p:sp>
        <p:nvSpPr>
          <p:cNvPr id="9" name="文本框 8"/>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反映和决策</a:t>
            </a:r>
            <a:endParaRPr lang="zh-CN" altLang="en-US" sz="2600">
              <a:solidFill>
                <a:srgbClr val="000000"/>
              </a:solidFill>
              <a:latin typeface="微软雅黑" panose="020B0503020204020204" charset="-122"/>
              <a:ea typeface="微软雅黑" panose="020B0503020204020204" charset="-122"/>
            </a:endParaRPr>
          </a:p>
        </p:txBody>
      </p:sp>
      <p:sp>
        <p:nvSpPr>
          <p:cNvPr id="10" name="椭圆 9"/>
          <p:cNvSpPr>
            <a:spLocks noChangeAspect="1"/>
          </p:cNvSpPr>
          <p:nvPr>
            <p:custDataLst>
              <p:tags r:id="rId6"/>
            </p:custDataLst>
          </p:nvPr>
        </p:nvSpPr>
        <p:spPr>
          <a:xfrm>
            <a:off x="1178560" y="2137410"/>
            <a:ext cx="385445" cy="38608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7"/>
            </p:custDataLst>
          </p:nvPr>
        </p:nvSpPr>
        <p:spPr>
          <a:xfrm>
            <a:off x="1178560" y="2780665"/>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2" name="椭圆 11"/>
          <p:cNvSpPr>
            <a:spLocks noChangeAspect="1"/>
          </p:cNvSpPr>
          <p:nvPr>
            <p:custDataLst>
              <p:tags r:id="rId8"/>
            </p:custDataLst>
          </p:nvPr>
        </p:nvSpPr>
        <p:spPr>
          <a:xfrm>
            <a:off x="1178560" y="3423920"/>
            <a:ext cx="385445" cy="385445"/>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3" name="椭圆 12"/>
          <p:cNvSpPr>
            <a:spLocks noChangeAspect="1"/>
          </p:cNvSpPr>
          <p:nvPr>
            <p:custDataLst>
              <p:tags r:id="rId9"/>
            </p:custDataLst>
          </p:nvPr>
        </p:nvSpPr>
        <p:spPr>
          <a:xfrm>
            <a:off x="1178560" y="406654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9" name="组合 18"/>
          <p:cNvGrpSpPr/>
          <p:nvPr>
            <p:custDataLst>
              <p:tags r:id="rId10"/>
            </p:custDataLst>
          </p:nvPr>
        </p:nvGrpSpPr>
        <p:grpSpPr>
          <a:xfrm>
            <a:off x="0" y="0"/>
            <a:ext cx="9144000" cy="635000"/>
            <a:chOff x="0" y="0"/>
            <a:chExt cx="14400" cy="1000"/>
          </a:xfrm>
        </p:grpSpPr>
        <p:sp>
          <p:nvSpPr>
            <p:cNvPr id="15"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8"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4" name="图片 3" descr="tmpCE6C"/>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3. </a:t>
            </a:r>
            <a:r>
              <a:rPr lang="zh-CN" altLang="en-US" sz="2600">
                <a:solidFill>
                  <a:srgbClr val="000000"/>
                </a:solidFill>
                <a:latin typeface="微软雅黑" panose="020B0503020204020204" charset="-122"/>
                <a:ea typeface="微软雅黑" panose="020B0503020204020204" charset="-122"/>
              </a:rPr>
              <a:t>会计的核算对象是（   ）</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资金的投入与产出</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社会再生产过程中的资金运动</a:t>
            </a:r>
            <a:endParaRPr lang="zh-CN" altLang="en-US" sz="2600">
              <a:solidFill>
                <a:srgbClr val="000000"/>
              </a:solidFill>
              <a:latin typeface="微软雅黑" panose="020B0503020204020204" charset="-122"/>
              <a:ea typeface="微软雅黑" panose="020B0503020204020204" charset="-122"/>
            </a:endParaRPr>
          </a:p>
        </p:txBody>
      </p:sp>
      <p:sp>
        <p:nvSpPr>
          <p:cNvPr id="8" name="文本框 7"/>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预算资金运动</a:t>
            </a:r>
            <a:endParaRPr lang="zh-CN" altLang="en-US" sz="2600">
              <a:solidFill>
                <a:srgbClr val="000000"/>
              </a:solidFill>
              <a:latin typeface="微软雅黑" panose="020B0503020204020204" charset="-122"/>
              <a:ea typeface="微软雅黑" panose="020B0503020204020204" charset="-122"/>
            </a:endParaRPr>
          </a:p>
        </p:txBody>
      </p:sp>
      <p:sp>
        <p:nvSpPr>
          <p:cNvPr id="9" name="文本框 8"/>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企业的各项经济活动</a:t>
            </a:r>
            <a:endParaRPr lang="zh-CN" altLang="en-US" sz="2600">
              <a:solidFill>
                <a:srgbClr val="000000"/>
              </a:solidFill>
              <a:latin typeface="微软雅黑" panose="020B0503020204020204" charset="-122"/>
              <a:ea typeface="微软雅黑" panose="020B0503020204020204" charset="-122"/>
            </a:endParaRPr>
          </a:p>
        </p:txBody>
      </p:sp>
      <p:sp>
        <p:nvSpPr>
          <p:cNvPr id="10" name="椭圆 9"/>
          <p:cNvSpPr>
            <a:spLocks noChangeAspect="1"/>
          </p:cNvSpPr>
          <p:nvPr>
            <p:custDataLst>
              <p:tags r:id="rId6"/>
            </p:custDataLst>
          </p:nvPr>
        </p:nvSpPr>
        <p:spPr>
          <a:xfrm>
            <a:off x="1178560" y="213741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7"/>
            </p:custDataLst>
          </p:nvPr>
        </p:nvSpPr>
        <p:spPr>
          <a:xfrm>
            <a:off x="1178560" y="2780665"/>
            <a:ext cx="385445" cy="38608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2" name="椭圆 11"/>
          <p:cNvSpPr>
            <a:spLocks noChangeAspect="1"/>
          </p:cNvSpPr>
          <p:nvPr>
            <p:custDataLst>
              <p:tags r:id="rId8"/>
            </p:custDataLst>
          </p:nvPr>
        </p:nvSpPr>
        <p:spPr>
          <a:xfrm>
            <a:off x="1178560" y="3423920"/>
            <a:ext cx="385445" cy="385445"/>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3" name="椭圆 12"/>
          <p:cNvSpPr>
            <a:spLocks noChangeAspect="1"/>
          </p:cNvSpPr>
          <p:nvPr>
            <p:custDataLst>
              <p:tags r:id="rId9"/>
            </p:custDataLst>
          </p:nvPr>
        </p:nvSpPr>
        <p:spPr>
          <a:xfrm>
            <a:off x="1178560" y="406654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9" name="组合 18"/>
          <p:cNvGrpSpPr/>
          <p:nvPr>
            <p:custDataLst>
              <p:tags r:id="rId10"/>
            </p:custDataLst>
          </p:nvPr>
        </p:nvGrpSpPr>
        <p:grpSpPr>
          <a:xfrm>
            <a:off x="0" y="0"/>
            <a:ext cx="9144000" cy="635000"/>
            <a:chOff x="0" y="0"/>
            <a:chExt cx="14400" cy="1000"/>
          </a:xfrm>
        </p:grpSpPr>
        <p:sp>
          <p:nvSpPr>
            <p:cNvPr id="15"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8"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4" name="图片 3" descr="tmpCE6C"/>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4.</a:t>
            </a:r>
            <a:r>
              <a:rPr lang="zh-CN" altLang="en-US" sz="2600">
                <a:solidFill>
                  <a:srgbClr val="000000"/>
                </a:solidFill>
                <a:latin typeface="微软雅黑" panose="020B0503020204020204" charset="-122"/>
                <a:ea typeface="微软雅黑" panose="020B0503020204020204" charset="-122"/>
              </a:rPr>
              <a:t>会计主体是会计核算的基本前提之一，它为会计工作规定了活动的（   ）</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时间范围</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空间范围</a:t>
            </a:r>
            <a:endParaRPr lang="zh-CN" altLang="en-US" sz="2600">
              <a:solidFill>
                <a:srgbClr val="000000"/>
              </a:solidFill>
              <a:latin typeface="微软雅黑" panose="020B0503020204020204" charset="-122"/>
              <a:ea typeface="微软雅黑" panose="020B0503020204020204" charset="-122"/>
            </a:endParaRPr>
          </a:p>
        </p:txBody>
      </p:sp>
      <p:sp>
        <p:nvSpPr>
          <p:cNvPr id="8" name="文本框 7"/>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核算方法</a:t>
            </a:r>
            <a:endParaRPr lang="zh-CN" altLang="en-US" sz="2600">
              <a:solidFill>
                <a:srgbClr val="000000"/>
              </a:solidFill>
              <a:latin typeface="微软雅黑" panose="020B0503020204020204" charset="-122"/>
              <a:ea typeface="微软雅黑" panose="020B0503020204020204" charset="-122"/>
            </a:endParaRPr>
          </a:p>
        </p:txBody>
      </p:sp>
      <p:sp>
        <p:nvSpPr>
          <p:cNvPr id="9" name="文本框 8"/>
          <p:cNvSpPr txBox="1"/>
          <p:nvPr>
            <p:custDataLst>
              <p:tags r:id="rId5"/>
            </p:custDataLst>
          </p:nvPr>
        </p:nvSpPr>
        <p:spPr>
          <a:xfrm>
            <a:off x="1912620" y="4018280"/>
            <a:ext cx="631698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业务范围</a:t>
            </a:r>
            <a:endParaRPr lang="zh-CN" altLang="en-US" sz="2600">
              <a:solidFill>
                <a:srgbClr val="000000"/>
              </a:solidFill>
              <a:latin typeface="微软雅黑" panose="020B0503020204020204" charset="-122"/>
              <a:ea typeface="微软雅黑" panose="020B0503020204020204" charset="-122"/>
            </a:endParaRPr>
          </a:p>
        </p:txBody>
      </p:sp>
      <p:sp>
        <p:nvSpPr>
          <p:cNvPr id="10" name="椭圆 9"/>
          <p:cNvSpPr>
            <a:spLocks noChangeAspect="1"/>
          </p:cNvSpPr>
          <p:nvPr>
            <p:custDataLst>
              <p:tags r:id="rId6"/>
            </p:custDataLst>
          </p:nvPr>
        </p:nvSpPr>
        <p:spPr>
          <a:xfrm>
            <a:off x="1178560" y="2137410"/>
            <a:ext cx="385445" cy="386080"/>
          </a:xfrm>
          <a:prstGeom prst="ellipse">
            <a:avLst/>
          </a:prstGeom>
          <a:solidFill>
            <a:srgbClr val="808080"/>
          </a:solidFill>
          <a:ln w="127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7"/>
            </p:custDataLst>
          </p:nvPr>
        </p:nvSpPr>
        <p:spPr>
          <a:xfrm>
            <a:off x="1178560" y="2780665"/>
            <a:ext cx="385445" cy="38608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2" name="椭圆 11"/>
          <p:cNvSpPr>
            <a:spLocks noChangeAspect="1"/>
          </p:cNvSpPr>
          <p:nvPr>
            <p:custDataLst>
              <p:tags r:id="rId8"/>
            </p:custDataLst>
          </p:nvPr>
        </p:nvSpPr>
        <p:spPr>
          <a:xfrm>
            <a:off x="1178560" y="3423920"/>
            <a:ext cx="385445" cy="385445"/>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3" name="椭圆 12"/>
          <p:cNvSpPr>
            <a:spLocks noChangeAspect="1"/>
          </p:cNvSpPr>
          <p:nvPr>
            <p:custDataLst>
              <p:tags r:id="rId9"/>
            </p:custDataLst>
          </p:nvPr>
        </p:nvSpPr>
        <p:spPr>
          <a:xfrm>
            <a:off x="1178560" y="406654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9" name="组合 18"/>
          <p:cNvGrpSpPr/>
          <p:nvPr>
            <p:custDataLst>
              <p:tags r:id="rId10"/>
            </p:custDataLst>
          </p:nvPr>
        </p:nvGrpSpPr>
        <p:grpSpPr>
          <a:xfrm>
            <a:off x="0" y="0"/>
            <a:ext cx="9144000" cy="635000"/>
            <a:chOff x="0" y="0"/>
            <a:chExt cx="14400" cy="1000"/>
          </a:xfrm>
        </p:grpSpPr>
        <p:sp>
          <p:nvSpPr>
            <p:cNvPr id="15"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8"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4" name="图片 3" descr="tmpCE6C"/>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5.</a:t>
            </a:r>
            <a:r>
              <a:rPr lang="zh-CN" altLang="en-US" sz="2600">
                <a:solidFill>
                  <a:srgbClr val="000000"/>
                </a:solidFill>
                <a:latin typeface="微软雅黑" panose="020B0503020204020204" charset="-122"/>
                <a:ea typeface="微软雅黑" panose="020B0503020204020204" charset="-122"/>
              </a:rPr>
              <a:t>会计基本前提的主要内容不包括（   ）</a:t>
            </a:r>
            <a:endParaRPr lang="en-US" altLang="zh-CN"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持续经营</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币值不变</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会计主体</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会计分期</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1178560" y="213741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1178560" y="2780665"/>
            <a:ext cx="385445" cy="38608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1178560" y="3423920"/>
            <a:ext cx="385445" cy="385445"/>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1178560" y="406654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9144000" cy="635000"/>
            <a:chOff x="0" y="0"/>
            <a:chExt cx="14400" cy="1000"/>
          </a:xfrm>
        </p:grpSpPr>
        <p:sp>
          <p:nvSpPr>
            <p:cNvPr id="12"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6. </a:t>
            </a:r>
            <a:r>
              <a:rPr lang="zh-CN" altLang="en-US" sz="2600">
                <a:solidFill>
                  <a:srgbClr val="000000"/>
                </a:solidFill>
                <a:latin typeface="微软雅黑" panose="020B0503020204020204" charset="-122"/>
                <a:ea typeface="微软雅黑" panose="020B0503020204020204" charset="-122"/>
              </a:rPr>
              <a:t>从核算效益看,对所有会计事项不分轻重和繁简评略,采取完全相同的处理方法，不符合（）</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明晰性</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相关性</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谨慎性</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重要性</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1178560" y="213741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1178560" y="2780665"/>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1178560" y="3423920"/>
            <a:ext cx="385445" cy="385445"/>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1178560" y="4066540"/>
            <a:ext cx="385445" cy="386080"/>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7" name="组合 16"/>
          <p:cNvGrpSpPr/>
          <p:nvPr>
            <p:custDataLst>
              <p:tags r:id="rId10"/>
            </p:custDataLst>
          </p:nvPr>
        </p:nvGrpSpPr>
        <p:grpSpPr>
          <a:xfrm>
            <a:off x="0" y="0"/>
            <a:ext cx="9144000" cy="635000"/>
            <a:chOff x="0" y="0"/>
            <a:chExt cx="14400" cy="1000"/>
          </a:xfrm>
        </p:grpSpPr>
        <p:sp>
          <p:nvSpPr>
            <p:cNvPr id="13"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6"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7.</a:t>
            </a:r>
            <a:r>
              <a:rPr lang="zh-CN" altLang="en-US" sz="2600">
                <a:solidFill>
                  <a:srgbClr val="000000"/>
                </a:solidFill>
                <a:latin typeface="微软雅黑" panose="020B0503020204020204" charset="-122"/>
                <a:ea typeface="微软雅黑" panose="020B0503020204020204" charset="-122"/>
                <a:sym typeface="+mn-ea"/>
              </a:rPr>
              <a:t>会计所运用的主要计量单位是（ ）</a:t>
            </a:r>
            <a:endParaRPr lang="en-US" altLang="zh-CN"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sym typeface="+mn-ea"/>
              </a:rPr>
              <a:t>实物计量单位</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sym typeface="+mn-ea"/>
              </a:rPr>
              <a:t>劳动计量单位</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sym typeface="+mn-ea"/>
              </a:rPr>
              <a:t>货币计量单位</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sym typeface="+mn-ea"/>
              </a:rPr>
              <a:t>工时计量单位</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1178560" y="213741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1178560" y="2780665"/>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1178560" y="3423920"/>
            <a:ext cx="385445" cy="385445"/>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1178560" y="406654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6" name="组合 15"/>
          <p:cNvGrpSpPr/>
          <p:nvPr>
            <p:custDataLst>
              <p:tags r:id="rId10"/>
            </p:custDataLst>
          </p:nvPr>
        </p:nvGrpSpPr>
        <p:grpSpPr>
          <a:xfrm>
            <a:off x="0" y="0"/>
            <a:ext cx="9144000" cy="635000"/>
            <a:chOff x="0" y="0"/>
            <a:chExt cx="14400" cy="1000"/>
          </a:xfrm>
        </p:grpSpPr>
        <p:sp>
          <p:nvSpPr>
            <p:cNvPr id="12"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5"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custDataLst>
              <p:tags r:id="rId1"/>
            </p:custDataLst>
          </p:nvPr>
        </p:nvSpPr>
        <p:spPr>
          <a:xfrm>
            <a:off x="914400" y="635000"/>
            <a:ext cx="7315200" cy="1607185"/>
          </a:xfrm>
          <a:prstGeom prst="rect">
            <a:avLst/>
          </a:prstGeom>
          <a:noFill/>
        </p:spPr>
        <p:txBody>
          <a:bodyPr wrap="square" rtlCol="0" anchor="ctr" anchorCtr="0">
            <a:noAutofit/>
          </a:bodyPr>
          <a:p>
            <a:pPr lvl="0" algn="l">
              <a:buNone/>
            </a:pPr>
            <a:r>
              <a:rPr lang="en-US" altLang="zh-CN" sz="2600">
                <a:solidFill>
                  <a:srgbClr val="000000"/>
                </a:solidFill>
                <a:latin typeface="微软雅黑" panose="020B0503020204020204" charset="-122"/>
                <a:ea typeface="微软雅黑" panose="020B0503020204020204" charset="-122"/>
              </a:rPr>
              <a:t>8. </a:t>
            </a:r>
            <a:r>
              <a:rPr lang="zh-CN" altLang="en-US" sz="2600">
                <a:solidFill>
                  <a:srgbClr val="000000"/>
                </a:solidFill>
                <a:latin typeface="微软雅黑" panose="020B0503020204020204" charset="-122"/>
                <a:ea typeface="微软雅黑" panose="020B0503020204020204" charset="-122"/>
              </a:rPr>
              <a:t>下列各项中不属于会计信息质量要求的是（  ）</a:t>
            </a:r>
            <a:endParaRPr lang="zh-CN" altLang="en-US" sz="2600">
              <a:solidFill>
                <a:srgbClr val="000000"/>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1828800" y="208978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真实性</a:t>
            </a:r>
            <a:endParaRPr lang="zh-CN" altLang="en-US" sz="2600">
              <a:solidFill>
                <a:srgbClr val="000000"/>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1828800" y="2732405"/>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相关性</a:t>
            </a:r>
            <a:endParaRPr lang="zh-CN" altLang="en-US" sz="2600">
              <a:solidFill>
                <a:srgbClr val="000000"/>
              </a:solidFill>
              <a:latin typeface="微软雅黑" panose="020B0503020204020204" charset="-122"/>
              <a:ea typeface="微软雅黑" panose="020B0503020204020204" charset="-122"/>
            </a:endParaRPr>
          </a:p>
        </p:txBody>
      </p:sp>
      <p:sp>
        <p:nvSpPr>
          <p:cNvPr id="6" name="文本框 5"/>
          <p:cNvSpPr txBox="1"/>
          <p:nvPr>
            <p:custDataLst>
              <p:tags r:id="rId4"/>
            </p:custDataLst>
          </p:nvPr>
        </p:nvSpPr>
        <p:spPr>
          <a:xfrm>
            <a:off x="1828800" y="337566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权责发生制</a:t>
            </a:r>
            <a:endParaRPr lang="zh-CN" altLang="en-US" sz="2600">
              <a:solidFill>
                <a:srgbClr val="000000"/>
              </a:solidFill>
              <a:latin typeface="微软雅黑" panose="020B0503020204020204" charset="-122"/>
              <a:ea typeface="微软雅黑" panose="020B0503020204020204" charset="-122"/>
            </a:endParaRPr>
          </a:p>
        </p:txBody>
      </p:sp>
      <p:sp>
        <p:nvSpPr>
          <p:cNvPr id="7" name="文本框 6"/>
          <p:cNvSpPr txBox="1"/>
          <p:nvPr>
            <p:custDataLst>
              <p:tags r:id="rId5"/>
            </p:custDataLst>
          </p:nvPr>
        </p:nvSpPr>
        <p:spPr>
          <a:xfrm>
            <a:off x="1828800" y="4018280"/>
            <a:ext cx="6400800" cy="481965"/>
          </a:xfrm>
          <a:prstGeom prst="rect">
            <a:avLst/>
          </a:prstGeom>
          <a:noFill/>
        </p:spPr>
        <p:txBody>
          <a:bodyPr wrap="squar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明晰性</a:t>
            </a:r>
            <a:endParaRPr lang="zh-CN" altLang="en-US" sz="2600">
              <a:solidFill>
                <a:srgbClr val="000000"/>
              </a:solidFill>
              <a:latin typeface="微软雅黑" panose="020B0503020204020204" charset="-122"/>
              <a:ea typeface="微软雅黑" panose="020B0503020204020204" charset="-122"/>
            </a:endParaRPr>
          </a:p>
        </p:txBody>
      </p:sp>
      <p:sp>
        <p:nvSpPr>
          <p:cNvPr id="8" name="椭圆 7"/>
          <p:cNvSpPr>
            <a:spLocks noChangeAspect="1"/>
          </p:cNvSpPr>
          <p:nvPr>
            <p:custDataLst>
              <p:tags r:id="rId6"/>
            </p:custDataLst>
          </p:nvPr>
        </p:nvSpPr>
        <p:spPr>
          <a:xfrm>
            <a:off x="1178560" y="213741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A</a:t>
            </a:r>
            <a:endParaRPr lang="zh-CN" altLang="en-US" sz="1600">
              <a:solidFill>
                <a:srgbClr val="FFFFFF"/>
              </a:solidFill>
              <a:latin typeface="微软雅黑" panose="020B0503020204020204" charset="-122"/>
              <a:ea typeface="微软雅黑" panose="020B0503020204020204" charset="-122"/>
            </a:endParaRPr>
          </a:p>
        </p:txBody>
      </p:sp>
      <p:sp>
        <p:nvSpPr>
          <p:cNvPr id="9" name="椭圆 8"/>
          <p:cNvSpPr>
            <a:spLocks noChangeAspect="1"/>
          </p:cNvSpPr>
          <p:nvPr>
            <p:custDataLst>
              <p:tags r:id="rId7"/>
            </p:custDataLst>
          </p:nvPr>
        </p:nvSpPr>
        <p:spPr>
          <a:xfrm>
            <a:off x="1178560" y="2780665"/>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B</a:t>
            </a:r>
            <a:endParaRPr lang="zh-CN" altLang="en-US" sz="1600">
              <a:solidFill>
                <a:srgbClr val="FFFFFF"/>
              </a:solidFill>
              <a:latin typeface="微软雅黑" panose="020B0503020204020204" charset="-122"/>
              <a:ea typeface="微软雅黑" panose="020B0503020204020204" charset="-122"/>
            </a:endParaRPr>
          </a:p>
        </p:txBody>
      </p:sp>
      <p:sp>
        <p:nvSpPr>
          <p:cNvPr id="10" name="椭圆 9"/>
          <p:cNvSpPr>
            <a:spLocks noChangeAspect="1"/>
          </p:cNvSpPr>
          <p:nvPr>
            <p:custDataLst>
              <p:tags r:id="rId8"/>
            </p:custDataLst>
          </p:nvPr>
        </p:nvSpPr>
        <p:spPr>
          <a:xfrm>
            <a:off x="1178560" y="3423920"/>
            <a:ext cx="385445" cy="385445"/>
          </a:xfrm>
          <a:prstGeom prst="ellipse">
            <a:avLst/>
          </a:prstGeom>
          <a:solidFill>
            <a:srgbClr val="00FF00"/>
          </a:solidFill>
          <a:ln w="254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C</a:t>
            </a:r>
            <a:endParaRPr lang="zh-CN" altLang="en-US" sz="1600">
              <a:solidFill>
                <a:srgbClr val="FFFFFF"/>
              </a:solidFill>
              <a:latin typeface="微软雅黑" panose="020B0503020204020204" charset="-122"/>
              <a:ea typeface="微软雅黑" panose="020B0503020204020204" charset="-122"/>
            </a:endParaRPr>
          </a:p>
        </p:txBody>
      </p:sp>
      <p:sp>
        <p:nvSpPr>
          <p:cNvPr id="11" name="椭圆 10"/>
          <p:cNvSpPr>
            <a:spLocks noChangeAspect="1"/>
          </p:cNvSpPr>
          <p:nvPr>
            <p:custDataLst>
              <p:tags r:id="rId9"/>
            </p:custDataLst>
          </p:nvPr>
        </p:nvSpPr>
        <p:spPr>
          <a:xfrm>
            <a:off x="1178560" y="4066540"/>
            <a:ext cx="385445" cy="386080"/>
          </a:xfrm>
          <a:prstGeom prst="ellipse">
            <a:avLst/>
          </a:prstGeom>
          <a:solidFill>
            <a:srgbClr val="808080"/>
          </a:solidFill>
          <a:ln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p>
            <a:pPr algn="ctr"/>
            <a:r>
              <a:rPr lang="zh-CN" altLang="en-US" sz="1600">
                <a:solidFill>
                  <a:srgbClr val="FFFFFF"/>
                </a:solidFill>
                <a:latin typeface="微软雅黑" panose="020B0503020204020204" charset="-122"/>
                <a:ea typeface="微软雅黑" panose="020B0503020204020204" charset="-122"/>
              </a:rPr>
              <a:t>D</a:t>
            </a:r>
            <a:endParaRPr lang="zh-CN" altLang="en-US" sz="1600">
              <a:solidFill>
                <a:srgbClr val="FFFFFF"/>
              </a:solidFill>
              <a:latin typeface="微软雅黑" panose="020B0503020204020204" charset="-122"/>
              <a:ea typeface="微软雅黑" panose="020B0503020204020204" charset="-122"/>
            </a:endParaRPr>
          </a:p>
        </p:txBody>
      </p:sp>
      <p:grpSp>
        <p:nvGrpSpPr>
          <p:cNvPr id="17" name="组合 16"/>
          <p:cNvGrpSpPr/>
          <p:nvPr>
            <p:custDataLst>
              <p:tags r:id="rId10"/>
            </p:custDataLst>
          </p:nvPr>
        </p:nvGrpSpPr>
        <p:grpSpPr>
          <a:xfrm>
            <a:off x="0" y="0"/>
            <a:ext cx="9144000" cy="635000"/>
            <a:chOff x="0" y="0"/>
            <a:chExt cx="14400" cy="1000"/>
          </a:xfrm>
        </p:grpSpPr>
        <p:sp>
          <p:nvSpPr>
            <p:cNvPr id="13" name="TitleBackground"/>
            <p:cNvSpPr/>
            <p:nvPr>
              <p:custDataLst>
                <p:tags r:id="rId11"/>
              </p:custDataLst>
            </p:nvPr>
          </p:nvSpPr>
          <p:spPr>
            <a:xfrm>
              <a:off x="0" y="0"/>
              <a:ext cx="14400" cy="1000"/>
            </a:xfrm>
            <a:prstGeom prst="rect">
              <a:avLst/>
            </a:prstGeom>
            <a:solidFill>
              <a:srgbClr val="F6F7F8"/>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ColorBlock"/>
            <p:cNvSpPr/>
            <p:nvPr>
              <p:custDataLst>
                <p:tags r:id="rId12"/>
              </p:custDataLst>
            </p:nvPr>
          </p:nvSpPr>
          <p:spPr>
            <a:xfrm>
              <a:off x="0" y="0"/>
              <a:ext cx="300" cy="1000"/>
            </a:xfrm>
            <a:prstGeom prst="rect">
              <a:avLst/>
            </a:prstGeom>
            <a:solidFill>
              <a:srgbClr val="639EF4"/>
            </a:solidFill>
            <a:ln w="12700" cap="flat" cmpd="sng" algn="ctr">
              <a:noFill/>
              <a:prstDash val="solid"/>
              <a:miter lim="8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TypeText"/>
            <p:cNvSpPr txBox="1"/>
            <p:nvPr>
              <p:custDataLst>
                <p:tags r:id="rId13"/>
              </p:custDataLst>
            </p:nvPr>
          </p:nvSpPr>
          <p:spPr>
            <a:xfrm>
              <a:off x="400" y="0"/>
              <a:ext cx="3000" cy="1000"/>
            </a:xfrm>
            <a:prstGeom prst="rect">
              <a:avLst/>
            </a:prstGeom>
            <a:noFill/>
          </p:spPr>
          <p:txBody>
            <a:bodyPr wrap="none" rtlCol="0" anchor="ctr" anchorCtr="0">
              <a:noAutofit/>
            </a:bodyPr>
            <a:p>
              <a:pPr lvl="0" algn="l">
                <a:buNone/>
              </a:pPr>
              <a:r>
                <a:rPr lang="zh-CN" altLang="en-US" sz="2600">
                  <a:solidFill>
                    <a:srgbClr val="000000"/>
                  </a:solidFill>
                  <a:latin typeface="微软雅黑" panose="020B0503020204020204" charset="-122"/>
                  <a:ea typeface="微软雅黑" panose="020B0503020204020204" charset="-122"/>
                </a:rPr>
                <a:t>单选题</a:t>
              </a:r>
              <a:endParaRPr lang="zh-CN" altLang="en-US" sz="2600">
                <a:solidFill>
                  <a:srgbClr val="000000"/>
                </a:solidFill>
                <a:latin typeface="微软雅黑" panose="020B0503020204020204" charset="-122"/>
                <a:ea typeface="微软雅黑" panose="020B0503020204020204" charset="-122"/>
              </a:endParaRPr>
            </a:p>
          </p:txBody>
        </p:sp>
        <p:sp>
          <p:nvSpPr>
            <p:cNvPr id="16" name="TipText"/>
            <p:cNvSpPr txBox="1"/>
            <p:nvPr>
              <p:custDataLst>
                <p:tags r:id="rId14"/>
              </p:custDataLst>
            </p:nvPr>
          </p:nvSpPr>
          <p:spPr>
            <a:xfrm>
              <a:off x="2248" y="172"/>
              <a:ext cx="3600" cy="800"/>
            </a:xfrm>
            <a:prstGeom prst="rect">
              <a:avLst/>
            </a:prstGeom>
            <a:noFill/>
          </p:spPr>
          <p:txBody>
            <a:bodyPr wrap="none" rtlCol="0" anchor="ctr" anchorCtr="0">
              <a:noAutofit/>
            </a:bodyPr>
            <a:p>
              <a:pPr lvl="0" algn="l">
                <a:buNone/>
              </a:pPr>
              <a:r>
                <a:rPr lang="zh-CN" altLang="en-US" sz="2000">
                  <a:solidFill>
                    <a:srgbClr val="808080"/>
                  </a:solidFill>
                  <a:latin typeface="微软雅黑" panose="020B0503020204020204" charset="-122"/>
                  <a:ea typeface="微软雅黑" panose="020B0503020204020204" charset="-122"/>
                  <a:cs typeface="微软雅黑" panose="020B0503020204020204" charset="-122"/>
                </a:rPr>
                <a:t>1分</a:t>
              </a:r>
              <a:endParaRPr lang="zh-CN" altLang="en-US" sz="2000">
                <a:solidFill>
                  <a:srgbClr val="808080"/>
                </a:solidFill>
                <a:latin typeface="微软雅黑" panose="020B0503020204020204" charset="-122"/>
                <a:ea typeface="微软雅黑" panose="020B0503020204020204" charset="-122"/>
                <a:cs typeface="微软雅黑" panose="020B0503020204020204" charset="-122"/>
              </a:endParaRPr>
            </a:p>
          </p:txBody>
        </p:sp>
      </p:grpSp>
      <p:pic>
        <p:nvPicPr>
          <p:cNvPr id="2" name="图片 1" descr="tmp600B"/>
          <p:cNvPicPr>
            <a:picLocks noChangeAspect="1"/>
          </p:cNvPicPr>
          <p:nvPr>
            <p:custDataLst>
              <p:tags r:id="rId15"/>
            </p:custDataLst>
          </p:nvPr>
        </p:nvPicPr>
        <p:blipFill>
          <a:blip r:embed="rId16"/>
          <a:stretch>
            <a:fillRect/>
          </a:stretch>
        </p:blipFill>
        <p:spPr>
          <a:xfrm>
            <a:off x="7594600" y="63500"/>
            <a:ext cx="1422400" cy="508000"/>
          </a:xfrm>
          <a:prstGeom prst="rect">
            <a:avLst/>
          </a:prstGeom>
        </p:spPr>
      </p:pic>
    </p:spTree>
    <p:custDataLst>
      <p:tags r:id="rId17"/>
    </p:custDataLst>
  </p:cSld>
  <p:clrMapOvr>
    <a:masterClrMapping/>
  </p:clrMapOvr>
</p:sld>
</file>

<file path=ppt/tags/tag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10.xml><?xml version="1.0" encoding="utf-8"?>
<p:tagLst xmlns:p="http://schemas.openxmlformats.org/presentationml/2006/main">
  <p:tag name="RAINPROBLEM" val="ProblemBullet"/>
  <p:tag name="RAINPROBLEMTYPE" val="MultipleChoice"/>
  <p:tag name="RAINBULLET" val="Wrong"/>
</p:tagLst>
</file>

<file path=ppt/tags/tag100.xml><?xml version="1.0" encoding="utf-8"?>
<p:tagLst xmlns:p="http://schemas.openxmlformats.org/presentationml/2006/main">
  <p:tag name="RAINPROBLEM" val="ProblemBody"/>
</p:tagLst>
</file>

<file path=ppt/tags/tag101.xml><?xml version="1.0" encoding="utf-8"?>
<p:tagLst xmlns:p="http://schemas.openxmlformats.org/presentationml/2006/main">
  <p:tag name="RAINPROBLEM" val="ProblemItem"/>
</p:tagLst>
</file>

<file path=ppt/tags/tag102.xml><?xml version="1.0" encoding="utf-8"?>
<p:tagLst xmlns:p="http://schemas.openxmlformats.org/presentationml/2006/main">
  <p:tag name="RAINPROBLEM" val="ProblemItem"/>
</p:tagLst>
</file>

<file path=ppt/tags/tag103.xml><?xml version="1.0" encoding="utf-8"?>
<p:tagLst xmlns:p="http://schemas.openxmlformats.org/presentationml/2006/main">
  <p:tag name="RAINPROBLEM" val="ProblemItem"/>
</p:tagLst>
</file>

<file path=ppt/tags/tag104.xml><?xml version="1.0" encoding="utf-8"?>
<p:tagLst xmlns:p="http://schemas.openxmlformats.org/presentationml/2006/main">
  <p:tag name="RAINPROBLEM" val="ProblemItem"/>
</p:tagLst>
</file>

<file path=ppt/tags/tag105.xml><?xml version="1.0" encoding="utf-8"?>
<p:tagLst xmlns:p="http://schemas.openxmlformats.org/presentationml/2006/main">
  <p:tag name="RAINPROBLEM" val="ProblemBullet"/>
  <p:tag name="RAINPROBLEMTYPE" val="MultipleChoice"/>
  <p:tag name="RAINBULLET" val="Wrong"/>
</p:tagLst>
</file>

<file path=ppt/tags/tag106.xml><?xml version="1.0" encoding="utf-8"?>
<p:tagLst xmlns:p="http://schemas.openxmlformats.org/presentationml/2006/main">
  <p:tag name="RAINPROBLEM" val="ProblemBullet"/>
  <p:tag name="RAINPROBLEMTYPE" val="MultipleChoice"/>
  <p:tag name="RAINBULLET" val="Wrong"/>
</p:tagLst>
</file>

<file path=ppt/tags/tag107.xml><?xml version="1.0" encoding="utf-8"?>
<p:tagLst xmlns:p="http://schemas.openxmlformats.org/presentationml/2006/main">
  <p:tag name="RAINPROBLEM" val="ProblemBullet"/>
  <p:tag name="RAINPROBLEMTYPE" val="MultipleChoice"/>
  <p:tag name="RAINBULLET" val="Correct"/>
</p:tagLst>
</file>

<file path=ppt/tags/tag108.xml><?xml version="1.0" encoding="utf-8"?>
<p:tagLst xmlns:p="http://schemas.openxmlformats.org/presentationml/2006/main">
  <p:tag name="RAINPROBLEM" val="ProblemBullet"/>
  <p:tag name="RAINPROBLEMTYPE" val="MultipleChoice"/>
  <p:tag name="RAINBULLET" val="Wrong"/>
</p:tagLst>
</file>

<file path=ppt/tags/tag109.xml><?xml version="1.0" encoding="utf-8"?>
<p:tagLst xmlns:p="http://schemas.openxmlformats.org/presentationml/2006/main">
  <p:tag name="RAINPROBLEMTYPE" val="ProblemTypeMarker"/>
</p:tagLst>
</file>

<file path=ppt/tags/tag11.xml><?xml version="1.0" encoding="utf-8"?>
<p:tagLst xmlns:p="http://schemas.openxmlformats.org/presentationml/2006/main">
  <p:tag name="RAINPROBLEM" val="ProblemBullet"/>
  <p:tag name="RAINPROBLEMTYPE" val="MultipleChoice"/>
  <p:tag name="RAINBULLET" val="Correct"/>
</p:tagLst>
</file>

<file path=ppt/tags/tag110.xml><?xml version="1.0" encoding="utf-8"?>
<p:tagLst xmlns:p="http://schemas.openxmlformats.org/presentationml/2006/main">
  <p:tag name="RAINPROBLEMTYPE" val="ProblemTypeMarker"/>
</p:tagLst>
</file>

<file path=ppt/tags/tag111.xml><?xml version="1.0" encoding="utf-8"?>
<p:tagLst xmlns:p="http://schemas.openxmlformats.org/presentationml/2006/main">
  <p:tag name="RAINPROBLEMTYPE" val="ProblemTypeMarker"/>
</p:tagLst>
</file>

<file path=ppt/tags/tag112.xml><?xml version="1.0" encoding="utf-8"?>
<p:tagLst xmlns:p="http://schemas.openxmlformats.org/presentationml/2006/main">
  <p:tag name="RAINPROBLEMTYPE" val="ProblemTypeMarker"/>
</p:tagLst>
</file>

<file path=ppt/tags/tag113.xml><?xml version="1.0" encoding="utf-8"?>
<p:tagLst xmlns:p="http://schemas.openxmlformats.org/presentationml/2006/main">
  <p:tag name="RAINPROBLEMTYPE" val="ProblemTypeMarker"/>
</p:tagLst>
</file>

<file path=ppt/tags/tag114.xml><?xml version="1.0" encoding="utf-8"?>
<p:tagLst xmlns:p="http://schemas.openxmlformats.org/presentationml/2006/main">
  <p:tag name="RAINPROBLEM" val="ProblemSetting"/>
  <p:tag name="RAINPROBLEMTYPE" val="MultipleChoice"/>
</p:tagLst>
</file>

<file path=ppt/tags/tag115.xml><?xml version="1.0" encoding="utf-8"?>
<p:tagLst xmlns:p="http://schemas.openxmlformats.org/presentationml/2006/main">
  <p:tag name="RAINPROBLEM" val="MultipleChoice"/>
  <p:tag name="PROBLEMSCORE" val="1.0"/>
</p:tagLst>
</file>

<file path=ppt/tags/tag116.xml><?xml version="1.0" encoding="utf-8"?>
<p:tagLst xmlns:p="http://schemas.openxmlformats.org/presentationml/2006/main">
  <p:tag name="RAINPROBLEM" val="ProblemBody"/>
</p:tagLst>
</file>

<file path=ppt/tags/tag117.xml><?xml version="1.0" encoding="utf-8"?>
<p:tagLst xmlns:p="http://schemas.openxmlformats.org/presentationml/2006/main">
  <p:tag name="RAINPROBLEM" val="ProblemItem"/>
</p:tagLst>
</file>

<file path=ppt/tags/tag118.xml><?xml version="1.0" encoding="utf-8"?>
<p:tagLst xmlns:p="http://schemas.openxmlformats.org/presentationml/2006/main">
  <p:tag name="RAINPROBLEM" val="ProblemItem"/>
</p:tagLst>
</file>

<file path=ppt/tags/tag119.xml><?xml version="1.0" encoding="utf-8"?>
<p:tagLst xmlns:p="http://schemas.openxmlformats.org/presentationml/2006/main">
  <p:tag name="RAINPROBLEM" val="ProblemItem"/>
</p:tagLst>
</file>

<file path=ppt/tags/tag12.xml><?xml version="1.0" encoding="utf-8"?>
<p:tagLst xmlns:p="http://schemas.openxmlformats.org/presentationml/2006/main">
  <p:tag name="RAINPROBLEM" val="ProblemBullet"/>
  <p:tag name="RAINPROBLEMTYPE" val="MultipleChoice"/>
  <p:tag name="RAINBULLET" val="Wrong"/>
</p:tagLst>
</file>

<file path=ppt/tags/tag120.xml><?xml version="1.0" encoding="utf-8"?>
<p:tagLst xmlns:p="http://schemas.openxmlformats.org/presentationml/2006/main">
  <p:tag name="RAINPROBLEM" val="ProblemItem"/>
</p:tagLst>
</file>

<file path=ppt/tags/tag121.xml><?xml version="1.0" encoding="utf-8"?>
<p:tagLst xmlns:p="http://schemas.openxmlformats.org/presentationml/2006/main">
  <p:tag name="RAINPROBLEM" val="ProblemBullet"/>
  <p:tag name="RAINPROBLEMTYPE" val="MultipleChoice"/>
  <p:tag name="RAINBULLET" val="Wrong"/>
</p:tagLst>
</file>

<file path=ppt/tags/tag122.xml><?xml version="1.0" encoding="utf-8"?>
<p:tagLst xmlns:p="http://schemas.openxmlformats.org/presentationml/2006/main">
  <p:tag name="RAINPROBLEM" val="ProblemBullet"/>
  <p:tag name="RAINPROBLEMTYPE" val="MultipleChoice"/>
  <p:tag name="RAINBULLET" val="Wrong"/>
</p:tagLst>
</file>

<file path=ppt/tags/tag123.xml><?xml version="1.0" encoding="utf-8"?>
<p:tagLst xmlns:p="http://schemas.openxmlformats.org/presentationml/2006/main">
  <p:tag name="RAINPROBLEM" val="ProblemBullet"/>
  <p:tag name="RAINPROBLEMTYPE" val="MultipleChoice"/>
  <p:tag name="RAINBULLET" val="Correct"/>
</p:tagLst>
</file>

<file path=ppt/tags/tag124.xml><?xml version="1.0" encoding="utf-8"?>
<p:tagLst xmlns:p="http://schemas.openxmlformats.org/presentationml/2006/main">
  <p:tag name="RAINPROBLEM" val="ProblemBullet"/>
  <p:tag name="RAINPROBLEMTYPE" val="MultipleChoice"/>
  <p:tag name="RAINBULLET" val="Wrong"/>
</p:tagLst>
</file>

<file path=ppt/tags/tag125.xml><?xml version="1.0" encoding="utf-8"?>
<p:tagLst xmlns:p="http://schemas.openxmlformats.org/presentationml/2006/main">
  <p:tag name="RAINPROBLEMTYPE" val="ProblemTypeMarker"/>
</p:tagLst>
</file>

<file path=ppt/tags/tag126.xml><?xml version="1.0" encoding="utf-8"?>
<p:tagLst xmlns:p="http://schemas.openxmlformats.org/presentationml/2006/main">
  <p:tag name="RAINPROBLEMTYPE" val="ProblemTypeMarker"/>
</p:tagLst>
</file>

<file path=ppt/tags/tag127.xml><?xml version="1.0" encoding="utf-8"?>
<p:tagLst xmlns:p="http://schemas.openxmlformats.org/presentationml/2006/main">
  <p:tag name="RAINPROBLEMTYPE" val="ProblemTypeMarker"/>
</p:tagLst>
</file>

<file path=ppt/tags/tag128.xml><?xml version="1.0" encoding="utf-8"?>
<p:tagLst xmlns:p="http://schemas.openxmlformats.org/presentationml/2006/main">
  <p:tag name="RAINPROBLEMTYPE" val="ProblemTypeMarker"/>
</p:tagLst>
</file>

<file path=ppt/tags/tag129.xml><?xml version="1.0" encoding="utf-8"?>
<p:tagLst xmlns:p="http://schemas.openxmlformats.org/presentationml/2006/main">
  <p:tag name="RAINPROBLEMTYPE" val="ProblemTypeMarker"/>
</p:tagLst>
</file>

<file path=ppt/tags/tag13.xml><?xml version="1.0" encoding="utf-8"?>
<p:tagLst xmlns:p="http://schemas.openxmlformats.org/presentationml/2006/main">
  <p:tag name="RAINPROBLEMTYPE" val="ProblemTypeMarker"/>
</p:tagLst>
</file>

<file path=ppt/tags/tag130.xml><?xml version="1.0" encoding="utf-8"?>
<p:tagLst xmlns:p="http://schemas.openxmlformats.org/presentationml/2006/main">
  <p:tag name="RAINPROBLEM" val="ProblemSetting"/>
  <p:tag name="RAINPROBLEMTYPE" val="MultipleChoice"/>
</p:tagLst>
</file>

<file path=ppt/tags/tag131.xml><?xml version="1.0" encoding="utf-8"?>
<p:tagLst xmlns:p="http://schemas.openxmlformats.org/presentationml/2006/main">
  <p:tag name="RAINPROBLEM" val="MultipleChoice"/>
  <p:tag name="PROBLEMSCORE" val="1.0"/>
</p:tagLst>
</file>

<file path=ppt/tags/tag132.xml><?xml version="1.0" encoding="utf-8"?>
<p:tagLst xmlns:p="http://schemas.openxmlformats.org/presentationml/2006/main">
  <p:tag name="RAINPROBLEM" val="ProblemBody"/>
</p:tagLst>
</file>

<file path=ppt/tags/tag133.xml><?xml version="1.0" encoding="utf-8"?>
<p:tagLst xmlns:p="http://schemas.openxmlformats.org/presentationml/2006/main">
  <p:tag name="RAINPROBLEM" val="ProblemItem"/>
</p:tagLst>
</file>

<file path=ppt/tags/tag134.xml><?xml version="1.0" encoding="utf-8"?>
<p:tagLst xmlns:p="http://schemas.openxmlformats.org/presentationml/2006/main">
  <p:tag name="RAINPROBLEM" val="ProblemItem"/>
</p:tagLst>
</file>

<file path=ppt/tags/tag135.xml><?xml version="1.0" encoding="utf-8"?>
<p:tagLst xmlns:p="http://schemas.openxmlformats.org/presentationml/2006/main">
  <p:tag name="RAINPROBLEM" val="ProblemItem"/>
</p:tagLst>
</file>

<file path=ppt/tags/tag136.xml><?xml version="1.0" encoding="utf-8"?>
<p:tagLst xmlns:p="http://schemas.openxmlformats.org/presentationml/2006/main">
  <p:tag name="RAINPROBLEM" val="ProblemItem"/>
</p:tagLst>
</file>

<file path=ppt/tags/tag137.xml><?xml version="1.0" encoding="utf-8"?>
<p:tagLst xmlns:p="http://schemas.openxmlformats.org/presentationml/2006/main">
  <p:tag name="RAINPROBLEM" val="ProblemBullet"/>
  <p:tag name="RAINPROBLEMTYPE" val="MultipleChoice"/>
  <p:tag name="RAINBULLET" val="Wrong"/>
</p:tagLst>
</file>

<file path=ppt/tags/tag138.xml><?xml version="1.0" encoding="utf-8"?>
<p:tagLst xmlns:p="http://schemas.openxmlformats.org/presentationml/2006/main">
  <p:tag name="RAINPROBLEM" val="ProblemBullet"/>
  <p:tag name="RAINPROBLEMTYPE" val="MultipleChoice"/>
  <p:tag name="RAINBULLET" val="Correct"/>
</p:tagLst>
</file>

<file path=ppt/tags/tag139.xml><?xml version="1.0" encoding="utf-8"?>
<p:tagLst xmlns:p="http://schemas.openxmlformats.org/presentationml/2006/main">
  <p:tag name="RAINPROBLEM" val="ProblemBullet"/>
  <p:tag name="RAINPROBLEMTYPE" val="MultipleChoice"/>
  <p:tag name="RAINBULLET" val="Wrong"/>
</p:tagLst>
</file>

<file path=ppt/tags/tag14.xml><?xml version="1.0" encoding="utf-8"?>
<p:tagLst xmlns:p="http://schemas.openxmlformats.org/presentationml/2006/main">
  <p:tag name="RAINPROBLEMTYPE" val="ProblemTypeMarker"/>
</p:tagLst>
</file>

<file path=ppt/tags/tag140.xml><?xml version="1.0" encoding="utf-8"?>
<p:tagLst xmlns:p="http://schemas.openxmlformats.org/presentationml/2006/main">
  <p:tag name="RAINPROBLEM" val="ProblemBullet"/>
  <p:tag name="RAINPROBLEMTYPE" val="MultipleChoice"/>
  <p:tag name="RAINBULLET" val="Wrong"/>
</p:tagLst>
</file>

<file path=ppt/tags/tag141.xml><?xml version="1.0" encoding="utf-8"?>
<p:tagLst xmlns:p="http://schemas.openxmlformats.org/presentationml/2006/main">
  <p:tag name="RAINPROBLEMTYPE" val="ProblemTypeMarker"/>
</p:tagLst>
</file>

<file path=ppt/tags/tag142.xml><?xml version="1.0" encoding="utf-8"?>
<p:tagLst xmlns:p="http://schemas.openxmlformats.org/presentationml/2006/main">
  <p:tag name="RAINPROBLEMTYPE" val="ProblemTypeMarker"/>
</p:tagLst>
</file>

<file path=ppt/tags/tag143.xml><?xml version="1.0" encoding="utf-8"?>
<p:tagLst xmlns:p="http://schemas.openxmlformats.org/presentationml/2006/main">
  <p:tag name="RAINPROBLEMTYPE" val="ProblemTypeMarker"/>
</p:tagLst>
</file>

<file path=ppt/tags/tag144.xml><?xml version="1.0" encoding="utf-8"?>
<p:tagLst xmlns:p="http://schemas.openxmlformats.org/presentationml/2006/main">
  <p:tag name="RAINPROBLEMTYPE" val="ProblemTypeMarker"/>
</p:tagLst>
</file>

<file path=ppt/tags/tag145.xml><?xml version="1.0" encoding="utf-8"?>
<p:tagLst xmlns:p="http://schemas.openxmlformats.org/presentationml/2006/main">
  <p:tag name="RAINPROBLEMTYPE" val="ProblemTypeMarker"/>
</p:tagLst>
</file>

<file path=ppt/tags/tag146.xml><?xml version="1.0" encoding="utf-8"?>
<p:tagLst xmlns:p="http://schemas.openxmlformats.org/presentationml/2006/main">
  <p:tag name="RAINPROBLEM" val="ProblemSetting"/>
  <p:tag name="RAINPROBLEMTYPE" val="MultipleChoice"/>
</p:tagLst>
</file>

<file path=ppt/tags/tag147.xml><?xml version="1.0" encoding="utf-8"?>
<p:tagLst xmlns:p="http://schemas.openxmlformats.org/presentationml/2006/main">
  <p:tag name="RAINPROBLEM" val="MultipleChoice"/>
  <p:tag name="PROBLEMSCORE" val="1.0"/>
</p:tagLst>
</file>

<file path=ppt/tags/tag148.xml><?xml version="1.0" encoding="utf-8"?>
<p:tagLst xmlns:p="http://schemas.openxmlformats.org/presentationml/2006/main">
  <p:tag name="RAINPROBLEM" val="ProblemBody"/>
</p:tagLst>
</file>

<file path=ppt/tags/tag149.xml><?xml version="1.0" encoding="utf-8"?>
<p:tagLst xmlns:p="http://schemas.openxmlformats.org/presentationml/2006/main">
  <p:tag name="RAINPROBLEM" val="ProblemItem"/>
</p:tagLst>
</file>

<file path=ppt/tags/tag15.xml><?xml version="1.0" encoding="utf-8"?>
<p:tagLst xmlns:p="http://schemas.openxmlformats.org/presentationml/2006/main">
  <p:tag name="RAINPROBLEMTYPE" val="ProblemTypeMarker"/>
</p:tagLst>
</file>

<file path=ppt/tags/tag150.xml><?xml version="1.0" encoding="utf-8"?>
<p:tagLst xmlns:p="http://schemas.openxmlformats.org/presentationml/2006/main">
  <p:tag name="RAINPROBLEM" val="ProblemItem"/>
</p:tagLst>
</file>

<file path=ppt/tags/tag151.xml><?xml version="1.0" encoding="utf-8"?>
<p:tagLst xmlns:p="http://schemas.openxmlformats.org/presentationml/2006/main">
  <p:tag name="RAINPROBLEM" val="ProblemItem"/>
</p:tagLst>
</file>

<file path=ppt/tags/tag152.xml><?xml version="1.0" encoding="utf-8"?>
<p:tagLst xmlns:p="http://schemas.openxmlformats.org/presentationml/2006/main">
  <p:tag name="RAINPROBLEM" val="ProblemItem"/>
</p:tagLst>
</file>

<file path=ppt/tags/tag153.xml><?xml version="1.0" encoding="utf-8"?>
<p:tagLst xmlns:p="http://schemas.openxmlformats.org/presentationml/2006/main">
  <p:tag name="RAINPROBLEM" val="ProblemBullet"/>
  <p:tag name="RAINPROBLEMTYPE" val="MultipleChoice"/>
  <p:tag name="RAINBULLET" val="Wrong"/>
</p:tagLst>
</file>

<file path=ppt/tags/tag154.xml><?xml version="1.0" encoding="utf-8"?>
<p:tagLst xmlns:p="http://schemas.openxmlformats.org/presentationml/2006/main">
  <p:tag name="RAINPROBLEM" val="ProblemBullet"/>
  <p:tag name="RAINPROBLEMTYPE" val="MultipleChoice"/>
  <p:tag name="RAINBULLET" val="Wrong"/>
</p:tagLst>
</file>

<file path=ppt/tags/tag155.xml><?xml version="1.0" encoding="utf-8"?>
<p:tagLst xmlns:p="http://schemas.openxmlformats.org/presentationml/2006/main">
  <p:tag name="RAINPROBLEM" val="ProblemBullet"/>
  <p:tag name="RAINPROBLEMTYPE" val="MultipleChoice"/>
  <p:tag name="RAINBULLET" val="Correct"/>
</p:tagLst>
</file>

<file path=ppt/tags/tag156.xml><?xml version="1.0" encoding="utf-8"?>
<p:tagLst xmlns:p="http://schemas.openxmlformats.org/presentationml/2006/main">
  <p:tag name="RAINPROBLEM" val="ProblemBullet"/>
  <p:tag name="RAINPROBLEMTYPE" val="MultipleChoice"/>
  <p:tag name="RAINBULLET" val="Wrong"/>
</p:tagLst>
</file>

<file path=ppt/tags/tag157.xml><?xml version="1.0" encoding="utf-8"?>
<p:tagLst xmlns:p="http://schemas.openxmlformats.org/presentationml/2006/main">
  <p:tag name="RAINPROBLEMTYPE" val="ProblemTypeMarker"/>
</p:tagLst>
</file>

<file path=ppt/tags/tag158.xml><?xml version="1.0" encoding="utf-8"?>
<p:tagLst xmlns:p="http://schemas.openxmlformats.org/presentationml/2006/main">
  <p:tag name="RAINPROBLEMTYPE" val="ProblemTypeMarker"/>
</p:tagLst>
</file>

<file path=ppt/tags/tag159.xml><?xml version="1.0" encoding="utf-8"?>
<p:tagLst xmlns:p="http://schemas.openxmlformats.org/presentationml/2006/main">
  <p:tag name="RAINPROBLEMTYPE" val="ProblemTypeMarker"/>
</p:tagLst>
</file>

<file path=ppt/tags/tag16.xml><?xml version="1.0" encoding="utf-8"?>
<p:tagLst xmlns:p="http://schemas.openxmlformats.org/presentationml/2006/main">
  <p:tag name="RAINPROBLEMTYPE" val="ProblemTypeMarker"/>
</p:tagLst>
</file>

<file path=ppt/tags/tag160.xml><?xml version="1.0" encoding="utf-8"?>
<p:tagLst xmlns:p="http://schemas.openxmlformats.org/presentationml/2006/main">
  <p:tag name="RAINPROBLEMTYPE" val="ProblemTypeMarker"/>
</p:tagLst>
</file>

<file path=ppt/tags/tag161.xml><?xml version="1.0" encoding="utf-8"?>
<p:tagLst xmlns:p="http://schemas.openxmlformats.org/presentationml/2006/main">
  <p:tag name="RAINPROBLEMTYPE" val="ProblemTypeMarker"/>
</p:tagLst>
</file>

<file path=ppt/tags/tag162.xml><?xml version="1.0" encoding="utf-8"?>
<p:tagLst xmlns:p="http://schemas.openxmlformats.org/presentationml/2006/main">
  <p:tag name="RAINPROBLEM" val="ProblemSetting"/>
  <p:tag name="RAINPROBLEMTYPE" val="MultipleChoice"/>
</p:tagLst>
</file>

<file path=ppt/tags/tag163.xml><?xml version="1.0" encoding="utf-8"?>
<p:tagLst xmlns:p="http://schemas.openxmlformats.org/presentationml/2006/main">
  <p:tag name="RAINPROBLEM" val="MultipleChoice"/>
  <p:tag name="PROBLEMSCORE" val="1.0"/>
</p:tagLst>
</file>

<file path=ppt/tags/tag164.xml><?xml version="1.0" encoding="utf-8"?>
<p:tagLst xmlns:p="http://schemas.openxmlformats.org/presentationml/2006/main">
  <p:tag name="RAINPROBLEM" val="ProblemBody"/>
</p:tagLst>
</file>

<file path=ppt/tags/tag165.xml><?xml version="1.0" encoding="utf-8"?>
<p:tagLst xmlns:p="http://schemas.openxmlformats.org/presentationml/2006/main">
  <p:tag name="RAINPROBLEM" val="ProblemItem"/>
</p:tagLst>
</file>

<file path=ppt/tags/tag166.xml><?xml version="1.0" encoding="utf-8"?>
<p:tagLst xmlns:p="http://schemas.openxmlformats.org/presentationml/2006/main">
  <p:tag name="RAINPROBLEM" val="ProblemItem"/>
</p:tagLst>
</file>

<file path=ppt/tags/tag167.xml><?xml version="1.0" encoding="utf-8"?>
<p:tagLst xmlns:p="http://schemas.openxmlformats.org/presentationml/2006/main">
  <p:tag name="RAINPROBLEM" val="ProblemItem"/>
</p:tagLst>
</file>

<file path=ppt/tags/tag168.xml><?xml version="1.0" encoding="utf-8"?>
<p:tagLst xmlns:p="http://schemas.openxmlformats.org/presentationml/2006/main">
  <p:tag name="RAINPROBLEM" val="ProblemItem"/>
</p:tagLst>
</file>

<file path=ppt/tags/tag169.xml><?xml version="1.0" encoding="utf-8"?>
<p:tagLst xmlns:p="http://schemas.openxmlformats.org/presentationml/2006/main">
  <p:tag name="RAINPROBLEM" val="ProblemBullet"/>
  <p:tag name="RAINPROBLEMTYPE" val="MultipleChoice"/>
  <p:tag name="RAINBULLET" val="Correct"/>
</p:tagLst>
</file>

<file path=ppt/tags/tag17.xml><?xml version="1.0" encoding="utf-8"?>
<p:tagLst xmlns:p="http://schemas.openxmlformats.org/presentationml/2006/main">
  <p:tag name="RAINPROBLEMTYPE" val="ProblemTypeMarker"/>
</p:tagLst>
</file>

<file path=ppt/tags/tag170.xml><?xml version="1.0" encoding="utf-8"?>
<p:tagLst xmlns:p="http://schemas.openxmlformats.org/presentationml/2006/main">
  <p:tag name="RAINPROBLEM" val="ProblemBullet"/>
  <p:tag name="RAINPROBLEMTYPE" val="MultipleChoice"/>
  <p:tag name="RAINBULLET" val="Wrong"/>
</p:tagLst>
</file>

<file path=ppt/tags/tag171.xml><?xml version="1.0" encoding="utf-8"?>
<p:tagLst xmlns:p="http://schemas.openxmlformats.org/presentationml/2006/main">
  <p:tag name="RAINPROBLEM" val="ProblemBullet"/>
  <p:tag name="RAINPROBLEMTYPE" val="MultipleChoice"/>
  <p:tag name="RAINBULLET" val="Wrong"/>
</p:tagLst>
</file>

<file path=ppt/tags/tag172.xml><?xml version="1.0" encoding="utf-8"?>
<p:tagLst xmlns:p="http://schemas.openxmlformats.org/presentationml/2006/main">
  <p:tag name="RAINPROBLEM" val="ProblemBullet"/>
  <p:tag name="RAINPROBLEMTYPE" val="MultipleChoice"/>
  <p:tag name="RAINBULLET" val="Wrong"/>
</p:tagLst>
</file>

<file path=ppt/tags/tag173.xml><?xml version="1.0" encoding="utf-8"?>
<p:tagLst xmlns:p="http://schemas.openxmlformats.org/presentationml/2006/main">
  <p:tag name="RAINPROBLEMTYPE" val="ProblemTypeMarker"/>
</p:tagLst>
</file>

<file path=ppt/tags/tag174.xml><?xml version="1.0" encoding="utf-8"?>
<p:tagLst xmlns:p="http://schemas.openxmlformats.org/presentationml/2006/main">
  <p:tag name="RAINPROBLEMTYPE" val="ProblemTypeMarker"/>
</p:tagLst>
</file>

<file path=ppt/tags/tag175.xml><?xml version="1.0" encoding="utf-8"?>
<p:tagLst xmlns:p="http://schemas.openxmlformats.org/presentationml/2006/main">
  <p:tag name="RAINPROBLEMTYPE" val="ProblemTypeMarker"/>
</p:tagLst>
</file>

<file path=ppt/tags/tag176.xml><?xml version="1.0" encoding="utf-8"?>
<p:tagLst xmlns:p="http://schemas.openxmlformats.org/presentationml/2006/main">
  <p:tag name="RAINPROBLEMTYPE" val="ProblemTypeMarker"/>
</p:tagLst>
</file>

<file path=ppt/tags/tag177.xml><?xml version="1.0" encoding="utf-8"?>
<p:tagLst xmlns:p="http://schemas.openxmlformats.org/presentationml/2006/main">
  <p:tag name="RAINPROBLEMTYPE" val="ProblemTypeMarker"/>
</p:tagLst>
</file>

<file path=ppt/tags/tag178.xml><?xml version="1.0" encoding="utf-8"?>
<p:tagLst xmlns:p="http://schemas.openxmlformats.org/presentationml/2006/main">
  <p:tag name="RAINPROBLEM" val="ProblemSetting"/>
  <p:tag name="RAINPROBLEMTYPE" val="MultipleChoice"/>
</p:tagLst>
</file>

<file path=ppt/tags/tag179.xml><?xml version="1.0" encoding="utf-8"?>
<p:tagLst xmlns:p="http://schemas.openxmlformats.org/presentationml/2006/main">
  <p:tag name="RAINPROBLEM" val="MultipleChoice"/>
  <p:tag name="PROBLEMSCORE" val="1.0"/>
</p:tagLst>
</file>

<file path=ppt/tags/tag18.xml><?xml version="1.0" encoding="utf-8"?>
<p:tagLst xmlns:p="http://schemas.openxmlformats.org/presentationml/2006/main">
  <p:tag name="RAINPROBLEM" val="ProblemSetting"/>
  <p:tag name="RAINPROBLEMTYPE" val="MultipleChoice"/>
</p:tagLst>
</file>

<file path=ppt/tags/tag180.xml><?xml version="1.0" encoding="utf-8"?>
<p:tagLst xmlns:p="http://schemas.openxmlformats.org/presentationml/2006/main">
  <p:tag name="RAINPROBLEM" val="ProblemBody"/>
</p:tagLst>
</file>

<file path=ppt/tags/tag181.xml><?xml version="1.0" encoding="utf-8"?>
<p:tagLst xmlns:p="http://schemas.openxmlformats.org/presentationml/2006/main">
  <p:tag name="RAINPROBLEM" val="ProblemItem"/>
</p:tagLst>
</file>

<file path=ppt/tags/tag182.xml><?xml version="1.0" encoding="utf-8"?>
<p:tagLst xmlns:p="http://schemas.openxmlformats.org/presentationml/2006/main">
  <p:tag name="RAINPROBLEM" val="ProblemItem"/>
</p:tagLst>
</file>

<file path=ppt/tags/tag183.xml><?xml version="1.0" encoding="utf-8"?>
<p:tagLst xmlns:p="http://schemas.openxmlformats.org/presentationml/2006/main">
  <p:tag name="RAINPROBLEM" val="ProblemItem"/>
</p:tagLst>
</file>

<file path=ppt/tags/tag184.xml><?xml version="1.0" encoding="utf-8"?>
<p:tagLst xmlns:p="http://schemas.openxmlformats.org/presentationml/2006/main">
  <p:tag name="RAINPROBLEM" val="ProblemItem"/>
</p:tagLst>
</file>

<file path=ppt/tags/tag185.xml><?xml version="1.0" encoding="utf-8"?>
<p:tagLst xmlns:p="http://schemas.openxmlformats.org/presentationml/2006/main">
  <p:tag name="RAINPROBLEM" val="ProblemBullet"/>
  <p:tag name="RAINPROBLEMTYPE" val="MultipleChoiceMA"/>
  <p:tag name="RAINBULLET" val="Correct"/>
</p:tagLst>
</file>

<file path=ppt/tags/tag186.xml><?xml version="1.0" encoding="utf-8"?>
<p:tagLst xmlns:p="http://schemas.openxmlformats.org/presentationml/2006/main">
  <p:tag name="RAINPROBLEM" val="ProblemBullet"/>
  <p:tag name="RAINPROBLEMTYPE" val="MultipleChoiceMA"/>
  <p:tag name="RAINBULLET" val="Correct"/>
</p:tagLst>
</file>

<file path=ppt/tags/tag187.xml><?xml version="1.0" encoding="utf-8"?>
<p:tagLst xmlns:p="http://schemas.openxmlformats.org/presentationml/2006/main">
  <p:tag name="RAINPROBLEM" val="ProblemBullet"/>
  <p:tag name="RAINPROBLEMTYPE" val="MultipleChoiceMA"/>
  <p:tag name="RAINBULLET" val="Correct"/>
</p:tagLst>
</file>

<file path=ppt/tags/tag188.xml><?xml version="1.0" encoding="utf-8"?>
<p:tagLst xmlns:p="http://schemas.openxmlformats.org/presentationml/2006/main">
  <p:tag name="RAINPROBLEM" val="ProblemBullet"/>
  <p:tag name="RAINPROBLEMTYPE" val="MultipleChoiceMA"/>
  <p:tag name="RAINBULLET" val="Correct"/>
</p:tagLst>
</file>

<file path=ppt/tags/tag189.xml><?xml version="1.0" encoding="utf-8"?>
<p:tagLst xmlns:p="http://schemas.openxmlformats.org/presentationml/2006/main">
  <p:tag name="RAINPROBLEMTYPE" val="ProblemTypeMarker"/>
</p:tagLst>
</file>

<file path=ppt/tags/tag19.xml><?xml version="1.0" encoding="utf-8"?>
<p:tagLst xmlns:p="http://schemas.openxmlformats.org/presentationml/2006/main">
  <p:tag name="RAINPROBLEM" val="MultipleChoice"/>
  <p:tag name="PROBLEMSCORE" val="1.0"/>
</p:tagLst>
</file>

<file path=ppt/tags/tag190.xml><?xml version="1.0" encoding="utf-8"?>
<p:tagLst xmlns:p="http://schemas.openxmlformats.org/presentationml/2006/main">
  <p:tag name="RAINPROBLEMTYPE" val="ProblemTypeMarker"/>
</p:tagLst>
</file>

<file path=ppt/tags/tag191.xml><?xml version="1.0" encoding="utf-8"?>
<p:tagLst xmlns:p="http://schemas.openxmlformats.org/presentationml/2006/main">
  <p:tag name="RAINPROBLEMTYPE" val="ProblemTypeMarker"/>
</p:tagLst>
</file>

<file path=ppt/tags/tag192.xml><?xml version="1.0" encoding="utf-8"?>
<p:tagLst xmlns:p="http://schemas.openxmlformats.org/presentationml/2006/main">
  <p:tag name="RAINPROBLEMTYPE" val="ProblemTypeMarker"/>
</p:tagLst>
</file>

<file path=ppt/tags/tag193.xml><?xml version="1.0" encoding="utf-8"?>
<p:tagLst xmlns:p="http://schemas.openxmlformats.org/presentationml/2006/main">
  <p:tag name="RAINPROBLEMTYPE" val="ProblemTypeMarker"/>
</p:tagLst>
</file>

<file path=ppt/tags/tag194.xml><?xml version="1.0" encoding="utf-8"?>
<p:tagLst xmlns:p="http://schemas.openxmlformats.org/presentationml/2006/main">
  <p:tag name="RAINPROBLEM" val="ProblemSetting"/>
  <p:tag name="RAINPROBLEMTYPE" val="MultipleChoiceMA"/>
</p:tagLst>
</file>

<file path=ppt/tags/tag195.xml><?xml version="1.0" encoding="utf-8"?>
<p:tagLst xmlns:p="http://schemas.openxmlformats.org/presentationml/2006/main">
  <p:tag name="RAINPROBLEM" val="MultipleChoiceMA"/>
  <p:tag name="PROBLEMSCORE" val="1.0"/>
  <p:tag name="PROBLEMSCORE_HALF" val="0.0"/>
</p:tagLst>
</file>

<file path=ppt/tags/tag196.xml><?xml version="1.0" encoding="utf-8"?>
<p:tagLst xmlns:p="http://schemas.openxmlformats.org/presentationml/2006/main">
  <p:tag name="RAINPROBLEM" val="ProblemBody"/>
</p:tagLst>
</file>

<file path=ppt/tags/tag197.xml><?xml version="1.0" encoding="utf-8"?>
<p:tagLst xmlns:p="http://schemas.openxmlformats.org/presentationml/2006/main">
  <p:tag name="RAINPROBLEM" val="ProblemItem"/>
</p:tagLst>
</file>

<file path=ppt/tags/tag198.xml><?xml version="1.0" encoding="utf-8"?>
<p:tagLst xmlns:p="http://schemas.openxmlformats.org/presentationml/2006/main">
  <p:tag name="RAINPROBLEM" val="ProblemItem"/>
</p:tagLst>
</file>

<file path=ppt/tags/tag199.xml><?xml version="1.0" encoding="utf-8"?>
<p:tagLst xmlns:p="http://schemas.openxmlformats.org/presentationml/2006/main">
  <p:tag name="RAINPROBLEM" val="ProblemItem"/>
</p:tagLst>
</file>

<file path=ppt/tags/tag2.xml><?xml version="1.0" encoding="utf-8"?>
<p:tagLst xmlns:p="http://schemas.openxmlformats.org/presentationml/2006/main">
  <p:tag name="RAINPAPER" val="PaperScore"/>
</p:tagLst>
</file>

<file path=ppt/tags/tag20.xml><?xml version="1.0" encoding="utf-8"?>
<p:tagLst xmlns:p="http://schemas.openxmlformats.org/presentationml/2006/main">
  <p:tag name="RAINPROBLEM" val="ProblemBody"/>
</p:tagLst>
</file>

<file path=ppt/tags/tag200.xml><?xml version="1.0" encoding="utf-8"?>
<p:tagLst xmlns:p="http://schemas.openxmlformats.org/presentationml/2006/main">
  <p:tag name="RAINPROBLEM" val="ProblemItem"/>
</p:tagLst>
</file>

<file path=ppt/tags/tag201.xml><?xml version="1.0" encoding="utf-8"?>
<p:tagLst xmlns:p="http://schemas.openxmlformats.org/presentationml/2006/main">
  <p:tag name="RAINPROBLEM" val="ProblemBullet"/>
  <p:tag name="RAINPROBLEMTYPE" val="MultipleChoiceMA"/>
  <p:tag name="RAINBULLET" val="Correct"/>
</p:tagLst>
</file>

<file path=ppt/tags/tag202.xml><?xml version="1.0" encoding="utf-8"?>
<p:tagLst xmlns:p="http://schemas.openxmlformats.org/presentationml/2006/main">
  <p:tag name="RAINPROBLEM" val="ProblemBullet"/>
  <p:tag name="RAINPROBLEMTYPE" val="MultipleChoiceMA"/>
  <p:tag name="RAINBULLET" val="Correct"/>
</p:tagLst>
</file>

<file path=ppt/tags/tag203.xml><?xml version="1.0" encoding="utf-8"?>
<p:tagLst xmlns:p="http://schemas.openxmlformats.org/presentationml/2006/main">
  <p:tag name="RAINPROBLEM" val="ProblemBullet"/>
  <p:tag name="RAINPROBLEMTYPE" val="MultipleChoiceMA"/>
  <p:tag name="RAINBULLET" val="Correct"/>
</p:tagLst>
</file>

<file path=ppt/tags/tag204.xml><?xml version="1.0" encoding="utf-8"?>
<p:tagLst xmlns:p="http://schemas.openxmlformats.org/presentationml/2006/main">
  <p:tag name="RAINPROBLEM" val="ProblemBullet"/>
  <p:tag name="RAINPROBLEMTYPE" val="MultipleChoiceMA"/>
  <p:tag name="RAINBULLET" val="Correct"/>
</p:tagLst>
</file>

<file path=ppt/tags/tag205.xml><?xml version="1.0" encoding="utf-8"?>
<p:tagLst xmlns:p="http://schemas.openxmlformats.org/presentationml/2006/main">
  <p:tag name="RAINPROBLEMTYPE" val="ProblemTypeMarker"/>
</p:tagLst>
</file>

<file path=ppt/tags/tag206.xml><?xml version="1.0" encoding="utf-8"?>
<p:tagLst xmlns:p="http://schemas.openxmlformats.org/presentationml/2006/main">
  <p:tag name="RAINPROBLEMTYPE" val="ProblemTypeMarker"/>
</p:tagLst>
</file>

<file path=ppt/tags/tag207.xml><?xml version="1.0" encoding="utf-8"?>
<p:tagLst xmlns:p="http://schemas.openxmlformats.org/presentationml/2006/main">
  <p:tag name="RAINPROBLEMTYPE" val="ProblemTypeMarker"/>
</p:tagLst>
</file>

<file path=ppt/tags/tag208.xml><?xml version="1.0" encoding="utf-8"?>
<p:tagLst xmlns:p="http://schemas.openxmlformats.org/presentationml/2006/main">
  <p:tag name="RAINPROBLEMTYPE" val="ProblemTypeMarker"/>
</p:tagLst>
</file>

<file path=ppt/tags/tag209.xml><?xml version="1.0" encoding="utf-8"?>
<p:tagLst xmlns:p="http://schemas.openxmlformats.org/presentationml/2006/main">
  <p:tag name="RAINPROBLEMTYPE" val="ProblemTypeMarker"/>
</p:tagLst>
</file>

<file path=ppt/tags/tag21.xml><?xml version="1.0" encoding="utf-8"?>
<p:tagLst xmlns:p="http://schemas.openxmlformats.org/presentationml/2006/main">
  <p:tag name="RAINPROBLEM" val="ProblemItem"/>
</p:tagLst>
</file>

<file path=ppt/tags/tag210.xml><?xml version="1.0" encoding="utf-8"?>
<p:tagLst xmlns:p="http://schemas.openxmlformats.org/presentationml/2006/main">
  <p:tag name="RAINPROBLEM" val="ProblemSetting"/>
  <p:tag name="RAINPROBLEMTYPE" val="MultipleChoiceMA"/>
</p:tagLst>
</file>

<file path=ppt/tags/tag211.xml><?xml version="1.0" encoding="utf-8"?>
<p:tagLst xmlns:p="http://schemas.openxmlformats.org/presentationml/2006/main">
  <p:tag name="RAINPROBLEM" val="MultipleChoiceMA"/>
  <p:tag name="PROBLEMSCORE" val="1.0"/>
  <p:tag name="PROBLEMSCORE_HALF" val="0.0"/>
</p:tagLst>
</file>

<file path=ppt/tags/tag212.xml><?xml version="1.0" encoding="utf-8"?>
<p:tagLst xmlns:p="http://schemas.openxmlformats.org/presentationml/2006/main">
  <p:tag name="RAINPROBLEM" val="ProblemBody"/>
</p:tagLst>
</file>

<file path=ppt/tags/tag213.xml><?xml version="1.0" encoding="utf-8"?>
<p:tagLst xmlns:p="http://schemas.openxmlformats.org/presentationml/2006/main">
  <p:tag name="RAINPROBLEM" val="ProblemItem"/>
</p:tagLst>
</file>

<file path=ppt/tags/tag214.xml><?xml version="1.0" encoding="utf-8"?>
<p:tagLst xmlns:p="http://schemas.openxmlformats.org/presentationml/2006/main">
  <p:tag name="RAINPROBLEM" val="ProblemItem"/>
</p:tagLst>
</file>

<file path=ppt/tags/tag215.xml><?xml version="1.0" encoding="utf-8"?>
<p:tagLst xmlns:p="http://schemas.openxmlformats.org/presentationml/2006/main">
  <p:tag name="RAINPROBLEM" val="ProblemItem"/>
</p:tagLst>
</file>

<file path=ppt/tags/tag216.xml><?xml version="1.0" encoding="utf-8"?>
<p:tagLst xmlns:p="http://schemas.openxmlformats.org/presentationml/2006/main">
  <p:tag name="RAINPROBLEM" val="ProblemItem"/>
</p:tagLst>
</file>

<file path=ppt/tags/tag217.xml><?xml version="1.0" encoding="utf-8"?>
<p:tagLst xmlns:p="http://schemas.openxmlformats.org/presentationml/2006/main">
  <p:tag name="RAINPROBLEM" val="ProblemBullet"/>
  <p:tag name="RAINPROBLEMTYPE" val="MultipleChoiceMA"/>
  <p:tag name="RAINBULLET" val="Correct"/>
</p:tagLst>
</file>

<file path=ppt/tags/tag218.xml><?xml version="1.0" encoding="utf-8"?>
<p:tagLst xmlns:p="http://schemas.openxmlformats.org/presentationml/2006/main">
  <p:tag name="RAINPROBLEM" val="ProblemBullet"/>
  <p:tag name="RAINPROBLEMTYPE" val="MultipleChoiceMA"/>
  <p:tag name="RAINBULLET" val="Correct"/>
</p:tagLst>
</file>

<file path=ppt/tags/tag219.xml><?xml version="1.0" encoding="utf-8"?>
<p:tagLst xmlns:p="http://schemas.openxmlformats.org/presentationml/2006/main">
  <p:tag name="RAINPROBLEM" val="ProblemBullet"/>
  <p:tag name="RAINPROBLEMTYPE" val="MultipleChoiceMA"/>
  <p:tag name="RAINBULLET" val="Correct"/>
</p:tagLst>
</file>

<file path=ppt/tags/tag22.xml><?xml version="1.0" encoding="utf-8"?>
<p:tagLst xmlns:p="http://schemas.openxmlformats.org/presentationml/2006/main">
  <p:tag name="RAINPROBLEM" val="ProblemItem"/>
</p:tagLst>
</file>

<file path=ppt/tags/tag220.xml><?xml version="1.0" encoding="utf-8"?>
<p:tagLst xmlns:p="http://schemas.openxmlformats.org/presentationml/2006/main">
  <p:tag name="RAINPROBLEM" val="ProblemBullet"/>
  <p:tag name="RAINPROBLEMTYPE" val="MultipleChoiceMA"/>
  <p:tag name="RAINBULLET" val="Correct"/>
</p:tagLst>
</file>

<file path=ppt/tags/tag221.xml><?xml version="1.0" encoding="utf-8"?>
<p:tagLst xmlns:p="http://schemas.openxmlformats.org/presentationml/2006/main">
  <p:tag name="RAINPROBLEMTYPE" val="ProblemTypeMarker"/>
</p:tagLst>
</file>

<file path=ppt/tags/tag222.xml><?xml version="1.0" encoding="utf-8"?>
<p:tagLst xmlns:p="http://schemas.openxmlformats.org/presentationml/2006/main">
  <p:tag name="RAINPROBLEMTYPE" val="ProblemTypeMarker"/>
</p:tagLst>
</file>

<file path=ppt/tags/tag223.xml><?xml version="1.0" encoding="utf-8"?>
<p:tagLst xmlns:p="http://schemas.openxmlformats.org/presentationml/2006/main">
  <p:tag name="RAINPROBLEMTYPE" val="ProblemTypeMarker"/>
</p:tagLst>
</file>

<file path=ppt/tags/tag224.xml><?xml version="1.0" encoding="utf-8"?>
<p:tagLst xmlns:p="http://schemas.openxmlformats.org/presentationml/2006/main">
  <p:tag name="RAINPROBLEMTYPE" val="ProblemTypeMarker"/>
</p:tagLst>
</file>

<file path=ppt/tags/tag225.xml><?xml version="1.0" encoding="utf-8"?>
<p:tagLst xmlns:p="http://schemas.openxmlformats.org/presentationml/2006/main">
  <p:tag name="RAINPROBLEMTYPE" val="ProblemTypeMarker"/>
</p:tagLst>
</file>

<file path=ppt/tags/tag226.xml><?xml version="1.0" encoding="utf-8"?>
<p:tagLst xmlns:p="http://schemas.openxmlformats.org/presentationml/2006/main">
  <p:tag name="RAINPROBLEM" val="ProblemSetting"/>
  <p:tag name="RAINPROBLEMTYPE" val="MultipleChoiceMA"/>
</p:tagLst>
</file>

<file path=ppt/tags/tag227.xml><?xml version="1.0" encoding="utf-8"?>
<p:tagLst xmlns:p="http://schemas.openxmlformats.org/presentationml/2006/main">
  <p:tag name="RAINPROBLEM" val="MultipleChoiceMA"/>
  <p:tag name="PROBLEMSCORE" val="1.0"/>
  <p:tag name="PROBLEMSCORE_HALF" val="0.0"/>
</p:tagLst>
</file>

<file path=ppt/tags/tag228.xml><?xml version="1.0" encoding="utf-8"?>
<p:tagLst xmlns:p="http://schemas.openxmlformats.org/presentationml/2006/main">
  <p:tag name="RAINPROBLEM" val="ProblemBody"/>
</p:tagLst>
</file>

<file path=ppt/tags/tag229.xml><?xml version="1.0" encoding="utf-8"?>
<p:tagLst xmlns:p="http://schemas.openxmlformats.org/presentationml/2006/main">
  <p:tag name="RAINPROBLEM" val="ProblemItem"/>
</p:tagLst>
</file>

<file path=ppt/tags/tag23.xml><?xml version="1.0" encoding="utf-8"?>
<p:tagLst xmlns:p="http://schemas.openxmlformats.org/presentationml/2006/main">
  <p:tag name="RAINPROBLEM" val="ProblemItem"/>
</p:tagLst>
</file>

<file path=ppt/tags/tag230.xml><?xml version="1.0" encoding="utf-8"?>
<p:tagLst xmlns:p="http://schemas.openxmlformats.org/presentationml/2006/main">
  <p:tag name="RAINPROBLEM" val="ProblemItem"/>
</p:tagLst>
</file>

<file path=ppt/tags/tag231.xml><?xml version="1.0" encoding="utf-8"?>
<p:tagLst xmlns:p="http://schemas.openxmlformats.org/presentationml/2006/main">
  <p:tag name="RAINPROBLEM" val="ProblemItem"/>
</p:tagLst>
</file>

<file path=ppt/tags/tag232.xml><?xml version="1.0" encoding="utf-8"?>
<p:tagLst xmlns:p="http://schemas.openxmlformats.org/presentationml/2006/main">
  <p:tag name="RAINPROBLEM" val="ProblemItem"/>
</p:tagLst>
</file>

<file path=ppt/tags/tag233.xml><?xml version="1.0" encoding="utf-8"?>
<p:tagLst xmlns:p="http://schemas.openxmlformats.org/presentationml/2006/main">
  <p:tag name="RAINPROBLEM" val="ProblemBullet"/>
  <p:tag name="RAINPROBLEMTYPE" val="MultipleChoiceMA"/>
  <p:tag name="RAINBULLET" val="Correct"/>
</p:tagLst>
</file>

<file path=ppt/tags/tag234.xml><?xml version="1.0" encoding="utf-8"?>
<p:tagLst xmlns:p="http://schemas.openxmlformats.org/presentationml/2006/main">
  <p:tag name="RAINPROBLEM" val="ProblemBullet"/>
  <p:tag name="RAINPROBLEMTYPE" val="MultipleChoiceMA"/>
  <p:tag name="RAINBULLET" val="Correct"/>
</p:tagLst>
</file>

<file path=ppt/tags/tag235.xml><?xml version="1.0" encoding="utf-8"?>
<p:tagLst xmlns:p="http://schemas.openxmlformats.org/presentationml/2006/main">
  <p:tag name="RAINPROBLEM" val="ProblemBullet"/>
  <p:tag name="RAINPROBLEMTYPE" val="MultipleChoiceMA"/>
  <p:tag name="RAINBULLET" val="Correct"/>
</p:tagLst>
</file>

<file path=ppt/tags/tag236.xml><?xml version="1.0" encoding="utf-8"?>
<p:tagLst xmlns:p="http://schemas.openxmlformats.org/presentationml/2006/main">
  <p:tag name="RAINPROBLEM" val="ProblemBullet"/>
  <p:tag name="RAINPROBLEMTYPE" val="MultipleChoiceMA"/>
  <p:tag name="RAINBULLET" val="Correct"/>
</p:tagLst>
</file>

<file path=ppt/tags/tag237.xml><?xml version="1.0" encoding="utf-8"?>
<p:tagLst xmlns:p="http://schemas.openxmlformats.org/presentationml/2006/main">
  <p:tag name="RAINPROBLEM" val="ProblemItem"/>
</p:tagLst>
</file>

<file path=ppt/tags/tag238.xml><?xml version="1.0" encoding="utf-8"?>
<p:tagLst xmlns:p="http://schemas.openxmlformats.org/presentationml/2006/main">
  <p:tag name="RAINPROBLEM" val="ProblemBullet"/>
  <p:tag name="RAINPROBLEMTYPE" val="MultipleChoiceMA"/>
  <p:tag name="RAINBULLET" val="Correct"/>
</p:tagLst>
</file>

<file path=ppt/tags/tag239.xml><?xml version="1.0" encoding="utf-8"?>
<p:tagLst xmlns:p="http://schemas.openxmlformats.org/presentationml/2006/main">
  <p:tag name="RAINPROBLEMTYPE" val="ProblemTypeMarker"/>
</p:tagLst>
</file>

<file path=ppt/tags/tag24.xml><?xml version="1.0" encoding="utf-8"?>
<p:tagLst xmlns:p="http://schemas.openxmlformats.org/presentationml/2006/main">
  <p:tag name="RAINPROBLEM" val="ProblemItem"/>
</p:tagLst>
</file>

<file path=ppt/tags/tag240.xml><?xml version="1.0" encoding="utf-8"?>
<p:tagLst xmlns:p="http://schemas.openxmlformats.org/presentationml/2006/main">
  <p:tag name="RAINPROBLEMTYPE" val="ProblemTypeMarker"/>
</p:tagLst>
</file>

<file path=ppt/tags/tag241.xml><?xml version="1.0" encoding="utf-8"?>
<p:tagLst xmlns:p="http://schemas.openxmlformats.org/presentationml/2006/main">
  <p:tag name="RAINPROBLEMTYPE" val="ProblemTypeMarker"/>
</p:tagLst>
</file>

<file path=ppt/tags/tag242.xml><?xml version="1.0" encoding="utf-8"?>
<p:tagLst xmlns:p="http://schemas.openxmlformats.org/presentationml/2006/main">
  <p:tag name="RAINPROBLEMTYPE" val="ProblemTypeMarker"/>
</p:tagLst>
</file>

<file path=ppt/tags/tag243.xml><?xml version="1.0" encoding="utf-8"?>
<p:tagLst xmlns:p="http://schemas.openxmlformats.org/presentationml/2006/main">
  <p:tag name="RAINPROBLEMTYPE" val="ProblemTypeMarker"/>
</p:tagLst>
</file>

<file path=ppt/tags/tag244.xml><?xml version="1.0" encoding="utf-8"?>
<p:tagLst xmlns:p="http://schemas.openxmlformats.org/presentationml/2006/main">
  <p:tag name="RAINPROBLEM" val="ProblemSetting"/>
  <p:tag name="RAINPROBLEMTYPE" val="MultipleChoiceMA"/>
</p:tagLst>
</file>

<file path=ppt/tags/tag245.xml><?xml version="1.0" encoding="utf-8"?>
<p:tagLst xmlns:p="http://schemas.openxmlformats.org/presentationml/2006/main">
  <p:tag name="RAINPROBLEM" val="MultipleChoiceMA"/>
  <p:tag name="PROBLEMSCORE" val="1.0"/>
  <p:tag name="PROBLEMSCORE_HALF" val="0.0"/>
</p:tagLst>
</file>

<file path=ppt/tags/tag246.xml><?xml version="1.0" encoding="utf-8"?>
<p:tagLst xmlns:p="http://schemas.openxmlformats.org/presentationml/2006/main">
  <p:tag name="RAINPROBLEM" val="ProblemBody"/>
</p:tagLst>
</file>

<file path=ppt/tags/tag247.xml><?xml version="1.0" encoding="utf-8"?>
<p:tagLst xmlns:p="http://schemas.openxmlformats.org/presentationml/2006/main">
  <p:tag name="RAINPROBLEM" val="ProblemItem"/>
</p:tagLst>
</file>

<file path=ppt/tags/tag248.xml><?xml version="1.0" encoding="utf-8"?>
<p:tagLst xmlns:p="http://schemas.openxmlformats.org/presentationml/2006/main">
  <p:tag name="RAINPROBLEM" val="ProblemItem"/>
</p:tagLst>
</file>

<file path=ppt/tags/tag249.xml><?xml version="1.0" encoding="utf-8"?>
<p:tagLst xmlns:p="http://schemas.openxmlformats.org/presentationml/2006/main">
  <p:tag name="RAINPROBLEM" val="ProblemItem"/>
</p:tagLst>
</file>

<file path=ppt/tags/tag25.xml><?xml version="1.0" encoding="utf-8"?>
<p:tagLst xmlns:p="http://schemas.openxmlformats.org/presentationml/2006/main">
  <p:tag name="RAINPROBLEM" val="ProblemBullet"/>
  <p:tag name="RAINPROBLEMTYPE" val="MultipleChoice"/>
  <p:tag name="RAINBULLET" val="Correct"/>
</p:tagLst>
</file>

<file path=ppt/tags/tag250.xml><?xml version="1.0" encoding="utf-8"?>
<p:tagLst xmlns:p="http://schemas.openxmlformats.org/presentationml/2006/main">
  <p:tag name="RAINPROBLEM" val="ProblemItem"/>
</p:tagLst>
</file>

<file path=ppt/tags/tag251.xml><?xml version="1.0" encoding="utf-8"?>
<p:tagLst xmlns:p="http://schemas.openxmlformats.org/presentationml/2006/main">
  <p:tag name="RAINPROBLEM" val="ProblemBullet"/>
  <p:tag name="RAINPROBLEMTYPE" val="MultipleChoiceMA"/>
  <p:tag name="RAINBULLET" val="Correct"/>
</p:tagLst>
</file>

<file path=ppt/tags/tag252.xml><?xml version="1.0" encoding="utf-8"?>
<p:tagLst xmlns:p="http://schemas.openxmlformats.org/presentationml/2006/main">
  <p:tag name="RAINPROBLEM" val="ProblemBullet"/>
  <p:tag name="RAINPROBLEMTYPE" val="MultipleChoiceMA"/>
  <p:tag name="RAINBULLET" val="Correct"/>
</p:tagLst>
</file>

<file path=ppt/tags/tag253.xml><?xml version="1.0" encoding="utf-8"?>
<p:tagLst xmlns:p="http://schemas.openxmlformats.org/presentationml/2006/main">
  <p:tag name="RAINPROBLEM" val="ProblemBullet"/>
  <p:tag name="RAINPROBLEMTYPE" val="MultipleChoiceMA"/>
  <p:tag name="RAINBULLET" val="Correct"/>
</p:tagLst>
</file>

<file path=ppt/tags/tag254.xml><?xml version="1.0" encoding="utf-8"?>
<p:tagLst xmlns:p="http://schemas.openxmlformats.org/presentationml/2006/main">
  <p:tag name="RAINPROBLEM" val="ProblemBullet"/>
  <p:tag name="RAINPROBLEMTYPE" val="MultipleChoiceMA"/>
  <p:tag name="RAINBULLET" val="Wrong"/>
</p:tagLst>
</file>

<file path=ppt/tags/tag255.xml><?xml version="1.0" encoding="utf-8"?>
<p:tagLst xmlns:p="http://schemas.openxmlformats.org/presentationml/2006/main">
  <p:tag name="RAINPROBLEMTYPE" val="ProblemTypeMarker"/>
</p:tagLst>
</file>

<file path=ppt/tags/tag256.xml><?xml version="1.0" encoding="utf-8"?>
<p:tagLst xmlns:p="http://schemas.openxmlformats.org/presentationml/2006/main">
  <p:tag name="RAINPROBLEMTYPE" val="ProblemTypeMarker"/>
</p:tagLst>
</file>

<file path=ppt/tags/tag257.xml><?xml version="1.0" encoding="utf-8"?>
<p:tagLst xmlns:p="http://schemas.openxmlformats.org/presentationml/2006/main">
  <p:tag name="RAINPROBLEMTYPE" val="ProblemTypeMarker"/>
</p:tagLst>
</file>

<file path=ppt/tags/tag258.xml><?xml version="1.0" encoding="utf-8"?>
<p:tagLst xmlns:p="http://schemas.openxmlformats.org/presentationml/2006/main">
  <p:tag name="RAINPROBLEMTYPE" val="ProblemTypeMarker"/>
</p:tagLst>
</file>

<file path=ppt/tags/tag259.xml><?xml version="1.0" encoding="utf-8"?>
<p:tagLst xmlns:p="http://schemas.openxmlformats.org/presentationml/2006/main">
  <p:tag name="RAINPROBLEMTYPE" val="ProblemTypeMarker"/>
</p:tagLst>
</file>

<file path=ppt/tags/tag26.xml><?xml version="1.0" encoding="utf-8"?>
<p:tagLst xmlns:p="http://schemas.openxmlformats.org/presentationml/2006/main">
  <p:tag name="RAINPROBLEM" val="ProblemBullet"/>
  <p:tag name="RAINPROBLEMTYPE" val="MultipleChoice"/>
  <p:tag name="RAINBULLET" val="Wrong"/>
</p:tagLst>
</file>

<file path=ppt/tags/tag260.xml><?xml version="1.0" encoding="utf-8"?>
<p:tagLst xmlns:p="http://schemas.openxmlformats.org/presentationml/2006/main">
  <p:tag name="RAINPROBLEM" val="ProblemSetting"/>
  <p:tag name="RAINPROBLEMTYPE" val="MultipleChoiceMA"/>
</p:tagLst>
</file>

<file path=ppt/tags/tag261.xml><?xml version="1.0" encoding="utf-8"?>
<p:tagLst xmlns:p="http://schemas.openxmlformats.org/presentationml/2006/main">
  <p:tag name="RAINPROBLEM" val="MultipleChoiceMA"/>
  <p:tag name="PROBLEMSCORE" val="1.0"/>
  <p:tag name="PROBLEMSCORE_HALF" val="0.0"/>
</p:tagLst>
</file>

<file path=ppt/tags/tag262.xml><?xml version="1.0" encoding="utf-8"?>
<p:tagLst xmlns:p="http://schemas.openxmlformats.org/presentationml/2006/main">
  <p:tag name="RAINPROBLEM" val="ProblemBody"/>
</p:tagLst>
</file>

<file path=ppt/tags/tag263.xml><?xml version="1.0" encoding="utf-8"?>
<p:tagLst xmlns:p="http://schemas.openxmlformats.org/presentationml/2006/main">
  <p:tag name="RAINPROBLEM" val="ProblemItem"/>
</p:tagLst>
</file>

<file path=ppt/tags/tag264.xml><?xml version="1.0" encoding="utf-8"?>
<p:tagLst xmlns:p="http://schemas.openxmlformats.org/presentationml/2006/main">
  <p:tag name="RAINPROBLEM" val="ProblemItem"/>
</p:tagLst>
</file>

<file path=ppt/tags/tag265.xml><?xml version="1.0" encoding="utf-8"?>
<p:tagLst xmlns:p="http://schemas.openxmlformats.org/presentationml/2006/main">
  <p:tag name="RAINPROBLEM" val="ProblemItem"/>
</p:tagLst>
</file>

<file path=ppt/tags/tag266.xml><?xml version="1.0" encoding="utf-8"?>
<p:tagLst xmlns:p="http://schemas.openxmlformats.org/presentationml/2006/main">
  <p:tag name="RAINPROBLEM" val="ProblemItem"/>
</p:tagLst>
</file>

<file path=ppt/tags/tag267.xml><?xml version="1.0" encoding="utf-8"?>
<p:tagLst xmlns:p="http://schemas.openxmlformats.org/presentationml/2006/main">
  <p:tag name="RAINPROBLEM" val="ProblemBullet"/>
  <p:tag name="RAINPROBLEMTYPE" val="MultipleChoiceMA"/>
  <p:tag name="RAINBULLET" val="Correct"/>
</p:tagLst>
</file>

<file path=ppt/tags/tag268.xml><?xml version="1.0" encoding="utf-8"?>
<p:tagLst xmlns:p="http://schemas.openxmlformats.org/presentationml/2006/main">
  <p:tag name="RAINPROBLEM" val="ProblemBullet"/>
  <p:tag name="RAINPROBLEMTYPE" val="MultipleChoiceMA"/>
  <p:tag name="RAINBULLET" val="Correct"/>
</p:tagLst>
</file>

<file path=ppt/tags/tag269.xml><?xml version="1.0" encoding="utf-8"?>
<p:tagLst xmlns:p="http://schemas.openxmlformats.org/presentationml/2006/main">
  <p:tag name="RAINPROBLEM" val="ProblemBullet"/>
  <p:tag name="RAINPROBLEMTYPE" val="MultipleChoiceMA"/>
  <p:tag name="RAINBULLET" val="Correct"/>
</p:tagLst>
</file>

<file path=ppt/tags/tag27.xml><?xml version="1.0" encoding="utf-8"?>
<p:tagLst xmlns:p="http://schemas.openxmlformats.org/presentationml/2006/main">
  <p:tag name="RAINPROBLEM" val="ProblemBullet"/>
  <p:tag name="RAINPROBLEMTYPE" val="MultipleChoice"/>
  <p:tag name="RAINBULLET" val="Wrong"/>
</p:tagLst>
</file>

<file path=ppt/tags/tag270.xml><?xml version="1.0" encoding="utf-8"?>
<p:tagLst xmlns:p="http://schemas.openxmlformats.org/presentationml/2006/main">
  <p:tag name="RAINPROBLEM" val="ProblemBullet"/>
  <p:tag name="RAINPROBLEMTYPE" val="MultipleChoiceMA"/>
  <p:tag name="RAINBULLET" val="Wrong"/>
</p:tagLst>
</file>

<file path=ppt/tags/tag271.xml><?xml version="1.0" encoding="utf-8"?>
<p:tagLst xmlns:p="http://schemas.openxmlformats.org/presentationml/2006/main">
  <p:tag name="RAINPROBLEMTYPE" val="ProblemTypeMarker"/>
</p:tagLst>
</file>

<file path=ppt/tags/tag272.xml><?xml version="1.0" encoding="utf-8"?>
<p:tagLst xmlns:p="http://schemas.openxmlformats.org/presentationml/2006/main">
  <p:tag name="RAINPROBLEMTYPE" val="ProblemTypeMarker"/>
</p:tagLst>
</file>

<file path=ppt/tags/tag273.xml><?xml version="1.0" encoding="utf-8"?>
<p:tagLst xmlns:p="http://schemas.openxmlformats.org/presentationml/2006/main">
  <p:tag name="RAINPROBLEMTYPE" val="ProblemTypeMarker"/>
</p:tagLst>
</file>

<file path=ppt/tags/tag274.xml><?xml version="1.0" encoding="utf-8"?>
<p:tagLst xmlns:p="http://schemas.openxmlformats.org/presentationml/2006/main">
  <p:tag name="RAINPROBLEMTYPE" val="ProblemTypeMarker"/>
</p:tagLst>
</file>

<file path=ppt/tags/tag275.xml><?xml version="1.0" encoding="utf-8"?>
<p:tagLst xmlns:p="http://schemas.openxmlformats.org/presentationml/2006/main">
  <p:tag name="RAINPROBLEMTYPE" val="ProblemTypeMarker"/>
</p:tagLst>
</file>

<file path=ppt/tags/tag276.xml><?xml version="1.0" encoding="utf-8"?>
<p:tagLst xmlns:p="http://schemas.openxmlformats.org/presentationml/2006/main">
  <p:tag name="RAINPROBLEM" val="ProblemSetting"/>
  <p:tag name="RAINPROBLEMTYPE" val="MultipleChoiceMA"/>
</p:tagLst>
</file>

<file path=ppt/tags/tag277.xml><?xml version="1.0" encoding="utf-8"?>
<p:tagLst xmlns:p="http://schemas.openxmlformats.org/presentationml/2006/main">
  <p:tag name="RAINPROBLEM" val="MultipleChoiceMA"/>
  <p:tag name="PROBLEMSCORE" val="1.0"/>
  <p:tag name="PROBLEMSCORE_HALF" val="0.0"/>
</p:tagLst>
</file>

<file path=ppt/tags/tag28.xml><?xml version="1.0" encoding="utf-8"?>
<p:tagLst xmlns:p="http://schemas.openxmlformats.org/presentationml/2006/main">
  <p:tag name="RAINPROBLEM" val="ProblemBullet"/>
  <p:tag name="RAINPROBLEMTYPE" val="MultipleChoice"/>
  <p:tag name="RAINBULLET" val="Wrong"/>
</p:tagLst>
</file>

<file path=ppt/tags/tag29.xml><?xml version="1.0" encoding="utf-8"?>
<p:tagLst xmlns:p="http://schemas.openxmlformats.org/presentationml/2006/main">
  <p:tag name="RAINPROBLEMTYPE" val="ProblemTypeMarker"/>
</p:tagLst>
</file>

<file path=ppt/tags/tag3.xml><?xml version="1.0" encoding="utf-8"?>
<p:tagLst xmlns:p="http://schemas.openxmlformats.org/presentationml/2006/main">
  <p:tag name="RAINPAPER" val="PaperTitle"/>
</p:tagLst>
</file>

<file path=ppt/tags/tag30.xml><?xml version="1.0" encoding="utf-8"?>
<p:tagLst xmlns:p="http://schemas.openxmlformats.org/presentationml/2006/main">
  <p:tag name="RAINPROBLEMTYPE" val="ProblemTypeMarker"/>
</p:tagLst>
</file>

<file path=ppt/tags/tag31.xml><?xml version="1.0" encoding="utf-8"?>
<p:tagLst xmlns:p="http://schemas.openxmlformats.org/presentationml/2006/main">
  <p:tag name="RAINPROBLEMTYPE" val="ProblemTypeMarker"/>
</p:tagLst>
</file>

<file path=ppt/tags/tag32.xml><?xml version="1.0" encoding="utf-8"?>
<p:tagLst xmlns:p="http://schemas.openxmlformats.org/presentationml/2006/main">
  <p:tag name="RAINPROBLEMTYPE" val="ProblemTypeMarker"/>
</p:tagLst>
</file>

<file path=ppt/tags/tag33.xml><?xml version="1.0" encoding="utf-8"?>
<p:tagLst xmlns:p="http://schemas.openxmlformats.org/presentationml/2006/main">
  <p:tag name="RAINPROBLEMTYPE" val="ProblemTypeMarker"/>
</p:tagLst>
</file>

<file path=ppt/tags/tag34.xml><?xml version="1.0" encoding="utf-8"?>
<p:tagLst xmlns:p="http://schemas.openxmlformats.org/presentationml/2006/main">
  <p:tag name="RAINPROBLEM" val="ProblemSetting"/>
  <p:tag name="RAINPROBLEMTYPE" val="MultipleChoice"/>
</p:tagLst>
</file>

<file path=ppt/tags/tag35.xml><?xml version="1.0" encoding="utf-8"?>
<p:tagLst xmlns:p="http://schemas.openxmlformats.org/presentationml/2006/main">
  <p:tag name="RAINPROBLEM" val="MultipleChoice"/>
  <p:tag name="PROBLEMSCORE" val="1.0"/>
</p:tagLst>
</file>

<file path=ppt/tags/tag36.xml><?xml version="1.0" encoding="utf-8"?>
<p:tagLst xmlns:p="http://schemas.openxmlformats.org/presentationml/2006/main">
  <p:tag name="RAINPROBLEM" val="ProblemBody"/>
</p:tagLst>
</file>

<file path=ppt/tags/tag37.xml><?xml version="1.0" encoding="utf-8"?>
<p:tagLst xmlns:p="http://schemas.openxmlformats.org/presentationml/2006/main">
  <p:tag name="RAINPROBLEM" val="ProblemItem"/>
</p:tagLst>
</file>

<file path=ppt/tags/tag38.xml><?xml version="1.0" encoding="utf-8"?>
<p:tagLst xmlns:p="http://schemas.openxmlformats.org/presentationml/2006/main">
  <p:tag name="RAINPROBLEM" val="ProblemItem"/>
</p:tagLst>
</file>

<file path=ppt/tags/tag39.xml><?xml version="1.0" encoding="utf-8"?>
<p:tagLst xmlns:p="http://schemas.openxmlformats.org/presentationml/2006/main">
  <p:tag name="RAINPROBLEM" val="ProblemItem"/>
</p:tagLst>
</file>

<file path=ppt/tags/tag4.xml><?xml version="1.0" encoding="utf-8"?>
<p:tagLst xmlns:p="http://schemas.openxmlformats.org/presentationml/2006/main">
  <p:tag name="RAINPROBLEM" val="ProblemBody"/>
</p:tagLst>
</file>

<file path=ppt/tags/tag40.xml><?xml version="1.0" encoding="utf-8"?>
<p:tagLst xmlns:p="http://schemas.openxmlformats.org/presentationml/2006/main">
  <p:tag name="RAINPROBLEM" val="ProblemItem"/>
</p:tagLst>
</file>

<file path=ppt/tags/tag41.xml><?xml version="1.0" encoding="utf-8"?>
<p:tagLst xmlns:p="http://schemas.openxmlformats.org/presentationml/2006/main">
  <p:tag name="RAINPROBLEM" val="ProblemBullet"/>
  <p:tag name="RAINPROBLEMTYPE" val="MultipleChoice"/>
  <p:tag name="RAINBULLET" val="Wrong"/>
</p:tagLst>
</file>

<file path=ppt/tags/tag42.xml><?xml version="1.0" encoding="utf-8"?>
<p:tagLst xmlns:p="http://schemas.openxmlformats.org/presentationml/2006/main">
  <p:tag name="RAINPROBLEM" val="ProblemBullet"/>
  <p:tag name="RAINPROBLEMTYPE" val="MultipleChoice"/>
  <p:tag name="RAINBULLET" val="Correct"/>
</p:tagLst>
</file>

<file path=ppt/tags/tag43.xml><?xml version="1.0" encoding="utf-8"?>
<p:tagLst xmlns:p="http://schemas.openxmlformats.org/presentationml/2006/main">
  <p:tag name="RAINPROBLEM" val="ProblemBullet"/>
  <p:tag name="RAINPROBLEMTYPE" val="MultipleChoice"/>
  <p:tag name="RAINBULLET" val="Wrong"/>
</p:tagLst>
</file>

<file path=ppt/tags/tag44.xml><?xml version="1.0" encoding="utf-8"?>
<p:tagLst xmlns:p="http://schemas.openxmlformats.org/presentationml/2006/main">
  <p:tag name="RAINPROBLEM" val="ProblemBullet"/>
  <p:tag name="RAINPROBLEMTYPE" val="MultipleChoice"/>
  <p:tag name="RAINBULLET" val="Wrong"/>
</p:tagLst>
</file>

<file path=ppt/tags/tag45.xml><?xml version="1.0" encoding="utf-8"?>
<p:tagLst xmlns:p="http://schemas.openxmlformats.org/presentationml/2006/main">
  <p:tag name="RAINPROBLEMTYPE" val="ProblemTypeMarker"/>
</p:tagLst>
</file>

<file path=ppt/tags/tag46.xml><?xml version="1.0" encoding="utf-8"?>
<p:tagLst xmlns:p="http://schemas.openxmlformats.org/presentationml/2006/main">
  <p:tag name="RAINPROBLEMTYPE" val="ProblemTypeMarker"/>
</p:tagLst>
</file>

<file path=ppt/tags/tag47.xml><?xml version="1.0" encoding="utf-8"?>
<p:tagLst xmlns:p="http://schemas.openxmlformats.org/presentationml/2006/main">
  <p:tag name="RAINPROBLEMTYPE" val="ProblemTypeMarker"/>
</p:tagLst>
</file>

<file path=ppt/tags/tag48.xml><?xml version="1.0" encoding="utf-8"?>
<p:tagLst xmlns:p="http://schemas.openxmlformats.org/presentationml/2006/main">
  <p:tag name="RAINPROBLEMTYPE" val="ProblemTypeMarker"/>
</p:tagLst>
</file>

<file path=ppt/tags/tag49.xml><?xml version="1.0" encoding="utf-8"?>
<p:tagLst xmlns:p="http://schemas.openxmlformats.org/presentationml/2006/main">
  <p:tag name="RAINPROBLEMTYPE" val="ProblemTypeMarker"/>
</p:tagLst>
</file>

<file path=ppt/tags/tag5.xml><?xml version="1.0" encoding="utf-8"?>
<p:tagLst xmlns:p="http://schemas.openxmlformats.org/presentationml/2006/main">
  <p:tag name="RAINPROBLEM" val="ProblemItem"/>
</p:tagLst>
</file>

<file path=ppt/tags/tag50.xml><?xml version="1.0" encoding="utf-8"?>
<p:tagLst xmlns:p="http://schemas.openxmlformats.org/presentationml/2006/main">
  <p:tag name="RAINPROBLEM" val="ProblemSetting"/>
  <p:tag name="RAINPROBLEMTYPE" val="MultipleChoice"/>
</p:tagLst>
</file>

<file path=ppt/tags/tag51.xml><?xml version="1.0" encoding="utf-8"?>
<p:tagLst xmlns:p="http://schemas.openxmlformats.org/presentationml/2006/main">
  <p:tag name="RAINPROBLEM" val="MultipleChoice"/>
  <p:tag name="PROBLEMSCORE" val="1.0"/>
</p:tagLst>
</file>

<file path=ppt/tags/tag52.xml><?xml version="1.0" encoding="utf-8"?>
<p:tagLst xmlns:p="http://schemas.openxmlformats.org/presentationml/2006/main">
  <p:tag name="RAINPROBLEM" val="ProblemBody"/>
</p:tagLst>
</file>

<file path=ppt/tags/tag53.xml><?xml version="1.0" encoding="utf-8"?>
<p:tagLst xmlns:p="http://schemas.openxmlformats.org/presentationml/2006/main">
  <p:tag name="RAINPROBLEM" val="ProblemItem"/>
</p:tagLst>
</file>

<file path=ppt/tags/tag54.xml><?xml version="1.0" encoding="utf-8"?>
<p:tagLst xmlns:p="http://schemas.openxmlformats.org/presentationml/2006/main">
  <p:tag name="RAINPROBLEM" val="ProblemItem"/>
</p:tagLst>
</file>

<file path=ppt/tags/tag55.xml><?xml version="1.0" encoding="utf-8"?>
<p:tagLst xmlns:p="http://schemas.openxmlformats.org/presentationml/2006/main">
  <p:tag name="RAINPROBLEM" val="ProblemItem"/>
</p:tagLst>
</file>

<file path=ppt/tags/tag56.xml><?xml version="1.0" encoding="utf-8"?>
<p:tagLst xmlns:p="http://schemas.openxmlformats.org/presentationml/2006/main">
  <p:tag name="RAINPROBLEM" val="ProblemItem"/>
</p:tagLst>
</file>

<file path=ppt/tags/tag57.xml><?xml version="1.0" encoding="utf-8"?>
<p:tagLst xmlns:p="http://schemas.openxmlformats.org/presentationml/2006/main">
  <p:tag name="RAINPROBLEM" val="ProblemBullet"/>
  <p:tag name="RAINPROBLEMTYPE" val="MultipleChoice"/>
  <p:tag name="RAINBULLET" val="Wrong"/>
</p:tagLst>
</file>

<file path=ppt/tags/tag58.xml><?xml version="1.0" encoding="utf-8"?>
<p:tagLst xmlns:p="http://schemas.openxmlformats.org/presentationml/2006/main">
  <p:tag name="RAINPROBLEM" val="ProblemBullet"/>
  <p:tag name="RAINPROBLEMTYPE" val="MultipleChoice"/>
  <p:tag name="RAINBULLET" val="Correct"/>
</p:tagLst>
</file>

<file path=ppt/tags/tag59.xml><?xml version="1.0" encoding="utf-8"?>
<p:tagLst xmlns:p="http://schemas.openxmlformats.org/presentationml/2006/main">
  <p:tag name="RAINPROBLEM" val="ProblemBullet"/>
  <p:tag name="RAINPROBLEMTYPE" val="MultipleChoice"/>
  <p:tag name="RAINBULLET" val="Wrong"/>
</p:tagLst>
</file>

<file path=ppt/tags/tag6.xml><?xml version="1.0" encoding="utf-8"?>
<p:tagLst xmlns:p="http://schemas.openxmlformats.org/presentationml/2006/main">
  <p:tag name="RAINPROBLEM" val="ProblemItem"/>
</p:tagLst>
</file>

<file path=ppt/tags/tag60.xml><?xml version="1.0" encoding="utf-8"?>
<p:tagLst xmlns:p="http://schemas.openxmlformats.org/presentationml/2006/main">
  <p:tag name="RAINPROBLEM" val="ProblemBullet"/>
  <p:tag name="RAINPROBLEMTYPE" val="MultipleChoice"/>
  <p:tag name="RAINBULLET" val="Wrong"/>
</p:tagLst>
</file>

<file path=ppt/tags/tag61.xml><?xml version="1.0" encoding="utf-8"?>
<p:tagLst xmlns:p="http://schemas.openxmlformats.org/presentationml/2006/main">
  <p:tag name="RAINPROBLEMTYPE" val="ProblemTypeMarker"/>
</p:tagLst>
</file>

<file path=ppt/tags/tag62.xml><?xml version="1.0" encoding="utf-8"?>
<p:tagLst xmlns:p="http://schemas.openxmlformats.org/presentationml/2006/main">
  <p:tag name="RAINPROBLEMTYPE" val="ProblemTypeMarker"/>
</p:tagLst>
</file>

<file path=ppt/tags/tag63.xml><?xml version="1.0" encoding="utf-8"?>
<p:tagLst xmlns:p="http://schemas.openxmlformats.org/presentationml/2006/main">
  <p:tag name="RAINPROBLEMTYPE" val="ProblemTypeMarker"/>
</p:tagLst>
</file>

<file path=ppt/tags/tag64.xml><?xml version="1.0" encoding="utf-8"?>
<p:tagLst xmlns:p="http://schemas.openxmlformats.org/presentationml/2006/main">
  <p:tag name="RAINPROBLEMTYPE" val="ProblemTypeMarker"/>
</p:tagLst>
</file>

<file path=ppt/tags/tag65.xml><?xml version="1.0" encoding="utf-8"?>
<p:tagLst xmlns:p="http://schemas.openxmlformats.org/presentationml/2006/main">
  <p:tag name="RAINPROBLEMTYPE" val="ProblemTypeMarker"/>
</p:tagLst>
</file>

<file path=ppt/tags/tag66.xml><?xml version="1.0" encoding="utf-8"?>
<p:tagLst xmlns:p="http://schemas.openxmlformats.org/presentationml/2006/main">
  <p:tag name="RAINPROBLEM" val="ProblemSetting"/>
  <p:tag name="RAINPROBLEMTYPE" val="MultipleChoice"/>
</p:tagLst>
</file>

<file path=ppt/tags/tag67.xml><?xml version="1.0" encoding="utf-8"?>
<p:tagLst xmlns:p="http://schemas.openxmlformats.org/presentationml/2006/main">
  <p:tag name="RAINPROBLEM" val="MultipleChoice"/>
  <p:tag name="PROBLEMSCORE" val="1.0"/>
</p:tagLst>
</file>

<file path=ppt/tags/tag68.xml><?xml version="1.0" encoding="utf-8"?>
<p:tagLst xmlns:p="http://schemas.openxmlformats.org/presentationml/2006/main">
  <p:tag name="RAINPROBLEM" val="ProblemBody"/>
</p:tagLst>
</file>

<file path=ppt/tags/tag69.xml><?xml version="1.0" encoding="utf-8"?>
<p:tagLst xmlns:p="http://schemas.openxmlformats.org/presentationml/2006/main">
  <p:tag name="RAINPROBLEM" val="ProblemItem"/>
</p:tagLst>
</file>

<file path=ppt/tags/tag7.xml><?xml version="1.0" encoding="utf-8"?>
<p:tagLst xmlns:p="http://schemas.openxmlformats.org/presentationml/2006/main">
  <p:tag name="RAINPROBLEM" val="ProblemItem"/>
</p:tagLst>
</file>

<file path=ppt/tags/tag70.xml><?xml version="1.0" encoding="utf-8"?>
<p:tagLst xmlns:p="http://schemas.openxmlformats.org/presentationml/2006/main">
  <p:tag name="RAINPROBLEM" val="ProblemItem"/>
</p:tagLst>
</file>

<file path=ppt/tags/tag71.xml><?xml version="1.0" encoding="utf-8"?>
<p:tagLst xmlns:p="http://schemas.openxmlformats.org/presentationml/2006/main">
  <p:tag name="RAINPROBLEM" val="ProblemItem"/>
</p:tagLst>
</file>

<file path=ppt/tags/tag72.xml><?xml version="1.0" encoding="utf-8"?>
<p:tagLst xmlns:p="http://schemas.openxmlformats.org/presentationml/2006/main">
  <p:tag name="RAINPROBLEM" val="ProblemItem"/>
</p:tagLst>
</file>

<file path=ppt/tags/tag73.xml><?xml version="1.0" encoding="utf-8"?>
<p:tagLst xmlns:p="http://schemas.openxmlformats.org/presentationml/2006/main">
  <p:tag name="RAINPROBLEM" val="ProblemBullet"/>
  <p:tag name="RAINPROBLEMTYPE" val="MultipleChoice"/>
  <p:tag name="RAINBULLET" val="Wrong"/>
</p:tagLst>
</file>

<file path=ppt/tags/tag74.xml><?xml version="1.0" encoding="utf-8"?>
<p:tagLst xmlns:p="http://schemas.openxmlformats.org/presentationml/2006/main">
  <p:tag name="RAINPROBLEM" val="ProblemBullet"/>
  <p:tag name="RAINPROBLEMTYPE" val="MultipleChoice"/>
  <p:tag name="RAINBULLET" val="Correct"/>
</p:tagLst>
</file>

<file path=ppt/tags/tag75.xml><?xml version="1.0" encoding="utf-8"?>
<p:tagLst xmlns:p="http://schemas.openxmlformats.org/presentationml/2006/main">
  <p:tag name="RAINPROBLEM" val="ProblemBullet"/>
  <p:tag name="RAINPROBLEMTYPE" val="MultipleChoice"/>
  <p:tag name="RAINBULLET" val="Wrong"/>
</p:tagLst>
</file>

<file path=ppt/tags/tag76.xml><?xml version="1.0" encoding="utf-8"?>
<p:tagLst xmlns:p="http://schemas.openxmlformats.org/presentationml/2006/main">
  <p:tag name="RAINPROBLEM" val="ProblemBullet"/>
  <p:tag name="RAINPROBLEMTYPE" val="MultipleChoice"/>
  <p:tag name="RAINBULLET" val="Wrong"/>
</p:tagLst>
</file>

<file path=ppt/tags/tag77.xml><?xml version="1.0" encoding="utf-8"?>
<p:tagLst xmlns:p="http://schemas.openxmlformats.org/presentationml/2006/main">
  <p:tag name="RAINPROBLEMTYPE" val="ProblemTypeMarker"/>
</p:tagLst>
</file>

<file path=ppt/tags/tag78.xml><?xml version="1.0" encoding="utf-8"?>
<p:tagLst xmlns:p="http://schemas.openxmlformats.org/presentationml/2006/main">
  <p:tag name="RAINPROBLEMTYPE" val="ProblemTypeMarker"/>
</p:tagLst>
</file>

<file path=ppt/tags/tag79.xml><?xml version="1.0" encoding="utf-8"?>
<p:tagLst xmlns:p="http://schemas.openxmlformats.org/presentationml/2006/main">
  <p:tag name="RAINPROBLEMTYPE" val="ProblemTypeMarker"/>
</p:tagLst>
</file>

<file path=ppt/tags/tag8.xml><?xml version="1.0" encoding="utf-8"?>
<p:tagLst xmlns:p="http://schemas.openxmlformats.org/presentationml/2006/main">
  <p:tag name="RAINPROBLEM" val="ProblemItem"/>
</p:tagLst>
</file>

<file path=ppt/tags/tag80.xml><?xml version="1.0" encoding="utf-8"?>
<p:tagLst xmlns:p="http://schemas.openxmlformats.org/presentationml/2006/main">
  <p:tag name="RAINPROBLEMTYPE" val="ProblemTypeMarker"/>
</p:tagLst>
</file>

<file path=ppt/tags/tag81.xml><?xml version="1.0" encoding="utf-8"?>
<p:tagLst xmlns:p="http://schemas.openxmlformats.org/presentationml/2006/main">
  <p:tag name="RAINPROBLEMTYPE" val="ProblemTypeMarker"/>
</p:tagLst>
</file>

<file path=ppt/tags/tag82.xml><?xml version="1.0" encoding="utf-8"?>
<p:tagLst xmlns:p="http://schemas.openxmlformats.org/presentationml/2006/main">
  <p:tag name="RAINPROBLEM" val="ProblemSetting"/>
  <p:tag name="RAINPROBLEMTYPE" val="MultipleChoice"/>
</p:tagLst>
</file>

<file path=ppt/tags/tag83.xml><?xml version="1.0" encoding="utf-8"?>
<p:tagLst xmlns:p="http://schemas.openxmlformats.org/presentationml/2006/main">
  <p:tag name="RAINPROBLEM" val="MultipleChoice"/>
  <p:tag name="PROBLEMSCORE" val="1.0"/>
</p:tagLst>
</file>

<file path=ppt/tags/tag84.xml><?xml version="1.0" encoding="utf-8"?>
<p:tagLst xmlns:p="http://schemas.openxmlformats.org/presentationml/2006/main">
  <p:tag name="RAINPROBLEM" val="ProblemBody"/>
</p:tagLst>
</file>

<file path=ppt/tags/tag85.xml><?xml version="1.0" encoding="utf-8"?>
<p:tagLst xmlns:p="http://schemas.openxmlformats.org/presentationml/2006/main">
  <p:tag name="RAINPROBLEM" val="ProblemItem"/>
</p:tagLst>
</file>

<file path=ppt/tags/tag86.xml><?xml version="1.0" encoding="utf-8"?>
<p:tagLst xmlns:p="http://schemas.openxmlformats.org/presentationml/2006/main">
  <p:tag name="RAINPROBLEM" val="ProblemItem"/>
</p:tagLst>
</file>

<file path=ppt/tags/tag87.xml><?xml version="1.0" encoding="utf-8"?>
<p:tagLst xmlns:p="http://schemas.openxmlformats.org/presentationml/2006/main">
  <p:tag name="RAINPROBLEM" val="ProblemItem"/>
</p:tagLst>
</file>

<file path=ppt/tags/tag88.xml><?xml version="1.0" encoding="utf-8"?>
<p:tagLst xmlns:p="http://schemas.openxmlformats.org/presentationml/2006/main">
  <p:tag name="RAINPROBLEM" val="ProblemItem"/>
</p:tagLst>
</file>

<file path=ppt/tags/tag89.xml><?xml version="1.0" encoding="utf-8"?>
<p:tagLst xmlns:p="http://schemas.openxmlformats.org/presentationml/2006/main">
  <p:tag name="RAINPROBLEM" val="ProblemBullet"/>
  <p:tag name="RAINPROBLEMTYPE" val="MultipleChoice"/>
  <p:tag name="RAINBULLET" val="Wrong"/>
</p:tagLst>
</file>

<file path=ppt/tags/tag9.xml><?xml version="1.0" encoding="utf-8"?>
<p:tagLst xmlns:p="http://schemas.openxmlformats.org/presentationml/2006/main">
  <p:tag name="RAINPROBLEM" val="ProblemBullet"/>
  <p:tag name="RAINPROBLEMTYPE" val="MultipleChoice"/>
  <p:tag name="RAINBULLET" val="Wrong"/>
</p:tagLst>
</file>

<file path=ppt/tags/tag90.xml><?xml version="1.0" encoding="utf-8"?>
<p:tagLst xmlns:p="http://schemas.openxmlformats.org/presentationml/2006/main">
  <p:tag name="RAINPROBLEM" val="ProblemBullet"/>
  <p:tag name="RAINPROBLEMTYPE" val="MultipleChoice"/>
  <p:tag name="RAINBULLET" val="Wrong"/>
</p:tagLst>
</file>

<file path=ppt/tags/tag91.xml><?xml version="1.0" encoding="utf-8"?>
<p:tagLst xmlns:p="http://schemas.openxmlformats.org/presentationml/2006/main">
  <p:tag name="RAINPROBLEM" val="ProblemBullet"/>
  <p:tag name="RAINPROBLEMTYPE" val="MultipleChoice"/>
  <p:tag name="RAINBULLET" val="Wrong"/>
</p:tagLst>
</file>

<file path=ppt/tags/tag92.xml><?xml version="1.0" encoding="utf-8"?>
<p:tagLst xmlns:p="http://schemas.openxmlformats.org/presentationml/2006/main">
  <p:tag name="RAINPROBLEM" val="ProblemBullet"/>
  <p:tag name="RAINPROBLEMTYPE" val="MultipleChoice"/>
  <p:tag name="RAINBULLET" val="Correct"/>
</p:tagLst>
</file>

<file path=ppt/tags/tag93.xml><?xml version="1.0" encoding="utf-8"?>
<p:tagLst xmlns:p="http://schemas.openxmlformats.org/presentationml/2006/main">
  <p:tag name="RAINPROBLEMTYPE" val="ProblemTypeMarker"/>
</p:tagLst>
</file>

<file path=ppt/tags/tag94.xml><?xml version="1.0" encoding="utf-8"?>
<p:tagLst xmlns:p="http://schemas.openxmlformats.org/presentationml/2006/main">
  <p:tag name="RAINPROBLEMTYPE" val="ProblemTypeMarker"/>
</p:tagLst>
</file>

<file path=ppt/tags/tag95.xml><?xml version="1.0" encoding="utf-8"?>
<p:tagLst xmlns:p="http://schemas.openxmlformats.org/presentationml/2006/main">
  <p:tag name="RAINPROBLEMTYPE" val="ProblemTypeMarker"/>
</p:tagLst>
</file>

<file path=ppt/tags/tag96.xml><?xml version="1.0" encoding="utf-8"?>
<p:tagLst xmlns:p="http://schemas.openxmlformats.org/presentationml/2006/main">
  <p:tag name="RAINPROBLEMTYPE" val="ProblemTypeMarker"/>
</p:tagLst>
</file>

<file path=ppt/tags/tag97.xml><?xml version="1.0" encoding="utf-8"?>
<p:tagLst xmlns:p="http://schemas.openxmlformats.org/presentationml/2006/main">
  <p:tag name="RAINPROBLEMTYPE" val="ProblemTypeMarker"/>
</p:tagLst>
</file>

<file path=ppt/tags/tag98.xml><?xml version="1.0" encoding="utf-8"?>
<p:tagLst xmlns:p="http://schemas.openxmlformats.org/presentationml/2006/main">
  <p:tag name="RAINPROBLEM" val="ProblemSetting"/>
  <p:tag name="RAINPROBLEMTYPE" val="MultipleChoice"/>
</p:tagLst>
</file>

<file path=ppt/tags/tag99.xml><?xml version="1.0" encoding="utf-8"?>
<p:tagLst xmlns:p="http://schemas.openxmlformats.org/presentationml/2006/main">
  <p:tag name="RAINPROBLEM" val="MultipleChoice"/>
  <p:tag name="PROBLEMSCORE" val="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1141</Words>
  <Application>WPS 演示</Application>
  <PresentationFormat>宽屏</PresentationFormat>
  <Paragraphs>384</Paragraphs>
  <Slides>18</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Arial</vt:lpstr>
      <vt:lpstr>宋体</vt:lpstr>
      <vt:lpstr>Wingdings</vt:lpstr>
      <vt:lpstr>微软雅黑</vt:lpstr>
      <vt:lpstr>Arial Unicode MS</vt:lpstr>
      <vt:lpstr>Office 主题​​</vt:lpstr>
      <vt:lpstr>第一章 课后作业2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江麓</cp:lastModifiedBy>
  <cp:revision>29</cp:revision>
  <dcterms:created xsi:type="dcterms:W3CDTF">2019-06-19T02:08:00Z</dcterms:created>
  <dcterms:modified xsi:type="dcterms:W3CDTF">2020-02-21T02:08:40Z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