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3"/>
    <p:sldId id="258" r:id="rId4"/>
    <p:sldId id="259" r:id="rId5"/>
    <p:sldId id="261" r:id="rId6"/>
    <p:sldId id="262" r:id="rId7"/>
  </p:sldIdLst>
  <p:sldSz cx="5715000" cy="9144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880"/>
        <p:guide pos="180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64594" y="1143000"/>
            <a:ext cx="192881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雨课堂试卷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85750" y="3810000"/>
            <a:ext cx="5143500" cy="1524000"/>
          </a:xfrm>
        </p:spPr>
        <p:txBody>
          <a:bodyPr anchor="ctr" anchorCtr="1"/>
          <a:lstStyle>
            <a:lvl1pPr>
              <a:defRPr sz="2600"/>
            </a:lvl1pPr>
          </a:lstStyle>
          <a:p>
            <a:r>
              <a:rPr lang="zh-CN" altLang="en-US" smtClean="0"/>
              <a:t>请填写试卷标题</a:t>
            </a:r>
            <a:endParaRPr lang="zh-CN" altLang="en-US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6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571500" rtl="0" eaLnBrk="1" fontAlgn="auto" latinLnBrk="0" hangingPunct="1">
        <a:lnSpc>
          <a:spcPct val="100000"/>
        </a:lnSpc>
        <a:spcBef>
          <a:spcPct val="0"/>
        </a:spcBef>
        <a:buNone/>
        <a:defRPr sz="175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42875" indent="-142875" algn="l" defTabSz="5715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28625" indent="-142875" algn="l" defTabSz="5715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005840" algn="l"/>
        </a:tabLst>
        <a:defRPr sz="10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714375" indent="-142875" algn="l" defTabSz="5715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000125" indent="-142875" algn="l" defTabSz="5715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285875" indent="-142875" algn="l" defTabSz="5715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0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571625" indent="-142875" algn="l" defTabSz="571500" rtl="0" eaLnBrk="1" latinLnBrk="0" hangingPunct="1">
        <a:lnSpc>
          <a:spcPct val="90000"/>
        </a:lnSpc>
        <a:spcBef>
          <a:spcPct val="63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857375" indent="-142875" algn="l" defTabSz="571500" rtl="0" eaLnBrk="1" latinLnBrk="0" hangingPunct="1">
        <a:lnSpc>
          <a:spcPct val="90000"/>
        </a:lnSpc>
        <a:spcBef>
          <a:spcPct val="63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indent="-142875" algn="l" defTabSz="571500" rtl="0" eaLnBrk="1" latinLnBrk="0" hangingPunct="1">
        <a:lnSpc>
          <a:spcPct val="90000"/>
        </a:lnSpc>
        <a:spcBef>
          <a:spcPct val="63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428875" indent="-142875" algn="l" defTabSz="571500" rtl="0" eaLnBrk="1" latinLnBrk="0" hangingPunct="1">
        <a:lnSpc>
          <a:spcPct val="90000"/>
        </a:lnSpc>
        <a:spcBef>
          <a:spcPct val="63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png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1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28.xml"/><Relationship Id="rId16" Type="http://schemas.openxmlformats.org/officeDocument/2006/relationships/image" Target="../media/image1.png"/><Relationship Id="rId15" Type="http://schemas.openxmlformats.org/officeDocument/2006/relationships/tags" Target="../tags/tag27.xml"/><Relationship Id="rId14" Type="http://schemas.openxmlformats.org/officeDocument/2006/relationships/tags" Target="../tags/tag26.xml"/><Relationship Id="rId13" Type="http://schemas.openxmlformats.org/officeDocument/2006/relationships/tags" Target="../tags/tag25.xml"/><Relationship Id="rId12" Type="http://schemas.openxmlformats.org/officeDocument/2006/relationships/tags" Target="../tags/tag24.xml"/><Relationship Id="rId11" Type="http://schemas.openxmlformats.org/officeDocument/2006/relationships/tags" Target="../tags/tag23.xml"/><Relationship Id="rId10" Type="http://schemas.openxmlformats.org/officeDocument/2006/relationships/tags" Target="../tags/tag22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8" Type="http://schemas.openxmlformats.org/officeDocument/2006/relationships/tags" Target="../tags/tag36.xml"/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9" Type="http://schemas.openxmlformats.org/officeDocument/2006/relationships/slideLayout" Target="../slideLayouts/slideLayout2.xml"/><Relationship Id="rId18" Type="http://schemas.openxmlformats.org/officeDocument/2006/relationships/tags" Target="../tags/tag45.xml"/><Relationship Id="rId17" Type="http://schemas.openxmlformats.org/officeDocument/2006/relationships/image" Target="../media/image1.png"/><Relationship Id="rId16" Type="http://schemas.openxmlformats.org/officeDocument/2006/relationships/tags" Target="../tags/tag44.xml"/><Relationship Id="rId15" Type="http://schemas.openxmlformats.org/officeDocument/2006/relationships/tags" Target="../tags/tag43.xml"/><Relationship Id="rId14" Type="http://schemas.openxmlformats.org/officeDocument/2006/relationships/tags" Target="../tags/tag42.xml"/><Relationship Id="rId13" Type="http://schemas.openxmlformats.org/officeDocument/2006/relationships/tags" Target="../tags/tag41.xml"/><Relationship Id="rId12" Type="http://schemas.openxmlformats.org/officeDocument/2006/relationships/tags" Target="../tags/tag40.xml"/><Relationship Id="rId11" Type="http://schemas.openxmlformats.org/officeDocument/2006/relationships/tags" Target="../tags/tag39.xml"/><Relationship Id="rId10" Type="http://schemas.openxmlformats.org/officeDocument/2006/relationships/tags" Target="../tags/tag38.xml"/><Relationship Id="rId1" Type="http://schemas.openxmlformats.org/officeDocument/2006/relationships/tags" Target="../tags/tag29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54.xml"/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61.xml"/><Relationship Id="rId16" Type="http://schemas.openxmlformats.org/officeDocument/2006/relationships/image" Target="../media/image1.png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tags" Target="../tags/tag56.xml"/><Relationship Id="rId10" Type="http://schemas.openxmlformats.org/officeDocument/2006/relationships/tags" Target="../tags/tag55.xml"/><Relationship Id="rId1" Type="http://schemas.openxmlformats.org/officeDocument/2006/relationships/tags" Target="../tags/tag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第一章 课后作业</a:t>
            </a:r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841500" y="5842000"/>
            <a:ext cx="2032000" cy="5080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noAutofit/>
          </a:bodyPr>
          <a:p>
            <a:pPr lvl="0" algn="l">
              <a:buNone/>
            </a:pPr>
            <a:r>
              <a:rPr lang="zh-CN" altLang="en-US" sz="2000">
                <a:solidFill>
                  <a:srgbClr val="000000"/>
                </a:solidFill>
              </a:rPr>
              <a:t>总分: 13</a:t>
            </a:r>
            <a:endParaRPr lang="zh-CN" altLang="en-US" sz="2000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7000" y="7874000"/>
            <a:ext cx="5461000" cy="10160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noAutofit/>
          </a:bodyPr>
          <a:p>
            <a:pPr lvl="0" algn="l">
              <a:buNone/>
            </a:pPr>
            <a:r>
              <a:rPr lang="zh-CN" altLang="en-US" sz="2000">
                <a:solidFill>
                  <a:srgbClr val="FF0000"/>
                </a:solidFill>
              </a:rPr>
              <a:t>*此封面页请勿删除，删除后将无法上传至试卷库，添加菜单栏任意题型即可制作试卷。本提示将在上传时自动隐藏。</a:t>
            </a:r>
            <a:endParaRPr lang="zh-CN" altLang="en-US" sz="20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571500" y="635000"/>
            <a:ext cx="4572000" cy="28575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请列举出酒店的财务部门有哪些主要的工作岗位。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8270875"/>
            <a:ext cx="5715000" cy="47625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500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正常使用主观题需2.0以上版本雨课堂</a:t>
            </a:r>
            <a:endParaRPr lang="zh-CN" altLang="en-US" sz="1500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9" name="组合 8"/>
          <p:cNvGrpSpPr/>
          <p:nvPr>
            <p:custDataLst>
              <p:tags r:id="rId3"/>
            </p:custDataLst>
          </p:nvPr>
        </p:nvGrpSpPr>
        <p:grpSpPr>
          <a:xfrm>
            <a:off x="0" y="0"/>
            <a:ext cx="5715000" cy="635000"/>
            <a:chOff x="0" y="0"/>
            <a:chExt cx="9000" cy="1000"/>
          </a:xfrm>
        </p:grpSpPr>
        <p:sp>
          <p:nvSpPr>
            <p:cNvPr id="5" name="TitleBackground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90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ColorBlock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TypeText"/>
            <p:cNvSpPr txBox="1"/>
            <p:nvPr>
              <p:custDataLst>
                <p:tags r:id="rId6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主观题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" name="TipText"/>
            <p:cNvSpPr txBox="1"/>
            <p:nvPr>
              <p:custDataLst>
                <p:tags r:id="rId7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10分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3" name="图片 2" descr="tmp2E14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571500" y="635000"/>
            <a:ext cx="4572000" cy="28575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会计是（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143000" y="3714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纯粹的记账工作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143000" y="4857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记账、算账、报账的工作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143000" y="6000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管理活动，经济管理组成部分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143000" y="7143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预测、决策、分析的工具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539115" y="3868420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115" y="5011420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539115" y="6154420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115" y="7298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5715000" cy="635000"/>
            <a:chOff x="0" y="0"/>
            <a:chExt cx="9000" cy="1000"/>
          </a:xfrm>
        </p:grpSpPr>
        <p:sp>
          <p:nvSpPr>
            <p:cNvPr id="12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90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2E14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571500" y="635000"/>
            <a:ext cx="4572000" cy="28575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会计所运用的主要计量单位是（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143000" y="3714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143000" y="4857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劳动计量单位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143000" y="6000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货币计量单位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143000" y="3714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实物计量单位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539115" y="3868420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115" y="5011420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539115" y="6154420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115" y="7298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0"/>
            </p:custDataLst>
          </p:nvPr>
        </p:nvSpPr>
        <p:spPr>
          <a:xfrm>
            <a:off x="1143000" y="7143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工时计量单位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5715000" cy="635000"/>
            <a:chOff x="0" y="0"/>
            <a:chExt cx="9000" cy="1000"/>
          </a:xfrm>
        </p:grpSpPr>
        <p:sp>
          <p:nvSpPr>
            <p:cNvPr id="12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0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2E14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571500" y="635000"/>
            <a:ext cx="4572000" cy="28575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下列选项中属于会计的基本职能的是（   ） 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143000" y="3714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控制与监督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143000" y="4857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反映与核算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143000" y="6000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反映和监督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143000" y="7143750"/>
            <a:ext cx="4000500" cy="8572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.反映与分析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539115" y="3868420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539115" y="5011420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539115" y="6154420"/>
            <a:ext cx="548640" cy="54864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539115" y="7298055"/>
            <a:ext cx="548640" cy="54864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5715000" cy="635000"/>
            <a:chOff x="0" y="0"/>
            <a:chExt cx="9000" cy="1000"/>
          </a:xfrm>
        </p:grpSpPr>
        <p:sp>
          <p:nvSpPr>
            <p:cNvPr id="12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90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2E14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4165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RAINPROBLEMTYPE" val="ProblemTypeMarker"/>
</p:tagLst>
</file>

<file path=ppt/tags/tag11.xml><?xml version="1.0" encoding="utf-8"?>
<p:tagLst xmlns:p="http://schemas.openxmlformats.org/presentationml/2006/main">
  <p:tag name="RAINPROBLEM" val="ProblemSetting"/>
  <p:tag name="RAINPROBLEMTYPE" val="ShortAnswer"/>
</p:tagLst>
</file>

<file path=ppt/tags/tag12.xml><?xml version="1.0" encoding="utf-8"?>
<p:tagLst xmlns:p="http://schemas.openxmlformats.org/presentationml/2006/main">
  <p:tag name="RAINPROBLEM" val="ShortAnswer"/>
  <p:tag name="PROBLEMSCORE" val="10.0"/>
  <p:tag name="PROBLEMVOICEALLOWED" val="False"/>
</p:tagLst>
</file>

<file path=ppt/tags/tag13.xml><?xml version="1.0" encoding="utf-8"?>
<p:tagLst xmlns:p="http://schemas.openxmlformats.org/presentationml/2006/main">
  <p:tag name="RAINPROBLEM" val="ProblemBody"/>
</p:tagLst>
</file>

<file path=ppt/tags/tag14.xml><?xml version="1.0" encoding="utf-8"?>
<p:tagLst xmlns:p="http://schemas.openxmlformats.org/presentationml/2006/main">
  <p:tag name="RAINPROBLEM" val="ProblemItem"/>
</p:tagLst>
</file>

<file path=ppt/tags/tag15.xml><?xml version="1.0" encoding="utf-8"?>
<p:tagLst xmlns:p="http://schemas.openxmlformats.org/presentationml/2006/main">
  <p:tag name="RAINPROBLEM" val="ProblemItem"/>
</p:tagLst>
</file>

<file path=ppt/tags/tag16.xml><?xml version="1.0" encoding="utf-8"?>
<p:tagLst xmlns:p="http://schemas.openxmlformats.org/presentationml/2006/main">
  <p:tag name="RAINPROBLEM" val="ProblemItem"/>
</p:tagLst>
</file>

<file path=ppt/tags/tag17.xml><?xml version="1.0" encoding="utf-8"?>
<p:tagLst xmlns:p="http://schemas.openxmlformats.org/presentationml/2006/main">
  <p:tag name="RAINPROBLEM" val="ProblemItem"/>
</p:tagLst>
</file>

<file path=ppt/tags/tag1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.xml><?xml version="1.0" encoding="utf-8"?>
<p:tagLst xmlns:p="http://schemas.openxmlformats.org/presentationml/2006/main">
  <p:tag name="RAINPAPER" val="PaperScore"/>
</p:tagLst>
</file>

<file path=ppt/tags/tag20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2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2.xml><?xml version="1.0" encoding="utf-8"?>
<p:tagLst xmlns:p="http://schemas.openxmlformats.org/presentationml/2006/main">
  <p:tag name="RAINPROBLEMTYPE" val="ProblemTypeMarker"/>
</p:tagLst>
</file>

<file path=ppt/tags/tag23.xml><?xml version="1.0" encoding="utf-8"?>
<p:tagLst xmlns:p="http://schemas.openxmlformats.org/presentationml/2006/main">
  <p:tag name="RAINPROBLEMTYPE" val="ProblemTypeMarker"/>
</p:tagLst>
</file>

<file path=ppt/tags/tag24.xml><?xml version="1.0" encoding="utf-8"?>
<p:tagLst xmlns:p="http://schemas.openxmlformats.org/presentationml/2006/main">
  <p:tag name="RAINPROBLEMTYPE" val="ProblemTypeMarker"/>
</p:tagLst>
</file>

<file path=ppt/tags/tag25.xml><?xml version="1.0" encoding="utf-8"?>
<p:tagLst xmlns:p="http://schemas.openxmlformats.org/presentationml/2006/main">
  <p:tag name="RAINPROBLEMTYPE" val="ProblemTypeMarker"/>
</p:tagLst>
</file>

<file path=ppt/tags/tag26.xml><?xml version="1.0" encoding="utf-8"?>
<p:tagLst xmlns:p="http://schemas.openxmlformats.org/presentationml/2006/main">
  <p:tag name="RAINPROBLEMTYPE" val="ProblemTypeMarker"/>
</p:tagLst>
</file>

<file path=ppt/tags/tag27.xml><?xml version="1.0" encoding="utf-8"?>
<p:tagLst xmlns:p="http://schemas.openxmlformats.org/presentationml/2006/main">
  <p:tag name="RAINPROBLEM" val="ProblemSetting"/>
  <p:tag name="RAINPROBLEMTYPE" val="MultipleChoice"/>
</p:tagLst>
</file>

<file path=ppt/tags/tag28.xml><?xml version="1.0" encoding="utf-8"?>
<p:tagLst xmlns:p="http://schemas.openxmlformats.org/presentationml/2006/main">
  <p:tag name="RAINPROBLEM" val="MultipleChoice"/>
  <p:tag name="PROBLEMSCORE" val="1.0"/>
</p:tagLst>
</file>

<file path=ppt/tags/tag29.xml><?xml version="1.0" encoding="utf-8"?>
<p:tagLst xmlns:p="http://schemas.openxmlformats.org/presentationml/2006/main">
  <p:tag name="RAINPROBLEM" val="ProblemBody"/>
</p:tagLst>
</file>

<file path=ppt/tags/tag3.xml><?xml version="1.0" encoding="utf-8"?>
<p:tagLst xmlns:p="http://schemas.openxmlformats.org/presentationml/2006/main">
  <p:tag name="RAINPAPER" val="PaperTitle"/>
</p:tagLst>
</file>

<file path=ppt/tags/tag30.xml><?xml version="1.0" encoding="utf-8"?>
<p:tagLst xmlns:p="http://schemas.openxmlformats.org/presentationml/2006/main">
  <p:tag name="RAINPROBLEM" val="ProblemItem"/>
</p:tagLst>
</file>

<file path=ppt/tags/tag31.xml><?xml version="1.0" encoding="utf-8"?>
<p:tagLst xmlns:p="http://schemas.openxmlformats.org/presentationml/2006/main">
  <p:tag name="RAINPROBLEM" val="ProblemItem"/>
</p:tagLst>
</file>

<file path=ppt/tags/tag32.xml><?xml version="1.0" encoding="utf-8"?>
<p:tagLst xmlns:p="http://schemas.openxmlformats.org/presentationml/2006/main">
  <p:tag name="RAINPROBLEM" val="ProblemItem"/>
</p:tagLst>
</file>

<file path=ppt/tags/tag33.xml><?xml version="1.0" encoding="utf-8"?>
<p:tagLst xmlns:p="http://schemas.openxmlformats.org/presentationml/2006/main">
  <p:tag name="RAINPROBLEM" val="ProblemItem"/>
</p:tagLst>
</file>

<file path=ppt/tags/tag3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3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36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3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38.xml><?xml version="1.0" encoding="utf-8"?>
<p:tagLst xmlns:p="http://schemas.openxmlformats.org/presentationml/2006/main">
  <p:tag name="RAINPROBLEM" val="ProblemItem"/>
</p:tagLst>
</file>

<file path=ppt/tags/tag39.xml><?xml version="1.0" encoding="utf-8"?>
<p:tagLst xmlns:p="http://schemas.openxmlformats.org/presentationml/2006/main">
  <p:tag name="RAINPROBLEMTYPE" val="ProblemTypeMarker"/>
</p:tagLst>
</file>

<file path=ppt/tags/tag4.xml><?xml version="1.0" encoding="utf-8"?>
<p:tagLst xmlns:p="http://schemas.openxmlformats.org/presentationml/2006/main">
  <p:tag name="RAINPROBLEM" val="ProblemBody"/>
</p:tagLst>
</file>

<file path=ppt/tags/tag40.xml><?xml version="1.0" encoding="utf-8"?>
<p:tagLst xmlns:p="http://schemas.openxmlformats.org/presentationml/2006/main">
  <p:tag name="RAINPROBLEMTYPE" val="ProblemTypeMarker"/>
</p:tagLst>
</file>

<file path=ppt/tags/tag41.xml><?xml version="1.0" encoding="utf-8"?>
<p:tagLst xmlns:p="http://schemas.openxmlformats.org/presentationml/2006/main">
  <p:tag name="RAINPROBLEMTYPE" val="ProblemTypeMarker"/>
</p:tagLst>
</file>

<file path=ppt/tags/tag42.xml><?xml version="1.0" encoding="utf-8"?>
<p:tagLst xmlns:p="http://schemas.openxmlformats.org/presentationml/2006/main">
  <p:tag name="RAINPROBLEMTYPE" val="ProblemTypeMarker"/>
</p:tagLst>
</file>

<file path=ppt/tags/tag43.xml><?xml version="1.0" encoding="utf-8"?>
<p:tagLst xmlns:p="http://schemas.openxmlformats.org/presentationml/2006/main">
  <p:tag name="RAINPROBLEMTYPE" val="ProblemTypeMarker"/>
</p:tagLst>
</file>

<file path=ppt/tags/tag44.xml><?xml version="1.0" encoding="utf-8"?>
<p:tagLst xmlns:p="http://schemas.openxmlformats.org/presentationml/2006/main">
  <p:tag name="RAINPROBLEM" val="ProblemSetting"/>
  <p:tag name="RAINPROBLEMTYPE" val="MultipleChoice"/>
</p:tagLst>
</file>

<file path=ppt/tags/tag45.xml><?xml version="1.0" encoding="utf-8"?>
<p:tagLst xmlns:p="http://schemas.openxmlformats.org/presentationml/2006/main">
  <p:tag name="RAINPROBLEM" val="MultipleChoice"/>
  <p:tag name="PROBLEMSCORE" val="1.0"/>
</p:tagLst>
</file>

<file path=ppt/tags/tag46.xml><?xml version="1.0" encoding="utf-8"?>
<p:tagLst xmlns:p="http://schemas.openxmlformats.org/presentationml/2006/main">
  <p:tag name="RAINPROBLEM" val="ProblemBody"/>
</p:tagLst>
</file>

<file path=ppt/tags/tag47.xml><?xml version="1.0" encoding="utf-8"?>
<p:tagLst xmlns:p="http://schemas.openxmlformats.org/presentationml/2006/main">
  <p:tag name="RAINPROBLEM" val="ProblemItem"/>
</p:tagLst>
</file>

<file path=ppt/tags/tag48.xml><?xml version="1.0" encoding="utf-8"?>
<p:tagLst xmlns:p="http://schemas.openxmlformats.org/presentationml/2006/main">
  <p:tag name="RAINPROBLEM" val="ProblemItem"/>
</p:tagLst>
</file>

<file path=ppt/tags/tag49.xml><?xml version="1.0" encoding="utf-8"?>
<p:tagLst xmlns:p="http://schemas.openxmlformats.org/presentationml/2006/main">
  <p:tag name="RAINPROBLEM" val="ProblemItem"/>
</p:tagLst>
</file>

<file path=ppt/tags/tag5.xml><?xml version="1.0" encoding="utf-8"?>
<p:tagLst xmlns:p="http://schemas.openxmlformats.org/presentationml/2006/main">
  <p:tag name="PRODUCTVERSIONTIP" val="PRODUCTVERSIONTIP"/>
</p:tagLst>
</file>

<file path=ppt/tags/tag50.xml><?xml version="1.0" encoding="utf-8"?>
<p:tagLst xmlns:p="http://schemas.openxmlformats.org/presentationml/2006/main">
  <p:tag name="RAINPROBLEM" val="ProblemItem"/>
</p:tagLst>
</file>

<file path=ppt/tags/tag5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2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3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5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5.xml><?xml version="1.0" encoding="utf-8"?>
<p:tagLst xmlns:p="http://schemas.openxmlformats.org/presentationml/2006/main">
  <p:tag name="RAINPROBLEMTYPE" val="ProblemTypeMarker"/>
</p:tagLst>
</file>

<file path=ppt/tags/tag56.xml><?xml version="1.0" encoding="utf-8"?>
<p:tagLst xmlns:p="http://schemas.openxmlformats.org/presentationml/2006/main">
  <p:tag name="RAINPROBLEMTYPE" val="ProblemTypeMarker"/>
</p:tagLst>
</file>

<file path=ppt/tags/tag57.xml><?xml version="1.0" encoding="utf-8"?>
<p:tagLst xmlns:p="http://schemas.openxmlformats.org/presentationml/2006/main">
  <p:tag name="RAINPROBLEMTYPE" val="ProblemTypeMarker"/>
</p:tagLst>
</file>

<file path=ppt/tags/tag58.xml><?xml version="1.0" encoding="utf-8"?>
<p:tagLst xmlns:p="http://schemas.openxmlformats.org/presentationml/2006/main">
  <p:tag name="RAINPROBLEMTYPE" val="ProblemTypeMarker"/>
</p:tagLst>
</file>

<file path=ppt/tags/tag59.xml><?xml version="1.0" encoding="utf-8"?>
<p:tagLst xmlns:p="http://schemas.openxmlformats.org/presentationml/2006/main">
  <p:tag name="RAINPROBLEMTYPE" val="ProblemTypeMarker"/>
</p:tagLst>
</file>

<file path=ppt/tags/tag6.xml><?xml version="1.0" encoding="utf-8"?>
<p:tagLst xmlns:p="http://schemas.openxmlformats.org/presentationml/2006/main">
  <p:tag name="RAINPROBLEMTYPE" val="ProblemTypeMarker"/>
</p:tagLst>
</file>

<file path=ppt/tags/tag60.xml><?xml version="1.0" encoding="utf-8"?>
<p:tagLst xmlns:p="http://schemas.openxmlformats.org/presentationml/2006/main">
  <p:tag name="RAINPROBLEM" val="ProblemSetting"/>
  <p:tag name="RAINPROBLEMTYPE" val="MultipleChoice"/>
</p:tagLst>
</file>

<file path=ppt/tags/tag61.xml><?xml version="1.0" encoding="utf-8"?>
<p:tagLst xmlns:p="http://schemas.openxmlformats.org/presentationml/2006/main">
  <p:tag name="RAINPROBLEM" val="MultipleChoice"/>
  <p:tag name="PROBLEMSCORE" val="1.0"/>
</p:tagLst>
</file>

<file path=ppt/tags/tag7.xml><?xml version="1.0" encoding="utf-8"?>
<p:tagLst xmlns:p="http://schemas.openxmlformats.org/presentationml/2006/main">
  <p:tag name="RAINPROBLEMTYPE" val="ProblemTypeMarker"/>
</p:tagLst>
</file>

<file path=ppt/tags/tag8.xml><?xml version="1.0" encoding="utf-8"?>
<p:tagLst xmlns:p="http://schemas.openxmlformats.org/presentationml/2006/main">
  <p:tag name="RAINPROBLEMTYPE" val="ProblemTypeMarker"/>
</p:tagLst>
</file>

<file path=ppt/tags/tag9.xml><?xml version="1.0" encoding="utf-8"?>
<p:tagLst xmlns:p="http://schemas.openxmlformats.org/presentationml/2006/main">
  <p:tag name="RAINPROBLEMTYPE" val="ProblemTypeMarker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WPS 演示</Application>
  <PresentationFormat>宽屏</PresentationFormat>
  <Paragraphs>80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江麓</cp:lastModifiedBy>
  <cp:revision>25</cp:revision>
  <dcterms:created xsi:type="dcterms:W3CDTF">2019-06-19T02:08:00Z</dcterms:created>
  <dcterms:modified xsi:type="dcterms:W3CDTF">2020-02-19T02:56:09Z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