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256" r:id="rId3"/>
    <p:sldId id="263" r:id="rId4"/>
    <p:sldId id="264" r:id="rId5"/>
    <p:sldId id="267" r:id="rId6"/>
    <p:sldId id="260" r:id="rId7"/>
    <p:sldId id="268" r:id="rId8"/>
    <p:sldId id="269" r:id="rId9"/>
    <p:sldId id="270" r:id="rId10"/>
    <p:sldId id="265" r:id="rId11"/>
    <p:sldId id="271" r:id="rId12"/>
    <p:sldId id="272" r:id="rId13"/>
    <p:sldId id="273" r:id="rId14"/>
    <p:sldId id="274" r:id="rId15"/>
    <p:sldId id="275" r:id="rId16"/>
    <p:sldId id="276" r:id="rId17"/>
    <p:sldId id="282" r:id="rId18"/>
    <p:sldId id="277" r:id="rId19"/>
    <p:sldId id="278" r:id="rId20"/>
    <p:sldId id="279" r:id="rId21"/>
    <p:sldId id="280" r:id="rId22"/>
    <p:sldId id="266" r:id="rId23"/>
    <p:sldId id="258" r:id="rId24"/>
    <p:sldId id="257" r:id="rId25"/>
  </p:sldIdLst>
  <p:sldSz cx="5715000" cy="9144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CDC"/>
    <a:srgbClr val="F0F0F0"/>
    <a:srgbClr val="E6E6E6"/>
    <a:srgbClr val="C8C8C8"/>
    <a:srgbClr val="FFFFFF"/>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78" d="100"/>
          <a:sy n="78" d="100"/>
        </p:scale>
        <p:origin x="654" y="54"/>
      </p:cViewPr>
      <p:guideLst>
        <p:guide orient="horz" pos="2893"/>
        <p:guide pos="180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handoutMaster" Target="handoutMasters/handoutMaster1.xml"/><Relationship Id="rId26" Type="http://schemas.openxmlformats.org/officeDocument/2006/relationships/notesMaster" Target="notesMasters/notesMaster1.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464594" y="1143000"/>
            <a:ext cx="1928813"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雨课堂试卷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285750" y="3810000"/>
            <a:ext cx="5143500" cy="1524000"/>
          </a:xfrm>
        </p:spPr>
        <p:txBody>
          <a:bodyPr anchor="ctr" anchorCtr="1"/>
          <a:lstStyle>
            <a:lvl1pPr>
              <a:defRPr sz="2600"/>
            </a:lvl1pPr>
          </a:lstStyle>
          <a:p>
            <a:r>
              <a:rPr lang="zh-CN" altLang="en-US" smtClean="0"/>
              <a:t>请填写试卷标题</a:t>
            </a:r>
            <a:endParaRPr lang="zh-CN" altLang="en-US" smtClean="0"/>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7" name="KSO_TEMPLATE" hidden="1"/>
          <p:cNvSpPr/>
          <p:nvPr>
            <p:custDataLst>
              <p:tags r:id="rId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6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571500" rtl="0" eaLnBrk="1" fontAlgn="auto" latinLnBrk="0" hangingPunct="1">
        <a:lnSpc>
          <a:spcPct val="100000"/>
        </a:lnSpc>
        <a:spcBef>
          <a:spcPct val="0"/>
        </a:spcBef>
        <a:buNone/>
        <a:defRPr sz="1750" b="1" u="none" strike="noStrike" kern="1200" cap="none" spc="200" normalizeH="0">
          <a:solidFill>
            <a:schemeClr val="tx1"/>
          </a:solidFill>
          <a:uFillTx/>
          <a:latin typeface="+mj-lt"/>
          <a:ea typeface="+mj-ea"/>
          <a:cs typeface="+mj-cs"/>
        </a:defRPr>
      </a:lvl1pPr>
    </p:titleStyle>
    <p:bodyStyle>
      <a:lvl1pPr marL="142875" indent="-142875" algn="l" defTabSz="571500" rtl="0" eaLnBrk="1" fontAlgn="auto" latinLnBrk="0" hangingPunct="1">
        <a:lnSpc>
          <a:spcPct val="130000"/>
        </a:lnSpc>
        <a:spcBef>
          <a:spcPts val="0"/>
        </a:spcBef>
        <a:spcAft>
          <a:spcPts val="1000"/>
        </a:spcAft>
        <a:buFont typeface="Arial" panose="020B0604020202020204" pitchFamily="34" charset="0"/>
        <a:buChar char="•"/>
        <a:defRPr sz="1000" u="none" strike="noStrike" kern="1200" cap="none" spc="150" normalizeH="0" baseline="0">
          <a:solidFill>
            <a:schemeClr val="tx1"/>
          </a:solidFill>
          <a:uFillTx/>
          <a:latin typeface="+mn-lt"/>
          <a:ea typeface="+mn-ea"/>
          <a:cs typeface="+mn-cs"/>
        </a:defRPr>
      </a:lvl1pPr>
      <a:lvl2pPr marL="428625" indent="-142875" algn="l" defTabSz="571500" rtl="0" eaLnBrk="1" fontAlgn="auto" latinLnBrk="0" hangingPunct="1">
        <a:lnSpc>
          <a:spcPct val="130000"/>
        </a:lnSpc>
        <a:spcBef>
          <a:spcPts val="0"/>
        </a:spcBef>
        <a:spcAft>
          <a:spcPts val="1000"/>
        </a:spcAft>
        <a:buFont typeface="Arial" panose="020B0604020202020204" pitchFamily="34" charset="0"/>
        <a:buChar char="•"/>
        <a:tabLst>
          <a:tab pos="1005840" algn="l"/>
        </a:tabLst>
        <a:defRPr sz="1000" u="none" strike="noStrike" kern="1200" cap="none" spc="150" normalizeH="0" baseline="0">
          <a:solidFill>
            <a:schemeClr val="tx1"/>
          </a:solidFill>
          <a:uFillTx/>
          <a:latin typeface="+mn-lt"/>
          <a:ea typeface="+mn-ea"/>
          <a:cs typeface="+mn-cs"/>
        </a:defRPr>
      </a:lvl2pPr>
      <a:lvl3pPr marL="714375" indent="-142875" algn="l" defTabSz="571500" rtl="0" eaLnBrk="1" fontAlgn="auto" latinLnBrk="0" hangingPunct="1">
        <a:lnSpc>
          <a:spcPct val="130000"/>
        </a:lnSpc>
        <a:spcBef>
          <a:spcPts val="0"/>
        </a:spcBef>
        <a:spcAft>
          <a:spcPts val="1000"/>
        </a:spcAft>
        <a:buFont typeface="Arial" panose="020B0604020202020204" pitchFamily="34" charset="0"/>
        <a:buChar char="•"/>
        <a:defRPr sz="1000" u="none" strike="noStrike" kern="1200" cap="none" spc="150" normalizeH="0" baseline="0">
          <a:solidFill>
            <a:schemeClr val="tx1"/>
          </a:solidFill>
          <a:uFillTx/>
          <a:latin typeface="+mn-lt"/>
          <a:ea typeface="+mn-ea"/>
          <a:cs typeface="+mn-cs"/>
        </a:defRPr>
      </a:lvl3pPr>
      <a:lvl4pPr marL="1000125" indent="-142875" algn="l" defTabSz="571500" rtl="0" eaLnBrk="1" fontAlgn="auto" latinLnBrk="0" hangingPunct="1">
        <a:lnSpc>
          <a:spcPct val="130000"/>
        </a:lnSpc>
        <a:spcBef>
          <a:spcPts val="0"/>
        </a:spcBef>
        <a:spcAft>
          <a:spcPts val="1000"/>
        </a:spcAft>
        <a:buFont typeface="Arial" panose="020B0604020202020204" pitchFamily="34" charset="0"/>
        <a:buChar char="•"/>
        <a:defRPr sz="1000" u="none" strike="noStrike" kern="1200" cap="none" spc="150" normalizeH="0" baseline="0">
          <a:solidFill>
            <a:schemeClr val="tx1"/>
          </a:solidFill>
          <a:uFillTx/>
          <a:latin typeface="+mn-lt"/>
          <a:ea typeface="+mn-ea"/>
          <a:cs typeface="+mn-cs"/>
        </a:defRPr>
      </a:lvl4pPr>
      <a:lvl5pPr marL="1285875" indent="-142875" algn="l" defTabSz="571500" rtl="0" eaLnBrk="1" fontAlgn="auto" latinLnBrk="0" hangingPunct="1">
        <a:lnSpc>
          <a:spcPct val="130000"/>
        </a:lnSpc>
        <a:spcBef>
          <a:spcPts val="0"/>
        </a:spcBef>
        <a:spcAft>
          <a:spcPts val="1000"/>
        </a:spcAft>
        <a:buFont typeface="Arial" panose="020B0604020202020204" pitchFamily="34" charset="0"/>
        <a:buChar char="•"/>
        <a:defRPr sz="1000" u="none" strike="noStrike" kern="1200" cap="none" spc="150" normalizeH="0" baseline="0">
          <a:solidFill>
            <a:schemeClr val="tx1"/>
          </a:solidFill>
          <a:uFillTx/>
          <a:latin typeface="+mn-lt"/>
          <a:ea typeface="+mn-ea"/>
          <a:cs typeface="+mn-cs"/>
        </a:defRPr>
      </a:lvl5pPr>
      <a:lvl6pPr marL="1571625" indent="-142875" algn="l" defTabSz="571500" rtl="0" eaLnBrk="1" latinLnBrk="0" hangingPunct="1">
        <a:lnSpc>
          <a:spcPct val="90000"/>
        </a:lnSpc>
        <a:spcBef>
          <a:spcPct val="63000"/>
        </a:spcBef>
        <a:buFont typeface="Arial" panose="020B0604020202020204" pitchFamily="34" charset="0"/>
        <a:buChar char="•"/>
        <a:defRPr sz="1125" kern="1200">
          <a:solidFill>
            <a:schemeClr val="tx1"/>
          </a:solidFill>
          <a:latin typeface="+mn-lt"/>
          <a:ea typeface="+mn-ea"/>
          <a:cs typeface="+mn-cs"/>
        </a:defRPr>
      </a:lvl6pPr>
      <a:lvl7pPr marL="1857375" indent="-142875" algn="l" defTabSz="571500" rtl="0" eaLnBrk="1" latinLnBrk="0" hangingPunct="1">
        <a:lnSpc>
          <a:spcPct val="90000"/>
        </a:lnSpc>
        <a:spcBef>
          <a:spcPct val="63000"/>
        </a:spcBef>
        <a:buFont typeface="Arial" panose="020B0604020202020204" pitchFamily="34" charset="0"/>
        <a:buChar char="•"/>
        <a:defRPr sz="1125" kern="1200">
          <a:solidFill>
            <a:schemeClr val="tx1"/>
          </a:solidFill>
          <a:latin typeface="+mn-lt"/>
          <a:ea typeface="+mn-ea"/>
          <a:cs typeface="+mn-cs"/>
        </a:defRPr>
      </a:lvl7pPr>
      <a:lvl8pPr marL="2143125" indent="-142875" algn="l" defTabSz="571500" rtl="0" eaLnBrk="1" latinLnBrk="0" hangingPunct="1">
        <a:lnSpc>
          <a:spcPct val="90000"/>
        </a:lnSpc>
        <a:spcBef>
          <a:spcPct val="63000"/>
        </a:spcBef>
        <a:buFont typeface="Arial" panose="020B0604020202020204" pitchFamily="34" charset="0"/>
        <a:buChar char="•"/>
        <a:defRPr sz="1125" kern="1200">
          <a:solidFill>
            <a:schemeClr val="tx1"/>
          </a:solidFill>
          <a:latin typeface="+mn-lt"/>
          <a:ea typeface="+mn-ea"/>
          <a:cs typeface="+mn-cs"/>
        </a:defRPr>
      </a:lvl8pPr>
      <a:lvl9pPr marL="2428875" indent="-142875" algn="l" defTabSz="571500" rtl="0" eaLnBrk="1" latinLnBrk="0" hangingPunct="1">
        <a:lnSpc>
          <a:spcPct val="90000"/>
        </a:lnSpc>
        <a:spcBef>
          <a:spcPct val="63000"/>
        </a:spcBef>
        <a:buFont typeface="Arial" panose="020B0604020202020204" pitchFamily="34" charset="0"/>
        <a:buChar char="•"/>
        <a:defRPr sz="1125" kern="1200">
          <a:solidFill>
            <a:schemeClr val="tx1"/>
          </a:solidFill>
          <a:latin typeface="+mn-lt"/>
          <a:ea typeface="+mn-ea"/>
          <a:cs typeface="+mn-cs"/>
        </a:defRPr>
      </a:lvl9pPr>
    </p:bodyStyle>
    <p:otherStyle>
      <a:defPPr>
        <a:defRPr lang="zh-CN"/>
      </a:defPPr>
      <a:lvl1pPr marL="0" algn="l" defTabSz="571500" rtl="0" eaLnBrk="1" latinLnBrk="0" hangingPunct="1">
        <a:defRPr sz="1125" kern="1200">
          <a:solidFill>
            <a:schemeClr val="tx1"/>
          </a:solidFill>
          <a:latin typeface="+mn-lt"/>
          <a:ea typeface="+mn-ea"/>
          <a:cs typeface="+mn-cs"/>
        </a:defRPr>
      </a:lvl1pPr>
      <a:lvl2pPr marL="285750" algn="l" defTabSz="571500" rtl="0" eaLnBrk="1" latinLnBrk="0" hangingPunct="1">
        <a:defRPr sz="1125" kern="1200">
          <a:solidFill>
            <a:schemeClr val="tx1"/>
          </a:solidFill>
          <a:latin typeface="+mn-lt"/>
          <a:ea typeface="+mn-ea"/>
          <a:cs typeface="+mn-cs"/>
        </a:defRPr>
      </a:lvl2pPr>
      <a:lvl3pPr marL="571500" algn="l" defTabSz="571500" rtl="0" eaLnBrk="1" latinLnBrk="0" hangingPunct="1">
        <a:defRPr sz="1125" kern="1200">
          <a:solidFill>
            <a:schemeClr val="tx1"/>
          </a:solidFill>
          <a:latin typeface="+mn-lt"/>
          <a:ea typeface="+mn-ea"/>
          <a:cs typeface="+mn-cs"/>
        </a:defRPr>
      </a:lvl3pPr>
      <a:lvl4pPr marL="857250" algn="l" defTabSz="571500" rtl="0" eaLnBrk="1" latinLnBrk="0" hangingPunct="1">
        <a:defRPr sz="1125" kern="1200">
          <a:solidFill>
            <a:schemeClr val="tx1"/>
          </a:solidFill>
          <a:latin typeface="+mn-lt"/>
          <a:ea typeface="+mn-ea"/>
          <a:cs typeface="+mn-cs"/>
        </a:defRPr>
      </a:lvl4pPr>
      <a:lvl5pPr marL="1143000" algn="l" defTabSz="571500" rtl="0" eaLnBrk="1" latinLnBrk="0" hangingPunct="1">
        <a:defRPr sz="1125" kern="1200">
          <a:solidFill>
            <a:schemeClr val="tx1"/>
          </a:solidFill>
          <a:latin typeface="+mn-lt"/>
          <a:ea typeface="+mn-ea"/>
          <a:cs typeface="+mn-cs"/>
        </a:defRPr>
      </a:lvl5pPr>
      <a:lvl6pPr marL="1428750" algn="l" defTabSz="571500" rtl="0" eaLnBrk="1" latinLnBrk="0" hangingPunct="1">
        <a:defRPr sz="1125" kern="1200">
          <a:solidFill>
            <a:schemeClr val="tx1"/>
          </a:solidFill>
          <a:latin typeface="+mn-lt"/>
          <a:ea typeface="+mn-ea"/>
          <a:cs typeface="+mn-cs"/>
        </a:defRPr>
      </a:lvl6pPr>
      <a:lvl7pPr marL="1714500" algn="l" defTabSz="571500" rtl="0" eaLnBrk="1" latinLnBrk="0" hangingPunct="1">
        <a:defRPr sz="1125" kern="1200">
          <a:solidFill>
            <a:schemeClr val="tx1"/>
          </a:solidFill>
          <a:latin typeface="+mn-lt"/>
          <a:ea typeface="+mn-ea"/>
          <a:cs typeface="+mn-cs"/>
        </a:defRPr>
      </a:lvl7pPr>
      <a:lvl8pPr marL="2000250" algn="l" defTabSz="571500" rtl="0" eaLnBrk="1" latinLnBrk="0" hangingPunct="1">
        <a:defRPr sz="1125" kern="1200">
          <a:solidFill>
            <a:schemeClr val="tx1"/>
          </a:solidFill>
          <a:latin typeface="+mn-lt"/>
          <a:ea typeface="+mn-ea"/>
          <a:cs typeface="+mn-cs"/>
        </a:defRPr>
      </a:lvl8pPr>
      <a:lvl9pPr marL="2286000" algn="l" defTabSz="571500" rtl="0" eaLnBrk="1" latinLnBrk="0" hangingPunct="1">
        <a:defRPr sz="11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9" Type="http://schemas.openxmlformats.org/officeDocument/2006/relationships/tags" Target="../tags/tag140.xml"/><Relationship Id="rId8" Type="http://schemas.openxmlformats.org/officeDocument/2006/relationships/tags" Target="../tags/tag139.xml"/><Relationship Id="rId7" Type="http://schemas.openxmlformats.org/officeDocument/2006/relationships/tags" Target="../tags/tag138.xml"/><Relationship Id="rId6" Type="http://schemas.openxmlformats.org/officeDocument/2006/relationships/tags" Target="../tags/tag137.xml"/><Relationship Id="rId5" Type="http://schemas.openxmlformats.org/officeDocument/2006/relationships/tags" Target="../tags/tag136.xml"/><Relationship Id="rId4" Type="http://schemas.openxmlformats.org/officeDocument/2006/relationships/tags" Target="../tags/tag135.xml"/><Relationship Id="rId3" Type="http://schemas.openxmlformats.org/officeDocument/2006/relationships/tags" Target="../tags/tag134.xml"/><Relationship Id="rId2" Type="http://schemas.openxmlformats.org/officeDocument/2006/relationships/tags" Target="../tags/tag133.xml"/><Relationship Id="rId18" Type="http://schemas.openxmlformats.org/officeDocument/2006/relationships/slideLayout" Target="../slideLayouts/slideLayout2.xml"/><Relationship Id="rId17" Type="http://schemas.openxmlformats.org/officeDocument/2006/relationships/tags" Target="../tags/tag147.xml"/><Relationship Id="rId16" Type="http://schemas.openxmlformats.org/officeDocument/2006/relationships/image" Target="../media/image1.png"/><Relationship Id="rId15" Type="http://schemas.openxmlformats.org/officeDocument/2006/relationships/tags" Target="../tags/tag146.xml"/><Relationship Id="rId14" Type="http://schemas.openxmlformats.org/officeDocument/2006/relationships/tags" Target="../tags/tag145.xml"/><Relationship Id="rId13" Type="http://schemas.openxmlformats.org/officeDocument/2006/relationships/tags" Target="../tags/tag144.xml"/><Relationship Id="rId12" Type="http://schemas.openxmlformats.org/officeDocument/2006/relationships/tags" Target="../tags/tag143.xml"/><Relationship Id="rId11" Type="http://schemas.openxmlformats.org/officeDocument/2006/relationships/tags" Target="../tags/tag142.xml"/><Relationship Id="rId10" Type="http://schemas.openxmlformats.org/officeDocument/2006/relationships/tags" Target="../tags/tag141.xml"/><Relationship Id="rId1" Type="http://schemas.openxmlformats.org/officeDocument/2006/relationships/tags" Target="../tags/tag132.xml"/></Relationships>
</file>

<file path=ppt/slides/_rels/slide11.xml.rels><?xml version="1.0" encoding="UTF-8" standalone="yes"?>
<Relationships xmlns="http://schemas.openxmlformats.org/package/2006/relationships"><Relationship Id="rId9" Type="http://schemas.openxmlformats.org/officeDocument/2006/relationships/tags" Target="../tags/tag156.xml"/><Relationship Id="rId8" Type="http://schemas.openxmlformats.org/officeDocument/2006/relationships/tags" Target="../tags/tag155.xml"/><Relationship Id="rId7" Type="http://schemas.openxmlformats.org/officeDocument/2006/relationships/tags" Target="../tags/tag154.xml"/><Relationship Id="rId6" Type="http://schemas.openxmlformats.org/officeDocument/2006/relationships/tags" Target="../tags/tag153.xml"/><Relationship Id="rId5" Type="http://schemas.openxmlformats.org/officeDocument/2006/relationships/tags" Target="../tags/tag152.xml"/><Relationship Id="rId4" Type="http://schemas.openxmlformats.org/officeDocument/2006/relationships/tags" Target="../tags/tag151.xml"/><Relationship Id="rId3" Type="http://schemas.openxmlformats.org/officeDocument/2006/relationships/tags" Target="../tags/tag150.xml"/><Relationship Id="rId2" Type="http://schemas.openxmlformats.org/officeDocument/2006/relationships/tags" Target="../tags/tag149.xml"/><Relationship Id="rId18" Type="http://schemas.openxmlformats.org/officeDocument/2006/relationships/slideLayout" Target="../slideLayouts/slideLayout2.xml"/><Relationship Id="rId17" Type="http://schemas.openxmlformats.org/officeDocument/2006/relationships/tags" Target="../tags/tag163.xml"/><Relationship Id="rId16" Type="http://schemas.openxmlformats.org/officeDocument/2006/relationships/image" Target="../media/image1.png"/><Relationship Id="rId15" Type="http://schemas.openxmlformats.org/officeDocument/2006/relationships/tags" Target="../tags/tag162.xml"/><Relationship Id="rId14" Type="http://schemas.openxmlformats.org/officeDocument/2006/relationships/tags" Target="../tags/tag161.xml"/><Relationship Id="rId13" Type="http://schemas.openxmlformats.org/officeDocument/2006/relationships/tags" Target="../tags/tag160.xml"/><Relationship Id="rId12" Type="http://schemas.openxmlformats.org/officeDocument/2006/relationships/tags" Target="../tags/tag159.xml"/><Relationship Id="rId11" Type="http://schemas.openxmlformats.org/officeDocument/2006/relationships/tags" Target="../tags/tag158.xml"/><Relationship Id="rId10" Type="http://schemas.openxmlformats.org/officeDocument/2006/relationships/tags" Target="../tags/tag157.xml"/><Relationship Id="rId1" Type="http://schemas.openxmlformats.org/officeDocument/2006/relationships/tags" Target="../tags/tag148.xml"/></Relationships>
</file>

<file path=ppt/slides/_rels/slide12.xml.rels><?xml version="1.0" encoding="UTF-8" standalone="yes"?>
<Relationships xmlns="http://schemas.openxmlformats.org/package/2006/relationships"><Relationship Id="rId9" Type="http://schemas.openxmlformats.org/officeDocument/2006/relationships/tags" Target="../tags/tag172.xml"/><Relationship Id="rId8" Type="http://schemas.openxmlformats.org/officeDocument/2006/relationships/tags" Target="../tags/tag171.xml"/><Relationship Id="rId7" Type="http://schemas.openxmlformats.org/officeDocument/2006/relationships/tags" Target="../tags/tag170.xml"/><Relationship Id="rId6" Type="http://schemas.openxmlformats.org/officeDocument/2006/relationships/tags" Target="../tags/tag169.xml"/><Relationship Id="rId5" Type="http://schemas.openxmlformats.org/officeDocument/2006/relationships/tags" Target="../tags/tag168.xml"/><Relationship Id="rId4" Type="http://schemas.openxmlformats.org/officeDocument/2006/relationships/tags" Target="../tags/tag167.xml"/><Relationship Id="rId3" Type="http://schemas.openxmlformats.org/officeDocument/2006/relationships/tags" Target="../tags/tag166.xml"/><Relationship Id="rId2" Type="http://schemas.openxmlformats.org/officeDocument/2006/relationships/tags" Target="../tags/tag165.xml"/><Relationship Id="rId18" Type="http://schemas.openxmlformats.org/officeDocument/2006/relationships/slideLayout" Target="../slideLayouts/slideLayout2.xml"/><Relationship Id="rId17" Type="http://schemas.openxmlformats.org/officeDocument/2006/relationships/tags" Target="../tags/tag179.xml"/><Relationship Id="rId16" Type="http://schemas.openxmlformats.org/officeDocument/2006/relationships/image" Target="../media/image1.png"/><Relationship Id="rId15" Type="http://schemas.openxmlformats.org/officeDocument/2006/relationships/tags" Target="../tags/tag178.xml"/><Relationship Id="rId14" Type="http://schemas.openxmlformats.org/officeDocument/2006/relationships/tags" Target="../tags/tag177.xml"/><Relationship Id="rId13" Type="http://schemas.openxmlformats.org/officeDocument/2006/relationships/tags" Target="../tags/tag176.xml"/><Relationship Id="rId12" Type="http://schemas.openxmlformats.org/officeDocument/2006/relationships/tags" Target="../tags/tag175.xml"/><Relationship Id="rId11" Type="http://schemas.openxmlformats.org/officeDocument/2006/relationships/tags" Target="../tags/tag174.xml"/><Relationship Id="rId10" Type="http://schemas.openxmlformats.org/officeDocument/2006/relationships/tags" Target="../tags/tag173.xml"/><Relationship Id="rId1" Type="http://schemas.openxmlformats.org/officeDocument/2006/relationships/tags" Target="../tags/tag164.xml"/></Relationships>
</file>

<file path=ppt/slides/_rels/slide13.xml.rels><?xml version="1.0" encoding="UTF-8" standalone="yes"?>
<Relationships xmlns="http://schemas.openxmlformats.org/package/2006/relationships"><Relationship Id="rId9" Type="http://schemas.openxmlformats.org/officeDocument/2006/relationships/tags" Target="../tags/tag188.xml"/><Relationship Id="rId8" Type="http://schemas.openxmlformats.org/officeDocument/2006/relationships/tags" Target="../tags/tag187.xml"/><Relationship Id="rId7" Type="http://schemas.openxmlformats.org/officeDocument/2006/relationships/tags" Target="../tags/tag186.xml"/><Relationship Id="rId6" Type="http://schemas.openxmlformats.org/officeDocument/2006/relationships/tags" Target="../tags/tag185.xml"/><Relationship Id="rId5" Type="http://schemas.openxmlformats.org/officeDocument/2006/relationships/tags" Target="../tags/tag184.xml"/><Relationship Id="rId4" Type="http://schemas.openxmlformats.org/officeDocument/2006/relationships/tags" Target="../tags/tag183.xml"/><Relationship Id="rId3" Type="http://schemas.openxmlformats.org/officeDocument/2006/relationships/tags" Target="../tags/tag182.xml"/><Relationship Id="rId2" Type="http://schemas.openxmlformats.org/officeDocument/2006/relationships/tags" Target="../tags/tag181.xml"/><Relationship Id="rId18" Type="http://schemas.openxmlformats.org/officeDocument/2006/relationships/slideLayout" Target="../slideLayouts/slideLayout2.xml"/><Relationship Id="rId17" Type="http://schemas.openxmlformats.org/officeDocument/2006/relationships/tags" Target="../tags/tag195.xml"/><Relationship Id="rId16" Type="http://schemas.openxmlformats.org/officeDocument/2006/relationships/image" Target="../media/image1.png"/><Relationship Id="rId15" Type="http://schemas.openxmlformats.org/officeDocument/2006/relationships/tags" Target="../tags/tag194.xml"/><Relationship Id="rId14" Type="http://schemas.openxmlformats.org/officeDocument/2006/relationships/tags" Target="../tags/tag193.xml"/><Relationship Id="rId13" Type="http://schemas.openxmlformats.org/officeDocument/2006/relationships/tags" Target="../tags/tag192.xml"/><Relationship Id="rId12" Type="http://schemas.openxmlformats.org/officeDocument/2006/relationships/tags" Target="../tags/tag191.xml"/><Relationship Id="rId11" Type="http://schemas.openxmlformats.org/officeDocument/2006/relationships/tags" Target="../tags/tag190.xml"/><Relationship Id="rId10" Type="http://schemas.openxmlformats.org/officeDocument/2006/relationships/tags" Target="../tags/tag189.xml"/><Relationship Id="rId1" Type="http://schemas.openxmlformats.org/officeDocument/2006/relationships/tags" Target="../tags/tag180.xml"/></Relationships>
</file>

<file path=ppt/slides/_rels/slide14.xml.rels><?xml version="1.0" encoding="UTF-8" standalone="yes"?>
<Relationships xmlns="http://schemas.openxmlformats.org/package/2006/relationships"><Relationship Id="rId9" Type="http://schemas.openxmlformats.org/officeDocument/2006/relationships/tags" Target="../tags/tag204.xml"/><Relationship Id="rId8" Type="http://schemas.openxmlformats.org/officeDocument/2006/relationships/tags" Target="../tags/tag203.xml"/><Relationship Id="rId7" Type="http://schemas.openxmlformats.org/officeDocument/2006/relationships/tags" Target="../tags/tag202.xml"/><Relationship Id="rId6" Type="http://schemas.openxmlformats.org/officeDocument/2006/relationships/tags" Target="../tags/tag201.xml"/><Relationship Id="rId5" Type="http://schemas.openxmlformats.org/officeDocument/2006/relationships/tags" Target="../tags/tag200.xml"/><Relationship Id="rId4" Type="http://schemas.openxmlformats.org/officeDocument/2006/relationships/tags" Target="../tags/tag199.xml"/><Relationship Id="rId3" Type="http://schemas.openxmlformats.org/officeDocument/2006/relationships/tags" Target="../tags/tag198.xml"/><Relationship Id="rId2" Type="http://schemas.openxmlformats.org/officeDocument/2006/relationships/tags" Target="../tags/tag197.xml"/><Relationship Id="rId18" Type="http://schemas.openxmlformats.org/officeDocument/2006/relationships/slideLayout" Target="../slideLayouts/slideLayout2.xml"/><Relationship Id="rId17" Type="http://schemas.openxmlformats.org/officeDocument/2006/relationships/tags" Target="../tags/tag211.xml"/><Relationship Id="rId16" Type="http://schemas.openxmlformats.org/officeDocument/2006/relationships/image" Target="../media/image1.png"/><Relationship Id="rId15" Type="http://schemas.openxmlformats.org/officeDocument/2006/relationships/tags" Target="../tags/tag210.xml"/><Relationship Id="rId14" Type="http://schemas.openxmlformats.org/officeDocument/2006/relationships/tags" Target="../tags/tag209.xml"/><Relationship Id="rId13" Type="http://schemas.openxmlformats.org/officeDocument/2006/relationships/tags" Target="../tags/tag208.xml"/><Relationship Id="rId12" Type="http://schemas.openxmlformats.org/officeDocument/2006/relationships/tags" Target="../tags/tag207.xml"/><Relationship Id="rId11" Type="http://schemas.openxmlformats.org/officeDocument/2006/relationships/tags" Target="../tags/tag206.xml"/><Relationship Id="rId10" Type="http://schemas.openxmlformats.org/officeDocument/2006/relationships/tags" Target="../tags/tag205.xml"/><Relationship Id="rId1" Type="http://schemas.openxmlformats.org/officeDocument/2006/relationships/tags" Target="../tags/tag196.xml"/></Relationships>
</file>

<file path=ppt/slides/_rels/slide15.xml.rels><?xml version="1.0" encoding="UTF-8" standalone="yes"?>
<Relationships xmlns="http://schemas.openxmlformats.org/package/2006/relationships"><Relationship Id="rId9" Type="http://schemas.openxmlformats.org/officeDocument/2006/relationships/tags" Target="../tags/tag220.xml"/><Relationship Id="rId8" Type="http://schemas.openxmlformats.org/officeDocument/2006/relationships/tags" Target="../tags/tag219.xml"/><Relationship Id="rId7" Type="http://schemas.openxmlformats.org/officeDocument/2006/relationships/tags" Target="../tags/tag218.xml"/><Relationship Id="rId6" Type="http://schemas.openxmlformats.org/officeDocument/2006/relationships/tags" Target="../tags/tag217.xml"/><Relationship Id="rId5" Type="http://schemas.openxmlformats.org/officeDocument/2006/relationships/tags" Target="../tags/tag216.xml"/><Relationship Id="rId4" Type="http://schemas.openxmlformats.org/officeDocument/2006/relationships/tags" Target="../tags/tag215.xml"/><Relationship Id="rId3" Type="http://schemas.openxmlformats.org/officeDocument/2006/relationships/tags" Target="../tags/tag214.xml"/><Relationship Id="rId2" Type="http://schemas.openxmlformats.org/officeDocument/2006/relationships/tags" Target="../tags/tag213.xml"/><Relationship Id="rId18" Type="http://schemas.openxmlformats.org/officeDocument/2006/relationships/slideLayout" Target="../slideLayouts/slideLayout2.xml"/><Relationship Id="rId17" Type="http://schemas.openxmlformats.org/officeDocument/2006/relationships/tags" Target="../tags/tag227.xml"/><Relationship Id="rId16" Type="http://schemas.openxmlformats.org/officeDocument/2006/relationships/image" Target="../media/image1.png"/><Relationship Id="rId15" Type="http://schemas.openxmlformats.org/officeDocument/2006/relationships/tags" Target="../tags/tag226.xml"/><Relationship Id="rId14" Type="http://schemas.openxmlformats.org/officeDocument/2006/relationships/tags" Target="../tags/tag225.xml"/><Relationship Id="rId13" Type="http://schemas.openxmlformats.org/officeDocument/2006/relationships/tags" Target="../tags/tag224.xml"/><Relationship Id="rId12" Type="http://schemas.openxmlformats.org/officeDocument/2006/relationships/tags" Target="../tags/tag223.xml"/><Relationship Id="rId11" Type="http://schemas.openxmlformats.org/officeDocument/2006/relationships/tags" Target="../tags/tag222.xml"/><Relationship Id="rId10" Type="http://schemas.openxmlformats.org/officeDocument/2006/relationships/tags" Target="../tags/tag221.xml"/><Relationship Id="rId1" Type="http://schemas.openxmlformats.org/officeDocument/2006/relationships/tags" Target="../tags/tag212.xml"/></Relationships>
</file>

<file path=ppt/slides/_rels/slide16.xml.rels><?xml version="1.0" encoding="UTF-8" standalone="yes"?>
<Relationships xmlns="http://schemas.openxmlformats.org/package/2006/relationships"><Relationship Id="rId9" Type="http://schemas.openxmlformats.org/officeDocument/2006/relationships/tags" Target="../tags/tag236.xml"/><Relationship Id="rId8" Type="http://schemas.openxmlformats.org/officeDocument/2006/relationships/tags" Target="../tags/tag235.xml"/><Relationship Id="rId7" Type="http://schemas.openxmlformats.org/officeDocument/2006/relationships/tags" Target="../tags/tag234.xml"/><Relationship Id="rId6" Type="http://schemas.openxmlformats.org/officeDocument/2006/relationships/tags" Target="../tags/tag233.xml"/><Relationship Id="rId5" Type="http://schemas.openxmlformats.org/officeDocument/2006/relationships/tags" Target="../tags/tag232.xml"/><Relationship Id="rId4" Type="http://schemas.openxmlformats.org/officeDocument/2006/relationships/tags" Target="../tags/tag231.xml"/><Relationship Id="rId3" Type="http://schemas.openxmlformats.org/officeDocument/2006/relationships/tags" Target="../tags/tag230.xml"/><Relationship Id="rId2" Type="http://schemas.openxmlformats.org/officeDocument/2006/relationships/tags" Target="../tags/tag229.xml"/><Relationship Id="rId18" Type="http://schemas.openxmlformats.org/officeDocument/2006/relationships/slideLayout" Target="../slideLayouts/slideLayout2.xml"/><Relationship Id="rId17" Type="http://schemas.openxmlformats.org/officeDocument/2006/relationships/tags" Target="../tags/tag243.xml"/><Relationship Id="rId16" Type="http://schemas.openxmlformats.org/officeDocument/2006/relationships/image" Target="../media/image1.png"/><Relationship Id="rId15" Type="http://schemas.openxmlformats.org/officeDocument/2006/relationships/tags" Target="../tags/tag242.xml"/><Relationship Id="rId14" Type="http://schemas.openxmlformats.org/officeDocument/2006/relationships/tags" Target="../tags/tag241.xml"/><Relationship Id="rId13" Type="http://schemas.openxmlformats.org/officeDocument/2006/relationships/tags" Target="../tags/tag240.xml"/><Relationship Id="rId12" Type="http://schemas.openxmlformats.org/officeDocument/2006/relationships/tags" Target="../tags/tag239.xml"/><Relationship Id="rId11" Type="http://schemas.openxmlformats.org/officeDocument/2006/relationships/tags" Target="../tags/tag238.xml"/><Relationship Id="rId10" Type="http://schemas.openxmlformats.org/officeDocument/2006/relationships/tags" Target="../tags/tag237.xml"/><Relationship Id="rId1" Type="http://schemas.openxmlformats.org/officeDocument/2006/relationships/tags" Target="../tags/tag228.xml"/></Relationships>
</file>

<file path=ppt/slides/_rels/slide17.xml.rels><?xml version="1.0" encoding="UTF-8" standalone="yes"?>
<Relationships xmlns="http://schemas.openxmlformats.org/package/2006/relationships"><Relationship Id="rId9" Type="http://schemas.openxmlformats.org/officeDocument/2006/relationships/tags" Target="../tags/tag252.xml"/><Relationship Id="rId8" Type="http://schemas.openxmlformats.org/officeDocument/2006/relationships/tags" Target="../tags/tag251.xml"/><Relationship Id="rId7" Type="http://schemas.openxmlformats.org/officeDocument/2006/relationships/tags" Target="../tags/tag250.xml"/><Relationship Id="rId6" Type="http://schemas.openxmlformats.org/officeDocument/2006/relationships/tags" Target="../tags/tag249.xml"/><Relationship Id="rId5" Type="http://schemas.openxmlformats.org/officeDocument/2006/relationships/tags" Target="../tags/tag248.xml"/><Relationship Id="rId4" Type="http://schemas.openxmlformats.org/officeDocument/2006/relationships/tags" Target="../tags/tag247.xml"/><Relationship Id="rId3" Type="http://schemas.openxmlformats.org/officeDocument/2006/relationships/tags" Target="../tags/tag246.xml"/><Relationship Id="rId2" Type="http://schemas.openxmlformats.org/officeDocument/2006/relationships/tags" Target="../tags/tag245.xml"/><Relationship Id="rId18" Type="http://schemas.openxmlformats.org/officeDocument/2006/relationships/slideLayout" Target="../slideLayouts/slideLayout2.xml"/><Relationship Id="rId17" Type="http://schemas.openxmlformats.org/officeDocument/2006/relationships/tags" Target="../tags/tag259.xml"/><Relationship Id="rId16" Type="http://schemas.openxmlformats.org/officeDocument/2006/relationships/image" Target="../media/image1.png"/><Relationship Id="rId15" Type="http://schemas.openxmlformats.org/officeDocument/2006/relationships/tags" Target="../tags/tag258.xml"/><Relationship Id="rId14" Type="http://schemas.openxmlformats.org/officeDocument/2006/relationships/tags" Target="../tags/tag257.xml"/><Relationship Id="rId13" Type="http://schemas.openxmlformats.org/officeDocument/2006/relationships/tags" Target="../tags/tag256.xml"/><Relationship Id="rId12" Type="http://schemas.openxmlformats.org/officeDocument/2006/relationships/tags" Target="../tags/tag255.xml"/><Relationship Id="rId11" Type="http://schemas.openxmlformats.org/officeDocument/2006/relationships/tags" Target="../tags/tag254.xml"/><Relationship Id="rId10" Type="http://schemas.openxmlformats.org/officeDocument/2006/relationships/tags" Target="../tags/tag253.xml"/><Relationship Id="rId1" Type="http://schemas.openxmlformats.org/officeDocument/2006/relationships/tags" Target="../tags/tag244.xml"/></Relationships>
</file>

<file path=ppt/slides/_rels/slide18.xml.rels><?xml version="1.0" encoding="UTF-8" standalone="yes"?>
<Relationships xmlns="http://schemas.openxmlformats.org/package/2006/relationships"><Relationship Id="rId9" Type="http://schemas.openxmlformats.org/officeDocument/2006/relationships/tags" Target="../tags/tag268.xml"/><Relationship Id="rId8" Type="http://schemas.openxmlformats.org/officeDocument/2006/relationships/tags" Target="../tags/tag267.xml"/><Relationship Id="rId7" Type="http://schemas.openxmlformats.org/officeDocument/2006/relationships/tags" Target="../tags/tag266.xml"/><Relationship Id="rId6" Type="http://schemas.openxmlformats.org/officeDocument/2006/relationships/tags" Target="../tags/tag265.xml"/><Relationship Id="rId5" Type="http://schemas.openxmlformats.org/officeDocument/2006/relationships/tags" Target="../tags/tag264.xml"/><Relationship Id="rId4" Type="http://schemas.openxmlformats.org/officeDocument/2006/relationships/tags" Target="../tags/tag263.xml"/><Relationship Id="rId3" Type="http://schemas.openxmlformats.org/officeDocument/2006/relationships/tags" Target="../tags/tag262.xml"/><Relationship Id="rId2" Type="http://schemas.openxmlformats.org/officeDocument/2006/relationships/tags" Target="../tags/tag261.xml"/><Relationship Id="rId18" Type="http://schemas.openxmlformats.org/officeDocument/2006/relationships/slideLayout" Target="../slideLayouts/slideLayout2.xml"/><Relationship Id="rId17" Type="http://schemas.openxmlformats.org/officeDocument/2006/relationships/tags" Target="../tags/tag275.xml"/><Relationship Id="rId16" Type="http://schemas.openxmlformats.org/officeDocument/2006/relationships/image" Target="../media/image1.png"/><Relationship Id="rId15" Type="http://schemas.openxmlformats.org/officeDocument/2006/relationships/tags" Target="../tags/tag274.xml"/><Relationship Id="rId14" Type="http://schemas.openxmlformats.org/officeDocument/2006/relationships/tags" Target="../tags/tag273.xml"/><Relationship Id="rId13" Type="http://schemas.openxmlformats.org/officeDocument/2006/relationships/tags" Target="../tags/tag272.xml"/><Relationship Id="rId12" Type="http://schemas.openxmlformats.org/officeDocument/2006/relationships/tags" Target="../tags/tag271.xml"/><Relationship Id="rId11" Type="http://schemas.openxmlformats.org/officeDocument/2006/relationships/tags" Target="../tags/tag270.xml"/><Relationship Id="rId10" Type="http://schemas.openxmlformats.org/officeDocument/2006/relationships/tags" Target="../tags/tag269.xml"/><Relationship Id="rId1" Type="http://schemas.openxmlformats.org/officeDocument/2006/relationships/tags" Target="../tags/tag260.xml"/></Relationships>
</file>

<file path=ppt/slides/_rels/slide19.xml.rels><?xml version="1.0" encoding="UTF-8" standalone="yes"?>
<Relationships xmlns="http://schemas.openxmlformats.org/package/2006/relationships"><Relationship Id="rId9" Type="http://schemas.openxmlformats.org/officeDocument/2006/relationships/tags" Target="../tags/tag284.xml"/><Relationship Id="rId8" Type="http://schemas.openxmlformats.org/officeDocument/2006/relationships/tags" Target="../tags/tag283.xml"/><Relationship Id="rId7" Type="http://schemas.openxmlformats.org/officeDocument/2006/relationships/tags" Target="../tags/tag282.xml"/><Relationship Id="rId6" Type="http://schemas.openxmlformats.org/officeDocument/2006/relationships/tags" Target="../tags/tag281.xml"/><Relationship Id="rId5" Type="http://schemas.openxmlformats.org/officeDocument/2006/relationships/tags" Target="../tags/tag280.xml"/><Relationship Id="rId4" Type="http://schemas.openxmlformats.org/officeDocument/2006/relationships/tags" Target="../tags/tag279.xml"/><Relationship Id="rId3" Type="http://schemas.openxmlformats.org/officeDocument/2006/relationships/tags" Target="../tags/tag278.xml"/><Relationship Id="rId20" Type="http://schemas.openxmlformats.org/officeDocument/2006/relationships/slideLayout" Target="../slideLayouts/slideLayout2.xml"/><Relationship Id="rId2" Type="http://schemas.openxmlformats.org/officeDocument/2006/relationships/tags" Target="../tags/tag277.xml"/><Relationship Id="rId19" Type="http://schemas.openxmlformats.org/officeDocument/2006/relationships/tags" Target="../tags/tag293.xml"/><Relationship Id="rId18" Type="http://schemas.openxmlformats.org/officeDocument/2006/relationships/image" Target="../media/image1.png"/><Relationship Id="rId17" Type="http://schemas.openxmlformats.org/officeDocument/2006/relationships/tags" Target="../tags/tag292.xml"/><Relationship Id="rId16" Type="http://schemas.openxmlformats.org/officeDocument/2006/relationships/tags" Target="../tags/tag291.xml"/><Relationship Id="rId15" Type="http://schemas.openxmlformats.org/officeDocument/2006/relationships/tags" Target="../tags/tag290.xml"/><Relationship Id="rId14" Type="http://schemas.openxmlformats.org/officeDocument/2006/relationships/tags" Target="../tags/tag289.xml"/><Relationship Id="rId13" Type="http://schemas.openxmlformats.org/officeDocument/2006/relationships/tags" Target="../tags/tag288.xml"/><Relationship Id="rId12" Type="http://schemas.openxmlformats.org/officeDocument/2006/relationships/tags" Target="../tags/tag287.xml"/><Relationship Id="rId11" Type="http://schemas.openxmlformats.org/officeDocument/2006/relationships/tags" Target="../tags/tag286.xml"/><Relationship Id="rId10" Type="http://schemas.openxmlformats.org/officeDocument/2006/relationships/tags" Target="../tags/tag285.xml"/><Relationship Id="rId1" Type="http://schemas.openxmlformats.org/officeDocument/2006/relationships/tags" Target="../tags/tag276.xml"/></Relationships>
</file>

<file path=ppt/slides/_rels/slide2.xml.rels><?xml version="1.0" encoding="UTF-8" standalone="yes"?>
<Relationships xmlns="http://schemas.openxmlformats.org/package/2006/relationships"><Relationship Id="rId9" Type="http://schemas.openxmlformats.org/officeDocument/2006/relationships/tags" Target="../tags/tag12.xml"/><Relationship Id="rId8" Type="http://schemas.openxmlformats.org/officeDocument/2006/relationships/tags" Target="../tags/tag11.xml"/><Relationship Id="rId7" Type="http://schemas.openxmlformats.org/officeDocument/2006/relationships/tags" Target="../tags/tag10.xml"/><Relationship Id="rId6" Type="http://schemas.openxmlformats.org/officeDocument/2006/relationships/tags" Target="../tags/tag9.xml"/><Relationship Id="rId5" Type="http://schemas.openxmlformats.org/officeDocument/2006/relationships/tags" Target="../tags/tag8.xml"/><Relationship Id="rId4" Type="http://schemas.openxmlformats.org/officeDocument/2006/relationships/tags" Target="../tags/tag7.xml"/><Relationship Id="rId3" Type="http://schemas.openxmlformats.org/officeDocument/2006/relationships/tags" Target="../tags/tag6.xml"/><Relationship Id="rId2" Type="http://schemas.openxmlformats.org/officeDocument/2006/relationships/tags" Target="../tags/tag5.xml"/><Relationship Id="rId18" Type="http://schemas.openxmlformats.org/officeDocument/2006/relationships/slideLayout" Target="../slideLayouts/slideLayout2.xml"/><Relationship Id="rId17" Type="http://schemas.openxmlformats.org/officeDocument/2006/relationships/tags" Target="../tags/tag19.xml"/><Relationship Id="rId16" Type="http://schemas.openxmlformats.org/officeDocument/2006/relationships/image" Target="../media/image1.png"/><Relationship Id="rId15" Type="http://schemas.openxmlformats.org/officeDocument/2006/relationships/tags" Target="../tags/tag18.xml"/><Relationship Id="rId14" Type="http://schemas.openxmlformats.org/officeDocument/2006/relationships/tags" Target="../tags/tag17.xml"/><Relationship Id="rId13" Type="http://schemas.openxmlformats.org/officeDocument/2006/relationships/tags" Target="../tags/tag16.xml"/><Relationship Id="rId12" Type="http://schemas.openxmlformats.org/officeDocument/2006/relationships/tags" Target="../tags/tag15.xml"/><Relationship Id="rId11" Type="http://schemas.openxmlformats.org/officeDocument/2006/relationships/tags" Target="../tags/tag14.xml"/><Relationship Id="rId10" Type="http://schemas.openxmlformats.org/officeDocument/2006/relationships/tags" Target="../tags/tag13.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9" Type="http://schemas.openxmlformats.org/officeDocument/2006/relationships/tags" Target="../tags/tag302.xml"/><Relationship Id="rId8" Type="http://schemas.openxmlformats.org/officeDocument/2006/relationships/tags" Target="../tags/tag301.xml"/><Relationship Id="rId7" Type="http://schemas.openxmlformats.org/officeDocument/2006/relationships/tags" Target="../tags/tag300.xml"/><Relationship Id="rId6" Type="http://schemas.openxmlformats.org/officeDocument/2006/relationships/tags" Target="../tags/tag299.xml"/><Relationship Id="rId5" Type="http://schemas.openxmlformats.org/officeDocument/2006/relationships/tags" Target="../tags/tag298.xml"/><Relationship Id="rId4" Type="http://schemas.openxmlformats.org/officeDocument/2006/relationships/tags" Target="../tags/tag297.xml"/><Relationship Id="rId3" Type="http://schemas.openxmlformats.org/officeDocument/2006/relationships/tags" Target="../tags/tag296.xml"/><Relationship Id="rId2" Type="http://schemas.openxmlformats.org/officeDocument/2006/relationships/tags" Target="../tags/tag295.xml"/><Relationship Id="rId18" Type="http://schemas.openxmlformats.org/officeDocument/2006/relationships/slideLayout" Target="../slideLayouts/slideLayout2.xml"/><Relationship Id="rId17" Type="http://schemas.openxmlformats.org/officeDocument/2006/relationships/tags" Target="../tags/tag309.xml"/><Relationship Id="rId16" Type="http://schemas.openxmlformats.org/officeDocument/2006/relationships/image" Target="../media/image1.png"/><Relationship Id="rId15" Type="http://schemas.openxmlformats.org/officeDocument/2006/relationships/tags" Target="../tags/tag308.xml"/><Relationship Id="rId14" Type="http://schemas.openxmlformats.org/officeDocument/2006/relationships/tags" Target="../tags/tag307.xml"/><Relationship Id="rId13" Type="http://schemas.openxmlformats.org/officeDocument/2006/relationships/tags" Target="../tags/tag306.xml"/><Relationship Id="rId12" Type="http://schemas.openxmlformats.org/officeDocument/2006/relationships/tags" Target="../tags/tag305.xml"/><Relationship Id="rId11" Type="http://schemas.openxmlformats.org/officeDocument/2006/relationships/tags" Target="../tags/tag304.xml"/><Relationship Id="rId10" Type="http://schemas.openxmlformats.org/officeDocument/2006/relationships/tags" Target="../tags/tag303.xml"/><Relationship Id="rId1" Type="http://schemas.openxmlformats.org/officeDocument/2006/relationships/tags" Target="../tags/tag294.xml"/></Relationships>
</file>

<file path=ppt/slides/_rels/slide21.xml.rels><?xml version="1.0" encoding="UTF-8" standalone="yes"?>
<Relationships xmlns="http://schemas.openxmlformats.org/package/2006/relationships"><Relationship Id="rId9" Type="http://schemas.openxmlformats.org/officeDocument/2006/relationships/tags" Target="../tags/tag318.xml"/><Relationship Id="rId8" Type="http://schemas.openxmlformats.org/officeDocument/2006/relationships/tags" Target="../tags/tag317.xml"/><Relationship Id="rId7" Type="http://schemas.openxmlformats.org/officeDocument/2006/relationships/tags" Target="../tags/tag316.xml"/><Relationship Id="rId6" Type="http://schemas.openxmlformats.org/officeDocument/2006/relationships/tags" Target="../tags/tag315.xml"/><Relationship Id="rId5" Type="http://schemas.openxmlformats.org/officeDocument/2006/relationships/tags" Target="../tags/tag314.xml"/><Relationship Id="rId4" Type="http://schemas.openxmlformats.org/officeDocument/2006/relationships/tags" Target="../tags/tag313.xml"/><Relationship Id="rId3" Type="http://schemas.openxmlformats.org/officeDocument/2006/relationships/tags" Target="../tags/tag312.xml"/><Relationship Id="rId20" Type="http://schemas.openxmlformats.org/officeDocument/2006/relationships/slideLayout" Target="../slideLayouts/slideLayout2.xml"/><Relationship Id="rId2" Type="http://schemas.openxmlformats.org/officeDocument/2006/relationships/tags" Target="../tags/tag311.xml"/><Relationship Id="rId19" Type="http://schemas.openxmlformats.org/officeDocument/2006/relationships/tags" Target="../tags/tag327.xml"/><Relationship Id="rId18" Type="http://schemas.openxmlformats.org/officeDocument/2006/relationships/image" Target="../media/image1.png"/><Relationship Id="rId17" Type="http://schemas.openxmlformats.org/officeDocument/2006/relationships/tags" Target="../tags/tag326.xml"/><Relationship Id="rId16" Type="http://schemas.openxmlformats.org/officeDocument/2006/relationships/tags" Target="../tags/tag325.xml"/><Relationship Id="rId15" Type="http://schemas.openxmlformats.org/officeDocument/2006/relationships/tags" Target="../tags/tag324.xml"/><Relationship Id="rId14" Type="http://schemas.openxmlformats.org/officeDocument/2006/relationships/tags" Target="../tags/tag323.xml"/><Relationship Id="rId13" Type="http://schemas.openxmlformats.org/officeDocument/2006/relationships/tags" Target="../tags/tag322.xml"/><Relationship Id="rId12" Type="http://schemas.openxmlformats.org/officeDocument/2006/relationships/tags" Target="../tags/tag321.xml"/><Relationship Id="rId11" Type="http://schemas.openxmlformats.org/officeDocument/2006/relationships/tags" Target="../tags/tag320.xml"/><Relationship Id="rId10" Type="http://schemas.openxmlformats.org/officeDocument/2006/relationships/tags" Target="../tags/tag319.xml"/><Relationship Id="rId1" Type="http://schemas.openxmlformats.org/officeDocument/2006/relationships/tags" Target="../tags/tag310.xml"/></Relationships>
</file>

<file path=ppt/slides/_rels/slide22.xml.rels><?xml version="1.0" encoding="UTF-8" standalone="yes"?>
<Relationships xmlns="http://schemas.openxmlformats.org/package/2006/relationships"><Relationship Id="rId9" Type="http://schemas.openxmlformats.org/officeDocument/2006/relationships/tags" Target="../tags/tag335.xml"/><Relationship Id="rId8" Type="http://schemas.openxmlformats.org/officeDocument/2006/relationships/tags" Target="../tags/tag334.xml"/><Relationship Id="rId7" Type="http://schemas.openxmlformats.org/officeDocument/2006/relationships/tags" Target="../tags/tag333.xml"/><Relationship Id="rId6" Type="http://schemas.openxmlformats.org/officeDocument/2006/relationships/tags" Target="../tags/tag332.xml"/><Relationship Id="rId5" Type="http://schemas.openxmlformats.org/officeDocument/2006/relationships/tags" Target="../tags/tag331.xml"/><Relationship Id="rId4" Type="http://schemas.openxmlformats.org/officeDocument/2006/relationships/tags" Target="../tags/tag330.xml"/><Relationship Id="rId3" Type="http://schemas.openxmlformats.org/officeDocument/2006/relationships/image" Target="../media/image2.png"/><Relationship Id="rId2" Type="http://schemas.openxmlformats.org/officeDocument/2006/relationships/tags" Target="../tags/tag329.xml"/><Relationship Id="rId12" Type="http://schemas.openxmlformats.org/officeDocument/2006/relationships/slideLayout" Target="../slideLayouts/slideLayout2.xml"/><Relationship Id="rId11" Type="http://schemas.openxmlformats.org/officeDocument/2006/relationships/tags" Target="../tags/tag336.xml"/><Relationship Id="rId10" Type="http://schemas.openxmlformats.org/officeDocument/2006/relationships/image" Target="../media/image1.png"/><Relationship Id="rId1" Type="http://schemas.openxmlformats.org/officeDocument/2006/relationships/tags" Target="../tags/tag328.xml"/></Relationships>
</file>

<file path=ppt/slides/_rels/slide23.xml.rels><?xml version="1.0" encoding="UTF-8" standalone="yes"?>
<Relationships xmlns="http://schemas.openxmlformats.org/package/2006/relationships"><Relationship Id="rId9" Type="http://schemas.openxmlformats.org/officeDocument/2006/relationships/image" Target="../media/image1.png"/><Relationship Id="rId8" Type="http://schemas.openxmlformats.org/officeDocument/2006/relationships/tags" Target="../tags/tag343.xml"/><Relationship Id="rId7" Type="http://schemas.openxmlformats.org/officeDocument/2006/relationships/tags" Target="../tags/tag342.xml"/><Relationship Id="rId6" Type="http://schemas.openxmlformats.org/officeDocument/2006/relationships/tags" Target="../tags/tag341.xml"/><Relationship Id="rId5" Type="http://schemas.openxmlformats.org/officeDocument/2006/relationships/tags" Target="../tags/tag340.xml"/><Relationship Id="rId4" Type="http://schemas.openxmlformats.org/officeDocument/2006/relationships/tags" Target="../tags/tag339.xml"/><Relationship Id="rId3" Type="http://schemas.openxmlformats.org/officeDocument/2006/relationships/tags" Target="../tags/tag338.xml"/><Relationship Id="rId2" Type="http://schemas.openxmlformats.org/officeDocument/2006/relationships/image" Target="../media/image3.png"/><Relationship Id="rId11" Type="http://schemas.openxmlformats.org/officeDocument/2006/relationships/slideLayout" Target="../slideLayouts/slideLayout2.xml"/><Relationship Id="rId10" Type="http://schemas.openxmlformats.org/officeDocument/2006/relationships/tags" Target="../tags/tag344.xml"/><Relationship Id="rId1" Type="http://schemas.openxmlformats.org/officeDocument/2006/relationships/tags" Target="../tags/tag337.xml"/></Relationships>
</file>

<file path=ppt/slides/_rels/slide3.xml.rels><?xml version="1.0" encoding="UTF-8" standalone="yes"?>
<Relationships xmlns="http://schemas.openxmlformats.org/package/2006/relationships"><Relationship Id="rId9" Type="http://schemas.openxmlformats.org/officeDocument/2006/relationships/tags" Target="../tags/tag28.xml"/><Relationship Id="rId8" Type="http://schemas.openxmlformats.org/officeDocument/2006/relationships/tags" Target="../tags/tag27.xml"/><Relationship Id="rId7" Type="http://schemas.openxmlformats.org/officeDocument/2006/relationships/tags" Target="../tags/tag26.xml"/><Relationship Id="rId6" Type="http://schemas.openxmlformats.org/officeDocument/2006/relationships/tags" Target="../tags/tag25.xml"/><Relationship Id="rId5" Type="http://schemas.openxmlformats.org/officeDocument/2006/relationships/tags" Target="../tags/tag24.xml"/><Relationship Id="rId4" Type="http://schemas.openxmlformats.org/officeDocument/2006/relationships/tags" Target="../tags/tag23.xml"/><Relationship Id="rId3" Type="http://schemas.openxmlformats.org/officeDocument/2006/relationships/tags" Target="../tags/tag22.xml"/><Relationship Id="rId2" Type="http://schemas.openxmlformats.org/officeDocument/2006/relationships/tags" Target="../tags/tag21.xml"/><Relationship Id="rId18" Type="http://schemas.openxmlformats.org/officeDocument/2006/relationships/slideLayout" Target="../slideLayouts/slideLayout2.xml"/><Relationship Id="rId17" Type="http://schemas.openxmlformats.org/officeDocument/2006/relationships/tags" Target="../tags/tag35.xml"/><Relationship Id="rId16" Type="http://schemas.openxmlformats.org/officeDocument/2006/relationships/image" Target="../media/image1.png"/><Relationship Id="rId15" Type="http://schemas.openxmlformats.org/officeDocument/2006/relationships/tags" Target="../tags/tag34.xml"/><Relationship Id="rId14" Type="http://schemas.openxmlformats.org/officeDocument/2006/relationships/tags" Target="../tags/tag33.xml"/><Relationship Id="rId13" Type="http://schemas.openxmlformats.org/officeDocument/2006/relationships/tags" Target="../tags/tag32.xml"/><Relationship Id="rId12" Type="http://schemas.openxmlformats.org/officeDocument/2006/relationships/tags" Target="../tags/tag31.xml"/><Relationship Id="rId11" Type="http://schemas.openxmlformats.org/officeDocument/2006/relationships/tags" Target="../tags/tag30.xml"/><Relationship Id="rId10" Type="http://schemas.openxmlformats.org/officeDocument/2006/relationships/tags" Target="../tags/tag29.xml"/><Relationship Id="rId1" Type="http://schemas.openxmlformats.org/officeDocument/2006/relationships/tags" Target="../tags/tag20.xml"/></Relationships>
</file>

<file path=ppt/slides/_rels/slide4.xml.rels><?xml version="1.0" encoding="UTF-8" standalone="yes"?>
<Relationships xmlns="http://schemas.openxmlformats.org/package/2006/relationships"><Relationship Id="rId9" Type="http://schemas.openxmlformats.org/officeDocument/2006/relationships/tags" Target="../tags/tag44.xml"/><Relationship Id="rId8" Type="http://schemas.openxmlformats.org/officeDocument/2006/relationships/tags" Target="../tags/tag43.xml"/><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8" Type="http://schemas.openxmlformats.org/officeDocument/2006/relationships/slideLayout" Target="../slideLayouts/slideLayout2.xml"/><Relationship Id="rId17" Type="http://schemas.openxmlformats.org/officeDocument/2006/relationships/tags" Target="../tags/tag51.xml"/><Relationship Id="rId16" Type="http://schemas.openxmlformats.org/officeDocument/2006/relationships/image" Target="../media/image1.png"/><Relationship Id="rId15" Type="http://schemas.openxmlformats.org/officeDocument/2006/relationships/tags" Target="../tags/tag50.xml"/><Relationship Id="rId14" Type="http://schemas.openxmlformats.org/officeDocument/2006/relationships/tags" Target="../tags/tag49.xml"/><Relationship Id="rId13" Type="http://schemas.openxmlformats.org/officeDocument/2006/relationships/tags" Target="../tags/tag48.xml"/><Relationship Id="rId12" Type="http://schemas.openxmlformats.org/officeDocument/2006/relationships/tags" Target="../tags/tag47.xml"/><Relationship Id="rId11" Type="http://schemas.openxmlformats.org/officeDocument/2006/relationships/tags" Target="../tags/tag46.xml"/><Relationship Id="rId10" Type="http://schemas.openxmlformats.org/officeDocument/2006/relationships/tags" Target="../tags/tag45.xml"/><Relationship Id="rId1" Type="http://schemas.openxmlformats.org/officeDocument/2006/relationships/tags" Target="../tags/tag36.xml"/></Relationships>
</file>

<file path=ppt/slides/_rels/slide5.xml.rels><?xml version="1.0" encoding="UTF-8" standalone="yes"?>
<Relationships xmlns="http://schemas.openxmlformats.org/package/2006/relationships"><Relationship Id="rId9" Type="http://schemas.openxmlformats.org/officeDocument/2006/relationships/tags" Target="../tags/tag60.xml"/><Relationship Id="rId8" Type="http://schemas.openxmlformats.org/officeDocument/2006/relationships/tags" Target="../tags/tag59.xml"/><Relationship Id="rId7" Type="http://schemas.openxmlformats.org/officeDocument/2006/relationships/tags" Target="../tags/tag58.xml"/><Relationship Id="rId6" Type="http://schemas.openxmlformats.org/officeDocument/2006/relationships/tags" Target="../tags/tag57.xml"/><Relationship Id="rId5" Type="http://schemas.openxmlformats.org/officeDocument/2006/relationships/tags" Target="../tags/tag56.xml"/><Relationship Id="rId4" Type="http://schemas.openxmlformats.org/officeDocument/2006/relationships/tags" Target="../tags/tag55.xml"/><Relationship Id="rId3" Type="http://schemas.openxmlformats.org/officeDocument/2006/relationships/tags" Target="../tags/tag54.xml"/><Relationship Id="rId2" Type="http://schemas.openxmlformats.org/officeDocument/2006/relationships/tags" Target="../tags/tag53.xml"/><Relationship Id="rId18" Type="http://schemas.openxmlformats.org/officeDocument/2006/relationships/slideLayout" Target="../slideLayouts/slideLayout2.xml"/><Relationship Id="rId17" Type="http://schemas.openxmlformats.org/officeDocument/2006/relationships/tags" Target="../tags/tag67.xml"/><Relationship Id="rId16" Type="http://schemas.openxmlformats.org/officeDocument/2006/relationships/image" Target="../media/image1.png"/><Relationship Id="rId15" Type="http://schemas.openxmlformats.org/officeDocument/2006/relationships/tags" Target="../tags/tag66.xml"/><Relationship Id="rId14" Type="http://schemas.openxmlformats.org/officeDocument/2006/relationships/tags" Target="../tags/tag65.xml"/><Relationship Id="rId13" Type="http://schemas.openxmlformats.org/officeDocument/2006/relationships/tags" Target="../tags/tag64.xml"/><Relationship Id="rId12" Type="http://schemas.openxmlformats.org/officeDocument/2006/relationships/tags" Target="../tags/tag63.xml"/><Relationship Id="rId11" Type="http://schemas.openxmlformats.org/officeDocument/2006/relationships/tags" Target="../tags/tag62.xml"/><Relationship Id="rId10" Type="http://schemas.openxmlformats.org/officeDocument/2006/relationships/tags" Target="../tags/tag61.xml"/><Relationship Id="rId1" Type="http://schemas.openxmlformats.org/officeDocument/2006/relationships/tags" Target="../tags/tag52.xml"/></Relationships>
</file>

<file path=ppt/slides/_rels/slide6.xml.rels><?xml version="1.0" encoding="UTF-8" standalone="yes"?>
<Relationships xmlns="http://schemas.openxmlformats.org/package/2006/relationships"><Relationship Id="rId9" Type="http://schemas.openxmlformats.org/officeDocument/2006/relationships/tags" Target="../tags/tag76.xml"/><Relationship Id="rId8" Type="http://schemas.openxmlformats.org/officeDocument/2006/relationships/tags" Target="../tags/tag75.xml"/><Relationship Id="rId7" Type="http://schemas.openxmlformats.org/officeDocument/2006/relationships/tags" Target="../tags/tag74.xml"/><Relationship Id="rId6" Type="http://schemas.openxmlformats.org/officeDocument/2006/relationships/tags" Target="../tags/tag73.xml"/><Relationship Id="rId5" Type="http://schemas.openxmlformats.org/officeDocument/2006/relationships/tags" Target="../tags/tag72.xml"/><Relationship Id="rId4" Type="http://schemas.openxmlformats.org/officeDocument/2006/relationships/tags" Target="../tags/tag71.xml"/><Relationship Id="rId3" Type="http://schemas.openxmlformats.org/officeDocument/2006/relationships/tags" Target="../tags/tag70.xml"/><Relationship Id="rId2" Type="http://schemas.openxmlformats.org/officeDocument/2006/relationships/tags" Target="../tags/tag69.xml"/><Relationship Id="rId18" Type="http://schemas.openxmlformats.org/officeDocument/2006/relationships/slideLayout" Target="../slideLayouts/slideLayout2.xml"/><Relationship Id="rId17" Type="http://schemas.openxmlformats.org/officeDocument/2006/relationships/tags" Target="../tags/tag83.xml"/><Relationship Id="rId16" Type="http://schemas.openxmlformats.org/officeDocument/2006/relationships/image" Target="../media/image1.png"/><Relationship Id="rId15" Type="http://schemas.openxmlformats.org/officeDocument/2006/relationships/tags" Target="../tags/tag82.xml"/><Relationship Id="rId14" Type="http://schemas.openxmlformats.org/officeDocument/2006/relationships/tags" Target="../tags/tag81.xml"/><Relationship Id="rId13" Type="http://schemas.openxmlformats.org/officeDocument/2006/relationships/tags" Target="../tags/tag80.xml"/><Relationship Id="rId12" Type="http://schemas.openxmlformats.org/officeDocument/2006/relationships/tags" Target="../tags/tag79.xml"/><Relationship Id="rId11" Type="http://schemas.openxmlformats.org/officeDocument/2006/relationships/tags" Target="../tags/tag78.xml"/><Relationship Id="rId10" Type="http://schemas.openxmlformats.org/officeDocument/2006/relationships/tags" Target="../tags/tag77.xml"/><Relationship Id="rId1" Type="http://schemas.openxmlformats.org/officeDocument/2006/relationships/tags" Target="../tags/tag68.xml"/></Relationships>
</file>

<file path=ppt/slides/_rels/slide7.xml.rels><?xml version="1.0" encoding="UTF-8" standalone="yes"?>
<Relationships xmlns="http://schemas.openxmlformats.org/package/2006/relationships"><Relationship Id="rId9" Type="http://schemas.openxmlformats.org/officeDocument/2006/relationships/tags" Target="../tags/tag92.xml"/><Relationship Id="rId8" Type="http://schemas.openxmlformats.org/officeDocument/2006/relationships/tags" Target="../tags/tag91.xml"/><Relationship Id="rId7" Type="http://schemas.openxmlformats.org/officeDocument/2006/relationships/tags" Target="../tags/tag90.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tags" Target="../tags/tag87.xml"/><Relationship Id="rId3" Type="http://schemas.openxmlformats.org/officeDocument/2006/relationships/tags" Target="../tags/tag86.xml"/><Relationship Id="rId2" Type="http://schemas.openxmlformats.org/officeDocument/2006/relationships/tags" Target="../tags/tag85.xml"/><Relationship Id="rId18" Type="http://schemas.openxmlformats.org/officeDocument/2006/relationships/slideLayout" Target="../slideLayouts/slideLayout2.xml"/><Relationship Id="rId17" Type="http://schemas.openxmlformats.org/officeDocument/2006/relationships/tags" Target="../tags/tag99.xml"/><Relationship Id="rId16" Type="http://schemas.openxmlformats.org/officeDocument/2006/relationships/image" Target="../media/image1.png"/><Relationship Id="rId15" Type="http://schemas.openxmlformats.org/officeDocument/2006/relationships/tags" Target="../tags/tag98.xml"/><Relationship Id="rId14" Type="http://schemas.openxmlformats.org/officeDocument/2006/relationships/tags" Target="../tags/tag97.xml"/><Relationship Id="rId13" Type="http://schemas.openxmlformats.org/officeDocument/2006/relationships/tags" Target="../tags/tag96.xml"/><Relationship Id="rId12" Type="http://schemas.openxmlformats.org/officeDocument/2006/relationships/tags" Target="../tags/tag95.xml"/><Relationship Id="rId11" Type="http://schemas.openxmlformats.org/officeDocument/2006/relationships/tags" Target="../tags/tag94.xml"/><Relationship Id="rId10" Type="http://schemas.openxmlformats.org/officeDocument/2006/relationships/tags" Target="../tags/tag93.xml"/><Relationship Id="rId1" Type="http://schemas.openxmlformats.org/officeDocument/2006/relationships/tags" Target="../tags/tag84.xml"/></Relationships>
</file>

<file path=ppt/slides/_rels/slide8.xml.rels><?xml version="1.0" encoding="UTF-8" standalone="yes"?>
<Relationships xmlns="http://schemas.openxmlformats.org/package/2006/relationships"><Relationship Id="rId9" Type="http://schemas.openxmlformats.org/officeDocument/2006/relationships/tags" Target="../tags/tag108.xml"/><Relationship Id="rId8" Type="http://schemas.openxmlformats.org/officeDocument/2006/relationships/tags" Target="../tags/tag107.xml"/><Relationship Id="rId7" Type="http://schemas.openxmlformats.org/officeDocument/2006/relationships/tags" Target="../tags/tag106.xml"/><Relationship Id="rId6" Type="http://schemas.openxmlformats.org/officeDocument/2006/relationships/tags" Target="../tags/tag105.xml"/><Relationship Id="rId5" Type="http://schemas.openxmlformats.org/officeDocument/2006/relationships/tags" Target="../tags/tag104.xml"/><Relationship Id="rId4" Type="http://schemas.openxmlformats.org/officeDocument/2006/relationships/tags" Target="../tags/tag103.xml"/><Relationship Id="rId3" Type="http://schemas.openxmlformats.org/officeDocument/2006/relationships/tags" Target="../tags/tag102.xml"/><Relationship Id="rId2" Type="http://schemas.openxmlformats.org/officeDocument/2006/relationships/tags" Target="../tags/tag101.xml"/><Relationship Id="rId18" Type="http://schemas.openxmlformats.org/officeDocument/2006/relationships/slideLayout" Target="../slideLayouts/slideLayout2.xml"/><Relationship Id="rId17" Type="http://schemas.openxmlformats.org/officeDocument/2006/relationships/tags" Target="../tags/tag115.xml"/><Relationship Id="rId16" Type="http://schemas.openxmlformats.org/officeDocument/2006/relationships/image" Target="../media/image1.png"/><Relationship Id="rId15" Type="http://schemas.openxmlformats.org/officeDocument/2006/relationships/tags" Target="../tags/tag114.xml"/><Relationship Id="rId14" Type="http://schemas.openxmlformats.org/officeDocument/2006/relationships/tags" Target="../tags/tag113.xml"/><Relationship Id="rId13" Type="http://schemas.openxmlformats.org/officeDocument/2006/relationships/tags" Target="../tags/tag112.xml"/><Relationship Id="rId12" Type="http://schemas.openxmlformats.org/officeDocument/2006/relationships/tags" Target="../tags/tag111.xml"/><Relationship Id="rId11" Type="http://schemas.openxmlformats.org/officeDocument/2006/relationships/tags" Target="../tags/tag110.xml"/><Relationship Id="rId10" Type="http://schemas.openxmlformats.org/officeDocument/2006/relationships/tags" Target="../tags/tag109.xml"/><Relationship Id="rId1" Type="http://schemas.openxmlformats.org/officeDocument/2006/relationships/tags" Target="../tags/tag100.xml"/></Relationships>
</file>

<file path=ppt/slides/_rels/slide9.xml.rels><?xml version="1.0" encoding="UTF-8" standalone="yes"?>
<Relationships xmlns="http://schemas.openxmlformats.org/package/2006/relationships"><Relationship Id="rId9" Type="http://schemas.openxmlformats.org/officeDocument/2006/relationships/tags" Target="../tags/tag124.xml"/><Relationship Id="rId8" Type="http://schemas.openxmlformats.org/officeDocument/2006/relationships/tags" Target="../tags/tag123.xml"/><Relationship Id="rId7" Type="http://schemas.openxmlformats.org/officeDocument/2006/relationships/tags" Target="../tags/tag122.xml"/><Relationship Id="rId6" Type="http://schemas.openxmlformats.org/officeDocument/2006/relationships/tags" Target="../tags/tag121.xml"/><Relationship Id="rId5" Type="http://schemas.openxmlformats.org/officeDocument/2006/relationships/tags" Target="../tags/tag120.xml"/><Relationship Id="rId4" Type="http://schemas.openxmlformats.org/officeDocument/2006/relationships/tags" Target="../tags/tag119.xml"/><Relationship Id="rId3" Type="http://schemas.openxmlformats.org/officeDocument/2006/relationships/tags" Target="../tags/tag118.xml"/><Relationship Id="rId2" Type="http://schemas.openxmlformats.org/officeDocument/2006/relationships/tags" Target="../tags/tag117.xml"/><Relationship Id="rId18" Type="http://schemas.openxmlformats.org/officeDocument/2006/relationships/slideLayout" Target="../slideLayouts/slideLayout2.xml"/><Relationship Id="rId17" Type="http://schemas.openxmlformats.org/officeDocument/2006/relationships/tags" Target="../tags/tag131.xml"/><Relationship Id="rId16" Type="http://schemas.openxmlformats.org/officeDocument/2006/relationships/image" Target="../media/image1.png"/><Relationship Id="rId15" Type="http://schemas.openxmlformats.org/officeDocument/2006/relationships/tags" Target="../tags/tag130.xml"/><Relationship Id="rId14" Type="http://schemas.openxmlformats.org/officeDocument/2006/relationships/tags" Target="../tags/tag129.xml"/><Relationship Id="rId13" Type="http://schemas.openxmlformats.org/officeDocument/2006/relationships/tags" Target="../tags/tag128.xml"/><Relationship Id="rId12" Type="http://schemas.openxmlformats.org/officeDocument/2006/relationships/tags" Target="../tags/tag127.xml"/><Relationship Id="rId11" Type="http://schemas.openxmlformats.org/officeDocument/2006/relationships/tags" Target="../tags/tag126.xml"/><Relationship Id="rId10" Type="http://schemas.openxmlformats.org/officeDocument/2006/relationships/tags" Target="../tags/tag125.xml"/><Relationship Id="rId1" Type="http://schemas.openxmlformats.org/officeDocument/2006/relationships/tags" Target="../tags/tag1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zh-CN"/>
              <a:t>单元测试（一二章）</a:t>
            </a:r>
            <a:endParaRPr lang="zh-CN" altLang="zh-CN"/>
          </a:p>
        </p:txBody>
      </p:sp>
      <p:sp>
        <p:nvSpPr>
          <p:cNvPr id="3" name="文本框 2"/>
          <p:cNvSpPr txBox="1"/>
          <p:nvPr>
            <p:custDataLst>
              <p:tags r:id="rId1"/>
            </p:custDataLst>
          </p:nvPr>
        </p:nvSpPr>
        <p:spPr>
          <a:xfrm>
            <a:off x="1841500" y="5842000"/>
            <a:ext cx="2032000" cy="508000"/>
          </a:xfrm>
          <a:prstGeom prst="rect">
            <a:avLst/>
          </a:prstGeom>
          <a:noFill/>
          <a:ln w="12700">
            <a:noFill/>
          </a:ln>
        </p:spPr>
        <p:txBody>
          <a:bodyPr wrap="square" rtlCol="0" anchor="ctr" anchorCtr="1">
            <a:noAutofit/>
          </a:bodyPr>
          <a:p>
            <a:pPr lvl="0" algn="l">
              <a:buNone/>
            </a:pPr>
            <a:r>
              <a:rPr lang="zh-CN" altLang="en-US" sz="2000">
                <a:solidFill>
                  <a:srgbClr val="000000"/>
                </a:solidFill>
              </a:rPr>
              <a:t>总分: 100</a:t>
            </a:r>
            <a:endParaRPr lang="zh-CN" altLang="en-US" sz="2000">
              <a:solidFill>
                <a:srgbClr val="000000"/>
              </a:solidFill>
            </a:endParaRPr>
          </a:p>
        </p:txBody>
      </p:sp>
      <p:sp>
        <p:nvSpPr>
          <p:cNvPr id="4" name="文本框 3"/>
          <p:cNvSpPr txBox="1"/>
          <p:nvPr/>
        </p:nvSpPr>
        <p:spPr>
          <a:xfrm>
            <a:off x="127000" y="7874000"/>
            <a:ext cx="5461000" cy="1016000"/>
          </a:xfrm>
          <a:prstGeom prst="rect">
            <a:avLst/>
          </a:prstGeom>
          <a:noFill/>
          <a:ln w="12700">
            <a:noFill/>
          </a:ln>
        </p:spPr>
        <p:txBody>
          <a:bodyPr wrap="square" rtlCol="0" anchor="ctr">
            <a:noAutofit/>
          </a:bodyPr>
          <a:p>
            <a:pPr lvl="0" algn="l">
              <a:buNone/>
            </a:pPr>
            <a:r>
              <a:rPr lang="zh-CN" altLang="en-US" sz="2000">
                <a:solidFill>
                  <a:srgbClr val="FF0000"/>
                </a:solidFill>
              </a:rPr>
              <a:t>*此封面页请勿删除，删除后将无法上传至试卷库，添加菜单栏任意题型即可制作试卷。本提示将在上传时自动隐藏。</a:t>
            </a:r>
            <a:endParaRPr lang="zh-CN" altLang="en-US" sz="2000">
              <a:solidFill>
                <a:srgbClr val="FF0000"/>
              </a:solidFill>
            </a:endParaRPr>
          </a:p>
        </p:txBody>
      </p:sp>
    </p:spTree>
    <p:custDataLst>
      <p:tags r:id="rId2"/>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571500" y="635000"/>
            <a:ext cx="4572000" cy="2857500"/>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9.</a:t>
            </a:r>
            <a:r>
              <a:rPr lang="zh-CN" altLang="en-US" sz="2600">
                <a:solidFill>
                  <a:srgbClr val="000000"/>
                </a:solidFill>
                <a:latin typeface="微软雅黑" panose="020B0503020204020204" charset="-122"/>
                <a:ea typeface="微软雅黑" panose="020B0503020204020204" charset="-122"/>
              </a:rPr>
              <a:t>借贷记账法试算平衡的方法是（    ）</a:t>
            </a:r>
            <a:endParaRPr lang="zh-CN" altLang="en-US" sz="2600">
              <a:solidFill>
                <a:srgbClr val="000000"/>
              </a:solidFill>
              <a:latin typeface="微软雅黑" panose="020B0503020204020204" charset="-122"/>
              <a:ea typeface="微软雅黑" panose="020B0503020204020204" charset="-122"/>
            </a:endParaRPr>
          </a:p>
        </p:txBody>
      </p:sp>
      <p:sp>
        <p:nvSpPr>
          <p:cNvPr id="4" name="文本框 3"/>
          <p:cNvSpPr txBox="1"/>
          <p:nvPr>
            <p:custDataLst>
              <p:tags r:id="rId2"/>
            </p:custDataLst>
          </p:nvPr>
        </p:nvSpPr>
        <p:spPr>
          <a:xfrm>
            <a:off x="1143000" y="3714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总账及所属明细账的余额平衡</a:t>
            </a:r>
            <a:endParaRPr lang="zh-CN" altLang="en-US" sz="2600">
              <a:solidFill>
                <a:srgbClr val="000000"/>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1143000" y="4857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差额平衡</a:t>
            </a:r>
            <a:endParaRPr lang="zh-CN" altLang="en-US" sz="26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4"/>
            </p:custDataLst>
          </p:nvPr>
        </p:nvSpPr>
        <p:spPr>
          <a:xfrm>
            <a:off x="1143000" y="6000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发生额平衡、余额平衡</a:t>
            </a:r>
            <a:endParaRPr lang="zh-CN" altLang="en-US" sz="26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5"/>
            </p:custDataLst>
          </p:nvPr>
        </p:nvSpPr>
        <p:spPr>
          <a:xfrm>
            <a:off x="1143000" y="7143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所有资产类和负债类的余额平衡</a:t>
            </a:r>
            <a:endParaRPr lang="zh-CN" altLang="en-US" sz="2600">
              <a:solidFill>
                <a:srgbClr val="000000"/>
              </a:solidFill>
              <a:latin typeface="微软雅黑" panose="020B0503020204020204" charset="-122"/>
              <a:ea typeface="微软雅黑" panose="020B0503020204020204" charset="-122"/>
            </a:endParaRPr>
          </a:p>
        </p:txBody>
      </p:sp>
      <p:sp>
        <p:nvSpPr>
          <p:cNvPr id="8" name="椭圆 7"/>
          <p:cNvSpPr>
            <a:spLocks noChangeAspect="1"/>
          </p:cNvSpPr>
          <p:nvPr>
            <p:custDataLst>
              <p:tags r:id="rId6"/>
            </p:custDataLst>
          </p:nvPr>
        </p:nvSpPr>
        <p:spPr>
          <a:xfrm>
            <a:off x="539115" y="3868420"/>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9" name="椭圆 8"/>
          <p:cNvSpPr>
            <a:spLocks noChangeAspect="1"/>
          </p:cNvSpPr>
          <p:nvPr>
            <p:custDataLst>
              <p:tags r:id="rId7"/>
            </p:custDataLst>
          </p:nvPr>
        </p:nvSpPr>
        <p:spPr>
          <a:xfrm>
            <a:off x="539115" y="5011420"/>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0" name="椭圆 9"/>
          <p:cNvSpPr>
            <a:spLocks noChangeAspect="1"/>
          </p:cNvSpPr>
          <p:nvPr>
            <p:custDataLst>
              <p:tags r:id="rId8"/>
            </p:custDataLst>
          </p:nvPr>
        </p:nvSpPr>
        <p:spPr>
          <a:xfrm>
            <a:off x="539115" y="6154420"/>
            <a:ext cx="548640" cy="548640"/>
          </a:xfrm>
          <a:prstGeom prst="ellipse">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1" name="椭圆 10"/>
          <p:cNvSpPr>
            <a:spLocks noChangeAspect="1"/>
          </p:cNvSpPr>
          <p:nvPr>
            <p:custDataLst>
              <p:tags r:id="rId9"/>
            </p:custDataLst>
          </p:nvPr>
        </p:nvSpPr>
        <p:spPr>
          <a:xfrm>
            <a:off x="539115" y="7298055"/>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grpSp>
        <p:nvGrpSpPr>
          <p:cNvPr id="16" name="组合 15"/>
          <p:cNvGrpSpPr/>
          <p:nvPr>
            <p:custDataLst>
              <p:tags r:id="rId10"/>
            </p:custDataLst>
          </p:nvPr>
        </p:nvGrpSpPr>
        <p:grpSpPr>
          <a:xfrm>
            <a:off x="0" y="0"/>
            <a:ext cx="5715000" cy="635000"/>
            <a:chOff x="0" y="0"/>
            <a:chExt cx="9000" cy="1000"/>
          </a:xfrm>
        </p:grpSpPr>
        <p:sp>
          <p:nvSpPr>
            <p:cNvPr id="12" name="TitleBackground"/>
            <p:cNvSpPr/>
            <p:nvPr>
              <p:custDataLst>
                <p:tags r:id="rId11"/>
              </p:custDataLst>
            </p:nvPr>
          </p:nvSpPr>
          <p:spPr>
            <a:xfrm>
              <a:off x="0" y="0"/>
              <a:ext cx="90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ColorBlock"/>
            <p:cNvSpPr/>
            <p:nvPr>
              <p:custDataLst>
                <p:tags r:id="rId12"/>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TypeText"/>
            <p:cNvSpPr txBox="1"/>
            <p:nvPr>
              <p:custDataLst>
                <p:tags r:id="rId13"/>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单选题</a:t>
              </a:r>
              <a:endParaRPr lang="zh-CN" altLang="en-US" sz="2600">
                <a:solidFill>
                  <a:srgbClr val="000000"/>
                </a:solidFill>
                <a:latin typeface="微软雅黑" panose="020B0503020204020204" charset="-122"/>
                <a:ea typeface="微软雅黑" panose="020B0503020204020204" charset="-122"/>
              </a:endParaRPr>
            </a:p>
          </p:txBody>
        </p:sp>
        <p:sp>
          <p:nvSpPr>
            <p:cNvPr id="15" name="TipText"/>
            <p:cNvSpPr txBox="1"/>
            <p:nvPr>
              <p:custDataLst>
                <p:tags r:id="rId14"/>
              </p:custDataLst>
            </p:nvPr>
          </p:nvSpPr>
          <p:spPr>
            <a:xfrm>
              <a:off x="26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2分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2" name="图片 1" descr="tmp44E5"/>
          <p:cNvPicPr>
            <a:picLocks noChangeAspect="1"/>
          </p:cNvPicPr>
          <p:nvPr>
            <p:custDataLst>
              <p:tags r:id="rId15"/>
            </p:custDataLst>
          </p:nvPr>
        </p:nvPicPr>
        <p:blipFill>
          <a:blip r:embed="rId16"/>
          <a:stretch>
            <a:fillRect/>
          </a:stretch>
        </p:blipFill>
        <p:spPr>
          <a:xfrm>
            <a:off x="4165600" y="63500"/>
            <a:ext cx="1422400" cy="508000"/>
          </a:xfrm>
          <a:prstGeom prst="rect">
            <a:avLst/>
          </a:prstGeom>
        </p:spPr>
      </p:pic>
    </p:spTree>
    <p:custDataLst>
      <p:tags r:id="rId17"/>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571500" y="635000"/>
            <a:ext cx="4572000" cy="2857500"/>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10.</a:t>
            </a:r>
            <a:r>
              <a:rPr lang="zh-CN" altLang="en-US" sz="2600">
                <a:solidFill>
                  <a:srgbClr val="000000"/>
                </a:solidFill>
                <a:latin typeface="微软雅黑" panose="020B0503020204020204" charset="-122"/>
                <a:ea typeface="微软雅黑" panose="020B0503020204020204" charset="-122"/>
              </a:rPr>
              <a:t>下列可以作为总分类账户的是（    ）</a:t>
            </a:r>
            <a:endParaRPr lang="zh-CN" altLang="en-US" sz="2600">
              <a:solidFill>
                <a:srgbClr val="000000"/>
              </a:solidFill>
              <a:latin typeface="微软雅黑" panose="020B0503020204020204" charset="-122"/>
              <a:ea typeface="微软雅黑" panose="020B0503020204020204" charset="-122"/>
            </a:endParaRPr>
          </a:p>
        </p:txBody>
      </p:sp>
      <p:sp>
        <p:nvSpPr>
          <p:cNvPr id="4" name="文本框 3"/>
          <p:cNvSpPr txBox="1"/>
          <p:nvPr>
            <p:custDataLst>
              <p:tags r:id="rId2"/>
            </p:custDataLst>
          </p:nvPr>
        </p:nvSpPr>
        <p:spPr>
          <a:xfrm>
            <a:off x="1143000" y="3714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大米</a:t>
            </a:r>
            <a:endParaRPr lang="zh-CN" altLang="en-US" sz="2600">
              <a:solidFill>
                <a:srgbClr val="000000"/>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1143000" y="4857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甲材料</a:t>
            </a:r>
            <a:endParaRPr lang="zh-CN" altLang="en-US" sz="26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4"/>
            </p:custDataLst>
          </p:nvPr>
        </p:nvSpPr>
        <p:spPr>
          <a:xfrm>
            <a:off x="1143000" y="6000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库存现金</a:t>
            </a:r>
            <a:endParaRPr lang="zh-CN" altLang="en-US" sz="26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5"/>
            </p:custDataLst>
          </p:nvPr>
        </p:nvSpPr>
        <p:spPr>
          <a:xfrm>
            <a:off x="1143000" y="7143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票据</a:t>
            </a:r>
            <a:endParaRPr lang="zh-CN" altLang="en-US" sz="2600">
              <a:solidFill>
                <a:srgbClr val="000000"/>
              </a:solidFill>
              <a:latin typeface="微软雅黑" panose="020B0503020204020204" charset="-122"/>
              <a:ea typeface="微软雅黑" panose="020B0503020204020204" charset="-122"/>
            </a:endParaRPr>
          </a:p>
        </p:txBody>
      </p:sp>
      <p:sp>
        <p:nvSpPr>
          <p:cNvPr id="8" name="椭圆 7"/>
          <p:cNvSpPr>
            <a:spLocks noChangeAspect="1"/>
          </p:cNvSpPr>
          <p:nvPr>
            <p:custDataLst>
              <p:tags r:id="rId6"/>
            </p:custDataLst>
          </p:nvPr>
        </p:nvSpPr>
        <p:spPr>
          <a:xfrm>
            <a:off x="539115" y="3868420"/>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9" name="椭圆 8"/>
          <p:cNvSpPr>
            <a:spLocks noChangeAspect="1"/>
          </p:cNvSpPr>
          <p:nvPr>
            <p:custDataLst>
              <p:tags r:id="rId7"/>
            </p:custDataLst>
          </p:nvPr>
        </p:nvSpPr>
        <p:spPr>
          <a:xfrm>
            <a:off x="539115" y="5011420"/>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0" name="椭圆 9"/>
          <p:cNvSpPr>
            <a:spLocks noChangeAspect="1"/>
          </p:cNvSpPr>
          <p:nvPr>
            <p:custDataLst>
              <p:tags r:id="rId8"/>
            </p:custDataLst>
          </p:nvPr>
        </p:nvSpPr>
        <p:spPr>
          <a:xfrm>
            <a:off x="539115" y="6154420"/>
            <a:ext cx="548640" cy="548640"/>
          </a:xfrm>
          <a:prstGeom prst="ellipse">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1" name="椭圆 10"/>
          <p:cNvSpPr>
            <a:spLocks noChangeAspect="1"/>
          </p:cNvSpPr>
          <p:nvPr>
            <p:custDataLst>
              <p:tags r:id="rId9"/>
            </p:custDataLst>
          </p:nvPr>
        </p:nvSpPr>
        <p:spPr>
          <a:xfrm>
            <a:off x="539115" y="7298055"/>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grpSp>
        <p:nvGrpSpPr>
          <p:cNvPr id="16" name="组合 15"/>
          <p:cNvGrpSpPr/>
          <p:nvPr>
            <p:custDataLst>
              <p:tags r:id="rId10"/>
            </p:custDataLst>
          </p:nvPr>
        </p:nvGrpSpPr>
        <p:grpSpPr>
          <a:xfrm>
            <a:off x="0" y="0"/>
            <a:ext cx="5715000" cy="635000"/>
            <a:chOff x="0" y="0"/>
            <a:chExt cx="9000" cy="1000"/>
          </a:xfrm>
        </p:grpSpPr>
        <p:sp>
          <p:nvSpPr>
            <p:cNvPr id="12" name="TitleBackground"/>
            <p:cNvSpPr/>
            <p:nvPr>
              <p:custDataLst>
                <p:tags r:id="rId11"/>
              </p:custDataLst>
            </p:nvPr>
          </p:nvSpPr>
          <p:spPr>
            <a:xfrm>
              <a:off x="0" y="0"/>
              <a:ext cx="90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ColorBlock"/>
            <p:cNvSpPr/>
            <p:nvPr>
              <p:custDataLst>
                <p:tags r:id="rId12"/>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TypeText"/>
            <p:cNvSpPr txBox="1"/>
            <p:nvPr>
              <p:custDataLst>
                <p:tags r:id="rId13"/>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单选题</a:t>
              </a:r>
              <a:endParaRPr lang="zh-CN" altLang="en-US" sz="2600">
                <a:solidFill>
                  <a:srgbClr val="000000"/>
                </a:solidFill>
                <a:latin typeface="微软雅黑" panose="020B0503020204020204" charset="-122"/>
                <a:ea typeface="微软雅黑" panose="020B0503020204020204" charset="-122"/>
              </a:endParaRPr>
            </a:p>
          </p:txBody>
        </p:sp>
        <p:sp>
          <p:nvSpPr>
            <p:cNvPr id="15" name="TipText"/>
            <p:cNvSpPr txBox="1"/>
            <p:nvPr>
              <p:custDataLst>
                <p:tags r:id="rId14"/>
              </p:custDataLst>
            </p:nvPr>
          </p:nvSpPr>
          <p:spPr>
            <a:xfrm>
              <a:off x="26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2分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2" name="图片 1" descr="tmp44E5"/>
          <p:cNvPicPr>
            <a:picLocks noChangeAspect="1"/>
          </p:cNvPicPr>
          <p:nvPr>
            <p:custDataLst>
              <p:tags r:id="rId15"/>
            </p:custDataLst>
          </p:nvPr>
        </p:nvPicPr>
        <p:blipFill>
          <a:blip r:embed="rId16"/>
          <a:stretch>
            <a:fillRect/>
          </a:stretch>
        </p:blipFill>
        <p:spPr>
          <a:xfrm>
            <a:off x="4165600" y="63500"/>
            <a:ext cx="1422400" cy="508000"/>
          </a:xfrm>
          <a:prstGeom prst="rect">
            <a:avLst/>
          </a:prstGeom>
        </p:spPr>
      </p:pic>
    </p:spTree>
    <p:custDataLst>
      <p:tags r:id="rId17"/>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571500" y="635000"/>
            <a:ext cx="4572000" cy="2857500"/>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11.</a:t>
            </a:r>
            <a:r>
              <a:rPr lang="zh-CN" altLang="en-US" sz="2600">
                <a:solidFill>
                  <a:srgbClr val="000000"/>
                </a:solidFill>
                <a:latin typeface="微软雅黑" panose="020B0503020204020204" charset="-122"/>
                <a:ea typeface="微软雅黑" panose="020B0503020204020204" charset="-122"/>
              </a:rPr>
              <a:t>下列经济业务中，引起资产和负债同时减少的经济业务是（   ）</a:t>
            </a:r>
            <a:endParaRPr lang="zh-CN" altLang="en-US" sz="2600">
              <a:solidFill>
                <a:srgbClr val="000000"/>
              </a:solidFill>
              <a:latin typeface="微软雅黑" panose="020B0503020204020204" charset="-122"/>
              <a:ea typeface="微软雅黑" panose="020B0503020204020204" charset="-122"/>
            </a:endParaRPr>
          </a:p>
        </p:txBody>
      </p:sp>
      <p:sp>
        <p:nvSpPr>
          <p:cNvPr id="4" name="文本框 3"/>
          <p:cNvSpPr txBox="1"/>
          <p:nvPr>
            <p:custDataLst>
              <p:tags r:id="rId2"/>
            </p:custDataLst>
          </p:nvPr>
        </p:nvSpPr>
        <p:spPr>
          <a:xfrm>
            <a:off x="1143000" y="3714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从银行提取现金</a:t>
            </a:r>
            <a:r>
              <a:rPr lang="en-US" altLang="zh-CN" sz="2600">
                <a:solidFill>
                  <a:srgbClr val="000000"/>
                </a:solidFill>
                <a:latin typeface="微软雅黑" panose="020B0503020204020204" charset="-122"/>
                <a:ea typeface="微软雅黑" panose="020B0503020204020204" charset="-122"/>
              </a:rPr>
              <a:t>100</a:t>
            </a:r>
            <a:r>
              <a:rPr lang="zh-CN" altLang="en-US" sz="2600">
                <a:solidFill>
                  <a:srgbClr val="000000"/>
                </a:solidFill>
                <a:latin typeface="微软雅黑" panose="020B0503020204020204" charset="-122"/>
                <a:ea typeface="微软雅黑" panose="020B0503020204020204" charset="-122"/>
              </a:rPr>
              <a:t>元</a:t>
            </a:r>
            <a:endParaRPr lang="zh-CN" altLang="en-US" sz="2600">
              <a:solidFill>
                <a:srgbClr val="000000"/>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1143000" y="4857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购入蔬菜、水果等，价款</a:t>
            </a:r>
            <a:r>
              <a:rPr lang="en-US" altLang="zh-CN" sz="2600">
                <a:solidFill>
                  <a:srgbClr val="000000"/>
                </a:solidFill>
                <a:latin typeface="微软雅黑" panose="020B0503020204020204" charset="-122"/>
                <a:ea typeface="微软雅黑" panose="020B0503020204020204" charset="-122"/>
              </a:rPr>
              <a:t>2000</a:t>
            </a:r>
            <a:r>
              <a:rPr lang="zh-CN" altLang="en-US" sz="2600">
                <a:solidFill>
                  <a:srgbClr val="000000"/>
                </a:solidFill>
                <a:latin typeface="微软雅黑" panose="020B0503020204020204" charset="-122"/>
                <a:ea typeface="微软雅黑" panose="020B0503020204020204" charset="-122"/>
              </a:rPr>
              <a:t>元暂欠</a:t>
            </a:r>
            <a:endParaRPr lang="zh-CN" altLang="en-US" sz="26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4"/>
            </p:custDataLst>
          </p:nvPr>
        </p:nvSpPr>
        <p:spPr>
          <a:xfrm>
            <a:off x="1143000" y="6000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收到业主投资</a:t>
            </a:r>
            <a:r>
              <a:rPr lang="en-US" altLang="zh-CN" sz="2600">
                <a:solidFill>
                  <a:srgbClr val="000000"/>
                </a:solidFill>
                <a:latin typeface="微软雅黑" panose="020B0503020204020204" charset="-122"/>
                <a:ea typeface="微软雅黑" panose="020B0503020204020204" charset="-122"/>
              </a:rPr>
              <a:t>5</a:t>
            </a:r>
            <a:r>
              <a:rPr lang="zh-CN" altLang="en-US" sz="2600">
                <a:solidFill>
                  <a:srgbClr val="000000"/>
                </a:solidFill>
                <a:latin typeface="微软雅黑" panose="020B0503020204020204" charset="-122"/>
                <a:ea typeface="微软雅黑" panose="020B0503020204020204" charset="-122"/>
              </a:rPr>
              <a:t>万元存入银行</a:t>
            </a:r>
            <a:endParaRPr lang="zh-CN" altLang="en-US" sz="26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5"/>
            </p:custDataLst>
          </p:nvPr>
        </p:nvSpPr>
        <p:spPr>
          <a:xfrm>
            <a:off x="1143000" y="7143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以银行存款偿还前欠某供货商的</a:t>
            </a:r>
            <a:r>
              <a:rPr lang="en-US" altLang="zh-CN" sz="2600">
                <a:solidFill>
                  <a:srgbClr val="000000"/>
                </a:solidFill>
                <a:latin typeface="微软雅黑" panose="020B0503020204020204" charset="-122"/>
                <a:ea typeface="微软雅黑" panose="020B0503020204020204" charset="-122"/>
              </a:rPr>
              <a:t>1</a:t>
            </a:r>
            <a:r>
              <a:rPr lang="zh-CN" altLang="en-US" sz="2600">
                <a:solidFill>
                  <a:srgbClr val="000000"/>
                </a:solidFill>
                <a:latin typeface="微软雅黑" panose="020B0503020204020204" charset="-122"/>
                <a:ea typeface="微软雅黑" panose="020B0503020204020204" charset="-122"/>
              </a:rPr>
              <a:t>万元</a:t>
            </a:r>
            <a:endParaRPr lang="zh-CN" altLang="en-US" sz="2600">
              <a:solidFill>
                <a:srgbClr val="000000"/>
              </a:solidFill>
              <a:latin typeface="微软雅黑" panose="020B0503020204020204" charset="-122"/>
              <a:ea typeface="微软雅黑" panose="020B0503020204020204" charset="-122"/>
            </a:endParaRPr>
          </a:p>
        </p:txBody>
      </p:sp>
      <p:sp>
        <p:nvSpPr>
          <p:cNvPr id="8" name="椭圆 7"/>
          <p:cNvSpPr>
            <a:spLocks noChangeAspect="1"/>
          </p:cNvSpPr>
          <p:nvPr>
            <p:custDataLst>
              <p:tags r:id="rId6"/>
            </p:custDataLst>
          </p:nvPr>
        </p:nvSpPr>
        <p:spPr>
          <a:xfrm>
            <a:off x="539115" y="3868420"/>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9" name="椭圆 8"/>
          <p:cNvSpPr>
            <a:spLocks noChangeAspect="1"/>
          </p:cNvSpPr>
          <p:nvPr>
            <p:custDataLst>
              <p:tags r:id="rId7"/>
            </p:custDataLst>
          </p:nvPr>
        </p:nvSpPr>
        <p:spPr>
          <a:xfrm>
            <a:off x="539115" y="5011420"/>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0" name="椭圆 9"/>
          <p:cNvSpPr>
            <a:spLocks noChangeAspect="1"/>
          </p:cNvSpPr>
          <p:nvPr>
            <p:custDataLst>
              <p:tags r:id="rId8"/>
            </p:custDataLst>
          </p:nvPr>
        </p:nvSpPr>
        <p:spPr>
          <a:xfrm>
            <a:off x="539115" y="6154420"/>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1" name="椭圆 10"/>
          <p:cNvSpPr>
            <a:spLocks noChangeAspect="1"/>
          </p:cNvSpPr>
          <p:nvPr>
            <p:custDataLst>
              <p:tags r:id="rId9"/>
            </p:custDataLst>
          </p:nvPr>
        </p:nvSpPr>
        <p:spPr>
          <a:xfrm>
            <a:off x="539115" y="7298055"/>
            <a:ext cx="548640" cy="548640"/>
          </a:xfrm>
          <a:prstGeom prst="ellipse">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grpSp>
        <p:nvGrpSpPr>
          <p:cNvPr id="16" name="组合 15"/>
          <p:cNvGrpSpPr/>
          <p:nvPr>
            <p:custDataLst>
              <p:tags r:id="rId10"/>
            </p:custDataLst>
          </p:nvPr>
        </p:nvGrpSpPr>
        <p:grpSpPr>
          <a:xfrm>
            <a:off x="0" y="0"/>
            <a:ext cx="5715000" cy="635000"/>
            <a:chOff x="0" y="0"/>
            <a:chExt cx="9000" cy="1000"/>
          </a:xfrm>
        </p:grpSpPr>
        <p:sp>
          <p:nvSpPr>
            <p:cNvPr id="12" name="TitleBackground"/>
            <p:cNvSpPr/>
            <p:nvPr>
              <p:custDataLst>
                <p:tags r:id="rId11"/>
              </p:custDataLst>
            </p:nvPr>
          </p:nvSpPr>
          <p:spPr>
            <a:xfrm>
              <a:off x="0" y="0"/>
              <a:ext cx="90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ColorBlock"/>
            <p:cNvSpPr/>
            <p:nvPr>
              <p:custDataLst>
                <p:tags r:id="rId12"/>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TypeText"/>
            <p:cNvSpPr txBox="1"/>
            <p:nvPr>
              <p:custDataLst>
                <p:tags r:id="rId13"/>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单选题</a:t>
              </a:r>
              <a:endParaRPr lang="zh-CN" altLang="en-US" sz="2600">
                <a:solidFill>
                  <a:srgbClr val="000000"/>
                </a:solidFill>
                <a:latin typeface="微软雅黑" panose="020B0503020204020204" charset="-122"/>
                <a:ea typeface="微软雅黑" panose="020B0503020204020204" charset="-122"/>
              </a:endParaRPr>
            </a:p>
          </p:txBody>
        </p:sp>
        <p:sp>
          <p:nvSpPr>
            <p:cNvPr id="15" name="TipText"/>
            <p:cNvSpPr txBox="1"/>
            <p:nvPr>
              <p:custDataLst>
                <p:tags r:id="rId14"/>
              </p:custDataLst>
            </p:nvPr>
          </p:nvSpPr>
          <p:spPr>
            <a:xfrm>
              <a:off x="26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2分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2" name="图片 1" descr="tmp44E5"/>
          <p:cNvPicPr>
            <a:picLocks noChangeAspect="1"/>
          </p:cNvPicPr>
          <p:nvPr>
            <p:custDataLst>
              <p:tags r:id="rId15"/>
            </p:custDataLst>
          </p:nvPr>
        </p:nvPicPr>
        <p:blipFill>
          <a:blip r:embed="rId16"/>
          <a:stretch>
            <a:fillRect/>
          </a:stretch>
        </p:blipFill>
        <p:spPr>
          <a:xfrm>
            <a:off x="4165600" y="63500"/>
            <a:ext cx="1422400" cy="508000"/>
          </a:xfrm>
          <a:prstGeom prst="rect">
            <a:avLst/>
          </a:prstGeom>
        </p:spPr>
      </p:pic>
    </p:spTree>
    <p:custDataLst>
      <p:tags r:id="rId17"/>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571500" y="635000"/>
            <a:ext cx="4572000" cy="2857500"/>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12.</a:t>
            </a:r>
            <a:r>
              <a:rPr lang="zh-CN" altLang="en-US" sz="2600">
                <a:solidFill>
                  <a:srgbClr val="000000"/>
                </a:solidFill>
                <a:latin typeface="微软雅黑" panose="020B0503020204020204" charset="-122"/>
                <a:ea typeface="微软雅黑" panose="020B0503020204020204" charset="-122"/>
              </a:rPr>
              <a:t>借贷记账法中期末余额在借方的是（    ）</a:t>
            </a:r>
            <a:endParaRPr lang="zh-CN" altLang="en-US" sz="2600">
              <a:solidFill>
                <a:srgbClr val="000000"/>
              </a:solidFill>
              <a:latin typeface="微软雅黑" panose="020B0503020204020204" charset="-122"/>
              <a:ea typeface="微软雅黑" panose="020B0503020204020204" charset="-122"/>
            </a:endParaRPr>
          </a:p>
        </p:txBody>
      </p:sp>
      <p:sp>
        <p:nvSpPr>
          <p:cNvPr id="4" name="文本框 3"/>
          <p:cNvSpPr txBox="1"/>
          <p:nvPr>
            <p:custDataLst>
              <p:tags r:id="rId2"/>
            </p:custDataLst>
          </p:nvPr>
        </p:nvSpPr>
        <p:spPr>
          <a:xfrm>
            <a:off x="1143000" y="3714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应收账款</a:t>
            </a:r>
            <a:endParaRPr lang="zh-CN" altLang="en-US" sz="2600">
              <a:solidFill>
                <a:srgbClr val="000000"/>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1143000" y="4857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应付账款</a:t>
            </a:r>
            <a:endParaRPr lang="zh-CN" altLang="en-US" sz="26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4"/>
            </p:custDataLst>
          </p:nvPr>
        </p:nvSpPr>
        <p:spPr>
          <a:xfrm>
            <a:off x="1143000" y="6000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预收账款</a:t>
            </a:r>
            <a:endParaRPr lang="zh-CN" altLang="en-US" sz="26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5"/>
            </p:custDataLst>
          </p:nvPr>
        </p:nvSpPr>
        <p:spPr>
          <a:xfrm>
            <a:off x="1143000" y="7143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主营业务收入</a:t>
            </a:r>
            <a:endParaRPr lang="zh-CN" altLang="en-US" sz="2600">
              <a:solidFill>
                <a:srgbClr val="000000"/>
              </a:solidFill>
              <a:latin typeface="微软雅黑" panose="020B0503020204020204" charset="-122"/>
              <a:ea typeface="微软雅黑" panose="020B0503020204020204" charset="-122"/>
            </a:endParaRPr>
          </a:p>
        </p:txBody>
      </p:sp>
      <p:sp>
        <p:nvSpPr>
          <p:cNvPr id="8" name="椭圆 7"/>
          <p:cNvSpPr>
            <a:spLocks noChangeAspect="1"/>
          </p:cNvSpPr>
          <p:nvPr>
            <p:custDataLst>
              <p:tags r:id="rId6"/>
            </p:custDataLst>
          </p:nvPr>
        </p:nvSpPr>
        <p:spPr>
          <a:xfrm>
            <a:off x="539115" y="3868420"/>
            <a:ext cx="548640" cy="548640"/>
          </a:xfrm>
          <a:prstGeom prst="ellipse">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9" name="椭圆 8"/>
          <p:cNvSpPr>
            <a:spLocks noChangeAspect="1"/>
          </p:cNvSpPr>
          <p:nvPr>
            <p:custDataLst>
              <p:tags r:id="rId7"/>
            </p:custDataLst>
          </p:nvPr>
        </p:nvSpPr>
        <p:spPr>
          <a:xfrm>
            <a:off x="539115" y="5011420"/>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0" name="椭圆 9"/>
          <p:cNvSpPr>
            <a:spLocks noChangeAspect="1"/>
          </p:cNvSpPr>
          <p:nvPr>
            <p:custDataLst>
              <p:tags r:id="rId8"/>
            </p:custDataLst>
          </p:nvPr>
        </p:nvSpPr>
        <p:spPr>
          <a:xfrm>
            <a:off x="539115" y="6154420"/>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1" name="椭圆 10"/>
          <p:cNvSpPr>
            <a:spLocks noChangeAspect="1"/>
          </p:cNvSpPr>
          <p:nvPr>
            <p:custDataLst>
              <p:tags r:id="rId9"/>
            </p:custDataLst>
          </p:nvPr>
        </p:nvSpPr>
        <p:spPr>
          <a:xfrm>
            <a:off x="539115" y="7298055"/>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grpSp>
        <p:nvGrpSpPr>
          <p:cNvPr id="16" name="组合 15"/>
          <p:cNvGrpSpPr/>
          <p:nvPr>
            <p:custDataLst>
              <p:tags r:id="rId10"/>
            </p:custDataLst>
          </p:nvPr>
        </p:nvGrpSpPr>
        <p:grpSpPr>
          <a:xfrm>
            <a:off x="0" y="0"/>
            <a:ext cx="5715000" cy="635000"/>
            <a:chOff x="0" y="0"/>
            <a:chExt cx="9000" cy="1000"/>
          </a:xfrm>
        </p:grpSpPr>
        <p:sp>
          <p:nvSpPr>
            <p:cNvPr id="12" name="TitleBackground"/>
            <p:cNvSpPr/>
            <p:nvPr>
              <p:custDataLst>
                <p:tags r:id="rId11"/>
              </p:custDataLst>
            </p:nvPr>
          </p:nvSpPr>
          <p:spPr>
            <a:xfrm>
              <a:off x="0" y="0"/>
              <a:ext cx="90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ColorBlock"/>
            <p:cNvSpPr/>
            <p:nvPr>
              <p:custDataLst>
                <p:tags r:id="rId12"/>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TypeText"/>
            <p:cNvSpPr txBox="1"/>
            <p:nvPr>
              <p:custDataLst>
                <p:tags r:id="rId13"/>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单选题</a:t>
              </a:r>
              <a:endParaRPr lang="zh-CN" altLang="en-US" sz="2600">
                <a:solidFill>
                  <a:srgbClr val="000000"/>
                </a:solidFill>
                <a:latin typeface="微软雅黑" panose="020B0503020204020204" charset="-122"/>
                <a:ea typeface="微软雅黑" panose="020B0503020204020204" charset="-122"/>
              </a:endParaRPr>
            </a:p>
          </p:txBody>
        </p:sp>
        <p:sp>
          <p:nvSpPr>
            <p:cNvPr id="15" name="TipText"/>
            <p:cNvSpPr txBox="1"/>
            <p:nvPr>
              <p:custDataLst>
                <p:tags r:id="rId14"/>
              </p:custDataLst>
            </p:nvPr>
          </p:nvSpPr>
          <p:spPr>
            <a:xfrm>
              <a:off x="26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2分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2" name="图片 1" descr="tmp44E5"/>
          <p:cNvPicPr>
            <a:picLocks noChangeAspect="1"/>
          </p:cNvPicPr>
          <p:nvPr>
            <p:custDataLst>
              <p:tags r:id="rId15"/>
            </p:custDataLst>
          </p:nvPr>
        </p:nvPicPr>
        <p:blipFill>
          <a:blip r:embed="rId16"/>
          <a:stretch>
            <a:fillRect/>
          </a:stretch>
        </p:blipFill>
        <p:spPr>
          <a:xfrm>
            <a:off x="4165600" y="63500"/>
            <a:ext cx="1422400" cy="508000"/>
          </a:xfrm>
          <a:prstGeom prst="rect">
            <a:avLst/>
          </a:prstGeom>
        </p:spPr>
      </p:pic>
    </p:spTree>
    <p:custDataLst>
      <p:tags r:id="rId17"/>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571500" y="635000"/>
            <a:ext cx="4572000" cy="2857500"/>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13.</a:t>
            </a:r>
            <a:r>
              <a:rPr lang="zh-CN" altLang="en-US" sz="2600">
                <a:solidFill>
                  <a:srgbClr val="000000"/>
                </a:solidFill>
                <a:latin typeface="微软雅黑" panose="020B0503020204020204" charset="-122"/>
                <a:ea typeface="微软雅黑" panose="020B0503020204020204" charset="-122"/>
              </a:rPr>
              <a:t>用来记录收入的期末余额（   ）</a:t>
            </a:r>
            <a:endParaRPr lang="zh-CN" altLang="en-US" sz="2600">
              <a:solidFill>
                <a:srgbClr val="000000"/>
              </a:solidFill>
              <a:latin typeface="微软雅黑" panose="020B0503020204020204" charset="-122"/>
              <a:ea typeface="微软雅黑" panose="020B0503020204020204" charset="-122"/>
            </a:endParaRPr>
          </a:p>
        </p:txBody>
      </p:sp>
      <p:sp>
        <p:nvSpPr>
          <p:cNvPr id="4" name="文本框 3"/>
          <p:cNvSpPr txBox="1"/>
          <p:nvPr>
            <p:custDataLst>
              <p:tags r:id="rId2"/>
            </p:custDataLst>
          </p:nvPr>
        </p:nvSpPr>
        <p:spPr>
          <a:xfrm>
            <a:off x="1143000" y="3714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在借方</a:t>
            </a:r>
            <a:endParaRPr lang="zh-CN" altLang="en-US" sz="2600">
              <a:solidFill>
                <a:srgbClr val="000000"/>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1143000" y="4857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在贷方</a:t>
            </a:r>
            <a:endParaRPr lang="zh-CN" altLang="en-US" sz="26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4"/>
            </p:custDataLst>
          </p:nvPr>
        </p:nvSpPr>
        <p:spPr>
          <a:xfrm>
            <a:off x="1143000" y="6000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余额不固定</a:t>
            </a:r>
            <a:endParaRPr lang="zh-CN" altLang="en-US" sz="26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5"/>
            </p:custDataLst>
          </p:nvPr>
        </p:nvSpPr>
        <p:spPr>
          <a:xfrm>
            <a:off x="1143000" y="7143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无余额</a:t>
            </a:r>
            <a:endParaRPr lang="zh-CN" altLang="en-US" sz="2600">
              <a:solidFill>
                <a:srgbClr val="000000"/>
              </a:solidFill>
              <a:latin typeface="微软雅黑" panose="020B0503020204020204" charset="-122"/>
              <a:ea typeface="微软雅黑" panose="020B0503020204020204" charset="-122"/>
            </a:endParaRPr>
          </a:p>
        </p:txBody>
      </p:sp>
      <p:sp>
        <p:nvSpPr>
          <p:cNvPr id="8" name="椭圆 7"/>
          <p:cNvSpPr>
            <a:spLocks noChangeAspect="1"/>
          </p:cNvSpPr>
          <p:nvPr>
            <p:custDataLst>
              <p:tags r:id="rId6"/>
            </p:custDataLst>
          </p:nvPr>
        </p:nvSpPr>
        <p:spPr>
          <a:xfrm>
            <a:off x="539115" y="3868420"/>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9" name="椭圆 8"/>
          <p:cNvSpPr>
            <a:spLocks noChangeAspect="1"/>
          </p:cNvSpPr>
          <p:nvPr>
            <p:custDataLst>
              <p:tags r:id="rId7"/>
            </p:custDataLst>
          </p:nvPr>
        </p:nvSpPr>
        <p:spPr>
          <a:xfrm>
            <a:off x="539115" y="5011420"/>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0" name="椭圆 9"/>
          <p:cNvSpPr>
            <a:spLocks noChangeAspect="1"/>
          </p:cNvSpPr>
          <p:nvPr>
            <p:custDataLst>
              <p:tags r:id="rId8"/>
            </p:custDataLst>
          </p:nvPr>
        </p:nvSpPr>
        <p:spPr>
          <a:xfrm>
            <a:off x="539115" y="6154420"/>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1" name="椭圆 10"/>
          <p:cNvSpPr>
            <a:spLocks noChangeAspect="1"/>
          </p:cNvSpPr>
          <p:nvPr>
            <p:custDataLst>
              <p:tags r:id="rId9"/>
            </p:custDataLst>
          </p:nvPr>
        </p:nvSpPr>
        <p:spPr>
          <a:xfrm>
            <a:off x="539115" y="7298055"/>
            <a:ext cx="548640" cy="548640"/>
          </a:xfrm>
          <a:prstGeom prst="ellipse">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grpSp>
        <p:nvGrpSpPr>
          <p:cNvPr id="16" name="组合 15"/>
          <p:cNvGrpSpPr/>
          <p:nvPr>
            <p:custDataLst>
              <p:tags r:id="rId10"/>
            </p:custDataLst>
          </p:nvPr>
        </p:nvGrpSpPr>
        <p:grpSpPr>
          <a:xfrm>
            <a:off x="0" y="0"/>
            <a:ext cx="5715000" cy="635000"/>
            <a:chOff x="0" y="0"/>
            <a:chExt cx="9000" cy="1000"/>
          </a:xfrm>
        </p:grpSpPr>
        <p:sp>
          <p:nvSpPr>
            <p:cNvPr id="12" name="TitleBackground"/>
            <p:cNvSpPr/>
            <p:nvPr>
              <p:custDataLst>
                <p:tags r:id="rId11"/>
              </p:custDataLst>
            </p:nvPr>
          </p:nvSpPr>
          <p:spPr>
            <a:xfrm>
              <a:off x="0" y="0"/>
              <a:ext cx="90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ColorBlock"/>
            <p:cNvSpPr/>
            <p:nvPr>
              <p:custDataLst>
                <p:tags r:id="rId12"/>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TypeText"/>
            <p:cNvSpPr txBox="1"/>
            <p:nvPr>
              <p:custDataLst>
                <p:tags r:id="rId13"/>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单选题</a:t>
              </a:r>
              <a:endParaRPr lang="zh-CN" altLang="en-US" sz="2600">
                <a:solidFill>
                  <a:srgbClr val="000000"/>
                </a:solidFill>
                <a:latin typeface="微软雅黑" panose="020B0503020204020204" charset="-122"/>
                <a:ea typeface="微软雅黑" panose="020B0503020204020204" charset="-122"/>
              </a:endParaRPr>
            </a:p>
          </p:txBody>
        </p:sp>
        <p:sp>
          <p:nvSpPr>
            <p:cNvPr id="15" name="TipText"/>
            <p:cNvSpPr txBox="1"/>
            <p:nvPr>
              <p:custDataLst>
                <p:tags r:id="rId14"/>
              </p:custDataLst>
            </p:nvPr>
          </p:nvSpPr>
          <p:spPr>
            <a:xfrm>
              <a:off x="26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2分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2" name="图片 1" descr="tmp44E5"/>
          <p:cNvPicPr>
            <a:picLocks noChangeAspect="1"/>
          </p:cNvPicPr>
          <p:nvPr>
            <p:custDataLst>
              <p:tags r:id="rId15"/>
            </p:custDataLst>
          </p:nvPr>
        </p:nvPicPr>
        <p:blipFill>
          <a:blip r:embed="rId16"/>
          <a:stretch>
            <a:fillRect/>
          </a:stretch>
        </p:blipFill>
        <p:spPr>
          <a:xfrm>
            <a:off x="4165600" y="63500"/>
            <a:ext cx="1422400" cy="508000"/>
          </a:xfrm>
          <a:prstGeom prst="rect">
            <a:avLst/>
          </a:prstGeom>
        </p:spPr>
      </p:pic>
    </p:spTree>
    <p:custDataLst>
      <p:tags r:id="rId17"/>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571500" y="635000"/>
            <a:ext cx="4572000" cy="2857500"/>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14.</a:t>
            </a:r>
            <a:r>
              <a:rPr lang="zh-CN" altLang="en-US" sz="2600">
                <a:solidFill>
                  <a:srgbClr val="000000"/>
                </a:solidFill>
                <a:latin typeface="微软雅黑" panose="020B0503020204020204" charset="-122"/>
                <a:ea typeface="微软雅黑" panose="020B0503020204020204" charset="-122"/>
              </a:rPr>
              <a:t>反映某一时期企业财务经营成果的会计等式是（   ）</a:t>
            </a:r>
            <a:endParaRPr lang="zh-CN" altLang="en-US" sz="2600">
              <a:solidFill>
                <a:srgbClr val="000000"/>
              </a:solidFill>
              <a:latin typeface="微软雅黑" panose="020B0503020204020204" charset="-122"/>
              <a:ea typeface="微软雅黑" panose="020B0503020204020204" charset="-122"/>
            </a:endParaRPr>
          </a:p>
        </p:txBody>
      </p:sp>
      <p:sp>
        <p:nvSpPr>
          <p:cNvPr id="4" name="文本框 3"/>
          <p:cNvSpPr txBox="1"/>
          <p:nvPr>
            <p:custDataLst>
              <p:tags r:id="rId2"/>
            </p:custDataLst>
          </p:nvPr>
        </p:nvSpPr>
        <p:spPr>
          <a:xfrm>
            <a:off x="1143000" y="3714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资产</a:t>
            </a:r>
            <a:r>
              <a:rPr lang="en-US" altLang="zh-CN" sz="2600">
                <a:solidFill>
                  <a:srgbClr val="000000"/>
                </a:solidFill>
                <a:latin typeface="微软雅黑" panose="020B0503020204020204" charset="-122"/>
                <a:ea typeface="微软雅黑" panose="020B0503020204020204" charset="-122"/>
              </a:rPr>
              <a:t>=</a:t>
            </a:r>
            <a:r>
              <a:rPr lang="zh-CN" altLang="en-US" sz="2600">
                <a:solidFill>
                  <a:srgbClr val="000000"/>
                </a:solidFill>
                <a:latin typeface="微软雅黑" panose="020B0503020204020204" charset="-122"/>
                <a:ea typeface="微软雅黑" panose="020B0503020204020204" charset="-122"/>
              </a:rPr>
              <a:t>权益</a:t>
            </a:r>
            <a:endParaRPr lang="zh-CN" altLang="en-US" sz="2600">
              <a:solidFill>
                <a:srgbClr val="000000"/>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1143000" y="4857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资产</a:t>
            </a:r>
            <a:r>
              <a:rPr lang="en-US" altLang="zh-CN" sz="2600">
                <a:solidFill>
                  <a:srgbClr val="000000"/>
                </a:solidFill>
                <a:latin typeface="微软雅黑" panose="020B0503020204020204" charset="-122"/>
                <a:ea typeface="微软雅黑" panose="020B0503020204020204" charset="-122"/>
              </a:rPr>
              <a:t>=</a:t>
            </a:r>
            <a:r>
              <a:rPr lang="zh-CN" altLang="en-US" sz="2600">
                <a:solidFill>
                  <a:srgbClr val="000000"/>
                </a:solidFill>
                <a:latin typeface="微软雅黑" panose="020B0503020204020204" charset="-122"/>
                <a:ea typeface="微软雅黑" panose="020B0503020204020204" charset="-122"/>
              </a:rPr>
              <a:t>负债</a:t>
            </a:r>
            <a:r>
              <a:rPr lang="en-US" altLang="zh-CN" sz="2600">
                <a:solidFill>
                  <a:srgbClr val="000000"/>
                </a:solidFill>
                <a:latin typeface="微软雅黑" panose="020B0503020204020204" charset="-122"/>
                <a:ea typeface="微软雅黑" panose="020B0503020204020204" charset="-122"/>
              </a:rPr>
              <a:t>+</a:t>
            </a:r>
            <a:r>
              <a:rPr lang="zh-CN" altLang="en-US" sz="2600">
                <a:solidFill>
                  <a:srgbClr val="000000"/>
                </a:solidFill>
                <a:latin typeface="微软雅黑" panose="020B0503020204020204" charset="-122"/>
                <a:ea typeface="微软雅黑" panose="020B0503020204020204" charset="-122"/>
              </a:rPr>
              <a:t>所有者权益</a:t>
            </a:r>
            <a:endParaRPr lang="zh-CN" altLang="en-US" sz="26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4"/>
            </p:custDataLst>
          </p:nvPr>
        </p:nvSpPr>
        <p:spPr>
          <a:xfrm>
            <a:off x="1143000" y="6000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收入</a:t>
            </a:r>
            <a:r>
              <a:rPr lang="en-US" altLang="zh-CN" sz="2600">
                <a:solidFill>
                  <a:srgbClr val="000000"/>
                </a:solidFill>
                <a:latin typeface="微软雅黑" panose="020B0503020204020204" charset="-122"/>
                <a:ea typeface="微软雅黑" panose="020B0503020204020204" charset="-122"/>
              </a:rPr>
              <a:t>-</a:t>
            </a:r>
            <a:r>
              <a:rPr lang="zh-CN" altLang="en-US" sz="2600">
                <a:solidFill>
                  <a:srgbClr val="000000"/>
                </a:solidFill>
                <a:latin typeface="微软雅黑" panose="020B0503020204020204" charset="-122"/>
                <a:ea typeface="微软雅黑" panose="020B0503020204020204" charset="-122"/>
              </a:rPr>
              <a:t>费用</a:t>
            </a:r>
            <a:r>
              <a:rPr lang="en-US" altLang="zh-CN" sz="2600">
                <a:solidFill>
                  <a:srgbClr val="000000"/>
                </a:solidFill>
                <a:latin typeface="微软雅黑" panose="020B0503020204020204" charset="-122"/>
                <a:ea typeface="微软雅黑" panose="020B0503020204020204" charset="-122"/>
              </a:rPr>
              <a:t>=</a:t>
            </a:r>
            <a:r>
              <a:rPr lang="zh-CN" altLang="en-US" sz="2600">
                <a:solidFill>
                  <a:srgbClr val="000000"/>
                </a:solidFill>
                <a:latin typeface="微软雅黑" panose="020B0503020204020204" charset="-122"/>
                <a:ea typeface="微软雅黑" panose="020B0503020204020204" charset="-122"/>
              </a:rPr>
              <a:t>利润</a:t>
            </a:r>
            <a:endParaRPr lang="zh-CN" altLang="en-US" sz="26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5"/>
            </p:custDataLst>
          </p:nvPr>
        </p:nvSpPr>
        <p:spPr>
          <a:xfrm>
            <a:off x="1143000" y="7143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资产</a:t>
            </a:r>
            <a:r>
              <a:rPr lang="en-US" altLang="zh-CN" sz="2600">
                <a:solidFill>
                  <a:srgbClr val="000000"/>
                </a:solidFill>
                <a:latin typeface="微软雅黑" panose="020B0503020204020204" charset="-122"/>
                <a:ea typeface="微软雅黑" panose="020B0503020204020204" charset="-122"/>
              </a:rPr>
              <a:t>+</a:t>
            </a:r>
            <a:r>
              <a:rPr lang="zh-CN" altLang="en-US" sz="2600">
                <a:solidFill>
                  <a:srgbClr val="000000"/>
                </a:solidFill>
                <a:latin typeface="微软雅黑" panose="020B0503020204020204" charset="-122"/>
                <a:ea typeface="微软雅黑" panose="020B0503020204020204" charset="-122"/>
              </a:rPr>
              <a:t>费用</a:t>
            </a:r>
            <a:r>
              <a:rPr lang="en-US" altLang="zh-CN" sz="2600">
                <a:solidFill>
                  <a:srgbClr val="000000"/>
                </a:solidFill>
                <a:latin typeface="微软雅黑" panose="020B0503020204020204" charset="-122"/>
                <a:ea typeface="微软雅黑" panose="020B0503020204020204" charset="-122"/>
              </a:rPr>
              <a:t>=</a:t>
            </a:r>
            <a:r>
              <a:rPr lang="zh-CN" altLang="en-US" sz="2600">
                <a:solidFill>
                  <a:srgbClr val="000000"/>
                </a:solidFill>
                <a:latin typeface="微软雅黑" panose="020B0503020204020204" charset="-122"/>
                <a:ea typeface="微软雅黑" panose="020B0503020204020204" charset="-122"/>
              </a:rPr>
              <a:t>负债</a:t>
            </a:r>
            <a:r>
              <a:rPr lang="en-US" altLang="zh-CN" sz="2600">
                <a:solidFill>
                  <a:srgbClr val="000000"/>
                </a:solidFill>
                <a:latin typeface="微软雅黑" panose="020B0503020204020204" charset="-122"/>
                <a:ea typeface="微软雅黑" panose="020B0503020204020204" charset="-122"/>
              </a:rPr>
              <a:t>+</a:t>
            </a:r>
            <a:r>
              <a:rPr lang="zh-CN" altLang="en-US" sz="2600">
                <a:solidFill>
                  <a:srgbClr val="000000"/>
                </a:solidFill>
                <a:latin typeface="微软雅黑" panose="020B0503020204020204" charset="-122"/>
                <a:ea typeface="微软雅黑" panose="020B0503020204020204" charset="-122"/>
              </a:rPr>
              <a:t>所有者权益</a:t>
            </a:r>
            <a:r>
              <a:rPr lang="en-US" altLang="zh-CN" sz="2600">
                <a:solidFill>
                  <a:srgbClr val="000000"/>
                </a:solidFill>
                <a:latin typeface="微软雅黑" panose="020B0503020204020204" charset="-122"/>
                <a:ea typeface="微软雅黑" panose="020B0503020204020204" charset="-122"/>
              </a:rPr>
              <a:t>+</a:t>
            </a:r>
            <a:r>
              <a:rPr lang="zh-CN" altLang="en-US" sz="2600">
                <a:solidFill>
                  <a:srgbClr val="000000"/>
                </a:solidFill>
                <a:latin typeface="微软雅黑" panose="020B0503020204020204" charset="-122"/>
                <a:ea typeface="微软雅黑" panose="020B0503020204020204" charset="-122"/>
              </a:rPr>
              <a:t>收入</a:t>
            </a:r>
            <a:endParaRPr lang="zh-CN" altLang="en-US" sz="2600">
              <a:solidFill>
                <a:srgbClr val="000000"/>
              </a:solidFill>
              <a:latin typeface="微软雅黑" panose="020B0503020204020204" charset="-122"/>
              <a:ea typeface="微软雅黑" panose="020B0503020204020204" charset="-122"/>
            </a:endParaRPr>
          </a:p>
        </p:txBody>
      </p:sp>
      <p:sp>
        <p:nvSpPr>
          <p:cNvPr id="8" name="椭圆 7"/>
          <p:cNvSpPr>
            <a:spLocks noChangeAspect="1"/>
          </p:cNvSpPr>
          <p:nvPr>
            <p:custDataLst>
              <p:tags r:id="rId6"/>
            </p:custDataLst>
          </p:nvPr>
        </p:nvSpPr>
        <p:spPr>
          <a:xfrm>
            <a:off x="539115" y="3868420"/>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9" name="椭圆 8"/>
          <p:cNvSpPr>
            <a:spLocks noChangeAspect="1"/>
          </p:cNvSpPr>
          <p:nvPr>
            <p:custDataLst>
              <p:tags r:id="rId7"/>
            </p:custDataLst>
          </p:nvPr>
        </p:nvSpPr>
        <p:spPr>
          <a:xfrm>
            <a:off x="539115" y="5011420"/>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0" name="椭圆 9"/>
          <p:cNvSpPr>
            <a:spLocks noChangeAspect="1"/>
          </p:cNvSpPr>
          <p:nvPr>
            <p:custDataLst>
              <p:tags r:id="rId8"/>
            </p:custDataLst>
          </p:nvPr>
        </p:nvSpPr>
        <p:spPr>
          <a:xfrm>
            <a:off x="539115" y="6154420"/>
            <a:ext cx="548640" cy="548640"/>
          </a:xfrm>
          <a:prstGeom prst="ellipse">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1" name="椭圆 10"/>
          <p:cNvSpPr>
            <a:spLocks noChangeAspect="1"/>
          </p:cNvSpPr>
          <p:nvPr>
            <p:custDataLst>
              <p:tags r:id="rId9"/>
            </p:custDataLst>
          </p:nvPr>
        </p:nvSpPr>
        <p:spPr>
          <a:xfrm>
            <a:off x="539115" y="7298055"/>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grpSp>
        <p:nvGrpSpPr>
          <p:cNvPr id="16" name="组合 15"/>
          <p:cNvGrpSpPr/>
          <p:nvPr>
            <p:custDataLst>
              <p:tags r:id="rId10"/>
            </p:custDataLst>
          </p:nvPr>
        </p:nvGrpSpPr>
        <p:grpSpPr>
          <a:xfrm>
            <a:off x="0" y="0"/>
            <a:ext cx="5715000" cy="635000"/>
            <a:chOff x="0" y="0"/>
            <a:chExt cx="9000" cy="1000"/>
          </a:xfrm>
        </p:grpSpPr>
        <p:sp>
          <p:nvSpPr>
            <p:cNvPr id="12" name="TitleBackground"/>
            <p:cNvSpPr/>
            <p:nvPr>
              <p:custDataLst>
                <p:tags r:id="rId11"/>
              </p:custDataLst>
            </p:nvPr>
          </p:nvSpPr>
          <p:spPr>
            <a:xfrm>
              <a:off x="0" y="0"/>
              <a:ext cx="90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ColorBlock"/>
            <p:cNvSpPr/>
            <p:nvPr>
              <p:custDataLst>
                <p:tags r:id="rId12"/>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TypeText"/>
            <p:cNvSpPr txBox="1"/>
            <p:nvPr>
              <p:custDataLst>
                <p:tags r:id="rId13"/>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单选题</a:t>
              </a:r>
              <a:endParaRPr lang="zh-CN" altLang="en-US" sz="2600">
                <a:solidFill>
                  <a:srgbClr val="000000"/>
                </a:solidFill>
                <a:latin typeface="微软雅黑" panose="020B0503020204020204" charset="-122"/>
                <a:ea typeface="微软雅黑" panose="020B0503020204020204" charset="-122"/>
              </a:endParaRPr>
            </a:p>
          </p:txBody>
        </p:sp>
        <p:sp>
          <p:nvSpPr>
            <p:cNvPr id="15" name="TipText"/>
            <p:cNvSpPr txBox="1"/>
            <p:nvPr>
              <p:custDataLst>
                <p:tags r:id="rId14"/>
              </p:custDataLst>
            </p:nvPr>
          </p:nvSpPr>
          <p:spPr>
            <a:xfrm>
              <a:off x="26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2分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2" name="图片 1" descr="tmp44E5"/>
          <p:cNvPicPr>
            <a:picLocks noChangeAspect="1"/>
          </p:cNvPicPr>
          <p:nvPr>
            <p:custDataLst>
              <p:tags r:id="rId15"/>
            </p:custDataLst>
          </p:nvPr>
        </p:nvPicPr>
        <p:blipFill>
          <a:blip r:embed="rId16"/>
          <a:stretch>
            <a:fillRect/>
          </a:stretch>
        </p:blipFill>
        <p:spPr>
          <a:xfrm>
            <a:off x="4165600" y="63500"/>
            <a:ext cx="1422400" cy="508000"/>
          </a:xfrm>
          <a:prstGeom prst="rect">
            <a:avLst/>
          </a:prstGeom>
        </p:spPr>
      </p:pic>
    </p:spTree>
    <p:custDataLst>
      <p:tags r:id="rId17"/>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571500" y="635000"/>
            <a:ext cx="4572000" cy="2857500"/>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15.</a:t>
            </a:r>
            <a:r>
              <a:rPr lang="zh-CN" altLang="en-US" sz="2600">
                <a:solidFill>
                  <a:srgbClr val="000000"/>
                </a:solidFill>
                <a:latin typeface="微软雅黑" panose="020B0503020204020204" charset="-122"/>
                <a:ea typeface="微软雅黑" panose="020B0503020204020204" charset="-122"/>
              </a:rPr>
              <a:t>某企业资产总额</a:t>
            </a:r>
            <a:r>
              <a:rPr lang="en-US" altLang="zh-CN" sz="2600">
                <a:solidFill>
                  <a:srgbClr val="000000"/>
                </a:solidFill>
                <a:latin typeface="微软雅黑" panose="020B0503020204020204" charset="-122"/>
                <a:ea typeface="微软雅黑" panose="020B0503020204020204" charset="-122"/>
              </a:rPr>
              <a:t>400</a:t>
            </a:r>
            <a:r>
              <a:rPr lang="zh-CN" altLang="en-US" sz="2600">
                <a:solidFill>
                  <a:srgbClr val="000000"/>
                </a:solidFill>
                <a:latin typeface="微软雅黑" panose="020B0503020204020204" charset="-122"/>
                <a:ea typeface="微软雅黑" panose="020B0503020204020204" charset="-122"/>
              </a:rPr>
              <a:t>万元，流动负债总额</a:t>
            </a:r>
            <a:r>
              <a:rPr lang="en-US" altLang="zh-CN" sz="2600">
                <a:solidFill>
                  <a:srgbClr val="000000"/>
                </a:solidFill>
                <a:latin typeface="微软雅黑" panose="020B0503020204020204" charset="-122"/>
                <a:ea typeface="微软雅黑" panose="020B0503020204020204" charset="-122"/>
              </a:rPr>
              <a:t>50</a:t>
            </a:r>
            <a:r>
              <a:rPr lang="zh-CN" altLang="en-US" sz="2600">
                <a:solidFill>
                  <a:srgbClr val="000000"/>
                </a:solidFill>
                <a:latin typeface="微软雅黑" panose="020B0503020204020204" charset="-122"/>
                <a:ea typeface="微软雅黑" panose="020B0503020204020204" charset="-122"/>
              </a:rPr>
              <a:t>万元，所有者权益总额</a:t>
            </a:r>
            <a:r>
              <a:rPr lang="en-US" altLang="zh-CN" sz="2600">
                <a:solidFill>
                  <a:srgbClr val="000000"/>
                </a:solidFill>
                <a:latin typeface="微软雅黑" panose="020B0503020204020204" charset="-122"/>
                <a:ea typeface="微软雅黑" panose="020B0503020204020204" charset="-122"/>
              </a:rPr>
              <a:t>250</a:t>
            </a:r>
            <a:r>
              <a:rPr lang="zh-CN" altLang="en-US" sz="2600">
                <a:solidFill>
                  <a:srgbClr val="000000"/>
                </a:solidFill>
                <a:latin typeface="微软雅黑" panose="020B0503020204020204" charset="-122"/>
                <a:ea typeface="微软雅黑" panose="020B0503020204020204" charset="-122"/>
              </a:rPr>
              <a:t>万元，则当日该公司的长期负债总额为（    ）</a:t>
            </a:r>
            <a:endParaRPr lang="zh-CN" altLang="en-US" sz="2600">
              <a:solidFill>
                <a:srgbClr val="000000"/>
              </a:solidFill>
              <a:latin typeface="微软雅黑" panose="020B0503020204020204" charset="-122"/>
              <a:ea typeface="微软雅黑" panose="020B0503020204020204" charset="-122"/>
            </a:endParaRPr>
          </a:p>
        </p:txBody>
      </p:sp>
      <p:sp>
        <p:nvSpPr>
          <p:cNvPr id="4" name="文本框 3"/>
          <p:cNvSpPr txBox="1"/>
          <p:nvPr>
            <p:custDataLst>
              <p:tags r:id="rId2"/>
            </p:custDataLst>
          </p:nvPr>
        </p:nvSpPr>
        <p:spPr>
          <a:xfrm>
            <a:off x="1143000" y="3714750"/>
            <a:ext cx="4000500" cy="857250"/>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100</a:t>
            </a:r>
            <a:r>
              <a:rPr lang="zh-CN" altLang="en-US" sz="2600">
                <a:solidFill>
                  <a:srgbClr val="000000"/>
                </a:solidFill>
                <a:latin typeface="微软雅黑" panose="020B0503020204020204" charset="-122"/>
                <a:ea typeface="微软雅黑" panose="020B0503020204020204" charset="-122"/>
              </a:rPr>
              <a:t>万元</a:t>
            </a:r>
            <a:endParaRPr lang="zh-CN" altLang="en-US" sz="2600">
              <a:solidFill>
                <a:srgbClr val="000000"/>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1143000" y="4857750"/>
            <a:ext cx="4000500" cy="857250"/>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150</a:t>
            </a:r>
            <a:r>
              <a:rPr lang="zh-CN" altLang="en-US" sz="2600">
                <a:solidFill>
                  <a:srgbClr val="000000"/>
                </a:solidFill>
                <a:latin typeface="微软雅黑" panose="020B0503020204020204" charset="-122"/>
                <a:ea typeface="微软雅黑" panose="020B0503020204020204" charset="-122"/>
              </a:rPr>
              <a:t>万元</a:t>
            </a:r>
            <a:endParaRPr lang="zh-CN" altLang="en-US" sz="26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4"/>
            </p:custDataLst>
          </p:nvPr>
        </p:nvSpPr>
        <p:spPr>
          <a:xfrm>
            <a:off x="1143000" y="6000750"/>
            <a:ext cx="4000500" cy="857250"/>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300</a:t>
            </a:r>
            <a:r>
              <a:rPr lang="zh-CN" altLang="en-US" sz="2600">
                <a:solidFill>
                  <a:srgbClr val="000000"/>
                </a:solidFill>
                <a:latin typeface="微软雅黑" panose="020B0503020204020204" charset="-122"/>
                <a:ea typeface="微软雅黑" panose="020B0503020204020204" charset="-122"/>
              </a:rPr>
              <a:t>万元</a:t>
            </a:r>
            <a:endParaRPr lang="zh-CN" altLang="en-US" sz="26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5"/>
            </p:custDataLst>
          </p:nvPr>
        </p:nvSpPr>
        <p:spPr>
          <a:xfrm>
            <a:off x="1143000" y="7143750"/>
            <a:ext cx="4000500" cy="857250"/>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350</a:t>
            </a:r>
            <a:r>
              <a:rPr lang="zh-CN" altLang="en-US" sz="2600">
                <a:solidFill>
                  <a:srgbClr val="000000"/>
                </a:solidFill>
                <a:latin typeface="微软雅黑" panose="020B0503020204020204" charset="-122"/>
                <a:ea typeface="微软雅黑" panose="020B0503020204020204" charset="-122"/>
              </a:rPr>
              <a:t>万元</a:t>
            </a:r>
            <a:endParaRPr lang="zh-CN" altLang="en-US" sz="2600">
              <a:solidFill>
                <a:srgbClr val="000000"/>
              </a:solidFill>
              <a:latin typeface="微软雅黑" panose="020B0503020204020204" charset="-122"/>
              <a:ea typeface="微软雅黑" panose="020B0503020204020204" charset="-122"/>
            </a:endParaRPr>
          </a:p>
        </p:txBody>
      </p:sp>
      <p:sp>
        <p:nvSpPr>
          <p:cNvPr id="8" name="椭圆 7"/>
          <p:cNvSpPr>
            <a:spLocks noChangeAspect="1"/>
          </p:cNvSpPr>
          <p:nvPr>
            <p:custDataLst>
              <p:tags r:id="rId6"/>
            </p:custDataLst>
          </p:nvPr>
        </p:nvSpPr>
        <p:spPr>
          <a:xfrm>
            <a:off x="539115" y="3868420"/>
            <a:ext cx="548640" cy="548640"/>
          </a:xfrm>
          <a:prstGeom prst="ellipse">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9" name="椭圆 8"/>
          <p:cNvSpPr>
            <a:spLocks noChangeAspect="1"/>
          </p:cNvSpPr>
          <p:nvPr>
            <p:custDataLst>
              <p:tags r:id="rId7"/>
            </p:custDataLst>
          </p:nvPr>
        </p:nvSpPr>
        <p:spPr>
          <a:xfrm>
            <a:off x="539115" y="5011420"/>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0" name="椭圆 9"/>
          <p:cNvSpPr>
            <a:spLocks noChangeAspect="1"/>
          </p:cNvSpPr>
          <p:nvPr>
            <p:custDataLst>
              <p:tags r:id="rId8"/>
            </p:custDataLst>
          </p:nvPr>
        </p:nvSpPr>
        <p:spPr>
          <a:xfrm>
            <a:off x="539115" y="6154420"/>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1" name="椭圆 10"/>
          <p:cNvSpPr>
            <a:spLocks noChangeAspect="1"/>
          </p:cNvSpPr>
          <p:nvPr>
            <p:custDataLst>
              <p:tags r:id="rId9"/>
            </p:custDataLst>
          </p:nvPr>
        </p:nvSpPr>
        <p:spPr>
          <a:xfrm>
            <a:off x="539115" y="7298055"/>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grpSp>
        <p:nvGrpSpPr>
          <p:cNvPr id="16" name="组合 15"/>
          <p:cNvGrpSpPr/>
          <p:nvPr>
            <p:custDataLst>
              <p:tags r:id="rId10"/>
            </p:custDataLst>
          </p:nvPr>
        </p:nvGrpSpPr>
        <p:grpSpPr>
          <a:xfrm>
            <a:off x="0" y="0"/>
            <a:ext cx="5715000" cy="635000"/>
            <a:chOff x="0" y="0"/>
            <a:chExt cx="9000" cy="1000"/>
          </a:xfrm>
        </p:grpSpPr>
        <p:sp>
          <p:nvSpPr>
            <p:cNvPr id="12" name="TitleBackground"/>
            <p:cNvSpPr/>
            <p:nvPr>
              <p:custDataLst>
                <p:tags r:id="rId11"/>
              </p:custDataLst>
            </p:nvPr>
          </p:nvSpPr>
          <p:spPr>
            <a:xfrm>
              <a:off x="0" y="0"/>
              <a:ext cx="90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ColorBlock"/>
            <p:cNvSpPr/>
            <p:nvPr>
              <p:custDataLst>
                <p:tags r:id="rId12"/>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TypeText"/>
            <p:cNvSpPr txBox="1"/>
            <p:nvPr>
              <p:custDataLst>
                <p:tags r:id="rId13"/>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单选题</a:t>
              </a:r>
              <a:endParaRPr lang="zh-CN" altLang="en-US" sz="2600">
                <a:solidFill>
                  <a:srgbClr val="000000"/>
                </a:solidFill>
                <a:latin typeface="微软雅黑" panose="020B0503020204020204" charset="-122"/>
                <a:ea typeface="微软雅黑" panose="020B0503020204020204" charset="-122"/>
              </a:endParaRPr>
            </a:p>
          </p:txBody>
        </p:sp>
        <p:sp>
          <p:nvSpPr>
            <p:cNvPr id="15" name="TipText"/>
            <p:cNvSpPr txBox="1"/>
            <p:nvPr>
              <p:custDataLst>
                <p:tags r:id="rId14"/>
              </p:custDataLst>
            </p:nvPr>
          </p:nvSpPr>
          <p:spPr>
            <a:xfrm>
              <a:off x="26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2分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2" name="图片 1" descr="tmp44E5"/>
          <p:cNvPicPr>
            <a:picLocks noChangeAspect="1"/>
          </p:cNvPicPr>
          <p:nvPr>
            <p:custDataLst>
              <p:tags r:id="rId15"/>
            </p:custDataLst>
          </p:nvPr>
        </p:nvPicPr>
        <p:blipFill>
          <a:blip r:embed="rId16"/>
          <a:stretch>
            <a:fillRect/>
          </a:stretch>
        </p:blipFill>
        <p:spPr>
          <a:xfrm>
            <a:off x="4165600" y="63500"/>
            <a:ext cx="1422400" cy="508000"/>
          </a:xfrm>
          <a:prstGeom prst="rect">
            <a:avLst/>
          </a:prstGeom>
        </p:spPr>
      </p:pic>
    </p:spTree>
    <p:custDataLst>
      <p:tags r:id="rId17"/>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571500" y="635000"/>
            <a:ext cx="4572000" cy="2857500"/>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16.</a:t>
            </a:r>
            <a:r>
              <a:rPr lang="zh-CN" altLang="en-US" sz="2600">
                <a:solidFill>
                  <a:srgbClr val="000000"/>
                </a:solidFill>
                <a:latin typeface="微软雅黑" panose="020B0503020204020204" charset="-122"/>
                <a:ea typeface="微软雅黑" panose="020B0503020204020204" charset="-122"/>
              </a:rPr>
              <a:t>营业利润是指营业收入减去（   ）</a:t>
            </a:r>
            <a:endParaRPr lang="zh-CN" altLang="en-US" sz="2600">
              <a:solidFill>
                <a:srgbClr val="000000"/>
              </a:solidFill>
              <a:latin typeface="微软雅黑" panose="020B0503020204020204" charset="-122"/>
              <a:ea typeface="微软雅黑" panose="020B0503020204020204" charset="-122"/>
            </a:endParaRPr>
          </a:p>
        </p:txBody>
      </p:sp>
      <p:sp>
        <p:nvSpPr>
          <p:cNvPr id="4" name="文本框 3"/>
          <p:cNvSpPr txBox="1"/>
          <p:nvPr>
            <p:custDataLst>
              <p:tags r:id="rId2"/>
            </p:custDataLst>
          </p:nvPr>
        </p:nvSpPr>
        <p:spPr>
          <a:xfrm>
            <a:off x="1143000" y="3714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营业成本和营业税金及附加</a:t>
            </a:r>
            <a:endParaRPr lang="zh-CN" altLang="en-US" sz="2600">
              <a:solidFill>
                <a:srgbClr val="000000"/>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1143000" y="4857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管理费用</a:t>
            </a:r>
            <a:endParaRPr lang="zh-CN" altLang="en-US" sz="26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4"/>
            </p:custDataLst>
          </p:nvPr>
        </p:nvSpPr>
        <p:spPr>
          <a:xfrm>
            <a:off x="1143000" y="6000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财务费用</a:t>
            </a:r>
            <a:endParaRPr lang="zh-CN" altLang="en-US" sz="26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5"/>
            </p:custDataLst>
          </p:nvPr>
        </p:nvSpPr>
        <p:spPr>
          <a:xfrm>
            <a:off x="1143000" y="7143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投资收益</a:t>
            </a:r>
            <a:endParaRPr lang="zh-CN" altLang="en-US" sz="2600">
              <a:solidFill>
                <a:srgbClr val="000000"/>
              </a:solidFill>
              <a:latin typeface="微软雅黑" panose="020B0503020204020204" charset="-122"/>
              <a:ea typeface="微软雅黑" panose="020B0503020204020204" charset="-122"/>
            </a:endParaRPr>
          </a:p>
        </p:txBody>
      </p:sp>
      <p:sp>
        <p:nvSpPr>
          <p:cNvPr id="8" name="矩形 7"/>
          <p:cNvSpPr>
            <a:spLocks noChangeAspect="1"/>
          </p:cNvSpPr>
          <p:nvPr>
            <p:custDataLst>
              <p:tags r:id="rId6"/>
            </p:custDataLst>
          </p:nvPr>
        </p:nvSpPr>
        <p:spPr>
          <a:xfrm>
            <a:off x="539115" y="3868420"/>
            <a:ext cx="548640" cy="54864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9" name="矩形 8"/>
          <p:cNvSpPr>
            <a:spLocks noChangeAspect="1"/>
          </p:cNvSpPr>
          <p:nvPr>
            <p:custDataLst>
              <p:tags r:id="rId7"/>
            </p:custDataLst>
          </p:nvPr>
        </p:nvSpPr>
        <p:spPr>
          <a:xfrm>
            <a:off x="539115" y="5011420"/>
            <a:ext cx="548640" cy="54864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0" name="矩形 9"/>
          <p:cNvSpPr>
            <a:spLocks noChangeAspect="1"/>
          </p:cNvSpPr>
          <p:nvPr>
            <p:custDataLst>
              <p:tags r:id="rId8"/>
            </p:custDataLst>
          </p:nvPr>
        </p:nvSpPr>
        <p:spPr>
          <a:xfrm>
            <a:off x="539115" y="6154420"/>
            <a:ext cx="548640" cy="54864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1" name="矩形 10"/>
          <p:cNvSpPr>
            <a:spLocks noChangeAspect="1"/>
          </p:cNvSpPr>
          <p:nvPr>
            <p:custDataLst>
              <p:tags r:id="rId9"/>
            </p:custDataLst>
          </p:nvPr>
        </p:nvSpPr>
        <p:spPr>
          <a:xfrm>
            <a:off x="539115" y="7298055"/>
            <a:ext cx="548640" cy="548640"/>
          </a:xfrm>
          <a:prstGeom prst="rect">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grpSp>
        <p:nvGrpSpPr>
          <p:cNvPr id="16" name="组合 15"/>
          <p:cNvGrpSpPr/>
          <p:nvPr>
            <p:custDataLst>
              <p:tags r:id="rId10"/>
            </p:custDataLst>
          </p:nvPr>
        </p:nvGrpSpPr>
        <p:grpSpPr>
          <a:xfrm>
            <a:off x="0" y="0"/>
            <a:ext cx="5715000" cy="635000"/>
            <a:chOff x="0" y="0"/>
            <a:chExt cx="9000" cy="1000"/>
          </a:xfrm>
        </p:grpSpPr>
        <p:sp>
          <p:nvSpPr>
            <p:cNvPr id="12" name="TitleBackground"/>
            <p:cNvSpPr/>
            <p:nvPr>
              <p:custDataLst>
                <p:tags r:id="rId11"/>
              </p:custDataLst>
            </p:nvPr>
          </p:nvSpPr>
          <p:spPr>
            <a:xfrm>
              <a:off x="0" y="0"/>
              <a:ext cx="90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ColorBlock"/>
            <p:cNvSpPr/>
            <p:nvPr>
              <p:custDataLst>
                <p:tags r:id="rId12"/>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TypeText"/>
            <p:cNvSpPr txBox="1"/>
            <p:nvPr>
              <p:custDataLst>
                <p:tags r:id="rId13"/>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多选题</a:t>
              </a:r>
              <a:endParaRPr lang="zh-CN" altLang="en-US" sz="2600">
                <a:solidFill>
                  <a:srgbClr val="000000"/>
                </a:solidFill>
                <a:latin typeface="微软雅黑" panose="020B0503020204020204" charset="-122"/>
                <a:ea typeface="微软雅黑" panose="020B0503020204020204" charset="-122"/>
              </a:endParaRPr>
            </a:p>
          </p:txBody>
        </p:sp>
        <p:sp>
          <p:nvSpPr>
            <p:cNvPr id="15" name="TipText"/>
            <p:cNvSpPr txBox="1"/>
            <p:nvPr>
              <p:custDataLst>
                <p:tags r:id="rId14"/>
              </p:custDataLst>
            </p:nvPr>
          </p:nvSpPr>
          <p:spPr>
            <a:xfrm>
              <a:off x="26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3分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2" name="图片 1" descr="tmp44E5"/>
          <p:cNvPicPr>
            <a:picLocks noChangeAspect="1"/>
          </p:cNvPicPr>
          <p:nvPr>
            <p:custDataLst>
              <p:tags r:id="rId15"/>
            </p:custDataLst>
          </p:nvPr>
        </p:nvPicPr>
        <p:blipFill>
          <a:blip r:embed="rId16"/>
          <a:stretch>
            <a:fillRect/>
          </a:stretch>
        </p:blipFill>
        <p:spPr>
          <a:xfrm>
            <a:off x="4165600" y="63500"/>
            <a:ext cx="1422400" cy="508000"/>
          </a:xfrm>
          <a:prstGeom prst="rect">
            <a:avLst/>
          </a:prstGeom>
        </p:spPr>
      </p:pic>
    </p:spTree>
    <p:custDataLst>
      <p:tags r:id="rId17"/>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571500" y="635000"/>
            <a:ext cx="4572000" cy="2857500"/>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17.</a:t>
            </a:r>
            <a:r>
              <a:rPr lang="zh-CN" altLang="en-US" sz="2600">
                <a:solidFill>
                  <a:srgbClr val="000000"/>
                </a:solidFill>
                <a:latin typeface="微软雅黑" panose="020B0503020204020204" charset="-122"/>
                <a:ea typeface="微软雅黑" panose="020B0503020204020204" charset="-122"/>
              </a:rPr>
              <a:t>下列项目中，属于所有者权益的是（   ）</a:t>
            </a:r>
            <a:endParaRPr lang="en-US" altLang="zh-CN" sz="2600">
              <a:solidFill>
                <a:srgbClr val="000000"/>
              </a:solidFill>
              <a:latin typeface="微软雅黑" panose="020B0503020204020204" charset="-122"/>
              <a:ea typeface="微软雅黑" panose="020B0503020204020204" charset="-122"/>
            </a:endParaRPr>
          </a:p>
        </p:txBody>
      </p:sp>
      <p:sp>
        <p:nvSpPr>
          <p:cNvPr id="4" name="文本框 3"/>
          <p:cNvSpPr txBox="1"/>
          <p:nvPr>
            <p:custDataLst>
              <p:tags r:id="rId2"/>
            </p:custDataLst>
          </p:nvPr>
        </p:nvSpPr>
        <p:spPr>
          <a:xfrm>
            <a:off x="1143000" y="3714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投资人对企业的投入资本</a:t>
            </a:r>
            <a:endParaRPr lang="zh-CN" altLang="en-US" sz="2600">
              <a:solidFill>
                <a:srgbClr val="000000"/>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1143000" y="4857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未分配利润</a:t>
            </a:r>
            <a:endParaRPr lang="zh-CN" altLang="en-US" sz="26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4"/>
            </p:custDataLst>
          </p:nvPr>
        </p:nvSpPr>
        <p:spPr>
          <a:xfrm>
            <a:off x="1143000" y="6000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资本溢价</a:t>
            </a:r>
            <a:endParaRPr lang="zh-CN" altLang="en-US" sz="26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5"/>
            </p:custDataLst>
          </p:nvPr>
        </p:nvSpPr>
        <p:spPr>
          <a:xfrm>
            <a:off x="1143000" y="7143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资本公积</a:t>
            </a:r>
            <a:endParaRPr lang="zh-CN" altLang="en-US" sz="2600">
              <a:solidFill>
                <a:srgbClr val="000000"/>
              </a:solidFill>
              <a:latin typeface="微软雅黑" panose="020B0503020204020204" charset="-122"/>
              <a:ea typeface="微软雅黑" panose="020B0503020204020204" charset="-122"/>
            </a:endParaRPr>
          </a:p>
        </p:txBody>
      </p:sp>
      <p:sp>
        <p:nvSpPr>
          <p:cNvPr id="8" name="矩形 7"/>
          <p:cNvSpPr>
            <a:spLocks noChangeAspect="1"/>
          </p:cNvSpPr>
          <p:nvPr>
            <p:custDataLst>
              <p:tags r:id="rId6"/>
            </p:custDataLst>
          </p:nvPr>
        </p:nvSpPr>
        <p:spPr>
          <a:xfrm>
            <a:off x="539115" y="3868420"/>
            <a:ext cx="548640" cy="54864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9" name="矩形 8"/>
          <p:cNvSpPr>
            <a:spLocks noChangeAspect="1"/>
          </p:cNvSpPr>
          <p:nvPr>
            <p:custDataLst>
              <p:tags r:id="rId7"/>
            </p:custDataLst>
          </p:nvPr>
        </p:nvSpPr>
        <p:spPr>
          <a:xfrm>
            <a:off x="539115" y="5011420"/>
            <a:ext cx="548640" cy="54864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0" name="矩形 9"/>
          <p:cNvSpPr>
            <a:spLocks noChangeAspect="1"/>
          </p:cNvSpPr>
          <p:nvPr>
            <p:custDataLst>
              <p:tags r:id="rId8"/>
            </p:custDataLst>
          </p:nvPr>
        </p:nvSpPr>
        <p:spPr>
          <a:xfrm>
            <a:off x="539115" y="6154420"/>
            <a:ext cx="548640" cy="54864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1" name="矩形 10"/>
          <p:cNvSpPr>
            <a:spLocks noChangeAspect="1"/>
          </p:cNvSpPr>
          <p:nvPr>
            <p:custDataLst>
              <p:tags r:id="rId9"/>
            </p:custDataLst>
          </p:nvPr>
        </p:nvSpPr>
        <p:spPr>
          <a:xfrm>
            <a:off x="539115" y="7298055"/>
            <a:ext cx="548640" cy="54864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grpSp>
        <p:nvGrpSpPr>
          <p:cNvPr id="16" name="组合 15"/>
          <p:cNvGrpSpPr/>
          <p:nvPr>
            <p:custDataLst>
              <p:tags r:id="rId10"/>
            </p:custDataLst>
          </p:nvPr>
        </p:nvGrpSpPr>
        <p:grpSpPr>
          <a:xfrm>
            <a:off x="0" y="0"/>
            <a:ext cx="5715000" cy="635000"/>
            <a:chOff x="0" y="0"/>
            <a:chExt cx="9000" cy="1000"/>
          </a:xfrm>
        </p:grpSpPr>
        <p:sp>
          <p:nvSpPr>
            <p:cNvPr id="12" name="TitleBackground"/>
            <p:cNvSpPr/>
            <p:nvPr>
              <p:custDataLst>
                <p:tags r:id="rId11"/>
              </p:custDataLst>
            </p:nvPr>
          </p:nvSpPr>
          <p:spPr>
            <a:xfrm>
              <a:off x="0" y="0"/>
              <a:ext cx="90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ColorBlock"/>
            <p:cNvSpPr/>
            <p:nvPr>
              <p:custDataLst>
                <p:tags r:id="rId12"/>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TypeText"/>
            <p:cNvSpPr txBox="1"/>
            <p:nvPr>
              <p:custDataLst>
                <p:tags r:id="rId13"/>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多选题</a:t>
              </a:r>
              <a:endParaRPr lang="zh-CN" altLang="en-US" sz="2600">
                <a:solidFill>
                  <a:srgbClr val="000000"/>
                </a:solidFill>
                <a:latin typeface="微软雅黑" panose="020B0503020204020204" charset="-122"/>
                <a:ea typeface="微软雅黑" panose="020B0503020204020204" charset="-122"/>
              </a:endParaRPr>
            </a:p>
          </p:txBody>
        </p:sp>
        <p:sp>
          <p:nvSpPr>
            <p:cNvPr id="15" name="TipText"/>
            <p:cNvSpPr txBox="1"/>
            <p:nvPr>
              <p:custDataLst>
                <p:tags r:id="rId14"/>
              </p:custDataLst>
            </p:nvPr>
          </p:nvSpPr>
          <p:spPr>
            <a:xfrm>
              <a:off x="26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3分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2" name="图片 1" descr="tmp44E5"/>
          <p:cNvPicPr>
            <a:picLocks noChangeAspect="1"/>
          </p:cNvPicPr>
          <p:nvPr>
            <p:custDataLst>
              <p:tags r:id="rId15"/>
            </p:custDataLst>
          </p:nvPr>
        </p:nvPicPr>
        <p:blipFill>
          <a:blip r:embed="rId16"/>
          <a:stretch>
            <a:fillRect/>
          </a:stretch>
        </p:blipFill>
        <p:spPr>
          <a:xfrm>
            <a:off x="4165600" y="63500"/>
            <a:ext cx="1422400" cy="508000"/>
          </a:xfrm>
          <a:prstGeom prst="rect">
            <a:avLst/>
          </a:prstGeom>
        </p:spPr>
      </p:pic>
    </p:spTree>
    <p:custDataLst>
      <p:tags r:id="rId17"/>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571500" y="635000"/>
            <a:ext cx="4572000" cy="2857500"/>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18.</a:t>
            </a:r>
            <a:r>
              <a:rPr lang="zh-CN" altLang="en-US" sz="2600">
                <a:solidFill>
                  <a:srgbClr val="000000"/>
                </a:solidFill>
                <a:latin typeface="微软雅黑" panose="020B0503020204020204" charset="-122"/>
                <a:ea typeface="微软雅黑" panose="020B0503020204020204" charset="-122"/>
              </a:rPr>
              <a:t>关于借贷记账法，说法正确的是（   ）</a:t>
            </a:r>
            <a:endParaRPr lang="zh-CN" altLang="en-US" sz="2600">
              <a:solidFill>
                <a:srgbClr val="000000"/>
              </a:solidFill>
              <a:latin typeface="微软雅黑" panose="020B0503020204020204" charset="-122"/>
              <a:ea typeface="微软雅黑" panose="020B0503020204020204" charset="-122"/>
            </a:endParaRPr>
          </a:p>
        </p:txBody>
      </p:sp>
      <p:sp>
        <p:nvSpPr>
          <p:cNvPr id="4" name="文本框 3"/>
          <p:cNvSpPr txBox="1"/>
          <p:nvPr>
            <p:custDataLst>
              <p:tags r:id="rId2"/>
            </p:custDataLst>
          </p:nvPr>
        </p:nvSpPr>
        <p:spPr>
          <a:xfrm>
            <a:off x="1143000" y="3714750"/>
            <a:ext cx="4280535" cy="857250"/>
          </a:xfrm>
          <a:prstGeom prst="rect">
            <a:avLst/>
          </a:prstGeom>
          <a:noFill/>
        </p:spPr>
        <p:txBody>
          <a:bodyPr wrap="square" rtlCol="0" anchor="ctr" anchorCtr="0">
            <a:noAutofit/>
          </a:bodyPr>
          <a:p>
            <a:pPr lvl="0" algn="l">
              <a:buNone/>
            </a:pPr>
            <a:r>
              <a:rPr lang="zh-CN" altLang="en-US" sz="2400">
                <a:solidFill>
                  <a:srgbClr val="000000"/>
                </a:solidFill>
                <a:latin typeface="微软雅黑" panose="020B0503020204020204" charset="-122"/>
                <a:ea typeface="微软雅黑" panose="020B0503020204020204" charset="-122"/>
              </a:rPr>
              <a:t>经济业务所引起的资产增加和权益减少应记入账户的借方</a:t>
            </a:r>
            <a:endParaRPr lang="zh-CN" altLang="en-US" sz="2400">
              <a:solidFill>
                <a:srgbClr val="000000"/>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1143000" y="46291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记账规则是：有借必有贷，借贷必相等</a:t>
            </a:r>
            <a:endParaRPr lang="zh-CN" altLang="en-US" sz="26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4"/>
            </p:custDataLst>
          </p:nvPr>
        </p:nvSpPr>
        <p:spPr>
          <a:xfrm>
            <a:off x="1143000" y="55435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借方期末余额合计数等于贷方期末余额合计数</a:t>
            </a:r>
            <a:endParaRPr lang="zh-CN" altLang="en-US" sz="26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5"/>
            </p:custDataLst>
          </p:nvPr>
        </p:nvSpPr>
        <p:spPr>
          <a:xfrm>
            <a:off x="1143000" y="64579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损益类账户没有期末余额</a:t>
            </a:r>
            <a:endParaRPr lang="zh-CN" altLang="en-US" sz="2600">
              <a:solidFill>
                <a:srgbClr val="000000"/>
              </a:solidFill>
              <a:latin typeface="微软雅黑" panose="020B0503020204020204" charset="-122"/>
              <a:ea typeface="微软雅黑" panose="020B0503020204020204" charset="-122"/>
            </a:endParaRPr>
          </a:p>
        </p:txBody>
      </p:sp>
      <p:sp>
        <p:nvSpPr>
          <p:cNvPr id="8" name="矩形 7"/>
          <p:cNvSpPr>
            <a:spLocks noChangeAspect="1"/>
          </p:cNvSpPr>
          <p:nvPr>
            <p:custDataLst>
              <p:tags r:id="rId6"/>
            </p:custDataLst>
          </p:nvPr>
        </p:nvSpPr>
        <p:spPr>
          <a:xfrm>
            <a:off x="539115" y="3800475"/>
            <a:ext cx="548640" cy="54864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9" name="矩形 8"/>
          <p:cNvSpPr>
            <a:spLocks noChangeAspect="1"/>
          </p:cNvSpPr>
          <p:nvPr>
            <p:custDataLst>
              <p:tags r:id="rId7"/>
            </p:custDataLst>
          </p:nvPr>
        </p:nvSpPr>
        <p:spPr>
          <a:xfrm>
            <a:off x="539115" y="4714875"/>
            <a:ext cx="548640" cy="54864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0" name="矩形 9"/>
          <p:cNvSpPr>
            <a:spLocks noChangeAspect="1"/>
          </p:cNvSpPr>
          <p:nvPr>
            <p:custDataLst>
              <p:tags r:id="rId8"/>
            </p:custDataLst>
          </p:nvPr>
        </p:nvSpPr>
        <p:spPr>
          <a:xfrm>
            <a:off x="539115" y="5629275"/>
            <a:ext cx="548640" cy="54864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1" name="矩形 10"/>
          <p:cNvSpPr>
            <a:spLocks noChangeAspect="1"/>
          </p:cNvSpPr>
          <p:nvPr>
            <p:custDataLst>
              <p:tags r:id="rId9"/>
            </p:custDataLst>
          </p:nvPr>
        </p:nvSpPr>
        <p:spPr>
          <a:xfrm>
            <a:off x="539115" y="6543675"/>
            <a:ext cx="548640" cy="54864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sp>
        <p:nvSpPr>
          <p:cNvPr id="18" name="文本框 17"/>
          <p:cNvSpPr txBox="1"/>
          <p:nvPr>
            <p:custDataLst>
              <p:tags r:id="rId10"/>
            </p:custDataLst>
          </p:nvPr>
        </p:nvSpPr>
        <p:spPr>
          <a:xfrm>
            <a:off x="1143000" y="73723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如期末有亏损，在利润类账户中则为贷方期末余额</a:t>
            </a:r>
            <a:endParaRPr lang="zh-CN" altLang="en-US" sz="2600">
              <a:solidFill>
                <a:srgbClr val="000000"/>
              </a:solidFill>
              <a:latin typeface="微软雅黑" panose="020B0503020204020204" charset="-122"/>
              <a:ea typeface="微软雅黑" panose="020B0503020204020204" charset="-122"/>
            </a:endParaRPr>
          </a:p>
        </p:txBody>
      </p:sp>
      <p:sp>
        <p:nvSpPr>
          <p:cNvPr id="19" name="矩形 18"/>
          <p:cNvSpPr>
            <a:spLocks noChangeAspect="1"/>
          </p:cNvSpPr>
          <p:nvPr>
            <p:custDataLst>
              <p:tags r:id="rId11"/>
            </p:custDataLst>
          </p:nvPr>
        </p:nvSpPr>
        <p:spPr>
          <a:xfrm>
            <a:off x="539115" y="7458075"/>
            <a:ext cx="548640" cy="548640"/>
          </a:xfrm>
          <a:prstGeom prst="rect">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E</a:t>
            </a:r>
            <a:endParaRPr lang="zh-CN" altLang="en-US" sz="1600">
              <a:solidFill>
                <a:srgbClr val="FFFFFF"/>
              </a:solidFill>
              <a:latin typeface="微软雅黑" panose="020B0503020204020204" charset="-122"/>
              <a:ea typeface="微软雅黑" panose="020B0503020204020204" charset="-122"/>
            </a:endParaRPr>
          </a:p>
        </p:txBody>
      </p:sp>
      <p:grpSp>
        <p:nvGrpSpPr>
          <p:cNvPr id="16" name="组合 15"/>
          <p:cNvGrpSpPr/>
          <p:nvPr>
            <p:custDataLst>
              <p:tags r:id="rId12"/>
            </p:custDataLst>
          </p:nvPr>
        </p:nvGrpSpPr>
        <p:grpSpPr>
          <a:xfrm>
            <a:off x="0" y="0"/>
            <a:ext cx="5715000" cy="635000"/>
            <a:chOff x="0" y="0"/>
            <a:chExt cx="9000" cy="1000"/>
          </a:xfrm>
        </p:grpSpPr>
        <p:sp>
          <p:nvSpPr>
            <p:cNvPr id="12" name="TitleBackground"/>
            <p:cNvSpPr/>
            <p:nvPr>
              <p:custDataLst>
                <p:tags r:id="rId13"/>
              </p:custDataLst>
            </p:nvPr>
          </p:nvSpPr>
          <p:spPr>
            <a:xfrm>
              <a:off x="0" y="0"/>
              <a:ext cx="90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ColorBlock"/>
            <p:cNvSpPr/>
            <p:nvPr>
              <p:custDataLst>
                <p:tags r:id="rId14"/>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TypeText"/>
            <p:cNvSpPr txBox="1"/>
            <p:nvPr>
              <p:custDataLst>
                <p:tags r:id="rId15"/>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多选题</a:t>
              </a:r>
              <a:endParaRPr lang="zh-CN" altLang="en-US" sz="2600">
                <a:solidFill>
                  <a:srgbClr val="000000"/>
                </a:solidFill>
                <a:latin typeface="微软雅黑" panose="020B0503020204020204" charset="-122"/>
                <a:ea typeface="微软雅黑" panose="020B0503020204020204" charset="-122"/>
              </a:endParaRPr>
            </a:p>
          </p:txBody>
        </p:sp>
        <p:sp>
          <p:nvSpPr>
            <p:cNvPr id="15" name="TipText"/>
            <p:cNvSpPr txBox="1"/>
            <p:nvPr>
              <p:custDataLst>
                <p:tags r:id="rId16"/>
              </p:custDataLst>
            </p:nvPr>
          </p:nvSpPr>
          <p:spPr>
            <a:xfrm>
              <a:off x="26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3分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2" name="图片 1" descr="tmp44E5"/>
          <p:cNvPicPr>
            <a:picLocks noChangeAspect="1"/>
          </p:cNvPicPr>
          <p:nvPr>
            <p:custDataLst>
              <p:tags r:id="rId17"/>
            </p:custDataLst>
          </p:nvPr>
        </p:nvPicPr>
        <p:blipFill>
          <a:blip r:embed="rId18"/>
          <a:stretch>
            <a:fillRect/>
          </a:stretch>
        </p:blipFill>
        <p:spPr>
          <a:xfrm>
            <a:off x="4165600" y="63500"/>
            <a:ext cx="1422400" cy="508000"/>
          </a:xfrm>
          <a:prstGeom prst="rect">
            <a:avLst/>
          </a:prstGeom>
        </p:spPr>
      </p:pic>
    </p:spTree>
    <p:custDataLst>
      <p:tags r:id="rId19"/>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571500" y="635000"/>
            <a:ext cx="4572000" cy="2857500"/>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1. </a:t>
            </a:r>
            <a:r>
              <a:rPr lang="zh-CN" altLang="en-US" sz="2600">
                <a:solidFill>
                  <a:srgbClr val="000000"/>
                </a:solidFill>
                <a:latin typeface="微软雅黑" panose="020B0503020204020204" charset="-122"/>
                <a:ea typeface="微软雅黑" panose="020B0503020204020204" charset="-122"/>
              </a:rPr>
              <a:t>下列选项中属于会计的基本职能的是（   ） </a:t>
            </a:r>
            <a:endParaRPr lang="zh-CN" altLang="en-US" sz="2600">
              <a:solidFill>
                <a:srgbClr val="000000"/>
              </a:solidFill>
              <a:latin typeface="微软雅黑" panose="020B0503020204020204" charset="-122"/>
              <a:ea typeface="微软雅黑" panose="020B0503020204020204" charset="-122"/>
            </a:endParaRPr>
          </a:p>
        </p:txBody>
      </p:sp>
      <p:sp>
        <p:nvSpPr>
          <p:cNvPr id="4" name="文本框 3"/>
          <p:cNvSpPr txBox="1"/>
          <p:nvPr>
            <p:custDataLst>
              <p:tags r:id="rId2"/>
            </p:custDataLst>
          </p:nvPr>
        </p:nvSpPr>
        <p:spPr>
          <a:xfrm>
            <a:off x="1143000" y="3714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控制与监督</a:t>
            </a:r>
            <a:endParaRPr lang="zh-CN" altLang="en-US" sz="2600">
              <a:solidFill>
                <a:srgbClr val="000000"/>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1143000" y="4857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反映与核算</a:t>
            </a:r>
            <a:endParaRPr lang="zh-CN" altLang="en-US" sz="26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4"/>
            </p:custDataLst>
          </p:nvPr>
        </p:nvSpPr>
        <p:spPr>
          <a:xfrm>
            <a:off x="1143000" y="6000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反映和监督</a:t>
            </a:r>
            <a:endParaRPr lang="zh-CN" altLang="en-US" sz="26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5"/>
            </p:custDataLst>
          </p:nvPr>
        </p:nvSpPr>
        <p:spPr>
          <a:xfrm>
            <a:off x="1143000" y="7143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.反映与分析</a:t>
            </a:r>
            <a:endParaRPr lang="zh-CN" altLang="en-US" sz="2600">
              <a:solidFill>
                <a:srgbClr val="000000"/>
              </a:solidFill>
              <a:latin typeface="微软雅黑" panose="020B0503020204020204" charset="-122"/>
              <a:ea typeface="微软雅黑" panose="020B0503020204020204" charset="-122"/>
            </a:endParaRPr>
          </a:p>
        </p:txBody>
      </p:sp>
      <p:sp>
        <p:nvSpPr>
          <p:cNvPr id="8" name="椭圆 7"/>
          <p:cNvSpPr>
            <a:spLocks noChangeAspect="1"/>
          </p:cNvSpPr>
          <p:nvPr>
            <p:custDataLst>
              <p:tags r:id="rId6"/>
            </p:custDataLst>
          </p:nvPr>
        </p:nvSpPr>
        <p:spPr>
          <a:xfrm>
            <a:off x="539115" y="3868420"/>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9" name="椭圆 8"/>
          <p:cNvSpPr>
            <a:spLocks noChangeAspect="1"/>
          </p:cNvSpPr>
          <p:nvPr>
            <p:custDataLst>
              <p:tags r:id="rId7"/>
            </p:custDataLst>
          </p:nvPr>
        </p:nvSpPr>
        <p:spPr>
          <a:xfrm>
            <a:off x="539115" y="5011420"/>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0" name="椭圆 9"/>
          <p:cNvSpPr>
            <a:spLocks noChangeAspect="1"/>
          </p:cNvSpPr>
          <p:nvPr>
            <p:custDataLst>
              <p:tags r:id="rId8"/>
            </p:custDataLst>
          </p:nvPr>
        </p:nvSpPr>
        <p:spPr>
          <a:xfrm>
            <a:off x="539115" y="6154420"/>
            <a:ext cx="548640" cy="548640"/>
          </a:xfrm>
          <a:prstGeom prst="ellipse">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1" name="椭圆 10"/>
          <p:cNvSpPr>
            <a:spLocks noChangeAspect="1"/>
          </p:cNvSpPr>
          <p:nvPr>
            <p:custDataLst>
              <p:tags r:id="rId9"/>
            </p:custDataLst>
          </p:nvPr>
        </p:nvSpPr>
        <p:spPr>
          <a:xfrm>
            <a:off x="539115" y="7298055"/>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grpSp>
        <p:nvGrpSpPr>
          <p:cNvPr id="16" name="组合 15"/>
          <p:cNvGrpSpPr/>
          <p:nvPr>
            <p:custDataLst>
              <p:tags r:id="rId10"/>
            </p:custDataLst>
          </p:nvPr>
        </p:nvGrpSpPr>
        <p:grpSpPr>
          <a:xfrm>
            <a:off x="0" y="0"/>
            <a:ext cx="5715000" cy="635000"/>
            <a:chOff x="0" y="0"/>
            <a:chExt cx="9000" cy="1000"/>
          </a:xfrm>
        </p:grpSpPr>
        <p:sp>
          <p:nvSpPr>
            <p:cNvPr id="12" name="TitleBackground"/>
            <p:cNvSpPr/>
            <p:nvPr>
              <p:custDataLst>
                <p:tags r:id="rId11"/>
              </p:custDataLst>
            </p:nvPr>
          </p:nvSpPr>
          <p:spPr>
            <a:xfrm>
              <a:off x="0" y="0"/>
              <a:ext cx="90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ColorBlock"/>
            <p:cNvSpPr/>
            <p:nvPr>
              <p:custDataLst>
                <p:tags r:id="rId12"/>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TypeText"/>
            <p:cNvSpPr txBox="1"/>
            <p:nvPr>
              <p:custDataLst>
                <p:tags r:id="rId13"/>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单选题</a:t>
              </a:r>
              <a:endParaRPr lang="zh-CN" altLang="en-US" sz="2600">
                <a:solidFill>
                  <a:srgbClr val="000000"/>
                </a:solidFill>
                <a:latin typeface="微软雅黑" panose="020B0503020204020204" charset="-122"/>
                <a:ea typeface="微软雅黑" panose="020B0503020204020204" charset="-122"/>
              </a:endParaRPr>
            </a:p>
          </p:txBody>
        </p:sp>
        <p:sp>
          <p:nvSpPr>
            <p:cNvPr id="15" name="TipText"/>
            <p:cNvSpPr txBox="1"/>
            <p:nvPr>
              <p:custDataLst>
                <p:tags r:id="rId14"/>
              </p:custDataLst>
            </p:nvPr>
          </p:nvSpPr>
          <p:spPr>
            <a:xfrm>
              <a:off x="26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2分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2" name="图片 1" descr="tmp2E14"/>
          <p:cNvPicPr>
            <a:picLocks noChangeAspect="1"/>
          </p:cNvPicPr>
          <p:nvPr>
            <p:custDataLst>
              <p:tags r:id="rId15"/>
            </p:custDataLst>
          </p:nvPr>
        </p:nvPicPr>
        <p:blipFill>
          <a:blip r:embed="rId16"/>
          <a:stretch>
            <a:fillRect/>
          </a:stretch>
        </p:blipFill>
        <p:spPr>
          <a:xfrm>
            <a:off x="4165600" y="63500"/>
            <a:ext cx="1422400" cy="508000"/>
          </a:xfrm>
          <a:prstGeom prst="rect">
            <a:avLst/>
          </a:prstGeom>
        </p:spPr>
      </p:pic>
    </p:spTree>
    <p:custDataLst>
      <p:tags r:id="rId17"/>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571500" y="635000"/>
            <a:ext cx="4572000" cy="2857500"/>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19. </a:t>
            </a:r>
            <a:r>
              <a:rPr lang="zh-CN" altLang="en-US" sz="2600">
                <a:solidFill>
                  <a:srgbClr val="000000"/>
                </a:solidFill>
                <a:latin typeface="微软雅黑" panose="020B0503020204020204" charset="-122"/>
                <a:ea typeface="微软雅黑" panose="020B0503020204020204" charset="-122"/>
              </a:rPr>
              <a:t>一个完整的会计分录应包括</a:t>
            </a:r>
            <a:r>
              <a:rPr lang="en-US" altLang="zh-CN" sz="2600">
                <a:solidFill>
                  <a:srgbClr val="000000"/>
                </a:solidFill>
                <a:latin typeface="微软雅黑" panose="020B0503020204020204" charset="-122"/>
                <a:ea typeface="微软雅黑" panose="020B0503020204020204" charset="-122"/>
              </a:rPr>
              <a:t>(    )</a:t>
            </a:r>
            <a:endParaRPr lang="en-US" altLang="zh-CN" sz="2600">
              <a:solidFill>
                <a:srgbClr val="000000"/>
              </a:solidFill>
              <a:latin typeface="微软雅黑" panose="020B0503020204020204" charset="-122"/>
              <a:ea typeface="微软雅黑" panose="020B0503020204020204" charset="-122"/>
            </a:endParaRPr>
          </a:p>
        </p:txBody>
      </p:sp>
      <p:sp>
        <p:nvSpPr>
          <p:cNvPr id="4" name="文本框 3"/>
          <p:cNvSpPr txBox="1"/>
          <p:nvPr>
            <p:custDataLst>
              <p:tags r:id="rId2"/>
            </p:custDataLst>
          </p:nvPr>
        </p:nvSpPr>
        <p:spPr>
          <a:xfrm>
            <a:off x="1143000" y="3714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账户名称</a:t>
            </a:r>
            <a:endParaRPr lang="zh-CN" altLang="en-US" sz="2600">
              <a:solidFill>
                <a:srgbClr val="000000"/>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1143000" y="4857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借贷方向</a:t>
            </a:r>
            <a:endParaRPr lang="zh-CN" altLang="en-US" sz="26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4"/>
            </p:custDataLst>
          </p:nvPr>
        </p:nvSpPr>
        <p:spPr>
          <a:xfrm>
            <a:off x="1143000" y="6000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记账金额</a:t>
            </a:r>
            <a:endParaRPr lang="zh-CN" altLang="en-US" sz="26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5"/>
            </p:custDataLst>
          </p:nvPr>
        </p:nvSpPr>
        <p:spPr>
          <a:xfrm>
            <a:off x="1143000" y="7143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平行登记</a:t>
            </a:r>
            <a:endParaRPr lang="zh-CN" altLang="en-US" sz="2600">
              <a:solidFill>
                <a:srgbClr val="000000"/>
              </a:solidFill>
              <a:latin typeface="微软雅黑" panose="020B0503020204020204" charset="-122"/>
              <a:ea typeface="微软雅黑" panose="020B0503020204020204" charset="-122"/>
            </a:endParaRPr>
          </a:p>
        </p:txBody>
      </p:sp>
      <p:sp>
        <p:nvSpPr>
          <p:cNvPr id="8" name="矩形 7"/>
          <p:cNvSpPr>
            <a:spLocks noChangeAspect="1"/>
          </p:cNvSpPr>
          <p:nvPr>
            <p:custDataLst>
              <p:tags r:id="rId6"/>
            </p:custDataLst>
          </p:nvPr>
        </p:nvSpPr>
        <p:spPr>
          <a:xfrm>
            <a:off x="539115" y="3868420"/>
            <a:ext cx="548640" cy="54864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9" name="矩形 8"/>
          <p:cNvSpPr>
            <a:spLocks noChangeAspect="1"/>
          </p:cNvSpPr>
          <p:nvPr>
            <p:custDataLst>
              <p:tags r:id="rId7"/>
            </p:custDataLst>
          </p:nvPr>
        </p:nvSpPr>
        <p:spPr>
          <a:xfrm>
            <a:off x="539115" y="5011420"/>
            <a:ext cx="548640" cy="54864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0" name="矩形 9"/>
          <p:cNvSpPr>
            <a:spLocks noChangeAspect="1"/>
          </p:cNvSpPr>
          <p:nvPr>
            <p:custDataLst>
              <p:tags r:id="rId8"/>
            </p:custDataLst>
          </p:nvPr>
        </p:nvSpPr>
        <p:spPr>
          <a:xfrm>
            <a:off x="539115" y="6154420"/>
            <a:ext cx="548640" cy="54864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1" name="矩形 10"/>
          <p:cNvSpPr>
            <a:spLocks noChangeAspect="1"/>
          </p:cNvSpPr>
          <p:nvPr>
            <p:custDataLst>
              <p:tags r:id="rId9"/>
            </p:custDataLst>
          </p:nvPr>
        </p:nvSpPr>
        <p:spPr>
          <a:xfrm>
            <a:off x="539115" y="7298055"/>
            <a:ext cx="548640" cy="548640"/>
          </a:xfrm>
          <a:prstGeom prst="rect">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grpSp>
        <p:nvGrpSpPr>
          <p:cNvPr id="16" name="组合 15"/>
          <p:cNvGrpSpPr/>
          <p:nvPr>
            <p:custDataLst>
              <p:tags r:id="rId10"/>
            </p:custDataLst>
          </p:nvPr>
        </p:nvGrpSpPr>
        <p:grpSpPr>
          <a:xfrm>
            <a:off x="0" y="0"/>
            <a:ext cx="5715000" cy="635000"/>
            <a:chOff x="0" y="0"/>
            <a:chExt cx="9000" cy="1000"/>
          </a:xfrm>
        </p:grpSpPr>
        <p:sp>
          <p:nvSpPr>
            <p:cNvPr id="12" name="TitleBackground"/>
            <p:cNvSpPr/>
            <p:nvPr>
              <p:custDataLst>
                <p:tags r:id="rId11"/>
              </p:custDataLst>
            </p:nvPr>
          </p:nvSpPr>
          <p:spPr>
            <a:xfrm>
              <a:off x="0" y="0"/>
              <a:ext cx="90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ColorBlock"/>
            <p:cNvSpPr/>
            <p:nvPr>
              <p:custDataLst>
                <p:tags r:id="rId12"/>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TypeText"/>
            <p:cNvSpPr txBox="1"/>
            <p:nvPr>
              <p:custDataLst>
                <p:tags r:id="rId13"/>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多选题</a:t>
              </a:r>
              <a:endParaRPr lang="zh-CN" altLang="en-US" sz="2600">
                <a:solidFill>
                  <a:srgbClr val="000000"/>
                </a:solidFill>
                <a:latin typeface="微软雅黑" panose="020B0503020204020204" charset="-122"/>
                <a:ea typeface="微软雅黑" panose="020B0503020204020204" charset="-122"/>
              </a:endParaRPr>
            </a:p>
          </p:txBody>
        </p:sp>
        <p:sp>
          <p:nvSpPr>
            <p:cNvPr id="15" name="TipText"/>
            <p:cNvSpPr txBox="1"/>
            <p:nvPr>
              <p:custDataLst>
                <p:tags r:id="rId14"/>
              </p:custDataLst>
            </p:nvPr>
          </p:nvSpPr>
          <p:spPr>
            <a:xfrm>
              <a:off x="26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3分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2" name="图片 1" descr="tmp44E5"/>
          <p:cNvPicPr>
            <a:picLocks noChangeAspect="1"/>
          </p:cNvPicPr>
          <p:nvPr>
            <p:custDataLst>
              <p:tags r:id="rId15"/>
            </p:custDataLst>
          </p:nvPr>
        </p:nvPicPr>
        <p:blipFill>
          <a:blip r:embed="rId16"/>
          <a:stretch>
            <a:fillRect/>
          </a:stretch>
        </p:blipFill>
        <p:spPr>
          <a:xfrm>
            <a:off x="4165600" y="63500"/>
            <a:ext cx="1422400" cy="508000"/>
          </a:xfrm>
          <a:prstGeom prst="rect">
            <a:avLst/>
          </a:prstGeom>
        </p:spPr>
      </p:pic>
    </p:spTree>
    <p:custDataLst>
      <p:tags r:id="rId17"/>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571500" y="635000"/>
            <a:ext cx="4572000" cy="2857500"/>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20.</a:t>
            </a:r>
            <a:r>
              <a:rPr lang="zh-CN" altLang="en-US" sz="2600">
                <a:solidFill>
                  <a:srgbClr val="000000"/>
                </a:solidFill>
                <a:latin typeface="微软雅黑" panose="020B0503020204020204" charset="-122"/>
                <a:ea typeface="微软雅黑" panose="020B0503020204020204" charset="-122"/>
              </a:rPr>
              <a:t>按照权责发生制要求，下列项目中关于收入确认正确 的是 </a:t>
            </a:r>
            <a:r>
              <a:rPr lang="en-US" altLang="zh-CN" sz="2600">
                <a:solidFill>
                  <a:srgbClr val="000000"/>
                </a:solidFill>
                <a:latin typeface="微软雅黑" panose="020B0503020204020204" charset="-122"/>
                <a:ea typeface="微软雅黑" panose="020B0503020204020204" charset="-122"/>
              </a:rPr>
              <a:t>(   )</a:t>
            </a:r>
            <a:endParaRPr lang="en-US" altLang="zh-CN" sz="2600">
              <a:solidFill>
                <a:srgbClr val="000000"/>
              </a:solidFill>
              <a:latin typeface="微软雅黑" panose="020B0503020204020204" charset="-122"/>
              <a:ea typeface="微软雅黑" panose="020B0503020204020204" charset="-122"/>
            </a:endParaRPr>
          </a:p>
        </p:txBody>
      </p:sp>
      <p:sp>
        <p:nvSpPr>
          <p:cNvPr id="4" name="文本框 3"/>
          <p:cNvSpPr txBox="1"/>
          <p:nvPr>
            <p:custDataLst>
              <p:tags r:id="rId2"/>
            </p:custDataLst>
          </p:nvPr>
        </p:nvSpPr>
        <p:spPr>
          <a:xfrm>
            <a:off x="1143000" y="3714750"/>
            <a:ext cx="4000500" cy="1100455"/>
          </a:xfrm>
          <a:prstGeom prst="rect">
            <a:avLst/>
          </a:prstGeom>
          <a:noFill/>
        </p:spPr>
        <p:txBody>
          <a:bodyPr wrap="square" rtlCol="0" anchor="ctr" anchorCtr="0">
            <a:noAutofit/>
          </a:bodyPr>
          <a:p>
            <a:pPr lvl="0" algn="l">
              <a:buNone/>
            </a:pPr>
            <a:r>
              <a:rPr lang="zh-CN" altLang="en-US" sz="2000">
                <a:solidFill>
                  <a:srgbClr val="000000"/>
                </a:solidFill>
                <a:latin typeface="微软雅黑" panose="020B0503020204020204" charset="-122"/>
                <a:ea typeface="微软雅黑" panose="020B0503020204020204" charset="-122"/>
              </a:rPr>
              <a:t>本月销售产品一批，价值</a:t>
            </a:r>
            <a:r>
              <a:rPr lang="en-US" altLang="zh-CN" sz="2000">
                <a:solidFill>
                  <a:srgbClr val="000000"/>
                </a:solidFill>
                <a:latin typeface="微软雅黑" panose="020B0503020204020204" charset="-122"/>
                <a:ea typeface="微软雅黑" panose="020B0503020204020204" charset="-122"/>
              </a:rPr>
              <a:t>20000</a:t>
            </a:r>
            <a:r>
              <a:rPr lang="zh-CN" altLang="en-US" sz="2000">
                <a:solidFill>
                  <a:srgbClr val="000000"/>
                </a:solidFill>
                <a:latin typeface="微软雅黑" panose="020B0503020204020204" charset="-122"/>
                <a:ea typeface="微软雅黑" panose="020B0503020204020204" charset="-122"/>
              </a:rPr>
              <a:t>元，货款尚未收到。已确认为收入</a:t>
            </a:r>
            <a:endParaRPr lang="zh-CN" altLang="en-US" sz="2000">
              <a:solidFill>
                <a:srgbClr val="000000"/>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1143000" y="4629150"/>
            <a:ext cx="4000500" cy="1026795"/>
          </a:xfrm>
          <a:prstGeom prst="rect">
            <a:avLst/>
          </a:prstGeom>
          <a:noFill/>
        </p:spPr>
        <p:txBody>
          <a:bodyPr wrap="square" rtlCol="0" anchor="ctr" anchorCtr="0">
            <a:noAutofit/>
          </a:bodyPr>
          <a:p>
            <a:pPr lvl="0" algn="l">
              <a:buNone/>
            </a:pPr>
            <a:r>
              <a:rPr lang="zh-CN" altLang="en-US" sz="2000">
                <a:solidFill>
                  <a:srgbClr val="000000"/>
                </a:solidFill>
                <a:latin typeface="微软雅黑" panose="020B0503020204020204" charset="-122"/>
                <a:ea typeface="微软雅黑" panose="020B0503020204020204" charset="-122"/>
              </a:rPr>
              <a:t>本月月初收到上月利息收入</a:t>
            </a:r>
            <a:r>
              <a:rPr lang="en-US" altLang="zh-CN" sz="2000">
                <a:solidFill>
                  <a:srgbClr val="000000"/>
                </a:solidFill>
                <a:latin typeface="微软雅黑" panose="020B0503020204020204" charset="-122"/>
                <a:ea typeface="微软雅黑" panose="020B0503020204020204" charset="-122"/>
              </a:rPr>
              <a:t>3000</a:t>
            </a:r>
            <a:r>
              <a:rPr lang="zh-CN" altLang="en-US" sz="2000">
                <a:solidFill>
                  <a:srgbClr val="000000"/>
                </a:solidFill>
                <a:latin typeface="微软雅黑" panose="020B0503020204020204" charset="-122"/>
                <a:ea typeface="微软雅黑" panose="020B0503020204020204" charset="-122"/>
              </a:rPr>
              <a:t>元。确认为本月财务费用贷方</a:t>
            </a:r>
            <a:r>
              <a:rPr lang="en-US" altLang="zh-CN" sz="2000">
                <a:solidFill>
                  <a:srgbClr val="000000"/>
                </a:solidFill>
                <a:latin typeface="微软雅黑" panose="020B0503020204020204" charset="-122"/>
                <a:ea typeface="微软雅黑" panose="020B0503020204020204" charset="-122"/>
              </a:rPr>
              <a:t>3000</a:t>
            </a:r>
            <a:r>
              <a:rPr lang="zh-CN" altLang="en-US" sz="2000">
                <a:solidFill>
                  <a:srgbClr val="000000"/>
                </a:solidFill>
                <a:latin typeface="微软雅黑" panose="020B0503020204020204" charset="-122"/>
                <a:ea typeface="微软雅黑" panose="020B0503020204020204" charset="-122"/>
              </a:rPr>
              <a:t>元</a:t>
            </a:r>
            <a:endParaRPr lang="zh-CN" altLang="en-US" sz="20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4"/>
            </p:custDataLst>
          </p:nvPr>
        </p:nvSpPr>
        <p:spPr>
          <a:xfrm>
            <a:off x="1143000" y="5543550"/>
            <a:ext cx="4000500" cy="1143635"/>
          </a:xfrm>
          <a:prstGeom prst="rect">
            <a:avLst/>
          </a:prstGeom>
          <a:noFill/>
        </p:spPr>
        <p:txBody>
          <a:bodyPr wrap="square" rtlCol="0" anchor="ctr" anchorCtr="0">
            <a:noAutofit/>
          </a:bodyPr>
          <a:p>
            <a:pPr lvl="0" algn="l">
              <a:buNone/>
            </a:pPr>
            <a:r>
              <a:rPr lang="zh-CN" altLang="en-US" sz="2000">
                <a:solidFill>
                  <a:srgbClr val="000000"/>
                </a:solidFill>
                <a:latin typeface="微软雅黑" panose="020B0503020204020204" charset="-122"/>
                <a:ea typeface="微软雅黑" panose="020B0503020204020204" charset="-122"/>
              </a:rPr>
              <a:t>本月收到上月产品销售收入</a:t>
            </a:r>
            <a:r>
              <a:rPr lang="en-US" altLang="zh-CN" sz="2000">
                <a:solidFill>
                  <a:srgbClr val="000000"/>
                </a:solidFill>
                <a:latin typeface="微软雅黑" panose="020B0503020204020204" charset="-122"/>
                <a:ea typeface="微软雅黑" panose="020B0503020204020204" charset="-122"/>
              </a:rPr>
              <a:t>30000</a:t>
            </a:r>
            <a:r>
              <a:rPr lang="zh-CN" altLang="en-US" sz="2000">
                <a:solidFill>
                  <a:srgbClr val="000000"/>
                </a:solidFill>
                <a:latin typeface="微软雅黑" panose="020B0503020204020204" charset="-122"/>
                <a:ea typeface="微软雅黑" panose="020B0503020204020204" charset="-122"/>
              </a:rPr>
              <a:t>元，已存入银行。确认为本月收入。</a:t>
            </a:r>
            <a:endParaRPr lang="zh-CN" altLang="en-US" sz="20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5"/>
            </p:custDataLst>
          </p:nvPr>
        </p:nvSpPr>
        <p:spPr>
          <a:xfrm>
            <a:off x="1143000" y="6457950"/>
            <a:ext cx="4000500" cy="857250"/>
          </a:xfrm>
          <a:prstGeom prst="rect">
            <a:avLst/>
          </a:prstGeom>
          <a:noFill/>
        </p:spPr>
        <p:txBody>
          <a:bodyPr wrap="square" rtlCol="0" anchor="ctr" anchorCtr="0">
            <a:noAutofit/>
          </a:bodyPr>
          <a:p>
            <a:pPr lvl="0" algn="l">
              <a:buNone/>
            </a:pPr>
            <a:r>
              <a:rPr lang="zh-CN" altLang="en-US" sz="2000">
                <a:solidFill>
                  <a:srgbClr val="000000"/>
                </a:solidFill>
                <a:latin typeface="微软雅黑" panose="020B0503020204020204" charset="-122"/>
                <a:ea typeface="微软雅黑" panose="020B0503020204020204" charset="-122"/>
              </a:rPr>
              <a:t>本月签订一份销售合同，定下月销售货物一批，价值</a:t>
            </a:r>
            <a:r>
              <a:rPr lang="en-US" altLang="zh-CN" sz="2000">
                <a:solidFill>
                  <a:srgbClr val="000000"/>
                </a:solidFill>
                <a:latin typeface="微软雅黑" panose="020B0503020204020204" charset="-122"/>
                <a:ea typeface="微软雅黑" panose="020B0503020204020204" charset="-122"/>
              </a:rPr>
              <a:t>50000</a:t>
            </a:r>
            <a:r>
              <a:rPr lang="zh-CN" altLang="en-US" sz="2000">
                <a:solidFill>
                  <a:srgbClr val="000000"/>
                </a:solidFill>
                <a:latin typeface="微软雅黑" panose="020B0503020204020204" charset="-122"/>
                <a:ea typeface="微软雅黑" panose="020B0503020204020204" charset="-122"/>
              </a:rPr>
              <a:t>元。确认为本月收入。</a:t>
            </a:r>
            <a:endParaRPr lang="zh-CN" altLang="en-US" sz="2000">
              <a:solidFill>
                <a:srgbClr val="000000"/>
              </a:solidFill>
              <a:latin typeface="微软雅黑" panose="020B0503020204020204" charset="-122"/>
              <a:ea typeface="微软雅黑" panose="020B0503020204020204" charset="-122"/>
            </a:endParaRPr>
          </a:p>
        </p:txBody>
      </p:sp>
      <p:sp>
        <p:nvSpPr>
          <p:cNvPr id="8" name="矩形 7"/>
          <p:cNvSpPr>
            <a:spLocks noChangeAspect="1"/>
          </p:cNvSpPr>
          <p:nvPr>
            <p:custDataLst>
              <p:tags r:id="rId6"/>
            </p:custDataLst>
          </p:nvPr>
        </p:nvSpPr>
        <p:spPr>
          <a:xfrm>
            <a:off x="539115" y="3800475"/>
            <a:ext cx="548640" cy="54864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9" name="矩形 8"/>
          <p:cNvSpPr>
            <a:spLocks noChangeAspect="1"/>
          </p:cNvSpPr>
          <p:nvPr>
            <p:custDataLst>
              <p:tags r:id="rId7"/>
            </p:custDataLst>
          </p:nvPr>
        </p:nvSpPr>
        <p:spPr>
          <a:xfrm>
            <a:off x="539115" y="4714875"/>
            <a:ext cx="548640" cy="548640"/>
          </a:xfrm>
          <a:prstGeom prst="rect">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0" name="矩形 9"/>
          <p:cNvSpPr>
            <a:spLocks noChangeAspect="1"/>
          </p:cNvSpPr>
          <p:nvPr>
            <p:custDataLst>
              <p:tags r:id="rId8"/>
            </p:custDataLst>
          </p:nvPr>
        </p:nvSpPr>
        <p:spPr>
          <a:xfrm>
            <a:off x="539115" y="5629275"/>
            <a:ext cx="548640" cy="548640"/>
          </a:xfrm>
          <a:prstGeom prst="rect">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1" name="矩形 10"/>
          <p:cNvSpPr>
            <a:spLocks noChangeAspect="1"/>
          </p:cNvSpPr>
          <p:nvPr>
            <p:custDataLst>
              <p:tags r:id="rId9"/>
            </p:custDataLst>
          </p:nvPr>
        </p:nvSpPr>
        <p:spPr>
          <a:xfrm>
            <a:off x="539115" y="6543675"/>
            <a:ext cx="548640" cy="548640"/>
          </a:xfrm>
          <a:prstGeom prst="rect">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sp>
        <p:nvSpPr>
          <p:cNvPr id="20" name="文本框 19"/>
          <p:cNvSpPr txBox="1"/>
          <p:nvPr>
            <p:custDataLst>
              <p:tags r:id="rId10"/>
            </p:custDataLst>
          </p:nvPr>
        </p:nvSpPr>
        <p:spPr>
          <a:xfrm>
            <a:off x="1143000" y="7372350"/>
            <a:ext cx="4000500" cy="857250"/>
          </a:xfrm>
          <a:prstGeom prst="rect">
            <a:avLst/>
          </a:prstGeom>
          <a:noFill/>
        </p:spPr>
        <p:txBody>
          <a:bodyPr wrap="square" rtlCol="0" anchor="ctr" anchorCtr="0">
            <a:noAutofit/>
          </a:bodyPr>
          <a:p>
            <a:pPr lvl="0" algn="l">
              <a:buNone/>
            </a:pPr>
            <a:r>
              <a:rPr lang="zh-CN" altLang="en-US" sz="2000">
                <a:solidFill>
                  <a:srgbClr val="000000"/>
                </a:solidFill>
                <a:latin typeface="微软雅黑" panose="020B0503020204020204" charset="-122"/>
                <a:ea typeface="微软雅黑" panose="020B0503020204020204" charset="-122"/>
              </a:rPr>
              <a:t>本月预收了下季度的闲置办公用房的租金收入</a:t>
            </a:r>
            <a:r>
              <a:rPr lang="en-US" altLang="zh-CN" sz="2000">
                <a:solidFill>
                  <a:srgbClr val="000000"/>
                </a:solidFill>
                <a:latin typeface="微软雅黑" panose="020B0503020204020204" charset="-122"/>
                <a:ea typeface="微软雅黑" panose="020B0503020204020204" charset="-122"/>
              </a:rPr>
              <a:t>30000</a:t>
            </a:r>
            <a:r>
              <a:rPr lang="zh-CN" altLang="en-US" sz="2000">
                <a:solidFill>
                  <a:srgbClr val="000000"/>
                </a:solidFill>
                <a:latin typeface="微软雅黑" panose="020B0503020204020204" charset="-122"/>
                <a:ea typeface="微软雅黑" panose="020B0503020204020204" charset="-122"/>
              </a:rPr>
              <a:t>元，未确认收入</a:t>
            </a:r>
            <a:endParaRPr lang="zh-CN" altLang="en-US" sz="2000">
              <a:solidFill>
                <a:srgbClr val="000000"/>
              </a:solidFill>
              <a:latin typeface="微软雅黑" panose="020B0503020204020204" charset="-122"/>
              <a:ea typeface="微软雅黑" panose="020B0503020204020204" charset="-122"/>
            </a:endParaRPr>
          </a:p>
        </p:txBody>
      </p:sp>
      <p:sp>
        <p:nvSpPr>
          <p:cNvPr id="21" name="矩形 20"/>
          <p:cNvSpPr>
            <a:spLocks noChangeAspect="1"/>
          </p:cNvSpPr>
          <p:nvPr>
            <p:custDataLst>
              <p:tags r:id="rId11"/>
            </p:custDataLst>
          </p:nvPr>
        </p:nvSpPr>
        <p:spPr>
          <a:xfrm>
            <a:off x="539115" y="7458075"/>
            <a:ext cx="548640" cy="54864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E</a:t>
            </a:r>
            <a:endParaRPr lang="zh-CN" altLang="en-US" sz="1600">
              <a:solidFill>
                <a:srgbClr val="FFFFFF"/>
              </a:solidFill>
              <a:latin typeface="微软雅黑" panose="020B0503020204020204" charset="-122"/>
              <a:ea typeface="微软雅黑" panose="020B0503020204020204" charset="-122"/>
            </a:endParaRPr>
          </a:p>
        </p:txBody>
      </p:sp>
      <p:grpSp>
        <p:nvGrpSpPr>
          <p:cNvPr id="16" name="组合 15"/>
          <p:cNvGrpSpPr/>
          <p:nvPr>
            <p:custDataLst>
              <p:tags r:id="rId12"/>
            </p:custDataLst>
          </p:nvPr>
        </p:nvGrpSpPr>
        <p:grpSpPr>
          <a:xfrm>
            <a:off x="0" y="0"/>
            <a:ext cx="5715000" cy="635000"/>
            <a:chOff x="0" y="0"/>
            <a:chExt cx="9000" cy="1000"/>
          </a:xfrm>
        </p:grpSpPr>
        <p:sp>
          <p:nvSpPr>
            <p:cNvPr id="12" name="TitleBackground"/>
            <p:cNvSpPr/>
            <p:nvPr>
              <p:custDataLst>
                <p:tags r:id="rId13"/>
              </p:custDataLst>
            </p:nvPr>
          </p:nvSpPr>
          <p:spPr>
            <a:xfrm>
              <a:off x="0" y="0"/>
              <a:ext cx="90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ColorBlock"/>
            <p:cNvSpPr/>
            <p:nvPr>
              <p:custDataLst>
                <p:tags r:id="rId14"/>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TypeText"/>
            <p:cNvSpPr txBox="1"/>
            <p:nvPr>
              <p:custDataLst>
                <p:tags r:id="rId15"/>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多选题</a:t>
              </a:r>
              <a:endParaRPr lang="zh-CN" altLang="en-US" sz="2600">
                <a:solidFill>
                  <a:srgbClr val="000000"/>
                </a:solidFill>
                <a:latin typeface="微软雅黑" panose="020B0503020204020204" charset="-122"/>
                <a:ea typeface="微软雅黑" panose="020B0503020204020204" charset="-122"/>
              </a:endParaRPr>
            </a:p>
          </p:txBody>
        </p:sp>
        <p:sp>
          <p:nvSpPr>
            <p:cNvPr id="15" name="TipText"/>
            <p:cNvSpPr txBox="1"/>
            <p:nvPr>
              <p:custDataLst>
                <p:tags r:id="rId16"/>
              </p:custDataLst>
            </p:nvPr>
          </p:nvSpPr>
          <p:spPr>
            <a:xfrm>
              <a:off x="26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3分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2" name="图片 1" descr="tmp44E5"/>
          <p:cNvPicPr>
            <a:picLocks noChangeAspect="1"/>
          </p:cNvPicPr>
          <p:nvPr>
            <p:custDataLst>
              <p:tags r:id="rId17"/>
            </p:custDataLst>
          </p:nvPr>
        </p:nvPicPr>
        <p:blipFill>
          <a:blip r:embed="rId18"/>
          <a:stretch>
            <a:fillRect/>
          </a:stretch>
        </p:blipFill>
        <p:spPr>
          <a:xfrm>
            <a:off x="4165600" y="63500"/>
            <a:ext cx="1422400" cy="508000"/>
          </a:xfrm>
          <a:prstGeom prst="rect">
            <a:avLst/>
          </a:prstGeom>
        </p:spPr>
      </p:pic>
    </p:spTree>
    <p:custDataLst>
      <p:tags r:id="rId19"/>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190500" y="768985"/>
            <a:ext cx="4572000" cy="2857500"/>
          </a:xfrm>
          <a:prstGeom prst="rect">
            <a:avLst/>
          </a:prstGeom>
          <a:noFill/>
        </p:spPr>
        <p:txBody>
          <a:bodyPr wrap="square" rtlCol="0" anchor="ctr" anchorCtr="0">
            <a:noAutofit/>
          </a:bodyPr>
          <a:p>
            <a:pPr lvl="0" algn="l">
              <a:buNone/>
            </a:pPr>
            <a:r>
              <a:rPr lang="zh-CN" altLang="en-US" sz="2400">
                <a:solidFill>
                  <a:srgbClr val="000000"/>
                </a:solidFill>
                <a:latin typeface="华文楷体" panose="02010600040101010101" charset="-122"/>
                <a:ea typeface="华文楷体" panose="02010600040101010101" charset="-122"/>
                <a:cs typeface="华文楷体" panose="02010600040101010101" charset="-122"/>
              </a:rPr>
              <a:t>请根据表格内容计算：</a:t>
            </a:r>
            <a:endParaRPr lang="zh-CN" altLang="en-US" sz="2400">
              <a:solidFill>
                <a:srgbClr val="000000"/>
              </a:solidFill>
              <a:latin typeface="华文楷体" panose="02010600040101010101" charset="-122"/>
              <a:ea typeface="华文楷体" panose="02010600040101010101" charset="-122"/>
              <a:cs typeface="华文楷体" panose="02010600040101010101" charset="-122"/>
            </a:endParaRPr>
          </a:p>
          <a:p>
            <a:pPr lvl="0" algn="l">
              <a:buNone/>
            </a:pPr>
            <a:r>
              <a:rPr lang="en-US" altLang="zh-CN" sz="2400">
                <a:solidFill>
                  <a:srgbClr val="000000"/>
                </a:solidFill>
                <a:latin typeface="华文楷体" panose="02010600040101010101" charset="-122"/>
                <a:ea typeface="华文楷体" panose="02010600040101010101" charset="-122"/>
                <a:cs typeface="华文楷体" panose="02010600040101010101" charset="-122"/>
              </a:rPr>
              <a:t>1.A</a:t>
            </a:r>
            <a:r>
              <a:rPr lang="zh-CN" altLang="en-US" sz="2400">
                <a:solidFill>
                  <a:srgbClr val="000000"/>
                </a:solidFill>
                <a:latin typeface="华文楷体" panose="02010600040101010101" charset="-122"/>
                <a:ea typeface="华文楷体" panose="02010600040101010101" charset="-122"/>
                <a:cs typeface="华文楷体" panose="02010600040101010101" charset="-122"/>
              </a:rPr>
              <a:t>、</a:t>
            </a:r>
            <a:r>
              <a:rPr lang="en-US" altLang="zh-CN" sz="2400">
                <a:solidFill>
                  <a:srgbClr val="000000"/>
                </a:solidFill>
                <a:latin typeface="华文楷体" panose="02010600040101010101" charset="-122"/>
                <a:ea typeface="华文楷体" panose="02010600040101010101" charset="-122"/>
                <a:cs typeface="华文楷体" panose="02010600040101010101" charset="-122"/>
              </a:rPr>
              <a:t>B</a:t>
            </a:r>
            <a:r>
              <a:rPr lang="zh-CN" altLang="en-US" sz="2400">
                <a:solidFill>
                  <a:srgbClr val="000000"/>
                </a:solidFill>
                <a:latin typeface="华文楷体" panose="02010600040101010101" charset="-122"/>
                <a:ea typeface="华文楷体" panose="02010600040101010101" charset="-122"/>
                <a:cs typeface="华文楷体" panose="02010600040101010101" charset="-122"/>
              </a:rPr>
              <a:t>、</a:t>
            </a:r>
            <a:r>
              <a:rPr lang="en-US" altLang="zh-CN" sz="2400">
                <a:solidFill>
                  <a:srgbClr val="000000"/>
                </a:solidFill>
                <a:latin typeface="华文楷体" panose="02010600040101010101" charset="-122"/>
                <a:ea typeface="华文楷体" panose="02010600040101010101" charset="-122"/>
                <a:cs typeface="华文楷体" panose="02010600040101010101" charset="-122"/>
              </a:rPr>
              <a:t>C</a:t>
            </a:r>
            <a:r>
              <a:rPr lang="zh-CN" altLang="en-US" sz="2400">
                <a:solidFill>
                  <a:srgbClr val="000000"/>
                </a:solidFill>
                <a:latin typeface="华文楷体" panose="02010600040101010101" charset="-122"/>
                <a:ea typeface="华文楷体" panose="02010600040101010101" charset="-122"/>
                <a:cs typeface="华文楷体" panose="02010600040101010101" charset="-122"/>
              </a:rPr>
              <a:t>三项的金额</a:t>
            </a:r>
            <a:endParaRPr lang="zh-CN" altLang="en-US" sz="2400">
              <a:solidFill>
                <a:srgbClr val="000000"/>
              </a:solidFill>
              <a:latin typeface="华文楷体" panose="02010600040101010101" charset="-122"/>
              <a:ea typeface="华文楷体" panose="02010600040101010101" charset="-122"/>
              <a:cs typeface="华文楷体" panose="02010600040101010101" charset="-122"/>
            </a:endParaRPr>
          </a:p>
          <a:p>
            <a:pPr lvl="0" algn="l">
              <a:buNone/>
            </a:pPr>
            <a:r>
              <a:rPr lang="en-US" altLang="zh-CN" sz="2400">
                <a:solidFill>
                  <a:srgbClr val="000000"/>
                </a:solidFill>
                <a:latin typeface="华文楷体" panose="02010600040101010101" charset="-122"/>
                <a:ea typeface="华文楷体" panose="02010600040101010101" charset="-122"/>
                <a:cs typeface="华文楷体" panose="02010600040101010101" charset="-122"/>
              </a:rPr>
              <a:t>2.</a:t>
            </a:r>
            <a:r>
              <a:rPr lang="zh-CN" altLang="en-US" sz="2400">
                <a:solidFill>
                  <a:srgbClr val="000000"/>
                </a:solidFill>
                <a:latin typeface="华文楷体" panose="02010600040101010101" charset="-122"/>
                <a:ea typeface="华文楷体" panose="02010600040101010101" charset="-122"/>
                <a:cs typeface="华文楷体" panose="02010600040101010101" charset="-122"/>
              </a:rPr>
              <a:t>计算该企业的流动资产总额</a:t>
            </a:r>
            <a:endParaRPr lang="zh-CN" altLang="en-US" sz="2400">
              <a:solidFill>
                <a:srgbClr val="000000"/>
              </a:solidFill>
              <a:latin typeface="华文楷体" panose="02010600040101010101" charset="-122"/>
              <a:ea typeface="华文楷体" panose="02010600040101010101" charset="-122"/>
              <a:cs typeface="华文楷体" panose="02010600040101010101" charset="-122"/>
            </a:endParaRPr>
          </a:p>
          <a:p>
            <a:pPr lvl="0" algn="l">
              <a:buNone/>
            </a:pPr>
            <a:r>
              <a:rPr lang="en-US" altLang="zh-CN" sz="2400">
                <a:solidFill>
                  <a:srgbClr val="000000"/>
                </a:solidFill>
                <a:latin typeface="华文楷体" panose="02010600040101010101" charset="-122"/>
                <a:ea typeface="华文楷体" panose="02010600040101010101" charset="-122"/>
                <a:cs typeface="华文楷体" panose="02010600040101010101" charset="-122"/>
              </a:rPr>
              <a:t>3.</a:t>
            </a:r>
            <a:r>
              <a:rPr lang="zh-CN" altLang="en-US" sz="2400">
                <a:solidFill>
                  <a:srgbClr val="000000"/>
                </a:solidFill>
                <a:latin typeface="华文楷体" panose="02010600040101010101" charset="-122"/>
                <a:ea typeface="华文楷体" panose="02010600040101010101" charset="-122"/>
                <a:cs typeface="华文楷体" panose="02010600040101010101" charset="-122"/>
                <a:sym typeface="+mn-ea"/>
              </a:rPr>
              <a:t>计算该企业的流动负债总额</a:t>
            </a:r>
            <a:endParaRPr lang="zh-CN" altLang="en-US" sz="2400">
              <a:solidFill>
                <a:srgbClr val="000000"/>
              </a:solidFill>
              <a:latin typeface="华文楷体" panose="02010600040101010101" charset="-122"/>
              <a:ea typeface="华文楷体" panose="02010600040101010101" charset="-122"/>
              <a:cs typeface="华文楷体" panose="02010600040101010101" charset="-122"/>
              <a:sym typeface="+mn-ea"/>
            </a:endParaRPr>
          </a:p>
          <a:p>
            <a:pPr lvl="0" algn="l">
              <a:buNone/>
            </a:pPr>
            <a:r>
              <a:rPr lang="en-US" altLang="zh-CN" sz="2400">
                <a:solidFill>
                  <a:srgbClr val="000000"/>
                </a:solidFill>
                <a:latin typeface="华文楷体" panose="02010600040101010101" charset="-122"/>
                <a:ea typeface="华文楷体" panose="02010600040101010101" charset="-122"/>
                <a:cs typeface="华文楷体" panose="02010600040101010101" charset="-122"/>
                <a:sym typeface="+mn-ea"/>
              </a:rPr>
              <a:t>4.</a:t>
            </a:r>
            <a:r>
              <a:rPr lang="zh-CN" altLang="en-US" sz="2400">
                <a:solidFill>
                  <a:srgbClr val="000000"/>
                </a:solidFill>
                <a:latin typeface="华文楷体" panose="02010600040101010101" charset="-122"/>
                <a:ea typeface="华文楷体" panose="02010600040101010101" charset="-122"/>
                <a:cs typeface="华文楷体" panose="02010600040101010101" charset="-122"/>
                <a:sym typeface="+mn-ea"/>
              </a:rPr>
              <a:t>计算该企业的所有者权益总额</a:t>
            </a:r>
            <a:endParaRPr lang="zh-CN" altLang="en-US" sz="2400">
              <a:solidFill>
                <a:srgbClr val="000000"/>
              </a:solidFill>
              <a:latin typeface="华文楷体" panose="02010600040101010101" charset="-122"/>
              <a:ea typeface="华文楷体" panose="02010600040101010101" charset="-122"/>
              <a:cs typeface="华文楷体" panose="02010600040101010101" charset="-122"/>
              <a:sym typeface="+mn-ea"/>
            </a:endParaRPr>
          </a:p>
        </p:txBody>
      </p:sp>
      <p:sp>
        <p:nvSpPr>
          <p:cNvPr id="9" name="矩形 8"/>
          <p:cNvSpPr/>
          <p:nvPr>
            <p:custDataLst>
              <p:tags r:id="rId2"/>
            </p:custDataLst>
          </p:nvPr>
        </p:nvSpPr>
        <p:spPr>
          <a:xfrm>
            <a:off x="0" y="8270875"/>
            <a:ext cx="5715000" cy="476250"/>
          </a:xfrm>
          <a:prstGeom prst="rect">
            <a:avLst/>
          </a:prstGeom>
          <a:solidFill>
            <a:srgbClr val="FBFAEF"/>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noAutofit/>
          </a:bodyPr>
          <a:p>
            <a:pPr lvl="0" algn="l">
              <a:buNone/>
            </a:pPr>
            <a:r>
              <a:rPr lang="zh-CN" altLang="en-US" sz="1500">
                <a:solidFill>
                  <a:srgbClr val="F84F41"/>
                </a:solidFill>
                <a:latin typeface="微软雅黑" panose="020B0503020204020204" charset="-122"/>
                <a:ea typeface="微软雅黑" panose="020B0503020204020204" charset="-122"/>
                <a:cs typeface="微软雅黑" panose="020B0503020204020204" charset="-122"/>
              </a:rPr>
              <a:t>正常使用主观题需2.0以上版本雨课堂</a:t>
            </a:r>
            <a:endParaRPr lang="zh-CN" altLang="en-US" sz="1500">
              <a:solidFill>
                <a:srgbClr val="F84F41"/>
              </a:solidFill>
              <a:latin typeface="微软雅黑" panose="020B0503020204020204" charset="-122"/>
              <a:ea typeface="微软雅黑" panose="020B0503020204020204" charset="-122"/>
              <a:cs typeface="微软雅黑" panose="020B0503020204020204" charset="-122"/>
            </a:endParaRPr>
          </a:p>
        </p:txBody>
      </p:sp>
      <p:pic>
        <p:nvPicPr>
          <p:cNvPr id="10" name="图片 9"/>
          <p:cNvPicPr>
            <a:picLocks noChangeAspect="1"/>
          </p:cNvPicPr>
          <p:nvPr/>
        </p:nvPicPr>
        <p:blipFill>
          <a:blip r:embed="rId3"/>
          <a:stretch>
            <a:fillRect/>
          </a:stretch>
        </p:blipFill>
        <p:spPr>
          <a:xfrm>
            <a:off x="0" y="3952240"/>
            <a:ext cx="5661660" cy="3185160"/>
          </a:xfrm>
          <a:prstGeom prst="rect">
            <a:avLst/>
          </a:prstGeom>
        </p:spPr>
      </p:pic>
      <p:grpSp>
        <p:nvGrpSpPr>
          <p:cNvPr id="8" name="组合 7"/>
          <p:cNvGrpSpPr/>
          <p:nvPr>
            <p:custDataLst>
              <p:tags r:id="rId4"/>
            </p:custDataLst>
          </p:nvPr>
        </p:nvGrpSpPr>
        <p:grpSpPr>
          <a:xfrm>
            <a:off x="0" y="0"/>
            <a:ext cx="5715000" cy="635000"/>
            <a:chOff x="0" y="0"/>
            <a:chExt cx="9000" cy="1000"/>
          </a:xfrm>
        </p:grpSpPr>
        <p:sp>
          <p:nvSpPr>
            <p:cNvPr id="4" name="TitleBackground"/>
            <p:cNvSpPr/>
            <p:nvPr>
              <p:custDataLst>
                <p:tags r:id="rId5"/>
              </p:custDataLst>
            </p:nvPr>
          </p:nvSpPr>
          <p:spPr>
            <a:xfrm>
              <a:off x="0" y="0"/>
              <a:ext cx="90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ColorBlock"/>
            <p:cNvSpPr/>
            <p:nvPr>
              <p:custDataLst>
                <p:tags r:id="rId6"/>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TypeText"/>
            <p:cNvSpPr txBox="1"/>
            <p:nvPr>
              <p:custDataLst>
                <p:tags r:id="rId7"/>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主观题</a:t>
              </a:r>
              <a:endParaRPr lang="zh-CN" altLang="en-US" sz="2600">
                <a:solidFill>
                  <a:srgbClr val="000000"/>
                </a:solidFill>
                <a:latin typeface="微软雅黑" panose="020B0503020204020204" charset="-122"/>
                <a:ea typeface="微软雅黑" panose="020B0503020204020204" charset="-122"/>
              </a:endParaRPr>
            </a:p>
          </p:txBody>
        </p:sp>
        <p:sp>
          <p:nvSpPr>
            <p:cNvPr id="7" name="TipText"/>
            <p:cNvSpPr txBox="1"/>
            <p:nvPr>
              <p:custDataLst>
                <p:tags r:id="rId8"/>
              </p:custDataLst>
            </p:nvPr>
          </p:nvSpPr>
          <p:spPr>
            <a:xfrm>
              <a:off x="26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12分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2" name="图片 1" descr="tmp44E5"/>
          <p:cNvPicPr>
            <a:picLocks noChangeAspect="1"/>
          </p:cNvPicPr>
          <p:nvPr>
            <p:custDataLst>
              <p:tags r:id="rId9"/>
            </p:custDataLst>
          </p:nvPr>
        </p:nvPicPr>
        <p:blipFill>
          <a:blip r:embed="rId10"/>
          <a:stretch>
            <a:fillRect/>
          </a:stretch>
        </p:blipFill>
        <p:spPr>
          <a:xfrm>
            <a:off x="4165600" y="63500"/>
            <a:ext cx="1422400" cy="508000"/>
          </a:xfrm>
          <a:prstGeom prst="rect">
            <a:avLst/>
          </a:prstGeom>
        </p:spPr>
      </p:pic>
    </p:spTree>
    <p:custDataLst>
      <p:tags r:id="rId1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 name="矩形 9"/>
          <p:cNvSpPr/>
          <p:nvPr>
            <p:custDataLst>
              <p:tags r:id="rId1"/>
            </p:custDataLst>
          </p:nvPr>
        </p:nvSpPr>
        <p:spPr>
          <a:xfrm>
            <a:off x="0" y="8270875"/>
            <a:ext cx="5715000" cy="476250"/>
          </a:xfrm>
          <a:prstGeom prst="rect">
            <a:avLst/>
          </a:prstGeom>
          <a:solidFill>
            <a:srgbClr val="FBFAEF"/>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noAutofit/>
          </a:bodyPr>
          <a:p>
            <a:pPr lvl="0" algn="l">
              <a:buNone/>
            </a:pPr>
            <a:r>
              <a:rPr lang="zh-CN" altLang="en-US" sz="1500">
                <a:solidFill>
                  <a:srgbClr val="F84F41"/>
                </a:solidFill>
                <a:latin typeface="微软雅黑" panose="020B0503020204020204" charset="-122"/>
                <a:ea typeface="微软雅黑" panose="020B0503020204020204" charset="-122"/>
                <a:cs typeface="微软雅黑" panose="020B0503020204020204" charset="-122"/>
              </a:rPr>
              <a:t>正常使用主观题需2.0以上版本雨课堂</a:t>
            </a:r>
            <a:endParaRPr lang="zh-CN" altLang="en-US" sz="1500">
              <a:solidFill>
                <a:srgbClr val="F84F41"/>
              </a:solidFill>
              <a:latin typeface="微软雅黑" panose="020B0503020204020204" charset="-122"/>
              <a:ea typeface="微软雅黑" panose="020B0503020204020204" charset="-122"/>
              <a:cs typeface="微软雅黑" panose="020B0503020204020204" charset="-122"/>
            </a:endParaRPr>
          </a:p>
        </p:txBody>
      </p:sp>
      <p:pic>
        <p:nvPicPr>
          <p:cNvPr id="11" name="图片 10"/>
          <p:cNvPicPr>
            <a:picLocks noChangeAspect="1"/>
          </p:cNvPicPr>
          <p:nvPr/>
        </p:nvPicPr>
        <p:blipFill>
          <a:blip r:embed="rId2"/>
          <a:srcRect b="17980"/>
          <a:stretch>
            <a:fillRect/>
          </a:stretch>
        </p:blipFill>
        <p:spPr>
          <a:xfrm>
            <a:off x="-101600" y="1534795"/>
            <a:ext cx="5917565" cy="6447790"/>
          </a:xfrm>
          <a:prstGeom prst="rect">
            <a:avLst/>
          </a:prstGeom>
        </p:spPr>
      </p:pic>
      <p:grpSp>
        <p:nvGrpSpPr>
          <p:cNvPr id="9" name="组合 8"/>
          <p:cNvGrpSpPr/>
          <p:nvPr>
            <p:custDataLst>
              <p:tags r:id="rId3"/>
            </p:custDataLst>
          </p:nvPr>
        </p:nvGrpSpPr>
        <p:grpSpPr>
          <a:xfrm>
            <a:off x="0" y="0"/>
            <a:ext cx="5715000" cy="635000"/>
            <a:chOff x="0" y="0"/>
            <a:chExt cx="9000" cy="1000"/>
          </a:xfrm>
        </p:grpSpPr>
        <p:sp>
          <p:nvSpPr>
            <p:cNvPr id="5" name="TitleBackground"/>
            <p:cNvSpPr/>
            <p:nvPr>
              <p:custDataLst>
                <p:tags r:id="rId4"/>
              </p:custDataLst>
            </p:nvPr>
          </p:nvSpPr>
          <p:spPr>
            <a:xfrm>
              <a:off x="0" y="0"/>
              <a:ext cx="90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ColorBlock"/>
            <p:cNvSpPr/>
            <p:nvPr>
              <p:custDataLst>
                <p:tags r:id="rId5"/>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TypeText"/>
            <p:cNvSpPr txBox="1"/>
            <p:nvPr>
              <p:custDataLst>
                <p:tags r:id="rId6"/>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主观题</a:t>
              </a:r>
              <a:endParaRPr lang="zh-CN" altLang="en-US" sz="2600">
                <a:solidFill>
                  <a:srgbClr val="000000"/>
                </a:solidFill>
                <a:latin typeface="微软雅黑" panose="020B0503020204020204" charset="-122"/>
                <a:ea typeface="微软雅黑" panose="020B0503020204020204" charset="-122"/>
              </a:endParaRPr>
            </a:p>
          </p:txBody>
        </p:sp>
        <p:sp>
          <p:nvSpPr>
            <p:cNvPr id="8" name="TipText"/>
            <p:cNvSpPr txBox="1"/>
            <p:nvPr>
              <p:custDataLst>
                <p:tags r:id="rId7"/>
              </p:custDataLst>
            </p:nvPr>
          </p:nvSpPr>
          <p:spPr>
            <a:xfrm>
              <a:off x="2648" y="172"/>
              <a:ext cx="3600" cy="800"/>
            </a:xfrm>
            <a:prstGeom prst="rect">
              <a:avLst/>
            </a:prstGeom>
            <a:noFill/>
          </p:spPr>
          <p:txBody>
            <a:bodyPr wrap="none" rtlCol="0" anchor="ctr" anchorCtr="0">
              <a:noAutofit/>
            </a:bodyPr>
            <a:p>
              <a:pPr lvl="0" algn="l">
                <a:buNone/>
              </a:pPr>
              <a:r>
                <a:rPr lang="en-US" altLang="zh-CN" sz="2000">
                  <a:solidFill>
                    <a:srgbClr val="808080"/>
                  </a:solidFill>
                  <a:latin typeface="微软雅黑" panose="020B0503020204020204" charset="-122"/>
                  <a:ea typeface="微软雅黑" panose="020B0503020204020204" charset="-122"/>
                  <a:cs typeface="微软雅黑" panose="020B0503020204020204" charset="-122"/>
                </a:rPr>
                <a:t>43分</a:t>
              </a:r>
              <a:endParaRPr lang="en-US" altLang="zh-CN"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3" name="图片 2" descr="tmp44E5"/>
          <p:cNvPicPr>
            <a:picLocks noChangeAspect="1"/>
          </p:cNvPicPr>
          <p:nvPr>
            <p:custDataLst>
              <p:tags r:id="rId8"/>
            </p:custDataLst>
          </p:nvPr>
        </p:nvPicPr>
        <p:blipFill>
          <a:blip r:embed="rId9"/>
          <a:stretch>
            <a:fillRect/>
          </a:stretch>
        </p:blipFill>
        <p:spPr>
          <a:xfrm>
            <a:off x="4165600" y="63500"/>
            <a:ext cx="1422400" cy="508000"/>
          </a:xfrm>
          <a:prstGeom prst="rect">
            <a:avLst/>
          </a:prstGeom>
        </p:spPr>
      </p:pic>
    </p:spTree>
    <p:custDataLst>
      <p:tags r:id="rId10"/>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custDataLst>
              <p:tags r:id="rId1"/>
            </p:custDataLst>
          </p:nvPr>
        </p:nvSpPr>
        <p:spPr>
          <a:xfrm>
            <a:off x="449580" y="1412240"/>
            <a:ext cx="4462780" cy="2275205"/>
          </a:xfrm>
          <a:prstGeom prst="rect">
            <a:avLst/>
          </a:prstGeom>
          <a:noFill/>
        </p:spPr>
        <p:txBody>
          <a:bodyPr wrap="square" rtlCol="0" anchor="ctr" anchorCtr="0">
            <a:noAutofit/>
          </a:bodyPr>
          <a:p>
            <a:pPr lvl="0" algn="l">
              <a:buNone/>
            </a:pPr>
            <a:r>
              <a:rPr lang="en-US" altLang="zh-CN" sz="2800">
                <a:solidFill>
                  <a:srgbClr val="000000"/>
                </a:solidFill>
                <a:latin typeface="微软雅黑" panose="020B0503020204020204" charset="-122"/>
                <a:ea typeface="微软雅黑" panose="020B0503020204020204" charset="-122"/>
              </a:rPr>
              <a:t>2.</a:t>
            </a:r>
            <a:r>
              <a:rPr lang="zh-CN" altLang="en-US" sz="2800">
                <a:solidFill>
                  <a:srgbClr val="000000"/>
                </a:solidFill>
                <a:latin typeface="微软雅黑" panose="020B0503020204020204" charset="-122"/>
                <a:ea typeface="微软雅黑" panose="020B0503020204020204" charset="-122"/>
              </a:rPr>
              <a:t>会计主体是会计核算的基本前提之一，它为会计工作规定了活动的（   ）</a:t>
            </a:r>
            <a:endParaRPr lang="zh-CN" altLang="en-US" sz="28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2"/>
            </p:custDataLst>
          </p:nvPr>
        </p:nvSpPr>
        <p:spPr>
          <a:xfrm>
            <a:off x="1143000" y="3981013"/>
            <a:ext cx="4000500" cy="301228"/>
          </a:xfrm>
          <a:prstGeom prst="rect">
            <a:avLst/>
          </a:prstGeom>
          <a:noFill/>
        </p:spPr>
        <p:txBody>
          <a:bodyPr wrap="square" rtlCol="0" anchor="ctr" anchorCtr="0">
            <a:noAutofit/>
          </a:bodyPr>
          <a:p>
            <a:pPr lvl="0" algn="l">
              <a:buNone/>
            </a:pPr>
            <a:r>
              <a:rPr lang="zh-CN" altLang="en-US" sz="2400">
                <a:solidFill>
                  <a:srgbClr val="000000"/>
                </a:solidFill>
                <a:latin typeface="微软雅黑" panose="020B0503020204020204" charset="-122"/>
                <a:ea typeface="微软雅黑" panose="020B0503020204020204" charset="-122"/>
              </a:rPr>
              <a:t>时间范围</a:t>
            </a:r>
            <a:endParaRPr lang="zh-CN" altLang="en-US" sz="24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3"/>
            </p:custDataLst>
          </p:nvPr>
        </p:nvSpPr>
        <p:spPr>
          <a:xfrm>
            <a:off x="1143000" y="4672211"/>
            <a:ext cx="4000500" cy="301228"/>
          </a:xfrm>
          <a:prstGeom prst="rect">
            <a:avLst/>
          </a:prstGeom>
          <a:noFill/>
        </p:spPr>
        <p:txBody>
          <a:bodyPr wrap="square" rtlCol="0" anchor="ctr" anchorCtr="0">
            <a:noAutofit/>
          </a:bodyPr>
          <a:p>
            <a:pPr lvl="0" algn="l">
              <a:buNone/>
            </a:pPr>
            <a:r>
              <a:rPr lang="zh-CN" altLang="en-US" sz="2400">
                <a:solidFill>
                  <a:srgbClr val="000000"/>
                </a:solidFill>
                <a:latin typeface="微软雅黑" panose="020B0503020204020204" charset="-122"/>
                <a:ea typeface="微软雅黑" panose="020B0503020204020204" charset="-122"/>
              </a:rPr>
              <a:t>空间范围</a:t>
            </a:r>
            <a:endParaRPr lang="zh-CN" altLang="en-US" sz="2400">
              <a:solidFill>
                <a:srgbClr val="000000"/>
              </a:solidFill>
              <a:latin typeface="微软雅黑" panose="020B0503020204020204" charset="-122"/>
              <a:ea typeface="微软雅黑" panose="020B0503020204020204" charset="-122"/>
            </a:endParaRPr>
          </a:p>
        </p:txBody>
      </p:sp>
      <p:sp>
        <p:nvSpPr>
          <p:cNvPr id="8" name="文本框 7"/>
          <p:cNvSpPr txBox="1"/>
          <p:nvPr>
            <p:custDataLst>
              <p:tags r:id="rId4"/>
            </p:custDataLst>
          </p:nvPr>
        </p:nvSpPr>
        <p:spPr>
          <a:xfrm>
            <a:off x="1143000" y="5206960"/>
            <a:ext cx="4000500" cy="301228"/>
          </a:xfrm>
          <a:prstGeom prst="rect">
            <a:avLst/>
          </a:prstGeom>
          <a:noFill/>
        </p:spPr>
        <p:txBody>
          <a:bodyPr wrap="square" rtlCol="0" anchor="ctr" anchorCtr="0">
            <a:noAutofit/>
          </a:bodyPr>
          <a:p>
            <a:pPr lvl="0" algn="l">
              <a:buNone/>
            </a:pPr>
            <a:r>
              <a:rPr lang="zh-CN" altLang="en-US" sz="2400">
                <a:solidFill>
                  <a:srgbClr val="000000"/>
                </a:solidFill>
                <a:latin typeface="微软雅黑" panose="020B0503020204020204" charset="-122"/>
                <a:ea typeface="微软雅黑" panose="020B0503020204020204" charset="-122"/>
              </a:rPr>
              <a:t>核算方法</a:t>
            </a:r>
            <a:endParaRPr lang="zh-CN" altLang="en-US" sz="2400">
              <a:solidFill>
                <a:srgbClr val="000000"/>
              </a:solidFill>
              <a:latin typeface="微软雅黑" panose="020B0503020204020204" charset="-122"/>
              <a:ea typeface="微软雅黑" panose="020B0503020204020204" charset="-122"/>
            </a:endParaRPr>
          </a:p>
        </p:txBody>
      </p:sp>
      <p:sp>
        <p:nvSpPr>
          <p:cNvPr id="9" name="文本框 8"/>
          <p:cNvSpPr txBox="1"/>
          <p:nvPr>
            <p:custDataLst>
              <p:tags r:id="rId5"/>
            </p:custDataLst>
          </p:nvPr>
        </p:nvSpPr>
        <p:spPr>
          <a:xfrm>
            <a:off x="1195388" y="6067068"/>
            <a:ext cx="3948113" cy="301228"/>
          </a:xfrm>
          <a:prstGeom prst="rect">
            <a:avLst/>
          </a:prstGeom>
          <a:noFill/>
        </p:spPr>
        <p:txBody>
          <a:bodyPr wrap="square" rtlCol="0" anchor="ctr" anchorCtr="0">
            <a:noAutofit/>
          </a:bodyPr>
          <a:p>
            <a:pPr lvl="0" algn="l">
              <a:buNone/>
            </a:pPr>
            <a:r>
              <a:rPr lang="zh-CN" altLang="en-US" sz="2400">
                <a:solidFill>
                  <a:srgbClr val="000000"/>
                </a:solidFill>
                <a:latin typeface="微软雅黑" panose="020B0503020204020204" charset="-122"/>
                <a:ea typeface="微软雅黑" panose="020B0503020204020204" charset="-122"/>
              </a:rPr>
              <a:t>业务范围</a:t>
            </a:r>
            <a:endParaRPr lang="zh-CN" altLang="en-US" sz="2400">
              <a:solidFill>
                <a:srgbClr val="000000"/>
              </a:solidFill>
              <a:latin typeface="微软雅黑" panose="020B0503020204020204" charset="-122"/>
              <a:ea typeface="微软雅黑" panose="020B0503020204020204" charset="-122"/>
            </a:endParaRPr>
          </a:p>
        </p:txBody>
      </p:sp>
      <p:sp>
        <p:nvSpPr>
          <p:cNvPr id="10" name="椭圆 9"/>
          <p:cNvSpPr>
            <a:spLocks noChangeAspect="1"/>
          </p:cNvSpPr>
          <p:nvPr>
            <p:custDataLst>
              <p:tags r:id="rId6"/>
            </p:custDataLst>
          </p:nvPr>
        </p:nvSpPr>
        <p:spPr>
          <a:xfrm>
            <a:off x="736600" y="4010779"/>
            <a:ext cx="240903" cy="241300"/>
          </a:xfrm>
          <a:prstGeom prst="ellipse">
            <a:avLst/>
          </a:prstGeom>
          <a:solidFill>
            <a:srgbClr val="808080"/>
          </a:solidFill>
          <a:ln w="127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11" name="椭圆 10"/>
          <p:cNvSpPr>
            <a:spLocks noChangeAspect="1"/>
          </p:cNvSpPr>
          <p:nvPr>
            <p:custDataLst>
              <p:tags r:id="rId7"/>
            </p:custDataLst>
          </p:nvPr>
        </p:nvSpPr>
        <p:spPr>
          <a:xfrm>
            <a:off x="736600" y="4702373"/>
            <a:ext cx="240903" cy="241300"/>
          </a:xfrm>
          <a:prstGeom prst="ellipse">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2" name="椭圆 11"/>
          <p:cNvSpPr>
            <a:spLocks noChangeAspect="1"/>
          </p:cNvSpPr>
          <p:nvPr>
            <p:custDataLst>
              <p:tags r:id="rId8"/>
            </p:custDataLst>
          </p:nvPr>
        </p:nvSpPr>
        <p:spPr>
          <a:xfrm>
            <a:off x="736600" y="5237123"/>
            <a:ext cx="240903" cy="240903"/>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3" name="椭圆 12"/>
          <p:cNvSpPr>
            <a:spLocks noChangeAspect="1"/>
          </p:cNvSpPr>
          <p:nvPr>
            <p:custDataLst>
              <p:tags r:id="rId9"/>
            </p:custDataLst>
          </p:nvPr>
        </p:nvSpPr>
        <p:spPr>
          <a:xfrm>
            <a:off x="736600" y="6097230"/>
            <a:ext cx="240903" cy="24130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grpSp>
        <p:nvGrpSpPr>
          <p:cNvPr id="19" name="组合 18"/>
          <p:cNvGrpSpPr/>
          <p:nvPr>
            <p:custDataLst>
              <p:tags r:id="rId10"/>
            </p:custDataLst>
          </p:nvPr>
        </p:nvGrpSpPr>
        <p:grpSpPr>
          <a:xfrm>
            <a:off x="0" y="198"/>
            <a:ext cx="5715000" cy="426641"/>
            <a:chOff x="0" y="-7469"/>
            <a:chExt cx="14400" cy="1075"/>
          </a:xfrm>
        </p:grpSpPr>
        <p:sp>
          <p:nvSpPr>
            <p:cNvPr id="15" name="TitleBackground"/>
            <p:cNvSpPr/>
            <p:nvPr>
              <p:custDataLst>
                <p:tags r:id="rId11"/>
              </p:custDataLst>
            </p:nvPr>
          </p:nvSpPr>
          <p:spPr>
            <a:xfrm>
              <a:off x="0" y="-7469"/>
              <a:ext cx="144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125"/>
            </a:p>
          </p:txBody>
        </p:sp>
        <p:sp>
          <p:nvSpPr>
            <p:cNvPr id="16" name="ColorBlock"/>
            <p:cNvSpPr/>
            <p:nvPr>
              <p:custDataLst>
                <p:tags r:id="rId12"/>
              </p:custDataLst>
            </p:nvPr>
          </p:nvSpPr>
          <p:spPr>
            <a:xfrm>
              <a:off x="0" y="-7469"/>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125"/>
            </a:p>
          </p:txBody>
        </p:sp>
        <p:sp>
          <p:nvSpPr>
            <p:cNvPr id="17" name="TypeText"/>
            <p:cNvSpPr txBox="1"/>
            <p:nvPr>
              <p:custDataLst>
                <p:tags r:id="rId13"/>
              </p:custDataLst>
            </p:nvPr>
          </p:nvSpPr>
          <p:spPr>
            <a:xfrm>
              <a:off x="640" y="-7469"/>
              <a:ext cx="3000" cy="1000"/>
            </a:xfrm>
            <a:prstGeom prst="rect">
              <a:avLst/>
            </a:prstGeom>
            <a:noFill/>
          </p:spPr>
          <p:txBody>
            <a:bodyPr wrap="none" rtlCol="0" anchor="ctr" anchorCtr="0">
              <a:noAutofit/>
            </a:bodyPr>
            <a:p>
              <a:pPr lvl="0" algn="l">
                <a:buNone/>
              </a:pPr>
              <a:r>
                <a:rPr lang="zh-CN" altLang="en-US" sz="1625">
                  <a:solidFill>
                    <a:srgbClr val="000000"/>
                  </a:solidFill>
                  <a:latin typeface="微软雅黑" panose="020B0503020204020204" charset="-122"/>
                  <a:ea typeface="微软雅黑" panose="020B0503020204020204" charset="-122"/>
                </a:rPr>
                <a:t>单选题</a:t>
              </a:r>
              <a:endParaRPr lang="zh-CN" altLang="en-US" sz="1625">
                <a:solidFill>
                  <a:srgbClr val="000000"/>
                </a:solidFill>
                <a:latin typeface="微软雅黑" panose="020B0503020204020204" charset="-122"/>
                <a:ea typeface="微软雅黑" panose="020B0503020204020204" charset="-122"/>
              </a:endParaRPr>
            </a:p>
          </p:txBody>
        </p:sp>
        <p:sp>
          <p:nvSpPr>
            <p:cNvPr id="18" name="TipText"/>
            <p:cNvSpPr txBox="1"/>
            <p:nvPr>
              <p:custDataLst>
                <p:tags r:id="rId14"/>
              </p:custDataLst>
            </p:nvPr>
          </p:nvSpPr>
          <p:spPr>
            <a:xfrm>
              <a:off x="2880" y="-7194"/>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2分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2" name="图片 1" descr="tmp44E5"/>
          <p:cNvPicPr>
            <a:picLocks noChangeAspect="1"/>
          </p:cNvPicPr>
          <p:nvPr>
            <p:custDataLst>
              <p:tags r:id="rId15"/>
            </p:custDataLst>
          </p:nvPr>
        </p:nvPicPr>
        <p:blipFill>
          <a:blip r:embed="rId16"/>
          <a:stretch>
            <a:fillRect/>
          </a:stretch>
        </p:blipFill>
        <p:spPr>
          <a:xfrm>
            <a:off x="4165600" y="63500"/>
            <a:ext cx="1422400" cy="508000"/>
          </a:xfrm>
          <a:prstGeom prst="rect">
            <a:avLst/>
          </a:prstGeom>
        </p:spPr>
      </p:pic>
    </p:spTree>
    <p:custDataLst>
      <p:tags r:id="rId17"/>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571500" y="635000"/>
            <a:ext cx="4572000" cy="2857500"/>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3. </a:t>
            </a:r>
            <a:r>
              <a:rPr lang="zh-CN" altLang="en-US" sz="2600">
                <a:solidFill>
                  <a:srgbClr val="000000"/>
                </a:solidFill>
                <a:latin typeface="微软雅黑" panose="020B0503020204020204" charset="-122"/>
                <a:ea typeface="微软雅黑" panose="020B0503020204020204" charset="-122"/>
              </a:rPr>
              <a:t>各企业单位处理会计业务的方法和程序在不同会计期间要保持前后一致，不得随意变更，这符合（   ）</a:t>
            </a:r>
            <a:endParaRPr lang="zh-CN" altLang="en-US" sz="2600">
              <a:solidFill>
                <a:srgbClr val="000000"/>
              </a:solidFill>
              <a:latin typeface="微软雅黑" panose="020B0503020204020204" charset="-122"/>
              <a:ea typeface="微软雅黑" panose="020B0503020204020204" charset="-122"/>
            </a:endParaRPr>
          </a:p>
        </p:txBody>
      </p:sp>
      <p:sp>
        <p:nvSpPr>
          <p:cNvPr id="4" name="文本框 3"/>
          <p:cNvSpPr txBox="1"/>
          <p:nvPr>
            <p:custDataLst>
              <p:tags r:id="rId2"/>
            </p:custDataLst>
          </p:nvPr>
        </p:nvSpPr>
        <p:spPr>
          <a:xfrm>
            <a:off x="1143000" y="3714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相关性原则</a:t>
            </a:r>
            <a:endParaRPr lang="zh-CN" altLang="en-US" sz="2600">
              <a:solidFill>
                <a:srgbClr val="000000"/>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1143000" y="4857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可比性原则</a:t>
            </a:r>
            <a:endParaRPr lang="zh-CN" altLang="en-US" sz="26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4"/>
            </p:custDataLst>
          </p:nvPr>
        </p:nvSpPr>
        <p:spPr>
          <a:xfrm>
            <a:off x="1143000" y="6000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谨慎性原则</a:t>
            </a:r>
            <a:endParaRPr lang="zh-CN" altLang="en-US" sz="26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5"/>
            </p:custDataLst>
          </p:nvPr>
        </p:nvSpPr>
        <p:spPr>
          <a:xfrm>
            <a:off x="1143000" y="7143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可理解性原则</a:t>
            </a:r>
            <a:endParaRPr lang="zh-CN" altLang="en-US" sz="2600">
              <a:solidFill>
                <a:srgbClr val="000000"/>
              </a:solidFill>
              <a:latin typeface="微软雅黑" panose="020B0503020204020204" charset="-122"/>
              <a:ea typeface="微软雅黑" panose="020B0503020204020204" charset="-122"/>
            </a:endParaRPr>
          </a:p>
        </p:txBody>
      </p:sp>
      <p:sp>
        <p:nvSpPr>
          <p:cNvPr id="8" name="椭圆 7"/>
          <p:cNvSpPr>
            <a:spLocks noChangeAspect="1"/>
          </p:cNvSpPr>
          <p:nvPr>
            <p:custDataLst>
              <p:tags r:id="rId6"/>
            </p:custDataLst>
          </p:nvPr>
        </p:nvSpPr>
        <p:spPr>
          <a:xfrm>
            <a:off x="539115" y="3868420"/>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9" name="椭圆 8"/>
          <p:cNvSpPr>
            <a:spLocks noChangeAspect="1"/>
          </p:cNvSpPr>
          <p:nvPr>
            <p:custDataLst>
              <p:tags r:id="rId7"/>
            </p:custDataLst>
          </p:nvPr>
        </p:nvSpPr>
        <p:spPr>
          <a:xfrm>
            <a:off x="539115" y="5011420"/>
            <a:ext cx="548640" cy="548640"/>
          </a:xfrm>
          <a:prstGeom prst="ellipse">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0" name="椭圆 9"/>
          <p:cNvSpPr>
            <a:spLocks noChangeAspect="1"/>
          </p:cNvSpPr>
          <p:nvPr>
            <p:custDataLst>
              <p:tags r:id="rId8"/>
            </p:custDataLst>
          </p:nvPr>
        </p:nvSpPr>
        <p:spPr>
          <a:xfrm>
            <a:off x="539115" y="6154420"/>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1" name="椭圆 10"/>
          <p:cNvSpPr>
            <a:spLocks noChangeAspect="1"/>
          </p:cNvSpPr>
          <p:nvPr>
            <p:custDataLst>
              <p:tags r:id="rId9"/>
            </p:custDataLst>
          </p:nvPr>
        </p:nvSpPr>
        <p:spPr>
          <a:xfrm>
            <a:off x="539115" y="7298055"/>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grpSp>
        <p:nvGrpSpPr>
          <p:cNvPr id="16" name="组合 15"/>
          <p:cNvGrpSpPr/>
          <p:nvPr>
            <p:custDataLst>
              <p:tags r:id="rId10"/>
            </p:custDataLst>
          </p:nvPr>
        </p:nvGrpSpPr>
        <p:grpSpPr>
          <a:xfrm>
            <a:off x="0" y="0"/>
            <a:ext cx="5715000" cy="635000"/>
            <a:chOff x="0" y="0"/>
            <a:chExt cx="9000" cy="1000"/>
          </a:xfrm>
        </p:grpSpPr>
        <p:sp>
          <p:nvSpPr>
            <p:cNvPr id="12" name="TitleBackground"/>
            <p:cNvSpPr/>
            <p:nvPr>
              <p:custDataLst>
                <p:tags r:id="rId11"/>
              </p:custDataLst>
            </p:nvPr>
          </p:nvSpPr>
          <p:spPr>
            <a:xfrm>
              <a:off x="0" y="0"/>
              <a:ext cx="90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ColorBlock"/>
            <p:cNvSpPr/>
            <p:nvPr>
              <p:custDataLst>
                <p:tags r:id="rId12"/>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TypeText"/>
            <p:cNvSpPr txBox="1"/>
            <p:nvPr>
              <p:custDataLst>
                <p:tags r:id="rId13"/>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单选题</a:t>
              </a:r>
              <a:endParaRPr lang="zh-CN" altLang="en-US" sz="2600">
                <a:solidFill>
                  <a:srgbClr val="000000"/>
                </a:solidFill>
                <a:latin typeface="微软雅黑" panose="020B0503020204020204" charset="-122"/>
                <a:ea typeface="微软雅黑" panose="020B0503020204020204" charset="-122"/>
              </a:endParaRPr>
            </a:p>
          </p:txBody>
        </p:sp>
        <p:sp>
          <p:nvSpPr>
            <p:cNvPr id="15" name="TipText"/>
            <p:cNvSpPr txBox="1"/>
            <p:nvPr>
              <p:custDataLst>
                <p:tags r:id="rId14"/>
              </p:custDataLst>
            </p:nvPr>
          </p:nvSpPr>
          <p:spPr>
            <a:xfrm>
              <a:off x="26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2分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2" name="图片 1" descr="tmp44E5"/>
          <p:cNvPicPr>
            <a:picLocks noChangeAspect="1"/>
          </p:cNvPicPr>
          <p:nvPr>
            <p:custDataLst>
              <p:tags r:id="rId15"/>
            </p:custDataLst>
          </p:nvPr>
        </p:nvPicPr>
        <p:blipFill>
          <a:blip r:embed="rId16"/>
          <a:stretch>
            <a:fillRect/>
          </a:stretch>
        </p:blipFill>
        <p:spPr>
          <a:xfrm>
            <a:off x="4165600" y="63500"/>
            <a:ext cx="1422400" cy="508000"/>
          </a:xfrm>
          <a:prstGeom prst="rect">
            <a:avLst/>
          </a:prstGeom>
        </p:spPr>
      </p:pic>
    </p:spTree>
    <p:custDataLst>
      <p:tags r:id="rId17"/>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custDataLst>
              <p:tags r:id="rId1"/>
            </p:custDataLst>
          </p:nvPr>
        </p:nvSpPr>
        <p:spPr>
          <a:xfrm>
            <a:off x="571500" y="635000"/>
            <a:ext cx="4572000" cy="2857500"/>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4. </a:t>
            </a:r>
            <a:r>
              <a:rPr lang="zh-CN" altLang="en-US" sz="2600">
                <a:solidFill>
                  <a:srgbClr val="000000"/>
                </a:solidFill>
                <a:latin typeface="微软雅黑" panose="020B0503020204020204" charset="-122"/>
                <a:ea typeface="微软雅黑" panose="020B0503020204020204" charset="-122"/>
              </a:rPr>
              <a:t>财产物资计价的原则是（   ）</a:t>
            </a:r>
            <a:endParaRPr lang="zh-CN" altLang="en-US" sz="2600">
              <a:solidFill>
                <a:srgbClr val="000000"/>
              </a:solidFill>
              <a:latin typeface="微软雅黑" panose="020B0503020204020204" charset="-122"/>
              <a:ea typeface="微软雅黑" panose="020B0503020204020204" charset="-122"/>
            </a:endParaRPr>
          </a:p>
        </p:txBody>
      </p:sp>
      <p:sp>
        <p:nvSpPr>
          <p:cNvPr id="5" name="文本框 4"/>
          <p:cNvSpPr txBox="1"/>
          <p:nvPr>
            <p:custDataLst>
              <p:tags r:id="rId2"/>
            </p:custDataLst>
          </p:nvPr>
        </p:nvSpPr>
        <p:spPr>
          <a:xfrm>
            <a:off x="1143000" y="3714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权责发生制原则</a:t>
            </a:r>
            <a:endParaRPr lang="zh-CN" altLang="en-US" sz="26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3"/>
            </p:custDataLst>
          </p:nvPr>
        </p:nvSpPr>
        <p:spPr>
          <a:xfrm>
            <a:off x="1143000" y="4857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配比原则</a:t>
            </a:r>
            <a:endParaRPr lang="zh-CN" altLang="en-US" sz="26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4"/>
            </p:custDataLst>
          </p:nvPr>
        </p:nvSpPr>
        <p:spPr>
          <a:xfrm>
            <a:off x="1143000" y="6000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历史成本原则</a:t>
            </a:r>
            <a:endParaRPr lang="zh-CN" altLang="en-US" sz="2600">
              <a:solidFill>
                <a:srgbClr val="000000"/>
              </a:solidFill>
              <a:latin typeface="微软雅黑" panose="020B0503020204020204" charset="-122"/>
              <a:ea typeface="微软雅黑" panose="020B0503020204020204" charset="-122"/>
            </a:endParaRPr>
          </a:p>
        </p:txBody>
      </p:sp>
      <p:sp>
        <p:nvSpPr>
          <p:cNvPr id="8" name="文本框 7"/>
          <p:cNvSpPr txBox="1"/>
          <p:nvPr>
            <p:custDataLst>
              <p:tags r:id="rId5"/>
            </p:custDataLst>
          </p:nvPr>
        </p:nvSpPr>
        <p:spPr>
          <a:xfrm>
            <a:off x="1143000" y="7143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可变现净值原则</a:t>
            </a:r>
            <a:endParaRPr lang="zh-CN" altLang="en-US" sz="2600">
              <a:solidFill>
                <a:srgbClr val="000000"/>
              </a:solidFill>
              <a:latin typeface="微软雅黑" panose="020B0503020204020204" charset="-122"/>
              <a:ea typeface="微软雅黑" panose="020B0503020204020204" charset="-122"/>
            </a:endParaRPr>
          </a:p>
        </p:txBody>
      </p:sp>
      <p:sp>
        <p:nvSpPr>
          <p:cNvPr id="9" name="椭圆 8"/>
          <p:cNvSpPr>
            <a:spLocks noChangeAspect="1"/>
          </p:cNvSpPr>
          <p:nvPr>
            <p:custDataLst>
              <p:tags r:id="rId6"/>
            </p:custDataLst>
          </p:nvPr>
        </p:nvSpPr>
        <p:spPr>
          <a:xfrm>
            <a:off x="539115" y="3868420"/>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10" name="椭圆 9"/>
          <p:cNvSpPr>
            <a:spLocks noChangeAspect="1"/>
          </p:cNvSpPr>
          <p:nvPr>
            <p:custDataLst>
              <p:tags r:id="rId7"/>
            </p:custDataLst>
          </p:nvPr>
        </p:nvSpPr>
        <p:spPr>
          <a:xfrm>
            <a:off x="539115" y="5011420"/>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1" name="椭圆 10"/>
          <p:cNvSpPr>
            <a:spLocks noChangeAspect="1"/>
          </p:cNvSpPr>
          <p:nvPr>
            <p:custDataLst>
              <p:tags r:id="rId8"/>
            </p:custDataLst>
          </p:nvPr>
        </p:nvSpPr>
        <p:spPr>
          <a:xfrm>
            <a:off x="539115" y="6154420"/>
            <a:ext cx="548640" cy="548640"/>
          </a:xfrm>
          <a:prstGeom prst="ellipse">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2" name="椭圆 11"/>
          <p:cNvSpPr>
            <a:spLocks noChangeAspect="1"/>
          </p:cNvSpPr>
          <p:nvPr>
            <p:custDataLst>
              <p:tags r:id="rId9"/>
            </p:custDataLst>
          </p:nvPr>
        </p:nvSpPr>
        <p:spPr>
          <a:xfrm>
            <a:off x="539115" y="7298055"/>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grpSp>
        <p:nvGrpSpPr>
          <p:cNvPr id="17" name="组合 16"/>
          <p:cNvGrpSpPr/>
          <p:nvPr>
            <p:custDataLst>
              <p:tags r:id="rId10"/>
            </p:custDataLst>
          </p:nvPr>
        </p:nvGrpSpPr>
        <p:grpSpPr>
          <a:xfrm>
            <a:off x="0" y="0"/>
            <a:ext cx="5715000" cy="635000"/>
            <a:chOff x="0" y="0"/>
            <a:chExt cx="9000" cy="1000"/>
          </a:xfrm>
        </p:grpSpPr>
        <p:sp>
          <p:nvSpPr>
            <p:cNvPr id="13" name="TitleBackground"/>
            <p:cNvSpPr/>
            <p:nvPr>
              <p:custDataLst>
                <p:tags r:id="rId11"/>
              </p:custDataLst>
            </p:nvPr>
          </p:nvSpPr>
          <p:spPr>
            <a:xfrm>
              <a:off x="0" y="0"/>
              <a:ext cx="90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ColorBlock"/>
            <p:cNvSpPr/>
            <p:nvPr>
              <p:custDataLst>
                <p:tags r:id="rId12"/>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TypeText"/>
            <p:cNvSpPr txBox="1"/>
            <p:nvPr>
              <p:custDataLst>
                <p:tags r:id="rId13"/>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单选题</a:t>
              </a:r>
              <a:endParaRPr lang="zh-CN" altLang="en-US" sz="2600">
                <a:solidFill>
                  <a:srgbClr val="000000"/>
                </a:solidFill>
                <a:latin typeface="微软雅黑" panose="020B0503020204020204" charset="-122"/>
                <a:ea typeface="微软雅黑" panose="020B0503020204020204" charset="-122"/>
              </a:endParaRPr>
            </a:p>
          </p:txBody>
        </p:sp>
        <p:sp>
          <p:nvSpPr>
            <p:cNvPr id="16" name="TipText"/>
            <p:cNvSpPr txBox="1"/>
            <p:nvPr>
              <p:custDataLst>
                <p:tags r:id="rId14"/>
              </p:custDataLst>
            </p:nvPr>
          </p:nvSpPr>
          <p:spPr>
            <a:xfrm>
              <a:off x="26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2分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3" name="图片 2" descr="tmp44E5"/>
          <p:cNvPicPr>
            <a:picLocks noChangeAspect="1"/>
          </p:cNvPicPr>
          <p:nvPr>
            <p:custDataLst>
              <p:tags r:id="rId15"/>
            </p:custDataLst>
          </p:nvPr>
        </p:nvPicPr>
        <p:blipFill>
          <a:blip r:embed="rId16"/>
          <a:stretch>
            <a:fillRect/>
          </a:stretch>
        </p:blipFill>
        <p:spPr>
          <a:xfrm>
            <a:off x="4165600" y="63500"/>
            <a:ext cx="1422400" cy="508000"/>
          </a:xfrm>
          <a:prstGeom prst="rect">
            <a:avLst/>
          </a:prstGeom>
        </p:spPr>
      </p:pic>
    </p:spTree>
    <p:custDataLst>
      <p:tags r:id="rId17"/>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custDataLst>
              <p:tags r:id="rId1"/>
            </p:custDataLst>
          </p:nvPr>
        </p:nvSpPr>
        <p:spPr>
          <a:xfrm>
            <a:off x="571500" y="2119908"/>
            <a:ext cx="4572000" cy="1004491"/>
          </a:xfrm>
          <a:prstGeom prst="rect">
            <a:avLst/>
          </a:prstGeom>
          <a:noFill/>
        </p:spPr>
        <p:txBody>
          <a:bodyPr wrap="square" rtlCol="0" anchor="ctr" anchorCtr="0">
            <a:noAutofit/>
          </a:bodyPr>
          <a:p>
            <a:pPr lvl="0" algn="l">
              <a:buNone/>
            </a:pPr>
            <a:r>
              <a:rPr lang="en-US" altLang="zh-CN" sz="2400">
                <a:solidFill>
                  <a:srgbClr val="000000"/>
                </a:solidFill>
                <a:latin typeface="微软雅黑" panose="020B0503020204020204" charset="-122"/>
                <a:ea typeface="微软雅黑" panose="020B0503020204020204" charset="-122"/>
              </a:rPr>
              <a:t>5. </a:t>
            </a:r>
            <a:r>
              <a:rPr lang="zh-CN" altLang="en-US" sz="2400">
                <a:solidFill>
                  <a:srgbClr val="000000"/>
                </a:solidFill>
                <a:latin typeface="微软雅黑" panose="020B0503020204020204" charset="-122"/>
                <a:ea typeface="微软雅黑" panose="020B0503020204020204" charset="-122"/>
              </a:rPr>
              <a:t>下列选项中反映企业财务状况的会计要素是（  ）</a:t>
            </a:r>
            <a:endParaRPr lang="zh-CN" altLang="en-US" sz="2400">
              <a:solidFill>
                <a:srgbClr val="000000"/>
              </a:solidFill>
              <a:latin typeface="微软雅黑" panose="020B0503020204020204" charset="-122"/>
              <a:ea typeface="微软雅黑" panose="020B0503020204020204" charset="-122"/>
            </a:endParaRPr>
          </a:p>
        </p:txBody>
      </p:sp>
      <p:sp>
        <p:nvSpPr>
          <p:cNvPr id="5" name="文本框 4"/>
          <p:cNvSpPr txBox="1"/>
          <p:nvPr>
            <p:custDataLst>
              <p:tags r:id="rId2"/>
            </p:custDataLst>
          </p:nvPr>
        </p:nvSpPr>
        <p:spPr>
          <a:xfrm>
            <a:off x="1143000" y="4270573"/>
            <a:ext cx="4000500" cy="301228"/>
          </a:xfrm>
          <a:prstGeom prst="rect">
            <a:avLst/>
          </a:prstGeom>
          <a:noFill/>
        </p:spPr>
        <p:txBody>
          <a:bodyPr wrap="square" rtlCol="0" anchor="ctr" anchorCtr="0">
            <a:noAutofit/>
          </a:bodyPr>
          <a:p>
            <a:pPr lvl="0" algn="l">
              <a:buNone/>
            </a:pPr>
            <a:r>
              <a:rPr lang="zh-CN" altLang="en-US" sz="3200">
                <a:solidFill>
                  <a:srgbClr val="000000"/>
                </a:solidFill>
                <a:latin typeface="微软雅黑" panose="020B0503020204020204" charset="-122"/>
                <a:ea typeface="微软雅黑" panose="020B0503020204020204" charset="-122"/>
              </a:rPr>
              <a:t>资产</a:t>
            </a:r>
            <a:endParaRPr lang="zh-CN" altLang="en-US" sz="32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3"/>
            </p:custDataLst>
          </p:nvPr>
        </p:nvSpPr>
        <p:spPr>
          <a:xfrm>
            <a:off x="1143000" y="4672211"/>
            <a:ext cx="4000500" cy="301228"/>
          </a:xfrm>
          <a:prstGeom prst="rect">
            <a:avLst/>
          </a:prstGeom>
          <a:noFill/>
        </p:spPr>
        <p:txBody>
          <a:bodyPr wrap="square" rtlCol="0" anchor="ctr" anchorCtr="0">
            <a:noAutofit/>
          </a:bodyPr>
          <a:p>
            <a:pPr lvl="0" algn="l">
              <a:buNone/>
            </a:pPr>
            <a:r>
              <a:rPr lang="zh-CN" altLang="en-US" sz="3200">
                <a:solidFill>
                  <a:srgbClr val="000000"/>
                </a:solidFill>
                <a:latin typeface="微软雅黑" panose="020B0503020204020204" charset="-122"/>
                <a:ea typeface="微软雅黑" panose="020B0503020204020204" charset="-122"/>
              </a:rPr>
              <a:t>收入</a:t>
            </a:r>
            <a:endParaRPr lang="zh-CN" altLang="en-US" sz="32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4"/>
            </p:custDataLst>
          </p:nvPr>
        </p:nvSpPr>
        <p:spPr>
          <a:xfrm>
            <a:off x="1143000" y="5074245"/>
            <a:ext cx="4000500" cy="301228"/>
          </a:xfrm>
          <a:prstGeom prst="rect">
            <a:avLst/>
          </a:prstGeom>
          <a:noFill/>
        </p:spPr>
        <p:txBody>
          <a:bodyPr wrap="square" rtlCol="0" anchor="ctr" anchorCtr="0">
            <a:noAutofit/>
          </a:bodyPr>
          <a:p>
            <a:pPr lvl="0" algn="l">
              <a:buNone/>
            </a:pPr>
            <a:r>
              <a:rPr lang="zh-CN" altLang="en-US" sz="3200">
                <a:solidFill>
                  <a:srgbClr val="000000"/>
                </a:solidFill>
                <a:latin typeface="微软雅黑" panose="020B0503020204020204" charset="-122"/>
                <a:ea typeface="微软雅黑" panose="020B0503020204020204" charset="-122"/>
              </a:rPr>
              <a:t>利润</a:t>
            </a:r>
            <a:endParaRPr lang="zh-CN" altLang="en-US" sz="3200">
              <a:solidFill>
                <a:srgbClr val="000000"/>
              </a:solidFill>
              <a:latin typeface="微软雅黑" panose="020B0503020204020204" charset="-122"/>
              <a:ea typeface="微软雅黑" panose="020B0503020204020204" charset="-122"/>
            </a:endParaRPr>
          </a:p>
        </p:txBody>
      </p:sp>
      <p:sp>
        <p:nvSpPr>
          <p:cNvPr id="8" name="文本框 7"/>
          <p:cNvSpPr txBox="1"/>
          <p:nvPr>
            <p:custDataLst>
              <p:tags r:id="rId5"/>
            </p:custDataLst>
          </p:nvPr>
        </p:nvSpPr>
        <p:spPr>
          <a:xfrm>
            <a:off x="1143000" y="5475883"/>
            <a:ext cx="4000500" cy="301228"/>
          </a:xfrm>
          <a:prstGeom prst="rect">
            <a:avLst/>
          </a:prstGeom>
          <a:noFill/>
        </p:spPr>
        <p:txBody>
          <a:bodyPr wrap="square" rtlCol="0" anchor="ctr" anchorCtr="0">
            <a:noAutofit/>
          </a:bodyPr>
          <a:p>
            <a:pPr lvl="0" algn="l">
              <a:buNone/>
            </a:pPr>
            <a:r>
              <a:rPr lang="zh-CN" altLang="en-US" sz="3200">
                <a:solidFill>
                  <a:srgbClr val="000000"/>
                </a:solidFill>
                <a:latin typeface="微软雅黑" panose="020B0503020204020204" charset="-122"/>
                <a:ea typeface="微软雅黑" panose="020B0503020204020204" charset="-122"/>
              </a:rPr>
              <a:t>成本</a:t>
            </a:r>
            <a:endParaRPr lang="zh-CN" altLang="en-US" sz="3200">
              <a:solidFill>
                <a:srgbClr val="000000"/>
              </a:solidFill>
              <a:latin typeface="微软雅黑" panose="020B0503020204020204" charset="-122"/>
              <a:ea typeface="微软雅黑" panose="020B0503020204020204" charset="-122"/>
            </a:endParaRPr>
          </a:p>
        </p:txBody>
      </p:sp>
      <p:sp>
        <p:nvSpPr>
          <p:cNvPr id="9" name="椭圆 8"/>
          <p:cNvSpPr>
            <a:spLocks noChangeAspect="1"/>
          </p:cNvSpPr>
          <p:nvPr>
            <p:custDataLst>
              <p:tags r:id="rId6"/>
            </p:custDataLst>
          </p:nvPr>
        </p:nvSpPr>
        <p:spPr>
          <a:xfrm>
            <a:off x="736600" y="4300339"/>
            <a:ext cx="240903" cy="241300"/>
          </a:xfrm>
          <a:prstGeom prst="ellipse">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2000">
                <a:solidFill>
                  <a:srgbClr val="FFFFFF"/>
                </a:solidFill>
                <a:latin typeface="微软雅黑" panose="020B0503020204020204" charset="-122"/>
                <a:ea typeface="微软雅黑" panose="020B0503020204020204" charset="-122"/>
              </a:rPr>
              <a:t>A</a:t>
            </a:r>
            <a:endParaRPr lang="zh-CN" altLang="en-US" sz="2000">
              <a:solidFill>
                <a:srgbClr val="FFFFFF"/>
              </a:solidFill>
              <a:latin typeface="微软雅黑" panose="020B0503020204020204" charset="-122"/>
              <a:ea typeface="微软雅黑" panose="020B0503020204020204" charset="-122"/>
            </a:endParaRPr>
          </a:p>
        </p:txBody>
      </p:sp>
      <p:sp>
        <p:nvSpPr>
          <p:cNvPr id="10" name="椭圆 9"/>
          <p:cNvSpPr>
            <a:spLocks noChangeAspect="1"/>
          </p:cNvSpPr>
          <p:nvPr>
            <p:custDataLst>
              <p:tags r:id="rId7"/>
            </p:custDataLst>
          </p:nvPr>
        </p:nvSpPr>
        <p:spPr>
          <a:xfrm>
            <a:off x="736600" y="4702373"/>
            <a:ext cx="240903" cy="24130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2000">
                <a:solidFill>
                  <a:srgbClr val="FFFFFF"/>
                </a:solidFill>
                <a:latin typeface="微软雅黑" panose="020B0503020204020204" charset="-122"/>
                <a:ea typeface="微软雅黑" panose="020B0503020204020204" charset="-122"/>
              </a:rPr>
              <a:t>B</a:t>
            </a:r>
            <a:endParaRPr lang="zh-CN" altLang="en-US" sz="2000">
              <a:solidFill>
                <a:srgbClr val="FFFFFF"/>
              </a:solidFill>
              <a:latin typeface="微软雅黑" panose="020B0503020204020204" charset="-122"/>
              <a:ea typeface="微软雅黑" panose="020B0503020204020204" charset="-122"/>
            </a:endParaRPr>
          </a:p>
        </p:txBody>
      </p:sp>
      <p:sp>
        <p:nvSpPr>
          <p:cNvPr id="11" name="椭圆 10"/>
          <p:cNvSpPr>
            <a:spLocks noChangeAspect="1"/>
          </p:cNvSpPr>
          <p:nvPr>
            <p:custDataLst>
              <p:tags r:id="rId8"/>
            </p:custDataLst>
          </p:nvPr>
        </p:nvSpPr>
        <p:spPr>
          <a:xfrm>
            <a:off x="736600" y="5104408"/>
            <a:ext cx="240903" cy="240903"/>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2000">
                <a:solidFill>
                  <a:srgbClr val="FFFFFF"/>
                </a:solidFill>
                <a:latin typeface="微软雅黑" panose="020B0503020204020204" charset="-122"/>
                <a:ea typeface="微软雅黑" panose="020B0503020204020204" charset="-122"/>
              </a:rPr>
              <a:t>C</a:t>
            </a:r>
            <a:endParaRPr lang="zh-CN" altLang="en-US" sz="2000">
              <a:solidFill>
                <a:srgbClr val="FFFFFF"/>
              </a:solidFill>
              <a:latin typeface="微软雅黑" panose="020B0503020204020204" charset="-122"/>
              <a:ea typeface="微软雅黑" panose="020B0503020204020204" charset="-122"/>
            </a:endParaRPr>
          </a:p>
        </p:txBody>
      </p:sp>
      <p:sp>
        <p:nvSpPr>
          <p:cNvPr id="12" name="椭圆 11"/>
          <p:cNvSpPr>
            <a:spLocks noChangeAspect="1"/>
          </p:cNvSpPr>
          <p:nvPr>
            <p:custDataLst>
              <p:tags r:id="rId9"/>
            </p:custDataLst>
          </p:nvPr>
        </p:nvSpPr>
        <p:spPr>
          <a:xfrm>
            <a:off x="736600" y="5506045"/>
            <a:ext cx="240903" cy="24130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2000">
                <a:solidFill>
                  <a:srgbClr val="FFFFFF"/>
                </a:solidFill>
                <a:latin typeface="微软雅黑" panose="020B0503020204020204" charset="-122"/>
                <a:ea typeface="微软雅黑" panose="020B0503020204020204" charset="-122"/>
              </a:rPr>
              <a:t>D</a:t>
            </a:r>
            <a:endParaRPr lang="zh-CN" altLang="en-US" sz="2000">
              <a:solidFill>
                <a:srgbClr val="FFFFFF"/>
              </a:solidFill>
              <a:latin typeface="微软雅黑" panose="020B0503020204020204" charset="-122"/>
              <a:ea typeface="微软雅黑" panose="020B0503020204020204" charset="-122"/>
            </a:endParaRPr>
          </a:p>
        </p:txBody>
      </p:sp>
      <p:grpSp>
        <p:nvGrpSpPr>
          <p:cNvPr id="17" name="组合 16"/>
          <p:cNvGrpSpPr/>
          <p:nvPr>
            <p:custDataLst>
              <p:tags r:id="rId10"/>
            </p:custDataLst>
          </p:nvPr>
        </p:nvGrpSpPr>
        <p:grpSpPr>
          <a:xfrm>
            <a:off x="0" y="198"/>
            <a:ext cx="5715000" cy="426641"/>
            <a:chOff x="0" y="-7469"/>
            <a:chExt cx="14400" cy="1075"/>
          </a:xfrm>
        </p:grpSpPr>
        <p:sp>
          <p:nvSpPr>
            <p:cNvPr id="13" name="TitleBackground"/>
            <p:cNvSpPr/>
            <p:nvPr>
              <p:custDataLst>
                <p:tags r:id="rId11"/>
              </p:custDataLst>
            </p:nvPr>
          </p:nvSpPr>
          <p:spPr>
            <a:xfrm>
              <a:off x="0" y="-7469"/>
              <a:ext cx="144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125"/>
            </a:p>
          </p:txBody>
        </p:sp>
        <p:sp>
          <p:nvSpPr>
            <p:cNvPr id="14" name="ColorBlock"/>
            <p:cNvSpPr/>
            <p:nvPr>
              <p:custDataLst>
                <p:tags r:id="rId12"/>
              </p:custDataLst>
            </p:nvPr>
          </p:nvSpPr>
          <p:spPr>
            <a:xfrm>
              <a:off x="0" y="-7469"/>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125"/>
            </a:p>
          </p:txBody>
        </p:sp>
        <p:sp>
          <p:nvSpPr>
            <p:cNvPr id="15" name="TypeText"/>
            <p:cNvSpPr txBox="1"/>
            <p:nvPr>
              <p:custDataLst>
                <p:tags r:id="rId13"/>
              </p:custDataLst>
            </p:nvPr>
          </p:nvSpPr>
          <p:spPr>
            <a:xfrm>
              <a:off x="640" y="-7469"/>
              <a:ext cx="3000" cy="1000"/>
            </a:xfrm>
            <a:prstGeom prst="rect">
              <a:avLst/>
            </a:prstGeom>
            <a:noFill/>
          </p:spPr>
          <p:txBody>
            <a:bodyPr wrap="none" rtlCol="0" anchor="ctr" anchorCtr="0">
              <a:noAutofit/>
            </a:bodyPr>
            <a:p>
              <a:pPr lvl="0" algn="l">
                <a:buNone/>
              </a:pPr>
              <a:r>
                <a:rPr lang="zh-CN" altLang="en-US" sz="1625">
                  <a:solidFill>
                    <a:srgbClr val="000000"/>
                  </a:solidFill>
                  <a:latin typeface="微软雅黑" panose="020B0503020204020204" charset="-122"/>
                  <a:ea typeface="微软雅黑" panose="020B0503020204020204" charset="-122"/>
                </a:rPr>
                <a:t>单选题</a:t>
              </a:r>
              <a:endParaRPr lang="zh-CN" altLang="en-US" sz="1625">
                <a:solidFill>
                  <a:srgbClr val="000000"/>
                </a:solidFill>
                <a:latin typeface="微软雅黑" panose="020B0503020204020204" charset="-122"/>
                <a:ea typeface="微软雅黑" panose="020B0503020204020204" charset="-122"/>
              </a:endParaRPr>
            </a:p>
          </p:txBody>
        </p:sp>
        <p:sp>
          <p:nvSpPr>
            <p:cNvPr id="16" name="TipText"/>
            <p:cNvSpPr txBox="1"/>
            <p:nvPr>
              <p:custDataLst>
                <p:tags r:id="rId14"/>
              </p:custDataLst>
            </p:nvPr>
          </p:nvSpPr>
          <p:spPr>
            <a:xfrm>
              <a:off x="2880" y="-7194"/>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2分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2" name="图片 1" descr="tmp44E5"/>
          <p:cNvPicPr>
            <a:picLocks noChangeAspect="1"/>
          </p:cNvPicPr>
          <p:nvPr>
            <p:custDataLst>
              <p:tags r:id="rId15"/>
            </p:custDataLst>
          </p:nvPr>
        </p:nvPicPr>
        <p:blipFill>
          <a:blip r:embed="rId16"/>
          <a:stretch>
            <a:fillRect/>
          </a:stretch>
        </p:blipFill>
        <p:spPr>
          <a:xfrm>
            <a:off x="4165600" y="63500"/>
            <a:ext cx="1422400" cy="508000"/>
          </a:xfrm>
          <a:prstGeom prst="rect">
            <a:avLst/>
          </a:prstGeom>
        </p:spPr>
      </p:pic>
    </p:spTree>
    <p:custDataLst>
      <p:tags r:id="rId17"/>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498475" y="1845905"/>
            <a:ext cx="4572000" cy="1004491"/>
          </a:xfrm>
          <a:prstGeom prst="rect">
            <a:avLst/>
          </a:prstGeom>
          <a:noFill/>
        </p:spPr>
        <p:txBody>
          <a:bodyPr wrap="square" rtlCol="0" anchor="ctr" anchorCtr="0">
            <a:noAutofit/>
          </a:bodyPr>
          <a:p>
            <a:pPr lvl="0" algn="l">
              <a:buNone/>
            </a:pPr>
            <a:r>
              <a:rPr lang="en-US" altLang="zh-CN" sz="2000">
                <a:solidFill>
                  <a:srgbClr val="000000"/>
                </a:solidFill>
                <a:latin typeface="微软雅黑" panose="020B0503020204020204" charset="-122"/>
                <a:ea typeface="微软雅黑" panose="020B0503020204020204" charset="-122"/>
              </a:rPr>
              <a:t>6.</a:t>
            </a:r>
            <a:r>
              <a:rPr lang="zh-CN" altLang="en-US" sz="2000">
                <a:solidFill>
                  <a:srgbClr val="000000"/>
                </a:solidFill>
                <a:latin typeface="微软雅黑" panose="020B0503020204020204" charset="-122"/>
                <a:ea typeface="微软雅黑" panose="020B0503020204020204" charset="-122"/>
              </a:rPr>
              <a:t>下列选项中属于企业的流动负债的是（   ）</a:t>
            </a:r>
            <a:endParaRPr lang="zh-CN" altLang="en-US" sz="2000">
              <a:solidFill>
                <a:srgbClr val="000000"/>
              </a:solidFill>
              <a:latin typeface="微软雅黑" panose="020B0503020204020204" charset="-122"/>
              <a:ea typeface="微软雅黑" panose="020B0503020204020204" charset="-122"/>
            </a:endParaRPr>
          </a:p>
        </p:txBody>
      </p:sp>
      <p:sp>
        <p:nvSpPr>
          <p:cNvPr id="4" name="文本框 3"/>
          <p:cNvSpPr txBox="1"/>
          <p:nvPr>
            <p:custDataLst>
              <p:tags r:id="rId2"/>
            </p:custDataLst>
          </p:nvPr>
        </p:nvSpPr>
        <p:spPr>
          <a:xfrm>
            <a:off x="1143000" y="4270573"/>
            <a:ext cx="4000500" cy="301228"/>
          </a:xfrm>
          <a:prstGeom prst="rect">
            <a:avLst/>
          </a:prstGeom>
          <a:noFill/>
        </p:spPr>
        <p:txBody>
          <a:bodyPr wrap="square" rtlCol="0" anchor="ctr" anchorCtr="0">
            <a:noAutofit/>
          </a:bodyPr>
          <a:p>
            <a:pPr lvl="0" algn="l">
              <a:buNone/>
            </a:pPr>
            <a:r>
              <a:rPr lang="zh-CN" altLang="en-US" sz="2000">
                <a:solidFill>
                  <a:srgbClr val="000000"/>
                </a:solidFill>
                <a:latin typeface="微软雅黑" panose="020B0503020204020204" charset="-122"/>
                <a:ea typeface="微软雅黑" panose="020B0503020204020204" charset="-122"/>
              </a:rPr>
              <a:t>无形资产</a:t>
            </a:r>
            <a:endParaRPr lang="zh-CN" altLang="en-US" sz="2000">
              <a:solidFill>
                <a:srgbClr val="000000"/>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1143000" y="4672211"/>
            <a:ext cx="4000500" cy="301228"/>
          </a:xfrm>
          <a:prstGeom prst="rect">
            <a:avLst/>
          </a:prstGeom>
          <a:noFill/>
        </p:spPr>
        <p:txBody>
          <a:bodyPr wrap="square" rtlCol="0" anchor="ctr" anchorCtr="0">
            <a:noAutofit/>
          </a:bodyPr>
          <a:p>
            <a:pPr lvl="0" algn="l">
              <a:buNone/>
            </a:pPr>
            <a:r>
              <a:rPr lang="zh-CN" altLang="en-US" sz="2000">
                <a:solidFill>
                  <a:srgbClr val="000000"/>
                </a:solidFill>
                <a:latin typeface="微软雅黑" panose="020B0503020204020204" charset="-122"/>
                <a:ea typeface="微软雅黑" panose="020B0503020204020204" charset="-122"/>
              </a:rPr>
              <a:t>预收账款</a:t>
            </a:r>
            <a:endParaRPr lang="zh-CN" altLang="en-US" sz="20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4"/>
            </p:custDataLst>
          </p:nvPr>
        </p:nvSpPr>
        <p:spPr>
          <a:xfrm>
            <a:off x="1143000" y="5074245"/>
            <a:ext cx="4000500" cy="301228"/>
          </a:xfrm>
          <a:prstGeom prst="rect">
            <a:avLst/>
          </a:prstGeom>
          <a:noFill/>
        </p:spPr>
        <p:txBody>
          <a:bodyPr wrap="square" rtlCol="0" anchor="ctr" anchorCtr="0">
            <a:noAutofit/>
          </a:bodyPr>
          <a:p>
            <a:pPr lvl="0" algn="l">
              <a:buNone/>
            </a:pPr>
            <a:r>
              <a:rPr lang="zh-CN" altLang="en-US" sz="2000">
                <a:solidFill>
                  <a:srgbClr val="000000"/>
                </a:solidFill>
                <a:latin typeface="微软雅黑" panose="020B0503020204020204" charset="-122"/>
                <a:ea typeface="微软雅黑" panose="020B0503020204020204" charset="-122"/>
              </a:rPr>
              <a:t>应付债券</a:t>
            </a:r>
            <a:endParaRPr lang="zh-CN" altLang="en-US" sz="20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5"/>
            </p:custDataLst>
          </p:nvPr>
        </p:nvSpPr>
        <p:spPr>
          <a:xfrm>
            <a:off x="1143000" y="5475883"/>
            <a:ext cx="4000500" cy="301228"/>
          </a:xfrm>
          <a:prstGeom prst="rect">
            <a:avLst/>
          </a:prstGeom>
          <a:noFill/>
        </p:spPr>
        <p:txBody>
          <a:bodyPr wrap="square" rtlCol="0" anchor="ctr" anchorCtr="0">
            <a:noAutofit/>
          </a:bodyPr>
          <a:p>
            <a:pPr lvl="0" algn="l">
              <a:buNone/>
            </a:pPr>
            <a:r>
              <a:rPr lang="zh-CN" altLang="en-US" sz="2000">
                <a:solidFill>
                  <a:srgbClr val="000000"/>
                </a:solidFill>
                <a:latin typeface="微软雅黑" panose="020B0503020204020204" charset="-122"/>
                <a:ea typeface="微软雅黑" panose="020B0503020204020204" charset="-122"/>
              </a:rPr>
              <a:t>存货</a:t>
            </a:r>
            <a:endParaRPr lang="zh-CN" altLang="en-US" sz="2000">
              <a:solidFill>
                <a:srgbClr val="000000"/>
              </a:solidFill>
              <a:latin typeface="微软雅黑" panose="020B0503020204020204" charset="-122"/>
              <a:ea typeface="微软雅黑" panose="020B0503020204020204" charset="-122"/>
            </a:endParaRPr>
          </a:p>
        </p:txBody>
      </p:sp>
      <p:sp>
        <p:nvSpPr>
          <p:cNvPr id="8" name="椭圆 7"/>
          <p:cNvSpPr>
            <a:spLocks noChangeAspect="1"/>
          </p:cNvSpPr>
          <p:nvPr>
            <p:custDataLst>
              <p:tags r:id="rId6"/>
            </p:custDataLst>
          </p:nvPr>
        </p:nvSpPr>
        <p:spPr>
          <a:xfrm>
            <a:off x="736600" y="4300339"/>
            <a:ext cx="240903" cy="241300"/>
          </a:xfrm>
          <a:prstGeom prst="ellipse">
            <a:avLst/>
          </a:prstGeom>
          <a:solidFill>
            <a:srgbClr val="808080"/>
          </a:solidFill>
          <a:ln w="127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a:solidFill>
                  <a:srgbClr val="FFFFFF"/>
                </a:solidFill>
                <a:latin typeface="微软雅黑" panose="020B0503020204020204" charset="-122"/>
                <a:ea typeface="微软雅黑" panose="020B0503020204020204" charset="-122"/>
              </a:rPr>
              <a:t>A</a:t>
            </a:r>
            <a:endParaRPr lang="zh-CN" altLang="en-US">
              <a:solidFill>
                <a:srgbClr val="FFFFFF"/>
              </a:solidFill>
              <a:latin typeface="微软雅黑" panose="020B0503020204020204" charset="-122"/>
              <a:ea typeface="微软雅黑" panose="020B0503020204020204" charset="-122"/>
            </a:endParaRPr>
          </a:p>
        </p:txBody>
      </p:sp>
      <p:sp>
        <p:nvSpPr>
          <p:cNvPr id="9" name="椭圆 8"/>
          <p:cNvSpPr>
            <a:spLocks noChangeAspect="1"/>
          </p:cNvSpPr>
          <p:nvPr>
            <p:custDataLst>
              <p:tags r:id="rId7"/>
            </p:custDataLst>
          </p:nvPr>
        </p:nvSpPr>
        <p:spPr>
          <a:xfrm>
            <a:off x="736600" y="4702373"/>
            <a:ext cx="240903" cy="241300"/>
          </a:xfrm>
          <a:prstGeom prst="ellipse">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a:solidFill>
                  <a:srgbClr val="FFFFFF"/>
                </a:solidFill>
                <a:latin typeface="微软雅黑" panose="020B0503020204020204" charset="-122"/>
                <a:ea typeface="微软雅黑" panose="020B0503020204020204" charset="-122"/>
              </a:rPr>
              <a:t>B</a:t>
            </a:r>
            <a:endParaRPr lang="zh-CN" altLang="en-US">
              <a:solidFill>
                <a:srgbClr val="FFFFFF"/>
              </a:solidFill>
              <a:latin typeface="微软雅黑" panose="020B0503020204020204" charset="-122"/>
              <a:ea typeface="微软雅黑" panose="020B0503020204020204" charset="-122"/>
            </a:endParaRPr>
          </a:p>
        </p:txBody>
      </p:sp>
      <p:sp>
        <p:nvSpPr>
          <p:cNvPr id="10" name="椭圆 9"/>
          <p:cNvSpPr>
            <a:spLocks noChangeAspect="1"/>
          </p:cNvSpPr>
          <p:nvPr>
            <p:custDataLst>
              <p:tags r:id="rId8"/>
            </p:custDataLst>
          </p:nvPr>
        </p:nvSpPr>
        <p:spPr>
          <a:xfrm>
            <a:off x="736600" y="5104408"/>
            <a:ext cx="240903" cy="240903"/>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a:solidFill>
                  <a:srgbClr val="FFFFFF"/>
                </a:solidFill>
                <a:latin typeface="微软雅黑" panose="020B0503020204020204" charset="-122"/>
                <a:ea typeface="微软雅黑" panose="020B0503020204020204" charset="-122"/>
              </a:rPr>
              <a:t>C</a:t>
            </a:r>
            <a:endParaRPr lang="zh-CN" altLang="en-US">
              <a:solidFill>
                <a:srgbClr val="FFFFFF"/>
              </a:solidFill>
              <a:latin typeface="微软雅黑" panose="020B0503020204020204" charset="-122"/>
              <a:ea typeface="微软雅黑" panose="020B0503020204020204" charset="-122"/>
            </a:endParaRPr>
          </a:p>
        </p:txBody>
      </p:sp>
      <p:sp>
        <p:nvSpPr>
          <p:cNvPr id="11" name="椭圆 10"/>
          <p:cNvSpPr>
            <a:spLocks noChangeAspect="1"/>
          </p:cNvSpPr>
          <p:nvPr>
            <p:custDataLst>
              <p:tags r:id="rId9"/>
            </p:custDataLst>
          </p:nvPr>
        </p:nvSpPr>
        <p:spPr>
          <a:xfrm>
            <a:off x="736600" y="5506045"/>
            <a:ext cx="240903" cy="24130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a:solidFill>
                  <a:srgbClr val="FFFFFF"/>
                </a:solidFill>
                <a:latin typeface="微软雅黑" panose="020B0503020204020204" charset="-122"/>
                <a:ea typeface="微软雅黑" panose="020B0503020204020204" charset="-122"/>
              </a:rPr>
              <a:t>D</a:t>
            </a:r>
            <a:endParaRPr lang="zh-CN" altLang="en-US">
              <a:solidFill>
                <a:srgbClr val="FFFFFF"/>
              </a:solidFill>
              <a:latin typeface="微软雅黑" panose="020B0503020204020204" charset="-122"/>
              <a:ea typeface="微软雅黑" panose="020B0503020204020204" charset="-122"/>
            </a:endParaRPr>
          </a:p>
        </p:txBody>
      </p:sp>
      <p:grpSp>
        <p:nvGrpSpPr>
          <p:cNvPr id="16" name="组合 15"/>
          <p:cNvGrpSpPr/>
          <p:nvPr>
            <p:custDataLst>
              <p:tags r:id="rId10"/>
            </p:custDataLst>
          </p:nvPr>
        </p:nvGrpSpPr>
        <p:grpSpPr>
          <a:xfrm>
            <a:off x="0" y="198"/>
            <a:ext cx="5715000" cy="426641"/>
            <a:chOff x="0" y="-7469"/>
            <a:chExt cx="14400" cy="1075"/>
          </a:xfrm>
        </p:grpSpPr>
        <p:sp>
          <p:nvSpPr>
            <p:cNvPr id="12" name="TitleBackground"/>
            <p:cNvSpPr/>
            <p:nvPr>
              <p:custDataLst>
                <p:tags r:id="rId11"/>
              </p:custDataLst>
            </p:nvPr>
          </p:nvSpPr>
          <p:spPr>
            <a:xfrm>
              <a:off x="0" y="-7469"/>
              <a:ext cx="144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125"/>
            </a:p>
          </p:txBody>
        </p:sp>
        <p:sp>
          <p:nvSpPr>
            <p:cNvPr id="13" name="ColorBlock"/>
            <p:cNvSpPr/>
            <p:nvPr>
              <p:custDataLst>
                <p:tags r:id="rId12"/>
              </p:custDataLst>
            </p:nvPr>
          </p:nvSpPr>
          <p:spPr>
            <a:xfrm>
              <a:off x="0" y="-7469"/>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125"/>
            </a:p>
          </p:txBody>
        </p:sp>
        <p:sp>
          <p:nvSpPr>
            <p:cNvPr id="14" name="TypeText"/>
            <p:cNvSpPr txBox="1"/>
            <p:nvPr>
              <p:custDataLst>
                <p:tags r:id="rId13"/>
              </p:custDataLst>
            </p:nvPr>
          </p:nvSpPr>
          <p:spPr>
            <a:xfrm>
              <a:off x="640" y="-7469"/>
              <a:ext cx="3000" cy="1000"/>
            </a:xfrm>
            <a:prstGeom prst="rect">
              <a:avLst/>
            </a:prstGeom>
            <a:noFill/>
          </p:spPr>
          <p:txBody>
            <a:bodyPr wrap="none" rtlCol="0" anchor="ctr" anchorCtr="0">
              <a:noAutofit/>
            </a:bodyPr>
            <a:p>
              <a:pPr lvl="0" algn="l">
                <a:buNone/>
              </a:pPr>
              <a:r>
                <a:rPr lang="zh-CN" altLang="en-US" sz="1625">
                  <a:solidFill>
                    <a:srgbClr val="000000"/>
                  </a:solidFill>
                  <a:latin typeface="微软雅黑" panose="020B0503020204020204" charset="-122"/>
                  <a:ea typeface="微软雅黑" panose="020B0503020204020204" charset="-122"/>
                </a:rPr>
                <a:t>单选题</a:t>
              </a:r>
              <a:endParaRPr lang="zh-CN" altLang="en-US" sz="1625">
                <a:solidFill>
                  <a:srgbClr val="000000"/>
                </a:solidFill>
                <a:latin typeface="微软雅黑" panose="020B0503020204020204" charset="-122"/>
                <a:ea typeface="微软雅黑" panose="020B0503020204020204" charset="-122"/>
              </a:endParaRPr>
            </a:p>
          </p:txBody>
        </p:sp>
        <p:sp>
          <p:nvSpPr>
            <p:cNvPr id="15" name="TipText"/>
            <p:cNvSpPr txBox="1"/>
            <p:nvPr>
              <p:custDataLst>
                <p:tags r:id="rId14"/>
              </p:custDataLst>
            </p:nvPr>
          </p:nvSpPr>
          <p:spPr>
            <a:xfrm>
              <a:off x="2880" y="-7194"/>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2分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17" name="图片 16" descr="tmp44E5"/>
          <p:cNvPicPr>
            <a:picLocks noChangeAspect="1"/>
          </p:cNvPicPr>
          <p:nvPr>
            <p:custDataLst>
              <p:tags r:id="rId15"/>
            </p:custDataLst>
          </p:nvPr>
        </p:nvPicPr>
        <p:blipFill>
          <a:blip r:embed="rId16"/>
          <a:stretch>
            <a:fillRect/>
          </a:stretch>
        </p:blipFill>
        <p:spPr>
          <a:xfrm>
            <a:off x="4165600" y="63500"/>
            <a:ext cx="1422400" cy="508000"/>
          </a:xfrm>
          <a:prstGeom prst="rect">
            <a:avLst/>
          </a:prstGeom>
        </p:spPr>
      </p:pic>
    </p:spTree>
    <p:custDataLst>
      <p:tags r:id="rId17"/>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571500" y="635000"/>
            <a:ext cx="4572000" cy="2857500"/>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7. </a:t>
            </a:r>
            <a:r>
              <a:rPr lang="zh-CN" altLang="en-US" sz="2600">
                <a:solidFill>
                  <a:srgbClr val="000000"/>
                </a:solidFill>
                <a:latin typeface="微软雅黑" panose="020B0503020204020204" charset="-122"/>
                <a:ea typeface="微软雅黑" panose="020B0503020204020204" charset="-122"/>
              </a:rPr>
              <a:t>累计折旧账户按照经济内容分类属于（    ）账户</a:t>
            </a:r>
            <a:endParaRPr lang="zh-CN" altLang="en-US" sz="2600">
              <a:solidFill>
                <a:srgbClr val="000000"/>
              </a:solidFill>
              <a:latin typeface="微软雅黑" panose="020B0503020204020204" charset="-122"/>
              <a:ea typeface="微软雅黑" panose="020B0503020204020204" charset="-122"/>
            </a:endParaRPr>
          </a:p>
        </p:txBody>
      </p:sp>
      <p:sp>
        <p:nvSpPr>
          <p:cNvPr id="4" name="文本框 3"/>
          <p:cNvSpPr txBox="1"/>
          <p:nvPr>
            <p:custDataLst>
              <p:tags r:id="rId2"/>
            </p:custDataLst>
          </p:nvPr>
        </p:nvSpPr>
        <p:spPr>
          <a:xfrm>
            <a:off x="1143000" y="3714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资产类</a:t>
            </a:r>
            <a:endParaRPr lang="zh-CN" altLang="en-US" sz="2600">
              <a:solidFill>
                <a:srgbClr val="000000"/>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1143000" y="4857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负债类</a:t>
            </a:r>
            <a:endParaRPr lang="zh-CN" altLang="en-US" sz="26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4"/>
            </p:custDataLst>
          </p:nvPr>
        </p:nvSpPr>
        <p:spPr>
          <a:xfrm>
            <a:off x="1143000" y="6000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所有者权益类</a:t>
            </a:r>
            <a:endParaRPr lang="zh-CN" altLang="en-US" sz="26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5"/>
            </p:custDataLst>
          </p:nvPr>
        </p:nvSpPr>
        <p:spPr>
          <a:xfrm>
            <a:off x="1143000" y="7143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费用类</a:t>
            </a:r>
            <a:endParaRPr lang="zh-CN" altLang="en-US" sz="2600">
              <a:solidFill>
                <a:srgbClr val="000000"/>
              </a:solidFill>
              <a:latin typeface="微软雅黑" panose="020B0503020204020204" charset="-122"/>
              <a:ea typeface="微软雅黑" panose="020B0503020204020204" charset="-122"/>
            </a:endParaRPr>
          </a:p>
        </p:txBody>
      </p:sp>
      <p:sp>
        <p:nvSpPr>
          <p:cNvPr id="8" name="椭圆 7"/>
          <p:cNvSpPr>
            <a:spLocks noChangeAspect="1"/>
          </p:cNvSpPr>
          <p:nvPr>
            <p:custDataLst>
              <p:tags r:id="rId6"/>
            </p:custDataLst>
          </p:nvPr>
        </p:nvSpPr>
        <p:spPr>
          <a:xfrm>
            <a:off x="539115" y="3868420"/>
            <a:ext cx="548640" cy="548640"/>
          </a:xfrm>
          <a:prstGeom prst="ellipse">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9" name="椭圆 8"/>
          <p:cNvSpPr>
            <a:spLocks noChangeAspect="1"/>
          </p:cNvSpPr>
          <p:nvPr>
            <p:custDataLst>
              <p:tags r:id="rId7"/>
            </p:custDataLst>
          </p:nvPr>
        </p:nvSpPr>
        <p:spPr>
          <a:xfrm>
            <a:off x="539115" y="5011420"/>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0" name="椭圆 9"/>
          <p:cNvSpPr>
            <a:spLocks noChangeAspect="1"/>
          </p:cNvSpPr>
          <p:nvPr>
            <p:custDataLst>
              <p:tags r:id="rId8"/>
            </p:custDataLst>
          </p:nvPr>
        </p:nvSpPr>
        <p:spPr>
          <a:xfrm>
            <a:off x="539115" y="6154420"/>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1" name="椭圆 10"/>
          <p:cNvSpPr>
            <a:spLocks noChangeAspect="1"/>
          </p:cNvSpPr>
          <p:nvPr>
            <p:custDataLst>
              <p:tags r:id="rId9"/>
            </p:custDataLst>
          </p:nvPr>
        </p:nvSpPr>
        <p:spPr>
          <a:xfrm>
            <a:off x="539115" y="7298055"/>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grpSp>
        <p:nvGrpSpPr>
          <p:cNvPr id="16" name="组合 15"/>
          <p:cNvGrpSpPr/>
          <p:nvPr>
            <p:custDataLst>
              <p:tags r:id="rId10"/>
            </p:custDataLst>
          </p:nvPr>
        </p:nvGrpSpPr>
        <p:grpSpPr>
          <a:xfrm>
            <a:off x="0" y="0"/>
            <a:ext cx="5715000" cy="635000"/>
            <a:chOff x="0" y="0"/>
            <a:chExt cx="9000" cy="1000"/>
          </a:xfrm>
        </p:grpSpPr>
        <p:sp>
          <p:nvSpPr>
            <p:cNvPr id="12" name="TitleBackground"/>
            <p:cNvSpPr/>
            <p:nvPr>
              <p:custDataLst>
                <p:tags r:id="rId11"/>
              </p:custDataLst>
            </p:nvPr>
          </p:nvSpPr>
          <p:spPr>
            <a:xfrm>
              <a:off x="0" y="0"/>
              <a:ext cx="90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ColorBlock"/>
            <p:cNvSpPr/>
            <p:nvPr>
              <p:custDataLst>
                <p:tags r:id="rId12"/>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TypeText"/>
            <p:cNvSpPr txBox="1"/>
            <p:nvPr>
              <p:custDataLst>
                <p:tags r:id="rId13"/>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单选题</a:t>
              </a:r>
              <a:endParaRPr lang="zh-CN" altLang="en-US" sz="2600">
                <a:solidFill>
                  <a:srgbClr val="000000"/>
                </a:solidFill>
                <a:latin typeface="微软雅黑" panose="020B0503020204020204" charset="-122"/>
                <a:ea typeface="微软雅黑" panose="020B0503020204020204" charset="-122"/>
              </a:endParaRPr>
            </a:p>
          </p:txBody>
        </p:sp>
        <p:sp>
          <p:nvSpPr>
            <p:cNvPr id="15" name="TipText"/>
            <p:cNvSpPr txBox="1"/>
            <p:nvPr>
              <p:custDataLst>
                <p:tags r:id="rId14"/>
              </p:custDataLst>
            </p:nvPr>
          </p:nvSpPr>
          <p:spPr>
            <a:xfrm>
              <a:off x="26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2分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2" name="图片 1" descr="tmp44E5"/>
          <p:cNvPicPr>
            <a:picLocks noChangeAspect="1"/>
          </p:cNvPicPr>
          <p:nvPr>
            <p:custDataLst>
              <p:tags r:id="rId15"/>
            </p:custDataLst>
          </p:nvPr>
        </p:nvPicPr>
        <p:blipFill>
          <a:blip r:embed="rId16"/>
          <a:stretch>
            <a:fillRect/>
          </a:stretch>
        </p:blipFill>
        <p:spPr>
          <a:xfrm>
            <a:off x="4165600" y="63500"/>
            <a:ext cx="1422400" cy="508000"/>
          </a:xfrm>
          <a:prstGeom prst="rect">
            <a:avLst/>
          </a:prstGeom>
        </p:spPr>
      </p:pic>
    </p:spTree>
    <p:custDataLst>
      <p:tags r:id="rId17"/>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571500" y="635000"/>
            <a:ext cx="4572000" cy="2857500"/>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8. </a:t>
            </a:r>
            <a:r>
              <a:rPr lang="zh-CN" altLang="en-US" sz="2600">
                <a:solidFill>
                  <a:srgbClr val="000000"/>
                </a:solidFill>
                <a:latin typeface="微软雅黑" panose="020B0503020204020204" charset="-122"/>
                <a:ea typeface="微软雅黑" panose="020B0503020204020204" charset="-122"/>
              </a:rPr>
              <a:t>按照收付实现制要求，确定收入和费用归属期的标准是（   ）</a:t>
            </a:r>
            <a:endParaRPr lang="zh-CN" altLang="en-US" sz="2600">
              <a:solidFill>
                <a:srgbClr val="000000"/>
              </a:solidFill>
              <a:latin typeface="微软雅黑" panose="020B0503020204020204" charset="-122"/>
              <a:ea typeface="微软雅黑" panose="020B0503020204020204" charset="-122"/>
            </a:endParaRPr>
          </a:p>
        </p:txBody>
      </p:sp>
      <p:sp>
        <p:nvSpPr>
          <p:cNvPr id="4" name="文本框 3"/>
          <p:cNvSpPr txBox="1"/>
          <p:nvPr>
            <p:custDataLst>
              <p:tags r:id="rId2"/>
            </p:custDataLst>
          </p:nvPr>
        </p:nvSpPr>
        <p:spPr>
          <a:xfrm>
            <a:off x="1143000" y="3714750"/>
            <a:ext cx="4000500" cy="857250"/>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 </a:t>
            </a:r>
            <a:r>
              <a:rPr lang="zh-CN" altLang="en-US" sz="2600">
                <a:solidFill>
                  <a:srgbClr val="000000"/>
                </a:solidFill>
                <a:latin typeface="微软雅黑" panose="020B0503020204020204" charset="-122"/>
                <a:ea typeface="微软雅黑" panose="020B0503020204020204" charset="-122"/>
              </a:rPr>
              <a:t>实际发生的收支</a:t>
            </a:r>
            <a:endParaRPr lang="zh-CN" altLang="en-US" sz="2600">
              <a:solidFill>
                <a:srgbClr val="000000"/>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1143000" y="4857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实际款项的收付</a:t>
            </a:r>
            <a:endParaRPr lang="zh-CN" altLang="en-US" sz="26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4"/>
            </p:custDataLst>
          </p:nvPr>
        </p:nvSpPr>
        <p:spPr>
          <a:xfrm>
            <a:off x="1143000" y="6000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实际收付的业务</a:t>
            </a:r>
            <a:endParaRPr lang="zh-CN" altLang="en-US" sz="26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5"/>
            </p:custDataLst>
          </p:nvPr>
        </p:nvSpPr>
        <p:spPr>
          <a:xfrm>
            <a:off x="1143000" y="7143750"/>
            <a:ext cx="4000500" cy="857250"/>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实现的经营成果</a:t>
            </a:r>
            <a:endParaRPr lang="zh-CN" altLang="en-US" sz="2600">
              <a:solidFill>
                <a:srgbClr val="000000"/>
              </a:solidFill>
              <a:latin typeface="微软雅黑" panose="020B0503020204020204" charset="-122"/>
              <a:ea typeface="微软雅黑" panose="020B0503020204020204" charset="-122"/>
            </a:endParaRPr>
          </a:p>
        </p:txBody>
      </p:sp>
      <p:sp>
        <p:nvSpPr>
          <p:cNvPr id="8" name="椭圆 7"/>
          <p:cNvSpPr>
            <a:spLocks noChangeAspect="1"/>
          </p:cNvSpPr>
          <p:nvPr>
            <p:custDataLst>
              <p:tags r:id="rId6"/>
            </p:custDataLst>
          </p:nvPr>
        </p:nvSpPr>
        <p:spPr>
          <a:xfrm>
            <a:off x="539115" y="3868420"/>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9" name="椭圆 8"/>
          <p:cNvSpPr>
            <a:spLocks noChangeAspect="1"/>
          </p:cNvSpPr>
          <p:nvPr>
            <p:custDataLst>
              <p:tags r:id="rId7"/>
            </p:custDataLst>
          </p:nvPr>
        </p:nvSpPr>
        <p:spPr>
          <a:xfrm>
            <a:off x="539115" y="5011420"/>
            <a:ext cx="548640" cy="548640"/>
          </a:xfrm>
          <a:prstGeom prst="ellipse">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0" name="椭圆 9"/>
          <p:cNvSpPr>
            <a:spLocks noChangeAspect="1"/>
          </p:cNvSpPr>
          <p:nvPr>
            <p:custDataLst>
              <p:tags r:id="rId8"/>
            </p:custDataLst>
          </p:nvPr>
        </p:nvSpPr>
        <p:spPr>
          <a:xfrm>
            <a:off x="539115" y="6154420"/>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1" name="椭圆 10"/>
          <p:cNvSpPr>
            <a:spLocks noChangeAspect="1"/>
          </p:cNvSpPr>
          <p:nvPr>
            <p:custDataLst>
              <p:tags r:id="rId9"/>
            </p:custDataLst>
          </p:nvPr>
        </p:nvSpPr>
        <p:spPr>
          <a:xfrm>
            <a:off x="539115" y="7298055"/>
            <a:ext cx="548640" cy="54864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grpSp>
        <p:nvGrpSpPr>
          <p:cNvPr id="16" name="组合 15"/>
          <p:cNvGrpSpPr/>
          <p:nvPr>
            <p:custDataLst>
              <p:tags r:id="rId10"/>
            </p:custDataLst>
          </p:nvPr>
        </p:nvGrpSpPr>
        <p:grpSpPr>
          <a:xfrm>
            <a:off x="0" y="0"/>
            <a:ext cx="5715000" cy="635000"/>
            <a:chOff x="0" y="0"/>
            <a:chExt cx="9000" cy="1000"/>
          </a:xfrm>
        </p:grpSpPr>
        <p:sp>
          <p:nvSpPr>
            <p:cNvPr id="12" name="TitleBackground"/>
            <p:cNvSpPr/>
            <p:nvPr>
              <p:custDataLst>
                <p:tags r:id="rId11"/>
              </p:custDataLst>
            </p:nvPr>
          </p:nvSpPr>
          <p:spPr>
            <a:xfrm>
              <a:off x="0" y="0"/>
              <a:ext cx="90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ColorBlock"/>
            <p:cNvSpPr/>
            <p:nvPr>
              <p:custDataLst>
                <p:tags r:id="rId12"/>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cap="flat" cmpd="sng" algn="ctr">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TypeText"/>
            <p:cNvSpPr txBox="1"/>
            <p:nvPr>
              <p:custDataLst>
                <p:tags r:id="rId13"/>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单选题</a:t>
              </a:r>
              <a:endParaRPr lang="zh-CN" altLang="en-US" sz="2600">
                <a:solidFill>
                  <a:srgbClr val="000000"/>
                </a:solidFill>
                <a:latin typeface="微软雅黑" panose="020B0503020204020204" charset="-122"/>
                <a:ea typeface="微软雅黑" panose="020B0503020204020204" charset="-122"/>
              </a:endParaRPr>
            </a:p>
          </p:txBody>
        </p:sp>
        <p:sp>
          <p:nvSpPr>
            <p:cNvPr id="15" name="TipText"/>
            <p:cNvSpPr txBox="1"/>
            <p:nvPr>
              <p:custDataLst>
                <p:tags r:id="rId14"/>
              </p:custDataLst>
            </p:nvPr>
          </p:nvSpPr>
          <p:spPr>
            <a:xfrm>
              <a:off x="26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2分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2" name="图片 1" descr="tmp44E5"/>
          <p:cNvPicPr>
            <a:picLocks noChangeAspect="1"/>
          </p:cNvPicPr>
          <p:nvPr>
            <p:custDataLst>
              <p:tags r:id="rId15"/>
            </p:custDataLst>
          </p:nvPr>
        </p:nvPicPr>
        <p:blipFill>
          <a:blip r:embed="rId16"/>
          <a:stretch>
            <a:fillRect/>
          </a:stretch>
        </p:blipFill>
        <p:spPr>
          <a:xfrm>
            <a:off x="4165600" y="63500"/>
            <a:ext cx="1422400" cy="508000"/>
          </a:xfrm>
          <a:prstGeom prst="rect">
            <a:avLst/>
          </a:prstGeom>
        </p:spPr>
      </p:pic>
    </p:spTree>
    <p:custDataLst>
      <p:tags r:id="rId17"/>
    </p:custDataLst>
  </p:cSld>
  <p:clrMapOvr>
    <a:masterClrMapping/>
  </p:clrMapOvr>
</p:sld>
</file>

<file path=ppt/tags/tag1.xml><?xml version="1.0" encoding="utf-8"?>
<p:tagLst xmlns:p="http://schemas.openxmlformats.org/presentationml/2006/main">
  <p:tag name="KSO_WM_TEMPLATE_THUMBS_INDEX" val="1"/>
  <p:tag name="KSO_WM_TEMPLATE_SUBCATEGORY" val="0"/>
  <p:tag name="KSO_WM_TAG_VERSION" val="1.0"/>
  <p:tag name="KSO_WM_BEAUTIFY_FLAG" val="#wm#"/>
  <p:tag name="KSO_WM_TEMPLATE_CATEGORY" val="custom"/>
  <p:tag name="KSO_WM_TEMPLATE_INDEX" val="20187308"/>
</p:tagLst>
</file>

<file path=ppt/tags/tag10.xml><?xml version="1.0" encoding="utf-8"?>
<p:tagLst xmlns:p="http://schemas.openxmlformats.org/presentationml/2006/main">
  <p:tag name="RAINPROBLEM" val="ProblemBullet"/>
  <p:tag name="RAINPROBLEMTYPE" val="MultipleChoice"/>
  <p:tag name="RAINBULLET" val="Wrong"/>
</p:tagLst>
</file>

<file path=ppt/tags/tag100.xml><?xml version="1.0" encoding="utf-8"?>
<p:tagLst xmlns:p="http://schemas.openxmlformats.org/presentationml/2006/main">
  <p:tag name="RAINPROBLEM" val="ProblemBody"/>
</p:tagLst>
</file>

<file path=ppt/tags/tag101.xml><?xml version="1.0" encoding="utf-8"?>
<p:tagLst xmlns:p="http://schemas.openxmlformats.org/presentationml/2006/main">
  <p:tag name="RAINPROBLEM" val="ProblemItem"/>
</p:tagLst>
</file>

<file path=ppt/tags/tag102.xml><?xml version="1.0" encoding="utf-8"?>
<p:tagLst xmlns:p="http://schemas.openxmlformats.org/presentationml/2006/main">
  <p:tag name="RAINPROBLEM" val="ProblemItem"/>
</p:tagLst>
</file>

<file path=ppt/tags/tag103.xml><?xml version="1.0" encoding="utf-8"?>
<p:tagLst xmlns:p="http://schemas.openxmlformats.org/presentationml/2006/main">
  <p:tag name="RAINPROBLEM" val="ProblemItem"/>
</p:tagLst>
</file>

<file path=ppt/tags/tag104.xml><?xml version="1.0" encoding="utf-8"?>
<p:tagLst xmlns:p="http://schemas.openxmlformats.org/presentationml/2006/main">
  <p:tag name="RAINPROBLEM" val="ProblemItem"/>
</p:tagLst>
</file>

<file path=ppt/tags/tag105.xml><?xml version="1.0" encoding="utf-8"?>
<p:tagLst xmlns:p="http://schemas.openxmlformats.org/presentationml/2006/main">
  <p:tag name="RAINPROBLEM" val="ProblemBullet"/>
  <p:tag name="RAINPROBLEMTYPE" val="MultipleChoice"/>
  <p:tag name="RAINBULLET" val="Correct"/>
</p:tagLst>
</file>

<file path=ppt/tags/tag106.xml><?xml version="1.0" encoding="utf-8"?>
<p:tagLst xmlns:p="http://schemas.openxmlformats.org/presentationml/2006/main">
  <p:tag name="RAINPROBLEM" val="ProblemBullet"/>
  <p:tag name="RAINPROBLEMTYPE" val="MultipleChoice"/>
  <p:tag name="RAINBULLET" val="Wrong"/>
</p:tagLst>
</file>

<file path=ppt/tags/tag107.xml><?xml version="1.0" encoding="utf-8"?>
<p:tagLst xmlns:p="http://schemas.openxmlformats.org/presentationml/2006/main">
  <p:tag name="RAINPROBLEM" val="ProblemBullet"/>
  <p:tag name="RAINPROBLEMTYPE" val="MultipleChoice"/>
  <p:tag name="RAINBULLET" val="Wrong"/>
</p:tagLst>
</file>

<file path=ppt/tags/tag108.xml><?xml version="1.0" encoding="utf-8"?>
<p:tagLst xmlns:p="http://schemas.openxmlformats.org/presentationml/2006/main">
  <p:tag name="RAINPROBLEM" val="ProblemBullet"/>
  <p:tag name="RAINPROBLEMTYPE" val="MultipleChoice"/>
  <p:tag name="RAINBULLET" val="Wrong"/>
</p:tagLst>
</file>

<file path=ppt/tags/tag109.xml><?xml version="1.0" encoding="utf-8"?>
<p:tagLst xmlns:p="http://schemas.openxmlformats.org/presentationml/2006/main">
  <p:tag name="RAINPROBLEMTYPE" val="ProblemTypeMarker"/>
</p:tagLst>
</file>

<file path=ppt/tags/tag11.xml><?xml version="1.0" encoding="utf-8"?>
<p:tagLst xmlns:p="http://schemas.openxmlformats.org/presentationml/2006/main">
  <p:tag name="RAINPROBLEM" val="ProblemBullet"/>
  <p:tag name="RAINPROBLEMTYPE" val="MultipleChoice"/>
  <p:tag name="RAINBULLET" val="Correct"/>
</p:tagLst>
</file>

<file path=ppt/tags/tag110.xml><?xml version="1.0" encoding="utf-8"?>
<p:tagLst xmlns:p="http://schemas.openxmlformats.org/presentationml/2006/main">
  <p:tag name="RAINPROBLEMTYPE" val="ProblemTypeMarker"/>
</p:tagLst>
</file>

<file path=ppt/tags/tag111.xml><?xml version="1.0" encoding="utf-8"?>
<p:tagLst xmlns:p="http://schemas.openxmlformats.org/presentationml/2006/main">
  <p:tag name="RAINPROBLEMTYPE" val="ProblemTypeMarker"/>
</p:tagLst>
</file>

<file path=ppt/tags/tag112.xml><?xml version="1.0" encoding="utf-8"?>
<p:tagLst xmlns:p="http://schemas.openxmlformats.org/presentationml/2006/main">
  <p:tag name="RAINPROBLEMTYPE" val="ProblemTypeMarker"/>
</p:tagLst>
</file>

<file path=ppt/tags/tag113.xml><?xml version="1.0" encoding="utf-8"?>
<p:tagLst xmlns:p="http://schemas.openxmlformats.org/presentationml/2006/main">
  <p:tag name="RAINPROBLEMTYPE" val="ProblemTypeMarker"/>
</p:tagLst>
</file>

<file path=ppt/tags/tag114.xml><?xml version="1.0" encoding="utf-8"?>
<p:tagLst xmlns:p="http://schemas.openxmlformats.org/presentationml/2006/main">
  <p:tag name="RAINPROBLEM" val="ProblemSetting"/>
  <p:tag name="RAINPROBLEMTYPE" val="MultipleChoice"/>
</p:tagLst>
</file>

<file path=ppt/tags/tag115.xml><?xml version="1.0" encoding="utf-8"?>
<p:tagLst xmlns:p="http://schemas.openxmlformats.org/presentationml/2006/main">
  <p:tag name="RAINPROBLEM" val="MultipleChoice"/>
  <p:tag name="PROBLEMSCORE" val="2.0"/>
</p:tagLst>
</file>

<file path=ppt/tags/tag116.xml><?xml version="1.0" encoding="utf-8"?>
<p:tagLst xmlns:p="http://schemas.openxmlformats.org/presentationml/2006/main">
  <p:tag name="RAINPROBLEM" val="ProblemBody"/>
</p:tagLst>
</file>

<file path=ppt/tags/tag117.xml><?xml version="1.0" encoding="utf-8"?>
<p:tagLst xmlns:p="http://schemas.openxmlformats.org/presentationml/2006/main">
  <p:tag name="RAINPROBLEM" val="ProblemItem"/>
</p:tagLst>
</file>

<file path=ppt/tags/tag118.xml><?xml version="1.0" encoding="utf-8"?>
<p:tagLst xmlns:p="http://schemas.openxmlformats.org/presentationml/2006/main">
  <p:tag name="RAINPROBLEM" val="ProblemItem"/>
</p:tagLst>
</file>

<file path=ppt/tags/tag119.xml><?xml version="1.0" encoding="utf-8"?>
<p:tagLst xmlns:p="http://schemas.openxmlformats.org/presentationml/2006/main">
  <p:tag name="RAINPROBLEM" val="ProblemItem"/>
</p:tagLst>
</file>

<file path=ppt/tags/tag12.xml><?xml version="1.0" encoding="utf-8"?>
<p:tagLst xmlns:p="http://schemas.openxmlformats.org/presentationml/2006/main">
  <p:tag name="RAINPROBLEM" val="ProblemBullet"/>
  <p:tag name="RAINPROBLEMTYPE" val="MultipleChoice"/>
  <p:tag name="RAINBULLET" val="Wrong"/>
</p:tagLst>
</file>

<file path=ppt/tags/tag120.xml><?xml version="1.0" encoding="utf-8"?>
<p:tagLst xmlns:p="http://schemas.openxmlformats.org/presentationml/2006/main">
  <p:tag name="RAINPROBLEM" val="ProblemItem"/>
</p:tagLst>
</file>

<file path=ppt/tags/tag121.xml><?xml version="1.0" encoding="utf-8"?>
<p:tagLst xmlns:p="http://schemas.openxmlformats.org/presentationml/2006/main">
  <p:tag name="RAINPROBLEM" val="ProblemBullet"/>
  <p:tag name="RAINPROBLEMTYPE" val="MultipleChoice"/>
  <p:tag name="RAINBULLET" val="Wrong"/>
</p:tagLst>
</file>

<file path=ppt/tags/tag122.xml><?xml version="1.0" encoding="utf-8"?>
<p:tagLst xmlns:p="http://schemas.openxmlformats.org/presentationml/2006/main">
  <p:tag name="RAINPROBLEM" val="ProblemBullet"/>
  <p:tag name="RAINPROBLEMTYPE" val="MultipleChoice"/>
  <p:tag name="RAINBULLET" val="Correct"/>
</p:tagLst>
</file>

<file path=ppt/tags/tag123.xml><?xml version="1.0" encoding="utf-8"?>
<p:tagLst xmlns:p="http://schemas.openxmlformats.org/presentationml/2006/main">
  <p:tag name="RAINPROBLEM" val="ProblemBullet"/>
  <p:tag name="RAINPROBLEMTYPE" val="MultipleChoice"/>
  <p:tag name="RAINBULLET" val="Wrong"/>
</p:tagLst>
</file>

<file path=ppt/tags/tag124.xml><?xml version="1.0" encoding="utf-8"?>
<p:tagLst xmlns:p="http://schemas.openxmlformats.org/presentationml/2006/main">
  <p:tag name="RAINPROBLEM" val="ProblemBullet"/>
  <p:tag name="RAINPROBLEMTYPE" val="MultipleChoice"/>
  <p:tag name="RAINBULLET" val="Wrong"/>
</p:tagLst>
</file>

<file path=ppt/tags/tag125.xml><?xml version="1.0" encoding="utf-8"?>
<p:tagLst xmlns:p="http://schemas.openxmlformats.org/presentationml/2006/main">
  <p:tag name="RAINPROBLEMTYPE" val="ProblemTypeMarker"/>
</p:tagLst>
</file>

<file path=ppt/tags/tag126.xml><?xml version="1.0" encoding="utf-8"?>
<p:tagLst xmlns:p="http://schemas.openxmlformats.org/presentationml/2006/main">
  <p:tag name="RAINPROBLEMTYPE" val="ProblemTypeMarker"/>
</p:tagLst>
</file>

<file path=ppt/tags/tag127.xml><?xml version="1.0" encoding="utf-8"?>
<p:tagLst xmlns:p="http://schemas.openxmlformats.org/presentationml/2006/main">
  <p:tag name="RAINPROBLEMTYPE" val="ProblemTypeMarker"/>
</p:tagLst>
</file>

<file path=ppt/tags/tag128.xml><?xml version="1.0" encoding="utf-8"?>
<p:tagLst xmlns:p="http://schemas.openxmlformats.org/presentationml/2006/main">
  <p:tag name="RAINPROBLEMTYPE" val="ProblemTypeMarker"/>
</p:tagLst>
</file>

<file path=ppt/tags/tag129.xml><?xml version="1.0" encoding="utf-8"?>
<p:tagLst xmlns:p="http://schemas.openxmlformats.org/presentationml/2006/main">
  <p:tag name="RAINPROBLEMTYPE" val="ProblemTypeMarker"/>
</p:tagLst>
</file>

<file path=ppt/tags/tag13.xml><?xml version="1.0" encoding="utf-8"?>
<p:tagLst xmlns:p="http://schemas.openxmlformats.org/presentationml/2006/main">
  <p:tag name="RAINPROBLEMTYPE" val="ProblemTypeMarker"/>
</p:tagLst>
</file>

<file path=ppt/tags/tag130.xml><?xml version="1.0" encoding="utf-8"?>
<p:tagLst xmlns:p="http://schemas.openxmlformats.org/presentationml/2006/main">
  <p:tag name="RAINPROBLEM" val="ProblemSetting"/>
  <p:tag name="RAINPROBLEMTYPE" val="MultipleChoice"/>
</p:tagLst>
</file>

<file path=ppt/tags/tag131.xml><?xml version="1.0" encoding="utf-8"?>
<p:tagLst xmlns:p="http://schemas.openxmlformats.org/presentationml/2006/main">
  <p:tag name="RAINPROBLEM" val="MultipleChoice"/>
  <p:tag name="PROBLEMSCORE" val="2.0"/>
</p:tagLst>
</file>

<file path=ppt/tags/tag132.xml><?xml version="1.0" encoding="utf-8"?>
<p:tagLst xmlns:p="http://schemas.openxmlformats.org/presentationml/2006/main">
  <p:tag name="RAINPROBLEM" val="ProblemBody"/>
</p:tagLst>
</file>

<file path=ppt/tags/tag133.xml><?xml version="1.0" encoding="utf-8"?>
<p:tagLst xmlns:p="http://schemas.openxmlformats.org/presentationml/2006/main">
  <p:tag name="RAINPROBLEM" val="ProblemItem"/>
</p:tagLst>
</file>

<file path=ppt/tags/tag134.xml><?xml version="1.0" encoding="utf-8"?>
<p:tagLst xmlns:p="http://schemas.openxmlformats.org/presentationml/2006/main">
  <p:tag name="RAINPROBLEM" val="ProblemItem"/>
</p:tagLst>
</file>

<file path=ppt/tags/tag135.xml><?xml version="1.0" encoding="utf-8"?>
<p:tagLst xmlns:p="http://schemas.openxmlformats.org/presentationml/2006/main">
  <p:tag name="RAINPROBLEM" val="ProblemItem"/>
</p:tagLst>
</file>

<file path=ppt/tags/tag136.xml><?xml version="1.0" encoding="utf-8"?>
<p:tagLst xmlns:p="http://schemas.openxmlformats.org/presentationml/2006/main">
  <p:tag name="RAINPROBLEM" val="ProblemItem"/>
</p:tagLst>
</file>

<file path=ppt/tags/tag137.xml><?xml version="1.0" encoding="utf-8"?>
<p:tagLst xmlns:p="http://schemas.openxmlformats.org/presentationml/2006/main">
  <p:tag name="RAINPROBLEM" val="ProblemBullet"/>
  <p:tag name="RAINPROBLEMTYPE" val="MultipleChoice"/>
  <p:tag name="RAINBULLET" val="Wrong"/>
</p:tagLst>
</file>

<file path=ppt/tags/tag138.xml><?xml version="1.0" encoding="utf-8"?>
<p:tagLst xmlns:p="http://schemas.openxmlformats.org/presentationml/2006/main">
  <p:tag name="RAINPROBLEM" val="ProblemBullet"/>
  <p:tag name="RAINPROBLEMTYPE" val="MultipleChoice"/>
  <p:tag name="RAINBULLET" val="Wrong"/>
</p:tagLst>
</file>

<file path=ppt/tags/tag139.xml><?xml version="1.0" encoding="utf-8"?>
<p:tagLst xmlns:p="http://schemas.openxmlformats.org/presentationml/2006/main">
  <p:tag name="RAINPROBLEM" val="ProblemBullet"/>
  <p:tag name="RAINPROBLEMTYPE" val="MultipleChoice"/>
  <p:tag name="RAINBULLET" val="Correct"/>
</p:tagLst>
</file>

<file path=ppt/tags/tag14.xml><?xml version="1.0" encoding="utf-8"?>
<p:tagLst xmlns:p="http://schemas.openxmlformats.org/presentationml/2006/main">
  <p:tag name="RAINPROBLEMTYPE" val="ProblemTypeMarker"/>
</p:tagLst>
</file>

<file path=ppt/tags/tag140.xml><?xml version="1.0" encoding="utf-8"?>
<p:tagLst xmlns:p="http://schemas.openxmlformats.org/presentationml/2006/main">
  <p:tag name="RAINPROBLEM" val="ProblemBullet"/>
  <p:tag name="RAINPROBLEMTYPE" val="MultipleChoice"/>
  <p:tag name="RAINBULLET" val="Wrong"/>
</p:tagLst>
</file>

<file path=ppt/tags/tag141.xml><?xml version="1.0" encoding="utf-8"?>
<p:tagLst xmlns:p="http://schemas.openxmlformats.org/presentationml/2006/main">
  <p:tag name="RAINPROBLEMTYPE" val="ProblemTypeMarker"/>
</p:tagLst>
</file>

<file path=ppt/tags/tag142.xml><?xml version="1.0" encoding="utf-8"?>
<p:tagLst xmlns:p="http://schemas.openxmlformats.org/presentationml/2006/main">
  <p:tag name="RAINPROBLEMTYPE" val="ProblemTypeMarker"/>
</p:tagLst>
</file>

<file path=ppt/tags/tag143.xml><?xml version="1.0" encoding="utf-8"?>
<p:tagLst xmlns:p="http://schemas.openxmlformats.org/presentationml/2006/main">
  <p:tag name="RAINPROBLEMTYPE" val="ProblemTypeMarker"/>
</p:tagLst>
</file>

<file path=ppt/tags/tag144.xml><?xml version="1.0" encoding="utf-8"?>
<p:tagLst xmlns:p="http://schemas.openxmlformats.org/presentationml/2006/main">
  <p:tag name="RAINPROBLEMTYPE" val="ProblemTypeMarker"/>
</p:tagLst>
</file>

<file path=ppt/tags/tag145.xml><?xml version="1.0" encoding="utf-8"?>
<p:tagLst xmlns:p="http://schemas.openxmlformats.org/presentationml/2006/main">
  <p:tag name="RAINPROBLEMTYPE" val="ProblemTypeMarker"/>
</p:tagLst>
</file>

<file path=ppt/tags/tag146.xml><?xml version="1.0" encoding="utf-8"?>
<p:tagLst xmlns:p="http://schemas.openxmlformats.org/presentationml/2006/main">
  <p:tag name="RAINPROBLEM" val="ProblemSetting"/>
  <p:tag name="RAINPROBLEMTYPE" val="MultipleChoice"/>
</p:tagLst>
</file>

<file path=ppt/tags/tag147.xml><?xml version="1.0" encoding="utf-8"?>
<p:tagLst xmlns:p="http://schemas.openxmlformats.org/presentationml/2006/main">
  <p:tag name="RAINPROBLEM" val="MultipleChoice"/>
  <p:tag name="PROBLEMSCORE" val="2.0"/>
</p:tagLst>
</file>

<file path=ppt/tags/tag148.xml><?xml version="1.0" encoding="utf-8"?>
<p:tagLst xmlns:p="http://schemas.openxmlformats.org/presentationml/2006/main">
  <p:tag name="RAINPROBLEM" val="ProblemBody"/>
</p:tagLst>
</file>

<file path=ppt/tags/tag149.xml><?xml version="1.0" encoding="utf-8"?>
<p:tagLst xmlns:p="http://schemas.openxmlformats.org/presentationml/2006/main">
  <p:tag name="RAINPROBLEM" val="ProblemItem"/>
</p:tagLst>
</file>

<file path=ppt/tags/tag15.xml><?xml version="1.0" encoding="utf-8"?>
<p:tagLst xmlns:p="http://schemas.openxmlformats.org/presentationml/2006/main">
  <p:tag name="RAINPROBLEMTYPE" val="ProblemTypeMarker"/>
</p:tagLst>
</file>

<file path=ppt/tags/tag150.xml><?xml version="1.0" encoding="utf-8"?>
<p:tagLst xmlns:p="http://schemas.openxmlformats.org/presentationml/2006/main">
  <p:tag name="RAINPROBLEM" val="ProblemItem"/>
</p:tagLst>
</file>

<file path=ppt/tags/tag151.xml><?xml version="1.0" encoding="utf-8"?>
<p:tagLst xmlns:p="http://schemas.openxmlformats.org/presentationml/2006/main">
  <p:tag name="RAINPROBLEM" val="ProblemItem"/>
</p:tagLst>
</file>

<file path=ppt/tags/tag152.xml><?xml version="1.0" encoding="utf-8"?>
<p:tagLst xmlns:p="http://schemas.openxmlformats.org/presentationml/2006/main">
  <p:tag name="RAINPROBLEM" val="ProblemItem"/>
</p:tagLst>
</file>

<file path=ppt/tags/tag153.xml><?xml version="1.0" encoding="utf-8"?>
<p:tagLst xmlns:p="http://schemas.openxmlformats.org/presentationml/2006/main">
  <p:tag name="RAINPROBLEM" val="ProblemBullet"/>
  <p:tag name="RAINPROBLEMTYPE" val="MultipleChoice"/>
  <p:tag name="RAINBULLET" val="Wrong"/>
</p:tagLst>
</file>

<file path=ppt/tags/tag154.xml><?xml version="1.0" encoding="utf-8"?>
<p:tagLst xmlns:p="http://schemas.openxmlformats.org/presentationml/2006/main">
  <p:tag name="RAINPROBLEM" val="ProblemBullet"/>
  <p:tag name="RAINPROBLEMTYPE" val="MultipleChoice"/>
  <p:tag name="RAINBULLET" val="Wrong"/>
</p:tagLst>
</file>

<file path=ppt/tags/tag155.xml><?xml version="1.0" encoding="utf-8"?>
<p:tagLst xmlns:p="http://schemas.openxmlformats.org/presentationml/2006/main">
  <p:tag name="RAINPROBLEM" val="ProblemBullet"/>
  <p:tag name="RAINPROBLEMTYPE" val="MultipleChoice"/>
  <p:tag name="RAINBULLET" val="Correct"/>
</p:tagLst>
</file>

<file path=ppt/tags/tag156.xml><?xml version="1.0" encoding="utf-8"?>
<p:tagLst xmlns:p="http://schemas.openxmlformats.org/presentationml/2006/main">
  <p:tag name="RAINPROBLEM" val="ProblemBullet"/>
  <p:tag name="RAINPROBLEMTYPE" val="MultipleChoice"/>
  <p:tag name="RAINBULLET" val="Wrong"/>
</p:tagLst>
</file>

<file path=ppt/tags/tag157.xml><?xml version="1.0" encoding="utf-8"?>
<p:tagLst xmlns:p="http://schemas.openxmlformats.org/presentationml/2006/main">
  <p:tag name="RAINPROBLEMTYPE" val="ProblemTypeMarker"/>
</p:tagLst>
</file>

<file path=ppt/tags/tag158.xml><?xml version="1.0" encoding="utf-8"?>
<p:tagLst xmlns:p="http://schemas.openxmlformats.org/presentationml/2006/main">
  <p:tag name="RAINPROBLEMTYPE" val="ProblemTypeMarker"/>
</p:tagLst>
</file>

<file path=ppt/tags/tag159.xml><?xml version="1.0" encoding="utf-8"?>
<p:tagLst xmlns:p="http://schemas.openxmlformats.org/presentationml/2006/main">
  <p:tag name="RAINPROBLEMTYPE" val="ProblemTypeMarker"/>
</p:tagLst>
</file>

<file path=ppt/tags/tag16.xml><?xml version="1.0" encoding="utf-8"?>
<p:tagLst xmlns:p="http://schemas.openxmlformats.org/presentationml/2006/main">
  <p:tag name="RAINPROBLEMTYPE" val="ProblemTypeMarker"/>
</p:tagLst>
</file>

<file path=ppt/tags/tag160.xml><?xml version="1.0" encoding="utf-8"?>
<p:tagLst xmlns:p="http://schemas.openxmlformats.org/presentationml/2006/main">
  <p:tag name="RAINPROBLEMTYPE" val="ProblemTypeMarker"/>
</p:tagLst>
</file>

<file path=ppt/tags/tag161.xml><?xml version="1.0" encoding="utf-8"?>
<p:tagLst xmlns:p="http://schemas.openxmlformats.org/presentationml/2006/main">
  <p:tag name="RAINPROBLEMTYPE" val="ProblemTypeMarker"/>
</p:tagLst>
</file>

<file path=ppt/tags/tag162.xml><?xml version="1.0" encoding="utf-8"?>
<p:tagLst xmlns:p="http://schemas.openxmlformats.org/presentationml/2006/main">
  <p:tag name="RAINPROBLEM" val="ProblemSetting"/>
  <p:tag name="RAINPROBLEMTYPE" val="MultipleChoice"/>
</p:tagLst>
</file>

<file path=ppt/tags/tag163.xml><?xml version="1.0" encoding="utf-8"?>
<p:tagLst xmlns:p="http://schemas.openxmlformats.org/presentationml/2006/main">
  <p:tag name="RAINPROBLEM" val="MultipleChoice"/>
  <p:tag name="PROBLEMSCORE" val="2.0"/>
</p:tagLst>
</file>

<file path=ppt/tags/tag164.xml><?xml version="1.0" encoding="utf-8"?>
<p:tagLst xmlns:p="http://schemas.openxmlformats.org/presentationml/2006/main">
  <p:tag name="RAINPROBLEM" val="ProblemBody"/>
</p:tagLst>
</file>

<file path=ppt/tags/tag165.xml><?xml version="1.0" encoding="utf-8"?>
<p:tagLst xmlns:p="http://schemas.openxmlformats.org/presentationml/2006/main">
  <p:tag name="RAINPROBLEM" val="ProblemItem"/>
</p:tagLst>
</file>

<file path=ppt/tags/tag166.xml><?xml version="1.0" encoding="utf-8"?>
<p:tagLst xmlns:p="http://schemas.openxmlformats.org/presentationml/2006/main">
  <p:tag name="RAINPROBLEM" val="ProblemItem"/>
</p:tagLst>
</file>

<file path=ppt/tags/tag167.xml><?xml version="1.0" encoding="utf-8"?>
<p:tagLst xmlns:p="http://schemas.openxmlformats.org/presentationml/2006/main">
  <p:tag name="RAINPROBLEM" val="ProblemItem"/>
</p:tagLst>
</file>

<file path=ppt/tags/tag168.xml><?xml version="1.0" encoding="utf-8"?>
<p:tagLst xmlns:p="http://schemas.openxmlformats.org/presentationml/2006/main">
  <p:tag name="RAINPROBLEM" val="ProblemItem"/>
</p:tagLst>
</file>

<file path=ppt/tags/tag169.xml><?xml version="1.0" encoding="utf-8"?>
<p:tagLst xmlns:p="http://schemas.openxmlformats.org/presentationml/2006/main">
  <p:tag name="RAINPROBLEM" val="ProblemBullet"/>
  <p:tag name="RAINPROBLEMTYPE" val="MultipleChoice"/>
  <p:tag name="RAINBULLET" val="Wrong"/>
</p:tagLst>
</file>

<file path=ppt/tags/tag17.xml><?xml version="1.0" encoding="utf-8"?>
<p:tagLst xmlns:p="http://schemas.openxmlformats.org/presentationml/2006/main">
  <p:tag name="RAINPROBLEMTYPE" val="ProblemTypeMarker"/>
</p:tagLst>
</file>

<file path=ppt/tags/tag170.xml><?xml version="1.0" encoding="utf-8"?>
<p:tagLst xmlns:p="http://schemas.openxmlformats.org/presentationml/2006/main">
  <p:tag name="RAINPROBLEM" val="ProblemBullet"/>
  <p:tag name="RAINPROBLEMTYPE" val="MultipleChoice"/>
  <p:tag name="RAINBULLET" val="Wrong"/>
</p:tagLst>
</file>

<file path=ppt/tags/tag171.xml><?xml version="1.0" encoding="utf-8"?>
<p:tagLst xmlns:p="http://schemas.openxmlformats.org/presentationml/2006/main">
  <p:tag name="RAINPROBLEM" val="ProblemBullet"/>
  <p:tag name="RAINPROBLEMTYPE" val="MultipleChoice"/>
  <p:tag name="RAINBULLET" val="Wrong"/>
</p:tagLst>
</file>

<file path=ppt/tags/tag172.xml><?xml version="1.0" encoding="utf-8"?>
<p:tagLst xmlns:p="http://schemas.openxmlformats.org/presentationml/2006/main">
  <p:tag name="RAINPROBLEM" val="ProblemBullet"/>
  <p:tag name="RAINPROBLEMTYPE" val="MultipleChoice"/>
  <p:tag name="RAINBULLET" val="Correct"/>
</p:tagLst>
</file>

<file path=ppt/tags/tag173.xml><?xml version="1.0" encoding="utf-8"?>
<p:tagLst xmlns:p="http://schemas.openxmlformats.org/presentationml/2006/main">
  <p:tag name="RAINPROBLEMTYPE" val="ProblemTypeMarker"/>
</p:tagLst>
</file>

<file path=ppt/tags/tag174.xml><?xml version="1.0" encoding="utf-8"?>
<p:tagLst xmlns:p="http://schemas.openxmlformats.org/presentationml/2006/main">
  <p:tag name="RAINPROBLEMTYPE" val="ProblemTypeMarker"/>
</p:tagLst>
</file>

<file path=ppt/tags/tag175.xml><?xml version="1.0" encoding="utf-8"?>
<p:tagLst xmlns:p="http://schemas.openxmlformats.org/presentationml/2006/main">
  <p:tag name="RAINPROBLEMTYPE" val="ProblemTypeMarker"/>
</p:tagLst>
</file>

<file path=ppt/tags/tag176.xml><?xml version="1.0" encoding="utf-8"?>
<p:tagLst xmlns:p="http://schemas.openxmlformats.org/presentationml/2006/main">
  <p:tag name="RAINPROBLEMTYPE" val="ProblemTypeMarker"/>
</p:tagLst>
</file>

<file path=ppt/tags/tag177.xml><?xml version="1.0" encoding="utf-8"?>
<p:tagLst xmlns:p="http://schemas.openxmlformats.org/presentationml/2006/main">
  <p:tag name="RAINPROBLEMTYPE" val="ProblemTypeMarker"/>
</p:tagLst>
</file>

<file path=ppt/tags/tag178.xml><?xml version="1.0" encoding="utf-8"?>
<p:tagLst xmlns:p="http://schemas.openxmlformats.org/presentationml/2006/main">
  <p:tag name="RAINPROBLEM" val="ProblemSetting"/>
  <p:tag name="RAINPROBLEMTYPE" val="MultipleChoice"/>
</p:tagLst>
</file>

<file path=ppt/tags/tag179.xml><?xml version="1.0" encoding="utf-8"?>
<p:tagLst xmlns:p="http://schemas.openxmlformats.org/presentationml/2006/main">
  <p:tag name="RAINPROBLEM" val="MultipleChoice"/>
  <p:tag name="PROBLEMSCORE" val="2.0"/>
</p:tagLst>
</file>

<file path=ppt/tags/tag18.xml><?xml version="1.0" encoding="utf-8"?>
<p:tagLst xmlns:p="http://schemas.openxmlformats.org/presentationml/2006/main">
  <p:tag name="RAINPROBLEM" val="ProblemSetting"/>
  <p:tag name="RAINPROBLEMTYPE" val="MultipleChoice"/>
</p:tagLst>
</file>

<file path=ppt/tags/tag180.xml><?xml version="1.0" encoding="utf-8"?>
<p:tagLst xmlns:p="http://schemas.openxmlformats.org/presentationml/2006/main">
  <p:tag name="RAINPROBLEM" val="ProblemBody"/>
</p:tagLst>
</file>

<file path=ppt/tags/tag181.xml><?xml version="1.0" encoding="utf-8"?>
<p:tagLst xmlns:p="http://schemas.openxmlformats.org/presentationml/2006/main">
  <p:tag name="RAINPROBLEM" val="ProblemItem"/>
</p:tagLst>
</file>

<file path=ppt/tags/tag182.xml><?xml version="1.0" encoding="utf-8"?>
<p:tagLst xmlns:p="http://schemas.openxmlformats.org/presentationml/2006/main">
  <p:tag name="RAINPROBLEM" val="ProblemItem"/>
</p:tagLst>
</file>

<file path=ppt/tags/tag183.xml><?xml version="1.0" encoding="utf-8"?>
<p:tagLst xmlns:p="http://schemas.openxmlformats.org/presentationml/2006/main">
  <p:tag name="RAINPROBLEM" val="ProblemItem"/>
</p:tagLst>
</file>

<file path=ppt/tags/tag184.xml><?xml version="1.0" encoding="utf-8"?>
<p:tagLst xmlns:p="http://schemas.openxmlformats.org/presentationml/2006/main">
  <p:tag name="RAINPROBLEM" val="ProblemItem"/>
</p:tagLst>
</file>

<file path=ppt/tags/tag185.xml><?xml version="1.0" encoding="utf-8"?>
<p:tagLst xmlns:p="http://schemas.openxmlformats.org/presentationml/2006/main">
  <p:tag name="RAINPROBLEM" val="ProblemBullet"/>
  <p:tag name="RAINPROBLEMTYPE" val="MultipleChoice"/>
  <p:tag name="RAINBULLET" val="Correct"/>
</p:tagLst>
</file>

<file path=ppt/tags/tag186.xml><?xml version="1.0" encoding="utf-8"?>
<p:tagLst xmlns:p="http://schemas.openxmlformats.org/presentationml/2006/main">
  <p:tag name="RAINPROBLEM" val="ProblemBullet"/>
  <p:tag name="RAINPROBLEMTYPE" val="MultipleChoice"/>
  <p:tag name="RAINBULLET" val="Wrong"/>
</p:tagLst>
</file>

<file path=ppt/tags/tag187.xml><?xml version="1.0" encoding="utf-8"?>
<p:tagLst xmlns:p="http://schemas.openxmlformats.org/presentationml/2006/main">
  <p:tag name="RAINPROBLEM" val="ProblemBullet"/>
  <p:tag name="RAINPROBLEMTYPE" val="MultipleChoice"/>
  <p:tag name="RAINBULLET" val="Wrong"/>
</p:tagLst>
</file>

<file path=ppt/tags/tag188.xml><?xml version="1.0" encoding="utf-8"?>
<p:tagLst xmlns:p="http://schemas.openxmlformats.org/presentationml/2006/main">
  <p:tag name="RAINPROBLEM" val="ProblemBullet"/>
  <p:tag name="RAINPROBLEMTYPE" val="MultipleChoice"/>
  <p:tag name="RAINBULLET" val="Wrong"/>
</p:tagLst>
</file>

<file path=ppt/tags/tag189.xml><?xml version="1.0" encoding="utf-8"?>
<p:tagLst xmlns:p="http://schemas.openxmlformats.org/presentationml/2006/main">
  <p:tag name="RAINPROBLEMTYPE" val="ProblemTypeMarker"/>
</p:tagLst>
</file>

<file path=ppt/tags/tag19.xml><?xml version="1.0" encoding="utf-8"?>
<p:tagLst xmlns:p="http://schemas.openxmlformats.org/presentationml/2006/main">
  <p:tag name="RAINPROBLEM" val="MultipleChoice"/>
  <p:tag name="PROBLEMSCORE" val="2.0"/>
</p:tagLst>
</file>

<file path=ppt/tags/tag190.xml><?xml version="1.0" encoding="utf-8"?>
<p:tagLst xmlns:p="http://schemas.openxmlformats.org/presentationml/2006/main">
  <p:tag name="RAINPROBLEMTYPE" val="ProblemTypeMarker"/>
</p:tagLst>
</file>

<file path=ppt/tags/tag191.xml><?xml version="1.0" encoding="utf-8"?>
<p:tagLst xmlns:p="http://schemas.openxmlformats.org/presentationml/2006/main">
  <p:tag name="RAINPROBLEMTYPE" val="ProblemTypeMarker"/>
</p:tagLst>
</file>

<file path=ppt/tags/tag192.xml><?xml version="1.0" encoding="utf-8"?>
<p:tagLst xmlns:p="http://schemas.openxmlformats.org/presentationml/2006/main">
  <p:tag name="RAINPROBLEMTYPE" val="ProblemTypeMarker"/>
</p:tagLst>
</file>

<file path=ppt/tags/tag193.xml><?xml version="1.0" encoding="utf-8"?>
<p:tagLst xmlns:p="http://schemas.openxmlformats.org/presentationml/2006/main">
  <p:tag name="RAINPROBLEMTYPE" val="ProblemTypeMarker"/>
</p:tagLst>
</file>

<file path=ppt/tags/tag194.xml><?xml version="1.0" encoding="utf-8"?>
<p:tagLst xmlns:p="http://schemas.openxmlformats.org/presentationml/2006/main">
  <p:tag name="RAINPROBLEM" val="ProblemSetting"/>
  <p:tag name="RAINPROBLEMTYPE" val="MultipleChoice"/>
</p:tagLst>
</file>

<file path=ppt/tags/tag195.xml><?xml version="1.0" encoding="utf-8"?>
<p:tagLst xmlns:p="http://schemas.openxmlformats.org/presentationml/2006/main">
  <p:tag name="RAINPROBLEM" val="MultipleChoice"/>
  <p:tag name="PROBLEMSCORE" val="2.0"/>
</p:tagLst>
</file>

<file path=ppt/tags/tag196.xml><?xml version="1.0" encoding="utf-8"?>
<p:tagLst xmlns:p="http://schemas.openxmlformats.org/presentationml/2006/main">
  <p:tag name="RAINPROBLEM" val="ProblemBody"/>
</p:tagLst>
</file>

<file path=ppt/tags/tag197.xml><?xml version="1.0" encoding="utf-8"?>
<p:tagLst xmlns:p="http://schemas.openxmlformats.org/presentationml/2006/main">
  <p:tag name="RAINPROBLEM" val="ProblemItem"/>
</p:tagLst>
</file>

<file path=ppt/tags/tag198.xml><?xml version="1.0" encoding="utf-8"?>
<p:tagLst xmlns:p="http://schemas.openxmlformats.org/presentationml/2006/main">
  <p:tag name="RAINPROBLEM" val="ProblemItem"/>
</p:tagLst>
</file>

<file path=ppt/tags/tag199.xml><?xml version="1.0" encoding="utf-8"?>
<p:tagLst xmlns:p="http://schemas.openxmlformats.org/presentationml/2006/main">
  <p:tag name="RAINPROBLEM" val="ProblemItem"/>
</p:tagLst>
</file>

<file path=ppt/tags/tag2.xml><?xml version="1.0" encoding="utf-8"?>
<p:tagLst xmlns:p="http://schemas.openxmlformats.org/presentationml/2006/main">
  <p:tag name="RAINPAPER" val="PaperScore"/>
</p:tagLst>
</file>

<file path=ppt/tags/tag20.xml><?xml version="1.0" encoding="utf-8"?>
<p:tagLst xmlns:p="http://schemas.openxmlformats.org/presentationml/2006/main">
  <p:tag name="RAINPROBLEM" val="ProblemBody"/>
</p:tagLst>
</file>

<file path=ppt/tags/tag200.xml><?xml version="1.0" encoding="utf-8"?>
<p:tagLst xmlns:p="http://schemas.openxmlformats.org/presentationml/2006/main">
  <p:tag name="RAINPROBLEM" val="ProblemItem"/>
</p:tagLst>
</file>

<file path=ppt/tags/tag201.xml><?xml version="1.0" encoding="utf-8"?>
<p:tagLst xmlns:p="http://schemas.openxmlformats.org/presentationml/2006/main">
  <p:tag name="RAINPROBLEM" val="ProblemBullet"/>
  <p:tag name="RAINPROBLEMTYPE" val="MultipleChoice"/>
  <p:tag name="RAINBULLET" val="Wrong"/>
</p:tagLst>
</file>

<file path=ppt/tags/tag202.xml><?xml version="1.0" encoding="utf-8"?>
<p:tagLst xmlns:p="http://schemas.openxmlformats.org/presentationml/2006/main">
  <p:tag name="RAINPROBLEM" val="ProblemBullet"/>
  <p:tag name="RAINPROBLEMTYPE" val="MultipleChoice"/>
  <p:tag name="RAINBULLET" val="Wrong"/>
</p:tagLst>
</file>

<file path=ppt/tags/tag203.xml><?xml version="1.0" encoding="utf-8"?>
<p:tagLst xmlns:p="http://schemas.openxmlformats.org/presentationml/2006/main">
  <p:tag name="RAINPROBLEM" val="ProblemBullet"/>
  <p:tag name="RAINPROBLEMTYPE" val="MultipleChoice"/>
  <p:tag name="RAINBULLET" val="Wrong"/>
</p:tagLst>
</file>

<file path=ppt/tags/tag204.xml><?xml version="1.0" encoding="utf-8"?>
<p:tagLst xmlns:p="http://schemas.openxmlformats.org/presentationml/2006/main">
  <p:tag name="RAINPROBLEM" val="ProblemBullet"/>
  <p:tag name="RAINPROBLEMTYPE" val="MultipleChoice"/>
  <p:tag name="RAINBULLET" val="Correct"/>
</p:tagLst>
</file>

<file path=ppt/tags/tag205.xml><?xml version="1.0" encoding="utf-8"?>
<p:tagLst xmlns:p="http://schemas.openxmlformats.org/presentationml/2006/main">
  <p:tag name="RAINPROBLEMTYPE" val="ProblemTypeMarker"/>
</p:tagLst>
</file>

<file path=ppt/tags/tag206.xml><?xml version="1.0" encoding="utf-8"?>
<p:tagLst xmlns:p="http://schemas.openxmlformats.org/presentationml/2006/main">
  <p:tag name="RAINPROBLEMTYPE" val="ProblemTypeMarker"/>
</p:tagLst>
</file>

<file path=ppt/tags/tag207.xml><?xml version="1.0" encoding="utf-8"?>
<p:tagLst xmlns:p="http://schemas.openxmlformats.org/presentationml/2006/main">
  <p:tag name="RAINPROBLEMTYPE" val="ProblemTypeMarker"/>
</p:tagLst>
</file>

<file path=ppt/tags/tag208.xml><?xml version="1.0" encoding="utf-8"?>
<p:tagLst xmlns:p="http://schemas.openxmlformats.org/presentationml/2006/main">
  <p:tag name="RAINPROBLEMTYPE" val="ProblemTypeMarker"/>
</p:tagLst>
</file>

<file path=ppt/tags/tag209.xml><?xml version="1.0" encoding="utf-8"?>
<p:tagLst xmlns:p="http://schemas.openxmlformats.org/presentationml/2006/main">
  <p:tag name="RAINPROBLEMTYPE" val="ProblemTypeMarker"/>
</p:tagLst>
</file>

<file path=ppt/tags/tag21.xml><?xml version="1.0" encoding="utf-8"?>
<p:tagLst xmlns:p="http://schemas.openxmlformats.org/presentationml/2006/main">
  <p:tag name="RAINPROBLEM" val="ProblemItem"/>
</p:tagLst>
</file>

<file path=ppt/tags/tag210.xml><?xml version="1.0" encoding="utf-8"?>
<p:tagLst xmlns:p="http://schemas.openxmlformats.org/presentationml/2006/main">
  <p:tag name="RAINPROBLEM" val="ProblemSetting"/>
  <p:tag name="RAINPROBLEMTYPE" val="MultipleChoice"/>
</p:tagLst>
</file>

<file path=ppt/tags/tag211.xml><?xml version="1.0" encoding="utf-8"?>
<p:tagLst xmlns:p="http://schemas.openxmlformats.org/presentationml/2006/main">
  <p:tag name="RAINPROBLEM" val="MultipleChoice"/>
  <p:tag name="PROBLEMSCORE" val="2.0"/>
</p:tagLst>
</file>

<file path=ppt/tags/tag212.xml><?xml version="1.0" encoding="utf-8"?>
<p:tagLst xmlns:p="http://schemas.openxmlformats.org/presentationml/2006/main">
  <p:tag name="RAINPROBLEM" val="ProblemBody"/>
</p:tagLst>
</file>

<file path=ppt/tags/tag213.xml><?xml version="1.0" encoding="utf-8"?>
<p:tagLst xmlns:p="http://schemas.openxmlformats.org/presentationml/2006/main">
  <p:tag name="RAINPROBLEM" val="ProblemItem"/>
</p:tagLst>
</file>

<file path=ppt/tags/tag214.xml><?xml version="1.0" encoding="utf-8"?>
<p:tagLst xmlns:p="http://schemas.openxmlformats.org/presentationml/2006/main">
  <p:tag name="RAINPROBLEM" val="ProblemItem"/>
</p:tagLst>
</file>

<file path=ppt/tags/tag215.xml><?xml version="1.0" encoding="utf-8"?>
<p:tagLst xmlns:p="http://schemas.openxmlformats.org/presentationml/2006/main">
  <p:tag name="RAINPROBLEM" val="ProblemItem"/>
</p:tagLst>
</file>

<file path=ppt/tags/tag216.xml><?xml version="1.0" encoding="utf-8"?>
<p:tagLst xmlns:p="http://schemas.openxmlformats.org/presentationml/2006/main">
  <p:tag name="RAINPROBLEM" val="ProblemItem"/>
</p:tagLst>
</file>

<file path=ppt/tags/tag217.xml><?xml version="1.0" encoding="utf-8"?>
<p:tagLst xmlns:p="http://schemas.openxmlformats.org/presentationml/2006/main">
  <p:tag name="RAINPROBLEM" val="ProblemBullet"/>
  <p:tag name="RAINPROBLEMTYPE" val="MultipleChoice"/>
  <p:tag name="RAINBULLET" val="Wrong"/>
</p:tagLst>
</file>

<file path=ppt/tags/tag218.xml><?xml version="1.0" encoding="utf-8"?>
<p:tagLst xmlns:p="http://schemas.openxmlformats.org/presentationml/2006/main">
  <p:tag name="RAINPROBLEM" val="ProblemBullet"/>
  <p:tag name="RAINPROBLEMTYPE" val="MultipleChoice"/>
  <p:tag name="RAINBULLET" val="Wrong"/>
</p:tagLst>
</file>

<file path=ppt/tags/tag219.xml><?xml version="1.0" encoding="utf-8"?>
<p:tagLst xmlns:p="http://schemas.openxmlformats.org/presentationml/2006/main">
  <p:tag name="RAINPROBLEM" val="ProblemBullet"/>
  <p:tag name="RAINPROBLEMTYPE" val="MultipleChoice"/>
  <p:tag name="RAINBULLET" val="Correct"/>
</p:tagLst>
</file>

<file path=ppt/tags/tag22.xml><?xml version="1.0" encoding="utf-8"?>
<p:tagLst xmlns:p="http://schemas.openxmlformats.org/presentationml/2006/main">
  <p:tag name="RAINPROBLEM" val="ProblemItem"/>
</p:tagLst>
</file>

<file path=ppt/tags/tag220.xml><?xml version="1.0" encoding="utf-8"?>
<p:tagLst xmlns:p="http://schemas.openxmlformats.org/presentationml/2006/main">
  <p:tag name="RAINPROBLEM" val="ProblemBullet"/>
  <p:tag name="RAINPROBLEMTYPE" val="MultipleChoice"/>
  <p:tag name="RAINBULLET" val="Wrong"/>
</p:tagLst>
</file>

<file path=ppt/tags/tag221.xml><?xml version="1.0" encoding="utf-8"?>
<p:tagLst xmlns:p="http://schemas.openxmlformats.org/presentationml/2006/main">
  <p:tag name="RAINPROBLEMTYPE" val="ProblemTypeMarker"/>
</p:tagLst>
</file>

<file path=ppt/tags/tag222.xml><?xml version="1.0" encoding="utf-8"?>
<p:tagLst xmlns:p="http://schemas.openxmlformats.org/presentationml/2006/main">
  <p:tag name="RAINPROBLEMTYPE" val="ProblemTypeMarker"/>
</p:tagLst>
</file>

<file path=ppt/tags/tag223.xml><?xml version="1.0" encoding="utf-8"?>
<p:tagLst xmlns:p="http://schemas.openxmlformats.org/presentationml/2006/main">
  <p:tag name="RAINPROBLEMTYPE" val="ProblemTypeMarker"/>
</p:tagLst>
</file>

<file path=ppt/tags/tag224.xml><?xml version="1.0" encoding="utf-8"?>
<p:tagLst xmlns:p="http://schemas.openxmlformats.org/presentationml/2006/main">
  <p:tag name="RAINPROBLEMTYPE" val="ProblemTypeMarker"/>
</p:tagLst>
</file>

<file path=ppt/tags/tag225.xml><?xml version="1.0" encoding="utf-8"?>
<p:tagLst xmlns:p="http://schemas.openxmlformats.org/presentationml/2006/main">
  <p:tag name="RAINPROBLEMTYPE" val="ProblemTypeMarker"/>
</p:tagLst>
</file>

<file path=ppt/tags/tag226.xml><?xml version="1.0" encoding="utf-8"?>
<p:tagLst xmlns:p="http://schemas.openxmlformats.org/presentationml/2006/main">
  <p:tag name="RAINPROBLEM" val="ProblemSetting"/>
  <p:tag name="RAINPROBLEMTYPE" val="MultipleChoice"/>
</p:tagLst>
</file>

<file path=ppt/tags/tag227.xml><?xml version="1.0" encoding="utf-8"?>
<p:tagLst xmlns:p="http://schemas.openxmlformats.org/presentationml/2006/main">
  <p:tag name="RAINPROBLEM" val="MultipleChoice"/>
  <p:tag name="PROBLEMSCORE" val="2.0"/>
</p:tagLst>
</file>

<file path=ppt/tags/tag228.xml><?xml version="1.0" encoding="utf-8"?>
<p:tagLst xmlns:p="http://schemas.openxmlformats.org/presentationml/2006/main">
  <p:tag name="RAINPROBLEM" val="ProblemBody"/>
</p:tagLst>
</file>

<file path=ppt/tags/tag229.xml><?xml version="1.0" encoding="utf-8"?>
<p:tagLst xmlns:p="http://schemas.openxmlformats.org/presentationml/2006/main">
  <p:tag name="RAINPROBLEM" val="ProblemItem"/>
</p:tagLst>
</file>

<file path=ppt/tags/tag23.xml><?xml version="1.0" encoding="utf-8"?>
<p:tagLst xmlns:p="http://schemas.openxmlformats.org/presentationml/2006/main">
  <p:tag name="RAINPROBLEM" val="ProblemItem"/>
</p:tagLst>
</file>

<file path=ppt/tags/tag230.xml><?xml version="1.0" encoding="utf-8"?>
<p:tagLst xmlns:p="http://schemas.openxmlformats.org/presentationml/2006/main">
  <p:tag name="RAINPROBLEM" val="ProblemItem"/>
</p:tagLst>
</file>

<file path=ppt/tags/tag231.xml><?xml version="1.0" encoding="utf-8"?>
<p:tagLst xmlns:p="http://schemas.openxmlformats.org/presentationml/2006/main">
  <p:tag name="RAINPROBLEM" val="ProblemItem"/>
</p:tagLst>
</file>

<file path=ppt/tags/tag232.xml><?xml version="1.0" encoding="utf-8"?>
<p:tagLst xmlns:p="http://schemas.openxmlformats.org/presentationml/2006/main">
  <p:tag name="RAINPROBLEM" val="ProblemItem"/>
</p:tagLst>
</file>

<file path=ppt/tags/tag233.xml><?xml version="1.0" encoding="utf-8"?>
<p:tagLst xmlns:p="http://schemas.openxmlformats.org/presentationml/2006/main">
  <p:tag name="RAINPROBLEM" val="ProblemBullet"/>
  <p:tag name="RAINPROBLEMTYPE" val="MultipleChoice"/>
  <p:tag name="RAINBULLET" val="Correct"/>
</p:tagLst>
</file>

<file path=ppt/tags/tag234.xml><?xml version="1.0" encoding="utf-8"?>
<p:tagLst xmlns:p="http://schemas.openxmlformats.org/presentationml/2006/main">
  <p:tag name="RAINPROBLEM" val="ProblemBullet"/>
  <p:tag name="RAINPROBLEMTYPE" val="MultipleChoice"/>
  <p:tag name="RAINBULLET" val="Wrong"/>
</p:tagLst>
</file>

<file path=ppt/tags/tag235.xml><?xml version="1.0" encoding="utf-8"?>
<p:tagLst xmlns:p="http://schemas.openxmlformats.org/presentationml/2006/main">
  <p:tag name="RAINPROBLEM" val="ProblemBullet"/>
  <p:tag name="RAINPROBLEMTYPE" val="MultipleChoice"/>
  <p:tag name="RAINBULLET" val="Wrong"/>
</p:tagLst>
</file>

<file path=ppt/tags/tag236.xml><?xml version="1.0" encoding="utf-8"?>
<p:tagLst xmlns:p="http://schemas.openxmlformats.org/presentationml/2006/main">
  <p:tag name="RAINPROBLEM" val="ProblemBullet"/>
  <p:tag name="RAINPROBLEMTYPE" val="MultipleChoice"/>
  <p:tag name="RAINBULLET" val="Wrong"/>
</p:tagLst>
</file>

<file path=ppt/tags/tag237.xml><?xml version="1.0" encoding="utf-8"?>
<p:tagLst xmlns:p="http://schemas.openxmlformats.org/presentationml/2006/main">
  <p:tag name="RAINPROBLEMTYPE" val="ProblemTypeMarker"/>
</p:tagLst>
</file>

<file path=ppt/tags/tag238.xml><?xml version="1.0" encoding="utf-8"?>
<p:tagLst xmlns:p="http://schemas.openxmlformats.org/presentationml/2006/main">
  <p:tag name="RAINPROBLEMTYPE" val="ProblemTypeMarker"/>
</p:tagLst>
</file>

<file path=ppt/tags/tag239.xml><?xml version="1.0" encoding="utf-8"?>
<p:tagLst xmlns:p="http://schemas.openxmlformats.org/presentationml/2006/main">
  <p:tag name="RAINPROBLEMTYPE" val="ProblemTypeMarker"/>
</p:tagLst>
</file>

<file path=ppt/tags/tag24.xml><?xml version="1.0" encoding="utf-8"?>
<p:tagLst xmlns:p="http://schemas.openxmlformats.org/presentationml/2006/main">
  <p:tag name="RAINPROBLEM" val="ProblemItem"/>
</p:tagLst>
</file>

<file path=ppt/tags/tag240.xml><?xml version="1.0" encoding="utf-8"?>
<p:tagLst xmlns:p="http://schemas.openxmlformats.org/presentationml/2006/main">
  <p:tag name="RAINPROBLEMTYPE" val="ProblemTypeMarker"/>
</p:tagLst>
</file>

<file path=ppt/tags/tag241.xml><?xml version="1.0" encoding="utf-8"?>
<p:tagLst xmlns:p="http://schemas.openxmlformats.org/presentationml/2006/main">
  <p:tag name="RAINPROBLEMTYPE" val="ProblemTypeMarker"/>
</p:tagLst>
</file>

<file path=ppt/tags/tag242.xml><?xml version="1.0" encoding="utf-8"?>
<p:tagLst xmlns:p="http://schemas.openxmlformats.org/presentationml/2006/main">
  <p:tag name="RAINPROBLEM" val="ProblemSetting"/>
  <p:tag name="RAINPROBLEMTYPE" val="MultipleChoice"/>
</p:tagLst>
</file>

<file path=ppt/tags/tag243.xml><?xml version="1.0" encoding="utf-8"?>
<p:tagLst xmlns:p="http://schemas.openxmlformats.org/presentationml/2006/main">
  <p:tag name="RAINPROBLEM" val="MultipleChoice"/>
  <p:tag name="PROBLEMSCORE" val="2.0"/>
</p:tagLst>
</file>

<file path=ppt/tags/tag244.xml><?xml version="1.0" encoding="utf-8"?>
<p:tagLst xmlns:p="http://schemas.openxmlformats.org/presentationml/2006/main">
  <p:tag name="RAINPROBLEM" val="ProblemBody"/>
</p:tagLst>
</file>

<file path=ppt/tags/tag245.xml><?xml version="1.0" encoding="utf-8"?>
<p:tagLst xmlns:p="http://schemas.openxmlformats.org/presentationml/2006/main">
  <p:tag name="RAINPROBLEM" val="ProblemItem"/>
</p:tagLst>
</file>

<file path=ppt/tags/tag246.xml><?xml version="1.0" encoding="utf-8"?>
<p:tagLst xmlns:p="http://schemas.openxmlformats.org/presentationml/2006/main">
  <p:tag name="RAINPROBLEM" val="ProblemItem"/>
</p:tagLst>
</file>

<file path=ppt/tags/tag247.xml><?xml version="1.0" encoding="utf-8"?>
<p:tagLst xmlns:p="http://schemas.openxmlformats.org/presentationml/2006/main">
  <p:tag name="RAINPROBLEM" val="ProblemItem"/>
</p:tagLst>
</file>

<file path=ppt/tags/tag248.xml><?xml version="1.0" encoding="utf-8"?>
<p:tagLst xmlns:p="http://schemas.openxmlformats.org/presentationml/2006/main">
  <p:tag name="RAINPROBLEM" val="ProblemItem"/>
</p:tagLst>
</file>

<file path=ppt/tags/tag249.xml><?xml version="1.0" encoding="utf-8"?>
<p:tagLst xmlns:p="http://schemas.openxmlformats.org/presentationml/2006/main">
  <p:tag name="RAINPROBLEM" val="ProblemBullet"/>
  <p:tag name="RAINPROBLEMTYPE" val="MultipleChoiceMA"/>
  <p:tag name="RAINBULLET" val="Correct"/>
</p:tagLst>
</file>

<file path=ppt/tags/tag25.xml><?xml version="1.0" encoding="utf-8"?>
<p:tagLst xmlns:p="http://schemas.openxmlformats.org/presentationml/2006/main">
  <p:tag name="RAINPROBLEM" val="ProblemBullet"/>
  <p:tag name="RAINPROBLEMTYPE" val="MultipleChoice"/>
  <p:tag name="RAINBULLET" val="Wrong"/>
</p:tagLst>
</file>

<file path=ppt/tags/tag250.xml><?xml version="1.0" encoding="utf-8"?>
<p:tagLst xmlns:p="http://schemas.openxmlformats.org/presentationml/2006/main">
  <p:tag name="RAINPROBLEM" val="ProblemBullet"/>
  <p:tag name="RAINPROBLEMTYPE" val="MultipleChoiceMA"/>
  <p:tag name="RAINBULLET" val="Correct"/>
</p:tagLst>
</file>

<file path=ppt/tags/tag251.xml><?xml version="1.0" encoding="utf-8"?>
<p:tagLst xmlns:p="http://schemas.openxmlformats.org/presentationml/2006/main">
  <p:tag name="RAINPROBLEM" val="ProblemBullet"/>
  <p:tag name="RAINPROBLEMTYPE" val="MultipleChoiceMA"/>
  <p:tag name="RAINBULLET" val="Correct"/>
</p:tagLst>
</file>

<file path=ppt/tags/tag252.xml><?xml version="1.0" encoding="utf-8"?>
<p:tagLst xmlns:p="http://schemas.openxmlformats.org/presentationml/2006/main">
  <p:tag name="RAINPROBLEM" val="ProblemBullet"/>
  <p:tag name="RAINPROBLEMTYPE" val="MultipleChoiceMA"/>
  <p:tag name="RAINBULLET" val="Wrong"/>
</p:tagLst>
</file>

<file path=ppt/tags/tag253.xml><?xml version="1.0" encoding="utf-8"?>
<p:tagLst xmlns:p="http://schemas.openxmlformats.org/presentationml/2006/main">
  <p:tag name="RAINPROBLEMTYPE" val="ProblemTypeMarker"/>
</p:tagLst>
</file>

<file path=ppt/tags/tag254.xml><?xml version="1.0" encoding="utf-8"?>
<p:tagLst xmlns:p="http://schemas.openxmlformats.org/presentationml/2006/main">
  <p:tag name="RAINPROBLEMTYPE" val="ProblemTypeMarker"/>
</p:tagLst>
</file>

<file path=ppt/tags/tag255.xml><?xml version="1.0" encoding="utf-8"?>
<p:tagLst xmlns:p="http://schemas.openxmlformats.org/presentationml/2006/main">
  <p:tag name="RAINPROBLEMTYPE" val="ProblemTypeMarker"/>
</p:tagLst>
</file>

<file path=ppt/tags/tag256.xml><?xml version="1.0" encoding="utf-8"?>
<p:tagLst xmlns:p="http://schemas.openxmlformats.org/presentationml/2006/main">
  <p:tag name="RAINPROBLEMTYPE" val="ProblemTypeMarker"/>
</p:tagLst>
</file>

<file path=ppt/tags/tag257.xml><?xml version="1.0" encoding="utf-8"?>
<p:tagLst xmlns:p="http://schemas.openxmlformats.org/presentationml/2006/main">
  <p:tag name="RAINPROBLEMTYPE" val="ProblemTypeMarker"/>
</p:tagLst>
</file>

<file path=ppt/tags/tag258.xml><?xml version="1.0" encoding="utf-8"?>
<p:tagLst xmlns:p="http://schemas.openxmlformats.org/presentationml/2006/main">
  <p:tag name="RAINPROBLEM" val="ProblemSetting"/>
  <p:tag name="RAINPROBLEMTYPE" val="MultipleChoiceMA"/>
</p:tagLst>
</file>

<file path=ppt/tags/tag259.xml><?xml version="1.0" encoding="utf-8"?>
<p:tagLst xmlns:p="http://schemas.openxmlformats.org/presentationml/2006/main">
  <p:tag name="RAINPROBLEM" val="MultipleChoiceMA"/>
  <p:tag name="PROBLEMSCORE" val="3.0"/>
  <p:tag name="PROBLEMSCORE_HALF" val="0.0"/>
</p:tagLst>
</file>

<file path=ppt/tags/tag26.xml><?xml version="1.0" encoding="utf-8"?>
<p:tagLst xmlns:p="http://schemas.openxmlformats.org/presentationml/2006/main">
  <p:tag name="RAINPROBLEM" val="ProblemBullet"/>
  <p:tag name="RAINPROBLEMTYPE" val="MultipleChoice"/>
  <p:tag name="RAINBULLET" val="Correct"/>
</p:tagLst>
</file>

<file path=ppt/tags/tag260.xml><?xml version="1.0" encoding="utf-8"?>
<p:tagLst xmlns:p="http://schemas.openxmlformats.org/presentationml/2006/main">
  <p:tag name="RAINPROBLEM" val="ProblemBody"/>
</p:tagLst>
</file>

<file path=ppt/tags/tag261.xml><?xml version="1.0" encoding="utf-8"?>
<p:tagLst xmlns:p="http://schemas.openxmlformats.org/presentationml/2006/main">
  <p:tag name="RAINPROBLEM" val="ProblemItem"/>
</p:tagLst>
</file>

<file path=ppt/tags/tag262.xml><?xml version="1.0" encoding="utf-8"?>
<p:tagLst xmlns:p="http://schemas.openxmlformats.org/presentationml/2006/main">
  <p:tag name="RAINPROBLEM" val="ProblemItem"/>
</p:tagLst>
</file>

<file path=ppt/tags/tag263.xml><?xml version="1.0" encoding="utf-8"?>
<p:tagLst xmlns:p="http://schemas.openxmlformats.org/presentationml/2006/main">
  <p:tag name="RAINPROBLEM" val="ProblemItem"/>
</p:tagLst>
</file>

<file path=ppt/tags/tag264.xml><?xml version="1.0" encoding="utf-8"?>
<p:tagLst xmlns:p="http://schemas.openxmlformats.org/presentationml/2006/main">
  <p:tag name="RAINPROBLEM" val="ProblemItem"/>
</p:tagLst>
</file>

<file path=ppt/tags/tag265.xml><?xml version="1.0" encoding="utf-8"?>
<p:tagLst xmlns:p="http://schemas.openxmlformats.org/presentationml/2006/main">
  <p:tag name="RAINPROBLEM" val="ProblemBullet"/>
  <p:tag name="RAINPROBLEMTYPE" val="MultipleChoiceMA"/>
  <p:tag name="RAINBULLET" val="Correct"/>
</p:tagLst>
</file>

<file path=ppt/tags/tag266.xml><?xml version="1.0" encoding="utf-8"?>
<p:tagLst xmlns:p="http://schemas.openxmlformats.org/presentationml/2006/main">
  <p:tag name="RAINPROBLEM" val="ProblemBullet"/>
  <p:tag name="RAINPROBLEMTYPE" val="MultipleChoiceMA"/>
  <p:tag name="RAINBULLET" val="Correct"/>
</p:tagLst>
</file>

<file path=ppt/tags/tag267.xml><?xml version="1.0" encoding="utf-8"?>
<p:tagLst xmlns:p="http://schemas.openxmlformats.org/presentationml/2006/main">
  <p:tag name="RAINPROBLEM" val="ProblemBullet"/>
  <p:tag name="RAINPROBLEMTYPE" val="MultipleChoiceMA"/>
  <p:tag name="RAINBULLET" val="Correct"/>
</p:tagLst>
</file>

<file path=ppt/tags/tag268.xml><?xml version="1.0" encoding="utf-8"?>
<p:tagLst xmlns:p="http://schemas.openxmlformats.org/presentationml/2006/main">
  <p:tag name="RAINPROBLEM" val="ProblemBullet"/>
  <p:tag name="RAINPROBLEMTYPE" val="MultipleChoiceMA"/>
  <p:tag name="RAINBULLET" val="Correct"/>
</p:tagLst>
</file>

<file path=ppt/tags/tag269.xml><?xml version="1.0" encoding="utf-8"?>
<p:tagLst xmlns:p="http://schemas.openxmlformats.org/presentationml/2006/main">
  <p:tag name="RAINPROBLEMTYPE" val="ProblemTypeMarker"/>
</p:tagLst>
</file>

<file path=ppt/tags/tag27.xml><?xml version="1.0" encoding="utf-8"?>
<p:tagLst xmlns:p="http://schemas.openxmlformats.org/presentationml/2006/main">
  <p:tag name="RAINPROBLEM" val="ProblemBullet"/>
  <p:tag name="RAINPROBLEMTYPE" val="MultipleChoice"/>
  <p:tag name="RAINBULLET" val="Wrong"/>
</p:tagLst>
</file>

<file path=ppt/tags/tag270.xml><?xml version="1.0" encoding="utf-8"?>
<p:tagLst xmlns:p="http://schemas.openxmlformats.org/presentationml/2006/main">
  <p:tag name="RAINPROBLEMTYPE" val="ProblemTypeMarker"/>
</p:tagLst>
</file>

<file path=ppt/tags/tag271.xml><?xml version="1.0" encoding="utf-8"?>
<p:tagLst xmlns:p="http://schemas.openxmlformats.org/presentationml/2006/main">
  <p:tag name="RAINPROBLEMTYPE" val="ProblemTypeMarker"/>
</p:tagLst>
</file>

<file path=ppt/tags/tag272.xml><?xml version="1.0" encoding="utf-8"?>
<p:tagLst xmlns:p="http://schemas.openxmlformats.org/presentationml/2006/main">
  <p:tag name="RAINPROBLEMTYPE" val="ProblemTypeMarker"/>
</p:tagLst>
</file>

<file path=ppt/tags/tag273.xml><?xml version="1.0" encoding="utf-8"?>
<p:tagLst xmlns:p="http://schemas.openxmlformats.org/presentationml/2006/main">
  <p:tag name="RAINPROBLEMTYPE" val="ProblemTypeMarker"/>
</p:tagLst>
</file>

<file path=ppt/tags/tag274.xml><?xml version="1.0" encoding="utf-8"?>
<p:tagLst xmlns:p="http://schemas.openxmlformats.org/presentationml/2006/main">
  <p:tag name="RAINPROBLEM" val="ProblemSetting"/>
  <p:tag name="RAINPROBLEMTYPE" val="MultipleChoiceMA"/>
</p:tagLst>
</file>

<file path=ppt/tags/tag275.xml><?xml version="1.0" encoding="utf-8"?>
<p:tagLst xmlns:p="http://schemas.openxmlformats.org/presentationml/2006/main">
  <p:tag name="RAINPROBLEM" val="MultipleChoiceMA"/>
  <p:tag name="PROBLEMSCORE" val="3.0"/>
  <p:tag name="PROBLEMSCORE_HALF" val="0.0"/>
</p:tagLst>
</file>

<file path=ppt/tags/tag276.xml><?xml version="1.0" encoding="utf-8"?>
<p:tagLst xmlns:p="http://schemas.openxmlformats.org/presentationml/2006/main">
  <p:tag name="RAINPROBLEM" val="ProblemBody"/>
</p:tagLst>
</file>

<file path=ppt/tags/tag277.xml><?xml version="1.0" encoding="utf-8"?>
<p:tagLst xmlns:p="http://schemas.openxmlformats.org/presentationml/2006/main">
  <p:tag name="RAINPROBLEM" val="ProblemItem"/>
</p:tagLst>
</file>

<file path=ppt/tags/tag278.xml><?xml version="1.0" encoding="utf-8"?>
<p:tagLst xmlns:p="http://schemas.openxmlformats.org/presentationml/2006/main">
  <p:tag name="RAINPROBLEM" val="ProblemItem"/>
</p:tagLst>
</file>

<file path=ppt/tags/tag279.xml><?xml version="1.0" encoding="utf-8"?>
<p:tagLst xmlns:p="http://schemas.openxmlformats.org/presentationml/2006/main">
  <p:tag name="RAINPROBLEM" val="ProblemItem"/>
</p:tagLst>
</file>

<file path=ppt/tags/tag28.xml><?xml version="1.0" encoding="utf-8"?>
<p:tagLst xmlns:p="http://schemas.openxmlformats.org/presentationml/2006/main">
  <p:tag name="RAINPROBLEM" val="ProblemBullet"/>
  <p:tag name="RAINPROBLEMTYPE" val="MultipleChoice"/>
  <p:tag name="RAINBULLET" val="Wrong"/>
</p:tagLst>
</file>

<file path=ppt/tags/tag280.xml><?xml version="1.0" encoding="utf-8"?>
<p:tagLst xmlns:p="http://schemas.openxmlformats.org/presentationml/2006/main">
  <p:tag name="RAINPROBLEM" val="ProblemItem"/>
</p:tagLst>
</file>

<file path=ppt/tags/tag281.xml><?xml version="1.0" encoding="utf-8"?>
<p:tagLst xmlns:p="http://schemas.openxmlformats.org/presentationml/2006/main">
  <p:tag name="RAINPROBLEM" val="ProblemBullet"/>
  <p:tag name="RAINPROBLEMTYPE" val="MultipleChoiceMA"/>
  <p:tag name="RAINBULLET" val="Correct"/>
</p:tagLst>
</file>

<file path=ppt/tags/tag282.xml><?xml version="1.0" encoding="utf-8"?>
<p:tagLst xmlns:p="http://schemas.openxmlformats.org/presentationml/2006/main">
  <p:tag name="RAINPROBLEM" val="ProblemBullet"/>
  <p:tag name="RAINPROBLEMTYPE" val="MultipleChoiceMA"/>
  <p:tag name="RAINBULLET" val="Correct"/>
</p:tagLst>
</file>

<file path=ppt/tags/tag283.xml><?xml version="1.0" encoding="utf-8"?>
<p:tagLst xmlns:p="http://schemas.openxmlformats.org/presentationml/2006/main">
  <p:tag name="RAINPROBLEM" val="ProblemBullet"/>
  <p:tag name="RAINPROBLEMTYPE" val="MultipleChoiceMA"/>
  <p:tag name="RAINBULLET" val="Correct"/>
</p:tagLst>
</file>

<file path=ppt/tags/tag284.xml><?xml version="1.0" encoding="utf-8"?>
<p:tagLst xmlns:p="http://schemas.openxmlformats.org/presentationml/2006/main">
  <p:tag name="RAINPROBLEM" val="ProblemBullet"/>
  <p:tag name="RAINPROBLEMTYPE" val="MultipleChoiceMA"/>
  <p:tag name="RAINBULLET" val="Correct"/>
</p:tagLst>
</file>

<file path=ppt/tags/tag285.xml><?xml version="1.0" encoding="utf-8"?>
<p:tagLst xmlns:p="http://schemas.openxmlformats.org/presentationml/2006/main">
  <p:tag name="RAINPROBLEM" val="ProblemItem"/>
</p:tagLst>
</file>

<file path=ppt/tags/tag286.xml><?xml version="1.0" encoding="utf-8"?>
<p:tagLst xmlns:p="http://schemas.openxmlformats.org/presentationml/2006/main">
  <p:tag name="RAINPROBLEM" val="ProblemBullet"/>
  <p:tag name="RAINPROBLEMTYPE" val="MultipleChoiceMA"/>
  <p:tag name="RAINBULLET" val="Wrong"/>
</p:tagLst>
</file>

<file path=ppt/tags/tag287.xml><?xml version="1.0" encoding="utf-8"?>
<p:tagLst xmlns:p="http://schemas.openxmlformats.org/presentationml/2006/main">
  <p:tag name="RAINPROBLEMTYPE" val="ProblemTypeMarker"/>
</p:tagLst>
</file>

<file path=ppt/tags/tag288.xml><?xml version="1.0" encoding="utf-8"?>
<p:tagLst xmlns:p="http://schemas.openxmlformats.org/presentationml/2006/main">
  <p:tag name="RAINPROBLEMTYPE" val="ProblemTypeMarker"/>
</p:tagLst>
</file>

<file path=ppt/tags/tag289.xml><?xml version="1.0" encoding="utf-8"?>
<p:tagLst xmlns:p="http://schemas.openxmlformats.org/presentationml/2006/main">
  <p:tag name="RAINPROBLEMTYPE" val="ProblemTypeMarker"/>
</p:tagLst>
</file>

<file path=ppt/tags/tag29.xml><?xml version="1.0" encoding="utf-8"?>
<p:tagLst xmlns:p="http://schemas.openxmlformats.org/presentationml/2006/main">
  <p:tag name="RAINPROBLEMTYPE" val="ProblemTypeMarker"/>
</p:tagLst>
</file>

<file path=ppt/tags/tag290.xml><?xml version="1.0" encoding="utf-8"?>
<p:tagLst xmlns:p="http://schemas.openxmlformats.org/presentationml/2006/main">
  <p:tag name="RAINPROBLEMTYPE" val="ProblemTypeMarker"/>
</p:tagLst>
</file>

<file path=ppt/tags/tag291.xml><?xml version="1.0" encoding="utf-8"?>
<p:tagLst xmlns:p="http://schemas.openxmlformats.org/presentationml/2006/main">
  <p:tag name="RAINPROBLEMTYPE" val="ProblemTypeMarker"/>
</p:tagLst>
</file>

<file path=ppt/tags/tag292.xml><?xml version="1.0" encoding="utf-8"?>
<p:tagLst xmlns:p="http://schemas.openxmlformats.org/presentationml/2006/main">
  <p:tag name="RAINPROBLEM" val="ProblemSetting"/>
  <p:tag name="RAINPROBLEMTYPE" val="MultipleChoiceMA"/>
</p:tagLst>
</file>

<file path=ppt/tags/tag293.xml><?xml version="1.0" encoding="utf-8"?>
<p:tagLst xmlns:p="http://schemas.openxmlformats.org/presentationml/2006/main">
  <p:tag name="RAINPROBLEM" val="MultipleChoiceMA"/>
  <p:tag name="PROBLEMSCORE" val="3.0"/>
  <p:tag name="PROBLEMSCORE_HALF" val="0.0"/>
</p:tagLst>
</file>

<file path=ppt/tags/tag294.xml><?xml version="1.0" encoding="utf-8"?>
<p:tagLst xmlns:p="http://schemas.openxmlformats.org/presentationml/2006/main">
  <p:tag name="RAINPROBLEM" val="ProblemBody"/>
</p:tagLst>
</file>

<file path=ppt/tags/tag295.xml><?xml version="1.0" encoding="utf-8"?>
<p:tagLst xmlns:p="http://schemas.openxmlformats.org/presentationml/2006/main">
  <p:tag name="RAINPROBLEM" val="ProblemItem"/>
</p:tagLst>
</file>

<file path=ppt/tags/tag296.xml><?xml version="1.0" encoding="utf-8"?>
<p:tagLst xmlns:p="http://schemas.openxmlformats.org/presentationml/2006/main">
  <p:tag name="RAINPROBLEM" val="ProblemItem"/>
</p:tagLst>
</file>

<file path=ppt/tags/tag297.xml><?xml version="1.0" encoding="utf-8"?>
<p:tagLst xmlns:p="http://schemas.openxmlformats.org/presentationml/2006/main">
  <p:tag name="RAINPROBLEM" val="ProblemItem"/>
</p:tagLst>
</file>

<file path=ppt/tags/tag298.xml><?xml version="1.0" encoding="utf-8"?>
<p:tagLst xmlns:p="http://schemas.openxmlformats.org/presentationml/2006/main">
  <p:tag name="RAINPROBLEM" val="ProblemItem"/>
</p:tagLst>
</file>

<file path=ppt/tags/tag299.xml><?xml version="1.0" encoding="utf-8"?>
<p:tagLst xmlns:p="http://schemas.openxmlformats.org/presentationml/2006/main">
  <p:tag name="RAINPROBLEM" val="ProblemBullet"/>
  <p:tag name="RAINPROBLEMTYPE" val="MultipleChoiceMA"/>
  <p:tag name="RAINBULLET" val="Correct"/>
</p:tagLst>
</file>

<file path=ppt/tags/tag3.xml><?xml version="1.0" encoding="utf-8"?>
<p:tagLst xmlns:p="http://schemas.openxmlformats.org/presentationml/2006/main">
  <p:tag name="RAINPAPER" val="PaperTitle"/>
</p:tagLst>
</file>

<file path=ppt/tags/tag30.xml><?xml version="1.0" encoding="utf-8"?>
<p:tagLst xmlns:p="http://schemas.openxmlformats.org/presentationml/2006/main">
  <p:tag name="RAINPROBLEMTYPE" val="ProblemTypeMarker"/>
</p:tagLst>
</file>

<file path=ppt/tags/tag300.xml><?xml version="1.0" encoding="utf-8"?>
<p:tagLst xmlns:p="http://schemas.openxmlformats.org/presentationml/2006/main">
  <p:tag name="RAINPROBLEM" val="ProblemBullet"/>
  <p:tag name="RAINPROBLEMTYPE" val="MultipleChoiceMA"/>
  <p:tag name="RAINBULLET" val="Correct"/>
</p:tagLst>
</file>

<file path=ppt/tags/tag301.xml><?xml version="1.0" encoding="utf-8"?>
<p:tagLst xmlns:p="http://schemas.openxmlformats.org/presentationml/2006/main">
  <p:tag name="RAINPROBLEM" val="ProblemBullet"/>
  <p:tag name="RAINPROBLEMTYPE" val="MultipleChoiceMA"/>
  <p:tag name="RAINBULLET" val="Correct"/>
</p:tagLst>
</file>

<file path=ppt/tags/tag302.xml><?xml version="1.0" encoding="utf-8"?>
<p:tagLst xmlns:p="http://schemas.openxmlformats.org/presentationml/2006/main">
  <p:tag name="RAINPROBLEM" val="ProblemBullet"/>
  <p:tag name="RAINPROBLEMTYPE" val="MultipleChoiceMA"/>
  <p:tag name="RAINBULLET" val="Wrong"/>
</p:tagLst>
</file>

<file path=ppt/tags/tag303.xml><?xml version="1.0" encoding="utf-8"?>
<p:tagLst xmlns:p="http://schemas.openxmlformats.org/presentationml/2006/main">
  <p:tag name="RAINPROBLEMTYPE" val="ProblemTypeMarker"/>
</p:tagLst>
</file>

<file path=ppt/tags/tag304.xml><?xml version="1.0" encoding="utf-8"?>
<p:tagLst xmlns:p="http://schemas.openxmlformats.org/presentationml/2006/main">
  <p:tag name="RAINPROBLEMTYPE" val="ProblemTypeMarker"/>
</p:tagLst>
</file>

<file path=ppt/tags/tag305.xml><?xml version="1.0" encoding="utf-8"?>
<p:tagLst xmlns:p="http://schemas.openxmlformats.org/presentationml/2006/main">
  <p:tag name="RAINPROBLEMTYPE" val="ProblemTypeMarker"/>
</p:tagLst>
</file>

<file path=ppt/tags/tag306.xml><?xml version="1.0" encoding="utf-8"?>
<p:tagLst xmlns:p="http://schemas.openxmlformats.org/presentationml/2006/main">
  <p:tag name="RAINPROBLEMTYPE" val="ProblemTypeMarker"/>
</p:tagLst>
</file>

<file path=ppt/tags/tag307.xml><?xml version="1.0" encoding="utf-8"?>
<p:tagLst xmlns:p="http://schemas.openxmlformats.org/presentationml/2006/main">
  <p:tag name="RAINPROBLEMTYPE" val="ProblemTypeMarker"/>
</p:tagLst>
</file>

<file path=ppt/tags/tag308.xml><?xml version="1.0" encoding="utf-8"?>
<p:tagLst xmlns:p="http://schemas.openxmlformats.org/presentationml/2006/main">
  <p:tag name="RAINPROBLEM" val="ProblemSetting"/>
  <p:tag name="RAINPROBLEMTYPE" val="MultipleChoiceMA"/>
</p:tagLst>
</file>

<file path=ppt/tags/tag309.xml><?xml version="1.0" encoding="utf-8"?>
<p:tagLst xmlns:p="http://schemas.openxmlformats.org/presentationml/2006/main">
  <p:tag name="RAINPROBLEM" val="MultipleChoiceMA"/>
  <p:tag name="PROBLEMSCORE" val="3.0"/>
  <p:tag name="PROBLEMSCORE_HALF" val="0.0"/>
</p:tagLst>
</file>

<file path=ppt/tags/tag31.xml><?xml version="1.0" encoding="utf-8"?>
<p:tagLst xmlns:p="http://schemas.openxmlformats.org/presentationml/2006/main">
  <p:tag name="RAINPROBLEMTYPE" val="ProblemTypeMarker"/>
</p:tagLst>
</file>

<file path=ppt/tags/tag310.xml><?xml version="1.0" encoding="utf-8"?>
<p:tagLst xmlns:p="http://schemas.openxmlformats.org/presentationml/2006/main">
  <p:tag name="RAINPROBLEM" val="ProblemBody"/>
</p:tagLst>
</file>

<file path=ppt/tags/tag311.xml><?xml version="1.0" encoding="utf-8"?>
<p:tagLst xmlns:p="http://schemas.openxmlformats.org/presentationml/2006/main">
  <p:tag name="RAINPROBLEM" val="ProblemItem"/>
</p:tagLst>
</file>

<file path=ppt/tags/tag312.xml><?xml version="1.0" encoding="utf-8"?>
<p:tagLst xmlns:p="http://schemas.openxmlformats.org/presentationml/2006/main">
  <p:tag name="RAINPROBLEM" val="ProblemItem"/>
</p:tagLst>
</file>

<file path=ppt/tags/tag313.xml><?xml version="1.0" encoding="utf-8"?>
<p:tagLst xmlns:p="http://schemas.openxmlformats.org/presentationml/2006/main">
  <p:tag name="RAINPROBLEM" val="ProblemItem"/>
</p:tagLst>
</file>

<file path=ppt/tags/tag314.xml><?xml version="1.0" encoding="utf-8"?>
<p:tagLst xmlns:p="http://schemas.openxmlformats.org/presentationml/2006/main">
  <p:tag name="RAINPROBLEM" val="ProblemItem"/>
</p:tagLst>
</file>

<file path=ppt/tags/tag315.xml><?xml version="1.0" encoding="utf-8"?>
<p:tagLst xmlns:p="http://schemas.openxmlformats.org/presentationml/2006/main">
  <p:tag name="RAINPROBLEM" val="ProblemBullet"/>
  <p:tag name="RAINPROBLEMTYPE" val="MultipleChoiceMA"/>
  <p:tag name="RAINBULLET" val="Correct"/>
</p:tagLst>
</file>

<file path=ppt/tags/tag316.xml><?xml version="1.0" encoding="utf-8"?>
<p:tagLst xmlns:p="http://schemas.openxmlformats.org/presentationml/2006/main">
  <p:tag name="RAINPROBLEM" val="ProblemBullet"/>
  <p:tag name="RAINPROBLEMTYPE" val="MultipleChoiceMA"/>
  <p:tag name="RAINBULLET" val="Wrong"/>
</p:tagLst>
</file>

<file path=ppt/tags/tag317.xml><?xml version="1.0" encoding="utf-8"?>
<p:tagLst xmlns:p="http://schemas.openxmlformats.org/presentationml/2006/main">
  <p:tag name="RAINPROBLEM" val="ProblemBullet"/>
  <p:tag name="RAINPROBLEMTYPE" val="MultipleChoiceMA"/>
  <p:tag name="RAINBULLET" val="Wrong"/>
</p:tagLst>
</file>

<file path=ppt/tags/tag318.xml><?xml version="1.0" encoding="utf-8"?>
<p:tagLst xmlns:p="http://schemas.openxmlformats.org/presentationml/2006/main">
  <p:tag name="RAINPROBLEM" val="ProblemBullet"/>
  <p:tag name="RAINPROBLEMTYPE" val="MultipleChoiceMA"/>
  <p:tag name="RAINBULLET" val="Wrong"/>
</p:tagLst>
</file>

<file path=ppt/tags/tag319.xml><?xml version="1.0" encoding="utf-8"?>
<p:tagLst xmlns:p="http://schemas.openxmlformats.org/presentationml/2006/main">
  <p:tag name="RAINPROBLEM" val="ProblemItem"/>
</p:tagLst>
</file>

<file path=ppt/tags/tag32.xml><?xml version="1.0" encoding="utf-8"?>
<p:tagLst xmlns:p="http://schemas.openxmlformats.org/presentationml/2006/main">
  <p:tag name="RAINPROBLEMTYPE" val="ProblemTypeMarker"/>
</p:tagLst>
</file>

<file path=ppt/tags/tag320.xml><?xml version="1.0" encoding="utf-8"?>
<p:tagLst xmlns:p="http://schemas.openxmlformats.org/presentationml/2006/main">
  <p:tag name="RAINPROBLEM" val="ProblemBullet"/>
  <p:tag name="RAINPROBLEMTYPE" val="MultipleChoiceMA"/>
  <p:tag name="RAINBULLET" val="Correct"/>
</p:tagLst>
</file>

<file path=ppt/tags/tag321.xml><?xml version="1.0" encoding="utf-8"?>
<p:tagLst xmlns:p="http://schemas.openxmlformats.org/presentationml/2006/main">
  <p:tag name="RAINPROBLEMTYPE" val="ProblemTypeMarker"/>
</p:tagLst>
</file>

<file path=ppt/tags/tag322.xml><?xml version="1.0" encoding="utf-8"?>
<p:tagLst xmlns:p="http://schemas.openxmlformats.org/presentationml/2006/main">
  <p:tag name="RAINPROBLEMTYPE" val="ProblemTypeMarker"/>
</p:tagLst>
</file>

<file path=ppt/tags/tag323.xml><?xml version="1.0" encoding="utf-8"?>
<p:tagLst xmlns:p="http://schemas.openxmlformats.org/presentationml/2006/main">
  <p:tag name="RAINPROBLEMTYPE" val="ProblemTypeMarker"/>
</p:tagLst>
</file>

<file path=ppt/tags/tag324.xml><?xml version="1.0" encoding="utf-8"?>
<p:tagLst xmlns:p="http://schemas.openxmlformats.org/presentationml/2006/main">
  <p:tag name="RAINPROBLEMTYPE" val="ProblemTypeMarker"/>
</p:tagLst>
</file>

<file path=ppt/tags/tag325.xml><?xml version="1.0" encoding="utf-8"?>
<p:tagLst xmlns:p="http://schemas.openxmlformats.org/presentationml/2006/main">
  <p:tag name="RAINPROBLEMTYPE" val="ProblemTypeMarker"/>
</p:tagLst>
</file>

<file path=ppt/tags/tag326.xml><?xml version="1.0" encoding="utf-8"?>
<p:tagLst xmlns:p="http://schemas.openxmlformats.org/presentationml/2006/main">
  <p:tag name="RAINPROBLEM" val="ProblemSetting"/>
  <p:tag name="RAINPROBLEMTYPE" val="MultipleChoiceMA"/>
</p:tagLst>
</file>

<file path=ppt/tags/tag327.xml><?xml version="1.0" encoding="utf-8"?>
<p:tagLst xmlns:p="http://schemas.openxmlformats.org/presentationml/2006/main">
  <p:tag name="RAINPROBLEM" val="MultipleChoiceMA"/>
  <p:tag name="PROBLEMSCORE" val="3.0"/>
  <p:tag name="PROBLEMSCORE_HALF" val="0.0"/>
</p:tagLst>
</file>

<file path=ppt/tags/tag328.xml><?xml version="1.0" encoding="utf-8"?>
<p:tagLst xmlns:p="http://schemas.openxmlformats.org/presentationml/2006/main">
  <p:tag name="RAINPROBLEM" val="ProblemBody"/>
</p:tagLst>
</file>

<file path=ppt/tags/tag329.xml><?xml version="1.0" encoding="utf-8"?>
<p:tagLst xmlns:p="http://schemas.openxmlformats.org/presentationml/2006/main">
  <p:tag name="PRODUCTVERSIONTIP" val="PRODUCTVERSIONTIP"/>
</p:tagLst>
</file>

<file path=ppt/tags/tag33.xml><?xml version="1.0" encoding="utf-8"?>
<p:tagLst xmlns:p="http://schemas.openxmlformats.org/presentationml/2006/main">
  <p:tag name="RAINPROBLEMTYPE" val="ProblemTypeMarker"/>
</p:tagLst>
</file>

<file path=ppt/tags/tag330.xml><?xml version="1.0" encoding="utf-8"?>
<p:tagLst xmlns:p="http://schemas.openxmlformats.org/presentationml/2006/main">
  <p:tag name="RAINPROBLEMTYPE" val="ProblemTypeMarker"/>
</p:tagLst>
</file>

<file path=ppt/tags/tag331.xml><?xml version="1.0" encoding="utf-8"?>
<p:tagLst xmlns:p="http://schemas.openxmlformats.org/presentationml/2006/main">
  <p:tag name="RAINPROBLEMTYPE" val="ProblemTypeMarker"/>
</p:tagLst>
</file>

<file path=ppt/tags/tag332.xml><?xml version="1.0" encoding="utf-8"?>
<p:tagLst xmlns:p="http://schemas.openxmlformats.org/presentationml/2006/main">
  <p:tag name="RAINPROBLEMTYPE" val="ProblemTypeMarker"/>
</p:tagLst>
</file>

<file path=ppt/tags/tag333.xml><?xml version="1.0" encoding="utf-8"?>
<p:tagLst xmlns:p="http://schemas.openxmlformats.org/presentationml/2006/main">
  <p:tag name="RAINPROBLEMTYPE" val="ProblemTypeMarker"/>
</p:tagLst>
</file>

<file path=ppt/tags/tag334.xml><?xml version="1.0" encoding="utf-8"?>
<p:tagLst xmlns:p="http://schemas.openxmlformats.org/presentationml/2006/main">
  <p:tag name="RAINPROBLEMTYPE" val="ProblemTypeMarker"/>
</p:tagLst>
</file>

<file path=ppt/tags/tag335.xml><?xml version="1.0" encoding="utf-8"?>
<p:tagLst xmlns:p="http://schemas.openxmlformats.org/presentationml/2006/main">
  <p:tag name="RAINPROBLEM" val="ProblemSetting"/>
  <p:tag name="RAINPROBLEMTYPE" val="ShortAnswer"/>
</p:tagLst>
</file>

<file path=ppt/tags/tag336.xml><?xml version="1.0" encoding="utf-8"?>
<p:tagLst xmlns:p="http://schemas.openxmlformats.org/presentationml/2006/main">
  <p:tag name="RAINPROBLEM" val="ShortAnswer"/>
  <p:tag name="PROBLEMSCORE" val="12.0"/>
  <p:tag name="PROBLEMVOICEALLOWED" val="False"/>
</p:tagLst>
</file>

<file path=ppt/tags/tag337.xml><?xml version="1.0" encoding="utf-8"?>
<p:tagLst xmlns:p="http://schemas.openxmlformats.org/presentationml/2006/main">
  <p:tag name="PRODUCTVERSIONTIP" val="PRODUCTVERSIONTIP"/>
</p:tagLst>
</file>

<file path=ppt/tags/tag338.xml><?xml version="1.0" encoding="utf-8"?>
<p:tagLst xmlns:p="http://schemas.openxmlformats.org/presentationml/2006/main">
  <p:tag name="RAINPROBLEMTYPE" val="ProblemTypeMarker"/>
</p:tagLst>
</file>

<file path=ppt/tags/tag339.xml><?xml version="1.0" encoding="utf-8"?>
<p:tagLst xmlns:p="http://schemas.openxmlformats.org/presentationml/2006/main">
  <p:tag name="RAINPROBLEMTYPE" val="ProblemTypeMarker"/>
</p:tagLst>
</file>

<file path=ppt/tags/tag34.xml><?xml version="1.0" encoding="utf-8"?>
<p:tagLst xmlns:p="http://schemas.openxmlformats.org/presentationml/2006/main">
  <p:tag name="RAINPROBLEM" val="ProblemSetting"/>
  <p:tag name="RAINPROBLEMTYPE" val="MultipleChoice"/>
</p:tagLst>
</file>

<file path=ppt/tags/tag340.xml><?xml version="1.0" encoding="utf-8"?>
<p:tagLst xmlns:p="http://schemas.openxmlformats.org/presentationml/2006/main">
  <p:tag name="RAINPROBLEMTYPE" val="ProblemTypeMarker"/>
</p:tagLst>
</file>

<file path=ppt/tags/tag341.xml><?xml version="1.0" encoding="utf-8"?>
<p:tagLst xmlns:p="http://schemas.openxmlformats.org/presentationml/2006/main">
  <p:tag name="RAINPROBLEMTYPE" val="ProblemTypeMarker"/>
</p:tagLst>
</file>

<file path=ppt/tags/tag342.xml><?xml version="1.0" encoding="utf-8"?>
<p:tagLst xmlns:p="http://schemas.openxmlformats.org/presentationml/2006/main">
  <p:tag name="RAINPROBLEMTYPE" val="ProblemTypeMarker"/>
</p:tagLst>
</file>

<file path=ppt/tags/tag343.xml><?xml version="1.0" encoding="utf-8"?>
<p:tagLst xmlns:p="http://schemas.openxmlformats.org/presentationml/2006/main">
  <p:tag name="RAINPROBLEM" val="ProblemSetting"/>
  <p:tag name="RAINPROBLEMTYPE" val="ShortAnswer"/>
</p:tagLst>
</file>

<file path=ppt/tags/tag344.xml><?xml version="1.0" encoding="utf-8"?>
<p:tagLst xmlns:p="http://schemas.openxmlformats.org/presentationml/2006/main">
  <p:tag name="RAINPROBLEM" val="ShortAnswer"/>
  <p:tag name="PROBLEMSCORE" val="43.0"/>
  <p:tag name="PROBLEMVOICEALLOWED" val="False"/>
</p:tagLst>
</file>

<file path=ppt/tags/tag35.xml><?xml version="1.0" encoding="utf-8"?>
<p:tagLst xmlns:p="http://schemas.openxmlformats.org/presentationml/2006/main">
  <p:tag name="RAINPROBLEM" val="MultipleChoice"/>
  <p:tag name="PROBLEMSCORE" val="2.0"/>
</p:tagLst>
</file>

<file path=ppt/tags/tag36.xml><?xml version="1.0" encoding="utf-8"?>
<p:tagLst xmlns:p="http://schemas.openxmlformats.org/presentationml/2006/main">
  <p:tag name="RAINPROBLEM" val="ProblemBody"/>
</p:tagLst>
</file>

<file path=ppt/tags/tag37.xml><?xml version="1.0" encoding="utf-8"?>
<p:tagLst xmlns:p="http://schemas.openxmlformats.org/presentationml/2006/main">
  <p:tag name="RAINPROBLEM" val="ProblemItem"/>
</p:tagLst>
</file>

<file path=ppt/tags/tag38.xml><?xml version="1.0" encoding="utf-8"?>
<p:tagLst xmlns:p="http://schemas.openxmlformats.org/presentationml/2006/main">
  <p:tag name="RAINPROBLEM" val="ProblemItem"/>
</p:tagLst>
</file>

<file path=ppt/tags/tag39.xml><?xml version="1.0" encoding="utf-8"?>
<p:tagLst xmlns:p="http://schemas.openxmlformats.org/presentationml/2006/main">
  <p:tag name="RAINPROBLEM" val="ProblemItem"/>
</p:tagLst>
</file>

<file path=ppt/tags/tag4.xml><?xml version="1.0" encoding="utf-8"?>
<p:tagLst xmlns:p="http://schemas.openxmlformats.org/presentationml/2006/main">
  <p:tag name="RAINPROBLEM" val="ProblemBody"/>
</p:tagLst>
</file>

<file path=ppt/tags/tag40.xml><?xml version="1.0" encoding="utf-8"?>
<p:tagLst xmlns:p="http://schemas.openxmlformats.org/presentationml/2006/main">
  <p:tag name="RAINPROBLEM" val="ProblemItem"/>
</p:tagLst>
</file>

<file path=ppt/tags/tag41.xml><?xml version="1.0" encoding="utf-8"?>
<p:tagLst xmlns:p="http://schemas.openxmlformats.org/presentationml/2006/main">
  <p:tag name="RAINPROBLEM" val="ProblemBullet"/>
  <p:tag name="RAINPROBLEMTYPE" val="MultipleChoice"/>
  <p:tag name="RAINBULLET" val="Wrong"/>
</p:tagLst>
</file>

<file path=ppt/tags/tag42.xml><?xml version="1.0" encoding="utf-8"?>
<p:tagLst xmlns:p="http://schemas.openxmlformats.org/presentationml/2006/main">
  <p:tag name="RAINPROBLEM" val="ProblemBullet"/>
  <p:tag name="RAINPROBLEMTYPE" val="MultipleChoice"/>
  <p:tag name="RAINBULLET" val="Correct"/>
</p:tagLst>
</file>

<file path=ppt/tags/tag43.xml><?xml version="1.0" encoding="utf-8"?>
<p:tagLst xmlns:p="http://schemas.openxmlformats.org/presentationml/2006/main">
  <p:tag name="RAINPROBLEM" val="ProblemBullet"/>
  <p:tag name="RAINPROBLEMTYPE" val="MultipleChoice"/>
  <p:tag name="RAINBULLET" val="Wrong"/>
</p:tagLst>
</file>

<file path=ppt/tags/tag44.xml><?xml version="1.0" encoding="utf-8"?>
<p:tagLst xmlns:p="http://schemas.openxmlformats.org/presentationml/2006/main">
  <p:tag name="RAINPROBLEM" val="ProblemBullet"/>
  <p:tag name="RAINPROBLEMTYPE" val="MultipleChoice"/>
  <p:tag name="RAINBULLET" val="Wrong"/>
</p:tagLst>
</file>

<file path=ppt/tags/tag45.xml><?xml version="1.0" encoding="utf-8"?>
<p:tagLst xmlns:p="http://schemas.openxmlformats.org/presentationml/2006/main">
  <p:tag name="RAINPROBLEMTYPE" val="ProblemTypeMarker"/>
</p:tagLst>
</file>

<file path=ppt/tags/tag46.xml><?xml version="1.0" encoding="utf-8"?>
<p:tagLst xmlns:p="http://schemas.openxmlformats.org/presentationml/2006/main">
  <p:tag name="RAINPROBLEMTYPE" val="ProblemTypeMarker"/>
</p:tagLst>
</file>

<file path=ppt/tags/tag47.xml><?xml version="1.0" encoding="utf-8"?>
<p:tagLst xmlns:p="http://schemas.openxmlformats.org/presentationml/2006/main">
  <p:tag name="RAINPROBLEMTYPE" val="ProblemTypeMarker"/>
</p:tagLst>
</file>

<file path=ppt/tags/tag48.xml><?xml version="1.0" encoding="utf-8"?>
<p:tagLst xmlns:p="http://schemas.openxmlformats.org/presentationml/2006/main">
  <p:tag name="RAINPROBLEMTYPE" val="ProblemTypeMarker"/>
</p:tagLst>
</file>

<file path=ppt/tags/tag49.xml><?xml version="1.0" encoding="utf-8"?>
<p:tagLst xmlns:p="http://schemas.openxmlformats.org/presentationml/2006/main">
  <p:tag name="RAINPROBLEMTYPE" val="ProblemTypeMarker"/>
</p:tagLst>
</file>

<file path=ppt/tags/tag5.xml><?xml version="1.0" encoding="utf-8"?>
<p:tagLst xmlns:p="http://schemas.openxmlformats.org/presentationml/2006/main">
  <p:tag name="RAINPROBLEM" val="ProblemItem"/>
</p:tagLst>
</file>

<file path=ppt/tags/tag50.xml><?xml version="1.0" encoding="utf-8"?>
<p:tagLst xmlns:p="http://schemas.openxmlformats.org/presentationml/2006/main">
  <p:tag name="RAINPROBLEM" val="ProblemSetting"/>
  <p:tag name="RAINPROBLEMTYPE" val="MultipleChoice"/>
</p:tagLst>
</file>

<file path=ppt/tags/tag51.xml><?xml version="1.0" encoding="utf-8"?>
<p:tagLst xmlns:p="http://schemas.openxmlformats.org/presentationml/2006/main">
  <p:tag name="RAINPROBLEM" val="MultipleChoice"/>
  <p:tag name="PROBLEMSCORE" val="2.0"/>
</p:tagLst>
</file>

<file path=ppt/tags/tag52.xml><?xml version="1.0" encoding="utf-8"?>
<p:tagLst xmlns:p="http://schemas.openxmlformats.org/presentationml/2006/main">
  <p:tag name="RAINPROBLEM" val="ProblemBody"/>
</p:tagLst>
</file>

<file path=ppt/tags/tag53.xml><?xml version="1.0" encoding="utf-8"?>
<p:tagLst xmlns:p="http://schemas.openxmlformats.org/presentationml/2006/main">
  <p:tag name="RAINPROBLEM" val="ProblemItem"/>
</p:tagLst>
</file>

<file path=ppt/tags/tag54.xml><?xml version="1.0" encoding="utf-8"?>
<p:tagLst xmlns:p="http://schemas.openxmlformats.org/presentationml/2006/main">
  <p:tag name="RAINPROBLEM" val="ProblemItem"/>
</p:tagLst>
</file>

<file path=ppt/tags/tag55.xml><?xml version="1.0" encoding="utf-8"?>
<p:tagLst xmlns:p="http://schemas.openxmlformats.org/presentationml/2006/main">
  <p:tag name="RAINPROBLEM" val="ProblemItem"/>
</p:tagLst>
</file>

<file path=ppt/tags/tag56.xml><?xml version="1.0" encoding="utf-8"?>
<p:tagLst xmlns:p="http://schemas.openxmlformats.org/presentationml/2006/main">
  <p:tag name="RAINPROBLEM" val="ProblemItem"/>
</p:tagLst>
</file>

<file path=ppt/tags/tag57.xml><?xml version="1.0" encoding="utf-8"?>
<p:tagLst xmlns:p="http://schemas.openxmlformats.org/presentationml/2006/main">
  <p:tag name="RAINPROBLEM" val="ProblemBullet"/>
  <p:tag name="RAINPROBLEMTYPE" val="MultipleChoice"/>
  <p:tag name="RAINBULLET" val="Wrong"/>
</p:tagLst>
</file>

<file path=ppt/tags/tag58.xml><?xml version="1.0" encoding="utf-8"?>
<p:tagLst xmlns:p="http://schemas.openxmlformats.org/presentationml/2006/main">
  <p:tag name="RAINPROBLEM" val="ProblemBullet"/>
  <p:tag name="RAINPROBLEMTYPE" val="MultipleChoice"/>
  <p:tag name="RAINBULLET" val="Wrong"/>
</p:tagLst>
</file>

<file path=ppt/tags/tag59.xml><?xml version="1.0" encoding="utf-8"?>
<p:tagLst xmlns:p="http://schemas.openxmlformats.org/presentationml/2006/main">
  <p:tag name="RAINPROBLEM" val="ProblemBullet"/>
  <p:tag name="RAINPROBLEMTYPE" val="MultipleChoice"/>
  <p:tag name="RAINBULLET" val="Correct"/>
</p:tagLst>
</file>

<file path=ppt/tags/tag6.xml><?xml version="1.0" encoding="utf-8"?>
<p:tagLst xmlns:p="http://schemas.openxmlformats.org/presentationml/2006/main">
  <p:tag name="RAINPROBLEM" val="ProblemItem"/>
</p:tagLst>
</file>

<file path=ppt/tags/tag60.xml><?xml version="1.0" encoding="utf-8"?>
<p:tagLst xmlns:p="http://schemas.openxmlformats.org/presentationml/2006/main">
  <p:tag name="RAINPROBLEM" val="ProblemBullet"/>
  <p:tag name="RAINPROBLEMTYPE" val="MultipleChoice"/>
  <p:tag name="RAINBULLET" val="Wrong"/>
</p:tagLst>
</file>

<file path=ppt/tags/tag61.xml><?xml version="1.0" encoding="utf-8"?>
<p:tagLst xmlns:p="http://schemas.openxmlformats.org/presentationml/2006/main">
  <p:tag name="RAINPROBLEMTYPE" val="ProblemTypeMarker"/>
</p:tagLst>
</file>

<file path=ppt/tags/tag62.xml><?xml version="1.0" encoding="utf-8"?>
<p:tagLst xmlns:p="http://schemas.openxmlformats.org/presentationml/2006/main">
  <p:tag name="RAINPROBLEMTYPE" val="ProblemTypeMarker"/>
</p:tagLst>
</file>

<file path=ppt/tags/tag63.xml><?xml version="1.0" encoding="utf-8"?>
<p:tagLst xmlns:p="http://schemas.openxmlformats.org/presentationml/2006/main">
  <p:tag name="RAINPROBLEMTYPE" val="ProblemTypeMarker"/>
</p:tagLst>
</file>

<file path=ppt/tags/tag64.xml><?xml version="1.0" encoding="utf-8"?>
<p:tagLst xmlns:p="http://schemas.openxmlformats.org/presentationml/2006/main">
  <p:tag name="RAINPROBLEMTYPE" val="ProblemTypeMarker"/>
</p:tagLst>
</file>

<file path=ppt/tags/tag65.xml><?xml version="1.0" encoding="utf-8"?>
<p:tagLst xmlns:p="http://schemas.openxmlformats.org/presentationml/2006/main">
  <p:tag name="RAINPROBLEMTYPE" val="ProblemTypeMarker"/>
</p:tagLst>
</file>

<file path=ppt/tags/tag66.xml><?xml version="1.0" encoding="utf-8"?>
<p:tagLst xmlns:p="http://schemas.openxmlformats.org/presentationml/2006/main">
  <p:tag name="RAINPROBLEM" val="ProblemSetting"/>
  <p:tag name="RAINPROBLEMTYPE" val="MultipleChoice"/>
</p:tagLst>
</file>

<file path=ppt/tags/tag67.xml><?xml version="1.0" encoding="utf-8"?>
<p:tagLst xmlns:p="http://schemas.openxmlformats.org/presentationml/2006/main">
  <p:tag name="RAINPROBLEM" val="MultipleChoice"/>
  <p:tag name="PROBLEMSCORE" val="2.0"/>
</p:tagLst>
</file>

<file path=ppt/tags/tag68.xml><?xml version="1.0" encoding="utf-8"?>
<p:tagLst xmlns:p="http://schemas.openxmlformats.org/presentationml/2006/main">
  <p:tag name="RAINPROBLEM" val="ProblemBody"/>
</p:tagLst>
</file>

<file path=ppt/tags/tag69.xml><?xml version="1.0" encoding="utf-8"?>
<p:tagLst xmlns:p="http://schemas.openxmlformats.org/presentationml/2006/main">
  <p:tag name="RAINPROBLEM" val="ProblemItem"/>
</p:tagLst>
</file>

<file path=ppt/tags/tag7.xml><?xml version="1.0" encoding="utf-8"?>
<p:tagLst xmlns:p="http://schemas.openxmlformats.org/presentationml/2006/main">
  <p:tag name="RAINPROBLEM" val="ProblemItem"/>
</p:tagLst>
</file>

<file path=ppt/tags/tag70.xml><?xml version="1.0" encoding="utf-8"?>
<p:tagLst xmlns:p="http://schemas.openxmlformats.org/presentationml/2006/main">
  <p:tag name="RAINPROBLEM" val="ProblemItem"/>
</p:tagLst>
</file>

<file path=ppt/tags/tag71.xml><?xml version="1.0" encoding="utf-8"?>
<p:tagLst xmlns:p="http://schemas.openxmlformats.org/presentationml/2006/main">
  <p:tag name="RAINPROBLEM" val="ProblemItem"/>
</p:tagLst>
</file>

<file path=ppt/tags/tag72.xml><?xml version="1.0" encoding="utf-8"?>
<p:tagLst xmlns:p="http://schemas.openxmlformats.org/presentationml/2006/main">
  <p:tag name="RAINPROBLEM" val="ProblemItem"/>
</p:tagLst>
</file>

<file path=ppt/tags/tag73.xml><?xml version="1.0" encoding="utf-8"?>
<p:tagLst xmlns:p="http://schemas.openxmlformats.org/presentationml/2006/main">
  <p:tag name="RAINPROBLEM" val="ProblemBullet"/>
  <p:tag name="RAINPROBLEMTYPE" val="MultipleChoice"/>
  <p:tag name="RAINBULLET" val="Correct"/>
</p:tagLst>
</file>

<file path=ppt/tags/tag74.xml><?xml version="1.0" encoding="utf-8"?>
<p:tagLst xmlns:p="http://schemas.openxmlformats.org/presentationml/2006/main">
  <p:tag name="RAINPROBLEM" val="ProblemBullet"/>
  <p:tag name="RAINPROBLEMTYPE" val="MultipleChoice"/>
  <p:tag name="RAINBULLET" val="Wrong"/>
</p:tagLst>
</file>

<file path=ppt/tags/tag75.xml><?xml version="1.0" encoding="utf-8"?>
<p:tagLst xmlns:p="http://schemas.openxmlformats.org/presentationml/2006/main">
  <p:tag name="RAINPROBLEM" val="ProblemBullet"/>
  <p:tag name="RAINPROBLEMTYPE" val="MultipleChoice"/>
  <p:tag name="RAINBULLET" val="Wrong"/>
</p:tagLst>
</file>

<file path=ppt/tags/tag76.xml><?xml version="1.0" encoding="utf-8"?>
<p:tagLst xmlns:p="http://schemas.openxmlformats.org/presentationml/2006/main">
  <p:tag name="RAINPROBLEM" val="ProblemBullet"/>
  <p:tag name="RAINPROBLEMTYPE" val="MultipleChoice"/>
  <p:tag name="RAINBULLET" val="Wrong"/>
</p:tagLst>
</file>

<file path=ppt/tags/tag77.xml><?xml version="1.0" encoding="utf-8"?>
<p:tagLst xmlns:p="http://schemas.openxmlformats.org/presentationml/2006/main">
  <p:tag name="RAINPROBLEMTYPE" val="ProblemTypeMarker"/>
</p:tagLst>
</file>

<file path=ppt/tags/tag78.xml><?xml version="1.0" encoding="utf-8"?>
<p:tagLst xmlns:p="http://schemas.openxmlformats.org/presentationml/2006/main">
  <p:tag name="RAINPROBLEMTYPE" val="ProblemTypeMarker"/>
</p:tagLst>
</file>

<file path=ppt/tags/tag79.xml><?xml version="1.0" encoding="utf-8"?>
<p:tagLst xmlns:p="http://schemas.openxmlformats.org/presentationml/2006/main">
  <p:tag name="RAINPROBLEMTYPE" val="ProblemTypeMarker"/>
</p:tagLst>
</file>

<file path=ppt/tags/tag8.xml><?xml version="1.0" encoding="utf-8"?>
<p:tagLst xmlns:p="http://schemas.openxmlformats.org/presentationml/2006/main">
  <p:tag name="RAINPROBLEM" val="ProblemItem"/>
</p:tagLst>
</file>

<file path=ppt/tags/tag80.xml><?xml version="1.0" encoding="utf-8"?>
<p:tagLst xmlns:p="http://schemas.openxmlformats.org/presentationml/2006/main">
  <p:tag name="RAINPROBLEMTYPE" val="ProblemTypeMarker"/>
</p:tagLst>
</file>

<file path=ppt/tags/tag81.xml><?xml version="1.0" encoding="utf-8"?>
<p:tagLst xmlns:p="http://schemas.openxmlformats.org/presentationml/2006/main">
  <p:tag name="RAINPROBLEMTYPE" val="ProblemTypeMarker"/>
</p:tagLst>
</file>

<file path=ppt/tags/tag82.xml><?xml version="1.0" encoding="utf-8"?>
<p:tagLst xmlns:p="http://schemas.openxmlformats.org/presentationml/2006/main">
  <p:tag name="RAINPROBLEM" val="ProblemSetting"/>
  <p:tag name="RAINPROBLEMTYPE" val="MultipleChoice"/>
</p:tagLst>
</file>

<file path=ppt/tags/tag83.xml><?xml version="1.0" encoding="utf-8"?>
<p:tagLst xmlns:p="http://schemas.openxmlformats.org/presentationml/2006/main">
  <p:tag name="RAINPROBLEM" val="MultipleChoice"/>
  <p:tag name="PROBLEMSCORE" val="2.0"/>
</p:tagLst>
</file>

<file path=ppt/tags/tag84.xml><?xml version="1.0" encoding="utf-8"?>
<p:tagLst xmlns:p="http://schemas.openxmlformats.org/presentationml/2006/main">
  <p:tag name="RAINPROBLEM" val="ProblemBody"/>
</p:tagLst>
</file>

<file path=ppt/tags/tag85.xml><?xml version="1.0" encoding="utf-8"?>
<p:tagLst xmlns:p="http://schemas.openxmlformats.org/presentationml/2006/main">
  <p:tag name="RAINPROBLEM" val="ProblemItem"/>
</p:tagLst>
</file>

<file path=ppt/tags/tag86.xml><?xml version="1.0" encoding="utf-8"?>
<p:tagLst xmlns:p="http://schemas.openxmlformats.org/presentationml/2006/main">
  <p:tag name="RAINPROBLEM" val="ProblemItem"/>
</p:tagLst>
</file>

<file path=ppt/tags/tag87.xml><?xml version="1.0" encoding="utf-8"?>
<p:tagLst xmlns:p="http://schemas.openxmlformats.org/presentationml/2006/main">
  <p:tag name="RAINPROBLEM" val="ProblemItem"/>
</p:tagLst>
</file>

<file path=ppt/tags/tag88.xml><?xml version="1.0" encoding="utf-8"?>
<p:tagLst xmlns:p="http://schemas.openxmlformats.org/presentationml/2006/main">
  <p:tag name="RAINPROBLEM" val="ProblemItem"/>
</p:tagLst>
</file>

<file path=ppt/tags/tag89.xml><?xml version="1.0" encoding="utf-8"?>
<p:tagLst xmlns:p="http://schemas.openxmlformats.org/presentationml/2006/main">
  <p:tag name="RAINPROBLEM" val="ProblemBullet"/>
  <p:tag name="RAINPROBLEMTYPE" val="MultipleChoice"/>
  <p:tag name="RAINBULLET" val="Wrong"/>
</p:tagLst>
</file>

<file path=ppt/tags/tag9.xml><?xml version="1.0" encoding="utf-8"?>
<p:tagLst xmlns:p="http://schemas.openxmlformats.org/presentationml/2006/main">
  <p:tag name="RAINPROBLEM" val="ProblemBullet"/>
  <p:tag name="RAINPROBLEMTYPE" val="MultipleChoice"/>
  <p:tag name="RAINBULLET" val="Wrong"/>
</p:tagLst>
</file>

<file path=ppt/tags/tag90.xml><?xml version="1.0" encoding="utf-8"?>
<p:tagLst xmlns:p="http://schemas.openxmlformats.org/presentationml/2006/main">
  <p:tag name="RAINPROBLEM" val="ProblemBullet"/>
  <p:tag name="RAINPROBLEMTYPE" val="MultipleChoice"/>
  <p:tag name="RAINBULLET" val="Correct"/>
</p:tagLst>
</file>

<file path=ppt/tags/tag91.xml><?xml version="1.0" encoding="utf-8"?>
<p:tagLst xmlns:p="http://schemas.openxmlformats.org/presentationml/2006/main">
  <p:tag name="RAINPROBLEM" val="ProblemBullet"/>
  <p:tag name="RAINPROBLEMTYPE" val="MultipleChoice"/>
  <p:tag name="RAINBULLET" val="Wrong"/>
</p:tagLst>
</file>

<file path=ppt/tags/tag92.xml><?xml version="1.0" encoding="utf-8"?>
<p:tagLst xmlns:p="http://schemas.openxmlformats.org/presentationml/2006/main">
  <p:tag name="RAINPROBLEM" val="ProblemBullet"/>
  <p:tag name="RAINPROBLEMTYPE" val="MultipleChoice"/>
  <p:tag name="RAINBULLET" val="Wrong"/>
</p:tagLst>
</file>

<file path=ppt/tags/tag93.xml><?xml version="1.0" encoding="utf-8"?>
<p:tagLst xmlns:p="http://schemas.openxmlformats.org/presentationml/2006/main">
  <p:tag name="RAINPROBLEMTYPE" val="ProblemTypeMarker"/>
</p:tagLst>
</file>

<file path=ppt/tags/tag94.xml><?xml version="1.0" encoding="utf-8"?>
<p:tagLst xmlns:p="http://schemas.openxmlformats.org/presentationml/2006/main">
  <p:tag name="RAINPROBLEMTYPE" val="ProblemTypeMarker"/>
</p:tagLst>
</file>

<file path=ppt/tags/tag95.xml><?xml version="1.0" encoding="utf-8"?>
<p:tagLst xmlns:p="http://schemas.openxmlformats.org/presentationml/2006/main">
  <p:tag name="RAINPROBLEMTYPE" val="ProblemTypeMarker"/>
</p:tagLst>
</file>

<file path=ppt/tags/tag96.xml><?xml version="1.0" encoding="utf-8"?>
<p:tagLst xmlns:p="http://schemas.openxmlformats.org/presentationml/2006/main">
  <p:tag name="RAINPROBLEMTYPE" val="ProblemTypeMarker"/>
</p:tagLst>
</file>

<file path=ppt/tags/tag97.xml><?xml version="1.0" encoding="utf-8"?>
<p:tagLst xmlns:p="http://schemas.openxmlformats.org/presentationml/2006/main">
  <p:tag name="RAINPROBLEMTYPE" val="ProblemTypeMarker"/>
</p:tagLst>
</file>

<file path=ppt/tags/tag98.xml><?xml version="1.0" encoding="utf-8"?>
<p:tagLst xmlns:p="http://schemas.openxmlformats.org/presentationml/2006/main">
  <p:tag name="RAINPROBLEM" val="ProblemSetting"/>
  <p:tag name="RAINPROBLEMTYPE" val="MultipleChoice"/>
</p:tagLst>
</file>

<file path=ppt/tags/tag99.xml><?xml version="1.0" encoding="utf-8"?>
<p:tagLst xmlns:p="http://schemas.openxmlformats.org/presentationml/2006/main">
  <p:tag name="RAINPROBLEM" val="MultipleChoice"/>
  <p:tag name="PROBLEMSCORE" val="2.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1608</Words>
  <Application>WPS 演示</Application>
  <PresentationFormat>宽屏</PresentationFormat>
  <Paragraphs>472</Paragraphs>
  <Slides>23</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23</vt:i4>
      </vt:variant>
    </vt:vector>
  </HeadingPairs>
  <TitlesOfParts>
    <vt:vector size="31" baseType="lpstr">
      <vt:lpstr>Arial</vt:lpstr>
      <vt:lpstr>宋体</vt:lpstr>
      <vt:lpstr>Wingdings</vt:lpstr>
      <vt:lpstr>微软雅黑</vt:lpstr>
      <vt:lpstr>Arial Unicode MS</vt:lpstr>
      <vt:lpstr>华文细黑</vt:lpstr>
      <vt:lpstr>华文楷体</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Administrator</dc:creator>
  <cp:lastModifiedBy>江麓</cp:lastModifiedBy>
  <cp:revision>38</cp:revision>
  <dcterms:created xsi:type="dcterms:W3CDTF">2019-06-19T02:08:00Z</dcterms:created>
  <dcterms:modified xsi:type="dcterms:W3CDTF">2020-03-13T04:02:38Z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2052-11.1.0.9339</vt:lpwstr>
  </property>
</Properties>
</file>