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雨课堂试卷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2918" y="3810196"/>
            <a:ext cx="6172518" cy="1524078"/>
          </a:xfrm>
        </p:spPr>
        <p:txBody>
          <a:bodyPr anchor="ctr" anchorCtr="1"/>
          <a:lstStyle>
            <a:lvl1pPr>
              <a:defRPr sz="3120"/>
            </a:lvl1pPr>
          </a:lstStyle>
          <a:p>
            <a:r>
              <a:rPr lang="zh-CN" altLang="en-US" smtClean="0"/>
              <a:t>请填写试卷标题</a:t>
            </a:r>
            <a:endParaRPr lang="zh-CN" altLang="en-US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005892" y="6356677"/>
            <a:ext cx="3292009" cy="365144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46569" y="6356677"/>
            <a:ext cx="4938014" cy="3651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333252" y="6356677"/>
            <a:ext cx="3292009" cy="365144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005892" y="6356677"/>
            <a:ext cx="3292009" cy="3651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846569" y="6356677"/>
            <a:ext cx="4938014" cy="3651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333252" y="6356677"/>
            <a:ext cx="3292009" cy="3651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2085" indent="-172085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985" indent="-172085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2085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2085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2085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208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208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208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208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.png"/><Relationship Id="rId2" Type="http://schemas.openxmlformats.org/officeDocument/2006/relationships/tags" Target="../tags/tag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2.xml"/><Relationship Id="rId10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3.png"/><Relationship Id="rId2" Type="http://schemas.openxmlformats.org/officeDocument/2006/relationships/tags" Target="../tags/tag1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1.xml"/><Relationship Id="rId10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4.png"/><Relationship Id="rId2" Type="http://schemas.openxmlformats.org/officeDocument/2006/relationships/tags" Target="../tags/tag2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0.xml"/><Relationship Id="rId10" Type="http://schemas.openxmlformats.org/officeDocument/2006/relationships/image" Target="../media/image2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会计凭证练习题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07551" y="4974051"/>
            <a:ext cx="643162" cy="160791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noAutofit/>
          </a:bodyPr>
          <a:p>
            <a:pPr lvl="0" algn="l">
              <a:buNone/>
            </a:pPr>
            <a:r>
              <a:rPr lang="zh-CN" altLang="en-US" sz="635">
                <a:solidFill>
                  <a:srgbClr val="000000"/>
                </a:solidFill>
              </a:rPr>
              <a:t>总分: 30</a:t>
            </a:r>
            <a:endParaRPr lang="zh-CN" altLang="en-US" sz="635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64883" y="5617213"/>
            <a:ext cx="1728499" cy="321581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noAutofit/>
          </a:bodyPr>
          <a:p>
            <a:pPr lvl="0" algn="l">
              <a:buNone/>
            </a:pPr>
            <a:r>
              <a:rPr lang="zh-CN" altLang="en-US" sz="635">
                <a:solidFill>
                  <a:srgbClr val="FF0000"/>
                </a:solidFill>
              </a:rPr>
              <a:t>*此封面页请勿删除，删除后将无法上传至试卷库，添加菜单栏任意题型即可制作试卷。本提示将在上传时自动隐藏。</a:t>
            </a:r>
            <a:endParaRPr lang="zh-CN" altLang="en-US" sz="635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05575" y="3325947"/>
            <a:ext cx="1447116" cy="90444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endParaRPr lang="zh-CN" altLang="en-US" sz="82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524685" y="5742831"/>
            <a:ext cx="1808894" cy="150741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p>
            <a:pPr lvl="0" algn="l">
              <a:buNone/>
            </a:pPr>
            <a:r>
              <a:rPr lang="zh-CN" altLang="en-US" sz="475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正常使用主观题需2.0以上版本雨课堂</a:t>
            </a:r>
            <a:endParaRPr lang="zh-CN" altLang="en-US" sz="475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r="2461"/>
          <a:stretch>
            <a:fillRect/>
          </a:stretch>
        </p:blipFill>
        <p:spPr>
          <a:xfrm>
            <a:off x="24130" y="1766570"/>
            <a:ext cx="6978015" cy="448500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72" y="-7"/>
            <a:ext cx="1866578" cy="269927"/>
            <a:chOff x="-12561" y="-15548"/>
            <a:chExt cx="9287" cy="1343"/>
          </a:xfrm>
        </p:grpSpPr>
        <p:sp>
          <p:nvSpPr>
            <p:cNvPr id="5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-12561" y="-15548"/>
              <a:ext cx="90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70"/>
            </a:p>
          </p:txBody>
        </p:sp>
        <p:sp>
          <p:nvSpPr>
            <p:cNvPr id="6" name="ColorBlock"/>
            <p:cNvSpPr/>
            <p:nvPr>
              <p:custDataLst>
                <p:tags r:id="rId6"/>
              </p:custDataLst>
            </p:nvPr>
          </p:nvSpPr>
          <p:spPr>
            <a:xfrm>
              <a:off x="-12561" y="-15548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70"/>
            </a:p>
          </p:txBody>
        </p:sp>
        <p:sp>
          <p:nvSpPr>
            <p:cNvPr id="7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-11298" y="-15548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825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主观题</a:t>
              </a:r>
              <a:endParaRPr lang="zh-CN" altLang="en-US" sz="82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-6874" y="-15005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12分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3" name="图片 12" descr="tmp23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0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705575" y="3325947"/>
            <a:ext cx="1447116" cy="90444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82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请您编辑题干</a:t>
            </a:r>
            <a:endParaRPr lang="zh-CN" altLang="en-US" sz="82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524685" y="5742831"/>
            <a:ext cx="1808894" cy="150741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p>
            <a:pPr lvl="0" algn="l">
              <a:buNone/>
            </a:pPr>
            <a:r>
              <a:rPr lang="zh-CN" altLang="en-US" sz="475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正常使用主观题需2.0以上版本雨课堂</a:t>
            </a:r>
            <a:endParaRPr lang="zh-CN" altLang="en-US" sz="475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1640205"/>
            <a:ext cx="6841490" cy="3855720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72" y="-7"/>
            <a:ext cx="1866578" cy="269927"/>
            <a:chOff x="-12561" y="-15548"/>
            <a:chExt cx="9287" cy="1343"/>
          </a:xfrm>
        </p:grpSpPr>
        <p:sp>
          <p:nvSpPr>
            <p:cNvPr id="4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-12561" y="-15548"/>
              <a:ext cx="90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70"/>
            </a:p>
          </p:txBody>
        </p:sp>
        <p:sp>
          <p:nvSpPr>
            <p:cNvPr id="5" name="ColorBlock"/>
            <p:cNvSpPr/>
            <p:nvPr>
              <p:custDataLst>
                <p:tags r:id="rId6"/>
              </p:custDataLst>
            </p:nvPr>
          </p:nvSpPr>
          <p:spPr>
            <a:xfrm>
              <a:off x="-12561" y="-15548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70"/>
            </a:p>
          </p:txBody>
        </p:sp>
        <p:sp>
          <p:nvSpPr>
            <p:cNvPr id="6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-11298" y="-15548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825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主观题</a:t>
              </a:r>
              <a:endParaRPr lang="zh-CN" altLang="en-US" sz="82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-6874" y="-15005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2" name="图片 11" descr="tmp23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0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371372" y="3482209"/>
            <a:ext cx="4115520" cy="904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14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请您编辑题干</a:t>
            </a:r>
            <a:endParaRPr lang="zh-CN" altLang="en-US" sz="14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856933" y="5641785"/>
            <a:ext cx="5144400" cy="205776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p>
            <a:pPr lvl="0" algn="l">
              <a:buNone/>
            </a:pPr>
            <a:r>
              <a:rPr lang="zh-CN" altLang="en-US" sz="675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正常使用主观题需2.0以上版本雨课堂</a:t>
            </a:r>
            <a:endParaRPr lang="zh-CN" altLang="en-US" sz="675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b="11965"/>
          <a:stretch>
            <a:fillRect/>
          </a:stretch>
        </p:blipFill>
        <p:spPr>
          <a:xfrm>
            <a:off x="107315" y="357505"/>
            <a:ext cx="6623050" cy="873188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13055" y="6723380"/>
            <a:ext cx="1872615" cy="1339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-110" y="93"/>
            <a:ext cx="5144400" cy="394761"/>
            <a:chOff x="-2399" y="-8747"/>
            <a:chExt cx="14400" cy="1105"/>
          </a:xfrm>
        </p:grpSpPr>
        <p:sp>
          <p:nvSpPr>
            <p:cNvPr id="4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-2399" y="-8747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/>
            </a:p>
          </p:txBody>
        </p:sp>
        <p:sp>
          <p:nvSpPr>
            <p:cNvPr id="5" name="ColorBlock"/>
            <p:cNvSpPr/>
            <p:nvPr>
              <p:custDataLst>
                <p:tags r:id="rId6"/>
              </p:custDataLst>
            </p:nvPr>
          </p:nvSpPr>
          <p:spPr>
            <a:xfrm>
              <a:off x="-2399" y="-8747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/>
            </a:p>
          </p:txBody>
        </p:sp>
        <p:sp>
          <p:nvSpPr>
            <p:cNvPr id="6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-1688" y="-8747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1465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主观题</a:t>
              </a:r>
              <a:endParaRPr lang="zh-CN" altLang="en-US" sz="14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801" y="-844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26分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1" name="图片 10" descr="tmp23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0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RAINPROBLEMTYPE" val="ProblemTypeMarker"/>
</p:tagLst>
</file>

<file path=ppt/tags/tag11.xml><?xml version="1.0" encoding="utf-8"?>
<p:tagLst xmlns:p="http://schemas.openxmlformats.org/presentationml/2006/main">
  <p:tag name="RAINPROBLEM" val="ProblemSetting"/>
  <p:tag name="RAINPROBLEMTYPE" val="ShortAnswer"/>
</p:tagLst>
</file>

<file path=ppt/tags/tag12.xml><?xml version="1.0" encoding="utf-8"?>
<p:tagLst xmlns:p="http://schemas.openxmlformats.org/presentationml/2006/main">
  <p:tag name="RAINPROBLEM" val="ShortAnswer"/>
  <p:tag name="PROBLEMSCORE" val="12.0"/>
  <p:tag name="PROBLEMVOICEALLOWED" val="False"/>
</p:tagLst>
</file>

<file path=ppt/tags/tag13.xml><?xml version="1.0" encoding="utf-8"?>
<p:tagLst xmlns:p="http://schemas.openxmlformats.org/presentationml/2006/main">
  <p:tag name="RAINPROBLEM" val="ProblemBody"/>
</p:tagLst>
</file>

<file path=ppt/tags/tag14.xml><?xml version="1.0" encoding="utf-8"?>
<p:tagLst xmlns:p="http://schemas.openxmlformats.org/presentationml/2006/main">
  <p:tag name="PRODUCTVERSIONTIP" val="PRODUCTVERSIONTIP"/>
</p:tagLst>
</file>

<file path=ppt/tags/tag15.xml><?xml version="1.0" encoding="utf-8"?>
<p:tagLst xmlns:p="http://schemas.openxmlformats.org/presentationml/2006/main">
  <p:tag name="RAINPROBLEMTYPE" val="ProblemTypeMarker"/>
</p:tagLst>
</file>

<file path=ppt/tags/tag16.xml><?xml version="1.0" encoding="utf-8"?>
<p:tagLst xmlns:p="http://schemas.openxmlformats.org/presentationml/2006/main">
  <p:tag name="RAINPROBLEMTYPE" val="ProblemTypeMarker"/>
</p:tagLst>
</file>

<file path=ppt/tags/tag17.xml><?xml version="1.0" encoding="utf-8"?>
<p:tagLst xmlns:p="http://schemas.openxmlformats.org/presentationml/2006/main">
  <p:tag name="RAINPROBLEMTYPE" val="ProblemTypeMarker"/>
</p:tagLst>
</file>

<file path=ppt/tags/tag18.xml><?xml version="1.0" encoding="utf-8"?>
<p:tagLst xmlns:p="http://schemas.openxmlformats.org/presentationml/2006/main">
  <p:tag name="RAINPROBLEMTYPE" val="ProblemTypeMarker"/>
</p:tagLst>
</file>

<file path=ppt/tags/tag19.xml><?xml version="1.0" encoding="utf-8"?>
<p:tagLst xmlns:p="http://schemas.openxmlformats.org/presentationml/2006/main">
  <p:tag name="RAINPROBLEMTYPE" val="ProblemTypeMarker"/>
</p:tagLst>
</file>

<file path=ppt/tags/tag2.xml><?xml version="1.0" encoding="utf-8"?>
<p:tagLst xmlns:p="http://schemas.openxmlformats.org/presentationml/2006/main">
  <p:tag name="RAINPAPER" val="PaperScore"/>
</p:tagLst>
</file>

<file path=ppt/tags/tag20.xml><?xml version="1.0" encoding="utf-8"?>
<p:tagLst xmlns:p="http://schemas.openxmlformats.org/presentationml/2006/main">
  <p:tag name="RAINPROBLEM" val="ProblemSetting"/>
  <p:tag name="RAINPROBLEMTYPE" val="ShortAnswer"/>
</p:tagLst>
</file>

<file path=ppt/tags/tag21.xml><?xml version="1.0" encoding="utf-8"?>
<p:tagLst xmlns:p="http://schemas.openxmlformats.org/presentationml/2006/main">
  <p:tag name="RAINPROBLEM" val="ShortAnswer"/>
  <p:tag name="PROBLEMSCORE" val="6.0"/>
  <p:tag name="PROBLEMVOICEALLOWED" val="False"/>
</p:tagLst>
</file>

<file path=ppt/tags/tag22.xml><?xml version="1.0" encoding="utf-8"?>
<p:tagLst xmlns:p="http://schemas.openxmlformats.org/presentationml/2006/main">
  <p:tag name="RAINPROBLEM" val="ProblemBody"/>
</p:tagLst>
</file>

<file path=ppt/tags/tag23.xml><?xml version="1.0" encoding="utf-8"?>
<p:tagLst xmlns:p="http://schemas.openxmlformats.org/presentationml/2006/main">
  <p:tag name="PRODUCTVERSIONTIP" val="PRODUCTVERSIONTIP"/>
</p:tagLst>
</file>

<file path=ppt/tags/tag24.xml><?xml version="1.0" encoding="utf-8"?>
<p:tagLst xmlns:p="http://schemas.openxmlformats.org/presentationml/2006/main">
  <p:tag name="RAINPROBLEMTYPE" val="ProblemTypeMarker"/>
</p:tagLst>
</file>

<file path=ppt/tags/tag25.xml><?xml version="1.0" encoding="utf-8"?>
<p:tagLst xmlns:p="http://schemas.openxmlformats.org/presentationml/2006/main">
  <p:tag name="RAINPROBLEMTYPE" val="ProblemTypeMarker"/>
</p:tagLst>
</file>

<file path=ppt/tags/tag26.xml><?xml version="1.0" encoding="utf-8"?>
<p:tagLst xmlns:p="http://schemas.openxmlformats.org/presentationml/2006/main">
  <p:tag name="RAINPROBLEMTYPE" val="ProblemTypeMarker"/>
</p:tagLst>
</file>

<file path=ppt/tags/tag27.xml><?xml version="1.0" encoding="utf-8"?>
<p:tagLst xmlns:p="http://schemas.openxmlformats.org/presentationml/2006/main">
  <p:tag name="RAINPROBLEMTYPE" val="ProblemTypeMarker"/>
</p:tagLst>
</file>

<file path=ppt/tags/tag28.xml><?xml version="1.0" encoding="utf-8"?>
<p:tagLst xmlns:p="http://schemas.openxmlformats.org/presentationml/2006/main">
  <p:tag name="RAINPROBLEMTYPE" val="ProblemTypeMarker"/>
</p:tagLst>
</file>

<file path=ppt/tags/tag29.xml><?xml version="1.0" encoding="utf-8"?>
<p:tagLst xmlns:p="http://schemas.openxmlformats.org/presentationml/2006/main">
  <p:tag name="RAINPROBLEM" val="ProblemSetting"/>
  <p:tag name="RAINPROBLEMTYPE" val="ShortAnswer"/>
</p:tagLst>
</file>

<file path=ppt/tags/tag3.xml><?xml version="1.0" encoding="utf-8"?>
<p:tagLst xmlns:p="http://schemas.openxmlformats.org/presentationml/2006/main">
  <p:tag name="RAINPAPER" val="PaperTitle"/>
</p:tagLst>
</file>

<file path=ppt/tags/tag30.xml><?xml version="1.0" encoding="utf-8"?>
<p:tagLst xmlns:p="http://schemas.openxmlformats.org/presentationml/2006/main">
  <p:tag name="RAINPROBLEM" val="ShortAnswer"/>
  <p:tag name="PROBLEMSCORE" val="26.0"/>
  <p:tag name="PROBLEMVOICEALLOWED" val="False"/>
</p:tagLst>
</file>

<file path=ppt/tags/tag4.xml><?xml version="1.0" encoding="utf-8"?>
<p:tagLst xmlns:p="http://schemas.openxmlformats.org/presentationml/2006/main">
  <p:tag name="RAINPROBLEM" val="ProblemBody"/>
</p:tagLst>
</file>

<file path=ppt/tags/tag5.xml><?xml version="1.0" encoding="utf-8"?>
<p:tagLst xmlns:p="http://schemas.openxmlformats.org/presentationml/2006/main">
  <p:tag name="PRODUCTVERSIONTIP" val="PRODUCTVERSIONTIP"/>
</p:tagLst>
</file>

<file path=ppt/tags/tag6.xml><?xml version="1.0" encoding="utf-8"?>
<p:tagLst xmlns:p="http://schemas.openxmlformats.org/presentationml/2006/main">
  <p:tag name="RAINPROBLEMTYPE" val="ProblemTypeMarker"/>
</p:tagLst>
</file>

<file path=ppt/tags/tag7.xml><?xml version="1.0" encoding="utf-8"?>
<p:tagLst xmlns:p="http://schemas.openxmlformats.org/presentationml/2006/main">
  <p:tag name="RAINPROBLEMTYPE" val="ProblemTypeMarker"/>
</p:tagLst>
</file>

<file path=ppt/tags/tag8.xml><?xml version="1.0" encoding="utf-8"?>
<p:tagLst xmlns:p="http://schemas.openxmlformats.org/presentationml/2006/main">
  <p:tag name="RAINPROBLEMTYPE" val="ProblemTypeMarker"/>
</p:tagLst>
</file>

<file path=ppt/tags/tag9.xml><?xml version="1.0" encoding="utf-8"?>
<p:tagLst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WPS 演示</Application>
  <PresentationFormat>宽屏</PresentationFormat>
  <Paragraphs>28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Office 主题​​</vt:lpstr>
      <vt:lpstr>会计凭证练习题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江麓</cp:lastModifiedBy>
  <cp:revision>26</cp:revision>
  <dcterms:created xsi:type="dcterms:W3CDTF">2019-06-19T02:08:00Z</dcterms:created>
  <dcterms:modified xsi:type="dcterms:W3CDTF">2020-03-16T07:50:20Z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