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4135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7200" y="2143500"/>
            <a:ext cx="8229600" cy="857400"/>
          </a:xfrm>
        </p:spPr>
        <p:txBody>
          <a:bodyPr anchor="ctr" anchorCtr="1"/>
          <a:lstStyle>
            <a:lvl1pPr>
              <a:defRPr sz="3120"/>
            </a:lvl1pPr>
          </a:lstStyle>
          <a:p>
            <a:r>
              <a:rPr lang="zh-CN" altLang="en-US" smtClean="0"/>
              <a:t>请填写试卷标题</a:t>
            </a:r>
            <a:endParaRPr lang="zh-CN" altLang="en-US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1341120" y="3576072"/>
            <a:ext cx="4389120" cy="205419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461760" y="3576072"/>
            <a:ext cx="6583680" cy="205419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3776960" y="3576072"/>
            <a:ext cx="4389120" cy="205419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3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42.xml"/><Relationship Id="rId8" Type="http://schemas.openxmlformats.org/officeDocument/2006/relationships/tags" Target="../tags/tag141.xml"/><Relationship Id="rId7" Type="http://schemas.openxmlformats.org/officeDocument/2006/relationships/tags" Target="../tags/tag140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49.xml"/><Relationship Id="rId16" Type="http://schemas.openxmlformats.org/officeDocument/2006/relationships/image" Target="../media/image1.png"/><Relationship Id="rId15" Type="http://schemas.openxmlformats.org/officeDocument/2006/relationships/tags" Target="../tags/tag148.xml"/><Relationship Id="rId14" Type="http://schemas.openxmlformats.org/officeDocument/2006/relationships/tags" Target="../tags/tag147.xml"/><Relationship Id="rId13" Type="http://schemas.openxmlformats.org/officeDocument/2006/relationships/tags" Target="../tags/tag146.xml"/><Relationship Id="rId12" Type="http://schemas.openxmlformats.org/officeDocument/2006/relationships/tags" Target="../tags/tag145.xml"/><Relationship Id="rId11" Type="http://schemas.openxmlformats.org/officeDocument/2006/relationships/tags" Target="../tags/tag144.xml"/><Relationship Id="rId10" Type="http://schemas.openxmlformats.org/officeDocument/2006/relationships/tags" Target="../tags/tag143.xml"/><Relationship Id="rId1" Type="http://schemas.openxmlformats.org/officeDocument/2006/relationships/tags" Target="../tags/tag134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58.xml"/><Relationship Id="rId8" Type="http://schemas.openxmlformats.org/officeDocument/2006/relationships/tags" Target="../tags/tag157.xml"/><Relationship Id="rId7" Type="http://schemas.openxmlformats.org/officeDocument/2006/relationships/tags" Target="../tags/tag156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3" Type="http://schemas.openxmlformats.org/officeDocument/2006/relationships/tags" Target="../tags/tag152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9" Type="http://schemas.openxmlformats.org/officeDocument/2006/relationships/tags" Target="../tags/tag167.xml"/><Relationship Id="rId18" Type="http://schemas.openxmlformats.org/officeDocument/2006/relationships/image" Target="../media/image1.png"/><Relationship Id="rId17" Type="http://schemas.openxmlformats.org/officeDocument/2006/relationships/tags" Target="../tags/tag166.xml"/><Relationship Id="rId16" Type="http://schemas.openxmlformats.org/officeDocument/2006/relationships/tags" Target="../tags/tag165.xml"/><Relationship Id="rId15" Type="http://schemas.openxmlformats.org/officeDocument/2006/relationships/tags" Target="../tags/tag164.xml"/><Relationship Id="rId14" Type="http://schemas.openxmlformats.org/officeDocument/2006/relationships/tags" Target="../tags/tag163.xml"/><Relationship Id="rId13" Type="http://schemas.openxmlformats.org/officeDocument/2006/relationships/tags" Target="../tags/tag162.xml"/><Relationship Id="rId12" Type="http://schemas.openxmlformats.org/officeDocument/2006/relationships/tags" Target="../tags/tag161.xml"/><Relationship Id="rId11" Type="http://schemas.openxmlformats.org/officeDocument/2006/relationships/tags" Target="../tags/tag160.xml"/><Relationship Id="rId10" Type="http://schemas.openxmlformats.org/officeDocument/2006/relationships/tags" Target="../tags/tag159.xml"/><Relationship Id="rId1" Type="http://schemas.openxmlformats.org/officeDocument/2006/relationships/tags" Target="../tags/tag150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76.xml"/><Relationship Id="rId8" Type="http://schemas.openxmlformats.org/officeDocument/2006/relationships/tags" Target="../tags/tag175.xml"/><Relationship Id="rId7" Type="http://schemas.openxmlformats.org/officeDocument/2006/relationships/tags" Target="../tags/tag174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3" Type="http://schemas.openxmlformats.org/officeDocument/2006/relationships/tags" Target="../tags/tag170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9" Type="http://schemas.openxmlformats.org/officeDocument/2006/relationships/tags" Target="../tags/tag185.xml"/><Relationship Id="rId18" Type="http://schemas.openxmlformats.org/officeDocument/2006/relationships/image" Target="../media/image1.png"/><Relationship Id="rId17" Type="http://schemas.openxmlformats.org/officeDocument/2006/relationships/tags" Target="../tags/tag184.xml"/><Relationship Id="rId16" Type="http://schemas.openxmlformats.org/officeDocument/2006/relationships/tags" Target="../tags/tag183.xml"/><Relationship Id="rId15" Type="http://schemas.openxmlformats.org/officeDocument/2006/relationships/tags" Target="../tags/tag182.xml"/><Relationship Id="rId14" Type="http://schemas.openxmlformats.org/officeDocument/2006/relationships/tags" Target="../tags/tag181.xml"/><Relationship Id="rId13" Type="http://schemas.openxmlformats.org/officeDocument/2006/relationships/tags" Target="../tags/tag180.xml"/><Relationship Id="rId12" Type="http://schemas.openxmlformats.org/officeDocument/2006/relationships/tags" Target="../tags/tag179.xml"/><Relationship Id="rId11" Type="http://schemas.openxmlformats.org/officeDocument/2006/relationships/tags" Target="../tags/tag178.xml"/><Relationship Id="rId10" Type="http://schemas.openxmlformats.org/officeDocument/2006/relationships/tags" Target="../tags/tag177.xml"/><Relationship Id="rId1" Type="http://schemas.openxmlformats.org/officeDocument/2006/relationships/tags" Target="../tags/tag168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94.xml"/><Relationship Id="rId8" Type="http://schemas.openxmlformats.org/officeDocument/2006/relationships/tags" Target="../tags/tag193.xml"/><Relationship Id="rId7" Type="http://schemas.openxmlformats.org/officeDocument/2006/relationships/tags" Target="../tags/tag192.xml"/><Relationship Id="rId6" Type="http://schemas.openxmlformats.org/officeDocument/2006/relationships/tags" Target="../tags/tag191.xml"/><Relationship Id="rId5" Type="http://schemas.openxmlformats.org/officeDocument/2006/relationships/tags" Target="../tags/tag190.xml"/><Relationship Id="rId4" Type="http://schemas.openxmlformats.org/officeDocument/2006/relationships/tags" Target="../tags/tag189.xml"/><Relationship Id="rId3" Type="http://schemas.openxmlformats.org/officeDocument/2006/relationships/tags" Target="../tags/tag188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87.xml"/><Relationship Id="rId19" Type="http://schemas.openxmlformats.org/officeDocument/2006/relationships/tags" Target="../tags/tag203.xml"/><Relationship Id="rId18" Type="http://schemas.openxmlformats.org/officeDocument/2006/relationships/image" Target="../media/image1.png"/><Relationship Id="rId17" Type="http://schemas.openxmlformats.org/officeDocument/2006/relationships/tags" Target="../tags/tag202.xml"/><Relationship Id="rId16" Type="http://schemas.openxmlformats.org/officeDocument/2006/relationships/tags" Target="../tags/tag201.xml"/><Relationship Id="rId15" Type="http://schemas.openxmlformats.org/officeDocument/2006/relationships/tags" Target="../tags/tag200.xml"/><Relationship Id="rId14" Type="http://schemas.openxmlformats.org/officeDocument/2006/relationships/tags" Target="../tags/tag199.xml"/><Relationship Id="rId13" Type="http://schemas.openxmlformats.org/officeDocument/2006/relationships/tags" Target="../tags/tag198.xml"/><Relationship Id="rId12" Type="http://schemas.openxmlformats.org/officeDocument/2006/relationships/tags" Target="../tags/tag197.xml"/><Relationship Id="rId11" Type="http://schemas.openxmlformats.org/officeDocument/2006/relationships/tags" Target="../tags/tag196.xml"/><Relationship Id="rId10" Type="http://schemas.openxmlformats.org/officeDocument/2006/relationships/tags" Target="../tags/tag195.xml"/><Relationship Id="rId1" Type="http://schemas.openxmlformats.org/officeDocument/2006/relationships/tags" Target="../tags/tag186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12.xml"/><Relationship Id="rId8" Type="http://schemas.openxmlformats.org/officeDocument/2006/relationships/tags" Target="../tags/tag211.xml"/><Relationship Id="rId7" Type="http://schemas.openxmlformats.org/officeDocument/2006/relationships/tags" Target="../tags/tag210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tags" Target="../tags/tag207.xml"/><Relationship Id="rId3" Type="http://schemas.openxmlformats.org/officeDocument/2006/relationships/tags" Target="../tags/tag206.xml"/><Relationship Id="rId2" Type="http://schemas.openxmlformats.org/officeDocument/2006/relationships/tags" Target="../tags/tag205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219.xml"/><Relationship Id="rId16" Type="http://schemas.openxmlformats.org/officeDocument/2006/relationships/image" Target="../media/image1.png"/><Relationship Id="rId15" Type="http://schemas.openxmlformats.org/officeDocument/2006/relationships/tags" Target="../tags/tag218.xml"/><Relationship Id="rId14" Type="http://schemas.openxmlformats.org/officeDocument/2006/relationships/tags" Target="../tags/tag217.xml"/><Relationship Id="rId13" Type="http://schemas.openxmlformats.org/officeDocument/2006/relationships/tags" Target="../tags/tag216.xml"/><Relationship Id="rId12" Type="http://schemas.openxmlformats.org/officeDocument/2006/relationships/tags" Target="../tags/tag215.xml"/><Relationship Id="rId11" Type="http://schemas.openxmlformats.org/officeDocument/2006/relationships/tags" Target="../tags/tag214.xml"/><Relationship Id="rId10" Type="http://schemas.openxmlformats.org/officeDocument/2006/relationships/tags" Target="../tags/tag213.xml"/><Relationship Id="rId1" Type="http://schemas.openxmlformats.org/officeDocument/2006/relationships/tags" Target="../tags/tag20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9.xml"/><Relationship Id="rId16" Type="http://schemas.openxmlformats.org/officeDocument/2006/relationships/image" Target="../media/image1.png"/><Relationship Id="rId15" Type="http://schemas.openxmlformats.org/officeDocument/2006/relationships/tags" Target="../tags/tag18.xml"/><Relationship Id="rId14" Type="http://schemas.openxmlformats.org/officeDocument/2006/relationships/tags" Target="../tags/tag17.xml"/><Relationship Id="rId13" Type="http://schemas.openxmlformats.org/officeDocument/2006/relationships/tags" Target="../tags/tag16.xml"/><Relationship Id="rId12" Type="http://schemas.openxmlformats.org/officeDocument/2006/relationships/tags" Target="../tags/tag15.xml"/><Relationship Id="rId11" Type="http://schemas.openxmlformats.org/officeDocument/2006/relationships/tags" Target="../tags/tag14.xml"/><Relationship Id="rId10" Type="http://schemas.openxmlformats.org/officeDocument/2006/relationships/tags" Target="../tags/tag13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8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35.xml"/><Relationship Id="rId16" Type="http://schemas.openxmlformats.org/officeDocument/2006/relationships/image" Target="../media/image1.png"/><Relationship Id="rId15" Type="http://schemas.openxmlformats.org/officeDocument/2006/relationships/tags" Target="../tags/tag34.xml"/><Relationship Id="rId14" Type="http://schemas.openxmlformats.org/officeDocument/2006/relationships/tags" Target="../tags/tag33.xml"/><Relationship Id="rId13" Type="http://schemas.openxmlformats.org/officeDocument/2006/relationships/tags" Target="../tags/tag32.xml"/><Relationship Id="rId12" Type="http://schemas.openxmlformats.org/officeDocument/2006/relationships/tags" Target="../tags/tag31.xml"/><Relationship Id="rId11" Type="http://schemas.openxmlformats.org/officeDocument/2006/relationships/tags" Target="../tags/tag30.xml"/><Relationship Id="rId10" Type="http://schemas.openxmlformats.org/officeDocument/2006/relationships/tags" Target="../tags/tag29.xml"/><Relationship Id="rId1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44.xml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51.xml"/><Relationship Id="rId16" Type="http://schemas.openxmlformats.org/officeDocument/2006/relationships/image" Target="../media/image1.png"/><Relationship Id="rId15" Type="http://schemas.openxmlformats.org/officeDocument/2006/relationships/tags" Target="../tags/tag50.xml"/><Relationship Id="rId14" Type="http://schemas.openxmlformats.org/officeDocument/2006/relationships/tags" Target="../tags/tag49.xml"/><Relationship Id="rId13" Type="http://schemas.openxmlformats.org/officeDocument/2006/relationships/tags" Target="../tags/tag48.xml"/><Relationship Id="rId12" Type="http://schemas.openxmlformats.org/officeDocument/2006/relationships/tags" Target="../tags/tag47.xml"/><Relationship Id="rId11" Type="http://schemas.openxmlformats.org/officeDocument/2006/relationships/tags" Target="../tags/tag46.xml"/><Relationship Id="rId10" Type="http://schemas.openxmlformats.org/officeDocument/2006/relationships/tags" Target="../tags/tag45.xml"/><Relationship Id="rId1" Type="http://schemas.openxmlformats.org/officeDocument/2006/relationships/tags" Target="../tags/tag3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60.xml"/><Relationship Id="rId8" Type="http://schemas.openxmlformats.org/officeDocument/2006/relationships/tags" Target="../tags/tag59.xml"/><Relationship Id="rId7" Type="http://schemas.openxmlformats.org/officeDocument/2006/relationships/tags" Target="../tags/tag58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67.xml"/><Relationship Id="rId16" Type="http://schemas.openxmlformats.org/officeDocument/2006/relationships/image" Target="../media/image1.png"/><Relationship Id="rId15" Type="http://schemas.openxmlformats.org/officeDocument/2006/relationships/tags" Target="../tags/tag66.xml"/><Relationship Id="rId14" Type="http://schemas.openxmlformats.org/officeDocument/2006/relationships/tags" Target="../tags/tag65.xml"/><Relationship Id="rId13" Type="http://schemas.openxmlformats.org/officeDocument/2006/relationships/tags" Target="../tags/tag64.xml"/><Relationship Id="rId12" Type="http://schemas.openxmlformats.org/officeDocument/2006/relationships/tags" Target="../tags/tag63.xml"/><Relationship Id="rId11" Type="http://schemas.openxmlformats.org/officeDocument/2006/relationships/tags" Target="../tags/tag62.xml"/><Relationship Id="rId10" Type="http://schemas.openxmlformats.org/officeDocument/2006/relationships/tags" Target="../tags/tag61.xml"/><Relationship Id="rId1" Type="http://schemas.openxmlformats.org/officeDocument/2006/relationships/tags" Target="../tags/tag5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76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83.xml"/><Relationship Id="rId16" Type="http://schemas.openxmlformats.org/officeDocument/2006/relationships/image" Target="../media/image1.png"/><Relationship Id="rId15" Type="http://schemas.openxmlformats.org/officeDocument/2006/relationships/tags" Target="../tags/tag82.xml"/><Relationship Id="rId14" Type="http://schemas.openxmlformats.org/officeDocument/2006/relationships/tags" Target="../tags/tag81.xml"/><Relationship Id="rId13" Type="http://schemas.openxmlformats.org/officeDocument/2006/relationships/tags" Target="../tags/tag80.xml"/><Relationship Id="rId12" Type="http://schemas.openxmlformats.org/officeDocument/2006/relationships/tags" Target="../tags/tag79.xml"/><Relationship Id="rId11" Type="http://schemas.openxmlformats.org/officeDocument/2006/relationships/tags" Target="../tags/tag78.xml"/><Relationship Id="rId10" Type="http://schemas.openxmlformats.org/officeDocument/2006/relationships/tags" Target="../tags/tag77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2.xml"/><Relationship Id="rId8" Type="http://schemas.openxmlformats.org/officeDocument/2006/relationships/tags" Target="../tags/tag91.xml"/><Relationship Id="rId7" Type="http://schemas.openxmlformats.org/officeDocument/2006/relationships/tags" Target="../tags/tag90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4" Type="http://schemas.openxmlformats.org/officeDocument/2006/relationships/tags" Target="../tags/tag87.xml"/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99.xml"/><Relationship Id="rId16" Type="http://schemas.openxmlformats.org/officeDocument/2006/relationships/image" Target="../media/image1.png"/><Relationship Id="rId15" Type="http://schemas.openxmlformats.org/officeDocument/2006/relationships/tags" Target="../tags/tag98.xml"/><Relationship Id="rId14" Type="http://schemas.openxmlformats.org/officeDocument/2006/relationships/tags" Target="../tags/tag97.xml"/><Relationship Id="rId13" Type="http://schemas.openxmlformats.org/officeDocument/2006/relationships/tags" Target="../tags/tag96.xml"/><Relationship Id="rId12" Type="http://schemas.openxmlformats.org/officeDocument/2006/relationships/tags" Target="../tags/tag95.xml"/><Relationship Id="rId11" Type="http://schemas.openxmlformats.org/officeDocument/2006/relationships/tags" Target="../tags/tag94.xml"/><Relationship Id="rId10" Type="http://schemas.openxmlformats.org/officeDocument/2006/relationships/tags" Target="../tags/tag93.xml"/><Relationship Id="rId1" Type="http://schemas.openxmlformats.org/officeDocument/2006/relationships/tags" Target="../tags/tag8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08.xml"/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15.xml"/><Relationship Id="rId16" Type="http://schemas.openxmlformats.org/officeDocument/2006/relationships/image" Target="../media/image1.png"/><Relationship Id="rId15" Type="http://schemas.openxmlformats.org/officeDocument/2006/relationships/tags" Target="../tags/tag114.xml"/><Relationship Id="rId14" Type="http://schemas.openxmlformats.org/officeDocument/2006/relationships/tags" Target="../tags/tag113.xml"/><Relationship Id="rId13" Type="http://schemas.openxmlformats.org/officeDocument/2006/relationships/tags" Target="../tags/tag112.xml"/><Relationship Id="rId12" Type="http://schemas.openxmlformats.org/officeDocument/2006/relationships/tags" Target="../tags/tag111.xml"/><Relationship Id="rId11" Type="http://schemas.openxmlformats.org/officeDocument/2006/relationships/tags" Target="../tags/tag110.xml"/><Relationship Id="rId10" Type="http://schemas.openxmlformats.org/officeDocument/2006/relationships/tags" Target="../tags/tag109.xml"/><Relationship Id="rId1" Type="http://schemas.openxmlformats.org/officeDocument/2006/relationships/tags" Target="../tags/tag10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24.xml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9" Type="http://schemas.openxmlformats.org/officeDocument/2006/relationships/tags" Target="../tags/tag133.xml"/><Relationship Id="rId18" Type="http://schemas.openxmlformats.org/officeDocument/2006/relationships/image" Target="../media/image1.png"/><Relationship Id="rId17" Type="http://schemas.openxmlformats.org/officeDocument/2006/relationships/tags" Target="../tags/tag132.xml"/><Relationship Id="rId16" Type="http://schemas.openxmlformats.org/officeDocument/2006/relationships/tags" Target="../tags/tag131.xml"/><Relationship Id="rId15" Type="http://schemas.openxmlformats.org/officeDocument/2006/relationships/tags" Target="../tags/tag130.xml"/><Relationship Id="rId14" Type="http://schemas.openxmlformats.org/officeDocument/2006/relationships/tags" Target="../tags/tag129.xml"/><Relationship Id="rId13" Type="http://schemas.openxmlformats.org/officeDocument/2006/relationships/tags" Target="../tags/tag128.xml"/><Relationship Id="rId12" Type="http://schemas.openxmlformats.org/officeDocument/2006/relationships/tags" Target="../tags/tag127.xml"/><Relationship Id="rId11" Type="http://schemas.openxmlformats.org/officeDocument/2006/relationships/tags" Target="../tags/tag126.xml"/><Relationship Id="rId10" Type="http://schemas.openxmlformats.org/officeDocument/2006/relationships/tags" Target="../tags/tag125.xml"/><Relationship Id="rId1" Type="http://schemas.openxmlformats.org/officeDocument/2006/relationships/tags" Target="../tags/tag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会计要素</a:t>
            </a:r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4000400" y="3286700"/>
            <a:ext cx="1143200" cy="2858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000000"/>
                </a:solidFill>
              </a:rPr>
              <a:t>总分: 13</a:t>
            </a:r>
            <a:endParaRPr lang="zh-CN" altLang="en-US" sz="1125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35825" y="4429900"/>
            <a:ext cx="3072350" cy="5716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1125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9.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下列选项中，关于资产特征的说法正确的是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(    )</a:t>
            </a:r>
            <a:endParaRPr lang="en-US" altLang="zh-CN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由过去的交易或事项形成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必须是有形的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企业拥有或者控制的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预期能给企业带来经济利益的资源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下列选项中属于流动资产的（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存放在银行的存款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存放在仓库的材料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厂房和机器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企业的办公楼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企业的办公用品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11.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下列选项中，应确认为企业资产的（   ）</a:t>
            </a:r>
            <a:endParaRPr lang="en-US" altLang="zh-CN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购入的无形资产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已霉烂变质无使用价值的存货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融资租入的固定资产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计划下个月购入的材料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销售商品暂时尚未收回的款项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12.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下列选项中，属于企业无形资产的是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(   )</a:t>
            </a:r>
            <a:endParaRPr lang="en-US" altLang="zh-CN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期权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专利权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商标权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土地使用权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著作权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13..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构成企业所有者权益主体的是（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盈余公积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资本公积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实收资本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未分配利润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下列选项中反映企业财务状况的会计要素是（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收入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利润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成本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6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3" name="图片 2" descr="tmpF013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下列选项中反映企业财务成果的会计要素是（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负债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利润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所有者权益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3" name="图片 2" descr="tmpF013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下列选项中属于企业的非流动资产的是（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固定资产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应收账款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应付债券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库存现金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1722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下列选项中属于企业的流动负债的是（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无形资产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预收账款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应付债券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存货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6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企业收入的发生会引起（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资产增加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负债增加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所有者权益减少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资产减少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企业生产的产品属于（  ）</a:t>
            </a:r>
            <a:endParaRPr lang="en-US" altLang="zh-CN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固定资产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流动资产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长期股权投资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长期待摊费用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7. 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对会计对象对具体划分称为 （  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会计科目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会计要素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会计方法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会计假设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F013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318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8. </a:t>
            </a: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下列关于负债的表述正确的是（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65"/>
            <a:ext cx="71882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按其流动性不同，分为流动负债和非流动负债  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5"/>
            <a:ext cx="7188835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负债通常是在未来某一时日通过交付资产和劳务来清偿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56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正在筹谋的未来交易事项，也会产生负债  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2915"/>
            <a:ext cx="6899275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marL="0" lvl="1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负债是</a:t>
            </a:r>
            <a:r>
              <a:rPr lang="zh-CN" altLang="zh-CN" sz="2600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过去的交易或事项而承担的将来义务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8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35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785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135"/>
            <a:ext cx="385445" cy="385445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0"/>
            </p:custDataLst>
          </p:nvPr>
        </p:nvSpPr>
        <p:spPr>
          <a:xfrm>
            <a:off x="1828800" y="4146868"/>
            <a:ext cx="6899275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负债是</a:t>
            </a:r>
            <a:r>
              <a:rPr lang="zh-CN" altLang="zh-CN" sz="2600" dirty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过去的交易或事项而承担的</a:t>
            </a:r>
            <a:r>
              <a:rPr lang="zh-CN" altLang="zh-CN" sz="2600" dirty="0" smtClean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现</a:t>
            </a:r>
            <a:r>
              <a:rPr lang="zh-CN" altLang="en-US" sz="2600" dirty="0" smtClean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时</a:t>
            </a:r>
            <a:r>
              <a:rPr lang="zh-CN" altLang="zh-CN" sz="2600" dirty="0" smtClean="0">
                <a:solidFill>
                  <a:schemeClr val="tx2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义务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矩形 19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128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2"/>
            </p:custDataLst>
          </p:nvPr>
        </p:nvGrpSpPr>
        <p:grpSpPr>
          <a:xfrm>
            <a:off x="0" y="318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2140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0.xml><?xml version="1.0" encoding="utf-8"?>
<p:tagLst xmlns:p="http://schemas.openxmlformats.org/presentationml/2006/main">
  <p:tag name="RAINPROBLEM" val="ProblemBody"/>
</p:tagLst>
</file>

<file path=ppt/tags/tag101.xml><?xml version="1.0" encoding="utf-8"?>
<p:tagLst xmlns:p="http://schemas.openxmlformats.org/presentationml/2006/main">
  <p:tag name="RAINPROBLEM" val="ProblemItem"/>
</p:tagLst>
</file>

<file path=ppt/tags/tag102.xml><?xml version="1.0" encoding="utf-8"?>
<p:tagLst xmlns:p="http://schemas.openxmlformats.org/presentationml/2006/main">
  <p:tag name="RAINPROBLEM" val="ProblemItem"/>
</p:tagLst>
</file>

<file path=ppt/tags/tag103.xml><?xml version="1.0" encoding="utf-8"?>
<p:tagLst xmlns:p="http://schemas.openxmlformats.org/presentationml/2006/main">
  <p:tag name="RAINPROBLEM" val="ProblemItem"/>
</p:tagLst>
</file>

<file path=ppt/tags/tag104.xml><?xml version="1.0" encoding="utf-8"?>
<p:tagLst xmlns:p="http://schemas.openxmlformats.org/presentationml/2006/main">
  <p:tag name="RAINPROBLEM" val="ProblemItem"/>
</p:tagLst>
</file>

<file path=ppt/tags/tag10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6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0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9.xml><?xml version="1.0" encoding="utf-8"?>
<p:tagLst xmlns:p="http://schemas.openxmlformats.org/presentationml/2006/main">
  <p:tag name="RAINPROBLEMTYPE" val="ProblemTypeMarker"/>
</p:tagLst>
</file>

<file path=ppt/tags/tag1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10.xml><?xml version="1.0" encoding="utf-8"?>
<p:tagLst xmlns:p="http://schemas.openxmlformats.org/presentationml/2006/main">
  <p:tag name="RAINPROBLEMTYPE" val="ProblemTypeMarker"/>
</p:tagLst>
</file>

<file path=ppt/tags/tag111.xml><?xml version="1.0" encoding="utf-8"?>
<p:tagLst xmlns:p="http://schemas.openxmlformats.org/presentationml/2006/main">
  <p:tag name="RAINPROBLEMTYPE" val="ProblemTypeMarker"/>
</p:tagLst>
</file>

<file path=ppt/tags/tag112.xml><?xml version="1.0" encoding="utf-8"?>
<p:tagLst xmlns:p="http://schemas.openxmlformats.org/presentationml/2006/main">
  <p:tag name="RAINPROBLEMTYPE" val="ProblemTypeMarker"/>
</p:tagLst>
</file>

<file path=ppt/tags/tag113.xml><?xml version="1.0" encoding="utf-8"?>
<p:tagLst xmlns:p="http://schemas.openxmlformats.org/presentationml/2006/main">
  <p:tag name="RAINPROBLEMTYPE" val="ProblemTypeMarker"/>
</p:tagLst>
</file>

<file path=ppt/tags/tag114.xml><?xml version="1.0" encoding="utf-8"?>
<p:tagLst xmlns:p="http://schemas.openxmlformats.org/presentationml/2006/main">
  <p:tag name="RAINPROBLEM" val="ProblemSetting"/>
  <p:tag name="RAINPROBLEMTYPE" val="MultipleChoice"/>
</p:tagLst>
</file>

<file path=ppt/tags/tag115.xml><?xml version="1.0" encoding="utf-8"?>
<p:tagLst xmlns:p="http://schemas.openxmlformats.org/presentationml/2006/main">
  <p:tag name="RAINPROBLEM" val="MultipleChoice"/>
  <p:tag name="PROBLEMSCORE" val="1.0"/>
</p:tagLst>
</file>

<file path=ppt/tags/tag116.xml><?xml version="1.0" encoding="utf-8"?>
<p:tagLst xmlns:p="http://schemas.openxmlformats.org/presentationml/2006/main">
  <p:tag name="RAINPROBLEM" val="ProblemBody"/>
</p:tagLst>
</file>

<file path=ppt/tags/tag117.xml><?xml version="1.0" encoding="utf-8"?>
<p:tagLst xmlns:p="http://schemas.openxmlformats.org/presentationml/2006/main">
  <p:tag name="RAINPROBLEM" val="ProblemItem"/>
</p:tagLst>
</file>

<file path=ppt/tags/tag118.xml><?xml version="1.0" encoding="utf-8"?>
<p:tagLst xmlns:p="http://schemas.openxmlformats.org/presentationml/2006/main">
  <p:tag name="RAINPROBLEM" val="ProblemItem"/>
</p:tagLst>
</file>

<file path=ppt/tags/tag119.xml><?xml version="1.0" encoding="utf-8"?>
<p:tagLst xmlns:p="http://schemas.openxmlformats.org/presentationml/2006/main">
  <p:tag name="RAINPROBLEM" val="ProblemItem"/>
</p:tagLst>
</file>

<file path=ppt/tags/tag12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20.xml><?xml version="1.0" encoding="utf-8"?>
<p:tagLst xmlns:p="http://schemas.openxmlformats.org/presentationml/2006/main">
  <p:tag name="RAINPROBLEM" val="ProblemItem"/>
</p:tagLst>
</file>

<file path=ppt/tags/tag121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2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23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24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25.xml><?xml version="1.0" encoding="utf-8"?>
<p:tagLst xmlns:p="http://schemas.openxmlformats.org/presentationml/2006/main">
  <p:tag name="RAINPROBLEM" val="ProblemItem"/>
</p:tagLst>
</file>

<file path=ppt/tags/tag126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27.xml><?xml version="1.0" encoding="utf-8"?>
<p:tagLst xmlns:p="http://schemas.openxmlformats.org/presentationml/2006/main">
  <p:tag name="RAINPROBLEMTYPE" val="ProblemTypeMarker"/>
</p:tagLst>
</file>

<file path=ppt/tags/tag128.xml><?xml version="1.0" encoding="utf-8"?>
<p:tagLst xmlns:p="http://schemas.openxmlformats.org/presentationml/2006/main">
  <p:tag name="RAINPROBLEMTYPE" val="ProblemTypeMarker"/>
</p:tagLst>
</file>

<file path=ppt/tags/tag129.xml><?xml version="1.0" encoding="utf-8"?>
<p:tagLst xmlns:p="http://schemas.openxmlformats.org/presentationml/2006/main">
  <p:tag name="RAINPROBLEMTYPE" val="ProblemTypeMarker"/>
</p:tagLst>
</file>

<file path=ppt/tags/tag13.xml><?xml version="1.0" encoding="utf-8"?>
<p:tagLst xmlns:p="http://schemas.openxmlformats.org/presentationml/2006/main">
  <p:tag name="RAINPROBLEMTYPE" val="ProblemTypeMarker"/>
</p:tagLst>
</file>

<file path=ppt/tags/tag130.xml><?xml version="1.0" encoding="utf-8"?>
<p:tagLst xmlns:p="http://schemas.openxmlformats.org/presentationml/2006/main">
  <p:tag name="RAINPROBLEMTYPE" val="ProblemTypeMarker"/>
</p:tagLst>
</file>

<file path=ppt/tags/tag131.xml><?xml version="1.0" encoding="utf-8"?>
<p:tagLst xmlns:p="http://schemas.openxmlformats.org/presentationml/2006/main">
  <p:tag name="RAINPROBLEMTYPE" val="ProblemTypeMarker"/>
</p:tagLst>
</file>

<file path=ppt/tags/tag132.xml><?xml version="1.0" encoding="utf-8"?>
<p:tagLst xmlns:p="http://schemas.openxmlformats.org/presentationml/2006/main">
  <p:tag name="RAINPROBLEM" val="ProblemSetting"/>
  <p:tag name="RAINPROBLEMTYPE" val="MultipleChoiceMA"/>
</p:tagLst>
</file>

<file path=ppt/tags/tag133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34.xml><?xml version="1.0" encoding="utf-8"?>
<p:tagLst xmlns:p="http://schemas.openxmlformats.org/presentationml/2006/main">
  <p:tag name="RAINPROBLEM" val="ProblemBody"/>
</p:tagLst>
</file>

<file path=ppt/tags/tag135.xml><?xml version="1.0" encoding="utf-8"?>
<p:tagLst xmlns:p="http://schemas.openxmlformats.org/presentationml/2006/main">
  <p:tag name="RAINPROBLEM" val="ProblemItem"/>
</p:tagLst>
</file>

<file path=ppt/tags/tag136.xml><?xml version="1.0" encoding="utf-8"?>
<p:tagLst xmlns:p="http://schemas.openxmlformats.org/presentationml/2006/main">
  <p:tag name="RAINPROBLEM" val="ProblemItem"/>
</p:tagLst>
</file>

<file path=ppt/tags/tag137.xml><?xml version="1.0" encoding="utf-8"?>
<p:tagLst xmlns:p="http://schemas.openxmlformats.org/presentationml/2006/main">
  <p:tag name="RAINPROBLEM" val="ProblemItem"/>
</p:tagLst>
</file>

<file path=ppt/tags/tag138.xml><?xml version="1.0" encoding="utf-8"?>
<p:tagLst xmlns:p="http://schemas.openxmlformats.org/presentationml/2006/main">
  <p:tag name="RAINPROBLEM" val="ProblemItem"/>
</p:tagLst>
</file>

<file path=ppt/tags/tag139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4.xml><?xml version="1.0" encoding="utf-8"?>
<p:tagLst xmlns:p="http://schemas.openxmlformats.org/presentationml/2006/main">
  <p:tag name="RAINPROBLEMTYPE" val="ProblemTypeMarker"/>
</p:tagLst>
</file>

<file path=ppt/tags/tag140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41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4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43.xml><?xml version="1.0" encoding="utf-8"?>
<p:tagLst xmlns:p="http://schemas.openxmlformats.org/presentationml/2006/main">
  <p:tag name="RAINPROBLEMTYPE" val="ProblemTypeMarker"/>
</p:tagLst>
</file>

<file path=ppt/tags/tag144.xml><?xml version="1.0" encoding="utf-8"?>
<p:tagLst xmlns:p="http://schemas.openxmlformats.org/presentationml/2006/main">
  <p:tag name="RAINPROBLEMTYPE" val="ProblemTypeMarker"/>
</p:tagLst>
</file>

<file path=ppt/tags/tag145.xml><?xml version="1.0" encoding="utf-8"?>
<p:tagLst xmlns:p="http://schemas.openxmlformats.org/presentationml/2006/main">
  <p:tag name="RAINPROBLEMTYPE" val="ProblemTypeMarker"/>
</p:tagLst>
</file>

<file path=ppt/tags/tag146.xml><?xml version="1.0" encoding="utf-8"?>
<p:tagLst xmlns:p="http://schemas.openxmlformats.org/presentationml/2006/main">
  <p:tag name="RAINPROBLEMTYPE" val="ProblemTypeMarker"/>
</p:tagLst>
</file>

<file path=ppt/tags/tag147.xml><?xml version="1.0" encoding="utf-8"?>
<p:tagLst xmlns:p="http://schemas.openxmlformats.org/presentationml/2006/main">
  <p:tag name="RAINPROBLEMTYPE" val="ProblemTypeMarker"/>
</p:tagLst>
</file>

<file path=ppt/tags/tag148.xml><?xml version="1.0" encoding="utf-8"?>
<p:tagLst xmlns:p="http://schemas.openxmlformats.org/presentationml/2006/main">
  <p:tag name="RAINPROBLEM" val="ProblemSetting"/>
  <p:tag name="RAINPROBLEMTYPE" val="MultipleChoiceMA"/>
</p:tagLst>
</file>

<file path=ppt/tags/tag149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5.xml><?xml version="1.0" encoding="utf-8"?>
<p:tagLst xmlns:p="http://schemas.openxmlformats.org/presentationml/2006/main">
  <p:tag name="RAINPROBLEMTYPE" val="ProblemTypeMarker"/>
</p:tagLst>
</file>

<file path=ppt/tags/tag150.xml><?xml version="1.0" encoding="utf-8"?>
<p:tagLst xmlns:p="http://schemas.openxmlformats.org/presentationml/2006/main">
  <p:tag name="RAINPROBLEM" val="ProblemBody"/>
</p:tagLst>
</file>

<file path=ppt/tags/tag151.xml><?xml version="1.0" encoding="utf-8"?>
<p:tagLst xmlns:p="http://schemas.openxmlformats.org/presentationml/2006/main">
  <p:tag name="RAINPROBLEM" val="ProblemItem"/>
</p:tagLst>
</file>

<file path=ppt/tags/tag152.xml><?xml version="1.0" encoding="utf-8"?>
<p:tagLst xmlns:p="http://schemas.openxmlformats.org/presentationml/2006/main">
  <p:tag name="RAINPROBLEM" val="ProblemItem"/>
</p:tagLst>
</file>

<file path=ppt/tags/tag153.xml><?xml version="1.0" encoding="utf-8"?>
<p:tagLst xmlns:p="http://schemas.openxmlformats.org/presentationml/2006/main">
  <p:tag name="RAINPROBLEM" val="ProblemItem"/>
</p:tagLst>
</file>

<file path=ppt/tags/tag154.xml><?xml version="1.0" encoding="utf-8"?>
<p:tagLst xmlns:p="http://schemas.openxmlformats.org/presentationml/2006/main">
  <p:tag name="RAINPROBLEM" val="ProblemItem"/>
</p:tagLst>
</file>

<file path=ppt/tags/tag155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56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57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58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59.xml><?xml version="1.0" encoding="utf-8"?>
<p:tagLst xmlns:p="http://schemas.openxmlformats.org/presentationml/2006/main">
  <p:tag name="RAINPROBLEM" val="ProblemItem"/>
</p:tagLst>
</file>

<file path=ppt/tags/tag16.xml><?xml version="1.0" encoding="utf-8"?>
<p:tagLst xmlns:p="http://schemas.openxmlformats.org/presentationml/2006/main">
  <p:tag name="RAINPROBLEMTYPE" val="ProblemTypeMarker"/>
</p:tagLst>
</file>

<file path=ppt/tags/tag160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61.xml><?xml version="1.0" encoding="utf-8"?>
<p:tagLst xmlns:p="http://schemas.openxmlformats.org/presentationml/2006/main">
  <p:tag name="RAINPROBLEMTYPE" val="ProblemTypeMarker"/>
</p:tagLst>
</file>

<file path=ppt/tags/tag162.xml><?xml version="1.0" encoding="utf-8"?>
<p:tagLst xmlns:p="http://schemas.openxmlformats.org/presentationml/2006/main">
  <p:tag name="RAINPROBLEMTYPE" val="ProblemTypeMarker"/>
</p:tagLst>
</file>

<file path=ppt/tags/tag163.xml><?xml version="1.0" encoding="utf-8"?>
<p:tagLst xmlns:p="http://schemas.openxmlformats.org/presentationml/2006/main">
  <p:tag name="RAINPROBLEMTYPE" val="ProblemTypeMarker"/>
</p:tagLst>
</file>

<file path=ppt/tags/tag164.xml><?xml version="1.0" encoding="utf-8"?>
<p:tagLst xmlns:p="http://schemas.openxmlformats.org/presentationml/2006/main">
  <p:tag name="RAINPROBLEMTYPE" val="ProblemTypeMarker"/>
</p:tagLst>
</file>

<file path=ppt/tags/tag165.xml><?xml version="1.0" encoding="utf-8"?>
<p:tagLst xmlns:p="http://schemas.openxmlformats.org/presentationml/2006/main">
  <p:tag name="RAINPROBLEMTYPE" val="ProblemTypeMarker"/>
</p:tagLst>
</file>

<file path=ppt/tags/tag166.xml><?xml version="1.0" encoding="utf-8"?>
<p:tagLst xmlns:p="http://schemas.openxmlformats.org/presentationml/2006/main">
  <p:tag name="RAINPROBLEM" val="ProblemSetting"/>
  <p:tag name="RAINPROBLEMTYPE" val="MultipleChoiceMA"/>
</p:tagLst>
</file>

<file path=ppt/tags/tag167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68.xml><?xml version="1.0" encoding="utf-8"?>
<p:tagLst xmlns:p="http://schemas.openxmlformats.org/presentationml/2006/main">
  <p:tag name="RAINPROBLEM" val="ProblemBody"/>
</p:tagLst>
</file>

<file path=ppt/tags/tag169.xml><?xml version="1.0" encoding="utf-8"?>
<p:tagLst xmlns:p="http://schemas.openxmlformats.org/presentationml/2006/main">
  <p:tag name="RAINPROBLEM" val="ProblemItem"/>
</p:tagLst>
</file>

<file path=ppt/tags/tag17.xml><?xml version="1.0" encoding="utf-8"?>
<p:tagLst xmlns:p="http://schemas.openxmlformats.org/presentationml/2006/main">
  <p:tag name="RAINPROBLEMTYPE" val="ProblemTypeMarker"/>
</p:tagLst>
</file>

<file path=ppt/tags/tag170.xml><?xml version="1.0" encoding="utf-8"?>
<p:tagLst xmlns:p="http://schemas.openxmlformats.org/presentationml/2006/main">
  <p:tag name="RAINPROBLEM" val="ProblemItem"/>
</p:tagLst>
</file>

<file path=ppt/tags/tag171.xml><?xml version="1.0" encoding="utf-8"?>
<p:tagLst xmlns:p="http://schemas.openxmlformats.org/presentationml/2006/main">
  <p:tag name="RAINPROBLEM" val="ProblemItem"/>
</p:tagLst>
</file>

<file path=ppt/tags/tag172.xml><?xml version="1.0" encoding="utf-8"?>
<p:tagLst xmlns:p="http://schemas.openxmlformats.org/presentationml/2006/main">
  <p:tag name="RAINPROBLEM" val="ProblemItem"/>
</p:tagLst>
</file>

<file path=ppt/tags/tag173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74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75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76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77.xml><?xml version="1.0" encoding="utf-8"?>
<p:tagLst xmlns:p="http://schemas.openxmlformats.org/presentationml/2006/main">
  <p:tag name="RAINPROBLEM" val="ProblemItem"/>
</p:tagLst>
</file>

<file path=ppt/tags/tag178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79.xml><?xml version="1.0" encoding="utf-8"?>
<p:tagLst xmlns:p="http://schemas.openxmlformats.org/presentationml/2006/main">
  <p:tag name="RAINPROBLEMTYPE" val="ProblemTypeMarker"/>
</p:tagLst>
</file>

<file path=ppt/tags/tag18.xml><?xml version="1.0" encoding="utf-8"?>
<p:tagLst xmlns:p="http://schemas.openxmlformats.org/presentationml/2006/main">
  <p:tag name="RAINPROBLEM" val="ProblemSetting"/>
  <p:tag name="RAINPROBLEMTYPE" val="MultipleChoice"/>
</p:tagLst>
</file>

<file path=ppt/tags/tag180.xml><?xml version="1.0" encoding="utf-8"?>
<p:tagLst xmlns:p="http://schemas.openxmlformats.org/presentationml/2006/main">
  <p:tag name="RAINPROBLEMTYPE" val="ProblemTypeMarker"/>
</p:tagLst>
</file>

<file path=ppt/tags/tag181.xml><?xml version="1.0" encoding="utf-8"?>
<p:tagLst xmlns:p="http://schemas.openxmlformats.org/presentationml/2006/main">
  <p:tag name="RAINPROBLEMTYPE" val="ProblemTypeMarker"/>
</p:tagLst>
</file>

<file path=ppt/tags/tag182.xml><?xml version="1.0" encoding="utf-8"?>
<p:tagLst xmlns:p="http://schemas.openxmlformats.org/presentationml/2006/main">
  <p:tag name="RAINPROBLEMTYPE" val="ProblemTypeMarker"/>
</p:tagLst>
</file>

<file path=ppt/tags/tag183.xml><?xml version="1.0" encoding="utf-8"?>
<p:tagLst xmlns:p="http://schemas.openxmlformats.org/presentationml/2006/main">
  <p:tag name="RAINPROBLEMTYPE" val="ProblemTypeMarker"/>
</p:tagLst>
</file>

<file path=ppt/tags/tag184.xml><?xml version="1.0" encoding="utf-8"?>
<p:tagLst xmlns:p="http://schemas.openxmlformats.org/presentationml/2006/main">
  <p:tag name="RAINPROBLEM" val="ProblemSetting"/>
  <p:tag name="RAINPROBLEMTYPE" val="MultipleChoiceMA"/>
</p:tagLst>
</file>

<file path=ppt/tags/tag185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86.xml><?xml version="1.0" encoding="utf-8"?>
<p:tagLst xmlns:p="http://schemas.openxmlformats.org/presentationml/2006/main">
  <p:tag name="RAINPROBLEM" val="ProblemBody"/>
</p:tagLst>
</file>

<file path=ppt/tags/tag187.xml><?xml version="1.0" encoding="utf-8"?>
<p:tagLst xmlns:p="http://schemas.openxmlformats.org/presentationml/2006/main">
  <p:tag name="RAINPROBLEM" val="ProblemItem"/>
</p:tagLst>
</file>

<file path=ppt/tags/tag188.xml><?xml version="1.0" encoding="utf-8"?>
<p:tagLst xmlns:p="http://schemas.openxmlformats.org/presentationml/2006/main">
  <p:tag name="RAINPROBLEM" val="ProblemItem"/>
</p:tagLst>
</file>

<file path=ppt/tags/tag189.xml><?xml version="1.0" encoding="utf-8"?>
<p:tagLst xmlns:p="http://schemas.openxmlformats.org/presentationml/2006/main">
  <p:tag name="RAINPROBLEM" val="ProblemItem"/>
</p:tagLst>
</file>

<file path=ppt/tags/tag19.xml><?xml version="1.0" encoding="utf-8"?>
<p:tagLst xmlns:p="http://schemas.openxmlformats.org/presentationml/2006/main">
  <p:tag name="RAINPROBLEM" val="MultipleChoice"/>
  <p:tag name="PROBLEMSCORE" val="1.0"/>
</p:tagLst>
</file>

<file path=ppt/tags/tag190.xml><?xml version="1.0" encoding="utf-8"?>
<p:tagLst xmlns:p="http://schemas.openxmlformats.org/presentationml/2006/main">
  <p:tag name="RAINPROBLEM" val="ProblemItem"/>
</p:tagLst>
</file>

<file path=ppt/tags/tag191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9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93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94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95.xml><?xml version="1.0" encoding="utf-8"?>
<p:tagLst xmlns:p="http://schemas.openxmlformats.org/presentationml/2006/main">
  <p:tag name="RAINPROBLEM" val="ProblemItem"/>
</p:tagLst>
</file>

<file path=ppt/tags/tag196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97.xml><?xml version="1.0" encoding="utf-8"?>
<p:tagLst xmlns:p="http://schemas.openxmlformats.org/presentationml/2006/main">
  <p:tag name="RAINPROBLEMTYPE" val="ProblemTypeMarker"/>
</p:tagLst>
</file>

<file path=ppt/tags/tag198.xml><?xml version="1.0" encoding="utf-8"?>
<p:tagLst xmlns:p="http://schemas.openxmlformats.org/presentationml/2006/main">
  <p:tag name="RAINPROBLEMTYPE" val="ProblemTypeMarker"/>
</p:tagLst>
</file>

<file path=ppt/tags/tag199.xml><?xml version="1.0" encoding="utf-8"?>
<p:tagLst xmlns:p="http://schemas.openxmlformats.org/presentationml/2006/main">
  <p:tag name="RAINPROBLEMTYPE" val="ProblemTypeMarker"/>
</p:tagLst>
</file>

<file path=ppt/tags/tag2.xml><?xml version="1.0" encoding="utf-8"?>
<p:tagLst xmlns:p="http://schemas.openxmlformats.org/presentationml/2006/main">
  <p:tag name="RAINPAPER" val="PaperScore"/>
</p:tagLst>
</file>

<file path=ppt/tags/tag20.xml><?xml version="1.0" encoding="utf-8"?>
<p:tagLst xmlns:p="http://schemas.openxmlformats.org/presentationml/2006/main">
  <p:tag name="RAINPROBLEM" val="ProblemBody"/>
</p:tagLst>
</file>

<file path=ppt/tags/tag200.xml><?xml version="1.0" encoding="utf-8"?>
<p:tagLst xmlns:p="http://schemas.openxmlformats.org/presentationml/2006/main">
  <p:tag name="RAINPROBLEMTYPE" val="ProblemTypeMarker"/>
</p:tagLst>
</file>

<file path=ppt/tags/tag201.xml><?xml version="1.0" encoding="utf-8"?>
<p:tagLst xmlns:p="http://schemas.openxmlformats.org/presentationml/2006/main">
  <p:tag name="RAINPROBLEMTYPE" val="ProblemTypeMarker"/>
</p:tagLst>
</file>

<file path=ppt/tags/tag202.xml><?xml version="1.0" encoding="utf-8"?>
<p:tagLst xmlns:p="http://schemas.openxmlformats.org/presentationml/2006/main">
  <p:tag name="RAINPROBLEM" val="ProblemSetting"/>
  <p:tag name="RAINPROBLEMTYPE" val="MultipleChoiceMA"/>
</p:tagLst>
</file>

<file path=ppt/tags/tag203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204.xml><?xml version="1.0" encoding="utf-8"?>
<p:tagLst xmlns:p="http://schemas.openxmlformats.org/presentationml/2006/main">
  <p:tag name="RAINPROBLEM" val="ProblemBody"/>
</p:tagLst>
</file>

<file path=ppt/tags/tag205.xml><?xml version="1.0" encoding="utf-8"?>
<p:tagLst xmlns:p="http://schemas.openxmlformats.org/presentationml/2006/main">
  <p:tag name="RAINPROBLEM" val="ProblemItem"/>
</p:tagLst>
</file>

<file path=ppt/tags/tag206.xml><?xml version="1.0" encoding="utf-8"?>
<p:tagLst xmlns:p="http://schemas.openxmlformats.org/presentationml/2006/main">
  <p:tag name="RAINPROBLEM" val="ProblemItem"/>
</p:tagLst>
</file>

<file path=ppt/tags/tag207.xml><?xml version="1.0" encoding="utf-8"?>
<p:tagLst xmlns:p="http://schemas.openxmlformats.org/presentationml/2006/main">
  <p:tag name="RAINPROBLEM" val="ProblemItem"/>
</p:tagLst>
</file>

<file path=ppt/tags/tag208.xml><?xml version="1.0" encoding="utf-8"?>
<p:tagLst xmlns:p="http://schemas.openxmlformats.org/presentationml/2006/main">
  <p:tag name="RAINPROBLEM" val="ProblemItem"/>
</p:tagLst>
</file>

<file path=ppt/tags/tag20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1.xml><?xml version="1.0" encoding="utf-8"?>
<p:tagLst xmlns:p="http://schemas.openxmlformats.org/presentationml/2006/main">
  <p:tag name="RAINPROBLEM" val="ProblemItem"/>
</p:tagLst>
</file>

<file path=ppt/tags/tag210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11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212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13.xml><?xml version="1.0" encoding="utf-8"?>
<p:tagLst xmlns:p="http://schemas.openxmlformats.org/presentationml/2006/main">
  <p:tag name="RAINPROBLEMTYPE" val="ProblemTypeMarker"/>
</p:tagLst>
</file>

<file path=ppt/tags/tag214.xml><?xml version="1.0" encoding="utf-8"?>
<p:tagLst xmlns:p="http://schemas.openxmlformats.org/presentationml/2006/main">
  <p:tag name="RAINPROBLEMTYPE" val="ProblemTypeMarker"/>
</p:tagLst>
</file>

<file path=ppt/tags/tag215.xml><?xml version="1.0" encoding="utf-8"?>
<p:tagLst xmlns:p="http://schemas.openxmlformats.org/presentationml/2006/main">
  <p:tag name="RAINPROBLEMTYPE" val="ProblemTypeMarker"/>
</p:tagLst>
</file>

<file path=ppt/tags/tag216.xml><?xml version="1.0" encoding="utf-8"?>
<p:tagLst xmlns:p="http://schemas.openxmlformats.org/presentationml/2006/main">
  <p:tag name="RAINPROBLEMTYPE" val="ProblemTypeMarker"/>
</p:tagLst>
</file>

<file path=ppt/tags/tag217.xml><?xml version="1.0" encoding="utf-8"?>
<p:tagLst xmlns:p="http://schemas.openxmlformats.org/presentationml/2006/main">
  <p:tag name="RAINPROBLEMTYPE" val="ProblemTypeMarker"/>
</p:tagLst>
</file>

<file path=ppt/tags/tag218.xml><?xml version="1.0" encoding="utf-8"?>
<p:tagLst xmlns:p="http://schemas.openxmlformats.org/presentationml/2006/main">
  <p:tag name="RAINPROBLEM" val="ProblemSetting"/>
  <p:tag name="RAINPROBLEMTYPE" val="MultipleChoice"/>
</p:tagLst>
</file>

<file path=ppt/tags/tag219.xml><?xml version="1.0" encoding="utf-8"?>
<p:tagLst xmlns:p="http://schemas.openxmlformats.org/presentationml/2006/main">
  <p:tag name="RAINPROBLEM" val="MultipleChoice"/>
  <p:tag name="PROBLEMSCORE" val="1.0"/>
</p:tagLst>
</file>

<file path=ppt/tags/tag22.xml><?xml version="1.0" encoding="utf-8"?>
<p:tagLst xmlns:p="http://schemas.openxmlformats.org/presentationml/2006/main">
  <p:tag name="RAINPROBLEM" val="ProblemItem"/>
</p:tagLst>
</file>

<file path=ppt/tags/tag23.xml><?xml version="1.0" encoding="utf-8"?>
<p:tagLst xmlns:p="http://schemas.openxmlformats.org/presentationml/2006/main">
  <p:tag name="RAINPROBLEM" val="ProblemItem"/>
</p:tagLst>
</file>

<file path=ppt/tags/tag24.xml><?xml version="1.0" encoding="utf-8"?>
<p:tagLst xmlns:p="http://schemas.openxmlformats.org/presentationml/2006/main">
  <p:tag name="RAINPROBLEM" val="ProblemItem"/>
</p:tagLst>
</file>

<file path=ppt/tags/tag2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7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2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29.xml><?xml version="1.0" encoding="utf-8"?>
<p:tagLst xmlns:p="http://schemas.openxmlformats.org/presentationml/2006/main">
  <p:tag name="RAINPROBLEMTYPE" val="ProblemTypeMarker"/>
</p:tagLst>
</file>

<file path=ppt/tags/tag3.xml><?xml version="1.0" encoding="utf-8"?>
<p:tagLst xmlns:p="http://schemas.openxmlformats.org/presentationml/2006/main">
  <p:tag name="RAINPAPER" val="PaperTitle"/>
</p:tagLst>
</file>

<file path=ppt/tags/tag30.xml><?xml version="1.0" encoding="utf-8"?>
<p:tagLst xmlns:p="http://schemas.openxmlformats.org/presentationml/2006/main">
  <p:tag name="RAINPROBLEMTYPE" val="ProblemTypeMarker"/>
</p:tagLst>
</file>

<file path=ppt/tags/tag31.xml><?xml version="1.0" encoding="utf-8"?>
<p:tagLst xmlns:p="http://schemas.openxmlformats.org/presentationml/2006/main">
  <p:tag name="RAINPROBLEMTYPE" val="ProblemTypeMarker"/>
</p:tagLst>
</file>

<file path=ppt/tags/tag32.xml><?xml version="1.0" encoding="utf-8"?>
<p:tagLst xmlns:p="http://schemas.openxmlformats.org/presentationml/2006/main">
  <p:tag name="RAINPROBLEMTYPE" val="ProblemTypeMarker"/>
</p:tagLst>
</file>

<file path=ppt/tags/tag33.xml><?xml version="1.0" encoding="utf-8"?>
<p:tagLst xmlns:p="http://schemas.openxmlformats.org/presentationml/2006/main">
  <p:tag name="RAINPROBLEMTYPE" val="ProblemTypeMarker"/>
</p:tagLst>
</file>

<file path=ppt/tags/tag34.xml><?xml version="1.0" encoding="utf-8"?>
<p:tagLst xmlns:p="http://schemas.openxmlformats.org/presentationml/2006/main">
  <p:tag name="RAINPROBLEM" val="ProblemSetting"/>
  <p:tag name="RAINPROBLEMTYPE" val="MultipleChoice"/>
</p:tagLst>
</file>

<file path=ppt/tags/tag35.xml><?xml version="1.0" encoding="utf-8"?>
<p:tagLst xmlns:p="http://schemas.openxmlformats.org/presentationml/2006/main">
  <p:tag name="RAINPROBLEM" val="MultipleChoice"/>
  <p:tag name="PROBLEMSCORE" val="1.0"/>
</p:tagLst>
</file>

<file path=ppt/tags/tag36.xml><?xml version="1.0" encoding="utf-8"?>
<p:tagLst xmlns:p="http://schemas.openxmlformats.org/presentationml/2006/main">
  <p:tag name="RAINPROBLEM" val="ProblemBody"/>
</p:tagLst>
</file>

<file path=ppt/tags/tag37.xml><?xml version="1.0" encoding="utf-8"?>
<p:tagLst xmlns:p="http://schemas.openxmlformats.org/presentationml/2006/main">
  <p:tag name="RAINPROBLEM" val="ProblemItem"/>
</p:tagLst>
</file>

<file path=ppt/tags/tag38.xml><?xml version="1.0" encoding="utf-8"?>
<p:tagLst xmlns:p="http://schemas.openxmlformats.org/presentationml/2006/main">
  <p:tag name="RAINPROBLEM" val="ProblemItem"/>
</p:tagLst>
</file>

<file path=ppt/tags/tag39.xml><?xml version="1.0" encoding="utf-8"?>
<p:tagLst xmlns:p="http://schemas.openxmlformats.org/presentationml/2006/main">
  <p:tag name="RAINPROBLEM" val="ProblemItem"/>
</p:tagLst>
</file>

<file path=ppt/tags/tag4.xml><?xml version="1.0" encoding="utf-8"?>
<p:tagLst xmlns:p="http://schemas.openxmlformats.org/presentationml/2006/main">
  <p:tag name="RAINPROBLEM" val="ProblemBody"/>
</p:tagLst>
</file>

<file path=ppt/tags/tag40.xml><?xml version="1.0" encoding="utf-8"?>
<p:tagLst xmlns:p="http://schemas.openxmlformats.org/presentationml/2006/main">
  <p:tag name="RAINPROBLEM" val="ProblemItem"/>
</p:tagLst>
</file>

<file path=ppt/tags/tag41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42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5.xml><?xml version="1.0" encoding="utf-8"?>
<p:tagLst xmlns:p="http://schemas.openxmlformats.org/presentationml/2006/main">
  <p:tag name="RAINPROBLEMTYPE" val="ProblemTypeMarker"/>
</p:tagLst>
</file>

<file path=ppt/tags/tag46.xml><?xml version="1.0" encoding="utf-8"?>
<p:tagLst xmlns:p="http://schemas.openxmlformats.org/presentationml/2006/main">
  <p:tag name="RAINPROBLEMTYPE" val="ProblemTypeMarker"/>
</p:tagLst>
</file>

<file path=ppt/tags/tag47.xml><?xml version="1.0" encoding="utf-8"?>
<p:tagLst xmlns:p="http://schemas.openxmlformats.org/presentationml/2006/main">
  <p:tag name="RAINPROBLEMTYPE" val="ProblemTypeMarker"/>
</p:tagLst>
</file>

<file path=ppt/tags/tag48.xml><?xml version="1.0" encoding="utf-8"?>
<p:tagLst xmlns:p="http://schemas.openxmlformats.org/presentationml/2006/main">
  <p:tag name="RAINPROBLEMTYPE" val="ProblemTypeMarker"/>
</p:tagLst>
</file>

<file path=ppt/tags/tag49.xml><?xml version="1.0" encoding="utf-8"?>
<p:tagLst xmlns:p="http://schemas.openxmlformats.org/presentationml/2006/main">
  <p:tag name="RAINPROBLEMTYPE" val="ProblemTypeMarker"/>
</p:tagLst>
</file>

<file path=ppt/tags/tag5.xml><?xml version="1.0" encoding="utf-8"?>
<p:tagLst xmlns:p="http://schemas.openxmlformats.org/presentationml/2006/main">
  <p:tag name="RAINPROBLEM" val="ProblemItem"/>
</p:tagLst>
</file>

<file path=ppt/tags/tag50.xml><?xml version="1.0" encoding="utf-8"?>
<p:tagLst xmlns:p="http://schemas.openxmlformats.org/presentationml/2006/main">
  <p:tag name="RAINPROBLEM" val="ProblemSetting"/>
  <p:tag name="RAINPROBLEMTYPE" val="MultipleChoice"/>
</p:tagLst>
</file>

<file path=ppt/tags/tag51.xml><?xml version="1.0" encoding="utf-8"?>
<p:tagLst xmlns:p="http://schemas.openxmlformats.org/presentationml/2006/main">
  <p:tag name="RAINPROBLEM" val="MultipleChoice"/>
  <p:tag name="PROBLEMSCORE" val="1.0"/>
</p:tagLst>
</file>

<file path=ppt/tags/tag52.xml><?xml version="1.0" encoding="utf-8"?>
<p:tagLst xmlns:p="http://schemas.openxmlformats.org/presentationml/2006/main">
  <p:tag name="RAINPROBLEM" val="ProblemBody"/>
</p:tagLst>
</file>

<file path=ppt/tags/tag53.xml><?xml version="1.0" encoding="utf-8"?>
<p:tagLst xmlns:p="http://schemas.openxmlformats.org/presentationml/2006/main">
  <p:tag name="RAINPROBLEM" val="ProblemItem"/>
</p:tagLst>
</file>

<file path=ppt/tags/tag54.xml><?xml version="1.0" encoding="utf-8"?>
<p:tagLst xmlns:p="http://schemas.openxmlformats.org/presentationml/2006/main">
  <p:tag name="RAINPROBLEM" val="ProblemItem"/>
</p:tagLst>
</file>

<file path=ppt/tags/tag55.xml><?xml version="1.0" encoding="utf-8"?>
<p:tagLst xmlns:p="http://schemas.openxmlformats.org/presentationml/2006/main">
  <p:tag name="RAINPROBLEM" val="ProblemItem"/>
</p:tagLst>
</file>

<file path=ppt/tags/tag56.xml><?xml version="1.0" encoding="utf-8"?>
<p:tagLst xmlns:p="http://schemas.openxmlformats.org/presentationml/2006/main">
  <p:tag name="RAINPROBLEM" val="ProblemItem"/>
</p:tagLst>
</file>

<file path=ppt/tags/tag5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8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5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6.xml><?xml version="1.0" encoding="utf-8"?>
<p:tagLst xmlns:p="http://schemas.openxmlformats.org/presentationml/2006/main">
  <p:tag name="RAINPROBLEM" val="ProblemItem"/>
</p:tagLst>
</file>

<file path=ppt/tags/tag60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61.xml><?xml version="1.0" encoding="utf-8"?>
<p:tagLst xmlns:p="http://schemas.openxmlformats.org/presentationml/2006/main">
  <p:tag name="RAINPROBLEMTYPE" val="ProblemTypeMarker"/>
</p:tagLst>
</file>

<file path=ppt/tags/tag62.xml><?xml version="1.0" encoding="utf-8"?>
<p:tagLst xmlns:p="http://schemas.openxmlformats.org/presentationml/2006/main">
  <p:tag name="RAINPROBLEMTYPE" val="ProblemTypeMarker"/>
</p:tagLst>
</file>

<file path=ppt/tags/tag63.xml><?xml version="1.0" encoding="utf-8"?>
<p:tagLst xmlns:p="http://schemas.openxmlformats.org/presentationml/2006/main">
  <p:tag name="RAINPROBLEMTYPE" val="ProblemTypeMarker"/>
</p:tagLst>
</file>

<file path=ppt/tags/tag64.xml><?xml version="1.0" encoding="utf-8"?>
<p:tagLst xmlns:p="http://schemas.openxmlformats.org/presentationml/2006/main">
  <p:tag name="RAINPROBLEMTYPE" val="ProblemTypeMarker"/>
</p:tagLst>
</file>

<file path=ppt/tags/tag65.xml><?xml version="1.0" encoding="utf-8"?>
<p:tagLst xmlns:p="http://schemas.openxmlformats.org/presentationml/2006/main">
  <p:tag name="RAINPROBLEMTYPE" val="ProblemTypeMarker"/>
</p:tagLst>
</file>

<file path=ppt/tags/tag66.xml><?xml version="1.0" encoding="utf-8"?>
<p:tagLst xmlns:p="http://schemas.openxmlformats.org/presentationml/2006/main">
  <p:tag name="RAINPROBLEM" val="ProblemSetting"/>
  <p:tag name="RAINPROBLEMTYPE" val="MultipleChoice"/>
</p:tagLst>
</file>

<file path=ppt/tags/tag67.xml><?xml version="1.0" encoding="utf-8"?>
<p:tagLst xmlns:p="http://schemas.openxmlformats.org/presentationml/2006/main">
  <p:tag name="RAINPROBLEM" val="MultipleChoice"/>
  <p:tag name="PROBLEMSCORE" val="1.0"/>
</p:tagLst>
</file>

<file path=ppt/tags/tag68.xml><?xml version="1.0" encoding="utf-8"?>
<p:tagLst xmlns:p="http://schemas.openxmlformats.org/presentationml/2006/main">
  <p:tag name="RAINPROBLEM" val="ProblemBody"/>
</p:tagLst>
</file>

<file path=ppt/tags/tag69.xml><?xml version="1.0" encoding="utf-8"?>
<p:tagLst xmlns:p="http://schemas.openxmlformats.org/presentationml/2006/main">
  <p:tag name="RAINPROBLEM" val="ProblemItem"/>
</p:tagLst>
</file>

<file path=ppt/tags/tag7.xml><?xml version="1.0" encoding="utf-8"?>
<p:tagLst xmlns:p="http://schemas.openxmlformats.org/presentationml/2006/main">
  <p:tag name="RAINPROBLEM" val="ProblemItem"/>
</p:tagLst>
</file>

<file path=ppt/tags/tag70.xml><?xml version="1.0" encoding="utf-8"?>
<p:tagLst xmlns:p="http://schemas.openxmlformats.org/presentationml/2006/main">
  <p:tag name="RAINPROBLEM" val="ProblemItem"/>
</p:tagLst>
</file>

<file path=ppt/tags/tag71.xml><?xml version="1.0" encoding="utf-8"?>
<p:tagLst xmlns:p="http://schemas.openxmlformats.org/presentationml/2006/main">
  <p:tag name="RAINPROBLEM" val="ProblemItem"/>
</p:tagLst>
</file>

<file path=ppt/tags/tag72.xml><?xml version="1.0" encoding="utf-8"?>
<p:tagLst xmlns:p="http://schemas.openxmlformats.org/presentationml/2006/main">
  <p:tag name="RAINPROBLEM" val="ProblemItem"/>
</p:tagLst>
</file>

<file path=ppt/tags/tag73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7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7.xml><?xml version="1.0" encoding="utf-8"?>
<p:tagLst xmlns:p="http://schemas.openxmlformats.org/presentationml/2006/main">
  <p:tag name="RAINPROBLEMTYPE" val="ProblemTypeMarker"/>
</p:tagLst>
</file>

<file path=ppt/tags/tag78.xml><?xml version="1.0" encoding="utf-8"?>
<p:tagLst xmlns:p="http://schemas.openxmlformats.org/presentationml/2006/main">
  <p:tag name="RAINPROBLEMTYPE" val="ProblemTypeMarker"/>
</p:tagLst>
</file>

<file path=ppt/tags/tag79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RAINPROBLEM" val="ProblemItem"/>
</p:tagLst>
</file>

<file path=ppt/tags/tag80.xml><?xml version="1.0" encoding="utf-8"?>
<p:tagLst xmlns:p="http://schemas.openxmlformats.org/presentationml/2006/main">
  <p:tag name="RAINPROBLEMTYPE" val="ProblemTypeMarker"/>
</p:tagLst>
</file>

<file path=ppt/tags/tag81.xml><?xml version="1.0" encoding="utf-8"?>
<p:tagLst xmlns:p="http://schemas.openxmlformats.org/presentationml/2006/main">
  <p:tag name="RAINPROBLEMTYPE" val="ProblemTypeMarker"/>
</p:tagLst>
</file>

<file path=ppt/tags/tag82.xml><?xml version="1.0" encoding="utf-8"?>
<p:tagLst xmlns:p="http://schemas.openxmlformats.org/presentationml/2006/main">
  <p:tag name="RAINPROBLEM" val="ProblemSetting"/>
  <p:tag name="RAINPROBLEMTYPE" val="MultipleChoice"/>
</p:tagLst>
</file>

<file path=ppt/tags/tag83.xml><?xml version="1.0" encoding="utf-8"?>
<p:tagLst xmlns:p="http://schemas.openxmlformats.org/presentationml/2006/main">
  <p:tag name="RAINPROBLEM" val="MultipleChoice"/>
  <p:tag name="PROBLEMSCORE" val="1.0"/>
</p:tagLst>
</file>

<file path=ppt/tags/tag84.xml><?xml version="1.0" encoding="utf-8"?>
<p:tagLst xmlns:p="http://schemas.openxmlformats.org/presentationml/2006/main">
  <p:tag name="RAINPROBLEM" val="ProblemBody"/>
</p:tagLst>
</file>

<file path=ppt/tags/tag85.xml><?xml version="1.0" encoding="utf-8"?>
<p:tagLst xmlns:p="http://schemas.openxmlformats.org/presentationml/2006/main">
  <p:tag name="RAINPROBLEM" val="ProblemItem"/>
</p:tagLst>
</file>

<file path=ppt/tags/tag86.xml><?xml version="1.0" encoding="utf-8"?>
<p:tagLst xmlns:p="http://schemas.openxmlformats.org/presentationml/2006/main">
  <p:tag name="RAINPROBLEM" val="ProblemItem"/>
</p:tagLst>
</file>

<file path=ppt/tags/tag87.xml><?xml version="1.0" encoding="utf-8"?>
<p:tagLst xmlns:p="http://schemas.openxmlformats.org/presentationml/2006/main">
  <p:tag name="RAINPROBLEM" val="ProblemItem"/>
</p:tagLst>
</file>

<file path=ppt/tags/tag88.xml><?xml version="1.0" encoding="utf-8"?>
<p:tagLst xmlns:p="http://schemas.openxmlformats.org/presentationml/2006/main">
  <p:tag name="RAINPROBLEM" val="ProblemItem"/>
</p:tagLst>
</file>

<file path=ppt/tags/tag8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9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90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9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92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93.xml><?xml version="1.0" encoding="utf-8"?>
<p:tagLst xmlns:p="http://schemas.openxmlformats.org/presentationml/2006/main">
  <p:tag name="RAINPROBLEMTYPE" val="ProblemTypeMarker"/>
</p:tagLst>
</file>

<file path=ppt/tags/tag94.xml><?xml version="1.0" encoding="utf-8"?>
<p:tagLst xmlns:p="http://schemas.openxmlformats.org/presentationml/2006/main">
  <p:tag name="RAINPROBLEMTYPE" val="ProblemTypeMarker"/>
</p:tagLst>
</file>

<file path=ppt/tags/tag95.xml><?xml version="1.0" encoding="utf-8"?>
<p:tagLst xmlns:p="http://schemas.openxmlformats.org/presentationml/2006/main">
  <p:tag name="RAINPROBLEMTYPE" val="ProblemTypeMarker"/>
</p:tagLst>
</file>

<file path=ppt/tags/tag96.xml><?xml version="1.0" encoding="utf-8"?>
<p:tagLst xmlns:p="http://schemas.openxmlformats.org/presentationml/2006/main">
  <p:tag name="RAINPROBLEMTYPE" val="ProblemTypeMarker"/>
</p:tagLst>
</file>

<file path=ppt/tags/tag97.xml><?xml version="1.0" encoding="utf-8"?>
<p:tagLst xmlns:p="http://schemas.openxmlformats.org/presentationml/2006/main">
  <p:tag name="RAINPROBLEMTYPE" val="ProblemTypeMarker"/>
</p:tagLst>
</file>

<file path=ppt/tags/tag98.xml><?xml version="1.0" encoding="utf-8"?>
<p:tagLst xmlns:p="http://schemas.openxmlformats.org/presentationml/2006/main">
  <p:tag name="RAINPROBLEM" val="ProblemSetting"/>
  <p:tag name="RAINPROBLEMTYPE" val="MultipleChoice"/>
</p:tagLst>
</file>

<file path=ppt/tags/tag99.xml><?xml version="1.0" encoding="utf-8"?>
<p:tagLst xmlns:p="http://schemas.openxmlformats.org/presentationml/2006/main">
  <p:tag name="RAINPROBLEM" val="MultipleChoice"/>
  <p:tag name="PROBLEMSCORE" val="1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839</Words>
  <Application>WPS 演示</Application>
  <PresentationFormat>宽屏</PresentationFormat>
  <Paragraphs>308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楷体</vt:lpstr>
      <vt:lpstr>Arial Unicode MS</vt:lpstr>
      <vt:lpstr>Office 主题​​</vt:lpstr>
      <vt:lpstr>会计要素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江麓</cp:lastModifiedBy>
  <cp:revision>30</cp:revision>
  <dcterms:created xsi:type="dcterms:W3CDTF">2019-06-19T02:08:00Z</dcterms:created>
  <dcterms:modified xsi:type="dcterms:W3CDTF">2020-03-13T04:02:36Z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