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5144135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165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雨课堂试卷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7200" y="2143500"/>
            <a:ext cx="8229600" cy="857400"/>
          </a:xfrm>
        </p:spPr>
        <p:txBody>
          <a:bodyPr anchor="ctr" anchorCtr="1"/>
          <a:lstStyle>
            <a:lvl1pPr>
              <a:defRPr sz="3120"/>
            </a:lvl1pPr>
          </a:lstStyle>
          <a:p>
            <a:r>
              <a:rPr lang="zh-CN" altLang="en-US" smtClean="0"/>
              <a:t>请填写试卷标题</a:t>
            </a:r>
            <a:endParaRPr lang="zh-CN" altLang="en-US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341120" y="3576072"/>
            <a:ext cx="4389120" cy="205419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461760" y="3576072"/>
            <a:ext cx="6583680" cy="205419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13776960" y="3576072"/>
            <a:ext cx="4389120" cy="205419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SO_TEMPLATE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3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image" Target="../media/image1.png"/><Relationship Id="rId2" Type="http://schemas.openxmlformats.org/officeDocument/2006/relationships/tags" Target="../tags/tag5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2.xml"/><Relationship Id="rId10" Type="http://schemas.openxmlformats.org/officeDocument/2006/relationships/image" Target="../media/image2.pn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会计核算制度习题</a:t>
            </a:r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4000400" y="3286700"/>
            <a:ext cx="1143200" cy="28580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noAutofit/>
          </a:bodyPr>
          <a:p>
            <a:pPr lvl="0" algn="l">
              <a:buNone/>
            </a:pPr>
            <a:r>
              <a:rPr lang="zh-CN" altLang="en-US" sz="1125">
                <a:solidFill>
                  <a:srgbClr val="000000"/>
                </a:solidFill>
              </a:rPr>
              <a:t>总分: 0</a:t>
            </a:r>
            <a:endParaRPr lang="zh-CN" altLang="en-US" sz="1125">
              <a:solidFill>
                <a:srgbClr val="0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35825" y="4429900"/>
            <a:ext cx="3072350" cy="57160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noAutofit/>
          </a:bodyPr>
          <a:p>
            <a:pPr lvl="0" algn="l">
              <a:buNone/>
            </a:pPr>
            <a:r>
              <a:rPr lang="zh-CN" altLang="en-US" sz="1125">
                <a:solidFill>
                  <a:srgbClr val="FF0000"/>
                </a:solidFill>
              </a:rPr>
              <a:t>*此封面页请勿删除，删除后将无法上传至试卷库，添加菜单栏任意题型即可制作试卷。本提示将在上传时自动隐藏。</a:t>
            </a:r>
            <a:endParaRPr lang="zh-CN" altLang="en-US" sz="1125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53365" y="635000"/>
            <a:ext cx="8763635" cy="223329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根据下列经济业务内容按照权责发生制和收付实现制原则计算企业（7月份）的收入和费用金额，并填入下表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 销售产品5 000元，货款存入银行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B 销售产品10 000元，货款尚未收到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C 支付7-12月份的租金3 000元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D 收到6月份应收的销售货款8 000元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E 收到购货单位预付货款4 000元，下月交货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F 本月应付水电费400元，下月支付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[填空2]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[填空3]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[填空4]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[填空5]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[填空6]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[填空7]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[填空8]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[填空9]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[填空10]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[填空11]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[填空12]</a:t>
            </a:r>
            <a:r>
              <a:rPr lang="zh-CN" altLang="en-US"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endParaRPr lang="zh-CN" altLang="en-US" sz="1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4473575"/>
            <a:ext cx="9144000" cy="36576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200">
                <a:solidFill>
                  <a:srgbClr val="F84F4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正常使用填空题需3.0以上版本雨课堂</a:t>
            </a:r>
            <a:endParaRPr lang="zh-CN" altLang="en-US" sz="1200">
              <a:solidFill>
                <a:srgbClr val="F84F4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3" name="图片 12" descr="7ddd8bf58586058180600dd6b2ade1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65" y="2729230"/>
            <a:ext cx="8180070" cy="2319655"/>
          </a:xfrm>
          <a:prstGeom prst="rect">
            <a:avLst/>
          </a:prstGeom>
        </p:spPr>
      </p:pic>
      <p:grpSp>
        <p:nvGrpSpPr>
          <p:cNvPr id="9" name="组合 8"/>
          <p:cNvGrpSpPr/>
          <p:nvPr>
            <p:custDataLst>
              <p:tags r:id="rId4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5" name="TitleBackground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ColorBlock"/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TypeText"/>
            <p:cNvSpPr txBox="1"/>
            <p:nvPr>
              <p:custDataLst>
                <p:tags r:id="rId7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填空题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" name="TipText"/>
            <p:cNvSpPr txBox="1"/>
            <p:nvPr>
              <p:custDataLst>
                <p:tags r:id="rId8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12分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3" name="图片 2" descr="tmp214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RAINPROBLEMTYPE" val="ProblemTypeMarker"/>
</p:tagLst>
</file>

<file path=ppt/tags/tag11.xml><?xml version="1.0" encoding="utf-8"?>
<p:tagLst xmlns:p="http://schemas.openxmlformats.org/presentationml/2006/main">
  <p:tag name="RAINPROBLEM" val="ProblemSetting"/>
  <p:tag name="RAINPROBLEMTYPE" val="FillBlank"/>
</p:tagLst>
</file>

<file path=ppt/tags/tag12.xml><?xml version="1.0" encoding="utf-8"?>
<p:tagLst xmlns:p="http://schemas.openxmlformats.org/presentationml/2006/main">
  <p:tag name="RAINPROBLEM" val="FillBlank"/>
  <p:tag name="PROBLEMSCORE" val="12.0"/>
  <p:tag name="PROBLEMBLANK" val="[{&quot;Num&quot;:1,&quot;Score&quot;:1.0,&quot;Answers&quot;:[&quot;5000&quot;],&quot;CaseSensitive&quot;:false,&quot;FuzzyMatch&quot;:false},{&quot;Num&quot;:2,&quot;Score&quot;:1.0,&quot;Answers&quot;:[&quot;5000&quot;],&quot;CaseSensitive&quot;:false,&quot;FuzzyMatch&quot;:false},{&quot;Num&quot;:3,&quot;Score&quot;:1.0,&quot;Answers&quot;:[&quot;10000&quot;],&quot;CaseSensitive&quot;:false,&quot;FuzzyMatch&quot;:false},{&quot;Num&quot;:4,&quot;Score&quot;:1.0,&quot;Answers&quot;:[&quot;0&quot;],&quot;CaseSensitive&quot;:false,&quot;FuzzyMatch&quot;:false},{&quot;Num&quot;:5,&quot;Score&quot;:1.0,&quot;Answers&quot;:[&quot;500&quot;],&quot;CaseSensitive&quot;:false,&quot;FuzzyMatch&quot;:false},{&quot;Num&quot;:6,&quot;Score&quot;:1.0,&quot;Answers&quot;:[&quot;3000&quot;],&quot;CaseSensitive&quot;:false,&quot;FuzzyMatch&quot;:false},{&quot;Num&quot;:7,&quot;Score&quot;:1.0,&quot;Answers&quot;:[&quot;0&quot;],&quot;CaseSensitive&quot;:false,&quot;FuzzyMatch&quot;:false},{&quot;Num&quot;:8,&quot;Score&quot;:1.0,&quot;Answers&quot;:[&quot;8000&quot;],&quot;CaseSensitive&quot;:false,&quot;FuzzyMatch&quot;:false},{&quot;Num&quot;:9,&quot;Score&quot;:1.0,&quot;Answers&quot;:[&quot;0&quot;],&quot;CaseSensitive&quot;:false,&quot;FuzzyMatch&quot;:false},{&quot;Num&quot;:10,&quot;Score&quot;:1.0,&quot;Answers&quot;:[&quot;4000&quot;],&quot;CaseSensitive&quot;:false,&quot;FuzzyMatch&quot;:false},{&quot;Num&quot;:11,&quot;Score&quot;:1.0,&quot;Answers&quot;:[&quot;400&quot;],&quot;CaseSensitive&quot;:false,&quot;FuzzyMatch&quot;:false},{&quot;Num&quot;:12,&quot;Score&quot;:1.0,&quot;Answers&quot;:[&quot;0&quot;],&quot;CaseSensitive&quot;:false,&quot;FuzzyMatch&quot;:false}]"/>
  <p:tag name="PROBLEMBLANKKEYWORD" val="填空"/>
</p:tagLst>
</file>

<file path=ppt/tags/tag2.xml><?xml version="1.0" encoding="utf-8"?>
<p:tagLst xmlns:p="http://schemas.openxmlformats.org/presentationml/2006/main">
  <p:tag name="RAINPAPER" val="PaperScore"/>
</p:tagLst>
</file>

<file path=ppt/tags/tag3.xml><?xml version="1.0" encoding="utf-8"?>
<p:tagLst xmlns:p="http://schemas.openxmlformats.org/presentationml/2006/main">
  <p:tag name="RAINPAPER" val="PaperTitle"/>
</p:tagLst>
</file>

<file path=ppt/tags/tag4.xml><?xml version="1.0" encoding="utf-8"?>
<p:tagLst xmlns:p="http://schemas.openxmlformats.org/presentationml/2006/main">
  <p:tag name="RAINPROBLEM" val="ProblemBody"/>
</p:tagLst>
</file>

<file path=ppt/tags/tag5.xml><?xml version="1.0" encoding="utf-8"?>
<p:tagLst xmlns:p="http://schemas.openxmlformats.org/presentationml/2006/main">
  <p:tag name="PRODUCTVERSIONTIP3" val="PRODUCTVERSIONTIP3"/>
</p:tagLst>
</file>

<file path=ppt/tags/tag6.xml><?xml version="1.0" encoding="utf-8"?>
<p:tagLst xmlns:p="http://schemas.openxmlformats.org/presentationml/2006/main">
  <p:tag name="RAINPROBLEMTYPE" val="ProblemTypeMarker"/>
</p:tagLst>
</file>

<file path=ppt/tags/tag7.xml><?xml version="1.0" encoding="utf-8"?>
<p:tagLst xmlns:p="http://schemas.openxmlformats.org/presentationml/2006/main">
  <p:tag name="RAINPROBLEMTYPE" val="ProblemTypeMarker"/>
</p:tagLst>
</file>

<file path=ppt/tags/tag8.xml><?xml version="1.0" encoding="utf-8"?>
<p:tagLst xmlns:p="http://schemas.openxmlformats.org/presentationml/2006/main">
  <p:tag name="RAINPROBLEMTYPE" val="ProblemTypeMarker"/>
</p:tagLst>
</file>

<file path=ppt/tags/tag9.xml><?xml version="1.0" encoding="utf-8"?>
<p:tagLst xmlns:p="http://schemas.openxmlformats.org/presentationml/2006/main">
  <p:tag name="RAINPROBLEMTYPE" val="ProblemTypeMarker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WPS 演示</Application>
  <PresentationFormat>宽屏</PresentationFormat>
  <Paragraphs>22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江麓</cp:lastModifiedBy>
  <cp:revision>28</cp:revision>
  <dcterms:created xsi:type="dcterms:W3CDTF">2019-06-19T02:08:00Z</dcterms:created>
  <dcterms:modified xsi:type="dcterms:W3CDTF">2020-02-24T08:13:50Z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