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98" r:id="rId3"/>
    <p:sldId id="299" r:id="rId4"/>
    <p:sldId id="301" r:id="rId5"/>
    <p:sldId id="300" r:id="rId6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5467"/>
    <a:srgbClr val="000000"/>
    <a:srgbClr val="49508A"/>
    <a:srgbClr val="FF9B3A"/>
    <a:srgbClr val="FFFFFF"/>
    <a:srgbClr val="966026"/>
    <a:srgbClr val="CE8D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315"/>
        <p:guide pos="2792"/>
      </p:guideLst>
    </p:cSldViewPr>
  </p:slideViewPr>
  <p:gridSpacing cx="72006" cy="72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819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97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任意多边形 21"/>
          <p:cNvSpPr/>
          <p:nvPr/>
        </p:nvSpPr>
        <p:spPr>
          <a:xfrm rot="2213584">
            <a:off x="1804988" y="-153987"/>
            <a:ext cx="60325" cy="1362075"/>
          </a:xfrm>
          <a:custGeom>
            <a:avLst/>
            <a:gdLst>
              <a:gd name="connsiteX0" fmla="*/ 0 w 60001"/>
              <a:gd name="connsiteY0" fmla="*/ 45039 h 1362260"/>
              <a:gd name="connsiteX1" fmla="*/ 60001 w 60001"/>
              <a:gd name="connsiteY1" fmla="*/ 0 h 1362260"/>
              <a:gd name="connsiteX2" fmla="*/ 60001 w 60001"/>
              <a:gd name="connsiteY2" fmla="*/ 1362260 h 1362260"/>
              <a:gd name="connsiteX3" fmla="*/ 0 w 60001"/>
              <a:gd name="connsiteY3" fmla="*/ 1362260 h 1362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01" h="1362260">
                <a:moveTo>
                  <a:pt x="0" y="45039"/>
                </a:moveTo>
                <a:lnTo>
                  <a:pt x="60001" y="0"/>
                </a:lnTo>
                <a:lnTo>
                  <a:pt x="60001" y="1362260"/>
                </a:lnTo>
                <a:lnTo>
                  <a:pt x="0" y="1362260"/>
                </a:lnTo>
                <a:close/>
              </a:path>
            </a:pathLst>
          </a:custGeom>
          <a:solidFill>
            <a:srgbClr val="1C5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3" name="任意多边形 22"/>
          <p:cNvSpPr/>
          <p:nvPr/>
        </p:nvSpPr>
        <p:spPr>
          <a:xfrm rot="2213584">
            <a:off x="230188" y="-652462"/>
            <a:ext cx="1738313" cy="1304925"/>
          </a:xfrm>
          <a:custGeom>
            <a:avLst/>
            <a:gdLst>
              <a:gd name="connsiteX0" fmla="*/ 0 w 1737847"/>
              <a:gd name="connsiteY0" fmla="*/ 1304483 h 1304483"/>
              <a:gd name="connsiteX1" fmla="*/ 1737847 w 1737847"/>
              <a:gd name="connsiteY1" fmla="*/ 0 h 1304483"/>
              <a:gd name="connsiteX2" fmla="*/ 1737847 w 1737847"/>
              <a:gd name="connsiteY2" fmla="*/ 1304483 h 1304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7847" h="1304483">
                <a:moveTo>
                  <a:pt x="0" y="1304483"/>
                </a:moveTo>
                <a:lnTo>
                  <a:pt x="1737847" y="0"/>
                </a:lnTo>
                <a:lnTo>
                  <a:pt x="1737847" y="1304483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1" name="矩形 10"/>
          <p:cNvSpPr/>
          <p:nvPr/>
        </p:nvSpPr>
        <p:spPr>
          <a:xfrm rot="2213584">
            <a:off x="1954213" y="234950"/>
            <a:ext cx="60325" cy="2014538"/>
          </a:xfrm>
          <a:prstGeom prst="rect">
            <a:avLst/>
          </a:prstGeom>
          <a:solidFill>
            <a:srgbClr val="1C5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9" name="任意多边形 18"/>
          <p:cNvSpPr/>
          <p:nvPr/>
        </p:nvSpPr>
        <p:spPr>
          <a:xfrm rot="2213584">
            <a:off x="-125412" y="-488950"/>
            <a:ext cx="2317750" cy="2016125"/>
          </a:xfrm>
          <a:custGeom>
            <a:avLst/>
            <a:gdLst>
              <a:gd name="connsiteX0" fmla="*/ 15563 w 2317330"/>
              <a:gd name="connsiteY0" fmla="*/ 1217831 h 2016000"/>
              <a:gd name="connsiteX1" fmla="*/ 1637971 w 2317330"/>
              <a:gd name="connsiteY1" fmla="*/ 0 h 2016000"/>
              <a:gd name="connsiteX2" fmla="*/ 2317330 w 2317330"/>
              <a:gd name="connsiteY2" fmla="*/ 0 h 2016000"/>
              <a:gd name="connsiteX3" fmla="*/ 2317330 w 2317330"/>
              <a:gd name="connsiteY3" fmla="*/ 2016000 h 2016000"/>
              <a:gd name="connsiteX4" fmla="*/ 614695 w 2317330"/>
              <a:gd name="connsiteY4" fmla="*/ 2016000 h 2016000"/>
              <a:gd name="connsiteX5" fmla="*/ 0 w 2317330"/>
              <a:gd name="connsiteY5" fmla="*/ 0 h 2016000"/>
              <a:gd name="connsiteX6" fmla="*/ 114792 w 2317330"/>
              <a:gd name="connsiteY6" fmla="*/ 0 h 2016000"/>
              <a:gd name="connsiteX7" fmla="*/ 0 w 2317330"/>
              <a:gd name="connsiteY7" fmla="*/ 86166 h 2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7330" h="2016000">
                <a:moveTo>
                  <a:pt x="15563" y="1217831"/>
                </a:moveTo>
                <a:lnTo>
                  <a:pt x="1637971" y="0"/>
                </a:lnTo>
                <a:lnTo>
                  <a:pt x="2317330" y="0"/>
                </a:lnTo>
                <a:lnTo>
                  <a:pt x="2317330" y="2016000"/>
                </a:lnTo>
                <a:lnTo>
                  <a:pt x="614695" y="2016000"/>
                </a:lnTo>
                <a:close/>
                <a:moveTo>
                  <a:pt x="0" y="0"/>
                </a:moveTo>
                <a:lnTo>
                  <a:pt x="114792" y="0"/>
                </a:lnTo>
                <a:lnTo>
                  <a:pt x="0" y="86166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4" name="任意多边形 23"/>
          <p:cNvSpPr/>
          <p:nvPr/>
        </p:nvSpPr>
        <p:spPr>
          <a:xfrm rot="13343609">
            <a:off x="7991475" y="5218113"/>
            <a:ext cx="1470025" cy="2016125"/>
          </a:xfrm>
          <a:custGeom>
            <a:avLst/>
            <a:gdLst>
              <a:gd name="connsiteX0" fmla="*/ 1469728 w 1469728"/>
              <a:gd name="connsiteY0" fmla="*/ 2016000 h 2016000"/>
              <a:gd name="connsiteX1" fmla="*/ 1088883 w 1469728"/>
              <a:gd name="connsiteY1" fmla="*/ 2016000 h 2016000"/>
              <a:gd name="connsiteX2" fmla="*/ 0 w 1469728"/>
              <a:gd name="connsiteY2" fmla="*/ 823249 h 2016000"/>
              <a:gd name="connsiteX3" fmla="*/ 901779 w 1469728"/>
              <a:gd name="connsiteY3" fmla="*/ 0 h 2016000"/>
              <a:gd name="connsiteX4" fmla="*/ 1469727 w 1469728"/>
              <a:gd name="connsiteY4" fmla="*/ 0 h 2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9728" h="2016000">
                <a:moveTo>
                  <a:pt x="1469728" y="2016000"/>
                </a:moveTo>
                <a:lnTo>
                  <a:pt x="1088883" y="2016000"/>
                </a:lnTo>
                <a:lnTo>
                  <a:pt x="0" y="823249"/>
                </a:lnTo>
                <a:lnTo>
                  <a:pt x="901779" y="0"/>
                </a:lnTo>
                <a:lnTo>
                  <a:pt x="1469727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7" name="矩形 16"/>
          <p:cNvSpPr/>
          <p:nvPr/>
        </p:nvSpPr>
        <p:spPr>
          <a:xfrm rot="13343609">
            <a:off x="8274050" y="3736975"/>
            <a:ext cx="58738" cy="2016125"/>
          </a:xfrm>
          <a:prstGeom prst="rect">
            <a:avLst/>
          </a:prstGeom>
          <a:solidFill>
            <a:srgbClr val="1C5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1" name="任意多边形 20"/>
          <p:cNvSpPr/>
          <p:nvPr/>
        </p:nvSpPr>
        <p:spPr>
          <a:xfrm rot="13343609">
            <a:off x="8058150" y="4438650"/>
            <a:ext cx="2030413" cy="2016125"/>
          </a:xfrm>
          <a:custGeom>
            <a:avLst/>
            <a:gdLst>
              <a:gd name="connsiteX0" fmla="*/ 2030424 w 2030424"/>
              <a:gd name="connsiteY0" fmla="*/ 2016000 h 2016000"/>
              <a:gd name="connsiteX1" fmla="*/ 1840441 w 2030424"/>
              <a:gd name="connsiteY1" fmla="*/ 2016000 h 2016000"/>
              <a:gd name="connsiteX2" fmla="*/ 59587 w 2030424"/>
              <a:gd name="connsiteY2" fmla="*/ 65271 h 2016000"/>
              <a:gd name="connsiteX3" fmla="*/ 0 w 2030424"/>
              <a:gd name="connsiteY3" fmla="*/ 0 h 2016000"/>
              <a:gd name="connsiteX4" fmla="*/ 2030424 w 2030424"/>
              <a:gd name="connsiteY4" fmla="*/ 0 h 2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424" h="2016000">
                <a:moveTo>
                  <a:pt x="2030424" y="2016000"/>
                </a:moveTo>
                <a:lnTo>
                  <a:pt x="1840441" y="2016000"/>
                </a:lnTo>
                <a:lnTo>
                  <a:pt x="59587" y="65271"/>
                </a:lnTo>
                <a:lnTo>
                  <a:pt x="0" y="0"/>
                </a:lnTo>
                <a:lnTo>
                  <a:pt x="2030424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5" name="矩形 14"/>
          <p:cNvSpPr/>
          <p:nvPr/>
        </p:nvSpPr>
        <p:spPr>
          <a:xfrm rot="13343609">
            <a:off x="8132763" y="4705350"/>
            <a:ext cx="60325" cy="2016125"/>
          </a:xfrm>
          <a:prstGeom prst="rect">
            <a:avLst/>
          </a:prstGeom>
          <a:solidFill>
            <a:srgbClr val="1C5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0" y="3803659"/>
            <a:ext cx="6451200" cy="4318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fontAlgn="base"/>
            <a:r>
              <a:rPr lang="zh-CN" altLang="en-US" strike="noStrike" noProof="0" dirty="0" smtClean="0"/>
              <a:t>单击此处编辑母版副标题样式</a:t>
            </a:r>
            <a:endParaRPr lang="zh-CN" altLang="en-US" strike="noStrike" noProof="0" dirty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201" y="2642556"/>
            <a:ext cx="6451599" cy="986829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algn="ctr">
              <a:defRPr lang="zh-CN" altLang="en-US" sz="3200" b="0" noProof="0" dirty="0" smtClean="0">
                <a:ln w="0"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defRPr>
            </a:lvl1pPr>
          </a:lstStyle>
          <a:p>
            <a:pPr lvl="0" algn="ctr" fontAlgn="base">
              <a:lnSpc>
                <a:spcPct val="110000"/>
              </a:lnSpc>
            </a:pPr>
            <a:r>
              <a:rPr lang="zh-CN" altLang="en-US" strike="noStrike" noProof="0" dirty="0" smtClean="0"/>
              <a:t>单击此处编辑母版标题样式</a:t>
            </a:r>
            <a:endParaRPr lang="zh-CN" altLang="en-US" strike="noStrike" noProof="0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200" y="889685"/>
            <a:ext cx="7887600" cy="5329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base"/>
            <a:fld id="{6EF2F5ED-D19D-4097-92A9-D6092B3D6E68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smtClean="0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base"/>
            <a:fld id="{A7AAEAA2-D029-4D23-B6D5-DE004B8B3ED2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4216"/>
            <a:ext cx="7535822" cy="682626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3600" y="2181600"/>
            <a:ext cx="8229600" cy="3099600"/>
          </a:xfrm>
        </p:spPr>
        <p:txBody>
          <a:bodyPr>
            <a:normAutofit/>
          </a:bodyPr>
          <a:lstStyle>
            <a:lvl1pPr marL="342900" indent="-257175">
              <a:buClr>
                <a:schemeClr val="accent1"/>
              </a:buClr>
              <a:buFont typeface="Wingdings" panose="05000000000000000000" pitchFamily="2" charset="2"/>
              <a:buChar char="l"/>
              <a:defRPr sz="2000">
                <a:solidFill>
                  <a:schemeClr val="accent1"/>
                </a:solidFill>
              </a:defRPr>
            </a:lvl1pPr>
            <a:lvl2pPr marL="700405" indent="-342900"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2pPr>
          </a:lstStyle>
          <a:p>
            <a:pPr lvl="0" fontAlgn="base"/>
            <a:r>
              <a:rPr lang="zh-CN" altLang="zh-CN" strike="noStrike" noProof="1" dirty="0" smtClean="0"/>
              <a:t>单击此处编辑母版文本样式</a:t>
            </a:r>
            <a:endParaRPr lang="zh-CN" altLang="zh-CN" strike="noStrike" noProof="1" dirty="0" smtClean="0"/>
          </a:p>
          <a:p>
            <a:pPr lvl="1" fontAlgn="base"/>
            <a:r>
              <a:rPr lang="zh-CN" altLang="zh-CN" strike="noStrike" noProof="1" dirty="0" smtClean="0"/>
              <a:t>第二级</a:t>
            </a:r>
            <a:endParaRPr lang="zh-CN" altLang="zh-CN" strike="noStrike" noProof="1" dirty="0" smtClean="0"/>
          </a:p>
          <a:p>
            <a:pPr lvl="2" fontAlgn="base"/>
            <a:r>
              <a:rPr lang="zh-CN" altLang="zh-CN" strike="noStrike" noProof="1" dirty="0" smtClean="0"/>
              <a:t>第三级</a:t>
            </a:r>
            <a:endParaRPr lang="zh-CN" altLang="zh-CN" strike="noStrike" noProof="1" dirty="0" smtClean="0"/>
          </a:p>
          <a:p>
            <a:pPr lvl="3" fontAlgn="base"/>
            <a:r>
              <a:rPr lang="zh-CN" altLang="zh-CN" strike="noStrike" noProof="1" dirty="0" smtClean="0"/>
              <a:t>第四级</a:t>
            </a:r>
            <a:endParaRPr lang="zh-CN" altLang="zh-CN" strike="noStrike" noProof="1" dirty="0" smtClean="0"/>
          </a:p>
          <a:p>
            <a:pPr lvl="4" fontAlgn="base"/>
            <a:r>
              <a:rPr lang="zh-CN" altLang="zh-CN" strike="noStrike" noProof="1" dirty="0" smtClean="0"/>
              <a:t>第五级</a:t>
            </a:r>
            <a:endParaRPr lang="zh-CN" altLang="zh-CN" strike="noStrike" noProof="1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矩形 12"/>
          <p:cNvSpPr/>
          <p:nvPr/>
        </p:nvSpPr>
        <p:spPr>
          <a:xfrm>
            <a:off x="276225" y="3035300"/>
            <a:ext cx="414338" cy="960438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anchor="ctr"/>
          <a:p>
            <a:pPr lvl="0" algn="ctr"/>
            <a:endParaRPr lang="zh-CN" altLang="en-US">
              <a:solidFill>
                <a:srgbClr val="FFFFFF"/>
              </a:solidFill>
              <a:latin typeface="Calibri" panose="020F0502020204030204"/>
              <a:ea typeface="幼圆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66900" y="2641600"/>
            <a:ext cx="6959600" cy="104488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866900" y="3686485"/>
            <a:ext cx="6959600" cy="54133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0800" y="2311200"/>
            <a:ext cx="3945600" cy="28008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 fontAlgn="base"/>
            <a:r>
              <a:rPr lang="zh-CN" altLang="zh-CN" strike="noStrike" noProof="1" dirty="0" smtClean="0"/>
              <a:t>单击此处编辑母版文本样式</a:t>
            </a:r>
            <a:endParaRPr lang="zh-CN" altLang="zh-CN" strike="noStrike" noProof="1" dirty="0" smtClean="0"/>
          </a:p>
          <a:p>
            <a:pPr lvl="1" fontAlgn="base"/>
            <a:r>
              <a:rPr lang="zh-CN" altLang="zh-CN" strike="noStrike" noProof="1" dirty="0" smtClean="0"/>
              <a:t>第二级</a:t>
            </a:r>
            <a:endParaRPr lang="zh-CN" altLang="zh-CN" strike="noStrike" noProof="1" dirty="0" smtClean="0"/>
          </a:p>
          <a:p>
            <a:pPr lvl="2" fontAlgn="base"/>
            <a:r>
              <a:rPr lang="zh-CN" altLang="zh-CN" strike="noStrike" noProof="1" dirty="0" smtClean="0"/>
              <a:t>第三级</a:t>
            </a:r>
            <a:endParaRPr lang="zh-CN" altLang="zh-CN" strike="noStrike" noProof="1" dirty="0" smtClean="0"/>
          </a:p>
          <a:p>
            <a:pPr lvl="3" fontAlgn="base"/>
            <a:r>
              <a:rPr lang="zh-CN" altLang="zh-CN" strike="noStrike" noProof="1" dirty="0" smtClean="0"/>
              <a:t>第四级</a:t>
            </a:r>
            <a:endParaRPr lang="zh-CN" altLang="zh-CN" strike="noStrike" noProof="1" dirty="0" smtClean="0"/>
          </a:p>
          <a:p>
            <a:pPr lvl="4" fontAlgn="base"/>
            <a:r>
              <a:rPr lang="zh-CN" altLang="zh-CN" strike="noStrike" noProof="1" dirty="0" smtClean="0"/>
              <a:t>第五级</a:t>
            </a:r>
            <a:endParaRPr lang="zh-CN" altLang="zh-CN" strike="noStrike" noProof="1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41200" y="2311200"/>
            <a:ext cx="3970800" cy="28008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zh-CN" altLang="en-US" strike="noStrike" noProof="1"/>
          </a:p>
        </p:txBody>
      </p:sp>
      <p:sp>
        <p:nvSpPr>
          <p:cNvPr id="14" name="矩形 23"/>
          <p:cNvSpPr>
            <a:spLocks noChangeArrowheads="1"/>
          </p:cNvSpPr>
          <p:nvPr/>
        </p:nvSpPr>
        <p:spPr bwMode="auto">
          <a:xfrm>
            <a:off x="0" y="4824413"/>
            <a:ext cx="8986838" cy="8572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zh-CN" altLang="en-US" sz="1350" strike="noStrike" noProof="1">
              <a:solidFill>
                <a:srgbClr val="FFFFFF"/>
              </a:solidFill>
            </a:endParaRPr>
          </a:p>
        </p:txBody>
      </p:sp>
      <p:grpSp>
        <p:nvGrpSpPr>
          <p:cNvPr id="4103" name="组合 14"/>
          <p:cNvGrpSpPr/>
          <p:nvPr/>
        </p:nvGrpSpPr>
        <p:grpSpPr>
          <a:xfrm>
            <a:off x="3179763" y="3249613"/>
            <a:ext cx="2784475" cy="39687"/>
            <a:chOff x="3224213" y="3249217"/>
            <a:chExt cx="2784872" cy="40481"/>
          </a:xfrm>
        </p:grpSpPr>
        <p:sp>
          <p:nvSpPr>
            <p:cNvPr id="16" name="椭圆 4"/>
            <p:cNvSpPr>
              <a:spLocks noChangeArrowheads="1"/>
            </p:cNvSpPr>
            <p:nvPr/>
          </p:nvSpPr>
          <p:spPr bwMode="auto">
            <a:xfrm>
              <a:off x="4595813" y="3249217"/>
              <a:ext cx="40481" cy="40481"/>
            </a:xfrm>
            <a:prstGeom prst="ellipse">
              <a:avLst/>
            </a:prstGeom>
            <a:solidFill>
              <a:srgbClr val="95B3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anchor="ctr">
              <a:normAutofit fontScale="25000" lnSpcReduction="20000"/>
            </a:bodyPr>
            <a:lstStyle>
              <a:lvl1pPr>
                <a:spcBef>
                  <a:spcPts val="18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l"/>
                <a:defRPr sz="2400">
                  <a:solidFill>
                    <a:schemeClr val="accent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rgbClr val="4D4D4D"/>
                  </a:solidFill>
                  <a:latin typeface="Arial" panose="020B0604020202020204" pitchFamily="34" charset="0"/>
                  <a:ea typeface="幼圆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200">
                  <a:solidFill>
                    <a:srgbClr val="4D4D4D"/>
                  </a:solidFill>
                  <a:latin typeface="Arial" panose="020B0604020202020204" pitchFamily="34" charset="0"/>
                  <a:ea typeface="幼圆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rgbClr val="4D4D4D"/>
                  </a:solidFill>
                  <a:latin typeface="Arial" panose="020B0604020202020204" pitchFamily="34" charset="0"/>
                  <a:ea typeface="幼圆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4D4D4D"/>
                  </a:solidFill>
                  <a:latin typeface="Arial" panose="020B0604020202020204" pitchFamily="34" charset="0"/>
                  <a:ea typeface="幼圆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4D4D4D"/>
                  </a:solidFill>
                  <a:latin typeface="Arial" panose="020B0604020202020204" pitchFamily="34" charset="0"/>
                  <a:ea typeface="幼圆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4D4D4D"/>
                  </a:solidFill>
                  <a:latin typeface="Arial" panose="020B0604020202020204" pitchFamily="34" charset="0"/>
                  <a:ea typeface="幼圆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4D4D4D"/>
                  </a:solidFill>
                  <a:latin typeface="Arial" panose="020B0604020202020204" pitchFamily="34" charset="0"/>
                  <a:ea typeface="幼圆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endParaRPr lang="zh-CN" altLang="en-US" sz="1350" strike="noStrike" noProof="1">
                <a:solidFill>
                  <a:srgbClr val="FFFFFF"/>
                </a:solidFill>
                <a:latin typeface="Arial Narrow" pitchFamily="34" charset="0"/>
                <a:ea typeface="微软雅黑" panose="020B0503020204020204" charset="-122"/>
              </a:endParaRPr>
            </a:p>
          </p:txBody>
        </p:sp>
        <p:cxnSp>
          <p:nvCxnSpPr>
            <p:cNvPr id="4105" name="直接连接符 6"/>
            <p:cNvCxnSpPr/>
            <p:nvPr/>
          </p:nvCxnSpPr>
          <p:spPr>
            <a:xfrm>
              <a:off x="3224213" y="3265885"/>
              <a:ext cx="1294210" cy="0"/>
            </a:xfrm>
            <a:prstGeom prst="line">
              <a:avLst/>
            </a:prstGeom>
            <a:ln w="12700" cap="flat" cmpd="sng">
              <a:solidFill>
                <a:srgbClr val="4DAAD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06" name="直接连接符 7"/>
            <p:cNvCxnSpPr/>
            <p:nvPr/>
          </p:nvCxnSpPr>
          <p:spPr>
            <a:xfrm>
              <a:off x="4713685" y="3265885"/>
              <a:ext cx="1295400" cy="0"/>
            </a:xfrm>
            <a:prstGeom prst="line">
              <a:avLst/>
            </a:prstGeom>
            <a:ln w="12700" cap="flat" cmpd="sng">
              <a:solidFill>
                <a:srgbClr val="4DAAD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13800" y="2394000"/>
            <a:ext cx="4316400" cy="831600"/>
          </a:xfrm>
        </p:spPr>
        <p:txBody>
          <a:bodyPr/>
          <a:lstStyle>
            <a:lvl1pPr algn="ctr">
              <a:defRPr sz="4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 dirty="0" smtClean="0"/>
              <a:t>编辑标题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base"/>
            <a:fld id="{928D19AA-E5EC-4920-8B68-97211F8EC99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smtClean="0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base"/>
            <a:fld id="{E4087685-000A-48DA-8EE9-FFDF258827C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3"/>
          <p:cNvSpPr>
            <a:spLocks noChangeArrowheads="1"/>
          </p:cNvSpPr>
          <p:nvPr/>
        </p:nvSpPr>
        <p:spPr bwMode="auto">
          <a:xfrm>
            <a:off x="5089525" y="3844925"/>
            <a:ext cx="3406775" cy="1349375"/>
          </a:xfrm>
          <a:prstGeom prst="rect">
            <a:avLst/>
          </a:prstGeom>
          <a:solidFill>
            <a:schemeClr val="accent1">
              <a:alpha val="7686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000" tIns="81000" rIns="135000" bIns="81000" anchor="ctr">
            <a:normAutofit/>
          </a:bodyPr>
          <a:lstStyle>
            <a:lvl1pPr>
              <a:spcBef>
                <a:spcPts val="18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l"/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defRPr sz="200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rgbClr val="4D4D4D"/>
                </a:solidFill>
                <a:latin typeface="Arial" panose="020B0604020202020204" pitchFamily="34" charset="0"/>
                <a:ea typeface="幼圆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rgbClr val="4D4D4D"/>
                </a:solidFill>
                <a:latin typeface="Arial" panose="020B0604020202020204" pitchFamily="34" charset="0"/>
                <a:ea typeface="幼圆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4D4D4D"/>
                </a:solidFill>
                <a:latin typeface="Arial" panose="020B0604020202020204" pitchFamily="34" charset="0"/>
                <a:ea typeface="幼圆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4D4D4D"/>
                </a:solidFill>
                <a:latin typeface="Arial" panose="020B0604020202020204" pitchFamily="34" charset="0"/>
                <a:ea typeface="幼圆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4D4D4D"/>
                </a:solidFill>
                <a:latin typeface="Arial" panose="020B0604020202020204" pitchFamily="34" charset="0"/>
                <a:ea typeface="幼圆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4D4D4D"/>
                </a:solidFill>
                <a:latin typeface="Arial" panose="020B0604020202020204" pitchFamily="34" charset="0"/>
                <a:ea typeface="幼圆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4D4D4D"/>
                </a:solidFill>
                <a:latin typeface="Arial" panose="020B0604020202020204" pitchFamily="34" charset="0"/>
                <a:ea typeface="幼圆" charset="-122"/>
              </a:defRPr>
            </a:lvl9pPr>
          </a:lstStyle>
          <a:p>
            <a:pPr fontAlgn="base">
              <a:lnSpc>
                <a:spcPct val="110000"/>
              </a:lnSpc>
              <a:spcBef>
                <a:spcPts val="450"/>
              </a:spcBef>
              <a:buClrTx/>
              <a:buSzTx/>
              <a:buNone/>
            </a:pPr>
            <a:endParaRPr lang="zh-CN" altLang="en-US" sz="1350" strike="noStrike" noProof="1" dirty="0">
              <a:solidFill>
                <a:srgbClr val="F5F5F5"/>
              </a:solidFill>
              <a:latin typeface="Arial Narrow" pitchFamily="34" charset="0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57600" y="1112400"/>
            <a:ext cx="7538400" cy="658800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957600" y="3214800"/>
            <a:ext cx="4132800" cy="26136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 fontAlgn="base"/>
            <a:r>
              <a:rPr lang="zh-CN" altLang="en-US" strike="noStrike" noProof="0" smtClean="0"/>
              <a:t>单击图标添加图片</a:t>
            </a:r>
            <a:endParaRPr lang="zh-CN" altLang="en-US" strike="noStrike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96400" y="1771200"/>
            <a:ext cx="7599600" cy="11232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02881" y="864972"/>
            <a:ext cx="1633855" cy="5289765"/>
          </a:xfrm>
        </p:spPr>
        <p:txBody>
          <a:bodyPr vert="eaVer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7769" y="864972"/>
            <a:ext cx="6462712" cy="528976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图片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V="1"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0" y="842963"/>
            <a:ext cx="9144000" cy="540226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028" name="Rectangle 2"/>
          <p:cNvSpPr>
            <a:spLocks noGrp="1"/>
          </p:cNvSpPr>
          <p:nvPr>
            <p:ph type="title"/>
          </p:nvPr>
        </p:nvSpPr>
        <p:spPr>
          <a:xfrm>
            <a:off x="457200" y="187325"/>
            <a:ext cx="8229600" cy="5461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9" name="Rectangle 3"/>
          <p:cNvSpPr>
            <a:spLocks noGrp="1"/>
          </p:cNvSpPr>
          <p:nvPr>
            <p:ph type="body"/>
          </p:nvPr>
        </p:nvSpPr>
        <p:spPr>
          <a:xfrm>
            <a:off x="457200" y="1155700"/>
            <a:ext cx="8229600" cy="49784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p>
            <a:pPr lvl="0" indent="-257175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 indent="-342900"/>
            <a:r>
              <a:rPr lang="zh-CN" altLang="zh-CN" dirty="0"/>
              <a:t>第二级</a:t>
            </a:r>
            <a:endParaRPr lang="zh-CN" altLang="zh-CN" dirty="0"/>
          </a:p>
          <a:p>
            <a:pPr lvl="2" indent="-228600"/>
            <a:r>
              <a:rPr lang="zh-CN" altLang="zh-CN" dirty="0"/>
              <a:t>第三级</a:t>
            </a:r>
            <a:endParaRPr lang="zh-CN" altLang="zh-CN" dirty="0"/>
          </a:p>
          <a:p>
            <a:pPr lvl="3" indent="-228600"/>
            <a:r>
              <a:rPr lang="zh-CN" altLang="zh-CN" dirty="0"/>
              <a:t>第四级</a:t>
            </a:r>
            <a:endParaRPr lang="zh-CN" altLang="zh-CN" dirty="0"/>
          </a:p>
          <a:p>
            <a:pPr lvl="4" indent="-228600"/>
            <a:r>
              <a:rPr lang="zh-CN" altLang="zh-CN" dirty="0"/>
              <a:t>第五级</a:t>
            </a:r>
            <a:endParaRPr lang="zh-CN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anose="020B0604020202020204" pitchFamily="34" charset="0"/>
          <a:ea typeface="华文中宋" pitchFamily="2" charset="-122"/>
          <a:cs typeface="宋体" panose="02010600030101010101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anose="020B0604020202020204" pitchFamily="34" charset="0"/>
          <a:ea typeface="华文中宋" pitchFamily="2" charset="-122"/>
          <a:cs typeface="宋体" panose="02010600030101010101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anose="020B0604020202020204" pitchFamily="34" charset="0"/>
          <a:ea typeface="华文中宋" pitchFamily="2" charset="-122"/>
          <a:cs typeface="宋体" panose="02010600030101010101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anose="020B0604020202020204" pitchFamily="34" charset="0"/>
          <a:ea typeface="华文中宋" pitchFamily="2" charset="-122"/>
          <a:cs typeface="宋体" panose="02010600030101010101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panose="020B0604020202020204" pitchFamily="34" charset="0"/>
          <a:ea typeface="华文中宋" pitchFamily="2" charset="-122"/>
          <a:cs typeface="宋体" panose="02010600030101010101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panose="020B0604020202020204" pitchFamily="34" charset="0"/>
          <a:ea typeface="华文中宋" pitchFamily="2" charset="-122"/>
          <a:cs typeface="宋体" panose="02010600030101010101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panose="020B0604020202020204" pitchFamily="34" charset="0"/>
          <a:ea typeface="华文中宋" pitchFamily="2" charset="-122"/>
          <a:cs typeface="宋体" panose="02010600030101010101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panose="020B0604020202020204" pitchFamily="34" charset="0"/>
          <a:ea typeface="华文中宋" pitchFamily="2" charset="-122"/>
          <a:cs typeface="宋体" panose="02010600030101010101" pitchFamily="2" charset="-122"/>
        </a:defRPr>
      </a:lvl9pPr>
    </p:titleStyle>
    <p:bodyStyle>
      <a:lvl1pPr marL="342900" indent="-257175" algn="l" rtl="0" eaLnBrk="1" fontAlgn="base" hangingPunct="1">
        <a:lnSpc>
          <a:spcPct val="120000"/>
        </a:lnSpc>
        <a:spcBef>
          <a:spcPts val="1800"/>
        </a:spcBef>
        <a:spcAft>
          <a:spcPct val="0"/>
        </a:spcAft>
        <a:buClr>
          <a:schemeClr val="accent1"/>
        </a:buClr>
        <a:buSzPct val="100000"/>
        <a:buFont typeface="Wingdings" panose="05000000000000000000" pitchFamily="2" charset="2"/>
        <a:buChar char="l"/>
        <a:defRPr sz="2400" kern="1200">
          <a:solidFill>
            <a:schemeClr val="accent1"/>
          </a:solidFill>
          <a:latin typeface="+mn-ea"/>
          <a:ea typeface="+mn-ea"/>
          <a:cs typeface="+mn-cs"/>
        </a:defRPr>
      </a:lvl1pPr>
      <a:lvl2pPr marL="803275" indent="-3429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ea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800" kern="1200">
          <a:solidFill>
            <a:schemeClr val="accent1"/>
          </a:solidFill>
          <a:latin typeface="+mn-ea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800" kern="1200">
          <a:solidFill>
            <a:schemeClr val="accent1"/>
          </a:solidFill>
          <a:latin typeface="+mn-ea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800" kern="1200">
          <a:solidFill>
            <a:schemeClr val="accent1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jpeg"/><Relationship Id="rId8" Type="http://schemas.openxmlformats.org/officeDocument/2006/relationships/image" Target="../media/image16.jpeg"/><Relationship Id="rId7" Type="http://schemas.openxmlformats.org/officeDocument/2006/relationships/image" Target="../media/image15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20.png"/><Relationship Id="rId11" Type="http://schemas.openxmlformats.org/officeDocument/2006/relationships/image" Target="../media/image19.png"/><Relationship Id="rId10" Type="http://schemas.openxmlformats.org/officeDocument/2006/relationships/image" Target="../media/image18.png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5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539750" y="-387350"/>
            <a:ext cx="7366000" cy="218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2267585" y="693419"/>
            <a:ext cx="3963666" cy="606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defTabSz="9144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sz="2600" noProof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rPr>
              <a:t>项目</a:t>
            </a:r>
            <a:r>
              <a:rPr lang="en-US" altLang="zh-CN" sz="2600" noProof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rPr>
              <a:t>5  </a:t>
            </a:r>
            <a:r>
              <a:rPr lang="zh-CN" altLang="en-US" sz="2600" noProof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rPr>
              <a:t>遥控器模型重构</a:t>
            </a:r>
            <a:endParaRPr lang="zh-CN" altLang="en-US" sz="2600" noProof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" panose="020B0604020202020204" pitchFamily="34" charset="0"/>
              <a:ea typeface="宋体" panose="02010600030101010101" pitchFamily="2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31747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8" y="1701800"/>
            <a:ext cx="3443287" cy="49387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1748" name="组合 3"/>
          <p:cNvGrpSpPr/>
          <p:nvPr/>
        </p:nvGrpSpPr>
        <p:grpSpPr>
          <a:xfrm>
            <a:off x="4284663" y="1270000"/>
            <a:ext cx="4854575" cy="5670550"/>
            <a:chOff x="3829" y="0"/>
            <a:chExt cx="9154" cy="10692"/>
          </a:xfrm>
        </p:grpSpPr>
        <p:sp>
          <p:nvSpPr>
            <p:cNvPr id="37" name="椭圆 36"/>
            <p:cNvSpPr/>
            <p:nvPr/>
          </p:nvSpPr>
          <p:spPr>
            <a:xfrm>
              <a:off x="9534" y="6876"/>
              <a:ext cx="2996" cy="2996"/>
            </a:xfrm>
            <a:prstGeom prst="ellipse">
              <a:avLst/>
            </a:prstGeom>
            <a:gradFill flip="none" rotWithShape="1">
              <a:gsLst>
                <a:gs pos="0">
                  <a:srgbClr val="EEECE1">
                    <a:lumMod val="50000"/>
                    <a:shade val="30000"/>
                    <a:satMod val="115000"/>
                  </a:srgbClr>
                </a:gs>
                <a:gs pos="50000">
                  <a:srgbClr val="EEECE1">
                    <a:lumMod val="50000"/>
                    <a:shade val="67500"/>
                    <a:satMod val="115000"/>
                  </a:srgbClr>
                </a:gs>
                <a:gs pos="100000">
                  <a:srgbClr val="EEECE1">
                    <a:lumMod val="50000"/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12700"/>
            </a:sp3d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10986" y="6953"/>
              <a:ext cx="91" cy="139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65000"/>
                  </a:sysClr>
                </a:gs>
                <a:gs pos="40000">
                  <a:sysClr val="windowText" lastClr="000000">
                    <a:lumMod val="85000"/>
                    <a:lumOff val="1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31751" name="组合 38"/>
            <p:cNvGrpSpPr/>
            <p:nvPr/>
          </p:nvGrpSpPr>
          <p:grpSpPr>
            <a:xfrm>
              <a:off x="10942" y="0"/>
              <a:ext cx="223" cy="6939"/>
              <a:chOff x="6948264" y="0"/>
              <a:chExt cx="141899" cy="4406651"/>
            </a:xfrm>
          </p:grpSpPr>
          <p:sp>
            <p:nvSpPr>
              <p:cNvPr id="40" name="圆角矩形 1"/>
              <p:cNvSpPr/>
              <p:nvPr/>
            </p:nvSpPr>
            <p:spPr>
              <a:xfrm rot="5400000">
                <a:off x="6786434" y="885627"/>
                <a:ext cx="460795" cy="137142"/>
              </a:xfrm>
              <a:custGeom>
                <a:avLst/>
                <a:gdLst/>
                <a:ahLst/>
                <a:cxnLst/>
                <a:rect l="l" t="t" r="r" b="b"/>
                <a:pathLst>
                  <a:path w="1008112" h="300033">
                    <a:moveTo>
                      <a:pt x="74675" y="151350"/>
                    </a:moveTo>
                    <a:cubicBezTo>
                      <a:pt x="74675" y="201798"/>
                      <a:pt x="115572" y="242694"/>
                      <a:pt x="166020" y="242694"/>
                    </a:cubicBezTo>
                    <a:lnTo>
                      <a:pt x="558960" y="242694"/>
                    </a:lnTo>
                    <a:cubicBezTo>
                      <a:pt x="609408" y="242694"/>
                      <a:pt x="650304" y="201798"/>
                      <a:pt x="650304" y="151350"/>
                    </a:cubicBezTo>
                    <a:cubicBezTo>
                      <a:pt x="650304" y="100903"/>
                      <a:pt x="609408" y="60006"/>
                      <a:pt x="558960" y="60006"/>
                    </a:cubicBezTo>
                    <a:lnTo>
                      <a:pt x="166020" y="60006"/>
                    </a:lnTo>
                    <a:cubicBezTo>
                      <a:pt x="115572" y="60006"/>
                      <a:pt x="74675" y="100903"/>
                      <a:pt x="74675" y="151350"/>
                    </a:cubicBezTo>
                    <a:close/>
                    <a:moveTo>
                      <a:pt x="0" y="150017"/>
                    </a:moveTo>
                    <a:cubicBezTo>
                      <a:pt x="0" y="67165"/>
                      <a:pt x="67165" y="0"/>
                      <a:pt x="150017" y="0"/>
                    </a:cubicBezTo>
                    <a:lnTo>
                      <a:pt x="570063" y="0"/>
                    </a:lnTo>
                    <a:cubicBezTo>
                      <a:pt x="639957" y="0"/>
                      <a:pt x="698687" y="47798"/>
                      <a:pt x="712645" y="113187"/>
                    </a:cubicBezTo>
                    <a:lnTo>
                      <a:pt x="996112" y="113187"/>
                    </a:lnTo>
                    <a:cubicBezTo>
                      <a:pt x="1002739" y="113187"/>
                      <a:pt x="1008112" y="118560"/>
                      <a:pt x="1008112" y="125187"/>
                    </a:cubicBezTo>
                    <a:lnTo>
                      <a:pt x="1008112" y="173187"/>
                    </a:lnTo>
                    <a:cubicBezTo>
                      <a:pt x="1008112" y="179814"/>
                      <a:pt x="1002739" y="185187"/>
                      <a:pt x="996112" y="185187"/>
                    </a:cubicBezTo>
                    <a:lnTo>
                      <a:pt x="712980" y="185187"/>
                    </a:lnTo>
                    <a:cubicBezTo>
                      <a:pt x="699696" y="251409"/>
                      <a:pt x="640558" y="300033"/>
                      <a:pt x="570063" y="300033"/>
                    </a:cubicBezTo>
                    <a:lnTo>
                      <a:pt x="150017" y="300033"/>
                    </a:lnTo>
                    <a:cubicBezTo>
                      <a:pt x="67165" y="300033"/>
                      <a:pt x="0" y="232869"/>
                      <a:pt x="0" y="150017"/>
                    </a:cubicBez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1" name="圆角矩形 1"/>
              <p:cNvSpPr/>
              <p:nvPr/>
            </p:nvSpPr>
            <p:spPr>
              <a:xfrm rot="5400000">
                <a:off x="6791190" y="1344500"/>
                <a:ext cx="460795" cy="137142"/>
              </a:xfrm>
              <a:custGeom>
                <a:avLst/>
                <a:gdLst/>
                <a:ahLst/>
                <a:cxnLst/>
                <a:rect l="l" t="t" r="r" b="b"/>
                <a:pathLst>
                  <a:path w="1008112" h="300033">
                    <a:moveTo>
                      <a:pt x="74675" y="151350"/>
                    </a:moveTo>
                    <a:cubicBezTo>
                      <a:pt x="74675" y="201798"/>
                      <a:pt x="115572" y="242694"/>
                      <a:pt x="166020" y="242694"/>
                    </a:cubicBezTo>
                    <a:lnTo>
                      <a:pt x="558960" y="242694"/>
                    </a:lnTo>
                    <a:cubicBezTo>
                      <a:pt x="609408" y="242694"/>
                      <a:pt x="650304" y="201798"/>
                      <a:pt x="650304" y="151350"/>
                    </a:cubicBezTo>
                    <a:cubicBezTo>
                      <a:pt x="650304" y="100903"/>
                      <a:pt x="609408" y="60006"/>
                      <a:pt x="558960" y="60006"/>
                    </a:cubicBezTo>
                    <a:lnTo>
                      <a:pt x="166020" y="60006"/>
                    </a:lnTo>
                    <a:cubicBezTo>
                      <a:pt x="115572" y="60006"/>
                      <a:pt x="74675" y="100903"/>
                      <a:pt x="74675" y="151350"/>
                    </a:cubicBezTo>
                    <a:close/>
                    <a:moveTo>
                      <a:pt x="0" y="150017"/>
                    </a:moveTo>
                    <a:cubicBezTo>
                      <a:pt x="0" y="67165"/>
                      <a:pt x="67165" y="0"/>
                      <a:pt x="150017" y="0"/>
                    </a:cubicBezTo>
                    <a:lnTo>
                      <a:pt x="570063" y="0"/>
                    </a:lnTo>
                    <a:cubicBezTo>
                      <a:pt x="639957" y="0"/>
                      <a:pt x="698687" y="47798"/>
                      <a:pt x="712645" y="113187"/>
                    </a:cubicBezTo>
                    <a:lnTo>
                      <a:pt x="996112" y="113187"/>
                    </a:lnTo>
                    <a:cubicBezTo>
                      <a:pt x="1002739" y="113187"/>
                      <a:pt x="1008112" y="118560"/>
                      <a:pt x="1008112" y="125187"/>
                    </a:cubicBezTo>
                    <a:lnTo>
                      <a:pt x="1008112" y="173187"/>
                    </a:lnTo>
                    <a:cubicBezTo>
                      <a:pt x="1008112" y="179814"/>
                      <a:pt x="1002739" y="185187"/>
                      <a:pt x="996112" y="185187"/>
                    </a:cubicBezTo>
                    <a:lnTo>
                      <a:pt x="712980" y="185187"/>
                    </a:lnTo>
                    <a:cubicBezTo>
                      <a:pt x="699696" y="251409"/>
                      <a:pt x="640558" y="300033"/>
                      <a:pt x="570063" y="300033"/>
                    </a:cubicBezTo>
                    <a:lnTo>
                      <a:pt x="150017" y="300033"/>
                    </a:lnTo>
                    <a:cubicBezTo>
                      <a:pt x="67165" y="300033"/>
                      <a:pt x="0" y="232869"/>
                      <a:pt x="0" y="150017"/>
                    </a:cubicBez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2" name="圆角矩形 1"/>
              <p:cNvSpPr/>
              <p:nvPr/>
            </p:nvSpPr>
            <p:spPr>
              <a:xfrm rot="5400000">
                <a:off x="6786434" y="1803373"/>
                <a:ext cx="460795" cy="137142"/>
              </a:xfrm>
              <a:custGeom>
                <a:avLst/>
                <a:gdLst/>
                <a:ahLst/>
                <a:cxnLst/>
                <a:rect l="l" t="t" r="r" b="b"/>
                <a:pathLst>
                  <a:path w="1008112" h="300033">
                    <a:moveTo>
                      <a:pt x="74675" y="151350"/>
                    </a:moveTo>
                    <a:cubicBezTo>
                      <a:pt x="74675" y="201798"/>
                      <a:pt x="115572" y="242694"/>
                      <a:pt x="166020" y="242694"/>
                    </a:cubicBezTo>
                    <a:lnTo>
                      <a:pt x="558960" y="242694"/>
                    </a:lnTo>
                    <a:cubicBezTo>
                      <a:pt x="609408" y="242694"/>
                      <a:pt x="650304" y="201798"/>
                      <a:pt x="650304" y="151350"/>
                    </a:cubicBezTo>
                    <a:cubicBezTo>
                      <a:pt x="650304" y="100903"/>
                      <a:pt x="609408" y="60006"/>
                      <a:pt x="558960" y="60006"/>
                    </a:cubicBezTo>
                    <a:lnTo>
                      <a:pt x="166020" y="60006"/>
                    </a:lnTo>
                    <a:cubicBezTo>
                      <a:pt x="115572" y="60006"/>
                      <a:pt x="74675" y="100903"/>
                      <a:pt x="74675" y="151350"/>
                    </a:cubicBezTo>
                    <a:close/>
                    <a:moveTo>
                      <a:pt x="0" y="150017"/>
                    </a:moveTo>
                    <a:cubicBezTo>
                      <a:pt x="0" y="67165"/>
                      <a:pt x="67165" y="0"/>
                      <a:pt x="150017" y="0"/>
                    </a:cubicBezTo>
                    <a:lnTo>
                      <a:pt x="570063" y="0"/>
                    </a:lnTo>
                    <a:cubicBezTo>
                      <a:pt x="639957" y="0"/>
                      <a:pt x="698687" y="47798"/>
                      <a:pt x="712645" y="113187"/>
                    </a:cubicBezTo>
                    <a:lnTo>
                      <a:pt x="996112" y="113187"/>
                    </a:lnTo>
                    <a:cubicBezTo>
                      <a:pt x="1002739" y="113187"/>
                      <a:pt x="1008112" y="118560"/>
                      <a:pt x="1008112" y="125187"/>
                    </a:cubicBezTo>
                    <a:lnTo>
                      <a:pt x="1008112" y="173187"/>
                    </a:lnTo>
                    <a:cubicBezTo>
                      <a:pt x="1008112" y="179814"/>
                      <a:pt x="1002739" y="185187"/>
                      <a:pt x="996112" y="185187"/>
                    </a:cubicBezTo>
                    <a:lnTo>
                      <a:pt x="712980" y="185187"/>
                    </a:lnTo>
                    <a:cubicBezTo>
                      <a:pt x="699696" y="251409"/>
                      <a:pt x="640558" y="300033"/>
                      <a:pt x="570063" y="300033"/>
                    </a:cubicBezTo>
                    <a:lnTo>
                      <a:pt x="150017" y="300033"/>
                    </a:lnTo>
                    <a:cubicBezTo>
                      <a:pt x="67165" y="300033"/>
                      <a:pt x="0" y="232869"/>
                      <a:pt x="0" y="150017"/>
                    </a:cubicBez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3" name="圆角矩形 1"/>
              <p:cNvSpPr/>
              <p:nvPr/>
            </p:nvSpPr>
            <p:spPr>
              <a:xfrm rot="5400000">
                <a:off x="6786433" y="2262246"/>
                <a:ext cx="460795" cy="137142"/>
              </a:xfrm>
              <a:custGeom>
                <a:avLst/>
                <a:gdLst/>
                <a:ahLst/>
                <a:cxnLst/>
                <a:rect l="l" t="t" r="r" b="b"/>
                <a:pathLst>
                  <a:path w="1008112" h="300033">
                    <a:moveTo>
                      <a:pt x="74675" y="151350"/>
                    </a:moveTo>
                    <a:cubicBezTo>
                      <a:pt x="74675" y="201798"/>
                      <a:pt x="115572" y="242694"/>
                      <a:pt x="166020" y="242694"/>
                    </a:cubicBezTo>
                    <a:lnTo>
                      <a:pt x="558960" y="242694"/>
                    </a:lnTo>
                    <a:cubicBezTo>
                      <a:pt x="609408" y="242694"/>
                      <a:pt x="650304" y="201798"/>
                      <a:pt x="650304" y="151350"/>
                    </a:cubicBezTo>
                    <a:cubicBezTo>
                      <a:pt x="650304" y="100903"/>
                      <a:pt x="609408" y="60006"/>
                      <a:pt x="558960" y="60006"/>
                    </a:cubicBezTo>
                    <a:lnTo>
                      <a:pt x="166020" y="60006"/>
                    </a:lnTo>
                    <a:cubicBezTo>
                      <a:pt x="115572" y="60006"/>
                      <a:pt x="74675" y="100903"/>
                      <a:pt x="74675" y="151350"/>
                    </a:cubicBezTo>
                    <a:close/>
                    <a:moveTo>
                      <a:pt x="0" y="150017"/>
                    </a:moveTo>
                    <a:cubicBezTo>
                      <a:pt x="0" y="67165"/>
                      <a:pt x="67165" y="0"/>
                      <a:pt x="150017" y="0"/>
                    </a:cubicBezTo>
                    <a:lnTo>
                      <a:pt x="570063" y="0"/>
                    </a:lnTo>
                    <a:cubicBezTo>
                      <a:pt x="639957" y="0"/>
                      <a:pt x="698687" y="47798"/>
                      <a:pt x="712645" y="113187"/>
                    </a:cubicBezTo>
                    <a:lnTo>
                      <a:pt x="996112" y="113187"/>
                    </a:lnTo>
                    <a:cubicBezTo>
                      <a:pt x="1002739" y="113187"/>
                      <a:pt x="1008112" y="118560"/>
                      <a:pt x="1008112" y="125187"/>
                    </a:cubicBezTo>
                    <a:lnTo>
                      <a:pt x="1008112" y="173187"/>
                    </a:lnTo>
                    <a:cubicBezTo>
                      <a:pt x="1008112" y="179814"/>
                      <a:pt x="1002739" y="185187"/>
                      <a:pt x="996112" y="185187"/>
                    </a:cubicBezTo>
                    <a:lnTo>
                      <a:pt x="712980" y="185187"/>
                    </a:lnTo>
                    <a:cubicBezTo>
                      <a:pt x="699696" y="251409"/>
                      <a:pt x="640558" y="300033"/>
                      <a:pt x="570063" y="300033"/>
                    </a:cubicBezTo>
                    <a:lnTo>
                      <a:pt x="150017" y="300033"/>
                    </a:lnTo>
                    <a:cubicBezTo>
                      <a:pt x="67165" y="300033"/>
                      <a:pt x="0" y="232869"/>
                      <a:pt x="0" y="150017"/>
                    </a:cubicBez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4" name="圆角矩形 1"/>
              <p:cNvSpPr/>
              <p:nvPr/>
            </p:nvSpPr>
            <p:spPr>
              <a:xfrm rot="5400000">
                <a:off x="6786433" y="2721118"/>
                <a:ext cx="460795" cy="137142"/>
              </a:xfrm>
              <a:custGeom>
                <a:avLst/>
                <a:gdLst/>
                <a:ahLst/>
                <a:cxnLst/>
                <a:rect l="l" t="t" r="r" b="b"/>
                <a:pathLst>
                  <a:path w="1008112" h="300033">
                    <a:moveTo>
                      <a:pt x="74675" y="151350"/>
                    </a:moveTo>
                    <a:cubicBezTo>
                      <a:pt x="74675" y="201798"/>
                      <a:pt x="115572" y="242694"/>
                      <a:pt x="166020" y="242694"/>
                    </a:cubicBezTo>
                    <a:lnTo>
                      <a:pt x="558960" y="242694"/>
                    </a:lnTo>
                    <a:cubicBezTo>
                      <a:pt x="609408" y="242694"/>
                      <a:pt x="650304" y="201798"/>
                      <a:pt x="650304" y="151350"/>
                    </a:cubicBezTo>
                    <a:cubicBezTo>
                      <a:pt x="650304" y="100903"/>
                      <a:pt x="609408" y="60006"/>
                      <a:pt x="558960" y="60006"/>
                    </a:cubicBezTo>
                    <a:lnTo>
                      <a:pt x="166020" y="60006"/>
                    </a:lnTo>
                    <a:cubicBezTo>
                      <a:pt x="115572" y="60006"/>
                      <a:pt x="74675" y="100903"/>
                      <a:pt x="74675" y="151350"/>
                    </a:cubicBezTo>
                    <a:close/>
                    <a:moveTo>
                      <a:pt x="0" y="150017"/>
                    </a:moveTo>
                    <a:cubicBezTo>
                      <a:pt x="0" y="67165"/>
                      <a:pt x="67165" y="0"/>
                      <a:pt x="150017" y="0"/>
                    </a:cubicBezTo>
                    <a:lnTo>
                      <a:pt x="570063" y="0"/>
                    </a:lnTo>
                    <a:cubicBezTo>
                      <a:pt x="639957" y="0"/>
                      <a:pt x="698687" y="47798"/>
                      <a:pt x="712645" y="113187"/>
                    </a:cubicBezTo>
                    <a:lnTo>
                      <a:pt x="996112" y="113187"/>
                    </a:lnTo>
                    <a:cubicBezTo>
                      <a:pt x="1002739" y="113187"/>
                      <a:pt x="1008112" y="118560"/>
                      <a:pt x="1008112" y="125187"/>
                    </a:cubicBezTo>
                    <a:lnTo>
                      <a:pt x="1008112" y="173187"/>
                    </a:lnTo>
                    <a:cubicBezTo>
                      <a:pt x="1008112" y="179814"/>
                      <a:pt x="1002739" y="185187"/>
                      <a:pt x="996112" y="185187"/>
                    </a:cubicBezTo>
                    <a:lnTo>
                      <a:pt x="712980" y="185187"/>
                    </a:lnTo>
                    <a:cubicBezTo>
                      <a:pt x="699696" y="251409"/>
                      <a:pt x="640558" y="300033"/>
                      <a:pt x="570063" y="300033"/>
                    </a:cubicBezTo>
                    <a:lnTo>
                      <a:pt x="150017" y="300033"/>
                    </a:lnTo>
                    <a:cubicBezTo>
                      <a:pt x="67165" y="300033"/>
                      <a:pt x="0" y="232869"/>
                      <a:pt x="0" y="150017"/>
                    </a:cubicBez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5" name="圆角矩形 44"/>
              <p:cNvSpPr/>
              <p:nvPr/>
            </p:nvSpPr>
            <p:spPr>
              <a:xfrm>
                <a:off x="7005137" y="0"/>
                <a:ext cx="32911" cy="725727"/>
              </a:xfrm>
              <a:prstGeom prst="roundRect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                    </a:t>
                </a:r>
                <a:endParaRPr kumimoji="0" lang="en-US" altLang="zh-CN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6" name="圆角矩形 1"/>
              <p:cNvSpPr/>
              <p:nvPr/>
            </p:nvSpPr>
            <p:spPr>
              <a:xfrm rot="5400000">
                <a:off x="6786433" y="3176568"/>
                <a:ext cx="460795" cy="137142"/>
              </a:xfrm>
              <a:custGeom>
                <a:avLst/>
                <a:gdLst/>
                <a:ahLst/>
                <a:cxnLst/>
                <a:rect l="l" t="t" r="r" b="b"/>
                <a:pathLst>
                  <a:path w="1008112" h="300033">
                    <a:moveTo>
                      <a:pt x="74675" y="151350"/>
                    </a:moveTo>
                    <a:cubicBezTo>
                      <a:pt x="74675" y="201798"/>
                      <a:pt x="115572" y="242694"/>
                      <a:pt x="166020" y="242694"/>
                    </a:cubicBezTo>
                    <a:lnTo>
                      <a:pt x="558960" y="242694"/>
                    </a:lnTo>
                    <a:cubicBezTo>
                      <a:pt x="609408" y="242694"/>
                      <a:pt x="650304" y="201798"/>
                      <a:pt x="650304" y="151350"/>
                    </a:cubicBezTo>
                    <a:cubicBezTo>
                      <a:pt x="650304" y="100903"/>
                      <a:pt x="609408" y="60006"/>
                      <a:pt x="558960" y="60006"/>
                    </a:cubicBezTo>
                    <a:lnTo>
                      <a:pt x="166020" y="60006"/>
                    </a:lnTo>
                    <a:cubicBezTo>
                      <a:pt x="115572" y="60006"/>
                      <a:pt x="74675" y="100903"/>
                      <a:pt x="74675" y="151350"/>
                    </a:cubicBezTo>
                    <a:close/>
                    <a:moveTo>
                      <a:pt x="0" y="150017"/>
                    </a:moveTo>
                    <a:cubicBezTo>
                      <a:pt x="0" y="67165"/>
                      <a:pt x="67165" y="0"/>
                      <a:pt x="150017" y="0"/>
                    </a:cubicBezTo>
                    <a:lnTo>
                      <a:pt x="570063" y="0"/>
                    </a:lnTo>
                    <a:cubicBezTo>
                      <a:pt x="639957" y="0"/>
                      <a:pt x="698687" y="47798"/>
                      <a:pt x="712645" y="113187"/>
                    </a:cubicBezTo>
                    <a:lnTo>
                      <a:pt x="996112" y="113187"/>
                    </a:lnTo>
                    <a:cubicBezTo>
                      <a:pt x="1002739" y="113187"/>
                      <a:pt x="1008112" y="118560"/>
                      <a:pt x="1008112" y="125187"/>
                    </a:cubicBezTo>
                    <a:lnTo>
                      <a:pt x="1008112" y="173187"/>
                    </a:lnTo>
                    <a:cubicBezTo>
                      <a:pt x="1008112" y="179814"/>
                      <a:pt x="1002739" y="185187"/>
                      <a:pt x="996112" y="185187"/>
                    </a:cubicBezTo>
                    <a:lnTo>
                      <a:pt x="712980" y="185187"/>
                    </a:lnTo>
                    <a:cubicBezTo>
                      <a:pt x="699696" y="251409"/>
                      <a:pt x="640558" y="300033"/>
                      <a:pt x="570063" y="300033"/>
                    </a:cubicBezTo>
                    <a:lnTo>
                      <a:pt x="150017" y="300033"/>
                    </a:lnTo>
                    <a:cubicBezTo>
                      <a:pt x="67165" y="300033"/>
                      <a:pt x="0" y="232869"/>
                      <a:pt x="0" y="150017"/>
                    </a:cubicBez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7" name="圆角矩形 1"/>
              <p:cNvSpPr/>
              <p:nvPr/>
            </p:nvSpPr>
            <p:spPr>
              <a:xfrm rot="5400000">
                <a:off x="6786433" y="3646883"/>
                <a:ext cx="460795" cy="137142"/>
              </a:xfrm>
              <a:custGeom>
                <a:avLst/>
                <a:gdLst/>
                <a:ahLst/>
                <a:cxnLst/>
                <a:rect l="l" t="t" r="r" b="b"/>
                <a:pathLst>
                  <a:path w="1008112" h="300033">
                    <a:moveTo>
                      <a:pt x="74675" y="151350"/>
                    </a:moveTo>
                    <a:cubicBezTo>
                      <a:pt x="74675" y="201798"/>
                      <a:pt x="115572" y="242694"/>
                      <a:pt x="166020" y="242694"/>
                    </a:cubicBezTo>
                    <a:lnTo>
                      <a:pt x="558960" y="242694"/>
                    </a:lnTo>
                    <a:cubicBezTo>
                      <a:pt x="609408" y="242694"/>
                      <a:pt x="650304" y="201798"/>
                      <a:pt x="650304" y="151350"/>
                    </a:cubicBezTo>
                    <a:cubicBezTo>
                      <a:pt x="650304" y="100903"/>
                      <a:pt x="609408" y="60006"/>
                      <a:pt x="558960" y="60006"/>
                    </a:cubicBezTo>
                    <a:lnTo>
                      <a:pt x="166020" y="60006"/>
                    </a:lnTo>
                    <a:cubicBezTo>
                      <a:pt x="115572" y="60006"/>
                      <a:pt x="74675" y="100903"/>
                      <a:pt x="74675" y="151350"/>
                    </a:cubicBezTo>
                    <a:close/>
                    <a:moveTo>
                      <a:pt x="0" y="150017"/>
                    </a:moveTo>
                    <a:cubicBezTo>
                      <a:pt x="0" y="67165"/>
                      <a:pt x="67165" y="0"/>
                      <a:pt x="150017" y="0"/>
                    </a:cubicBezTo>
                    <a:lnTo>
                      <a:pt x="570063" y="0"/>
                    </a:lnTo>
                    <a:cubicBezTo>
                      <a:pt x="639957" y="0"/>
                      <a:pt x="698687" y="47798"/>
                      <a:pt x="712645" y="113187"/>
                    </a:cubicBezTo>
                    <a:lnTo>
                      <a:pt x="996112" y="113187"/>
                    </a:lnTo>
                    <a:cubicBezTo>
                      <a:pt x="1002739" y="113187"/>
                      <a:pt x="1008112" y="118560"/>
                      <a:pt x="1008112" y="125187"/>
                    </a:cubicBezTo>
                    <a:lnTo>
                      <a:pt x="1008112" y="173187"/>
                    </a:lnTo>
                    <a:cubicBezTo>
                      <a:pt x="1008112" y="179814"/>
                      <a:pt x="1002739" y="185187"/>
                      <a:pt x="996112" y="185187"/>
                    </a:cubicBezTo>
                    <a:lnTo>
                      <a:pt x="712980" y="185187"/>
                    </a:lnTo>
                    <a:cubicBezTo>
                      <a:pt x="699696" y="251409"/>
                      <a:pt x="640558" y="300033"/>
                      <a:pt x="570063" y="300033"/>
                    </a:cubicBezTo>
                    <a:lnTo>
                      <a:pt x="150017" y="300033"/>
                    </a:lnTo>
                    <a:cubicBezTo>
                      <a:pt x="67165" y="300033"/>
                      <a:pt x="0" y="232869"/>
                      <a:pt x="0" y="150017"/>
                    </a:cubicBez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8" name="圆角矩形 1"/>
              <p:cNvSpPr/>
              <p:nvPr/>
            </p:nvSpPr>
            <p:spPr>
              <a:xfrm rot="5400000">
                <a:off x="6786433" y="4107679"/>
                <a:ext cx="460795" cy="137142"/>
              </a:xfrm>
              <a:custGeom>
                <a:avLst/>
                <a:gdLst/>
                <a:ahLst/>
                <a:cxnLst/>
                <a:rect l="l" t="t" r="r" b="b"/>
                <a:pathLst>
                  <a:path w="1008112" h="300033">
                    <a:moveTo>
                      <a:pt x="74675" y="151350"/>
                    </a:moveTo>
                    <a:cubicBezTo>
                      <a:pt x="74675" y="201798"/>
                      <a:pt x="115572" y="242694"/>
                      <a:pt x="166020" y="242694"/>
                    </a:cubicBezTo>
                    <a:lnTo>
                      <a:pt x="558960" y="242694"/>
                    </a:lnTo>
                    <a:cubicBezTo>
                      <a:pt x="609408" y="242694"/>
                      <a:pt x="650304" y="201798"/>
                      <a:pt x="650304" y="151350"/>
                    </a:cubicBezTo>
                    <a:cubicBezTo>
                      <a:pt x="650304" y="100903"/>
                      <a:pt x="609408" y="60006"/>
                      <a:pt x="558960" y="60006"/>
                    </a:cubicBezTo>
                    <a:lnTo>
                      <a:pt x="166020" y="60006"/>
                    </a:lnTo>
                    <a:cubicBezTo>
                      <a:pt x="115572" y="60006"/>
                      <a:pt x="74675" y="100903"/>
                      <a:pt x="74675" y="151350"/>
                    </a:cubicBezTo>
                    <a:close/>
                    <a:moveTo>
                      <a:pt x="0" y="150017"/>
                    </a:moveTo>
                    <a:cubicBezTo>
                      <a:pt x="0" y="67165"/>
                      <a:pt x="67165" y="0"/>
                      <a:pt x="150017" y="0"/>
                    </a:cubicBezTo>
                    <a:lnTo>
                      <a:pt x="570063" y="0"/>
                    </a:lnTo>
                    <a:cubicBezTo>
                      <a:pt x="639957" y="0"/>
                      <a:pt x="698687" y="47798"/>
                      <a:pt x="712645" y="113187"/>
                    </a:cubicBezTo>
                    <a:lnTo>
                      <a:pt x="996112" y="113187"/>
                    </a:lnTo>
                    <a:cubicBezTo>
                      <a:pt x="1002739" y="113187"/>
                      <a:pt x="1008112" y="118560"/>
                      <a:pt x="1008112" y="125187"/>
                    </a:cubicBezTo>
                    <a:lnTo>
                      <a:pt x="1008112" y="173187"/>
                    </a:lnTo>
                    <a:cubicBezTo>
                      <a:pt x="1008112" y="179814"/>
                      <a:pt x="1002739" y="185187"/>
                      <a:pt x="996112" y="185187"/>
                    </a:cubicBezTo>
                    <a:lnTo>
                      <a:pt x="712980" y="185187"/>
                    </a:lnTo>
                    <a:cubicBezTo>
                      <a:pt x="699696" y="251409"/>
                      <a:pt x="640558" y="300033"/>
                      <a:pt x="570063" y="300033"/>
                    </a:cubicBezTo>
                    <a:lnTo>
                      <a:pt x="150017" y="300033"/>
                    </a:lnTo>
                    <a:cubicBezTo>
                      <a:pt x="67165" y="300033"/>
                      <a:pt x="0" y="232869"/>
                      <a:pt x="0" y="150017"/>
                    </a:cubicBez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49" name="椭圆 48"/>
            <p:cNvSpPr/>
            <p:nvPr/>
          </p:nvSpPr>
          <p:spPr>
            <a:xfrm>
              <a:off x="10942" y="6952"/>
              <a:ext cx="215" cy="215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" name="Oval 65"/>
            <p:cNvSpPr>
              <a:spLocks noChangeArrowheads="1"/>
            </p:cNvSpPr>
            <p:nvPr/>
          </p:nvSpPr>
          <p:spPr bwMode="auto">
            <a:xfrm>
              <a:off x="9323" y="9950"/>
              <a:ext cx="3660" cy="742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10857" y="2998"/>
              <a:ext cx="392" cy="392"/>
            </a:xfrm>
            <a:prstGeom prst="ellipse">
              <a:avLst/>
            </a:prstGeom>
            <a:solidFill>
              <a:sysClr val="window" lastClr="FFFFFF"/>
            </a:solidFill>
            <a:ln w="107950" cap="flat" cmpd="sng" algn="ctr">
              <a:solidFill>
                <a:srgbClr val="EEECE1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10857" y="4447"/>
              <a:ext cx="392" cy="392"/>
            </a:xfrm>
            <a:prstGeom prst="ellipse">
              <a:avLst/>
            </a:prstGeom>
            <a:solidFill>
              <a:sysClr val="window" lastClr="FFFFFF"/>
            </a:solidFill>
            <a:ln w="107950" cap="flat" cmpd="sng" algn="ctr">
              <a:solidFill>
                <a:srgbClr val="EEECE1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10857" y="5896"/>
              <a:ext cx="392" cy="392"/>
            </a:xfrm>
            <a:prstGeom prst="ellipse">
              <a:avLst/>
            </a:prstGeom>
            <a:solidFill>
              <a:sysClr val="window" lastClr="FFFFFF"/>
            </a:solidFill>
            <a:ln w="107950" cap="flat" cmpd="sng" algn="ctr">
              <a:solidFill>
                <a:srgbClr val="EEECE1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31766" name="直接连接符 53"/>
            <p:cNvCxnSpPr>
              <a:stCxn id="51" idx="2"/>
            </p:cNvCxnSpPr>
            <p:nvPr/>
          </p:nvCxnSpPr>
          <p:spPr>
            <a:xfrm flipH="1" flipV="1">
              <a:off x="7993" y="2639"/>
              <a:ext cx="2863" cy="556"/>
            </a:xfrm>
            <a:prstGeom prst="line">
              <a:avLst/>
            </a:prstGeom>
            <a:ln w="28575" cap="flat" cmpd="sng">
              <a:solidFill>
                <a:srgbClr val="948A54"/>
              </a:solidFill>
              <a:prstDash val="sysDash"/>
              <a:round/>
              <a:headEnd type="none" w="med" len="med"/>
              <a:tailEnd type="none" w="med" len="med"/>
            </a:ln>
          </p:spPr>
        </p:cxnSp>
        <p:cxnSp>
          <p:nvCxnSpPr>
            <p:cNvPr id="31767" name="直接连接符 54"/>
            <p:cNvCxnSpPr>
              <a:stCxn id="52" idx="2"/>
            </p:cNvCxnSpPr>
            <p:nvPr/>
          </p:nvCxnSpPr>
          <p:spPr>
            <a:xfrm flipH="1">
              <a:off x="7993" y="4644"/>
              <a:ext cx="2863" cy="0"/>
            </a:xfrm>
            <a:prstGeom prst="line">
              <a:avLst/>
            </a:prstGeom>
            <a:ln w="28575" cap="flat" cmpd="sng">
              <a:solidFill>
                <a:srgbClr val="948A54"/>
              </a:solidFill>
              <a:prstDash val="sysDash"/>
              <a:round/>
              <a:headEnd type="none" w="med" len="med"/>
              <a:tailEnd type="none" w="med" len="med"/>
            </a:ln>
          </p:spPr>
        </p:cxnSp>
        <p:cxnSp>
          <p:nvCxnSpPr>
            <p:cNvPr id="31768" name="直接连接符 55"/>
            <p:cNvCxnSpPr>
              <a:stCxn id="53" idx="2"/>
            </p:cNvCxnSpPr>
            <p:nvPr/>
          </p:nvCxnSpPr>
          <p:spPr>
            <a:xfrm flipH="1">
              <a:off x="7993" y="6093"/>
              <a:ext cx="2863" cy="894"/>
            </a:xfrm>
            <a:prstGeom prst="line">
              <a:avLst/>
            </a:prstGeom>
            <a:ln w="28575" cap="flat" cmpd="sng">
              <a:solidFill>
                <a:srgbClr val="948A54"/>
              </a:solidFill>
              <a:prstDash val="sysDash"/>
              <a:round/>
              <a:headEnd type="none" w="med" len="med"/>
              <a:tailEnd type="none" w="med" len="med"/>
            </a:ln>
          </p:spPr>
        </p:cxnSp>
        <p:grpSp>
          <p:nvGrpSpPr>
            <p:cNvPr id="31769" name="组合 56"/>
            <p:cNvGrpSpPr/>
            <p:nvPr/>
          </p:nvGrpSpPr>
          <p:grpSpPr>
            <a:xfrm>
              <a:off x="3829" y="1431"/>
              <a:ext cx="4309" cy="1850"/>
              <a:chOff x="2267744" y="854119"/>
              <a:chExt cx="2736304" cy="1174951"/>
            </a:xfrm>
          </p:grpSpPr>
          <p:sp>
            <p:nvSpPr>
              <p:cNvPr id="58" name="矩形 57"/>
              <p:cNvSpPr/>
              <p:nvPr/>
            </p:nvSpPr>
            <p:spPr>
              <a:xfrm>
                <a:off x="2267744" y="854119"/>
                <a:ext cx="2736304" cy="1174951"/>
              </a:xfrm>
              <a:prstGeom prst="rect">
                <a:avLst/>
              </a:prstGeom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127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2411760" y="967928"/>
                <a:ext cx="2448272" cy="936403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31772" name="组合 59"/>
            <p:cNvGrpSpPr/>
            <p:nvPr/>
          </p:nvGrpSpPr>
          <p:grpSpPr>
            <a:xfrm>
              <a:off x="3829" y="3746"/>
              <a:ext cx="4309" cy="1850"/>
              <a:chOff x="2267744" y="854119"/>
              <a:chExt cx="2736304" cy="1174951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2267744" y="854119"/>
                <a:ext cx="2736304" cy="1174951"/>
              </a:xfrm>
              <a:prstGeom prst="rect">
                <a:avLst/>
              </a:prstGeom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127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2411760" y="967928"/>
                <a:ext cx="2448272" cy="936403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31775" name="组合 62"/>
            <p:cNvGrpSpPr/>
            <p:nvPr/>
          </p:nvGrpSpPr>
          <p:grpSpPr>
            <a:xfrm>
              <a:off x="3829" y="6062"/>
              <a:ext cx="4309" cy="1850"/>
              <a:chOff x="2267744" y="854119"/>
              <a:chExt cx="2736304" cy="1174951"/>
            </a:xfrm>
          </p:grpSpPr>
          <p:sp>
            <p:nvSpPr>
              <p:cNvPr id="64" name="矩形 63"/>
              <p:cNvSpPr/>
              <p:nvPr/>
            </p:nvSpPr>
            <p:spPr>
              <a:xfrm>
                <a:off x="2267744" y="854119"/>
                <a:ext cx="2736304" cy="1174951"/>
              </a:xfrm>
              <a:prstGeom prst="rect">
                <a:avLst/>
              </a:prstGeom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127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2411760" y="967928"/>
                <a:ext cx="2448272" cy="936403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31778" name="TextBox 65"/>
            <p:cNvSpPr txBox="1"/>
            <p:nvPr/>
          </p:nvSpPr>
          <p:spPr>
            <a:xfrm>
              <a:off x="9810" y="7717"/>
              <a:ext cx="2578" cy="12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ctr">
                <a:buClrTx/>
                <a:buSzTx/>
              </a:pPr>
              <a:r>
                <a:rPr lang="zh-CN" altLang="en-US" sz="3600" b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任务</a:t>
              </a:r>
              <a:endParaRPr lang="zh-CN" altLang="en-US" sz="3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779" name="TextBox 66"/>
            <p:cNvSpPr txBox="1"/>
            <p:nvPr/>
          </p:nvSpPr>
          <p:spPr>
            <a:xfrm>
              <a:off x="4101" y="1901"/>
              <a:ext cx="3938" cy="9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>
                <a:lnSpc>
                  <a:spcPct val="130000"/>
                </a:lnSpc>
              </a:pPr>
              <a:r>
                <a:rPr lang="en-US" altLang="zh-CN" sz="2000">
                  <a:solidFill>
                    <a:srgbClr val="595959"/>
                  </a:solidFill>
                  <a:latin typeface="微软雅黑" panose="020B0503020204020204" charset="-122"/>
                  <a:ea typeface="宋体" panose="02010600030101010101" pitchFamily="2" charset="-122"/>
                </a:rPr>
                <a:t>点云数据处理</a:t>
              </a:r>
              <a:endParaRPr lang="en-US" altLang="zh-CN" sz="2000">
                <a:solidFill>
                  <a:srgbClr val="595959"/>
                </a:solidFill>
                <a:latin typeface="微软雅黑" panose="020B0503020204020204" charset="-122"/>
                <a:ea typeface="宋体" panose="02010600030101010101" pitchFamily="2" charset="-122"/>
              </a:endParaRPr>
            </a:p>
          </p:txBody>
        </p:sp>
        <p:sp>
          <p:nvSpPr>
            <p:cNvPr id="31780" name="TextBox 67"/>
            <p:cNvSpPr txBox="1"/>
            <p:nvPr/>
          </p:nvSpPr>
          <p:spPr>
            <a:xfrm>
              <a:off x="4101" y="4209"/>
              <a:ext cx="3938" cy="9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>
                <a:lnSpc>
                  <a:spcPct val="130000"/>
                </a:lnSpc>
              </a:pPr>
              <a:r>
                <a:rPr lang="en-US" altLang="zh-CN" sz="2000">
                  <a:solidFill>
                    <a:srgbClr val="595959"/>
                  </a:solidFill>
                  <a:latin typeface="微软雅黑" panose="020B0503020204020204" charset="-122"/>
                  <a:ea typeface="宋体" panose="02010600030101010101" pitchFamily="2" charset="-122"/>
                </a:rPr>
                <a:t>创建模型特征</a:t>
              </a:r>
              <a:endParaRPr lang="en-US" altLang="zh-CN" sz="2000">
                <a:solidFill>
                  <a:srgbClr val="595959"/>
                </a:solidFill>
                <a:latin typeface="微软雅黑" panose="020B0503020204020204" charset="-122"/>
                <a:ea typeface="宋体" panose="02010600030101010101" pitchFamily="2" charset="-122"/>
              </a:endParaRPr>
            </a:p>
          </p:txBody>
        </p:sp>
        <p:sp>
          <p:nvSpPr>
            <p:cNvPr id="31781" name="TextBox 68"/>
            <p:cNvSpPr txBox="1"/>
            <p:nvPr/>
          </p:nvSpPr>
          <p:spPr>
            <a:xfrm>
              <a:off x="4780" y="6518"/>
              <a:ext cx="2395" cy="9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>
                <a:lnSpc>
                  <a:spcPct val="130000"/>
                </a:lnSpc>
              </a:pPr>
              <a:r>
                <a:rPr lang="en-US" altLang="zh-CN" sz="2000">
                  <a:solidFill>
                    <a:srgbClr val="595959"/>
                  </a:solidFill>
                  <a:latin typeface="微软雅黑" panose="020B0503020204020204" charset="-122"/>
                  <a:ea typeface="宋体" panose="02010600030101010101" pitchFamily="2" charset="-122"/>
                </a:rPr>
                <a:t>误差分析</a:t>
              </a:r>
              <a:endParaRPr lang="en-US" altLang="zh-CN" sz="2000">
                <a:solidFill>
                  <a:srgbClr val="595959"/>
                </a:solidFill>
                <a:latin typeface="微软雅黑" panose="020B0503020204020204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51460" y="476885"/>
            <a:ext cx="7371715" cy="606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600" kern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</a:t>
            </a:r>
            <a:r>
              <a:rPr lang="en-US" altLang="zh-CN" sz="2600" kern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1  </a:t>
            </a:r>
            <a:r>
              <a:rPr lang="zh-CN" altLang="en-US" sz="2600" kern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遥控器点云数据处理</a:t>
            </a:r>
            <a:endParaRPr lang="en-US" altLang="zh-CN" sz="2600" kern="0" noProof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32770" name="组合 2"/>
          <p:cNvGrpSpPr/>
          <p:nvPr/>
        </p:nvGrpSpPr>
        <p:grpSpPr>
          <a:xfrm>
            <a:off x="-36512" y="1203325"/>
            <a:ext cx="8982075" cy="5003800"/>
            <a:chOff x="44" y="3076"/>
            <a:chExt cx="13735" cy="5726"/>
          </a:xfrm>
        </p:grpSpPr>
        <p:sp>
          <p:nvSpPr>
            <p:cNvPr id="10" name="椭圆 9"/>
            <p:cNvSpPr/>
            <p:nvPr/>
          </p:nvSpPr>
          <p:spPr>
            <a:xfrm>
              <a:off x="7245" y="3076"/>
              <a:ext cx="6503" cy="2561"/>
            </a:xfrm>
            <a:custGeom>
              <a:avLst/>
              <a:gdLst/>
              <a:ahLst/>
              <a:cxnLst/>
              <a:rect l="l" t="t" r="r" b="b"/>
              <a:pathLst>
                <a:path w="5166653" h="2369443">
                  <a:moveTo>
                    <a:pt x="1350229" y="0"/>
                  </a:moveTo>
                  <a:lnTo>
                    <a:pt x="5166653" y="0"/>
                  </a:lnTo>
                  <a:lnTo>
                    <a:pt x="5166653" y="2369443"/>
                  </a:lnTo>
                  <a:lnTo>
                    <a:pt x="1350229" y="2369443"/>
                  </a:lnTo>
                  <a:lnTo>
                    <a:pt x="1350229" y="2153255"/>
                  </a:lnTo>
                  <a:cubicBezTo>
                    <a:pt x="1247686" y="2188856"/>
                    <a:pt x="1137525" y="2207687"/>
                    <a:pt x="1022966" y="2207687"/>
                  </a:cubicBezTo>
                  <a:cubicBezTo>
                    <a:pt x="457997" y="2207687"/>
                    <a:pt x="0" y="1749690"/>
                    <a:pt x="0" y="1184721"/>
                  </a:cubicBezTo>
                  <a:cubicBezTo>
                    <a:pt x="0" y="619752"/>
                    <a:pt x="457997" y="161755"/>
                    <a:pt x="1022966" y="161755"/>
                  </a:cubicBezTo>
                  <a:cubicBezTo>
                    <a:pt x="1137525" y="161755"/>
                    <a:pt x="1247686" y="180586"/>
                    <a:pt x="1350229" y="21618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3"/>
              </a:solidFill>
            </a:ln>
            <a:effectLst>
              <a:outerShdw blurRad="38100" dist="63500" dir="5400000" algn="t" rotWithShape="0">
                <a:schemeClr val="accent3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 fontAlgn="base"/>
              <a:endParaRPr lang="zh-CN" altLang="en-US" strike="noStrike" noProof="1"/>
            </a:p>
          </p:txBody>
        </p:sp>
        <p:grpSp>
          <p:nvGrpSpPr>
            <p:cNvPr id="32772" name="组合 10"/>
            <p:cNvGrpSpPr/>
            <p:nvPr/>
          </p:nvGrpSpPr>
          <p:grpSpPr>
            <a:xfrm>
              <a:off x="7245" y="3485"/>
              <a:ext cx="1858" cy="1858"/>
              <a:chOff x="1573983" y="1974776"/>
              <a:chExt cx="1813954" cy="1813954"/>
            </a:xfrm>
          </p:grpSpPr>
          <p:grpSp>
            <p:nvGrpSpPr>
              <p:cNvPr id="32773" name="组合 3"/>
              <p:cNvGrpSpPr/>
              <p:nvPr/>
            </p:nvGrpSpPr>
            <p:grpSpPr>
              <a:xfrm rot="1267204">
                <a:off x="1573983" y="1974776"/>
                <a:ext cx="1813954" cy="1813954"/>
                <a:chOff x="3518404" y="1580443"/>
                <a:chExt cx="1276350" cy="1276350"/>
              </a:xfrm>
            </p:grpSpPr>
            <p:sp>
              <p:nvSpPr>
                <p:cNvPr id="5" name="椭圆 4"/>
                <p:cNvSpPr/>
                <p:nvPr/>
              </p:nvSpPr>
              <p:spPr bwMode="auto">
                <a:xfrm>
                  <a:off x="3518404" y="1580443"/>
                  <a:ext cx="1276350" cy="1276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AED23"/>
                    </a:gs>
                    <a:gs pos="47000">
                      <a:srgbClr val="C1D31B"/>
                    </a:gs>
                    <a:gs pos="82000">
                      <a:srgbClr val="809B1D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6350">
                  <a:solidFill>
                    <a:schemeClr val="accent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6" name="椭圆 5"/>
                <p:cNvSpPr/>
                <p:nvPr/>
              </p:nvSpPr>
              <p:spPr bwMode="auto">
                <a:xfrm rot="20122633">
                  <a:off x="3974016" y="2569456"/>
                  <a:ext cx="774700" cy="2667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55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alpha val="12000"/>
                      </a:schemeClr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7" name="椭圆 6"/>
                <p:cNvSpPr/>
                <p:nvPr/>
              </p:nvSpPr>
              <p:spPr bwMode="auto">
                <a:xfrm rot="912585">
                  <a:off x="3692475" y="1631589"/>
                  <a:ext cx="838059" cy="83805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16000">
                      <a:schemeClr val="bg1">
                        <a:alpha val="51000"/>
                      </a:schemeClr>
                    </a:gs>
                    <a:gs pos="30000">
                      <a:schemeClr val="bg1">
                        <a:alpha val="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</p:grpSp>
          <p:sp>
            <p:nvSpPr>
              <p:cNvPr id="8" name="椭圆 7"/>
              <p:cNvSpPr/>
              <p:nvPr/>
            </p:nvSpPr>
            <p:spPr>
              <a:xfrm rot="1267204">
                <a:off x="1780571" y="2169363"/>
                <a:ext cx="1393865" cy="13938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pPr algn="ctr" fontAlgn="base"/>
                <a:endParaRPr lang="zh-CN" altLang="en-US" strike="noStrike" noProof="1"/>
              </a:p>
            </p:txBody>
          </p:sp>
        </p:grpSp>
        <p:sp>
          <p:nvSpPr>
            <p:cNvPr id="13" name="椭圆 9"/>
            <p:cNvSpPr/>
            <p:nvPr/>
          </p:nvSpPr>
          <p:spPr>
            <a:xfrm>
              <a:off x="7276" y="6241"/>
              <a:ext cx="6503" cy="2561"/>
            </a:xfrm>
            <a:custGeom>
              <a:avLst/>
              <a:gdLst/>
              <a:ahLst/>
              <a:cxnLst/>
              <a:rect l="l" t="t" r="r" b="b"/>
              <a:pathLst>
                <a:path w="5166653" h="2369443">
                  <a:moveTo>
                    <a:pt x="1350229" y="0"/>
                  </a:moveTo>
                  <a:lnTo>
                    <a:pt x="5166653" y="0"/>
                  </a:lnTo>
                  <a:lnTo>
                    <a:pt x="5166653" y="2369443"/>
                  </a:lnTo>
                  <a:lnTo>
                    <a:pt x="1350229" y="2369443"/>
                  </a:lnTo>
                  <a:lnTo>
                    <a:pt x="1350229" y="2153255"/>
                  </a:lnTo>
                  <a:cubicBezTo>
                    <a:pt x="1247686" y="2188856"/>
                    <a:pt x="1137525" y="2207687"/>
                    <a:pt x="1022966" y="2207687"/>
                  </a:cubicBezTo>
                  <a:cubicBezTo>
                    <a:pt x="457997" y="2207687"/>
                    <a:pt x="0" y="1749690"/>
                    <a:pt x="0" y="1184721"/>
                  </a:cubicBezTo>
                  <a:cubicBezTo>
                    <a:pt x="0" y="619752"/>
                    <a:pt x="457997" y="161755"/>
                    <a:pt x="1022966" y="161755"/>
                  </a:cubicBezTo>
                  <a:cubicBezTo>
                    <a:pt x="1137525" y="161755"/>
                    <a:pt x="1247686" y="180586"/>
                    <a:pt x="1350229" y="21618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3"/>
              </a:solidFill>
            </a:ln>
            <a:effectLst>
              <a:outerShdw blurRad="38100" dist="63500" dir="5400000" algn="t" rotWithShape="0">
                <a:schemeClr val="accent3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 fontAlgn="base"/>
              <a:endParaRPr lang="zh-CN" altLang="en-US" strike="noStrike" noProof="1"/>
            </a:p>
          </p:txBody>
        </p:sp>
        <p:grpSp>
          <p:nvGrpSpPr>
            <p:cNvPr id="32779" name="组合 13"/>
            <p:cNvGrpSpPr/>
            <p:nvPr/>
          </p:nvGrpSpPr>
          <p:grpSpPr>
            <a:xfrm>
              <a:off x="7276" y="6649"/>
              <a:ext cx="1858" cy="1858"/>
              <a:chOff x="1573983" y="1974776"/>
              <a:chExt cx="1813954" cy="1813954"/>
            </a:xfrm>
          </p:grpSpPr>
          <p:grpSp>
            <p:nvGrpSpPr>
              <p:cNvPr id="32780" name="组合 14"/>
              <p:cNvGrpSpPr/>
              <p:nvPr/>
            </p:nvGrpSpPr>
            <p:grpSpPr>
              <a:xfrm rot="1267204">
                <a:off x="1573983" y="1974776"/>
                <a:ext cx="1813954" cy="1813954"/>
                <a:chOff x="3518404" y="1580443"/>
                <a:chExt cx="1276350" cy="1276350"/>
              </a:xfrm>
            </p:grpSpPr>
            <p:sp>
              <p:nvSpPr>
                <p:cNvPr id="17" name="椭圆 16"/>
                <p:cNvSpPr/>
                <p:nvPr/>
              </p:nvSpPr>
              <p:spPr bwMode="auto">
                <a:xfrm>
                  <a:off x="3518404" y="1580443"/>
                  <a:ext cx="1276350" cy="1276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AED23"/>
                    </a:gs>
                    <a:gs pos="47000">
                      <a:srgbClr val="C1D31B"/>
                    </a:gs>
                    <a:gs pos="82000">
                      <a:srgbClr val="809B1D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6350">
                  <a:solidFill>
                    <a:schemeClr val="accent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18" name="椭圆 17"/>
                <p:cNvSpPr/>
                <p:nvPr/>
              </p:nvSpPr>
              <p:spPr bwMode="auto">
                <a:xfrm rot="20122633">
                  <a:off x="3974016" y="2569456"/>
                  <a:ext cx="774700" cy="2667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55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alpha val="12000"/>
                      </a:schemeClr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19" name="椭圆 18"/>
                <p:cNvSpPr/>
                <p:nvPr/>
              </p:nvSpPr>
              <p:spPr bwMode="auto">
                <a:xfrm rot="912585">
                  <a:off x="3692475" y="1631589"/>
                  <a:ext cx="838059" cy="83805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16000">
                      <a:schemeClr val="bg1">
                        <a:alpha val="51000"/>
                      </a:schemeClr>
                    </a:gs>
                    <a:gs pos="30000">
                      <a:schemeClr val="bg1">
                        <a:alpha val="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</p:grpSp>
          <p:sp>
            <p:nvSpPr>
              <p:cNvPr id="16" name="椭圆 15"/>
              <p:cNvSpPr/>
              <p:nvPr/>
            </p:nvSpPr>
            <p:spPr>
              <a:xfrm rot="1267204">
                <a:off x="1780571" y="2169363"/>
                <a:ext cx="1393865" cy="13938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pPr algn="ctr" fontAlgn="base"/>
                <a:endParaRPr lang="zh-CN" altLang="en-US" strike="noStrike" noProof="1"/>
              </a:p>
            </p:txBody>
          </p:sp>
        </p:grpSp>
        <p:sp>
          <p:nvSpPr>
            <p:cNvPr id="22" name="椭圆 9"/>
            <p:cNvSpPr/>
            <p:nvPr/>
          </p:nvSpPr>
          <p:spPr>
            <a:xfrm flipH="1">
              <a:off x="396" y="4560"/>
              <a:ext cx="6503" cy="2561"/>
            </a:xfrm>
            <a:custGeom>
              <a:avLst/>
              <a:gdLst/>
              <a:ahLst/>
              <a:cxnLst/>
              <a:rect l="l" t="t" r="r" b="b"/>
              <a:pathLst>
                <a:path w="5166653" h="2369443">
                  <a:moveTo>
                    <a:pt x="1350229" y="0"/>
                  </a:moveTo>
                  <a:lnTo>
                    <a:pt x="5166653" y="0"/>
                  </a:lnTo>
                  <a:lnTo>
                    <a:pt x="5166653" y="2369443"/>
                  </a:lnTo>
                  <a:lnTo>
                    <a:pt x="1350229" y="2369443"/>
                  </a:lnTo>
                  <a:lnTo>
                    <a:pt x="1350229" y="2153255"/>
                  </a:lnTo>
                  <a:cubicBezTo>
                    <a:pt x="1247686" y="2188856"/>
                    <a:pt x="1137525" y="2207687"/>
                    <a:pt x="1022966" y="2207687"/>
                  </a:cubicBezTo>
                  <a:cubicBezTo>
                    <a:pt x="457997" y="2207687"/>
                    <a:pt x="0" y="1749690"/>
                    <a:pt x="0" y="1184721"/>
                  </a:cubicBezTo>
                  <a:cubicBezTo>
                    <a:pt x="0" y="619752"/>
                    <a:pt x="457997" y="161755"/>
                    <a:pt x="1022966" y="161755"/>
                  </a:cubicBezTo>
                  <a:cubicBezTo>
                    <a:pt x="1137525" y="161755"/>
                    <a:pt x="1247686" y="180586"/>
                    <a:pt x="1350229" y="21618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3"/>
              </a:solidFill>
            </a:ln>
            <a:effectLst>
              <a:outerShdw blurRad="38100" dist="63500" dir="5400000" algn="t" rotWithShape="0">
                <a:schemeClr val="accent3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 fontAlgn="base"/>
              <a:endParaRPr lang="zh-CN" altLang="en-US" strike="noStrike" noProof="1"/>
            </a:p>
          </p:txBody>
        </p:sp>
        <p:grpSp>
          <p:nvGrpSpPr>
            <p:cNvPr id="32786" name="组合 22"/>
            <p:cNvGrpSpPr/>
            <p:nvPr/>
          </p:nvGrpSpPr>
          <p:grpSpPr>
            <a:xfrm flipH="1">
              <a:off x="5041" y="4968"/>
              <a:ext cx="1858" cy="1858"/>
              <a:chOff x="1573983" y="1974776"/>
              <a:chExt cx="1813954" cy="1813954"/>
            </a:xfrm>
          </p:grpSpPr>
          <p:grpSp>
            <p:nvGrpSpPr>
              <p:cNvPr id="32787" name="组合 23"/>
              <p:cNvGrpSpPr/>
              <p:nvPr/>
            </p:nvGrpSpPr>
            <p:grpSpPr>
              <a:xfrm rot="1267204">
                <a:off x="1573983" y="1974776"/>
                <a:ext cx="1813954" cy="1813954"/>
                <a:chOff x="3518404" y="1580443"/>
                <a:chExt cx="1276350" cy="1276350"/>
              </a:xfrm>
            </p:grpSpPr>
            <p:sp>
              <p:nvSpPr>
                <p:cNvPr id="26" name="椭圆 25"/>
                <p:cNvSpPr/>
                <p:nvPr/>
              </p:nvSpPr>
              <p:spPr bwMode="auto">
                <a:xfrm>
                  <a:off x="3518404" y="1580443"/>
                  <a:ext cx="1276350" cy="1276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AED23"/>
                    </a:gs>
                    <a:gs pos="47000">
                      <a:srgbClr val="C1D31B"/>
                    </a:gs>
                    <a:gs pos="82000">
                      <a:srgbClr val="809B1D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6350">
                  <a:solidFill>
                    <a:schemeClr val="accent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27" name="椭圆 26"/>
                <p:cNvSpPr/>
                <p:nvPr/>
              </p:nvSpPr>
              <p:spPr bwMode="auto">
                <a:xfrm rot="20122633">
                  <a:off x="3974016" y="2569456"/>
                  <a:ext cx="774700" cy="2667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55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alpha val="12000"/>
                      </a:schemeClr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28" name="椭圆 27"/>
                <p:cNvSpPr/>
                <p:nvPr/>
              </p:nvSpPr>
              <p:spPr bwMode="auto">
                <a:xfrm rot="912585">
                  <a:off x="3692475" y="1631589"/>
                  <a:ext cx="838059" cy="83805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16000">
                      <a:schemeClr val="bg1">
                        <a:alpha val="51000"/>
                      </a:schemeClr>
                    </a:gs>
                    <a:gs pos="30000">
                      <a:schemeClr val="bg1">
                        <a:alpha val="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</p:grpSp>
          <p:sp>
            <p:nvSpPr>
              <p:cNvPr id="25" name="椭圆 24"/>
              <p:cNvSpPr/>
              <p:nvPr/>
            </p:nvSpPr>
            <p:spPr>
              <a:xfrm rot="1267204">
                <a:off x="1780571" y="2169363"/>
                <a:ext cx="1393865" cy="13938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pPr algn="ctr" fontAlgn="base"/>
                <a:endParaRPr lang="zh-CN" altLang="en-US" strike="noStrike" noProof="1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7862" y="4140"/>
              <a:ext cx="1408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2800" b="1" noProof="1" smtClean="0">
                  <a:solidFill>
                    <a:schemeClr val="accent3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2</a:t>
              </a:r>
              <a:endParaRPr lang="en-US" sz="2800" b="1" noProof="1" dirty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661" y="5624"/>
              <a:ext cx="1408" cy="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2600" b="1" noProof="1" smtClean="0">
                  <a:solidFill>
                    <a:schemeClr val="accent3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1</a:t>
              </a:r>
              <a:endParaRPr lang="en-US" sz="2600" b="1" noProof="1" dirty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972" y="7271"/>
              <a:ext cx="1408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2800" b="1" noProof="1" smtClean="0">
                  <a:solidFill>
                    <a:schemeClr val="accent3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3</a:t>
              </a:r>
              <a:endParaRPr lang="en-US" sz="2800" b="1" noProof="1" dirty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795" name="TextBox 46"/>
            <p:cNvSpPr txBox="1"/>
            <p:nvPr/>
          </p:nvSpPr>
          <p:spPr>
            <a:xfrm>
              <a:off x="44" y="4635"/>
              <a:ext cx="2847" cy="3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ctr">
                <a:lnSpc>
                  <a:spcPct val="80000"/>
                </a:lnSpc>
                <a:buClrTx/>
                <a:buSzTx/>
              </a:pPr>
              <a:r>
                <a:rPr lang="en-US" altLang="zh-CN" b="1" dirty="0">
                  <a:solidFill>
                    <a:srgbClr val="49508A"/>
                  </a:solidFill>
                  <a:latin typeface="Adidas Unity" pitchFamily="2" charset="0"/>
                  <a:ea typeface="Gungsuh" pitchFamily="18" charset="-127"/>
                  <a:sym typeface="黑体" panose="02010609060101010101" charset="-122"/>
                </a:rPr>
                <a:t>点云导入</a:t>
              </a:r>
              <a:endParaRPr lang="en-US" altLang="zh-CN" b="1" dirty="0">
                <a:solidFill>
                  <a:srgbClr val="49508A"/>
                </a:solidFill>
                <a:latin typeface="Adidas Unity" pitchFamily="2" charset="0"/>
                <a:ea typeface="Gungsuh" pitchFamily="18" charset="-127"/>
                <a:sym typeface="黑体" panose="02010609060101010101" charset="-122"/>
              </a:endParaRPr>
            </a:p>
          </p:txBody>
        </p:sp>
        <p:sp>
          <p:nvSpPr>
            <p:cNvPr id="32796" name="TextBox 48"/>
            <p:cNvSpPr txBox="1"/>
            <p:nvPr/>
          </p:nvSpPr>
          <p:spPr>
            <a:xfrm>
              <a:off x="8853" y="3234"/>
              <a:ext cx="4123" cy="3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ctr">
                <a:lnSpc>
                  <a:spcPct val="80000"/>
                </a:lnSpc>
                <a:buClrTx/>
                <a:buSzTx/>
              </a:pPr>
              <a:r>
                <a:rPr lang="en-US" altLang="zh-CN" b="1" dirty="0">
                  <a:solidFill>
                    <a:srgbClr val="49508A"/>
                  </a:solidFill>
                  <a:latin typeface="Adidas Unity" pitchFamily="2" charset="0"/>
                  <a:ea typeface="Gungsuh" pitchFamily="18" charset="-127"/>
                  <a:sym typeface="黑体" panose="02010609060101010101" charset="-122"/>
                </a:rPr>
                <a:t>三角网格面片修补</a:t>
              </a:r>
              <a:endParaRPr lang="en-US" altLang="zh-CN" b="1" dirty="0">
                <a:solidFill>
                  <a:srgbClr val="49508A"/>
                </a:solidFill>
                <a:latin typeface="Adidas Unity" pitchFamily="2" charset="0"/>
                <a:ea typeface="Gungsuh" pitchFamily="18" charset="-127"/>
                <a:sym typeface="黑体" panose="02010609060101010101" charset="-122"/>
              </a:endParaRPr>
            </a:p>
          </p:txBody>
        </p:sp>
        <p:sp>
          <p:nvSpPr>
            <p:cNvPr id="32797" name="TextBox 50"/>
            <p:cNvSpPr txBox="1"/>
            <p:nvPr/>
          </p:nvSpPr>
          <p:spPr>
            <a:xfrm>
              <a:off x="7872" y="6340"/>
              <a:ext cx="4272" cy="3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ctr">
                <a:lnSpc>
                  <a:spcPct val="80000"/>
                </a:lnSpc>
                <a:buClrTx/>
                <a:buSzTx/>
              </a:pPr>
              <a:r>
                <a:rPr lang="en-US" altLang="zh-CN" b="1" dirty="0">
                  <a:solidFill>
                    <a:srgbClr val="49508A"/>
                  </a:solidFill>
                  <a:latin typeface="Adidas Unity" pitchFamily="2" charset="0"/>
                  <a:ea typeface="Gungsuh" pitchFamily="18" charset="-127"/>
                  <a:sym typeface="黑体" panose="02010609060101010101" charset="-122"/>
                </a:rPr>
                <a:t>数据保存</a:t>
              </a:r>
              <a:endParaRPr lang="en-US" altLang="zh-CN" b="1" dirty="0">
                <a:solidFill>
                  <a:srgbClr val="49508A"/>
                </a:solidFill>
                <a:latin typeface="Adidas Unity" pitchFamily="2" charset="0"/>
                <a:ea typeface="Gungsuh" pitchFamily="18" charset="-127"/>
                <a:sym typeface="黑体" panose="02010609060101010101" charset="-122"/>
              </a:endParaRPr>
            </a:p>
          </p:txBody>
        </p:sp>
      </p:grpSp>
      <p:sp>
        <p:nvSpPr>
          <p:cNvPr id="32798" name="文本框 113"/>
          <p:cNvSpPr txBox="1"/>
          <p:nvPr/>
        </p:nvSpPr>
        <p:spPr>
          <a:xfrm>
            <a:off x="179388" y="2854325"/>
            <a:ext cx="3109912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127000" algn="just"/>
            <a:r>
              <a:rPr lang="en-US" altLang="zh-CN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准备好点云数据，格式可为STL、IGS等点云文件，将点云文件直接拖入软件中。</a:t>
            </a:r>
            <a:endParaRPr lang="zh-CN" altLang="en-US" sz="9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2799" name="Picture 4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313" y="3286125"/>
            <a:ext cx="2501900" cy="1409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800" name="文本框 99"/>
          <p:cNvSpPr txBox="1"/>
          <p:nvPr/>
        </p:nvSpPr>
        <p:spPr>
          <a:xfrm>
            <a:off x="6083300" y="1701800"/>
            <a:ext cx="1190625" cy="10509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127000" algn="just"/>
            <a:r>
              <a:rPr lang="en-US" altLang="zh-CN" sz="90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点击左侧特征下的三角面片，双击进入“面片”模块，对三角面片进行修补，点击使用面片的优化命令，使整体的面片优化。</a:t>
            </a:r>
            <a:endParaRPr lang="zh-CN" altLang="en-US" sz="9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2801" name="Picture 428" descr="2-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1725" y="1701800"/>
            <a:ext cx="1076325" cy="1673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802" name="文本框 2"/>
          <p:cNvSpPr txBox="1"/>
          <p:nvPr/>
        </p:nvSpPr>
        <p:spPr>
          <a:xfrm>
            <a:off x="6011863" y="4365625"/>
            <a:ext cx="2855912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127000"/>
            <a:r>
              <a:rPr lang="en-US" altLang="zh-CN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点击文件</a:t>
            </a:r>
            <a:r>
              <a:rPr lang="en-US" altLang="zh-CN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</a:t>
            </a:r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保存（</a:t>
            </a:r>
            <a:r>
              <a:rPr lang="en-US" altLang="zh-CN" sz="9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ctrl+S</a:t>
            </a:r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）命令，可单独输出文件，选择所需的文件输出即可</a:t>
            </a:r>
            <a:r>
              <a:rPr lang="en-US" altLang="zh-CN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endParaRPr lang="en-US" altLang="zh-CN" sz="9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2803" name="图片 25" descr="2-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863" y="4725988"/>
            <a:ext cx="542925" cy="136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804" name="图片 4" descr="2-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9713" y="4725988"/>
            <a:ext cx="522287" cy="1349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805" name="Picture 4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7413" y="4725988"/>
            <a:ext cx="1627187" cy="13477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51460" y="476885"/>
            <a:ext cx="7371715" cy="606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600" kern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</a:t>
            </a:r>
            <a:r>
              <a:rPr lang="en-US" altLang="zh-CN" sz="2600" kern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2  </a:t>
            </a:r>
            <a:r>
              <a:rPr lang="zh-CN" altLang="en-US" sz="2600" kern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创建遥控器模型特征</a:t>
            </a:r>
            <a:endParaRPr lang="zh-CN" altLang="en-US" sz="2600" kern="0" noProof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716463" y="765175"/>
            <a:ext cx="4129088" cy="1625600"/>
          </a:xfrm>
          <a:custGeom>
            <a:avLst/>
            <a:gdLst/>
            <a:ahLst/>
            <a:cxnLst/>
            <a:rect l="l" t="t" r="r" b="b"/>
            <a:pathLst>
              <a:path w="5166653" h="2369443">
                <a:moveTo>
                  <a:pt x="1350229" y="0"/>
                </a:moveTo>
                <a:lnTo>
                  <a:pt x="5166653" y="0"/>
                </a:lnTo>
                <a:lnTo>
                  <a:pt x="5166653" y="2369443"/>
                </a:lnTo>
                <a:lnTo>
                  <a:pt x="1350229" y="2369443"/>
                </a:lnTo>
                <a:lnTo>
                  <a:pt x="1350229" y="2153255"/>
                </a:lnTo>
                <a:cubicBezTo>
                  <a:pt x="1247686" y="2188856"/>
                  <a:pt x="1137525" y="2207687"/>
                  <a:pt x="1022966" y="2207687"/>
                </a:cubicBezTo>
                <a:cubicBezTo>
                  <a:pt x="457997" y="2207687"/>
                  <a:pt x="0" y="1749690"/>
                  <a:pt x="0" y="1184721"/>
                </a:cubicBezTo>
                <a:cubicBezTo>
                  <a:pt x="0" y="619752"/>
                  <a:pt x="457997" y="161755"/>
                  <a:pt x="1022966" y="161755"/>
                </a:cubicBezTo>
                <a:cubicBezTo>
                  <a:pt x="1137525" y="161755"/>
                  <a:pt x="1247686" y="180586"/>
                  <a:pt x="1350229" y="21618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3"/>
            </a:solidFill>
          </a:ln>
          <a:effectLst>
            <a:outerShdw blurRad="38100" dist="63500" dir="5400000" algn="t" rotWithShape="0">
              <a:schemeClr val="accent3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 fontAlgn="base"/>
            <a:endParaRPr lang="zh-CN" altLang="en-US" strike="noStrike" noProof="1"/>
          </a:p>
        </p:txBody>
      </p:sp>
      <p:grpSp>
        <p:nvGrpSpPr>
          <p:cNvPr id="33795" name="组合 10"/>
          <p:cNvGrpSpPr/>
          <p:nvPr/>
        </p:nvGrpSpPr>
        <p:grpSpPr>
          <a:xfrm>
            <a:off x="4745038" y="1017588"/>
            <a:ext cx="1179512" cy="1181100"/>
            <a:chOff x="1573983" y="1974776"/>
            <a:chExt cx="1813954" cy="1813954"/>
          </a:xfrm>
        </p:grpSpPr>
        <p:grpSp>
          <p:nvGrpSpPr>
            <p:cNvPr id="33796" name="组合 3"/>
            <p:cNvGrpSpPr/>
            <p:nvPr/>
          </p:nvGrpSpPr>
          <p:grpSpPr>
            <a:xfrm rot="1267204">
              <a:off x="1573983" y="1974776"/>
              <a:ext cx="1813954" cy="1813954"/>
              <a:chOff x="3518404" y="1580443"/>
              <a:chExt cx="1276350" cy="1276350"/>
            </a:xfrm>
          </p:grpSpPr>
          <p:sp>
            <p:nvSpPr>
              <p:cNvPr id="5" name="椭圆 4"/>
              <p:cNvSpPr/>
              <p:nvPr/>
            </p:nvSpPr>
            <p:spPr bwMode="auto">
              <a:xfrm>
                <a:off x="3518404" y="1580443"/>
                <a:ext cx="1276350" cy="1276350"/>
              </a:xfrm>
              <a:prstGeom prst="ellipse">
                <a:avLst/>
              </a:prstGeom>
              <a:gradFill flip="none" rotWithShape="1">
                <a:gsLst>
                  <a:gs pos="0">
                    <a:srgbClr val="DAED23"/>
                  </a:gs>
                  <a:gs pos="47000">
                    <a:srgbClr val="C1D31B"/>
                  </a:gs>
                  <a:gs pos="82000">
                    <a:srgbClr val="809B1D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6350">
                <a:solidFill>
                  <a:schemeClr val="accent3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fontAlgn="base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trike="noStrike" noProof="1"/>
              </a:p>
            </p:txBody>
          </p:sp>
          <p:sp>
            <p:nvSpPr>
              <p:cNvPr id="6" name="椭圆 5"/>
              <p:cNvSpPr/>
              <p:nvPr/>
            </p:nvSpPr>
            <p:spPr bwMode="auto">
              <a:xfrm rot="20122633">
                <a:off x="3974016" y="2569456"/>
                <a:ext cx="774700" cy="266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55000"/>
                    </a:schemeClr>
                  </a:gs>
                  <a:gs pos="50000">
                    <a:schemeClr val="bg1">
                      <a:shade val="67500"/>
                      <a:satMod val="115000"/>
                      <a:alpha val="12000"/>
                    </a:schemeClr>
                  </a:gs>
                  <a:gs pos="100000">
                    <a:schemeClr val="bg1">
                      <a:shade val="100000"/>
                      <a:satMod val="11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fontAlgn="base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trike="noStrike" noProof="1"/>
              </a:p>
            </p:txBody>
          </p:sp>
          <p:sp>
            <p:nvSpPr>
              <p:cNvPr id="7" name="椭圆 6"/>
              <p:cNvSpPr/>
              <p:nvPr/>
            </p:nvSpPr>
            <p:spPr bwMode="auto">
              <a:xfrm rot="912585">
                <a:off x="3692475" y="1631589"/>
                <a:ext cx="838059" cy="83805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6000">
                    <a:schemeClr val="bg1">
                      <a:alpha val="51000"/>
                    </a:schemeClr>
                  </a:gs>
                  <a:gs pos="30000">
                    <a:schemeClr val="bg1">
                      <a:alpha val="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fontAlgn="base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trike="noStrike" noProof="1"/>
              </a:p>
            </p:txBody>
          </p:sp>
        </p:grpSp>
        <p:sp>
          <p:nvSpPr>
            <p:cNvPr id="8" name="椭圆 7"/>
            <p:cNvSpPr/>
            <p:nvPr/>
          </p:nvSpPr>
          <p:spPr>
            <a:xfrm rot="1267204">
              <a:off x="1780571" y="2169363"/>
              <a:ext cx="1393865" cy="13938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 fontAlgn="base"/>
              <a:endParaRPr lang="zh-CN" altLang="en-US" strike="noStrike" noProof="1"/>
            </a:p>
          </p:txBody>
        </p:sp>
      </p:grpSp>
      <p:sp>
        <p:nvSpPr>
          <p:cNvPr id="13" name="椭圆 9"/>
          <p:cNvSpPr/>
          <p:nvPr/>
        </p:nvSpPr>
        <p:spPr>
          <a:xfrm>
            <a:off x="4764088" y="2768600"/>
            <a:ext cx="4129088" cy="1625600"/>
          </a:xfrm>
          <a:custGeom>
            <a:avLst/>
            <a:gdLst/>
            <a:ahLst/>
            <a:cxnLst/>
            <a:rect l="l" t="t" r="r" b="b"/>
            <a:pathLst>
              <a:path w="5166653" h="2369443">
                <a:moveTo>
                  <a:pt x="1350229" y="0"/>
                </a:moveTo>
                <a:lnTo>
                  <a:pt x="5166653" y="0"/>
                </a:lnTo>
                <a:lnTo>
                  <a:pt x="5166653" y="2369443"/>
                </a:lnTo>
                <a:lnTo>
                  <a:pt x="1350229" y="2369443"/>
                </a:lnTo>
                <a:lnTo>
                  <a:pt x="1350229" y="2153255"/>
                </a:lnTo>
                <a:cubicBezTo>
                  <a:pt x="1247686" y="2188856"/>
                  <a:pt x="1137525" y="2207687"/>
                  <a:pt x="1022966" y="2207687"/>
                </a:cubicBezTo>
                <a:cubicBezTo>
                  <a:pt x="457997" y="2207687"/>
                  <a:pt x="0" y="1749690"/>
                  <a:pt x="0" y="1184721"/>
                </a:cubicBezTo>
                <a:cubicBezTo>
                  <a:pt x="0" y="619752"/>
                  <a:pt x="457997" y="161755"/>
                  <a:pt x="1022966" y="161755"/>
                </a:cubicBezTo>
                <a:cubicBezTo>
                  <a:pt x="1137525" y="161755"/>
                  <a:pt x="1247686" y="180586"/>
                  <a:pt x="1350229" y="21618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3"/>
            </a:solidFill>
          </a:ln>
          <a:effectLst>
            <a:outerShdw blurRad="38100" dist="63500" dir="5400000" algn="t" rotWithShape="0">
              <a:schemeClr val="accent3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 fontAlgn="base"/>
            <a:endParaRPr lang="zh-CN" altLang="en-US" strike="noStrike" noProof="1"/>
          </a:p>
        </p:txBody>
      </p:sp>
      <p:grpSp>
        <p:nvGrpSpPr>
          <p:cNvPr id="33802" name="组合 13"/>
          <p:cNvGrpSpPr/>
          <p:nvPr/>
        </p:nvGrpSpPr>
        <p:grpSpPr>
          <a:xfrm>
            <a:off x="4764088" y="3027363"/>
            <a:ext cx="1179512" cy="1179512"/>
            <a:chOff x="1573983" y="1974776"/>
            <a:chExt cx="1813954" cy="1813954"/>
          </a:xfrm>
        </p:grpSpPr>
        <p:grpSp>
          <p:nvGrpSpPr>
            <p:cNvPr id="33803" name="组合 14"/>
            <p:cNvGrpSpPr/>
            <p:nvPr/>
          </p:nvGrpSpPr>
          <p:grpSpPr>
            <a:xfrm rot="1267204">
              <a:off x="1573983" y="1974776"/>
              <a:ext cx="1813954" cy="1813954"/>
              <a:chOff x="3518404" y="1580443"/>
              <a:chExt cx="1276350" cy="1276350"/>
            </a:xfrm>
          </p:grpSpPr>
          <p:sp>
            <p:nvSpPr>
              <p:cNvPr id="17" name="椭圆 16"/>
              <p:cNvSpPr/>
              <p:nvPr/>
            </p:nvSpPr>
            <p:spPr bwMode="auto">
              <a:xfrm>
                <a:off x="3518404" y="1580443"/>
                <a:ext cx="1276350" cy="1276350"/>
              </a:xfrm>
              <a:prstGeom prst="ellipse">
                <a:avLst/>
              </a:prstGeom>
              <a:gradFill flip="none" rotWithShape="1">
                <a:gsLst>
                  <a:gs pos="0">
                    <a:srgbClr val="DAED23"/>
                  </a:gs>
                  <a:gs pos="47000">
                    <a:srgbClr val="C1D31B"/>
                  </a:gs>
                  <a:gs pos="82000">
                    <a:srgbClr val="809B1D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6350">
                <a:solidFill>
                  <a:schemeClr val="accent3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fontAlgn="base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trike="noStrike" noProof="1"/>
              </a:p>
            </p:txBody>
          </p:sp>
          <p:sp>
            <p:nvSpPr>
              <p:cNvPr id="18" name="椭圆 17"/>
              <p:cNvSpPr/>
              <p:nvPr/>
            </p:nvSpPr>
            <p:spPr bwMode="auto">
              <a:xfrm rot="20122633">
                <a:off x="3974016" y="2569456"/>
                <a:ext cx="774700" cy="266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55000"/>
                    </a:schemeClr>
                  </a:gs>
                  <a:gs pos="50000">
                    <a:schemeClr val="bg1">
                      <a:shade val="67500"/>
                      <a:satMod val="115000"/>
                      <a:alpha val="12000"/>
                    </a:schemeClr>
                  </a:gs>
                  <a:gs pos="100000">
                    <a:schemeClr val="bg1">
                      <a:shade val="100000"/>
                      <a:satMod val="11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fontAlgn="base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trike="noStrike" noProof="1"/>
              </a:p>
            </p:txBody>
          </p:sp>
          <p:sp>
            <p:nvSpPr>
              <p:cNvPr id="19" name="椭圆 18"/>
              <p:cNvSpPr/>
              <p:nvPr/>
            </p:nvSpPr>
            <p:spPr bwMode="auto">
              <a:xfrm rot="912585">
                <a:off x="3692475" y="1631589"/>
                <a:ext cx="838059" cy="83805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6000">
                    <a:schemeClr val="bg1">
                      <a:alpha val="51000"/>
                    </a:schemeClr>
                  </a:gs>
                  <a:gs pos="30000">
                    <a:schemeClr val="bg1">
                      <a:alpha val="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fontAlgn="base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trike="noStrike" noProof="1"/>
              </a:p>
            </p:txBody>
          </p:sp>
        </p:grpSp>
        <p:sp>
          <p:nvSpPr>
            <p:cNvPr id="16" name="椭圆 15"/>
            <p:cNvSpPr/>
            <p:nvPr/>
          </p:nvSpPr>
          <p:spPr>
            <a:xfrm rot="1267204">
              <a:off x="1780571" y="2169363"/>
              <a:ext cx="1393865" cy="13938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 fontAlgn="base"/>
              <a:endParaRPr lang="zh-CN" altLang="en-US" strike="noStrike" noProof="1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5940425" y="909638"/>
            <a:ext cx="1787525" cy="3841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noProof="1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倒圆角</a:t>
            </a:r>
            <a:endParaRPr lang="en-US" altLang="zh-CN" b="1" noProof="1" dirty="0" smtClean="0">
              <a:solidFill>
                <a:schemeClr val="accent3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119813" y="2882900"/>
            <a:ext cx="1871663" cy="3841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noProof="1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曲面修剪实体</a:t>
            </a:r>
            <a:endParaRPr lang="en-US" altLang="zh-CN" b="1" noProof="1" dirty="0" smtClean="0">
              <a:solidFill>
                <a:schemeClr val="accent3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38" name="椭圆 9"/>
          <p:cNvSpPr/>
          <p:nvPr/>
        </p:nvSpPr>
        <p:spPr>
          <a:xfrm>
            <a:off x="4787900" y="4868863"/>
            <a:ext cx="4130675" cy="1627188"/>
          </a:xfrm>
          <a:custGeom>
            <a:avLst/>
            <a:gdLst/>
            <a:ahLst/>
            <a:cxnLst/>
            <a:rect l="l" t="t" r="r" b="b"/>
            <a:pathLst>
              <a:path w="5166653" h="2369443">
                <a:moveTo>
                  <a:pt x="1350229" y="0"/>
                </a:moveTo>
                <a:lnTo>
                  <a:pt x="5166653" y="0"/>
                </a:lnTo>
                <a:lnTo>
                  <a:pt x="5166653" y="2369443"/>
                </a:lnTo>
                <a:lnTo>
                  <a:pt x="1350229" y="2369443"/>
                </a:lnTo>
                <a:lnTo>
                  <a:pt x="1350229" y="2153255"/>
                </a:lnTo>
                <a:cubicBezTo>
                  <a:pt x="1247686" y="2188856"/>
                  <a:pt x="1137525" y="2207687"/>
                  <a:pt x="1022966" y="2207687"/>
                </a:cubicBezTo>
                <a:cubicBezTo>
                  <a:pt x="457997" y="2207687"/>
                  <a:pt x="0" y="1749690"/>
                  <a:pt x="0" y="1184721"/>
                </a:cubicBezTo>
                <a:cubicBezTo>
                  <a:pt x="0" y="619752"/>
                  <a:pt x="457997" y="161755"/>
                  <a:pt x="1022966" y="161755"/>
                </a:cubicBezTo>
                <a:cubicBezTo>
                  <a:pt x="1137525" y="161755"/>
                  <a:pt x="1247686" y="180586"/>
                  <a:pt x="1350229" y="21618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3"/>
            </a:solidFill>
          </a:ln>
          <a:effectLst>
            <a:outerShdw blurRad="38100" dist="63500" dir="5400000" algn="t" rotWithShape="0">
              <a:schemeClr val="accent3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 fontAlgn="base"/>
            <a:endParaRPr lang="zh-CN" altLang="en-US" strike="noStrike" noProof="1"/>
          </a:p>
        </p:txBody>
      </p:sp>
      <p:grpSp>
        <p:nvGrpSpPr>
          <p:cNvPr id="33811" name="组合 38"/>
          <p:cNvGrpSpPr/>
          <p:nvPr/>
        </p:nvGrpSpPr>
        <p:grpSpPr>
          <a:xfrm>
            <a:off x="4787900" y="5129213"/>
            <a:ext cx="1179513" cy="1179512"/>
            <a:chOff x="1573983" y="1974776"/>
            <a:chExt cx="1813954" cy="1813954"/>
          </a:xfrm>
        </p:grpSpPr>
        <p:grpSp>
          <p:nvGrpSpPr>
            <p:cNvPr id="33812" name="组合 39"/>
            <p:cNvGrpSpPr/>
            <p:nvPr/>
          </p:nvGrpSpPr>
          <p:grpSpPr>
            <a:xfrm rot="1267204">
              <a:off x="1573983" y="1974776"/>
              <a:ext cx="1813954" cy="1813954"/>
              <a:chOff x="3518404" y="1580443"/>
              <a:chExt cx="1276350" cy="1276350"/>
            </a:xfrm>
          </p:grpSpPr>
          <p:sp>
            <p:nvSpPr>
              <p:cNvPr id="41" name="椭圆 40"/>
              <p:cNvSpPr/>
              <p:nvPr/>
            </p:nvSpPr>
            <p:spPr bwMode="auto">
              <a:xfrm>
                <a:off x="3518404" y="1580443"/>
                <a:ext cx="1276350" cy="1276350"/>
              </a:xfrm>
              <a:prstGeom prst="ellipse">
                <a:avLst/>
              </a:prstGeom>
              <a:gradFill flip="none" rotWithShape="1">
                <a:gsLst>
                  <a:gs pos="0">
                    <a:srgbClr val="DAED23"/>
                  </a:gs>
                  <a:gs pos="47000">
                    <a:srgbClr val="C1D31B"/>
                  </a:gs>
                  <a:gs pos="82000">
                    <a:srgbClr val="809B1D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6350">
                <a:solidFill>
                  <a:schemeClr val="accent3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fontAlgn="base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trike="noStrike" noProof="1"/>
              </a:p>
            </p:txBody>
          </p:sp>
          <p:sp>
            <p:nvSpPr>
              <p:cNvPr id="42" name="椭圆 41"/>
              <p:cNvSpPr/>
              <p:nvPr/>
            </p:nvSpPr>
            <p:spPr bwMode="auto">
              <a:xfrm rot="20122633">
                <a:off x="3974016" y="2569456"/>
                <a:ext cx="774700" cy="266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55000"/>
                    </a:schemeClr>
                  </a:gs>
                  <a:gs pos="50000">
                    <a:schemeClr val="bg1">
                      <a:shade val="67500"/>
                      <a:satMod val="115000"/>
                      <a:alpha val="12000"/>
                    </a:schemeClr>
                  </a:gs>
                  <a:gs pos="100000">
                    <a:schemeClr val="bg1">
                      <a:shade val="100000"/>
                      <a:satMod val="11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fontAlgn="base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trike="noStrike" noProof="1"/>
              </a:p>
            </p:txBody>
          </p:sp>
          <p:sp>
            <p:nvSpPr>
              <p:cNvPr id="43" name="椭圆 42"/>
              <p:cNvSpPr/>
              <p:nvPr/>
            </p:nvSpPr>
            <p:spPr bwMode="auto">
              <a:xfrm rot="912585">
                <a:off x="3692475" y="1631589"/>
                <a:ext cx="838059" cy="83805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6000">
                    <a:schemeClr val="bg1">
                      <a:alpha val="51000"/>
                    </a:schemeClr>
                  </a:gs>
                  <a:gs pos="30000">
                    <a:schemeClr val="bg1">
                      <a:alpha val="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fontAlgn="base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trike="noStrike" noProof="1"/>
              </a:p>
            </p:txBody>
          </p:sp>
        </p:grpSp>
        <p:sp>
          <p:nvSpPr>
            <p:cNvPr id="44" name="椭圆 43"/>
            <p:cNvSpPr/>
            <p:nvPr/>
          </p:nvSpPr>
          <p:spPr>
            <a:xfrm rot="1267204">
              <a:off x="1780571" y="2169363"/>
              <a:ext cx="1393865" cy="13938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 fontAlgn="base"/>
              <a:endParaRPr lang="zh-CN" altLang="en-US" strike="noStrike" noProof="1"/>
            </a:p>
          </p:txBody>
        </p:sp>
      </p:grpSp>
      <p:sp>
        <p:nvSpPr>
          <p:cNvPr id="46" name="TextBox 50"/>
          <p:cNvSpPr txBox="1"/>
          <p:nvPr/>
        </p:nvSpPr>
        <p:spPr>
          <a:xfrm>
            <a:off x="5856288" y="4840288"/>
            <a:ext cx="1620838" cy="3841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noProof="1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创建混合实体</a:t>
            </a:r>
            <a:endParaRPr lang="en-US" altLang="zh-CN" b="1" noProof="1" dirty="0" smtClean="0">
              <a:solidFill>
                <a:schemeClr val="accent3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54" name="TextBox 30"/>
          <p:cNvSpPr txBox="1"/>
          <p:nvPr/>
        </p:nvSpPr>
        <p:spPr>
          <a:xfrm>
            <a:off x="5148263" y="1341438"/>
            <a:ext cx="893763" cy="612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 noProof="1" dirty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4</a:t>
            </a:r>
            <a:endParaRPr lang="en-US" sz="3200" b="1" noProof="1" dirty="0">
              <a:solidFill>
                <a:schemeClr val="accent3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5" name="TextBox 30"/>
          <p:cNvSpPr txBox="1"/>
          <p:nvPr/>
        </p:nvSpPr>
        <p:spPr>
          <a:xfrm>
            <a:off x="5148263" y="3286125"/>
            <a:ext cx="893763" cy="612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 noProof="1" dirty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5</a:t>
            </a:r>
            <a:endParaRPr lang="en-US" sz="3200" b="1" noProof="1" dirty="0">
              <a:solidFill>
                <a:schemeClr val="accent3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" name="TextBox 30"/>
          <p:cNvSpPr txBox="1"/>
          <p:nvPr/>
        </p:nvSpPr>
        <p:spPr>
          <a:xfrm>
            <a:off x="5148263" y="5445125"/>
            <a:ext cx="893763" cy="614363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 noProof="1" dirty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6</a:t>
            </a:r>
            <a:endParaRPr lang="en-US" sz="3200" b="1" noProof="1" dirty="0">
              <a:solidFill>
                <a:schemeClr val="accent3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3821" name="组合 8"/>
          <p:cNvGrpSpPr/>
          <p:nvPr/>
        </p:nvGrpSpPr>
        <p:grpSpPr>
          <a:xfrm>
            <a:off x="468313" y="1196975"/>
            <a:ext cx="3954462" cy="1516063"/>
            <a:chOff x="623" y="2678"/>
            <a:chExt cx="6624" cy="2560"/>
          </a:xfrm>
        </p:grpSpPr>
        <p:sp>
          <p:nvSpPr>
            <p:cNvPr id="22" name="椭圆 9"/>
            <p:cNvSpPr/>
            <p:nvPr/>
          </p:nvSpPr>
          <p:spPr>
            <a:xfrm flipH="1">
              <a:off x="623" y="2678"/>
              <a:ext cx="6502" cy="2560"/>
            </a:xfrm>
            <a:custGeom>
              <a:avLst/>
              <a:gdLst/>
              <a:ahLst/>
              <a:cxnLst/>
              <a:rect l="l" t="t" r="r" b="b"/>
              <a:pathLst>
                <a:path w="5166653" h="2369443">
                  <a:moveTo>
                    <a:pt x="1350229" y="0"/>
                  </a:moveTo>
                  <a:lnTo>
                    <a:pt x="5166653" y="0"/>
                  </a:lnTo>
                  <a:lnTo>
                    <a:pt x="5166653" y="2369443"/>
                  </a:lnTo>
                  <a:lnTo>
                    <a:pt x="1350229" y="2369443"/>
                  </a:lnTo>
                  <a:lnTo>
                    <a:pt x="1350229" y="2153255"/>
                  </a:lnTo>
                  <a:cubicBezTo>
                    <a:pt x="1247686" y="2188856"/>
                    <a:pt x="1137525" y="2207687"/>
                    <a:pt x="1022966" y="2207687"/>
                  </a:cubicBezTo>
                  <a:cubicBezTo>
                    <a:pt x="457997" y="2207687"/>
                    <a:pt x="0" y="1749690"/>
                    <a:pt x="0" y="1184721"/>
                  </a:cubicBezTo>
                  <a:cubicBezTo>
                    <a:pt x="0" y="619752"/>
                    <a:pt x="457997" y="161755"/>
                    <a:pt x="1022966" y="161755"/>
                  </a:cubicBezTo>
                  <a:cubicBezTo>
                    <a:pt x="1137525" y="161755"/>
                    <a:pt x="1247686" y="180586"/>
                    <a:pt x="1350229" y="21618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3"/>
              </a:solidFill>
            </a:ln>
            <a:effectLst>
              <a:outerShdw blurRad="38100" dist="63500" dir="5400000" algn="t" rotWithShape="0">
                <a:schemeClr val="accent3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 fontAlgn="base"/>
              <a:endParaRPr lang="zh-CN" altLang="en-US" strike="noStrike" noProof="1"/>
            </a:p>
          </p:txBody>
        </p:sp>
        <p:grpSp>
          <p:nvGrpSpPr>
            <p:cNvPr id="33823" name="组合 22"/>
            <p:cNvGrpSpPr/>
            <p:nvPr/>
          </p:nvGrpSpPr>
          <p:grpSpPr>
            <a:xfrm flipH="1">
              <a:off x="5268" y="3087"/>
              <a:ext cx="1857" cy="1857"/>
              <a:chOff x="1573983" y="1974776"/>
              <a:chExt cx="1813954" cy="1813954"/>
            </a:xfrm>
          </p:grpSpPr>
          <p:grpSp>
            <p:nvGrpSpPr>
              <p:cNvPr id="33824" name="组合 23"/>
              <p:cNvGrpSpPr/>
              <p:nvPr/>
            </p:nvGrpSpPr>
            <p:grpSpPr>
              <a:xfrm rot="1267204">
                <a:off x="1573983" y="1974776"/>
                <a:ext cx="1813954" cy="1813954"/>
                <a:chOff x="3518404" y="1580443"/>
                <a:chExt cx="1276350" cy="1276350"/>
              </a:xfrm>
            </p:grpSpPr>
            <p:sp>
              <p:nvSpPr>
                <p:cNvPr id="26" name="椭圆 25"/>
                <p:cNvSpPr/>
                <p:nvPr/>
              </p:nvSpPr>
              <p:spPr bwMode="auto">
                <a:xfrm>
                  <a:off x="3518404" y="1580443"/>
                  <a:ext cx="1276350" cy="1276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AED23"/>
                    </a:gs>
                    <a:gs pos="47000">
                      <a:srgbClr val="C1D31B"/>
                    </a:gs>
                    <a:gs pos="82000">
                      <a:srgbClr val="809B1D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6350">
                  <a:solidFill>
                    <a:schemeClr val="accent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27" name="椭圆 26"/>
                <p:cNvSpPr/>
                <p:nvPr/>
              </p:nvSpPr>
              <p:spPr bwMode="auto">
                <a:xfrm rot="20122633">
                  <a:off x="3974016" y="2569456"/>
                  <a:ext cx="774700" cy="2667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55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alpha val="12000"/>
                      </a:schemeClr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28" name="椭圆 27"/>
                <p:cNvSpPr/>
                <p:nvPr/>
              </p:nvSpPr>
              <p:spPr bwMode="auto">
                <a:xfrm rot="912585">
                  <a:off x="3692475" y="1631589"/>
                  <a:ext cx="838059" cy="83805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16000">
                      <a:schemeClr val="bg1">
                        <a:alpha val="51000"/>
                      </a:schemeClr>
                    </a:gs>
                    <a:gs pos="30000">
                      <a:schemeClr val="bg1">
                        <a:alpha val="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</p:grpSp>
          <p:sp>
            <p:nvSpPr>
              <p:cNvPr id="25" name="椭圆 24"/>
              <p:cNvSpPr/>
              <p:nvPr/>
            </p:nvSpPr>
            <p:spPr>
              <a:xfrm rot="1267204">
                <a:off x="1780571" y="2169363"/>
                <a:ext cx="1393865" cy="13938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pPr algn="ctr" fontAlgn="base"/>
                <a:endParaRPr lang="zh-CN" altLang="en-US" strike="noStrike" noProof="1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5839" y="3586"/>
              <a:ext cx="1408" cy="1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3200" b="1" noProof="1" smtClean="0">
                  <a:solidFill>
                    <a:schemeClr val="accent3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1</a:t>
              </a:r>
              <a:endParaRPr lang="en-US" sz="3200" b="1" noProof="1" dirty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68" y="2703"/>
              <a:ext cx="2350" cy="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 noProof="1" dirty="0" smtClean="0">
                  <a:solidFill>
                    <a:schemeClr val="accent3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领域组</a:t>
              </a:r>
              <a:endParaRPr lang="en-US" altLang="zh-CN" b="1" noProof="1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3831" name="组合 31"/>
          <p:cNvGrpSpPr/>
          <p:nvPr/>
        </p:nvGrpSpPr>
        <p:grpSpPr>
          <a:xfrm>
            <a:off x="468313" y="4879975"/>
            <a:ext cx="3843337" cy="1485900"/>
            <a:chOff x="736" y="6196"/>
            <a:chExt cx="6624" cy="2672"/>
          </a:xfrm>
        </p:grpSpPr>
        <p:sp>
          <p:nvSpPr>
            <p:cNvPr id="4" name="椭圆 9"/>
            <p:cNvSpPr/>
            <p:nvPr/>
          </p:nvSpPr>
          <p:spPr>
            <a:xfrm flipH="1">
              <a:off x="736" y="6308"/>
              <a:ext cx="6502" cy="2560"/>
            </a:xfrm>
            <a:custGeom>
              <a:avLst/>
              <a:gdLst/>
              <a:ahLst/>
              <a:cxnLst/>
              <a:rect l="l" t="t" r="r" b="b"/>
              <a:pathLst>
                <a:path w="5166653" h="2369443">
                  <a:moveTo>
                    <a:pt x="1350229" y="0"/>
                  </a:moveTo>
                  <a:lnTo>
                    <a:pt x="5166653" y="0"/>
                  </a:lnTo>
                  <a:lnTo>
                    <a:pt x="5166653" y="2369443"/>
                  </a:lnTo>
                  <a:lnTo>
                    <a:pt x="1350229" y="2369443"/>
                  </a:lnTo>
                  <a:lnTo>
                    <a:pt x="1350229" y="2153255"/>
                  </a:lnTo>
                  <a:cubicBezTo>
                    <a:pt x="1247686" y="2188856"/>
                    <a:pt x="1137525" y="2207687"/>
                    <a:pt x="1022966" y="2207687"/>
                  </a:cubicBezTo>
                  <a:cubicBezTo>
                    <a:pt x="457997" y="2207687"/>
                    <a:pt x="0" y="1749690"/>
                    <a:pt x="0" y="1184721"/>
                  </a:cubicBezTo>
                  <a:cubicBezTo>
                    <a:pt x="0" y="619752"/>
                    <a:pt x="457997" y="161755"/>
                    <a:pt x="1022966" y="161755"/>
                  </a:cubicBezTo>
                  <a:cubicBezTo>
                    <a:pt x="1137525" y="161755"/>
                    <a:pt x="1247686" y="180586"/>
                    <a:pt x="1350229" y="21618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3"/>
              </a:solidFill>
            </a:ln>
            <a:effectLst>
              <a:outerShdw blurRad="38100" dist="63500" dir="5400000" algn="t" rotWithShape="0">
                <a:schemeClr val="accent3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 fontAlgn="base"/>
              <a:endParaRPr lang="zh-CN" altLang="en-US" strike="noStrike" noProof="1"/>
            </a:p>
          </p:txBody>
        </p:sp>
        <p:grpSp>
          <p:nvGrpSpPr>
            <p:cNvPr id="33833" name="组合 11"/>
            <p:cNvGrpSpPr/>
            <p:nvPr/>
          </p:nvGrpSpPr>
          <p:grpSpPr>
            <a:xfrm flipH="1">
              <a:off x="5381" y="6717"/>
              <a:ext cx="1857" cy="1857"/>
              <a:chOff x="1573983" y="1974776"/>
              <a:chExt cx="1813954" cy="1813954"/>
            </a:xfrm>
          </p:grpSpPr>
          <p:grpSp>
            <p:nvGrpSpPr>
              <p:cNvPr id="33834" name="组合 19"/>
              <p:cNvGrpSpPr/>
              <p:nvPr/>
            </p:nvGrpSpPr>
            <p:grpSpPr>
              <a:xfrm rot="1267204">
                <a:off x="1573983" y="1974776"/>
                <a:ext cx="1813954" cy="1813954"/>
                <a:chOff x="3518404" y="1580443"/>
                <a:chExt cx="1276350" cy="1276350"/>
              </a:xfrm>
            </p:grpSpPr>
            <p:sp>
              <p:nvSpPr>
                <p:cNvPr id="21" name="椭圆 20"/>
                <p:cNvSpPr/>
                <p:nvPr/>
              </p:nvSpPr>
              <p:spPr bwMode="auto">
                <a:xfrm>
                  <a:off x="3518404" y="1580443"/>
                  <a:ext cx="1276350" cy="1276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AED23"/>
                    </a:gs>
                    <a:gs pos="47000">
                      <a:srgbClr val="C1D31B"/>
                    </a:gs>
                    <a:gs pos="82000">
                      <a:srgbClr val="809B1D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6350">
                  <a:solidFill>
                    <a:schemeClr val="accent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29" name="椭圆 28"/>
                <p:cNvSpPr/>
                <p:nvPr/>
              </p:nvSpPr>
              <p:spPr bwMode="auto">
                <a:xfrm rot="20122633">
                  <a:off x="3974016" y="2569456"/>
                  <a:ext cx="774700" cy="2667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55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alpha val="12000"/>
                      </a:schemeClr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33" name="椭圆 32"/>
                <p:cNvSpPr/>
                <p:nvPr/>
              </p:nvSpPr>
              <p:spPr bwMode="auto">
                <a:xfrm rot="912585">
                  <a:off x="3692475" y="1631589"/>
                  <a:ext cx="838059" cy="83805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16000">
                      <a:schemeClr val="bg1">
                        <a:alpha val="51000"/>
                      </a:schemeClr>
                    </a:gs>
                    <a:gs pos="30000">
                      <a:schemeClr val="bg1">
                        <a:alpha val="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</p:grpSp>
          <p:sp>
            <p:nvSpPr>
              <p:cNvPr id="34" name="椭圆 33"/>
              <p:cNvSpPr/>
              <p:nvPr/>
            </p:nvSpPr>
            <p:spPr>
              <a:xfrm rot="1267204">
                <a:off x="1780571" y="2169363"/>
                <a:ext cx="1393865" cy="13938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pPr algn="ctr" fontAlgn="base"/>
                <a:endParaRPr lang="zh-CN" altLang="en-US" strike="noStrike" noProof="1"/>
              </a:p>
            </p:txBody>
          </p:sp>
        </p:grpSp>
        <p:sp>
          <p:nvSpPr>
            <p:cNvPr id="36" name="TextBox 46"/>
            <p:cNvSpPr txBox="1"/>
            <p:nvPr/>
          </p:nvSpPr>
          <p:spPr>
            <a:xfrm>
              <a:off x="758" y="6196"/>
              <a:ext cx="3385" cy="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 noProof="1" dirty="0" smtClean="0">
                  <a:solidFill>
                    <a:schemeClr val="accent3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构造曲面</a:t>
              </a:r>
              <a:endParaRPr lang="en-US" altLang="zh-CN" b="1" noProof="1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endParaRP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5952" y="7216"/>
              <a:ext cx="1408" cy="1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3200" b="1" noProof="1" dirty="0">
                  <a:solidFill>
                    <a:schemeClr val="accent3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3</a:t>
              </a:r>
              <a:endParaRPr lang="en-US" sz="3200" b="1" noProof="1" dirty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3841" name="组合 36"/>
          <p:cNvGrpSpPr/>
          <p:nvPr/>
        </p:nvGrpSpPr>
        <p:grpSpPr>
          <a:xfrm>
            <a:off x="468313" y="3068638"/>
            <a:ext cx="3843337" cy="1425575"/>
            <a:chOff x="736" y="6309"/>
            <a:chExt cx="6624" cy="2561"/>
          </a:xfrm>
        </p:grpSpPr>
        <p:sp>
          <p:nvSpPr>
            <p:cNvPr id="45" name="椭圆 9"/>
            <p:cNvSpPr/>
            <p:nvPr/>
          </p:nvSpPr>
          <p:spPr>
            <a:xfrm flipH="1">
              <a:off x="736" y="6309"/>
              <a:ext cx="6503" cy="2561"/>
            </a:xfrm>
            <a:custGeom>
              <a:avLst/>
              <a:gdLst/>
              <a:ahLst/>
              <a:cxnLst/>
              <a:rect l="l" t="t" r="r" b="b"/>
              <a:pathLst>
                <a:path w="5166653" h="2369443">
                  <a:moveTo>
                    <a:pt x="1350229" y="0"/>
                  </a:moveTo>
                  <a:lnTo>
                    <a:pt x="5166653" y="0"/>
                  </a:lnTo>
                  <a:lnTo>
                    <a:pt x="5166653" y="2369443"/>
                  </a:lnTo>
                  <a:lnTo>
                    <a:pt x="1350229" y="2369443"/>
                  </a:lnTo>
                  <a:lnTo>
                    <a:pt x="1350229" y="2153255"/>
                  </a:lnTo>
                  <a:cubicBezTo>
                    <a:pt x="1247686" y="2188856"/>
                    <a:pt x="1137525" y="2207687"/>
                    <a:pt x="1022966" y="2207687"/>
                  </a:cubicBezTo>
                  <a:cubicBezTo>
                    <a:pt x="457997" y="2207687"/>
                    <a:pt x="0" y="1749690"/>
                    <a:pt x="0" y="1184721"/>
                  </a:cubicBezTo>
                  <a:cubicBezTo>
                    <a:pt x="0" y="619752"/>
                    <a:pt x="457997" y="161755"/>
                    <a:pt x="1022966" y="161755"/>
                  </a:cubicBezTo>
                  <a:cubicBezTo>
                    <a:pt x="1137525" y="161755"/>
                    <a:pt x="1247686" y="180586"/>
                    <a:pt x="1350229" y="21618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3"/>
              </a:solidFill>
            </a:ln>
            <a:effectLst>
              <a:outerShdw blurRad="38100" dist="63500" dir="5400000" algn="t" rotWithShape="0">
                <a:schemeClr val="accent3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 fontAlgn="base"/>
              <a:endParaRPr lang="zh-CN" altLang="en-US" strike="noStrike" noProof="1"/>
            </a:p>
          </p:txBody>
        </p:sp>
        <p:grpSp>
          <p:nvGrpSpPr>
            <p:cNvPr id="33843" name="组合 47"/>
            <p:cNvGrpSpPr/>
            <p:nvPr/>
          </p:nvGrpSpPr>
          <p:grpSpPr>
            <a:xfrm flipH="1">
              <a:off x="5381" y="6717"/>
              <a:ext cx="1858" cy="1858"/>
              <a:chOff x="1573983" y="1974776"/>
              <a:chExt cx="1813954" cy="1813954"/>
            </a:xfrm>
          </p:grpSpPr>
          <p:grpSp>
            <p:nvGrpSpPr>
              <p:cNvPr id="33844" name="组合 49"/>
              <p:cNvGrpSpPr/>
              <p:nvPr/>
            </p:nvGrpSpPr>
            <p:grpSpPr>
              <a:xfrm rot="1267204">
                <a:off x="1573983" y="1974776"/>
                <a:ext cx="1813954" cy="1813954"/>
                <a:chOff x="3518404" y="1580443"/>
                <a:chExt cx="1276350" cy="1276350"/>
              </a:xfrm>
            </p:grpSpPr>
            <p:sp>
              <p:nvSpPr>
                <p:cNvPr id="52" name="椭圆 51"/>
                <p:cNvSpPr/>
                <p:nvPr/>
              </p:nvSpPr>
              <p:spPr bwMode="auto">
                <a:xfrm>
                  <a:off x="3518404" y="1580443"/>
                  <a:ext cx="1276350" cy="1276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AED23"/>
                    </a:gs>
                    <a:gs pos="47000">
                      <a:srgbClr val="C1D31B"/>
                    </a:gs>
                    <a:gs pos="82000">
                      <a:srgbClr val="809B1D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6350">
                  <a:solidFill>
                    <a:schemeClr val="accent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53" name="椭圆 52"/>
                <p:cNvSpPr/>
                <p:nvPr/>
              </p:nvSpPr>
              <p:spPr bwMode="auto">
                <a:xfrm rot="20122633">
                  <a:off x="3974016" y="2569456"/>
                  <a:ext cx="774700" cy="2667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55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alpha val="12000"/>
                      </a:schemeClr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62" name="椭圆 61"/>
                <p:cNvSpPr/>
                <p:nvPr/>
              </p:nvSpPr>
              <p:spPr bwMode="auto">
                <a:xfrm rot="912585">
                  <a:off x="3692475" y="1631589"/>
                  <a:ext cx="838059" cy="83805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16000">
                      <a:schemeClr val="bg1">
                        <a:alpha val="51000"/>
                      </a:schemeClr>
                    </a:gs>
                    <a:gs pos="30000">
                      <a:schemeClr val="bg1">
                        <a:alpha val="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</p:grpSp>
          <p:sp>
            <p:nvSpPr>
              <p:cNvPr id="63" name="椭圆 62"/>
              <p:cNvSpPr/>
              <p:nvPr/>
            </p:nvSpPr>
            <p:spPr>
              <a:xfrm rot="1267204">
                <a:off x="1780571" y="2169363"/>
                <a:ext cx="1393865" cy="13938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pPr algn="ctr" fontAlgn="base"/>
                <a:endParaRPr lang="zh-CN" altLang="en-US" strike="noStrike" noProof="1"/>
              </a:p>
            </p:txBody>
          </p:sp>
        </p:grpSp>
        <p:sp>
          <p:nvSpPr>
            <p:cNvPr id="64" name="TextBox 46"/>
            <p:cNvSpPr txBox="1"/>
            <p:nvPr/>
          </p:nvSpPr>
          <p:spPr>
            <a:xfrm>
              <a:off x="882" y="6325"/>
              <a:ext cx="3385" cy="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 noProof="1" dirty="0" smtClean="0">
                  <a:solidFill>
                    <a:schemeClr val="accent3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对齐</a:t>
              </a:r>
              <a:endParaRPr lang="en-US" altLang="zh-CN" b="1" noProof="1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5" name="TextBox 30"/>
            <p:cNvSpPr txBox="1"/>
            <p:nvPr/>
          </p:nvSpPr>
          <p:spPr>
            <a:xfrm>
              <a:off x="5952" y="7216"/>
              <a:ext cx="1408" cy="1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3200" b="1" noProof="1" smtClean="0">
                  <a:solidFill>
                    <a:schemeClr val="accent3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2</a:t>
              </a:r>
              <a:endParaRPr lang="en-US" sz="3200" b="1" noProof="1" dirty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3851" name="文本框 2"/>
          <p:cNvSpPr txBox="1"/>
          <p:nvPr/>
        </p:nvSpPr>
        <p:spPr>
          <a:xfrm>
            <a:off x="466725" y="1485900"/>
            <a:ext cx="2794000" cy="1187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1自动分割</a:t>
            </a:r>
            <a:endParaRPr lang="zh-CN" altLang="en-US" sz="9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点击进入“领域组”       命令，自动弹出“自动分割”        命令，敏感度设置为“10”面片的粗糙度设置为中间位置，最后点击“       ”命令即可。</a:t>
            </a:r>
            <a:endParaRPr lang="zh-CN" altLang="en-US" sz="9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2分离</a:t>
            </a:r>
            <a:endParaRPr lang="en-US" altLang="zh-CN" sz="9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对划分的区域进行自定义划分，使用分离“        ”命令，选择左下角的“画笔选择模式”，对所不满意的领域组进行划分即可，</a:t>
            </a:r>
            <a:endParaRPr lang="en-US" altLang="zh-CN" sz="9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3852" name="图片 7" descr="2-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5150" y="1628775"/>
            <a:ext cx="15240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53" name="图片 -2147481955" descr="2-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1773238"/>
            <a:ext cx="13335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54" name="Picture 434" descr="1-3-5-1(对勾命令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950" y="1916113"/>
            <a:ext cx="17145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55" name="图片 38" descr="分离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4650" y="2133600"/>
            <a:ext cx="180975" cy="180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856" name="文本框 10"/>
          <p:cNvSpPr txBox="1"/>
          <p:nvPr/>
        </p:nvSpPr>
        <p:spPr>
          <a:xfrm>
            <a:off x="566738" y="3354388"/>
            <a:ext cx="2709862" cy="10525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900"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zh-CN" altLang="en-US"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参照项建立：将点击平面“        ”命令，选择顶面领域建出平面1，做为XY平面1，做为参照项之一。然后利用平面1，使用面片草图的功能做出草图1，做为Y轴方向。选择手动对齐“      ”命令，点击          即可，选择之前做的平面1与草图1中的直线，点击“       ”即可，再点击主视图，查看对齐后结果，</a:t>
            </a:r>
            <a:endParaRPr lang="zh-CN" altLang="en-US" sz="9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3857" name="图片 54" descr="平面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9975" y="3286125"/>
            <a:ext cx="152400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58" name="Picture 441" descr="手动对齐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1775" y="3789363"/>
            <a:ext cx="20002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59" name="图片 57" descr="下一步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7450" y="3933825"/>
            <a:ext cx="160338" cy="12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60" name="图片 -2147481954" descr="对勾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9250" y="4076700"/>
            <a:ext cx="152400" cy="180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861" name="文本框 19"/>
          <p:cNvSpPr txBox="1"/>
          <p:nvPr/>
        </p:nvSpPr>
        <p:spPr>
          <a:xfrm>
            <a:off x="387350" y="5138738"/>
            <a:ext cx="2816225" cy="13255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9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1</a:t>
            </a:r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创建自由曲面</a:t>
            </a:r>
            <a:endParaRPr lang="zh-CN" altLang="en-US" sz="9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r>
              <a:rPr lang="zh-CN" altLang="en-US"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点击       ，进入面片拟合命令，再点击所需的领域组，点击对勾即可，将遥控器上下两个曲面创建。然后点击          面片草图功能将主体轮廓曲面创建。</a:t>
            </a:r>
            <a:endParaRPr lang="zh-CN" altLang="en-US" sz="9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2修剪曲面创建主体</a:t>
            </a:r>
            <a:endParaRPr lang="zh-CN" altLang="en-US" sz="9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依次点击插入&gt;曲面&gt;剪切&amp;合并功能，然后选择构建的六个曲面，点击对钩确定。</a:t>
            </a:r>
            <a:endParaRPr lang="zh-CN" altLang="en-US" sz="9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just"/>
            <a:r>
              <a:rPr lang="zh-CN" altLang="en-US"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最终将主体曲面创建完成，封闭曲面自动生为实体。</a:t>
            </a:r>
            <a:endParaRPr lang="zh-CN" altLang="en-US" sz="9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9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3862" name="图片 221" descr="面片拟合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6013" y="5300663"/>
            <a:ext cx="180975" cy="18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63" name="图片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4575" y="5589588"/>
            <a:ext cx="136525" cy="136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864" name="文本框 2"/>
          <p:cNvSpPr txBox="1"/>
          <p:nvPr/>
        </p:nvSpPr>
        <p:spPr>
          <a:xfrm>
            <a:off x="5940425" y="1268413"/>
            <a:ext cx="2873375" cy="10509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9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1</a:t>
            </a:r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可变圆角</a:t>
            </a:r>
            <a:endParaRPr lang="zh-CN" altLang="en-US" sz="9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r>
              <a:rPr lang="zh-CN" altLang="en-US"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使用      圆角功能中的可变圆角功能把遥控器底面圆角做出来。</a:t>
            </a:r>
            <a:endParaRPr lang="zh-CN" altLang="en-US" sz="9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2简单圆角</a:t>
            </a:r>
            <a:endParaRPr lang="en-US" altLang="zh-CN" sz="9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使用      圆角功能把遥控器两个个角倒出圆角</a:t>
            </a:r>
            <a:r>
              <a:rPr lang="zh-CN" altLang="zh-CN"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zh-CN" altLang="zh-CN" sz="9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zh-CN" sz="9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3865" name="Picture 45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45250" y="1412875"/>
            <a:ext cx="152400" cy="173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66" name="Picture 45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15100" y="1844675"/>
            <a:ext cx="101600" cy="11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867" name="文本框 10"/>
          <p:cNvSpPr txBox="1"/>
          <p:nvPr/>
        </p:nvSpPr>
        <p:spPr>
          <a:xfrm>
            <a:off x="5895975" y="3211513"/>
            <a:ext cx="299720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1构建修剪曲面                       2修剪实体</a:t>
            </a:r>
            <a:endParaRPr lang="zh-CN" altLang="en-US" sz="9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3简单圆角                              </a:t>
            </a:r>
            <a:r>
              <a:rPr lang="en-US" altLang="zh-CN"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拉伸精灵</a:t>
            </a:r>
            <a:endParaRPr lang="zh-CN" altLang="en-US" sz="9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3868" name="图片 4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72225" y="3571875"/>
            <a:ext cx="1231900" cy="715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869" name="文本框 11"/>
          <p:cNvSpPr txBox="1"/>
          <p:nvPr/>
        </p:nvSpPr>
        <p:spPr>
          <a:xfrm>
            <a:off x="5964238" y="5184775"/>
            <a:ext cx="3000375" cy="13096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1草图绘制</a:t>
            </a:r>
            <a:endParaRPr lang="zh-CN" altLang="en-US" sz="8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2使用草图命令中的“圆”“椭圆”“长穴”将所有按钮的外轮廓画出来</a:t>
            </a:r>
            <a:endParaRPr lang="zh-CN" altLang="en-US" sz="8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 创建拉伸实体</a:t>
            </a:r>
            <a:endParaRPr lang="zh-CN" altLang="en-US" sz="8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4选择曲面偏移命令将上面向上偏移2mm，得到“曲面偏移2”用于剪切拉伸的按钮实体。</a:t>
            </a:r>
            <a:endParaRPr lang="zh-CN" altLang="en-US" sz="8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5使用曲面剪切实体命令用“曲面偏移2”将拉伸实体修剪，保留下面，点击“对勾”即可完成。</a:t>
            </a:r>
            <a:endParaRPr lang="zh-CN" altLang="en-US" sz="8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6布尔运算</a:t>
            </a:r>
            <a:endParaRPr lang="zh-CN" altLang="en-US" sz="8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7局部实体修改</a:t>
            </a:r>
            <a:endParaRPr lang="zh-CN" altLang="en-US" sz="8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51460" y="476885"/>
            <a:ext cx="7371715" cy="606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600" kern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</a:t>
            </a:r>
            <a:r>
              <a:rPr lang="en-US" altLang="zh-CN" sz="2600" kern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3  </a:t>
            </a:r>
            <a:r>
              <a:rPr lang="zh-CN" altLang="en-US" sz="2600" kern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遥控器误差分析</a:t>
            </a:r>
            <a:endParaRPr lang="en-US" altLang="zh-CN" sz="2600" kern="0" noProof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34818" name="组合 19"/>
          <p:cNvGrpSpPr/>
          <p:nvPr/>
        </p:nvGrpSpPr>
        <p:grpSpPr>
          <a:xfrm>
            <a:off x="754063" y="1485900"/>
            <a:ext cx="7342187" cy="4808538"/>
            <a:chOff x="7245" y="3076"/>
            <a:chExt cx="6504" cy="5740"/>
          </a:xfrm>
        </p:grpSpPr>
        <p:sp>
          <p:nvSpPr>
            <p:cNvPr id="10" name="椭圆 9"/>
            <p:cNvSpPr/>
            <p:nvPr/>
          </p:nvSpPr>
          <p:spPr>
            <a:xfrm>
              <a:off x="7245" y="3076"/>
              <a:ext cx="6503" cy="2561"/>
            </a:xfrm>
            <a:custGeom>
              <a:avLst/>
              <a:gdLst/>
              <a:ahLst/>
              <a:cxnLst/>
              <a:rect l="l" t="t" r="r" b="b"/>
              <a:pathLst>
                <a:path w="5166653" h="2369443">
                  <a:moveTo>
                    <a:pt x="1350229" y="0"/>
                  </a:moveTo>
                  <a:lnTo>
                    <a:pt x="5166653" y="0"/>
                  </a:lnTo>
                  <a:lnTo>
                    <a:pt x="5166653" y="2369443"/>
                  </a:lnTo>
                  <a:lnTo>
                    <a:pt x="1350229" y="2369443"/>
                  </a:lnTo>
                  <a:lnTo>
                    <a:pt x="1350229" y="2153255"/>
                  </a:lnTo>
                  <a:cubicBezTo>
                    <a:pt x="1247686" y="2188856"/>
                    <a:pt x="1137525" y="2207687"/>
                    <a:pt x="1022966" y="2207687"/>
                  </a:cubicBezTo>
                  <a:cubicBezTo>
                    <a:pt x="457997" y="2207687"/>
                    <a:pt x="0" y="1749690"/>
                    <a:pt x="0" y="1184721"/>
                  </a:cubicBezTo>
                  <a:cubicBezTo>
                    <a:pt x="0" y="619752"/>
                    <a:pt x="457997" y="161755"/>
                    <a:pt x="1022966" y="161755"/>
                  </a:cubicBezTo>
                  <a:cubicBezTo>
                    <a:pt x="1137525" y="161755"/>
                    <a:pt x="1247686" y="180586"/>
                    <a:pt x="1350229" y="21618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3"/>
              </a:solidFill>
            </a:ln>
            <a:effectLst>
              <a:outerShdw blurRad="38100" dist="63500" dir="5400000" algn="t" rotWithShape="0">
                <a:schemeClr val="accent3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 fontAlgn="base"/>
              <a:endParaRPr lang="zh-CN" altLang="en-US" strike="noStrike" noProof="1"/>
            </a:p>
          </p:txBody>
        </p:sp>
        <p:grpSp>
          <p:nvGrpSpPr>
            <p:cNvPr id="34820" name="组合 10"/>
            <p:cNvGrpSpPr/>
            <p:nvPr/>
          </p:nvGrpSpPr>
          <p:grpSpPr>
            <a:xfrm>
              <a:off x="7245" y="3485"/>
              <a:ext cx="1858" cy="1858"/>
              <a:chOff x="1573983" y="1974776"/>
              <a:chExt cx="1813954" cy="1813954"/>
            </a:xfrm>
          </p:grpSpPr>
          <p:grpSp>
            <p:nvGrpSpPr>
              <p:cNvPr id="34821" name="组合 3"/>
              <p:cNvGrpSpPr/>
              <p:nvPr/>
            </p:nvGrpSpPr>
            <p:grpSpPr>
              <a:xfrm rot="1267204">
                <a:off x="1573983" y="1974776"/>
                <a:ext cx="1813954" cy="1813954"/>
                <a:chOff x="3518404" y="1580443"/>
                <a:chExt cx="1276350" cy="1276350"/>
              </a:xfrm>
            </p:grpSpPr>
            <p:sp>
              <p:nvSpPr>
                <p:cNvPr id="6" name="椭圆 5"/>
                <p:cNvSpPr/>
                <p:nvPr/>
              </p:nvSpPr>
              <p:spPr bwMode="auto">
                <a:xfrm>
                  <a:off x="3518404" y="1580443"/>
                  <a:ext cx="1276350" cy="1276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AED23"/>
                    </a:gs>
                    <a:gs pos="47000">
                      <a:srgbClr val="C1D31B"/>
                    </a:gs>
                    <a:gs pos="82000">
                      <a:srgbClr val="809B1D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6350">
                  <a:solidFill>
                    <a:schemeClr val="accent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7" name="椭圆 6"/>
                <p:cNvSpPr/>
                <p:nvPr/>
              </p:nvSpPr>
              <p:spPr bwMode="auto">
                <a:xfrm rot="20122633">
                  <a:off x="3974016" y="2569456"/>
                  <a:ext cx="774700" cy="2667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55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alpha val="12000"/>
                      </a:schemeClr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8" name="椭圆 7"/>
                <p:cNvSpPr/>
                <p:nvPr/>
              </p:nvSpPr>
              <p:spPr bwMode="auto">
                <a:xfrm rot="912585">
                  <a:off x="3692475" y="1631589"/>
                  <a:ext cx="838059" cy="83805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16000">
                      <a:schemeClr val="bg1">
                        <a:alpha val="51000"/>
                      </a:schemeClr>
                    </a:gs>
                    <a:gs pos="30000">
                      <a:schemeClr val="bg1">
                        <a:alpha val="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</p:grpSp>
          <p:sp>
            <p:nvSpPr>
              <p:cNvPr id="9" name="椭圆 8"/>
              <p:cNvSpPr/>
              <p:nvPr/>
            </p:nvSpPr>
            <p:spPr>
              <a:xfrm rot="1267204">
                <a:off x="1780571" y="2169363"/>
                <a:ext cx="1393865" cy="13938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pPr algn="ctr" fontAlgn="base"/>
                <a:endParaRPr lang="zh-CN" altLang="en-US" strike="noStrike" noProof="1"/>
              </a:p>
            </p:txBody>
          </p:sp>
        </p:grpSp>
        <p:sp>
          <p:nvSpPr>
            <p:cNvPr id="13" name="椭圆 9"/>
            <p:cNvSpPr/>
            <p:nvPr/>
          </p:nvSpPr>
          <p:spPr>
            <a:xfrm>
              <a:off x="7246" y="6255"/>
              <a:ext cx="6503" cy="2561"/>
            </a:xfrm>
            <a:custGeom>
              <a:avLst/>
              <a:gdLst/>
              <a:ahLst/>
              <a:cxnLst/>
              <a:rect l="l" t="t" r="r" b="b"/>
              <a:pathLst>
                <a:path w="5166653" h="2369443">
                  <a:moveTo>
                    <a:pt x="1350229" y="0"/>
                  </a:moveTo>
                  <a:lnTo>
                    <a:pt x="5166653" y="0"/>
                  </a:lnTo>
                  <a:lnTo>
                    <a:pt x="5166653" y="2369443"/>
                  </a:lnTo>
                  <a:lnTo>
                    <a:pt x="1350229" y="2369443"/>
                  </a:lnTo>
                  <a:lnTo>
                    <a:pt x="1350229" y="2153255"/>
                  </a:lnTo>
                  <a:cubicBezTo>
                    <a:pt x="1247686" y="2188856"/>
                    <a:pt x="1137525" y="2207687"/>
                    <a:pt x="1022966" y="2207687"/>
                  </a:cubicBezTo>
                  <a:cubicBezTo>
                    <a:pt x="457997" y="2207687"/>
                    <a:pt x="0" y="1749690"/>
                    <a:pt x="0" y="1184721"/>
                  </a:cubicBezTo>
                  <a:cubicBezTo>
                    <a:pt x="0" y="619752"/>
                    <a:pt x="457997" y="161755"/>
                    <a:pt x="1022966" y="161755"/>
                  </a:cubicBezTo>
                  <a:cubicBezTo>
                    <a:pt x="1137525" y="161755"/>
                    <a:pt x="1247686" y="180586"/>
                    <a:pt x="1350229" y="21618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3"/>
              </a:solidFill>
            </a:ln>
            <a:effectLst>
              <a:outerShdw blurRad="38100" dist="63500" dir="5400000" algn="t" rotWithShape="0">
                <a:schemeClr val="accent3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 fontAlgn="base"/>
              <a:endParaRPr lang="zh-CN" altLang="en-US" strike="noStrike" noProof="1"/>
            </a:p>
          </p:txBody>
        </p:sp>
        <p:grpSp>
          <p:nvGrpSpPr>
            <p:cNvPr id="34827" name="组合 13"/>
            <p:cNvGrpSpPr/>
            <p:nvPr/>
          </p:nvGrpSpPr>
          <p:grpSpPr>
            <a:xfrm>
              <a:off x="7276" y="6649"/>
              <a:ext cx="1858" cy="1858"/>
              <a:chOff x="1573983" y="1974776"/>
              <a:chExt cx="1813954" cy="1813954"/>
            </a:xfrm>
          </p:grpSpPr>
          <p:grpSp>
            <p:nvGrpSpPr>
              <p:cNvPr id="34828" name="组合 14"/>
              <p:cNvGrpSpPr/>
              <p:nvPr/>
            </p:nvGrpSpPr>
            <p:grpSpPr>
              <a:xfrm rot="1267204">
                <a:off x="1573983" y="1974776"/>
                <a:ext cx="1813954" cy="1813954"/>
                <a:chOff x="3518404" y="1580443"/>
                <a:chExt cx="1276350" cy="1276350"/>
              </a:xfrm>
            </p:grpSpPr>
            <p:sp>
              <p:nvSpPr>
                <p:cNvPr id="17" name="椭圆 16"/>
                <p:cNvSpPr/>
                <p:nvPr/>
              </p:nvSpPr>
              <p:spPr bwMode="auto">
                <a:xfrm>
                  <a:off x="3518404" y="1580443"/>
                  <a:ext cx="1276350" cy="1276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AED23"/>
                    </a:gs>
                    <a:gs pos="47000">
                      <a:srgbClr val="C1D31B"/>
                    </a:gs>
                    <a:gs pos="82000">
                      <a:srgbClr val="809B1D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6350">
                  <a:solidFill>
                    <a:schemeClr val="accent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18" name="椭圆 17"/>
                <p:cNvSpPr/>
                <p:nvPr/>
              </p:nvSpPr>
              <p:spPr bwMode="auto">
                <a:xfrm rot="20122633">
                  <a:off x="3974016" y="2569456"/>
                  <a:ext cx="774700" cy="2667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55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alpha val="12000"/>
                      </a:schemeClr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19" name="椭圆 18"/>
                <p:cNvSpPr/>
                <p:nvPr/>
              </p:nvSpPr>
              <p:spPr bwMode="auto">
                <a:xfrm rot="912585">
                  <a:off x="3692475" y="1631589"/>
                  <a:ext cx="838059" cy="83805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16000">
                      <a:schemeClr val="bg1">
                        <a:alpha val="51000"/>
                      </a:schemeClr>
                    </a:gs>
                    <a:gs pos="30000">
                      <a:schemeClr val="bg1">
                        <a:alpha val="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</p:grpSp>
          <p:sp>
            <p:nvSpPr>
              <p:cNvPr id="16" name="椭圆 15"/>
              <p:cNvSpPr/>
              <p:nvPr/>
            </p:nvSpPr>
            <p:spPr>
              <a:xfrm rot="1267204">
                <a:off x="1780571" y="2169363"/>
                <a:ext cx="1393865" cy="13938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pPr algn="ctr" fontAlgn="base"/>
                <a:endParaRPr lang="zh-CN" altLang="en-US" strike="noStrike" noProof="1"/>
              </a:p>
            </p:txBody>
          </p:sp>
        </p:grpSp>
        <p:sp>
          <p:nvSpPr>
            <p:cNvPr id="34833" name="TextBox 8"/>
            <p:cNvSpPr txBox="1"/>
            <p:nvPr/>
          </p:nvSpPr>
          <p:spPr>
            <a:xfrm>
              <a:off x="7883" y="4105"/>
              <a:ext cx="1408" cy="7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3200" b="1" dirty="0">
                  <a:solidFill>
                    <a:srgbClr val="49508A"/>
                  </a:solidFill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endParaRPr lang="en-US" altLang="zh-CN" sz="3200" b="1" dirty="0">
                <a:solidFill>
                  <a:srgbClr val="4950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055" y="3146"/>
              <a:ext cx="2814" cy="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 noProof="1" dirty="0" smtClean="0">
                  <a:solidFill>
                    <a:schemeClr val="accent3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误差分析</a:t>
              </a:r>
              <a:endParaRPr lang="en-US" altLang="zh-CN" b="1" noProof="1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027" y="6249"/>
              <a:ext cx="2552" cy="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 noProof="1" dirty="0" smtClean="0">
                  <a:solidFill>
                    <a:schemeClr val="accent3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文件输出</a:t>
              </a:r>
              <a:endParaRPr lang="en-US" altLang="zh-CN" b="1" noProof="1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836" name="TextBox 8"/>
            <p:cNvSpPr txBox="1"/>
            <p:nvPr/>
          </p:nvSpPr>
          <p:spPr>
            <a:xfrm>
              <a:off x="8011" y="7286"/>
              <a:ext cx="1408" cy="7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3200" b="1" dirty="0">
                  <a:solidFill>
                    <a:srgbClr val="49508A"/>
                  </a:soli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endParaRPr lang="en-US" altLang="zh-CN" sz="3200" b="1" dirty="0">
                <a:solidFill>
                  <a:srgbClr val="4950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4837" name="文本框 99"/>
          <p:cNvSpPr txBox="1"/>
          <p:nvPr/>
        </p:nvSpPr>
        <p:spPr>
          <a:xfrm>
            <a:off x="2843213" y="1916113"/>
            <a:ext cx="50800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127000"/>
            <a:r>
              <a:rPr lang="en-US" altLang="zh-CN" sz="1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1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将建模完成后，点击右侧的偏差图即可查看色彩偏差图，将鼠标放在工件上即可查看到偏差数值。</a:t>
            </a:r>
            <a:endParaRPr lang="zh-CN" altLang="en-US" sz="12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4838" name="图片 266" descr="2-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5375" y="2420938"/>
            <a:ext cx="1009650" cy="1144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39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163" y="2420938"/>
            <a:ext cx="2066925" cy="1119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40" name="文本框 2"/>
          <p:cNvSpPr txBox="1"/>
          <p:nvPr/>
        </p:nvSpPr>
        <p:spPr>
          <a:xfrm>
            <a:off x="2771775" y="4581525"/>
            <a:ext cx="50800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127000"/>
            <a:r>
              <a:rPr lang="en-US" altLang="zh-CN" sz="120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1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将建模完成后的实体输出</a:t>
            </a:r>
            <a:r>
              <a:rPr lang="en-US" altLang="zh-CN" sz="1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stp</a:t>
            </a:r>
            <a:r>
              <a:rPr lang="zh-CN" altLang="en-US" sz="1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格式即可或选择客户所需的格式，选择文件</a:t>
            </a:r>
            <a:r>
              <a:rPr lang="en-US" altLang="zh-CN" sz="1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1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输出</a:t>
            </a:r>
            <a:r>
              <a:rPr lang="en-US" altLang="zh-CN" sz="1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1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选择输出要素为视图下的实体。</a:t>
            </a:r>
            <a:endParaRPr lang="zh-CN" altLang="en-US" sz="12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4841" name="图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6238" y="5084763"/>
            <a:ext cx="2135187" cy="1157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42" name="图片 -2147481955" descr="4-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825" y="5156200"/>
            <a:ext cx="1457325" cy="1052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43" name="图片 295" descr="4-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8125" y="5156200"/>
            <a:ext cx="1455738" cy="876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000120141114A01PWBG">
  <a:themeElements>
    <a:clrScheme name="自定义 1">
      <a:dk1>
        <a:srgbClr val="7F7F7F"/>
      </a:dk1>
      <a:lt1>
        <a:sysClr val="window" lastClr="FFFFFF"/>
      </a:lt1>
      <a:dk2>
        <a:srgbClr val="35322F"/>
      </a:dk2>
      <a:lt2>
        <a:srgbClr val="E3DED1"/>
      </a:lt2>
      <a:accent1>
        <a:srgbClr val="1C546B"/>
      </a:accent1>
      <a:accent2>
        <a:srgbClr val="5990B5"/>
      </a:accent2>
      <a:accent3>
        <a:srgbClr val="616B95"/>
      </a:accent3>
      <a:accent4>
        <a:srgbClr val="B6AC88"/>
      </a:accent4>
      <a:accent5>
        <a:srgbClr val="A9A747"/>
      </a:accent5>
      <a:accent6>
        <a:srgbClr val="DDA811"/>
      </a:accent6>
      <a:hlink>
        <a:srgbClr val="96608E"/>
      </a:hlink>
      <a:folHlink>
        <a:srgbClr val="2B953D"/>
      </a:folHlink>
    </a:clrScheme>
    <a:fontScheme name="自定义 15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1187</Words>
  <Application>WPS 演示</Application>
  <PresentationFormat/>
  <Paragraphs>103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23" baseType="lpstr">
      <vt:lpstr>Arial</vt:lpstr>
      <vt:lpstr>宋体</vt:lpstr>
      <vt:lpstr>Wingdings</vt:lpstr>
      <vt:lpstr>黑体</vt:lpstr>
      <vt:lpstr>华文中宋</vt:lpstr>
      <vt:lpstr>Calibri</vt:lpstr>
      <vt:lpstr>幼圆</vt:lpstr>
      <vt:lpstr>Arial Narrow</vt:lpstr>
      <vt:lpstr>微软雅黑</vt:lpstr>
      <vt:lpstr>Arial Black</vt:lpstr>
      <vt:lpstr>Adidas Unity</vt:lpstr>
      <vt:lpstr>Segoe Print</vt:lpstr>
      <vt:lpstr>Gungsuh</vt:lpstr>
      <vt:lpstr>Malgun Gothic</vt:lpstr>
      <vt:lpstr>Times New Roman</vt:lpstr>
      <vt:lpstr>Calibri</vt:lpstr>
      <vt:lpstr>Arial Unicode MS</vt:lpstr>
      <vt:lpstr>Agency FB</vt:lpstr>
      <vt:lpstr>A000120141114A01PWBG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从前有座山</cp:lastModifiedBy>
  <cp:revision>134</cp:revision>
  <dcterms:created xsi:type="dcterms:W3CDTF">2016-03-10T09:16:00Z</dcterms:created>
  <dcterms:modified xsi:type="dcterms:W3CDTF">2020-03-15T10:36:45Z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