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92" r:id="rId3"/>
    <p:sldId id="293" r:id="rId4"/>
    <p:sldId id="295" r:id="rId5"/>
    <p:sldId id="294" r:id="rId6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黑体" panose="02010609060101010101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黑体" panose="02010609060101010101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黑体" panose="02010609060101010101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黑体" panose="02010609060101010101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黑体" panose="02010609060101010101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黑体" panose="02010609060101010101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黑体" panose="02010609060101010101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黑体" panose="02010609060101010101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黑体" panose="02010609060101010101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5467"/>
    <a:srgbClr val="000000"/>
    <a:srgbClr val="49508A"/>
    <a:srgbClr val="FF9B3A"/>
    <a:srgbClr val="FFFFFF"/>
    <a:srgbClr val="966026"/>
    <a:srgbClr val="CE8D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" y="-102"/>
      </p:cViewPr>
      <p:guideLst>
        <p:guide orient="horz" pos="2315"/>
        <p:guide pos="2792"/>
      </p:guideLst>
    </p:cSldViewPr>
  </p:slideViewPr>
  <p:gridSpacing cx="72006" cy="72006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8196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197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0"/>
            <a:r>
              <a:rPr lang="zh-CN" altLang="en-US"/>
              <a:t>第二级</a:t>
            </a:r>
            <a:endParaRPr lang="zh-CN" altLang="en-US"/>
          </a:p>
          <a:p>
            <a:pPr lvl="2" indent="0"/>
            <a:r>
              <a:rPr lang="zh-CN" altLang="en-US"/>
              <a:t>第三级</a:t>
            </a:r>
            <a:endParaRPr lang="zh-CN" altLang="en-US"/>
          </a:p>
          <a:p>
            <a:pPr lvl="3" indent="0"/>
            <a:r>
              <a:rPr lang="zh-CN" altLang="en-US"/>
              <a:t>第四级</a:t>
            </a:r>
            <a:endParaRPr lang="zh-CN" altLang="en-US"/>
          </a:p>
          <a:p>
            <a:pPr lvl="4" indent="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A6837353-30EB-4A48-80EB-173D804AEFBD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" name="任意多边形 21"/>
          <p:cNvSpPr/>
          <p:nvPr/>
        </p:nvSpPr>
        <p:spPr>
          <a:xfrm rot="2213584">
            <a:off x="1804988" y="-153987"/>
            <a:ext cx="60325" cy="1362075"/>
          </a:xfrm>
          <a:custGeom>
            <a:avLst/>
            <a:gdLst>
              <a:gd name="connsiteX0" fmla="*/ 0 w 60001"/>
              <a:gd name="connsiteY0" fmla="*/ 45039 h 1362260"/>
              <a:gd name="connsiteX1" fmla="*/ 60001 w 60001"/>
              <a:gd name="connsiteY1" fmla="*/ 0 h 1362260"/>
              <a:gd name="connsiteX2" fmla="*/ 60001 w 60001"/>
              <a:gd name="connsiteY2" fmla="*/ 1362260 h 1362260"/>
              <a:gd name="connsiteX3" fmla="*/ 0 w 60001"/>
              <a:gd name="connsiteY3" fmla="*/ 1362260 h 1362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001" h="1362260">
                <a:moveTo>
                  <a:pt x="0" y="45039"/>
                </a:moveTo>
                <a:lnTo>
                  <a:pt x="60001" y="0"/>
                </a:lnTo>
                <a:lnTo>
                  <a:pt x="60001" y="1362260"/>
                </a:lnTo>
                <a:lnTo>
                  <a:pt x="0" y="1362260"/>
                </a:lnTo>
                <a:close/>
              </a:path>
            </a:pathLst>
          </a:custGeom>
          <a:solidFill>
            <a:srgbClr val="1C54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23" name="任意多边形 22"/>
          <p:cNvSpPr/>
          <p:nvPr/>
        </p:nvSpPr>
        <p:spPr>
          <a:xfrm rot="2213584">
            <a:off x="230188" y="-652462"/>
            <a:ext cx="1738313" cy="1304925"/>
          </a:xfrm>
          <a:custGeom>
            <a:avLst/>
            <a:gdLst>
              <a:gd name="connsiteX0" fmla="*/ 0 w 1737847"/>
              <a:gd name="connsiteY0" fmla="*/ 1304483 h 1304483"/>
              <a:gd name="connsiteX1" fmla="*/ 1737847 w 1737847"/>
              <a:gd name="connsiteY1" fmla="*/ 0 h 1304483"/>
              <a:gd name="connsiteX2" fmla="*/ 1737847 w 1737847"/>
              <a:gd name="connsiteY2" fmla="*/ 1304483 h 1304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37847" h="1304483">
                <a:moveTo>
                  <a:pt x="0" y="1304483"/>
                </a:moveTo>
                <a:lnTo>
                  <a:pt x="1737847" y="0"/>
                </a:lnTo>
                <a:lnTo>
                  <a:pt x="1737847" y="1304483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11" name="矩形 10"/>
          <p:cNvSpPr/>
          <p:nvPr/>
        </p:nvSpPr>
        <p:spPr>
          <a:xfrm rot="2213584">
            <a:off x="1954213" y="234950"/>
            <a:ext cx="60325" cy="2014538"/>
          </a:xfrm>
          <a:prstGeom prst="rect">
            <a:avLst/>
          </a:prstGeom>
          <a:solidFill>
            <a:srgbClr val="1C54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19" name="任意多边形 18"/>
          <p:cNvSpPr/>
          <p:nvPr/>
        </p:nvSpPr>
        <p:spPr>
          <a:xfrm rot="2213584">
            <a:off x="-125412" y="-488950"/>
            <a:ext cx="2317750" cy="2016125"/>
          </a:xfrm>
          <a:custGeom>
            <a:avLst/>
            <a:gdLst>
              <a:gd name="connsiteX0" fmla="*/ 15563 w 2317330"/>
              <a:gd name="connsiteY0" fmla="*/ 1217831 h 2016000"/>
              <a:gd name="connsiteX1" fmla="*/ 1637971 w 2317330"/>
              <a:gd name="connsiteY1" fmla="*/ 0 h 2016000"/>
              <a:gd name="connsiteX2" fmla="*/ 2317330 w 2317330"/>
              <a:gd name="connsiteY2" fmla="*/ 0 h 2016000"/>
              <a:gd name="connsiteX3" fmla="*/ 2317330 w 2317330"/>
              <a:gd name="connsiteY3" fmla="*/ 2016000 h 2016000"/>
              <a:gd name="connsiteX4" fmla="*/ 614695 w 2317330"/>
              <a:gd name="connsiteY4" fmla="*/ 2016000 h 2016000"/>
              <a:gd name="connsiteX5" fmla="*/ 0 w 2317330"/>
              <a:gd name="connsiteY5" fmla="*/ 0 h 2016000"/>
              <a:gd name="connsiteX6" fmla="*/ 114792 w 2317330"/>
              <a:gd name="connsiteY6" fmla="*/ 0 h 2016000"/>
              <a:gd name="connsiteX7" fmla="*/ 0 w 2317330"/>
              <a:gd name="connsiteY7" fmla="*/ 86166 h 20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17330" h="2016000">
                <a:moveTo>
                  <a:pt x="15563" y="1217831"/>
                </a:moveTo>
                <a:lnTo>
                  <a:pt x="1637971" y="0"/>
                </a:lnTo>
                <a:lnTo>
                  <a:pt x="2317330" y="0"/>
                </a:lnTo>
                <a:lnTo>
                  <a:pt x="2317330" y="2016000"/>
                </a:lnTo>
                <a:lnTo>
                  <a:pt x="614695" y="2016000"/>
                </a:lnTo>
                <a:close/>
                <a:moveTo>
                  <a:pt x="0" y="0"/>
                </a:moveTo>
                <a:lnTo>
                  <a:pt x="114792" y="0"/>
                </a:lnTo>
                <a:lnTo>
                  <a:pt x="0" y="86166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24" name="任意多边形 23"/>
          <p:cNvSpPr/>
          <p:nvPr/>
        </p:nvSpPr>
        <p:spPr>
          <a:xfrm rot="13343609">
            <a:off x="7991475" y="5218113"/>
            <a:ext cx="1470025" cy="2016125"/>
          </a:xfrm>
          <a:custGeom>
            <a:avLst/>
            <a:gdLst>
              <a:gd name="connsiteX0" fmla="*/ 1469728 w 1469728"/>
              <a:gd name="connsiteY0" fmla="*/ 2016000 h 2016000"/>
              <a:gd name="connsiteX1" fmla="*/ 1088883 w 1469728"/>
              <a:gd name="connsiteY1" fmla="*/ 2016000 h 2016000"/>
              <a:gd name="connsiteX2" fmla="*/ 0 w 1469728"/>
              <a:gd name="connsiteY2" fmla="*/ 823249 h 2016000"/>
              <a:gd name="connsiteX3" fmla="*/ 901779 w 1469728"/>
              <a:gd name="connsiteY3" fmla="*/ 0 h 2016000"/>
              <a:gd name="connsiteX4" fmla="*/ 1469727 w 1469728"/>
              <a:gd name="connsiteY4" fmla="*/ 0 h 20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9728" h="2016000">
                <a:moveTo>
                  <a:pt x="1469728" y="2016000"/>
                </a:moveTo>
                <a:lnTo>
                  <a:pt x="1088883" y="2016000"/>
                </a:lnTo>
                <a:lnTo>
                  <a:pt x="0" y="823249"/>
                </a:lnTo>
                <a:lnTo>
                  <a:pt x="901779" y="0"/>
                </a:lnTo>
                <a:lnTo>
                  <a:pt x="1469727" y="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17" name="矩形 16"/>
          <p:cNvSpPr/>
          <p:nvPr/>
        </p:nvSpPr>
        <p:spPr>
          <a:xfrm rot="13343609">
            <a:off x="8274050" y="3736975"/>
            <a:ext cx="58738" cy="2016125"/>
          </a:xfrm>
          <a:prstGeom prst="rect">
            <a:avLst/>
          </a:prstGeom>
          <a:solidFill>
            <a:srgbClr val="1C54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21" name="任意多边形 20"/>
          <p:cNvSpPr/>
          <p:nvPr/>
        </p:nvSpPr>
        <p:spPr>
          <a:xfrm rot="13343609">
            <a:off x="8058150" y="4438650"/>
            <a:ext cx="2030413" cy="2016125"/>
          </a:xfrm>
          <a:custGeom>
            <a:avLst/>
            <a:gdLst>
              <a:gd name="connsiteX0" fmla="*/ 2030424 w 2030424"/>
              <a:gd name="connsiteY0" fmla="*/ 2016000 h 2016000"/>
              <a:gd name="connsiteX1" fmla="*/ 1840441 w 2030424"/>
              <a:gd name="connsiteY1" fmla="*/ 2016000 h 2016000"/>
              <a:gd name="connsiteX2" fmla="*/ 59587 w 2030424"/>
              <a:gd name="connsiteY2" fmla="*/ 65271 h 2016000"/>
              <a:gd name="connsiteX3" fmla="*/ 0 w 2030424"/>
              <a:gd name="connsiteY3" fmla="*/ 0 h 2016000"/>
              <a:gd name="connsiteX4" fmla="*/ 2030424 w 2030424"/>
              <a:gd name="connsiteY4" fmla="*/ 0 h 20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0424" h="2016000">
                <a:moveTo>
                  <a:pt x="2030424" y="2016000"/>
                </a:moveTo>
                <a:lnTo>
                  <a:pt x="1840441" y="2016000"/>
                </a:lnTo>
                <a:lnTo>
                  <a:pt x="59587" y="65271"/>
                </a:lnTo>
                <a:lnTo>
                  <a:pt x="0" y="0"/>
                </a:lnTo>
                <a:lnTo>
                  <a:pt x="2030424" y="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15" name="矩形 14"/>
          <p:cNvSpPr/>
          <p:nvPr/>
        </p:nvSpPr>
        <p:spPr>
          <a:xfrm rot="13343609">
            <a:off x="8132763" y="4705350"/>
            <a:ext cx="60325" cy="2016125"/>
          </a:xfrm>
          <a:prstGeom prst="rect">
            <a:avLst/>
          </a:prstGeom>
          <a:solidFill>
            <a:srgbClr val="1C54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46400" y="3803659"/>
            <a:ext cx="6451200" cy="4318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 fontAlgn="base"/>
            <a:r>
              <a:rPr lang="zh-CN" altLang="en-US" strike="noStrike" noProof="0" dirty="0" smtClean="0"/>
              <a:t>单击此处编辑母版副标题样式</a:t>
            </a:r>
            <a:endParaRPr lang="zh-CN" altLang="en-US" strike="noStrike" noProof="0" dirty="0" smtClean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46201" y="2642556"/>
            <a:ext cx="6451599" cy="986829"/>
          </a:xfr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normAutofit/>
          </a:bodyPr>
          <a:lstStyle>
            <a:lvl1pPr algn="ctr">
              <a:defRPr lang="zh-CN" altLang="en-US" sz="3200" b="0" noProof="0" dirty="0" smtClean="0">
                <a:ln w="0"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</a:defRPr>
            </a:lvl1pPr>
          </a:lstStyle>
          <a:p>
            <a:pPr lvl="0" algn="ctr" fontAlgn="base">
              <a:lnSpc>
                <a:spcPct val="110000"/>
              </a:lnSpc>
            </a:pPr>
            <a:r>
              <a:rPr lang="zh-CN" altLang="en-US" strike="noStrike" noProof="0" dirty="0" smtClean="0"/>
              <a:t>单击此处编辑母版标题样式</a:t>
            </a:r>
            <a:endParaRPr lang="zh-CN" altLang="en-US" strike="noStrike" noProof="0" dirty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200" y="889685"/>
            <a:ext cx="7887600" cy="53293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fontAlgn="base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  <a:p>
            <a:pPr lvl="1" fontAlgn="base"/>
            <a:r>
              <a:rPr lang="zh-CN" altLang="en-US" strike="noStrike" noProof="1" dirty="0" smtClean="0"/>
              <a:t>第二级</a:t>
            </a:r>
            <a:endParaRPr lang="zh-CN" altLang="en-US" strike="noStrike" noProof="1" dirty="0" smtClean="0"/>
          </a:p>
          <a:p>
            <a:pPr lvl="2" fontAlgn="base"/>
            <a:r>
              <a:rPr lang="zh-CN" altLang="en-US" strike="noStrike" noProof="1" dirty="0" smtClean="0"/>
              <a:t>第三级</a:t>
            </a:r>
            <a:endParaRPr lang="zh-CN" altLang="en-US" strike="noStrike" noProof="1" dirty="0" smtClean="0"/>
          </a:p>
          <a:p>
            <a:pPr lvl="3" fontAlgn="base"/>
            <a:r>
              <a:rPr lang="zh-CN" altLang="en-US" strike="noStrike" noProof="1" dirty="0" smtClean="0"/>
              <a:t>第四级</a:t>
            </a:r>
            <a:endParaRPr lang="zh-CN" altLang="en-US" strike="noStrike" noProof="1" dirty="0" smtClean="0"/>
          </a:p>
          <a:p>
            <a:pPr lvl="4" fontAlgn="base"/>
            <a:r>
              <a:rPr lang="zh-CN" altLang="en-US" strike="noStrike" noProof="1" dirty="0" smtClean="0"/>
              <a:t>第五级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base"/>
            <a:fld id="{6EF2F5ED-D19D-4097-92A9-D6092B3D6E68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smtClean="0"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base"/>
            <a:fld id="{A7AAEAA2-D029-4D23-B6D5-DE004B8B3ED2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54216"/>
            <a:ext cx="7535822" cy="682626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43600" y="2181600"/>
            <a:ext cx="8229600" cy="3099600"/>
          </a:xfrm>
        </p:spPr>
        <p:txBody>
          <a:bodyPr>
            <a:normAutofit/>
          </a:bodyPr>
          <a:lstStyle>
            <a:lvl1pPr marL="342900" indent="-257175">
              <a:buClr>
                <a:schemeClr val="accent1"/>
              </a:buClr>
              <a:buFont typeface="Wingdings" panose="05000000000000000000" pitchFamily="2" charset="2"/>
              <a:buChar char="l"/>
              <a:defRPr sz="2000">
                <a:solidFill>
                  <a:schemeClr val="accent1"/>
                </a:solidFill>
              </a:defRPr>
            </a:lvl1pPr>
            <a:lvl2pPr marL="700405" indent="-342900">
              <a:buFont typeface="Arial" panose="020B0604020202020204" pitchFamily="34" charset="0"/>
              <a:buChar char="•"/>
              <a:defRPr sz="2000">
                <a:solidFill>
                  <a:schemeClr val="accent1"/>
                </a:solidFill>
              </a:defRPr>
            </a:lvl2pPr>
          </a:lstStyle>
          <a:p>
            <a:pPr lvl="0" fontAlgn="base"/>
            <a:r>
              <a:rPr lang="zh-CN" altLang="zh-CN" strike="noStrike" noProof="1" dirty="0" smtClean="0"/>
              <a:t>单击此处编辑母版文本样式</a:t>
            </a:r>
            <a:endParaRPr lang="zh-CN" altLang="zh-CN" strike="noStrike" noProof="1" dirty="0" smtClean="0"/>
          </a:p>
          <a:p>
            <a:pPr lvl="1" fontAlgn="base"/>
            <a:r>
              <a:rPr lang="zh-CN" altLang="zh-CN" strike="noStrike" noProof="1" dirty="0" smtClean="0"/>
              <a:t>第二级</a:t>
            </a:r>
            <a:endParaRPr lang="zh-CN" altLang="zh-CN" strike="noStrike" noProof="1" dirty="0" smtClean="0"/>
          </a:p>
          <a:p>
            <a:pPr lvl="2" fontAlgn="base"/>
            <a:r>
              <a:rPr lang="zh-CN" altLang="zh-CN" strike="noStrike" noProof="1" dirty="0" smtClean="0"/>
              <a:t>第三级</a:t>
            </a:r>
            <a:endParaRPr lang="zh-CN" altLang="zh-CN" strike="noStrike" noProof="1" dirty="0" smtClean="0"/>
          </a:p>
          <a:p>
            <a:pPr lvl="3" fontAlgn="base"/>
            <a:r>
              <a:rPr lang="zh-CN" altLang="zh-CN" strike="noStrike" noProof="1" dirty="0" smtClean="0"/>
              <a:t>第四级</a:t>
            </a:r>
            <a:endParaRPr lang="zh-CN" altLang="zh-CN" strike="noStrike" noProof="1" dirty="0" smtClean="0"/>
          </a:p>
          <a:p>
            <a:pPr lvl="4" fontAlgn="base"/>
            <a:r>
              <a:rPr lang="zh-CN" altLang="zh-CN" strike="noStrike" noProof="1" dirty="0" smtClean="0"/>
              <a:t>第五级</a:t>
            </a:r>
            <a:endParaRPr lang="zh-CN" altLang="zh-CN" strike="noStrike" noProof="1" dirty="0" smtClean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矩形 12"/>
          <p:cNvSpPr/>
          <p:nvPr/>
        </p:nvSpPr>
        <p:spPr>
          <a:xfrm>
            <a:off x="276225" y="3035300"/>
            <a:ext cx="414338" cy="960438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txBody>
          <a:bodyPr anchor="ctr"/>
          <a:p>
            <a:pPr lvl="0" algn="ctr"/>
            <a:endParaRPr lang="zh-CN" altLang="en-US">
              <a:solidFill>
                <a:srgbClr val="FFFFFF"/>
              </a:solidFill>
              <a:latin typeface="Calibri" panose="020F0502020204030204"/>
              <a:ea typeface="幼圆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866900" y="2641600"/>
            <a:ext cx="6959600" cy="1044885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pPr fontAlgn="base"/>
            <a:r>
              <a:rPr lang="zh-CN" altLang="en-US" strike="noStrike" noProof="1" dirty="0" smtClean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866900" y="3686485"/>
            <a:ext cx="6959600" cy="541337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fontAlgn="base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60800" y="2311200"/>
            <a:ext cx="3945600" cy="280080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  <a:lvl2pP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accent1"/>
                </a:solidFill>
              </a:defRPr>
            </a:lvl3pPr>
            <a:lvl4pPr>
              <a:defRPr sz="1800">
                <a:solidFill>
                  <a:schemeClr val="accent1"/>
                </a:solidFill>
              </a:defRPr>
            </a:lvl4pPr>
            <a:lvl5pPr>
              <a:defRPr sz="1800">
                <a:solidFill>
                  <a:schemeClr val="accent1"/>
                </a:solidFill>
              </a:defRPr>
            </a:lvl5pPr>
          </a:lstStyle>
          <a:p>
            <a:pPr lvl="0" fontAlgn="base"/>
            <a:r>
              <a:rPr lang="zh-CN" altLang="zh-CN" strike="noStrike" noProof="1" dirty="0" smtClean="0"/>
              <a:t>单击此处编辑母版文本样式</a:t>
            </a:r>
            <a:endParaRPr lang="zh-CN" altLang="zh-CN" strike="noStrike" noProof="1" dirty="0" smtClean="0"/>
          </a:p>
          <a:p>
            <a:pPr lvl="1" fontAlgn="base"/>
            <a:r>
              <a:rPr lang="zh-CN" altLang="zh-CN" strike="noStrike" noProof="1" dirty="0" smtClean="0"/>
              <a:t>第二级</a:t>
            </a:r>
            <a:endParaRPr lang="zh-CN" altLang="zh-CN" strike="noStrike" noProof="1" dirty="0" smtClean="0"/>
          </a:p>
          <a:p>
            <a:pPr lvl="2" fontAlgn="base"/>
            <a:r>
              <a:rPr lang="zh-CN" altLang="zh-CN" strike="noStrike" noProof="1" dirty="0" smtClean="0"/>
              <a:t>第三级</a:t>
            </a:r>
            <a:endParaRPr lang="zh-CN" altLang="zh-CN" strike="noStrike" noProof="1" dirty="0" smtClean="0"/>
          </a:p>
          <a:p>
            <a:pPr lvl="3" fontAlgn="base"/>
            <a:r>
              <a:rPr lang="zh-CN" altLang="zh-CN" strike="noStrike" noProof="1" dirty="0" smtClean="0"/>
              <a:t>第四级</a:t>
            </a:r>
            <a:endParaRPr lang="zh-CN" altLang="zh-CN" strike="noStrike" noProof="1" dirty="0" smtClean="0"/>
          </a:p>
          <a:p>
            <a:pPr lvl="4" fontAlgn="base"/>
            <a:r>
              <a:rPr lang="zh-CN" altLang="zh-CN" strike="noStrike" noProof="1" dirty="0" smtClean="0"/>
              <a:t>第五级</a:t>
            </a:r>
            <a:endParaRPr lang="zh-CN" altLang="zh-CN" strike="noStrike" noProof="1" dirty="0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741200" y="2311200"/>
            <a:ext cx="3970800" cy="280080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  <a:lvl2pP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accent1"/>
                </a:solidFill>
              </a:defRPr>
            </a:lvl3pPr>
            <a:lvl4pPr>
              <a:defRPr sz="1800">
                <a:solidFill>
                  <a:schemeClr val="accent1"/>
                </a:solidFill>
              </a:defRPr>
            </a:lvl4pPr>
            <a:lvl5pPr>
              <a:defRPr sz="1800">
                <a:solidFill>
                  <a:schemeClr val="accent1"/>
                </a:solidFill>
              </a:defRPr>
            </a:lvl5pPr>
          </a:lstStyle>
          <a:p>
            <a:pPr lvl="0" fontAlgn="base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  <a:p>
            <a:pPr lvl="1" fontAlgn="base"/>
            <a:r>
              <a:rPr lang="zh-CN" altLang="en-US" strike="noStrike" noProof="1" dirty="0" smtClean="0"/>
              <a:t>第二级</a:t>
            </a:r>
            <a:endParaRPr lang="zh-CN" altLang="en-US" strike="noStrike" noProof="1" dirty="0" smtClean="0"/>
          </a:p>
          <a:p>
            <a:pPr lvl="2" fontAlgn="base"/>
            <a:r>
              <a:rPr lang="zh-CN" altLang="en-US" strike="noStrike" noProof="1" dirty="0" smtClean="0"/>
              <a:t>第三级</a:t>
            </a:r>
            <a:endParaRPr lang="zh-CN" altLang="en-US" strike="noStrike" noProof="1" dirty="0" smtClean="0"/>
          </a:p>
          <a:p>
            <a:pPr lvl="3" fontAlgn="base"/>
            <a:r>
              <a:rPr lang="zh-CN" altLang="en-US" strike="noStrike" noProof="1" dirty="0" smtClean="0"/>
              <a:t>第四级</a:t>
            </a:r>
            <a:endParaRPr lang="zh-CN" altLang="en-US" strike="noStrike" noProof="1" dirty="0" smtClean="0"/>
          </a:p>
          <a:p>
            <a:pPr lvl="4" fontAlgn="base"/>
            <a:r>
              <a:rPr lang="zh-CN" altLang="en-US" strike="noStrike" noProof="1" dirty="0" smtClean="0"/>
              <a:t>第五级</a:t>
            </a:r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 fontAlgn="base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  <a:p>
            <a:pPr lvl="1" fontAlgn="base"/>
            <a:r>
              <a:rPr lang="zh-CN" altLang="en-US" strike="noStrike" noProof="1" dirty="0" smtClean="0"/>
              <a:t>第二级</a:t>
            </a:r>
            <a:endParaRPr lang="zh-CN" altLang="en-US" strike="noStrike" noProof="1" dirty="0" smtClean="0"/>
          </a:p>
          <a:p>
            <a:pPr lvl="2" fontAlgn="base"/>
            <a:r>
              <a:rPr lang="zh-CN" altLang="en-US" strike="noStrike" noProof="1" dirty="0" smtClean="0"/>
              <a:t>第三级</a:t>
            </a:r>
            <a:endParaRPr lang="zh-CN" altLang="en-US" strike="noStrike" noProof="1" dirty="0" smtClean="0"/>
          </a:p>
          <a:p>
            <a:pPr lvl="3" fontAlgn="base"/>
            <a:r>
              <a:rPr lang="zh-CN" altLang="en-US" strike="noStrike" noProof="1" dirty="0" smtClean="0"/>
              <a:t>第四级</a:t>
            </a:r>
            <a:endParaRPr lang="zh-CN" altLang="en-US" strike="noStrike" noProof="1" dirty="0" smtClean="0"/>
          </a:p>
          <a:p>
            <a:pPr lvl="4" fontAlgn="base"/>
            <a:r>
              <a:rPr lang="zh-CN" altLang="en-US" strike="noStrike" noProof="1" dirty="0" smtClean="0"/>
              <a:t>第五级</a:t>
            </a:r>
            <a:endParaRPr lang="zh-CN" altLang="en-US" strike="noStrike" noProof="1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矩形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zh-CN" altLang="en-US" strike="noStrike" noProof="1"/>
          </a:p>
        </p:txBody>
      </p:sp>
      <p:sp>
        <p:nvSpPr>
          <p:cNvPr id="14" name="矩形 23"/>
          <p:cNvSpPr>
            <a:spLocks noChangeArrowheads="1"/>
          </p:cNvSpPr>
          <p:nvPr/>
        </p:nvSpPr>
        <p:spPr bwMode="auto">
          <a:xfrm>
            <a:off x="0" y="4824413"/>
            <a:ext cx="8986838" cy="8572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anchor="ctr">
            <a:norm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itchFamily="34" charset="0"/>
                <a:ea typeface="微软雅黑" panose="020B050302020402020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itchFamily="34" charset="0"/>
                <a:ea typeface="微软雅黑" panose="020B050302020402020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itchFamily="34" charset="0"/>
                <a:ea typeface="微软雅黑" panose="020B050302020402020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itchFamily="34" charset="0"/>
                <a:ea typeface="微软雅黑" panose="020B050302020402020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anose="020B0503020204020204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ts val="0"/>
              </a:spcAft>
              <a:buNone/>
              <a:defRPr/>
            </a:pPr>
            <a:endParaRPr lang="zh-CN" altLang="en-US" sz="1350" strike="noStrike" noProof="1">
              <a:solidFill>
                <a:srgbClr val="FFFFFF"/>
              </a:solidFill>
            </a:endParaRPr>
          </a:p>
        </p:txBody>
      </p:sp>
      <p:grpSp>
        <p:nvGrpSpPr>
          <p:cNvPr id="4103" name="组合 14"/>
          <p:cNvGrpSpPr/>
          <p:nvPr/>
        </p:nvGrpSpPr>
        <p:grpSpPr>
          <a:xfrm>
            <a:off x="3179763" y="3249613"/>
            <a:ext cx="2784475" cy="39687"/>
            <a:chOff x="3224213" y="3249217"/>
            <a:chExt cx="2784872" cy="40481"/>
          </a:xfrm>
        </p:grpSpPr>
        <p:sp>
          <p:nvSpPr>
            <p:cNvPr id="16" name="椭圆 4"/>
            <p:cNvSpPr>
              <a:spLocks noChangeArrowheads="1"/>
            </p:cNvSpPr>
            <p:nvPr/>
          </p:nvSpPr>
          <p:spPr bwMode="auto">
            <a:xfrm>
              <a:off x="4595813" y="3249217"/>
              <a:ext cx="40481" cy="40481"/>
            </a:xfrm>
            <a:prstGeom prst="ellipse">
              <a:avLst/>
            </a:prstGeom>
            <a:solidFill>
              <a:srgbClr val="95B3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anchor="ctr">
              <a:normAutofit fontScale="25000" lnSpcReduction="20000"/>
            </a:bodyPr>
            <a:lstStyle>
              <a:lvl1pPr>
                <a:spcBef>
                  <a:spcPts val="1800"/>
                </a:spcBef>
                <a:buClr>
                  <a:schemeClr val="accent1"/>
                </a:buClr>
                <a:buSzPct val="100000"/>
                <a:buFont typeface="Wingdings" panose="05000000000000000000" pitchFamily="2" charset="2"/>
                <a:buChar char="l"/>
                <a:defRPr sz="2400">
                  <a:solidFill>
                    <a:schemeClr val="accent1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1pPr>
              <a:lvl2pPr marL="742950" indent="-285750">
                <a:lnSpc>
                  <a:spcPct val="120000"/>
                </a:lnSpc>
                <a:spcBef>
                  <a:spcPct val="20000"/>
                </a:spcBef>
                <a:defRPr sz="2000">
                  <a:solidFill>
                    <a:schemeClr val="tx2"/>
                  </a:solidFill>
                  <a:latin typeface="Arial" panose="020B0604020202020204" pitchFamily="34" charset="0"/>
                  <a:ea typeface="黑体" panose="02010609060101010101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>
                  <a:solidFill>
                    <a:srgbClr val="4D4D4D"/>
                  </a:solidFill>
                  <a:latin typeface="Arial" panose="020B0604020202020204" pitchFamily="34" charset="0"/>
                  <a:ea typeface="幼圆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200">
                  <a:solidFill>
                    <a:srgbClr val="4D4D4D"/>
                  </a:solidFill>
                  <a:latin typeface="Arial" panose="020B0604020202020204" pitchFamily="34" charset="0"/>
                  <a:ea typeface="幼圆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200">
                  <a:solidFill>
                    <a:srgbClr val="4D4D4D"/>
                  </a:solidFill>
                  <a:latin typeface="Arial" panose="020B0604020202020204" pitchFamily="34" charset="0"/>
                  <a:ea typeface="幼圆" charset="-122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rgbClr val="4D4D4D"/>
                  </a:solidFill>
                  <a:latin typeface="Arial" panose="020B0604020202020204" pitchFamily="34" charset="0"/>
                  <a:ea typeface="幼圆" charset="-122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rgbClr val="4D4D4D"/>
                  </a:solidFill>
                  <a:latin typeface="Arial" panose="020B0604020202020204" pitchFamily="34" charset="0"/>
                  <a:ea typeface="幼圆" charset="-122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rgbClr val="4D4D4D"/>
                  </a:solidFill>
                  <a:latin typeface="Arial" panose="020B0604020202020204" pitchFamily="34" charset="0"/>
                  <a:ea typeface="幼圆" charset="-122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rgbClr val="4D4D4D"/>
                  </a:solidFill>
                  <a:latin typeface="Arial" panose="020B0604020202020204" pitchFamily="34" charset="0"/>
                  <a:ea typeface="幼圆" charset="-122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buClrTx/>
                <a:buSzTx/>
                <a:buFont typeface="Arial" panose="020B0604020202020204" pitchFamily="34" charset="0"/>
                <a:buNone/>
              </a:pPr>
              <a:endParaRPr lang="zh-CN" altLang="en-US" sz="1350" strike="noStrike" noProof="1">
                <a:solidFill>
                  <a:srgbClr val="FFFFFF"/>
                </a:solidFill>
                <a:latin typeface="Arial Narrow" pitchFamily="34" charset="0"/>
                <a:ea typeface="微软雅黑" panose="020B0503020204020204" charset="-122"/>
              </a:endParaRPr>
            </a:p>
          </p:txBody>
        </p:sp>
        <p:cxnSp>
          <p:nvCxnSpPr>
            <p:cNvPr id="4105" name="直接连接符 6"/>
            <p:cNvCxnSpPr/>
            <p:nvPr/>
          </p:nvCxnSpPr>
          <p:spPr>
            <a:xfrm>
              <a:off x="3224213" y="3265885"/>
              <a:ext cx="1294210" cy="0"/>
            </a:xfrm>
            <a:prstGeom prst="line">
              <a:avLst/>
            </a:prstGeom>
            <a:ln w="12700" cap="flat" cmpd="sng">
              <a:solidFill>
                <a:srgbClr val="4DAAD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06" name="直接连接符 7"/>
            <p:cNvCxnSpPr/>
            <p:nvPr/>
          </p:nvCxnSpPr>
          <p:spPr>
            <a:xfrm>
              <a:off x="4713685" y="3265885"/>
              <a:ext cx="1295400" cy="0"/>
            </a:xfrm>
            <a:prstGeom prst="line">
              <a:avLst/>
            </a:prstGeom>
            <a:ln w="12700" cap="flat" cmpd="sng">
              <a:solidFill>
                <a:srgbClr val="4DAAD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413800" y="2394000"/>
            <a:ext cx="4316400" cy="831600"/>
          </a:xfrm>
        </p:spPr>
        <p:txBody>
          <a:bodyPr/>
          <a:lstStyle>
            <a:lvl1pPr algn="ctr">
              <a:defRPr sz="4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fontAlgn="base"/>
            <a:r>
              <a:rPr lang="zh-CN" altLang="en-US" strike="noStrike" noProof="1" dirty="0" smtClean="0"/>
              <a:t>编辑标题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base"/>
            <a:fld id="{928D19AA-E5EC-4920-8B68-97211F8EC99A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smtClean="0"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base"/>
            <a:fld id="{E4087685-000A-48DA-8EE9-FFDF258827C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矩形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3"/>
          <p:cNvSpPr>
            <a:spLocks noChangeArrowheads="1"/>
          </p:cNvSpPr>
          <p:nvPr/>
        </p:nvSpPr>
        <p:spPr bwMode="auto">
          <a:xfrm>
            <a:off x="5089525" y="3844925"/>
            <a:ext cx="3406775" cy="1349375"/>
          </a:xfrm>
          <a:prstGeom prst="rect">
            <a:avLst/>
          </a:prstGeom>
          <a:solidFill>
            <a:schemeClr val="accent1">
              <a:alpha val="7686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5000" tIns="81000" rIns="135000" bIns="81000" anchor="ctr">
            <a:normAutofit/>
          </a:bodyPr>
          <a:lstStyle>
            <a:lvl1pPr>
              <a:spcBef>
                <a:spcPts val="18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l"/>
              <a:defRPr sz="240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defRPr sz="2000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rgbClr val="4D4D4D"/>
                </a:solidFill>
                <a:latin typeface="Arial" panose="020B0604020202020204" pitchFamily="34" charset="0"/>
                <a:ea typeface="幼圆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200">
                <a:solidFill>
                  <a:srgbClr val="4D4D4D"/>
                </a:solidFill>
                <a:latin typeface="Arial" panose="020B0604020202020204" pitchFamily="34" charset="0"/>
                <a:ea typeface="幼圆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rgbClr val="4D4D4D"/>
                </a:solidFill>
                <a:latin typeface="Arial" panose="020B0604020202020204" pitchFamily="34" charset="0"/>
                <a:ea typeface="幼圆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4D4D4D"/>
                </a:solidFill>
                <a:latin typeface="Arial" panose="020B0604020202020204" pitchFamily="34" charset="0"/>
                <a:ea typeface="幼圆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4D4D4D"/>
                </a:solidFill>
                <a:latin typeface="Arial" panose="020B0604020202020204" pitchFamily="34" charset="0"/>
                <a:ea typeface="幼圆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4D4D4D"/>
                </a:solidFill>
                <a:latin typeface="Arial" panose="020B0604020202020204" pitchFamily="34" charset="0"/>
                <a:ea typeface="幼圆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4D4D4D"/>
                </a:solidFill>
                <a:latin typeface="Arial" panose="020B0604020202020204" pitchFamily="34" charset="0"/>
                <a:ea typeface="幼圆" charset="-122"/>
              </a:defRPr>
            </a:lvl9pPr>
          </a:lstStyle>
          <a:p>
            <a:pPr fontAlgn="base">
              <a:lnSpc>
                <a:spcPct val="110000"/>
              </a:lnSpc>
              <a:spcBef>
                <a:spcPts val="450"/>
              </a:spcBef>
              <a:buClrTx/>
              <a:buSzTx/>
              <a:buNone/>
            </a:pPr>
            <a:endParaRPr lang="zh-CN" altLang="en-US" sz="1350" strike="noStrike" noProof="1" dirty="0">
              <a:solidFill>
                <a:srgbClr val="F5F5F5"/>
              </a:solidFill>
              <a:latin typeface="Arial Narrow" pitchFamily="34" charset="0"/>
              <a:ea typeface="微软雅黑" panose="020B050302020402020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57600" y="1112400"/>
            <a:ext cx="7538400" cy="658800"/>
          </a:xfrm>
        </p:spPr>
        <p:txBody>
          <a:bodyPr lIns="0" tIns="0" rIns="0" bIns="0" anchor="ctr" anchorCtr="0">
            <a:normAutofit/>
          </a:bodyPr>
          <a:lstStyle>
            <a:lvl1pPr algn="ctr">
              <a:defRPr sz="2800" b="1">
                <a:solidFill>
                  <a:schemeClr val="accent1"/>
                </a:solidFill>
              </a:defRPr>
            </a:lvl1pPr>
          </a:lstStyle>
          <a:p>
            <a:pPr fontAlgn="base"/>
            <a:r>
              <a:rPr lang="zh-CN" altLang="en-US" strike="noStrike" noProof="1" dirty="0" smtClean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957600" y="3214800"/>
            <a:ext cx="4132800" cy="26136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 fontAlgn="base"/>
            <a:r>
              <a:rPr lang="zh-CN" altLang="en-US" strike="noStrike" noProof="0" smtClean="0"/>
              <a:t>单击图标添加图片</a:t>
            </a:r>
            <a:endParaRPr lang="zh-CN" altLang="en-US" strike="noStrike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96400" y="1771200"/>
            <a:ext cx="7599600" cy="11232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302881" y="864972"/>
            <a:ext cx="1633855" cy="5289765"/>
          </a:xfrm>
        </p:spPr>
        <p:txBody>
          <a:bodyPr vert="eaVert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fontAlgn="base"/>
            <a:r>
              <a:rPr lang="zh-CN" altLang="en-US" strike="noStrike" noProof="1" dirty="0" smtClean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87769" y="864972"/>
            <a:ext cx="6462712" cy="528976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  <a:p>
            <a:pPr lvl="1" fontAlgn="base"/>
            <a:r>
              <a:rPr lang="zh-CN" altLang="en-US" strike="noStrike" noProof="1" dirty="0" smtClean="0"/>
              <a:t>第二级</a:t>
            </a:r>
            <a:endParaRPr lang="zh-CN" altLang="en-US" strike="noStrike" noProof="1" dirty="0" smtClean="0"/>
          </a:p>
          <a:p>
            <a:pPr lvl="2" fontAlgn="base"/>
            <a:r>
              <a:rPr lang="zh-CN" altLang="en-US" strike="noStrike" noProof="1" dirty="0" smtClean="0"/>
              <a:t>第三级</a:t>
            </a:r>
            <a:endParaRPr lang="zh-CN" altLang="en-US" strike="noStrike" noProof="1" dirty="0" smtClean="0"/>
          </a:p>
          <a:p>
            <a:pPr lvl="3" fontAlgn="base"/>
            <a:r>
              <a:rPr lang="zh-CN" altLang="en-US" strike="noStrike" noProof="1" dirty="0" smtClean="0"/>
              <a:t>第四级</a:t>
            </a:r>
            <a:endParaRPr lang="zh-CN" altLang="en-US" strike="noStrike" noProof="1" dirty="0" smtClean="0"/>
          </a:p>
          <a:p>
            <a:pPr lvl="4" fontAlgn="base"/>
            <a:r>
              <a:rPr lang="zh-CN" altLang="en-US" strike="noStrike" noProof="1" dirty="0" smtClean="0"/>
              <a:t>第五级</a:t>
            </a:r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026" name="图片 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V="1"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矩形 2"/>
          <p:cNvSpPr/>
          <p:nvPr/>
        </p:nvSpPr>
        <p:spPr>
          <a:xfrm>
            <a:off x="0" y="842963"/>
            <a:ext cx="9144000" cy="540226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1028" name="Rectangle 2"/>
          <p:cNvSpPr>
            <a:spLocks noGrp="1"/>
          </p:cNvSpPr>
          <p:nvPr>
            <p:ph type="title"/>
          </p:nvPr>
        </p:nvSpPr>
        <p:spPr>
          <a:xfrm>
            <a:off x="457200" y="187325"/>
            <a:ext cx="8229600" cy="5461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9" name="Rectangle 3"/>
          <p:cNvSpPr>
            <a:spLocks noGrp="1"/>
          </p:cNvSpPr>
          <p:nvPr>
            <p:ph type="body"/>
          </p:nvPr>
        </p:nvSpPr>
        <p:spPr>
          <a:xfrm>
            <a:off x="457200" y="1155700"/>
            <a:ext cx="8229600" cy="49784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p>
            <a:pPr lvl="0" indent="-257175"/>
            <a:r>
              <a:rPr lang="zh-CN" altLang="zh-CN" dirty="0"/>
              <a:t>单击此处编辑母版文本样式</a:t>
            </a:r>
            <a:endParaRPr lang="zh-CN" altLang="zh-CN" dirty="0"/>
          </a:p>
          <a:p>
            <a:pPr lvl="1" indent="-342900"/>
            <a:r>
              <a:rPr lang="zh-CN" altLang="zh-CN" dirty="0"/>
              <a:t>第二级</a:t>
            </a:r>
            <a:endParaRPr lang="zh-CN" altLang="zh-CN" dirty="0"/>
          </a:p>
          <a:p>
            <a:pPr lvl="2" indent="-228600"/>
            <a:r>
              <a:rPr lang="zh-CN" altLang="zh-CN" dirty="0"/>
              <a:t>第三级</a:t>
            </a:r>
            <a:endParaRPr lang="zh-CN" altLang="zh-CN" dirty="0"/>
          </a:p>
          <a:p>
            <a:pPr lvl="3" indent="-228600"/>
            <a:r>
              <a:rPr lang="zh-CN" altLang="zh-CN" dirty="0"/>
              <a:t>第四级</a:t>
            </a:r>
            <a:endParaRPr lang="zh-CN" altLang="zh-CN" dirty="0"/>
          </a:p>
          <a:p>
            <a:pPr lvl="4" indent="-228600"/>
            <a:r>
              <a:rPr lang="zh-CN" altLang="zh-CN" dirty="0"/>
              <a:t>第五级</a:t>
            </a:r>
            <a:endParaRPr lang="zh-CN" altLang="zh-C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Arial" panose="020B0604020202020204" pitchFamily="34" charset="0"/>
          <a:ea typeface="华文中宋" pitchFamily="2" charset="-122"/>
          <a:cs typeface="宋体" panose="02010600030101010101" pitchFamily="2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Arial" panose="020B0604020202020204" pitchFamily="34" charset="0"/>
          <a:ea typeface="华文中宋" pitchFamily="2" charset="-122"/>
          <a:cs typeface="宋体" panose="02010600030101010101" pitchFamily="2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Arial" panose="020B0604020202020204" pitchFamily="34" charset="0"/>
          <a:ea typeface="华文中宋" pitchFamily="2" charset="-122"/>
          <a:cs typeface="宋体" panose="02010600030101010101" pitchFamily="2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Arial" panose="020B0604020202020204" pitchFamily="34" charset="0"/>
          <a:ea typeface="华文中宋" pitchFamily="2" charset="-122"/>
          <a:cs typeface="宋体" panose="02010600030101010101" pitchFamily="2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3300"/>
          </a:solidFill>
          <a:latin typeface="Arial" panose="020B0604020202020204" pitchFamily="34" charset="0"/>
          <a:ea typeface="华文中宋" pitchFamily="2" charset="-122"/>
          <a:cs typeface="宋体" panose="02010600030101010101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3300"/>
          </a:solidFill>
          <a:latin typeface="Arial" panose="020B0604020202020204" pitchFamily="34" charset="0"/>
          <a:ea typeface="华文中宋" pitchFamily="2" charset="-122"/>
          <a:cs typeface="宋体" panose="02010600030101010101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3300"/>
          </a:solidFill>
          <a:latin typeface="Arial" panose="020B0604020202020204" pitchFamily="34" charset="0"/>
          <a:ea typeface="华文中宋" pitchFamily="2" charset="-122"/>
          <a:cs typeface="宋体" panose="02010600030101010101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3300"/>
          </a:solidFill>
          <a:latin typeface="Arial" panose="020B0604020202020204" pitchFamily="34" charset="0"/>
          <a:ea typeface="华文中宋" pitchFamily="2" charset="-122"/>
          <a:cs typeface="宋体" panose="02010600030101010101" pitchFamily="2" charset="-122"/>
        </a:defRPr>
      </a:lvl9pPr>
    </p:titleStyle>
    <p:bodyStyle>
      <a:lvl1pPr marL="342900" indent="-257175" algn="l" rtl="0" eaLnBrk="1" fontAlgn="base" hangingPunct="1">
        <a:lnSpc>
          <a:spcPct val="120000"/>
        </a:lnSpc>
        <a:spcBef>
          <a:spcPts val="1800"/>
        </a:spcBef>
        <a:spcAft>
          <a:spcPct val="0"/>
        </a:spcAft>
        <a:buClr>
          <a:schemeClr val="accent1"/>
        </a:buClr>
        <a:buSzPct val="100000"/>
        <a:buFont typeface="Wingdings" panose="05000000000000000000" pitchFamily="2" charset="2"/>
        <a:buChar char="l"/>
        <a:defRPr sz="2400" kern="1200">
          <a:solidFill>
            <a:schemeClr val="accent1"/>
          </a:solidFill>
          <a:latin typeface="+mn-ea"/>
          <a:ea typeface="+mn-ea"/>
          <a:cs typeface="+mn-cs"/>
        </a:defRPr>
      </a:lvl1pPr>
      <a:lvl2pPr marL="803275" indent="-3429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accent1"/>
          </a:solidFill>
          <a:latin typeface="+mn-ea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800" kern="1200">
          <a:solidFill>
            <a:schemeClr val="accent1"/>
          </a:solidFill>
          <a:latin typeface="+mn-ea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800" kern="1200">
          <a:solidFill>
            <a:schemeClr val="accent1"/>
          </a:solidFill>
          <a:latin typeface="+mn-ea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800" kern="1200">
          <a:solidFill>
            <a:schemeClr val="accent1"/>
          </a:solidFill>
          <a:latin typeface="+mn-ea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0.jpeg"/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7649" name="图片 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-539750" y="-387350"/>
            <a:ext cx="7366000" cy="218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2267585" y="693419"/>
            <a:ext cx="3963665" cy="6064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R="0" defTabSz="9144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zh-CN" altLang="en-US" sz="2600" noProof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  <a:sym typeface="Arial" panose="020B0604020202020204" pitchFamily="34" charset="0"/>
              </a:rPr>
              <a:t>项目</a:t>
            </a:r>
            <a:r>
              <a:rPr lang="en-US" altLang="zh-CN" sz="2600" noProof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  <a:sym typeface="Arial" panose="020B0604020202020204" pitchFamily="34" charset="0"/>
              </a:rPr>
              <a:t>4  </a:t>
            </a:r>
            <a:r>
              <a:rPr lang="zh-CN" altLang="en-US" sz="2600" noProof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  <a:sym typeface="Arial" panose="020B0604020202020204" pitchFamily="34" charset="0"/>
              </a:rPr>
              <a:t>电话听筒模型重构</a:t>
            </a:r>
            <a:endParaRPr lang="zh-CN" altLang="en-US" sz="2600" noProof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sym typeface="Arial" panose="020B0604020202020204" pitchFamily="34" charset="0"/>
            </a:endParaRPr>
          </a:p>
        </p:txBody>
      </p:sp>
      <p:grpSp>
        <p:nvGrpSpPr>
          <p:cNvPr id="27651" name="组合 3"/>
          <p:cNvGrpSpPr/>
          <p:nvPr/>
        </p:nvGrpSpPr>
        <p:grpSpPr>
          <a:xfrm>
            <a:off x="3489325" y="2157413"/>
            <a:ext cx="5651500" cy="3035300"/>
            <a:chOff x="0" y="953"/>
            <a:chExt cx="14400" cy="7734"/>
          </a:xfrm>
        </p:grpSpPr>
        <p:sp>
          <p:nvSpPr>
            <p:cNvPr id="13" name="矩形 12"/>
            <p:cNvSpPr/>
            <p:nvPr/>
          </p:nvSpPr>
          <p:spPr>
            <a:xfrm>
              <a:off x="0" y="7100"/>
              <a:ext cx="14400" cy="1587"/>
            </a:xfrm>
            <a:prstGeom prst="rect">
              <a:avLst/>
            </a:prstGeom>
            <a:solidFill>
              <a:srgbClr val="F79646"/>
            </a:soli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eaLnBrk="1" fontAlgn="base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7653" name="图片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-644060">
              <a:off x="159" y="2122"/>
              <a:ext cx="4894" cy="478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7654" name="图片 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-672270" flipH="1">
              <a:off x="5011" y="953"/>
              <a:ext cx="4894" cy="478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7655" name="图片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723491" flipH="1">
              <a:off x="9191" y="2122"/>
              <a:ext cx="4894" cy="478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7" name="TextBox 16"/>
            <p:cNvSpPr txBox="1"/>
            <p:nvPr/>
          </p:nvSpPr>
          <p:spPr>
            <a:xfrm>
              <a:off x="2941" y="7127"/>
              <a:ext cx="8111" cy="1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lnSpc>
                  <a:spcPct val="130000"/>
                </a:lnSpc>
                <a:defRPr sz="54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gency FB" pitchFamily="34" charset="0"/>
                  <a:ea typeface="微软雅黑" panose="020B0503020204020204" charset="-122"/>
                  <a:cs typeface="Calibri" panose="020F0502020204030204" charset="0"/>
                </a:defRPr>
              </a:lvl1pPr>
            </a:lstStyle>
            <a:p>
              <a:pPr marL="0" marR="0" lvl="0" indent="0" algn="ctr" defTabSz="914400" eaLnBrk="1" fontAlgn="base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6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gency FB" pitchFamily="34" charset="0"/>
                  <a:ea typeface="微软雅黑" panose="020B0503020204020204" charset="-122"/>
                  <a:cs typeface="Calibri" panose="020F0502020204030204" charset="0"/>
                </a:rPr>
                <a:t>任务</a:t>
              </a:r>
              <a:endParaRPr kumimoji="0" lang="zh-CN" altLang="en-US" sz="26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gency FB" pitchFamily="34" charset="0"/>
                <a:ea typeface="微软雅黑" panose="020B0503020204020204" charset="-122"/>
                <a:cs typeface="Calibri" panose="020F050202020403020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 rot="19755385">
              <a:off x="1032" y="2921"/>
              <a:ext cx="2512" cy="11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itchFamily="34" charset="0"/>
                  <a:ea typeface="微软雅黑" panose="020B0503020204020204" charset="-122"/>
                </a:defRPr>
              </a:lvl1pPr>
            </a:lstStyle>
            <a:p>
              <a:pPr marL="0" marR="0" lvl="0" indent="0" algn="ctr" defTabSz="914400" eaLnBrk="1" fontAlgn="base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400" b="1" i="0" u="none" strike="noStrike" kern="0" cap="none" spc="0" normalizeH="0" baseline="0" noProof="0" dirty="0" smtClean="0">
                  <a:ln w="18415" cmpd="sng">
                    <a:noFill/>
                    <a:prstDash val="solid"/>
                  </a:ln>
                  <a:solidFill>
                    <a:sysClr val="windowText" lastClr="000000">
                      <a:lumMod val="65000"/>
                      <a:lumOff val="35000"/>
                    </a:sysClr>
                  </a:solidFill>
                  <a:effectLst/>
                  <a:uLnTx/>
                  <a:uFillTx/>
                  <a:latin typeface="Agency FB" pitchFamily="34" charset="0"/>
                  <a:ea typeface="微软雅黑" panose="020B0503020204020204" charset="-122"/>
                  <a:cs typeface="+mn-ea"/>
                </a:rPr>
                <a:t>1</a:t>
              </a:r>
              <a:endParaRPr kumimoji="0" lang="en-US" sz="2400" b="1" i="0" u="none" strike="noStrike" kern="0" cap="none" spc="0" normalizeH="0" baseline="0" noProof="0" dirty="0">
                <a:ln w="18415" cmpd="sng">
                  <a:noFill/>
                  <a:prstDash val="solid"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Agency FB" pitchFamily="34" charset="0"/>
                <a:ea typeface="微软雅黑" panose="020B0503020204020204" charset="-122"/>
              </a:endParaRPr>
            </a:p>
          </p:txBody>
        </p:sp>
        <p:sp>
          <p:nvSpPr>
            <p:cNvPr id="27658" name="TextBox 22"/>
            <p:cNvSpPr txBox="1"/>
            <p:nvPr/>
          </p:nvSpPr>
          <p:spPr>
            <a:xfrm rot="-1996886">
              <a:off x="1419" y="3781"/>
              <a:ext cx="3165" cy="135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pPr>
                <a:buClrTx/>
                <a:buSzTx/>
              </a:pPr>
              <a:r>
                <a:rPr lang="en-US" altLang="zh-CN" sz="1400" dirty="0">
                  <a:solidFill>
                    <a:srgbClr val="808080"/>
                  </a:solidFill>
                  <a:latin typeface="Arial" panose="020B0604020202020204" pitchFamily="34" charset="0"/>
                  <a:ea typeface="微软雅黑" panose="020B0503020204020204" charset="-122"/>
                </a:rPr>
                <a:t>点云数据处理 </a:t>
              </a:r>
              <a:endParaRPr lang="en-US" altLang="zh-CN" sz="1400" dirty="0">
                <a:solidFill>
                  <a:srgbClr val="808080"/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27659" name="TextBox 22"/>
            <p:cNvSpPr txBox="1"/>
            <p:nvPr/>
          </p:nvSpPr>
          <p:spPr>
            <a:xfrm rot="523114">
              <a:off x="5962" y="2957"/>
              <a:ext cx="3165" cy="135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pPr>
                <a:buClrTx/>
                <a:buSzTx/>
              </a:pPr>
              <a:r>
                <a:rPr lang="en-US" altLang="zh-CN" sz="1400" dirty="0">
                  <a:solidFill>
                    <a:srgbClr val="808080"/>
                  </a:solidFill>
                  <a:latin typeface="Arial" panose="020B0604020202020204" pitchFamily="34" charset="0"/>
                  <a:ea typeface="微软雅黑" panose="020B0503020204020204" charset="-122"/>
                </a:rPr>
                <a:t>创 建 模 型 特 征</a:t>
              </a:r>
              <a:endParaRPr lang="en-US" altLang="zh-CN" sz="1400" dirty="0">
                <a:solidFill>
                  <a:srgbClr val="808080"/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9" name="TextBox 17"/>
            <p:cNvSpPr txBox="1"/>
            <p:nvPr/>
          </p:nvSpPr>
          <p:spPr>
            <a:xfrm rot="555384">
              <a:off x="6134" y="1819"/>
              <a:ext cx="2512" cy="11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itchFamily="34" charset="0"/>
                  <a:ea typeface="微软雅黑" panose="020B0503020204020204" charset="-122"/>
                </a:defRPr>
              </a:lvl1pPr>
            </a:lstStyle>
            <a:p>
              <a:pPr marL="0" marR="0" lvl="0" indent="0" algn="ctr" defTabSz="914400" eaLnBrk="1" fontAlgn="base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400" b="1" i="0" u="none" strike="noStrike" kern="0" cap="none" spc="0" normalizeH="0" baseline="0" noProof="0" dirty="0">
                  <a:ln w="18415" cmpd="sng">
                    <a:noFill/>
                    <a:prstDash val="solid"/>
                  </a:ln>
                  <a:solidFill>
                    <a:sysClr val="windowText" lastClr="000000">
                      <a:lumMod val="65000"/>
                      <a:lumOff val="35000"/>
                    </a:sysClr>
                  </a:solidFill>
                  <a:effectLst/>
                  <a:uLnTx/>
                  <a:uFillTx/>
                  <a:latin typeface="Agency FB" pitchFamily="34" charset="0"/>
                  <a:ea typeface="微软雅黑" panose="020B0503020204020204" charset="-122"/>
                  <a:cs typeface="+mn-ea"/>
                </a:rPr>
                <a:t>2</a:t>
              </a:r>
              <a:endParaRPr kumimoji="0" lang="en-US" sz="2400" b="1" i="0" u="none" strike="noStrike" kern="0" cap="none" spc="0" normalizeH="0" baseline="0" noProof="0" dirty="0">
                <a:ln w="18415" cmpd="sng">
                  <a:noFill/>
                  <a:prstDash val="solid"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Agency FB" pitchFamily="34" charset="0"/>
                <a:ea typeface="微软雅黑" panose="020B0503020204020204" charset="-122"/>
              </a:endParaRPr>
            </a:p>
          </p:txBody>
        </p:sp>
        <p:sp>
          <p:nvSpPr>
            <p:cNvPr id="27661" name="TextBox 22"/>
            <p:cNvSpPr txBox="1"/>
            <p:nvPr/>
          </p:nvSpPr>
          <p:spPr>
            <a:xfrm rot="1963114">
              <a:off x="10067" y="4617"/>
              <a:ext cx="3165" cy="81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pPr>
                <a:buClrTx/>
                <a:buSzTx/>
              </a:pPr>
              <a:r>
                <a:rPr lang="en-US" altLang="zh-CN" sz="1400" dirty="0">
                  <a:solidFill>
                    <a:srgbClr val="808080"/>
                  </a:solidFill>
                  <a:latin typeface="Arial" panose="020B0604020202020204" pitchFamily="34" charset="0"/>
                  <a:ea typeface="微软雅黑" panose="020B0503020204020204" charset="-122"/>
                </a:rPr>
                <a:t>误差分析</a:t>
              </a:r>
              <a:endParaRPr lang="en-US" altLang="zh-CN" sz="1400" dirty="0">
                <a:solidFill>
                  <a:srgbClr val="808080"/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2" name="TextBox 17"/>
            <p:cNvSpPr txBox="1"/>
            <p:nvPr/>
          </p:nvSpPr>
          <p:spPr>
            <a:xfrm rot="1995384">
              <a:off x="10721" y="3105"/>
              <a:ext cx="2512" cy="11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itchFamily="34" charset="0"/>
                  <a:ea typeface="微软雅黑" panose="020B0503020204020204" charset="-122"/>
                </a:defRPr>
              </a:lvl1pPr>
            </a:lstStyle>
            <a:p>
              <a:pPr marL="0" marR="0" lvl="0" indent="0" algn="ctr" defTabSz="914400" eaLnBrk="1" fontAlgn="base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400" b="1" i="0" u="none" strike="noStrike" kern="0" cap="none" spc="0" normalizeH="0" baseline="0" noProof="0" dirty="0">
                  <a:ln w="18415" cmpd="sng">
                    <a:noFill/>
                    <a:prstDash val="solid"/>
                  </a:ln>
                  <a:solidFill>
                    <a:sysClr val="windowText" lastClr="000000">
                      <a:lumMod val="65000"/>
                      <a:lumOff val="35000"/>
                    </a:sysClr>
                  </a:solidFill>
                  <a:effectLst/>
                  <a:uLnTx/>
                  <a:uFillTx/>
                  <a:latin typeface="Agency FB" pitchFamily="34" charset="0"/>
                  <a:ea typeface="微软雅黑" panose="020B0503020204020204" charset="-122"/>
                  <a:cs typeface="+mn-ea"/>
                </a:rPr>
                <a:t>3</a:t>
              </a:r>
              <a:endParaRPr kumimoji="0" lang="en-US" sz="2400" b="1" i="0" u="none" strike="noStrike" kern="0" cap="none" spc="0" normalizeH="0" baseline="0" noProof="0" dirty="0">
                <a:ln w="18415" cmpd="sng">
                  <a:noFill/>
                  <a:prstDash val="solid"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Agency FB" pitchFamily="34" charset="0"/>
                <a:ea typeface="微软雅黑" panose="020B0503020204020204" charset="-122"/>
              </a:endParaRPr>
            </a:p>
          </p:txBody>
        </p:sp>
      </p:grpSp>
      <p:pic>
        <p:nvPicPr>
          <p:cNvPr id="27663" name="图片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825" y="1917700"/>
            <a:ext cx="3302000" cy="45894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252094" y="476885"/>
            <a:ext cx="5481956" cy="51561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R="0" defTabSz="914400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zh-CN" altLang="en-US" sz="2600" kern="0" noProof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任务</a:t>
            </a:r>
            <a:r>
              <a:rPr lang="en-US" altLang="zh-CN" sz="2600" kern="0" noProof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3 </a:t>
            </a:r>
            <a:r>
              <a:rPr lang="en-US" altLang="zh-CN" sz="2600" kern="0" noProof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+mn-lt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2600" kern="0" noProof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49508A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+mn-lt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 </a:t>
            </a:r>
            <a:r>
              <a:rPr lang="zh-CN" altLang="en-US" sz="2600" noProof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+mn-lt"/>
                <a:ea typeface="宋体" panose="02010600030101010101" pitchFamily="2" charset="-122"/>
                <a:cs typeface="+mn-ea"/>
                <a:sym typeface="Arial" panose="020B0604020202020204" pitchFamily="34" charset="0"/>
              </a:rPr>
              <a:t>电话听筒</a:t>
            </a:r>
            <a:r>
              <a:rPr lang="en-US" altLang="zh-CN" sz="2600" kern="0" noProof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点云数据处理</a:t>
            </a:r>
            <a:endParaRPr lang="en-US" altLang="zh-CN" sz="2600" kern="0" noProof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  <a:sym typeface="+mn-ea"/>
            </a:endParaRPr>
          </a:p>
        </p:txBody>
      </p:sp>
      <p:grpSp>
        <p:nvGrpSpPr>
          <p:cNvPr id="28674" name="组合 19"/>
          <p:cNvGrpSpPr/>
          <p:nvPr/>
        </p:nvGrpSpPr>
        <p:grpSpPr>
          <a:xfrm>
            <a:off x="754063" y="1485900"/>
            <a:ext cx="7342187" cy="4808538"/>
            <a:chOff x="7245" y="3076"/>
            <a:chExt cx="6504" cy="5740"/>
          </a:xfrm>
        </p:grpSpPr>
        <p:sp>
          <p:nvSpPr>
            <p:cNvPr id="4" name="椭圆 9"/>
            <p:cNvSpPr/>
            <p:nvPr/>
          </p:nvSpPr>
          <p:spPr>
            <a:xfrm>
              <a:off x="7245" y="3076"/>
              <a:ext cx="6503" cy="2561"/>
            </a:xfrm>
            <a:custGeom>
              <a:avLst/>
              <a:gdLst/>
              <a:ahLst/>
              <a:cxnLst/>
              <a:rect l="l" t="t" r="r" b="b"/>
              <a:pathLst>
                <a:path w="5166653" h="2369443">
                  <a:moveTo>
                    <a:pt x="1350229" y="0"/>
                  </a:moveTo>
                  <a:lnTo>
                    <a:pt x="5166653" y="0"/>
                  </a:lnTo>
                  <a:lnTo>
                    <a:pt x="5166653" y="2369443"/>
                  </a:lnTo>
                  <a:lnTo>
                    <a:pt x="1350229" y="2369443"/>
                  </a:lnTo>
                  <a:lnTo>
                    <a:pt x="1350229" y="2153255"/>
                  </a:lnTo>
                  <a:cubicBezTo>
                    <a:pt x="1247686" y="2188856"/>
                    <a:pt x="1137525" y="2207687"/>
                    <a:pt x="1022966" y="2207687"/>
                  </a:cubicBezTo>
                  <a:cubicBezTo>
                    <a:pt x="457997" y="2207687"/>
                    <a:pt x="0" y="1749690"/>
                    <a:pt x="0" y="1184721"/>
                  </a:cubicBezTo>
                  <a:cubicBezTo>
                    <a:pt x="0" y="619752"/>
                    <a:pt x="457997" y="161755"/>
                    <a:pt x="1022966" y="161755"/>
                  </a:cubicBezTo>
                  <a:cubicBezTo>
                    <a:pt x="1137525" y="161755"/>
                    <a:pt x="1247686" y="180586"/>
                    <a:pt x="1350229" y="216187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3"/>
              </a:solidFill>
            </a:ln>
            <a:effectLst>
              <a:outerShdw blurRad="38100" dist="63500" dir="5400000" algn="t" rotWithShape="0">
                <a:schemeClr val="accent3">
                  <a:lumMod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p>
              <a:pPr algn="ctr" fontAlgn="base"/>
              <a:endParaRPr lang="zh-CN" altLang="en-US" strike="noStrike" noProof="1"/>
            </a:p>
          </p:txBody>
        </p:sp>
        <p:grpSp>
          <p:nvGrpSpPr>
            <p:cNvPr id="28676" name="组合 10"/>
            <p:cNvGrpSpPr/>
            <p:nvPr/>
          </p:nvGrpSpPr>
          <p:grpSpPr>
            <a:xfrm>
              <a:off x="7245" y="3485"/>
              <a:ext cx="1858" cy="1858"/>
              <a:chOff x="1573983" y="1974776"/>
              <a:chExt cx="1813954" cy="1813954"/>
            </a:xfrm>
          </p:grpSpPr>
          <p:grpSp>
            <p:nvGrpSpPr>
              <p:cNvPr id="28677" name="组合 3"/>
              <p:cNvGrpSpPr/>
              <p:nvPr/>
            </p:nvGrpSpPr>
            <p:grpSpPr>
              <a:xfrm rot="1267204">
                <a:off x="1573983" y="1974776"/>
                <a:ext cx="1813954" cy="1813954"/>
                <a:chOff x="3518404" y="1580443"/>
                <a:chExt cx="1276350" cy="1276350"/>
              </a:xfrm>
            </p:grpSpPr>
            <p:sp>
              <p:nvSpPr>
                <p:cNvPr id="5" name="椭圆 4"/>
                <p:cNvSpPr/>
                <p:nvPr/>
              </p:nvSpPr>
              <p:spPr bwMode="auto">
                <a:xfrm>
                  <a:off x="3518404" y="1580443"/>
                  <a:ext cx="1276350" cy="127635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DAED23"/>
                    </a:gs>
                    <a:gs pos="47000">
                      <a:srgbClr val="C1D31B"/>
                    </a:gs>
                    <a:gs pos="82000">
                      <a:srgbClr val="809B1D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 w="6350">
                  <a:solidFill>
                    <a:schemeClr val="accent3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p>
                  <a:pPr algn="ctr" fontAlgn="base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trike="noStrike" noProof="1"/>
                </a:p>
              </p:txBody>
            </p:sp>
            <p:sp>
              <p:nvSpPr>
                <p:cNvPr id="11" name="椭圆 10"/>
                <p:cNvSpPr/>
                <p:nvPr/>
              </p:nvSpPr>
              <p:spPr bwMode="auto">
                <a:xfrm rot="20122633">
                  <a:off x="3974016" y="2569456"/>
                  <a:ext cx="774700" cy="2667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>
                        <a:alpha val="55000"/>
                      </a:schemeClr>
                    </a:gs>
                    <a:gs pos="50000">
                      <a:schemeClr val="bg1">
                        <a:shade val="67500"/>
                        <a:satMod val="115000"/>
                        <a:alpha val="12000"/>
                      </a:schemeClr>
                    </a:gs>
                    <a:gs pos="100000">
                      <a:schemeClr val="bg1">
                        <a:shade val="100000"/>
                        <a:satMod val="115000"/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p>
                  <a:pPr algn="ctr" fontAlgn="base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trike="noStrike" noProof="1"/>
                </a:p>
              </p:txBody>
            </p:sp>
            <p:sp>
              <p:nvSpPr>
                <p:cNvPr id="12" name="椭圆 11"/>
                <p:cNvSpPr/>
                <p:nvPr/>
              </p:nvSpPr>
              <p:spPr bwMode="auto">
                <a:xfrm rot="912585">
                  <a:off x="3692475" y="1631589"/>
                  <a:ext cx="838059" cy="838059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>
                        <a:alpha val="0"/>
                      </a:schemeClr>
                    </a:gs>
                    <a:gs pos="16000">
                      <a:schemeClr val="bg1">
                        <a:alpha val="51000"/>
                      </a:schemeClr>
                    </a:gs>
                    <a:gs pos="30000">
                      <a:schemeClr val="bg1">
                        <a:alpha val="0"/>
                      </a:schemeClr>
                    </a:gs>
                  </a:gsLst>
                  <a:lin ang="2700000" scaled="1"/>
                  <a:tileRect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p>
                  <a:pPr algn="ctr" fontAlgn="base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trike="noStrike" noProof="1"/>
                </a:p>
              </p:txBody>
            </p:sp>
          </p:grpSp>
          <p:sp>
            <p:nvSpPr>
              <p:cNvPr id="14" name="椭圆 13"/>
              <p:cNvSpPr/>
              <p:nvPr/>
            </p:nvSpPr>
            <p:spPr>
              <a:xfrm rot="1267204">
                <a:off x="1780571" y="2169363"/>
                <a:ext cx="1393865" cy="139386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p>
                <a:pPr algn="ctr" fontAlgn="base"/>
                <a:endParaRPr lang="zh-CN" altLang="en-US" strike="noStrike" noProof="1"/>
              </a:p>
            </p:txBody>
          </p:sp>
        </p:grpSp>
        <p:sp>
          <p:nvSpPr>
            <p:cNvPr id="15" name="椭圆 9"/>
            <p:cNvSpPr/>
            <p:nvPr/>
          </p:nvSpPr>
          <p:spPr>
            <a:xfrm>
              <a:off x="7246" y="6255"/>
              <a:ext cx="6503" cy="2561"/>
            </a:xfrm>
            <a:custGeom>
              <a:avLst/>
              <a:gdLst/>
              <a:ahLst/>
              <a:cxnLst/>
              <a:rect l="l" t="t" r="r" b="b"/>
              <a:pathLst>
                <a:path w="5166653" h="2369443">
                  <a:moveTo>
                    <a:pt x="1350229" y="0"/>
                  </a:moveTo>
                  <a:lnTo>
                    <a:pt x="5166653" y="0"/>
                  </a:lnTo>
                  <a:lnTo>
                    <a:pt x="5166653" y="2369443"/>
                  </a:lnTo>
                  <a:lnTo>
                    <a:pt x="1350229" y="2369443"/>
                  </a:lnTo>
                  <a:lnTo>
                    <a:pt x="1350229" y="2153255"/>
                  </a:lnTo>
                  <a:cubicBezTo>
                    <a:pt x="1247686" y="2188856"/>
                    <a:pt x="1137525" y="2207687"/>
                    <a:pt x="1022966" y="2207687"/>
                  </a:cubicBezTo>
                  <a:cubicBezTo>
                    <a:pt x="457997" y="2207687"/>
                    <a:pt x="0" y="1749690"/>
                    <a:pt x="0" y="1184721"/>
                  </a:cubicBezTo>
                  <a:cubicBezTo>
                    <a:pt x="0" y="619752"/>
                    <a:pt x="457997" y="161755"/>
                    <a:pt x="1022966" y="161755"/>
                  </a:cubicBezTo>
                  <a:cubicBezTo>
                    <a:pt x="1137525" y="161755"/>
                    <a:pt x="1247686" y="180586"/>
                    <a:pt x="1350229" y="216187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3"/>
              </a:solidFill>
            </a:ln>
            <a:effectLst>
              <a:outerShdw blurRad="38100" dist="63500" dir="5400000" algn="t" rotWithShape="0">
                <a:schemeClr val="accent3">
                  <a:lumMod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p>
              <a:pPr algn="ctr" fontAlgn="base"/>
              <a:endParaRPr lang="zh-CN" altLang="en-US" strike="noStrike" noProof="1"/>
            </a:p>
          </p:txBody>
        </p:sp>
        <p:grpSp>
          <p:nvGrpSpPr>
            <p:cNvPr id="28683" name="组合 13"/>
            <p:cNvGrpSpPr/>
            <p:nvPr/>
          </p:nvGrpSpPr>
          <p:grpSpPr>
            <a:xfrm>
              <a:off x="7276" y="6649"/>
              <a:ext cx="1858" cy="1858"/>
              <a:chOff x="1573983" y="1974776"/>
              <a:chExt cx="1813954" cy="1813954"/>
            </a:xfrm>
          </p:grpSpPr>
          <p:grpSp>
            <p:nvGrpSpPr>
              <p:cNvPr id="28684" name="组合 14"/>
              <p:cNvGrpSpPr/>
              <p:nvPr/>
            </p:nvGrpSpPr>
            <p:grpSpPr>
              <a:xfrm rot="1267204">
                <a:off x="1573983" y="1974776"/>
                <a:ext cx="1813954" cy="1813954"/>
                <a:chOff x="3518404" y="1580443"/>
                <a:chExt cx="1276350" cy="1276350"/>
              </a:xfrm>
            </p:grpSpPr>
            <p:sp>
              <p:nvSpPr>
                <p:cNvPr id="20" name="椭圆 19"/>
                <p:cNvSpPr/>
                <p:nvPr/>
              </p:nvSpPr>
              <p:spPr bwMode="auto">
                <a:xfrm>
                  <a:off x="3518404" y="1580443"/>
                  <a:ext cx="1276350" cy="127635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DAED23"/>
                    </a:gs>
                    <a:gs pos="47000">
                      <a:srgbClr val="C1D31B"/>
                    </a:gs>
                    <a:gs pos="82000">
                      <a:srgbClr val="809B1D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 w="6350">
                  <a:solidFill>
                    <a:schemeClr val="accent3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p>
                  <a:pPr algn="ctr" fontAlgn="base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trike="noStrike" noProof="1"/>
                </a:p>
              </p:txBody>
            </p:sp>
            <p:sp>
              <p:nvSpPr>
                <p:cNvPr id="21" name="椭圆 20"/>
                <p:cNvSpPr/>
                <p:nvPr/>
              </p:nvSpPr>
              <p:spPr bwMode="auto">
                <a:xfrm rot="20122633">
                  <a:off x="3974016" y="2569456"/>
                  <a:ext cx="774700" cy="2667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>
                        <a:alpha val="55000"/>
                      </a:schemeClr>
                    </a:gs>
                    <a:gs pos="50000">
                      <a:schemeClr val="bg1">
                        <a:shade val="67500"/>
                        <a:satMod val="115000"/>
                        <a:alpha val="12000"/>
                      </a:schemeClr>
                    </a:gs>
                    <a:gs pos="100000">
                      <a:schemeClr val="bg1">
                        <a:shade val="100000"/>
                        <a:satMod val="115000"/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p>
                  <a:pPr algn="ctr" fontAlgn="base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trike="noStrike" noProof="1"/>
                </a:p>
              </p:txBody>
            </p:sp>
            <p:sp>
              <p:nvSpPr>
                <p:cNvPr id="22" name="椭圆 21"/>
                <p:cNvSpPr/>
                <p:nvPr/>
              </p:nvSpPr>
              <p:spPr bwMode="auto">
                <a:xfrm rot="912585">
                  <a:off x="3692475" y="1631589"/>
                  <a:ext cx="838059" cy="838059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>
                        <a:alpha val="0"/>
                      </a:schemeClr>
                    </a:gs>
                    <a:gs pos="16000">
                      <a:schemeClr val="bg1">
                        <a:alpha val="51000"/>
                      </a:schemeClr>
                    </a:gs>
                    <a:gs pos="30000">
                      <a:schemeClr val="bg1">
                        <a:alpha val="0"/>
                      </a:schemeClr>
                    </a:gs>
                  </a:gsLst>
                  <a:lin ang="2700000" scaled="1"/>
                  <a:tileRect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p>
                  <a:pPr algn="ctr" fontAlgn="base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trike="noStrike" noProof="1"/>
                </a:p>
              </p:txBody>
            </p:sp>
          </p:grpSp>
          <p:sp>
            <p:nvSpPr>
              <p:cNvPr id="23" name="椭圆 22"/>
              <p:cNvSpPr/>
              <p:nvPr/>
            </p:nvSpPr>
            <p:spPr>
              <a:xfrm rot="1267204">
                <a:off x="1780571" y="2169363"/>
                <a:ext cx="1393865" cy="139386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p>
                <a:pPr algn="ctr" fontAlgn="base"/>
                <a:endParaRPr lang="zh-CN" altLang="en-US" strike="noStrike" noProof="1"/>
              </a:p>
            </p:txBody>
          </p:sp>
        </p:grpSp>
        <p:sp>
          <p:nvSpPr>
            <p:cNvPr id="28689" name="TextBox 8"/>
            <p:cNvSpPr txBox="1"/>
            <p:nvPr/>
          </p:nvSpPr>
          <p:spPr>
            <a:xfrm>
              <a:off x="7883" y="4105"/>
              <a:ext cx="1408" cy="7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r>
                <a:rPr lang="en-US" altLang="zh-CN" sz="3200" b="1" dirty="0">
                  <a:solidFill>
                    <a:srgbClr val="49508A"/>
                  </a:solidFill>
                  <a:latin typeface="微软雅黑" panose="020B0503020204020204" charset="-122"/>
                  <a:ea typeface="微软雅黑" panose="020B0503020204020204" charset="-122"/>
                </a:rPr>
                <a:t>1</a:t>
              </a:r>
              <a:endParaRPr lang="en-US" altLang="zh-CN" sz="3200" b="1" dirty="0">
                <a:solidFill>
                  <a:srgbClr val="49508A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4" name="TextBox 48"/>
            <p:cNvSpPr txBox="1"/>
            <p:nvPr/>
          </p:nvSpPr>
          <p:spPr>
            <a:xfrm>
              <a:off x="9096" y="3161"/>
              <a:ext cx="2814" cy="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b="1" noProof="1" dirty="0" smtClean="0">
                  <a:solidFill>
                    <a:schemeClr val="accent3">
                      <a:lumMod val="7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</a:rPr>
                <a:t>点云数据导入</a:t>
              </a:r>
              <a:endParaRPr lang="en-US" altLang="zh-CN" b="1" noProof="1" dirty="0" smtClean="0">
                <a:solidFill>
                  <a:schemeClr val="accent3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endParaRPr>
            </a:p>
          </p:txBody>
        </p:sp>
        <p:sp>
          <p:nvSpPr>
            <p:cNvPr id="25" name="TextBox 50"/>
            <p:cNvSpPr txBox="1"/>
            <p:nvPr/>
          </p:nvSpPr>
          <p:spPr>
            <a:xfrm>
              <a:off x="9032" y="6341"/>
              <a:ext cx="2552" cy="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b="1" noProof="1" dirty="0" smtClean="0">
                  <a:solidFill>
                    <a:schemeClr val="accent3">
                      <a:lumMod val="7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</a:rPr>
                <a:t>三角网格面片修补</a:t>
              </a:r>
              <a:endParaRPr lang="en-US" altLang="zh-CN" b="1" noProof="1" dirty="0" smtClean="0">
                <a:solidFill>
                  <a:schemeClr val="accent3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endParaRPr>
            </a:p>
          </p:txBody>
        </p:sp>
        <p:sp>
          <p:nvSpPr>
            <p:cNvPr id="28692" name="TextBox 8"/>
            <p:cNvSpPr txBox="1"/>
            <p:nvPr/>
          </p:nvSpPr>
          <p:spPr>
            <a:xfrm>
              <a:off x="8011" y="7286"/>
              <a:ext cx="1408" cy="7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r>
                <a:rPr lang="en-US" altLang="zh-CN" sz="3200" b="1" dirty="0">
                  <a:solidFill>
                    <a:srgbClr val="49508A"/>
                  </a:solidFill>
                  <a:latin typeface="微软雅黑" panose="020B0503020204020204" charset="-122"/>
                  <a:ea typeface="微软雅黑" panose="020B0503020204020204" charset="-122"/>
                </a:rPr>
                <a:t>2</a:t>
              </a:r>
              <a:endParaRPr lang="en-US" altLang="zh-CN" sz="3200" b="1" dirty="0">
                <a:solidFill>
                  <a:srgbClr val="49508A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28693" name="文本框 112"/>
          <p:cNvSpPr txBox="1"/>
          <p:nvPr/>
        </p:nvSpPr>
        <p:spPr>
          <a:xfrm>
            <a:off x="2916238" y="1917700"/>
            <a:ext cx="5080000" cy="17367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indent="127000"/>
            <a:r>
              <a:rPr lang="zh-CN" altLang="en-US" sz="9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在插入菜单下</a:t>
            </a:r>
            <a:r>
              <a:rPr lang="en-US" altLang="zh-CN" sz="9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&gt;</a:t>
            </a:r>
            <a:r>
              <a:rPr lang="zh-CN" altLang="en-US" sz="9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导入，找到存放文件的路径，选择文件类型再选择需要导入的文件。</a:t>
            </a:r>
            <a:endParaRPr lang="zh-CN" altLang="en-US" sz="90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127000"/>
            <a:endParaRPr lang="zh-CN" altLang="en-US" sz="900" b="1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127000"/>
            <a:endParaRPr lang="zh-CN" altLang="en-US" sz="900" b="1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127000"/>
            <a:endParaRPr lang="zh-CN" altLang="en-US" sz="900" b="1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127000"/>
            <a:endParaRPr lang="zh-CN" altLang="en-US" sz="900" b="1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127000"/>
            <a:endParaRPr lang="zh-CN" altLang="en-US" sz="900" b="1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127000"/>
            <a:endParaRPr lang="zh-CN" altLang="en-US" sz="900" b="1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127000"/>
            <a:endParaRPr lang="zh-CN" altLang="en-US" sz="900" b="1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127000"/>
            <a:endParaRPr lang="zh-CN" altLang="en-US" sz="900" b="1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127000"/>
            <a:endParaRPr lang="zh-CN" altLang="en-US" sz="900" b="1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127000"/>
            <a:endParaRPr lang="zh-CN" altLang="en-US" sz="900" b="1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127000"/>
            <a:r>
              <a:rPr lang="zh-CN" altLang="en-US" sz="9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提示</a:t>
            </a:r>
            <a:r>
              <a:rPr lang="zh-CN" altLang="en-US" sz="9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：亦可以把文件拖至软件画面中即可打开。</a:t>
            </a:r>
            <a:endParaRPr lang="zh-CN" altLang="en-US" sz="90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28694" name="图片 120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5588" y="2133600"/>
            <a:ext cx="1973262" cy="12620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95" name="文本框 1"/>
          <p:cNvSpPr txBox="1"/>
          <p:nvPr/>
        </p:nvSpPr>
        <p:spPr>
          <a:xfrm>
            <a:off x="2855913" y="4581525"/>
            <a:ext cx="5211762" cy="50323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indent="127000" algn="just"/>
            <a:r>
              <a:rPr lang="en-US" altLang="zh-CN" sz="90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altLang="zh-CN" sz="9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sz="9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建模前，一般首先对数据做些处理，如数据填充、光顺处理，面片优化等。选中左侧特征树下的特征“电话</a:t>
            </a:r>
            <a:r>
              <a:rPr lang="en-US" altLang="zh-CN" sz="9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014</a:t>
            </a:r>
            <a:r>
              <a:rPr lang="en-US" altLang="zh-CN" sz="9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”</a:t>
            </a:r>
            <a:r>
              <a:rPr lang="zh-CN" altLang="en-US" sz="9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，再点击“面片”图标进入修补模式，此时可以根据数据的情况使用不同的命令进行处理，此案例数据质量比较好，而且数据处理命令，及方法前面案例也作过详解，就不再介绍。</a:t>
            </a:r>
            <a:endParaRPr lang="zh-CN" altLang="en-US" sz="90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28696" name="图片 120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938" y="5087938"/>
            <a:ext cx="3103562" cy="11747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51460" y="476885"/>
            <a:ext cx="7371715" cy="6064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30000"/>
              </a:lnSpc>
            </a:pPr>
            <a:r>
              <a:rPr lang="zh-CN" altLang="en-US" sz="2600" kern="0" noProof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任务</a:t>
            </a:r>
            <a:r>
              <a:rPr lang="en-US" altLang="zh-CN" sz="2600" kern="0" noProof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2  </a:t>
            </a:r>
            <a:r>
              <a:rPr lang="zh-CN" altLang="zh-CN" sz="2600" kern="0" noProof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电话听筒模型重构</a:t>
            </a:r>
            <a:endParaRPr lang="en-US" altLang="zh-CN" sz="2600" kern="0" noProof="0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  <a:sym typeface="+mn-ea"/>
            </a:endParaRPr>
          </a:p>
        </p:txBody>
      </p:sp>
      <p:grpSp>
        <p:nvGrpSpPr>
          <p:cNvPr id="29698" name="组合 19"/>
          <p:cNvGrpSpPr/>
          <p:nvPr/>
        </p:nvGrpSpPr>
        <p:grpSpPr>
          <a:xfrm>
            <a:off x="754063" y="1485900"/>
            <a:ext cx="7342187" cy="4808538"/>
            <a:chOff x="7245" y="3076"/>
            <a:chExt cx="6504" cy="5740"/>
          </a:xfrm>
        </p:grpSpPr>
        <p:sp>
          <p:nvSpPr>
            <p:cNvPr id="10" name="椭圆 9"/>
            <p:cNvSpPr/>
            <p:nvPr/>
          </p:nvSpPr>
          <p:spPr>
            <a:xfrm>
              <a:off x="7245" y="3076"/>
              <a:ext cx="6503" cy="2561"/>
            </a:xfrm>
            <a:custGeom>
              <a:avLst/>
              <a:gdLst/>
              <a:ahLst/>
              <a:cxnLst/>
              <a:rect l="l" t="t" r="r" b="b"/>
              <a:pathLst>
                <a:path w="5166653" h="2369443">
                  <a:moveTo>
                    <a:pt x="1350229" y="0"/>
                  </a:moveTo>
                  <a:lnTo>
                    <a:pt x="5166653" y="0"/>
                  </a:lnTo>
                  <a:lnTo>
                    <a:pt x="5166653" y="2369443"/>
                  </a:lnTo>
                  <a:lnTo>
                    <a:pt x="1350229" y="2369443"/>
                  </a:lnTo>
                  <a:lnTo>
                    <a:pt x="1350229" y="2153255"/>
                  </a:lnTo>
                  <a:cubicBezTo>
                    <a:pt x="1247686" y="2188856"/>
                    <a:pt x="1137525" y="2207687"/>
                    <a:pt x="1022966" y="2207687"/>
                  </a:cubicBezTo>
                  <a:cubicBezTo>
                    <a:pt x="457997" y="2207687"/>
                    <a:pt x="0" y="1749690"/>
                    <a:pt x="0" y="1184721"/>
                  </a:cubicBezTo>
                  <a:cubicBezTo>
                    <a:pt x="0" y="619752"/>
                    <a:pt x="457997" y="161755"/>
                    <a:pt x="1022966" y="161755"/>
                  </a:cubicBezTo>
                  <a:cubicBezTo>
                    <a:pt x="1137525" y="161755"/>
                    <a:pt x="1247686" y="180586"/>
                    <a:pt x="1350229" y="216187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3"/>
              </a:solidFill>
            </a:ln>
            <a:effectLst>
              <a:outerShdw blurRad="38100" dist="63500" dir="5400000" algn="t" rotWithShape="0">
                <a:schemeClr val="accent3">
                  <a:lumMod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p>
              <a:pPr algn="ctr" fontAlgn="base"/>
              <a:endParaRPr lang="zh-CN" altLang="en-US" strike="noStrike" noProof="1"/>
            </a:p>
          </p:txBody>
        </p:sp>
        <p:grpSp>
          <p:nvGrpSpPr>
            <p:cNvPr id="29700" name="组合 10"/>
            <p:cNvGrpSpPr/>
            <p:nvPr/>
          </p:nvGrpSpPr>
          <p:grpSpPr>
            <a:xfrm>
              <a:off x="7245" y="3485"/>
              <a:ext cx="1858" cy="1858"/>
              <a:chOff x="1573983" y="1974776"/>
              <a:chExt cx="1813954" cy="1813954"/>
            </a:xfrm>
          </p:grpSpPr>
          <p:grpSp>
            <p:nvGrpSpPr>
              <p:cNvPr id="29701" name="组合 3"/>
              <p:cNvGrpSpPr/>
              <p:nvPr/>
            </p:nvGrpSpPr>
            <p:grpSpPr>
              <a:xfrm rot="1267204">
                <a:off x="1573983" y="1974776"/>
                <a:ext cx="1813954" cy="1813954"/>
                <a:chOff x="3518404" y="1580443"/>
                <a:chExt cx="1276350" cy="1276350"/>
              </a:xfrm>
            </p:grpSpPr>
            <p:sp>
              <p:nvSpPr>
                <p:cNvPr id="6" name="椭圆 5"/>
                <p:cNvSpPr/>
                <p:nvPr/>
              </p:nvSpPr>
              <p:spPr bwMode="auto">
                <a:xfrm>
                  <a:off x="3518404" y="1580443"/>
                  <a:ext cx="1276350" cy="127635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DAED23"/>
                    </a:gs>
                    <a:gs pos="47000">
                      <a:srgbClr val="C1D31B"/>
                    </a:gs>
                    <a:gs pos="82000">
                      <a:srgbClr val="809B1D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 w="6350">
                  <a:solidFill>
                    <a:schemeClr val="accent3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p>
                  <a:pPr algn="ctr" fontAlgn="base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trike="noStrike" noProof="1"/>
                </a:p>
              </p:txBody>
            </p:sp>
            <p:sp>
              <p:nvSpPr>
                <p:cNvPr id="7" name="椭圆 6"/>
                <p:cNvSpPr/>
                <p:nvPr/>
              </p:nvSpPr>
              <p:spPr bwMode="auto">
                <a:xfrm rot="20122633">
                  <a:off x="3974016" y="2569456"/>
                  <a:ext cx="774700" cy="2667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>
                        <a:alpha val="55000"/>
                      </a:schemeClr>
                    </a:gs>
                    <a:gs pos="50000">
                      <a:schemeClr val="bg1">
                        <a:shade val="67500"/>
                        <a:satMod val="115000"/>
                        <a:alpha val="12000"/>
                      </a:schemeClr>
                    </a:gs>
                    <a:gs pos="100000">
                      <a:schemeClr val="bg1">
                        <a:shade val="100000"/>
                        <a:satMod val="115000"/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p>
                  <a:pPr algn="ctr" fontAlgn="base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trike="noStrike" noProof="1"/>
                </a:p>
              </p:txBody>
            </p:sp>
            <p:sp>
              <p:nvSpPr>
                <p:cNvPr id="8" name="椭圆 7"/>
                <p:cNvSpPr/>
                <p:nvPr/>
              </p:nvSpPr>
              <p:spPr bwMode="auto">
                <a:xfrm rot="912585">
                  <a:off x="3692475" y="1631589"/>
                  <a:ext cx="838059" cy="838059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>
                        <a:alpha val="0"/>
                      </a:schemeClr>
                    </a:gs>
                    <a:gs pos="16000">
                      <a:schemeClr val="bg1">
                        <a:alpha val="51000"/>
                      </a:schemeClr>
                    </a:gs>
                    <a:gs pos="30000">
                      <a:schemeClr val="bg1">
                        <a:alpha val="0"/>
                      </a:schemeClr>
                    </a:gs>
                  </a:gsLst>
                  <a:lin ang="2700000" scaled="1"/>
                  <a:tileRect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p>
                  <a:pPr algn="ctr" fontAlgn="base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trike="noStrike" noProof="1"/>
                </a:p>
              </p:txBody>
            </p:sp>
          </p:grpSp>
          <p:sp>
            <p:nvSpPr>
              <p:cNvPr id="9" name="椭圆 8"/>
              <p:cNvSpPr/>
              <p:nvPr/>
            </p:nvSpPr>
            <p:spPr>
              <a:xfrm rot="1267204">
                <a:off x="1780571" y="2169363"/>
                <a:ext cx="1393865" cy="139386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p>
                <a:pPr algn="ctr" fontAlgn="base"/>
                <a:endParaRPr lang="zh-CN" altLang="en-US" strike="noStrike" noProof="1"/>
              </a:p>
            </p:txBody>
          </p:sp>
        </p:grpSp>
        <p:sp>
          <p:nvSpPr>
            <p:cNvPr id="13" name="椭圆 9"/>
            <p:cNvSpPr/>
            <p:nvPr/>
          </p:nvSpPr>
          <p:spPr>
            <a:xfrm>
              <a:off x="7246" y="6255"/>
              <a:ext cx="6503" cy="2561"/>
            </a:xfrm>
            <a:custGeom>
              <a:avLst/>
              <a:gdLst/>
              <a:ahLst/>
              <a:cxnLst/>
              <a:rect l="l" t="t" r="r" b="b"/>
              <a:pathLst>
                <a:path w="5166653" h="2369443">
                  <a:moveTo>
                    <a:pt x="1350229" y="0"/>
                  </a:moveTo>
                  <a:lnTo>
                    <a:pt x="5166653" y="0"/>
                  </a:lnTo>
                  <a:lnTo>
                    <a:pt x="5166653" y="2369443"/>
                  </a:lnTo>
                  <a:lnTo>
                    <a:pt x="1350229" y="2369443"/>
                  </a:lnTo>
                  <a:lnTo>
                    <a:pt x="1350229" y="2153255"/>
                  </a:lnTo>
                  <a:cubicBezTo>
                    <a:pt x="1247686" y="2188856"/>
                    <a:pt x="1137525" y="2207687"/>
                    <a:pt x="1022966" y="2207687"/>
                  </a:cubicBezTo>
                  <a:cubicBezTo>
                    <a:pt x="457997" y="2207687"/>
                    <a:pt x="0" y="1749690"/>
                    <a:pt x="0" y="1184721"/>
                  </a:cubicBezTo>
                  <a:cubicBezTo>
                    <a:pt x="0" y="619752"/>
                    <a:pt x="457997" y="161755"/>
                    <a:pt x="1022966" y="161755"/>
                  </a:cubicBezTo>
                  <a:cubicBezTo>
                    <a:pt x="1137525" y="161755"/>
                    <a:pt x="1247686" y="180586"/>
                    <a:pt x="1350229" y="216187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3"/>
              </a:solidFill>
            </a:ln>
            <a:effectLst>
              <a:outerShdw blurRad="38100" dist="63500" dir="5400000" algn="t" rotWithShape="0">
                <a:schemeClr val="accent3">
                  <a:lumMod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p>
              <a:pPr algn="ctr" fontAlgn="base"/>
              <a:endParaRPr lang="zh-CN" altLang="en-US" strike="noStrike" noProof="1"/>
            </a:p>
          </p:txBody>
        </p:sp>
        <p:grpSp>
          <p:nvGrpSpPr>
            <p:cNvPr id="29707" name="组合 13"/>
            <p:cNvGrpSpPr/>
            <p:nvPr/>
          </p:nvGrpSpPr>
          <p:grpSpPr>
            <a:xfrm>
              <a:off x="7276" y="6649"/>
              <a:ext cx="1858" cy="1858"/>
              <a:chOff x="1573983" y="1974776"/>
              <a:chExt cx="1813954" cy="1813954"/>
            </a:xfrm>
          </p:grpSpPr>
          <p:grpSp>
            <p:nvGrpSpPr>
              <p:cNvPr id="29708" name="组合 14"/>
              <p:cNvGrpSpPr/>
              <p:nvPr/>
            </p:nvGrpSpPr>
            <p:grpSpPr>
              <a:xfrm rot="1267204">
                <a:off x="1573983" y="1974776"/>
                <a:ext cx="1813954" cy="1813954"/>
                <a:chOff x="3518404" y="1580443"/>
                <a:chExt cx="1276350" cy="1276350"/>
              </a:xfrm>
            </p:grpSpPr>
            <p:sp>
              <p:nvSpPr>
                <p:cNvPr id="17" name="椭圆 16"/>
                <p:cNvSpPr/>
                <p:nvPr/>
              </p:nvSpPr>
              <p:spPr bwMode="auto">
                <a:xfrm>
                  <a:off x="3518404" y="1580443"/>
                  <a:ext cx="1276350" cy="127635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DAED23"/>
                    </a:gs>
                    <a:gs pos="47000">
                      <a:srgbClr val="C1D31B"/>
                    </a:gs>
                    <a:gs pos="82000">
                      <a:srgbClr val="809B1D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 w="6350">
                  <a:solidFill>
                    <a:schemeClr val="accent3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p>
                  <a:pPr algn="ctr" fontAlgn="base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trike="noStrike" noProof="1"/>
                </a:p>
              </p:txBody>
            </p:sp>
            <p:sp>
              <p:nvSpPr>
                <p:cNvPr id="18" name="椭圆 17"/>
                <p:cNvSpPr/>
                <p:nvPr/>
              </p:nvSpPr>
              <p:spPr bwMode="auto">
                <a:xfrm rot="20122633">
                  <a:off x="3974016" y="2569456"/>
                  <a:ext cx="774700" cy="2667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>
                        <a:alpha val="55000"/>
                      </a:schemeClr>
                    </a:gs>
                    <a:gs pos="50000">
                      <a:schemeClr val="bg1">
                        <a:shade val="67500"/>
                        <a:satMod val="115000"/>
                        <a:alpha val="12000"/>
                      </a:schemeClr>
                    </a:gs>
                    <a:gs pos="100000">
                      <a:schemeClr val="bg1">
                        <a:shade val="100000"/>
                        <a:satMod val="115000"/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p>
                  <a:pPr algn="ctr" fontAlgn="base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trike="noStrike" noProof="1"/>
                </a:p>
              </p:txBody>
            </p:sp>
            <p:sp>
              <p:nvSpPr>
                <p:cNvPr id="19" name="椭圆 18"/>
                <p:cNvSpPr/>
                <p:nvPr/>
              </p:nvSpPr>
              <p:spPr bwMode="auto">
                <a:xfrm rot="912585">
                  <a:off x="3692475" y="1631589"/>
                  <a:ext cx="838059" cy="838059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>
                        <a:alpha val="0"/>
                      </a:schemeClr>
                    </a:gs>
                    <a:gs pos="16000">
                      <a:schemeClr val="bg1">
                        <a:alpha val="51000"/>
                      </a:schemeClr>
                    </a:gs>
                    <a:gs pos="30000">
                      <a:schemeClr val="bg1">
                        <a:alpha val="0"/>
                      </a:schemeClr>
                    </a:gs>
                  </a:gsLst>
                  <a:lin ang="2700000" scaled="1"/>
                  <a:tileRect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p>
                  <a:pPr algn="ctr" fontAlgn="base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trike="noStrike" noProof="1"/>
                </a:p>
              </p:txBody>
            </p:sp>
          </p:grpSp>
          <p:sp>
            <p:nvSpPr>
              <p:cNvPr id="16" name="椭圆 15"/>
              <p:cNvSpPr/>
              <p:nvPr/>
            </p:nvSpPr>
            <p:spPr>
              <a:xfrm rot="1267204">
                <a:off x="1780571" y="2169363"/>
                <a:ext cx="1393865" cy="139386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p>
                <a:pPr algn="ctr" fontAlgn="base"/>
                <a:endParaRPr lang="zh-CN" altLang="en-US" strike="noStrike" noProof="1"/>
              </a:p>
            </p:txBody>
          </p:sp>
        </p:grpSp>
        <p:sp>
          <p:nvSpPr>
            <p:cNvPr id="29713" name="TextBox 8"/>
            <p:cNvSpPr txBox="1"/>
            <p:nvPr/>
          </p:nvSpPr>
          <p:spPr>
            <a:xfrm>
              <a:off x="7883" y="4105"/>
              <a:ext cx="1408" cy="7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r>
                <a:rPr lang="en-US" altLang="zh-CN" sz="3200" b="1" dirty="0">
                  <a:solidFill>
                    <a:srgbClr val="49508A"/>
                  </a:solidFill>
                  <a:latin typeface="微软雅黑" panose="020B0503020204020204" charset="-122"/>
                  <a:ea typeface="微软雅黑" panose="020B0503020204020204" charset="-122"/>
                </a:rPr>
                <a:t>1</a:t>
              </a:r>
              <a:endParaRPr lang="en-US" altLang="zh-CN" sz="3200" b="1" dirty="0">
                <a:solidFill>
                  <a:srgbClr val="49508A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9096" y="3161"/>
              <a:ext cx="2814" cy="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b="1" noProof="1" dirty="0" smtClean="0">
                  <a:solidFill>
                    <a:schemeClr val="accent3">
                      <a:lumMod val="7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</a:rPr>
                <a:t>领域组分割</a:t>
              </a:r>
              <a:endParaRPr lang="en-US" altLang="zh-CN" b="1" noProof="1" dirty="0" smtClean="0">
                <a:solidFill>
                  <a:schemeClr val="accent3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9032" y="6427"/>
              <a:ext cx="2552" cy="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b="1" noProof="1" dirty="0" smtClean="0">
                  <a:solidFill>
                    <a:schemeClr val="accent3">
                      <a:lumMod val="7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</a:rPr>
                <a:t>对齐坐标系</a:t>
              </a:r>
              <a:endParaRPr lang="en-US" altLang="zh-CN" b="1" noProof="1" dirty="0" smtClean="0">
                <a:solidFill>
                  <a:schemeClr val="accent3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endParaRPr>
            </a:p>
          </p:txBody>
        </p:sp>
        <p:sp>
          <p:nvSpPr>
            <p:cNvPr id="29716" name="TextBox 8"/>
            <p:cNvSpPr txBox="1"/>
            <p:nvPr/>
          </p:nvSpPr>
          <p:spPr>
            <a:xfrm>
              <a:off x="8011" y="7286"/>
              <a:ext cx="1408" cy="7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r>
                <a:rPr lang="en-US" altLang="zh-CN" sz="3200" b="1" dirty="0">
                  <a:solidFill>
                    <a:srgbClr val="49508A"/>
                  </a:solidFill>
                  <a:latin typeface="微软雅黑" panose="020B0503020204020204" charset="-122"/>
                  <a:ea typeface="微软雅黑" panose="020B0503020204020204" charset="-122"/>
                </a:rPr>
                <a:t>2</a:t>
              </a:r>
              <a:endParaRPr lang="en-US" altLang="zh-CN" sz="3200" b="1" dirty="0">
                <a:solidFill>
                  <a:srgbClr val="49508A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29717" name="文本框 112"/>
          <p:cNvSpPr txBox="1"/>
          <p:nvPr/>
        </p:nvSpPr>
        <p:spPr>
          <a:xfrm>
            <a:off x="2770188" y="1917700"/>
            <a:ext cx="5338762" cy="10509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indent="127000" algn="just"/>
            <a:r>
              <a:rPr lang="en-US" altLang="zh-CN" sz="90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9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初学者往往习惯直接使用自动分割命令；进行自动分类特征领域，或者自动分割后再进行手动修整。为了学者能了解到更多方法，在遇到问题的时候</a:t>
            </a:r>
            <a:r>
              <a:rPr lang="en-US" altLang="zh-CN" sz="9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,</a:t>
            </a:r>
            <a:r>
              <a:rPr lang="zh-CN" altLang="en-US" sz="9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能更快应变过来，本案例完全使用手动方式，并有规律地划分区域。主要使用到领域组里的分割、合并、插入命令，划分时选择适当的选择方式可事半功倍。分类的特征领域具有几何特征信息后，可用于快速创建特征。（分割命令前面已详解）</a:t>
            </a:r>
            <a:r>
              <a:rPr lang="en-US" altLang="zh-CN" sz="9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.</a:t>
            </a:r>
            <a:endParaRPr lang="en-US" altLang="zh-CN" sz="90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127000" algn="just"/>
            <a:r>
              <a:rPr lang="en-US" altLang="zh-CN" sz="9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主要应用</a:t>
            </a:r>
            <a:r>
              <a:rPr lang="en-US" altLang="zh-CN" sz="9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画笔选择模式</a:t>
            </a:r>
            <a:r>
              <a:rPr lang="en-US" altLang="zh-CN" sz="9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以网状形式进行划分，这样使用</a:t>
            </a:r>
            <a:r>
              <a:rPr lang="en-US" altLang="zh-CN" sz="9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面片拟合</a:t>
            </a:r>
            <a:r>
              <a:rPr lang="en-US" altLang="zh-CN" sz="9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能得到更光顺效果。主要原因是：“由于扫描得到的数据都存在噪点，点与点之间存在小段差，那么我们把采点的距离拉开，所生产的曲面就能更光顺，当然精度也会稍大一些，但在允许的范围内越光顺越好”。</a:t>
            </a:r>
            <a:endParaRPr lang="en-US" altLang="zh-CN" sz="90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29718" name="图片 120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3788" y="2997200"/>
            <a:ext cx="1335087" cy="593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1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6175" y="2925763"/>
            <a:ext cx="1143000" cy="6429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20" name="文本框 4"/>
          <p:cNvSpPr txBox="1"/>
          <p:nvPr/>
        </p:nvSpPr>
        <p:spPr>
          <a:xfrm>
            <a:off x="2771775" y="4581525"/>
            <a:ext cx="5311775" cy="50323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just"/>
            <a:r>
              <a:rPr lang="en-US" altLang="zh-CN" sz="900"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rPr>
              <a:t>    </a:t>
            </a:r>
            <a:r>
              <a:rPr lang="en-US" altLang="zh-CN" sz="9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rPr>
              <a:t>1</a:t>
            </a:r>
            <a:r>
              <a:rPr lang="zh-CN" altLang="en-US" sz="9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rPr>
              <a:t>模型定位的简单说明</a:t>
            </a:r>
            <a:r>
              <a:rPr lang="en-US" altLang="zh-CN" sz="9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rPr>
              <a:t>;2求听筒及话筒圆心;3求产品对称平面;4求产品出模方向;5 对齐坐标;6电话听筒部分构建;7 听筒盖的背部创建;8手柄部分曲面构建;9将手柄部分与听筒话筒背部封闭成实体;10将听筒盖 话筒盖及手柄部分合并为一体;11倒角和镜像.</a:t>
            </a:r>
            <a:endParaRPr lang="en-US" altLang="zh-CN" sz="90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pic>
        <p:nvPicPr>
          <p:cNvPr id="29721" name="图片 12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263" y="5157788"/>
            <a:ext cx="2587625" cy="9223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22" name="图片 12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6238" y="5229225"/>
            <a:ext cx="2157412" cy="7985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51460" y="476885"/>
            <a:ext cx="7371715" cy="6064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30000"/>
              </a:lnSpc>
            </a:pPr>
            <a:r>
              <a:rPr lang="zh-CN" altLang="en-US" sz="2600" kern="0" noProof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任务</a:t>
            </a:r>
            <a:r>
              <a:rPr lang="en-US" altLang="zh-CN" sz="2600" kern="0" noProof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3  </a:t>
            </a:r>
            <a:r>
              <a:rPr lang="zh-CN" altLang="en-US" sz="2600" kern="0" noProof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电话听筒误差分析</a:t>
            </a:r>
            <a:endParaRPr lang="en-US" altLang="zh-CN" sz="2600" kern="0" noProof="0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11" name="椭圆 9"/>
          <p:cNvSpPr/>
          <p:nvPr/>
        </p:nvSpPr>
        <p:spPr>
          <a:xfrm>
            <a:off x="1446213" y="1341438"/>
            <a:ext cx="6665913" cy="2355850"/>
          </a:xfrm>
          <a:custGeom>
            <a:avLst/>
            <a:gdLst/>
            <a:ahLst/>
            <a:cxnLst/>
            <a:rect l="l" t="t" r="r" b="b"/>
            <a:pathLst>
              <a:path w="5166653" h="2369443">
                <a:moveTo>
                  <a:pt x="1350229" y="0"/>
                </a:moveTo>
                <a:lnTo>
                  <a:pt x="5166653" y="0"/>
                </a:lnTo>
                <a:lnTo>
                  <a:pt x="5166653" y="2369443"/>
                </a:lnTo>
                <a:lnTo>
                  <a:pt x="1350229" y="2369443"/>
                </a:lnTo>
                <a:lnTo>
                  <a:pt x="1350229" y="2153255"/>
                </a:lnTo>
                <a:cubicBezTo>
                  <a:pt x="1247686" y="2188856"/>
                  <a:pt x="1137525" y="2207687"/>
                  <a:pt x="1022966" y="2207687"/>
                </a:cubicBezTo>
                <a:cubicBezTo>
                  <a:pt x="457997" y="2207687"/>
                  <a:pt x="0" y="1749690"/>
                  <a:pt x="0" y="1184721"/>
                </a:cubicBezTo>
                <a:cubicBezTo>
                  <a:pt x="0" y="619752"/>
                  <a:pt x="457997" y="161755"/>
                  <a:pt x="1022966" y="161755"/>
                </a:cubicBezTo>
                <a:cubicBezTo>
                  <a:pt x="1137525" y="161755"/>
                  <a:pt x="1247686" y="180586"/>
                  <a:pt x="1350229" y="216187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accent3"/>
            </a:solidFill>
          </a:ln>
          <a:effectLst>
            <a:outerShdw blurRad="38100" dist="63500" dir="5400000" algn="t" rotWithShape="0">
              <a:schemeClr val="accent3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ctr" fontAlgn="base"/>
            <a:endParaRPr lang="zh-CN" altLang="en-US" strike="noStrike" noProof="1"/>
          </a:p>
        </p:txBody>
      </p:sp>
      <p:grpSp>
        <p:nvGrpSpPr>
          <p:cNvPr id="30723" name="组合 13"/>
          <p:cNvGrpSpPr/>
          <p:nvPr/>
        </p:nvGrpSpPr>
        <p:grpSpPr>
          <a:xfrm>
            <a:off x="1476375" y="1703388"/>
            <a:ext cx="1905000" cy="1709737"/>
            <a:chOff x="1573983" y="1974776"/>
            <a:chExt cx="1813954" cy="1813954"/>
          </a:xfrm>
        </p:grpSpPr>
        <p:grpSp>
          <p:nvGrpSpPr>
            <p:cNvPr id="30724" name="组合 14"/>
            <p:cNvGrpSpPr/>
            <p:nvPr/>
          </p:nvGrpSpPr>
          <p:grpSpPr>
            <a:xfrm rot="1267204">
              <a:off x="1573983" y="1974776"/>
              <a:ext cx="1813954" cy="1813954"/>
              <a:chOff x="3518404" y="1580443"/>
              <a:chExt cx="1276350" cy="1276350"/>
            </a:xfrm>
          </p:grpSpPr>
          <p:sp>
            <p:nvSpPr>
              <p:cNvPr id="12" name="椭圆 11"/>
              <p:cNvSpPr/>
              <p:nvPr/>
            </p:nvSpPr>
            <p:spPr bwMode="auto">
              <a:xfrm>
                <a:off x="3518404" y="1580443"/>
                <a:ext cx="1276350" cy="1276350"/>
              </a:xfrm>
              <a:prstGeom prst="ellipse">
                <a:avLst/>
              </a:prstGeom>
              <a:gradFill flip="none" rotWithShape="1">
                <a:gsLst>
                  <a:gs pos="0">
                    <a:srgbClr val="DAED23"/>
                  </a:gs>
                  <a:gs pos="47000">
                    <a:srgbClr val="C1D31B"/>
                  </a:gs>
                  <a:gs pos="82000">
                    <a:srgbClr val="809B1D"/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6350">
                <a:solidFill>
                  <a:schemeClr val="accent3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p>
                <a:pPr algn="ctr" fontAlgn="base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trike="noStrike" noProof="1"/>
              </a:p>
            </p:txBody>
          </p:sp>
          <p:sp>
            <p:nvSpPr>
              <p:cNvPr id="14" name="椭圆 13"/>
              <p:cNvSpPr/>
              <p:nvPr/>
            </p:nvSpPr>
            <p:spPr bwMode="auto">
              <a:xfrm rot="20122633">
                <a:off x="3974016" y="2569456"/>
                <a:ext cx="774700" cy="266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55000"/>
                    </a:schemeClr>
                  </a:gs>
                  <a:gs pos="50000">
                    <a:schemeClr val="bg1">
                      <a:shade val="67500"/>
                      <a:satMod val="115000"/>
                      <a:alpha val="12000"/>
                    </a:schemeClr>
                  </a:gs>
                  <a:gs pos="100000">
                    <a:schemeClr val="bg1">
                      <a:shade val="100000"/>
                      <a:satMod val="115000"/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p>
                <a:pPr algn="ctr" fontAlgn="base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trike="noStrike" noProof="1"/>
              </a:p>
            </p:txBody>
          </p:sp>
          <p:sp>
            <p:nvSpPr>
              <p:cNvPr id="15" name="椭圆 14"/>
              <p:cNvSpPr/>
              <p:nvPr/>
            </p:nvSpPr>
            <p:spPr bwMode="auto">
              <a:xfrm rot="912585">
                <a:off x="3692475" y="1631589"/>
                <a:ext cx="838059" cy="838059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16000">
                    <a:schemeClr val="bg1">
                      <a:alpha val="51000"/>
                    </a:schemeClr>
                  </a:gs>
                  <a:gs pos="30000">
                    <a:schemeClr val="bg1">
                      <a:alpha val="0"/>
                    </a:schemeClr>
                  </a:gs>
                </a:gsLst>
                <a:lin ang="2700000" scaled="1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p>
                <a:pPr algn="ctr" fontAlgn="base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trike="noStrike" noProof="1"/>
              </a:p>
            </p:txBody>
          </p:sp>
        </p:grpSp>
        <p:sp>
          <p:nvSpPr>
            <p:cNvPr id="20" name="椭圆 19"/>
            <p:cNvSpPr/>
            <p:nvPr/>
          </p:nvSpPr>
          <p:spPr>
            <a:xfrm rot="1267204">
              <a:off x="1780571" y="2169363"/>
              <a:ext cx="1393865" cy="13938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p>
              <a:pPr algn="ctr" fontAlgn="base"/>
              <a:endParaRPr lang="zh-CN" altLang="en-US" strike="noStrike" noProof="1"/>
            </a:p>
          </p:txBody>
        </p:sp>
      </p:grpSp>
      <p:sp>
        <p:nvSpPr>
          <p:cNvPr id="21" name="TextBox 50"/>
          <p:cNvSpPr txBox="1"/>
          <p:nvPr/>
        </p:nvSpPr>
        <p:spPr>
          <a:xfrm>
            <a:off x="3302000" y="1390650"/>
            <a:ext cx="2616200" cy="385763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 noProof="1" dirty="0" smtClean="0">
                <a:solidFill>
                  <a:schemeClr val="accent3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误差分析</a:t>
            </a:r>
            <a:endParaRPr lang="en-US" altLang="zh-CN" b="1" noProof="1" dirty="0" smtClean="0">
              <a:solidFill>
                <a:schemeClr val="accent3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</p:txBody>
      </p:sp>
      <p:sp>
        <p:nvSpPr>
          <p:cNvPr id="30730" name="TextBox 8"/>
          <p:cNvSpPr txBox="1"/>
          <p:nvPr/>
        </p:nvSpPr>
        <p:spPr>
          <a:xfrm>
            <a:off x="2116138" y="2278063"/>
            <a:ext cx="1443037" cy="90646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5000" b="1" dirty="0">
                <a:solidFill>
                  <a:srgbClr val="49508A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en-US" altLang="zh-CN" sz="5000" b="1" dirty="0">
              <a:solidFill>
                <a:srgbClr val="49508A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0731" name="文本框 3"/>
          <p:cNvSpPr txBox="1"/>
          <p:nvPr/>
        </p:nvSpPr>
        <p:spPr>
          <a:xfrm>
            <a:off x="3378200" y="1604963"/>
            <a:ext cx="4578350" cy="5032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   </a:t>
            </a:r>
            <a:r>
              <a:rPr lang="en-US" altLang="zh-CN" sz="90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zh-CN" altLang="en-US" sz="9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选择工具栏右侧                                        下的偏差选项，许可公差下限上限分别设置为正负0.1MM，通过观察颜色面板值便可知道偏差大小。</a:t>
            </a:r>
            <a:endParaRPr lang="zh-CN" altLang="en-US" sz="90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30732" name="图片 1242" descr="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43438" y="1773238"/>
            <a:ext cx="987425" cy="904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33" name="图片 12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2500" y="2133600"/>
            <a:ext cx="4303713" cy="1276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" name="椭圆 9"/>
          <p:cNvSpPr/>
          <p:nvPr/>
        </p:nvSpPr>
        <p:spPr>
          <a:xfrm>
            <a:off x="1416050" y="4038600"/>
            <a:ext cx="6665913" cy="2355850"/>
          </a:xfrm>
          <a:custGeom>
            <a:avLst/>
            <a:gdLst/>
            <a:ahLst/>
            <a:cxnLst/>
            <a:rect l="l" t="t" r="r" b="b"/>
            <a:pathLst>
              <a:path w="5166653" h="2369443">
                <a:moveTo>
                  <a:pt x="1350229" y="0"/>
                </a:moveTo>
                <a:lnTo>
                  <a:pt x="5166653" y="0"/>
                </a:lnTo>
                <a:lnTo>
                  <a:pt x="5166653" y="2369443"/>
                </a:lnTo>
                <a:lnTo>
                  <a:pt x="1350229" y="2369443"/>
                </a:lnTo>
                <a:lnTo>
                  <a:pt x="1350229" y="2153255"/>
                </a:lnTo>
                <a:cubicBezTo>
                  <a:pt x="1247686" y="2188856"/>
                  <a:pt x="1137525" y="2207687"/>
                  <a:pt x="1022966" y="2207687"/>
                </a:cubicBezTo>
                <a:cubicBezTo>
                  <a:pt x="457997" y="2207687"/>
                  <a:pt x="0" y="1749690"/>
                  <a:pt x="0" y="1184721"/>
                </a:cubicBezTo>
                <a:cubicBezTo>
                  <a:pt x="0" y="619752"/>
                  <a:pt x="457997" y="161755"/>
                  <a:pt x="1022966" y="161755"/>
                </a:cubicBezTo>
                <a:cubicBezTo>
                  <a:pt x="1137525" y="161755"/>
                  <a:pt x="1247686" y="180586"/>
                  <a:pt x="1350229" y="216187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accent3"/>
            </a:solidFill>
          </a:ln>
          <a:effectLst>
            <a:outerShdw blurRad="38100" dist="63500" dir="5400000" algn="t" rotWithShape="0">
              <a:schemeClr val="accent3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ctr" fontAlgn="base"/>
            <a:endParaRPr lang="zh-CN" altLang="en-US" strike="noStrike" noProof="1"/>
          </a:p>
        </p:txBody>
      </p:sp>
      <p:grpSp>
        <p:nvGrpSpPr>
          <p:cNvPr id="30735" name="组合 13"/>
          <p:cNvGrpSpPr/>
          <p:nvPr/>
        </p:nvGrpSpPr>
        <p:grpSpPr>
          <a:xfrm>
            <a:off x="1446213" y="4402138"/>
            <a:ext cx="1905000" cy="1709737"/>
            <a:chOff x="1573983" y="1974776"/>
            <a:chExt cx="1813954" cy="1813954"/>
          </a:xfrm>
        </p:grpSpPr>
        <p:grpSp>
          <p:nvGrpSpPr>
            <p:cNvPr id="30736" name="组合 14"/>
            <p:cNvGrpSpPr/>
            <p:nvPr/>
          </p:nvGrpSpPr>
          <p:grpSpPr>
            <a:xfrm rot="1267204">
              <a:off x="1573983" y="1974776"/>
              <a:ext cx="1813954" cy="1813954"/>
              <a:chOff x="3518404" y="1580443"/>
              <a:chExt cx="1276350" cy="1276350"/>
            </a:xfrm>
          </p:grpSpPr>
          <p:sp>
            <p:nvSpPr>
              <p:cNvPr id="19" name="椭圆 18"/>
              <p:cNvSpPr/>
              <p:nvPr/>
            </p:nvSpPr>
            <p:spPr bwMode="auto">
              <a:xfrm>
                <a:off x="3518404" y="1580443"/>
                <a:ext cx="1276350" cy="1276350"/>
              </a:xfrm>
              <a:prstGeom prst="ellipse">
                <a:avLst/>
              </a:prstGeom>
              <a:gradFill flip="none" rotWithShape="1">
                <a:gsLst>
                  <a:gs pos="0">
                    <a:srgbClr val="DAED23"/>
                  </a:gs>
                  <a:gs pos="47000">
                    <a:srgbClr val="C1D31B"/>
                  </a:gs>
                  <a:gs pos="82000">
                    <a:srgbClr val="809B1D"/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6350">
                <a:solidFill>
                  <a:schemeClr val="accent3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p>
                <a:pPr algn="ctr" fontAlgn="base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trike="noStrike" noProof="1"/>
              </a:p>
            </p:txBody>
          </p:sp>
          <p:sp>
            <p:nvSpPr>
              <p:cNvPr id="22" name="椭圆 21"/>
              <p:cNvSpPr/>
              <p:nvPr/>
            </p:nvSpPr>
            <p:spPr bwMode="auto">
              <a:xfrm rot="20122633">
                <a:off x="3974016" y="2569456"/>
                <a:ext cx="774700" cy="2667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55000"/>
                    </a:schemeClr>
                  </a:gs>
                  <a:gs pos="50000">
                    <a:schemeClr val="bg1">
                      <a:shade val="67500"/>
                      <a:satMod val="115000"/>
                      <a:alpha val="12000"/>
                    </a:schemeClr>
                  </a:gs>
                  <a:gs pos="100000">
                    <a:schemeClr val="bg1">
                      <a:shade val="100000"/>
                      <a:satMod val="115000"/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p>
                <a:pPr algn="ctr" fontAlgn="base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trike="noStrike" noProof="1"/>
              </a:p>
            </p:txBody>
          </p:sp>
          <p:sp>
            <p:nvSpPr>
              <p:cNvPr id="23" name="椭圆 22"/>
              <p:cNvSpPr/>
              <p:nvPr/>
            </p:nvSpPr>
            <p:spPr bwMode="auto">
              <a:xfrm rot="912585">
                <a:off x="3692475" y="1631589"/>
                <a:ext cx="838059" cy="838059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16000">
                    <a:schemeClr val="bg1">
                      <a:alpha val="51000"/>
                    </a:schemeClr>
                  </a:gs>
                  <a:gs pos="30000">
                    <a:schemeClr val="bg1">
                      <a:alpha val="0"/>
                    </a:schemeClr>
                  </a:gs>
                </a:gsLst>
                <a:lin ang="2700000" scaled="1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p>
                <a:pPr algn="ctr" fontAlgn="base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trike="noStrike" noProof="1"/>
              </a:p>
            </p:txBody>
          </p:sp>
        </p:grpSp>
        <p:sp>
          <p:nvSpPr>
            <p:cNvPr id="24" name="椭圆 23"/>
            <p:cNvSpPr/>
            <p:nvPr/>
          </p:nvSpPr>
          <p:spPr>
            <a:xfrm rot="1267204">
              <a:off x="1780571" y="2169363"/>
              <a:ext cx="1393865" cy="13938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p>
              <a:pPr algn="ctr" fontAlgn="base"/>
              <a:endParaRPr lang="zh-CN" altLang="en-US" strike="noStrike" noProof="1"/>
            </a:p>
          </p:txBody>
        </p:sp>
      </p:grpSp>
      <p:sp>
        <p:nvSpPr>
          <p:cNvPr id="25" name="TextBox 50"/>
          <p:cNvSpPr txBox="1"/>
          <p:nvPr/>
        </p:nvSpPr>
        <p:spPr>
          <a:xfrm>
            <a:off x="3271838" y="4089400"/>
            <a:ext cx="2616200" cy="3841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 noProof="1" dirty="0" smtClean="0">
                <a:solidFill>
                  <a:schemeClr val="accent3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文件输出</a:t>
            </a:r>
            <a:endParaRPr lang="zh-CN" altLang="en-US" b="1" noProof="1" dirty="0" smtClean="0">
              <a:solidFill>
                <a:schemeClr val="accent3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</p:txBody>
      </p:sp>
      <p:sp>
        <p:nvSpPr>
          <p:cNvPr id="30742" name="TextBox 8"/>
          <p:cNvSpPr txBox="1"/>
          <p:nvPr/>
        </p:nvSpPr>
        <p:spPr>
          <a:xfrm>
            <a:off x="2085975" y="4975225"/>
            <a:ext cx="1443038" cy="9080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5000" b="1" dirty="0">
                <a:solidFill>
                  <a:srgbClr val="49508A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en-US" altLang="zh-CN" sz="5000" b="1" dirty="0">
              <a:solidFill>
                <a:srgbClr val="49508A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0743" name="文本框 26"/>
          <p:cNvSpPr txBox="1"/>
          <p:nvPr/>
        </p:nvSpPr>
        <p:spPr>
          <a:xfrm>
            <a:off x="3348038" y="4302125"/>
            <a:ext cx="4576762" cy="50323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   </a:t>
            </a:r>
            <a:r>
              <a:rPr lang="en-US" altLang="zh-CN" sz="90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zh-CN" altLang="en-US" sz="9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点击菜单栏 文件&gt;</a:t>
            </a:r>
            <a:r>
              <a:rPr lang="zh-CN" altLang="en-US" sz="900"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输出</a:t>
            </a:r>
            <a:r>
              <a:rPr lang="zh-CN" altLang="en-US" sz="9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按钮，</a:t>
            </a:r>
            <a:r>
              <a:rPr lang="zh-CN" altLang="en-US" sz="900"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要素</a:t>
            </a:r>
            <a:r>
              <a:rPr lang="zh-CN" altLang="en-US" sz="9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选择需要输出的体，点击下一步，在对话框里输入保存文件名的名字，选择要保存的类型,如通常保用的STP IGS 等。</a:t>
            </a:r>
            <a:endParaRPr lang="zh-CN" altLang="en-US" sz="90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30744" name="图片 12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5375" y="4797425"/>
            <a:ext cx="3813175" cy="15224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A000120141114A01PWBG">
  <a:themeElements>
    <a:clrScheme name="自定义 1">
      <a:dk1>
        <a:srgbClr val="7F7F7F"/>
      </a:dk1>
      <a:lt1>
        <a:sysClr val="window" lastClr="FFFFFF"/>
      </a:lt1>
      <a:dk2>
        <a:srgbClr val="35322F"/>
      </a:dk2>
      <a:lt2>
        <a:srgbClr val="E3DED1"/>
      </a:lt2>
      <a:accent1>
        <a:srgbClr val="1C546B"/>
      </a:accent1>
      <a:accent2>
        <a:srgbClr val="5990B5"/>
      </a:accent2>
      <a:accent3>
        <a:srgbClr val="616B95"/>
      </a:accent3>
      <a:accent4>
        <a:srgbClr val="B6AC88"/>
      </a:accent4>
      <a:accent5>
        <a:srgbClr val="A9A747"/>
      </a:accent5>
      <a:accent6>
        <a:srgbClr val="DDA811"/>
      </a:accent6>
      <a:hlink>
        <a:srgbClr val="96608E"/>
      </a:hlink>
      <a:folHlink>
        <a:srgbClr val="2B953D"/>
      </a:folHlink>
    </a:clrScheme>
    <a:fontScheme name="自定义 15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911</Words>
  <Application>WPS 演示</Application>
  <PresentationFormat/>
  <Paragraphs>70</Paragraphs>
  <Slides>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23" baseType="lpstr">
      <vt:lpstr>Arial</vt:lpstr>
      <vt:lpstr>宋体</vt:lpstr>
      <vt:lpstr>Wingdings</vt:lpstr>
      <vt:lpstr>黑体</vt:lpstr>
      <vt:lpstr>华文中宋</vt:lpstr>
      <vt:lpstr>Calibri</vt:lpstr>
      <vt:lpstr>幼圆</vt:lpstr>
      <vt:lpstr>Arial Narrow</vt:lpstr>
      <vt:lpstr>微软雅黑</vt:lpstr>
      <vt:lpstr>Arial Black</vt:lpstr>
      <vt:lpstr>Adidas Unity</vt:lpstr>
      <vt:lpstr>Segoe Print</vt:lpstr>
      <vt:lpstr>Gungsuh</vt:lpstr>
      <vt:lpstr>Malgun Gothic</vt:lpstr>
      <vt:lpstr>Times New Roman</vt:lpstr>
      <vt:lpstr>Calibri</vt:lpstr>
      <vt:lpstr>Arial Unicode MS</vt:lpstr>
      <vt:lpstr>Agency FB</vt:lpstr>
      <vt:lpstr>A000120141114A01PWBG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DELL</dc:creator>
  <cp:lastModifiedBy>从前有座山</cp:lastModifiedBy>
  <cp:revision>133</cp:revision>
  <dcterms:created xsi:type="dcterms:W3CDTF">2016-03-10T09:16:00Z</dcterms:created>
  <dcterms:modified xsi:type="dcterms:W3CDTF">2020-03-15T10:36:23Z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2052-11.1.0.9513</vt:lpwstr>
  </property>
</Properties>
</file>