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8" r:id="rId3"/>
    <p:sldId id="289" r:id="rId4"/>
    <p:sldId id="290" r:id="rId5"/>
    <p:sldId id="291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34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39750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67585" y="692785"/>
            <a:ext cx="5753100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3  </a:t>
            </a: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叶片模型重构</a:t>
            </a:r>
            <a:endParaRPr lang="zh-CN" altLang="en-US"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Arial" panose="020B0604020202020204" pitchFamily="34" charset="0"/>
            </a:endParaRPr>
          </a:p>
        </p:txBody>
      </p:sp>
      <p:grpSp>
        <p:nvGrpSpPr>
          <p:cNvPr id="23555" name="组合 107"/>
          <p:cNvGrpSpPr/>
          <p:nvPr/>
        </p:nvGrpSpPr>
        <p:grpSpPr>
          <a:xfrm>
            <a:off x="3779838" y="2349500"/>
            <a:ext cx="5214937" cy="4157663"/>
            <a:chOff x="1307" y="2678"/>
            <a:chExt cx="11397" cy="8165"/>
          </a:xfrm>
        </p:grpSpPr>
        <p:cxnSp>
          <p:nvCxnSpPr>
            <p:cNvPr id="9" name="直接连接符 8"/>
            <p:cNvCxnSpPr>
              <a:endCxn id="10" idx="7"/>
            </p:cNvCxnSpPr>
            <p:nvPr/>
          </p:nvCxnSpPr>
          <p:spPr>
            <a:xfrm flipH="1" flipV="1">
              <a:off x="3461" y="5716"/>
              <a:ext cx="995" cy="1686"/>
            </a:xfrm>
            <a:prstGeom prst="line">
              <a:avLst/>
            </a:prstGeom>
            <a:grpFill/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 rot="18306643">
              <a:off x="3295" y="5705"/>
              <a:ext cx="381" cy="3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" name="椭圆 10"/>
            <p:cNvSpPr/>
            <p:nvPr/>
          </p:nvSpPr>
          <p:spPr>
            <a:xfrm rot="18542183">
              <a:off x="4371" y="7367"/>
              <a:ext cx="381" cy="3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8" name="椭圆 27"/>
            <p:cNvSpPr/>
            <p:nvPr/>
          </p:nvSpPr>
          <p:spPr>
            <a:xfrm rot="3890336">
              <a:off x="9684" y="8954"/>
              <a:ext cx="282" cy="2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12" name="直接连接符 11"/>
            <p:cNvCxnSpPr>
              <a:endCxn id="10" idx="7"/>
            </p:cNvCxnSpPr>
            <p:nvPr/>
          </p:nvCxnSpPr>
          <p:spPr>
            <a:xfrm flipV="1">
              <a:off x="7857" y="5553"/>
              <a:ext cx="325" cy="1239"/>
            </a:xfrm>
            <a:prstGeom prst="line">
              <a:avLst/>
            </a:prstGeom>
            <a:solidFill>
              <a:schemeClr val="accent5"/>
            </a:solidFill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 rot="21364460">
              <a:off x="7534" y="3809"/>
              <a:ext cx="2013" cy="2012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56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椭圆 13"/>
            <p:cNvSpPr/>
            <p:nvPr/>
          </p:nvSpPr>
          <p:spPr>
            <a:xfrm rot="21364460">
              <a:off x="7991" y="5465"/>
              <a:ext cx="381" cy="3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5" name="椭圆 14"/>
            <p:cNvSpPr/>
            <p:nvPr/>
          </p:nvSpPr>
          <p:spPr>
            <a:xfrm>
              <a:off x="7611" y="6792"/>
              <a:ext cx="381" cy="3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椭圆 2"/>
            <p:cNvSpPr/>
            <p:nvPr/>
          </p:nvSpPr>
          <p:spPr>
            <a:xfrm>
              <a:off x="3321" y="6792"/>
              <a:ext cx="6673" cy="4050"/>
            </a:xfrm>
            <a:custGeom>
              <a:avLst/>
              <a:gdLst/>
              <a:ahLst/>
              <a:cxnLst/>
              <a:rect l="l" t="t" r="r" b="b"/>
              <a:pathLst>
                <a:path w="5832648" h="3540618">
                  <a:moveTo>
                    <a:pt x="2916324" y="0"/>
                  </a:moveTo>
                  <a:cubicBezTo>
                    <a:pt x="4526965" y="0"/>
                    <a:pt x="5832648" y="1305683"/>
                    <a:pt x="5832648" y="2916324"/>
                  </a:cubicBezTo>
                  <a:cubicBezTo>
                    <a:pt x="5832648" y="3130729"/>
                    <a:pt x="5809511" y="3339730"/>
                    <a:pt x="5764000" y="3540618"/>
                  </a:cubicBezTo>
                  <a:lnTo>
                    <a:pt x="68648" y="3540618"/>
                  </a:lnTo>
                  <a:cubicBezTo>
                    <a:pt x="23137" y="3339730"/>
                    <a:pt x="0" y="3130729"/>
                    <a:pt x="0" y="2916324"/>
                  </a:cubicBezTo>
                  <a:cubicBezTo>
                    <a:pt x="0" y="1305683"/>
                    <a:pt x="1305683" y="0"/>
                    <a:pt x="291632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chemeClr val="accent5">
                    <a:lumMod val="60000"/>
                    <a:lumOff val="40000"/>
                  </a:schemeClr>
                </a:gs>
                <a:gs pos="3000">
                  <a:schemeClr val="accent5">
                    <a:lumMod val="50000"/>
                  </a:schemeClr>
                </a:gs>
                <a:gs pos="100000">
                  <a:schemeClr val="accent5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8" name="椭圆 2"/>
            <p:cNvSpPr/>
            <p:nvPr/>
          </p:nvSpPr>
          <p:spPr>
            <a:xfrm>
              <a:off x="3876" y="7465"/>
              <a:ext cx="5564" cy="3378"/>
            </a:xfrm>
            <a:custGeom>
              <a:avLst/>
              <a:gdLst>
                <a:gd name="connsiteX0" fmla="*/ 68648 w 5832648"/>
                <a:gd name="connsiteY0" fmla="*/ 3540618 h 3667511"/>
                <a:gd name="connsiteX1" fmla="*/ 0 w 5832648"/>
                <a:gd name="connsiteY1" fmla="*/ 2916324 h 3667511"/>
                <a:gd name="connsiteX2" fmla="*/ 2916324 w 5832648"/>
                <a:gd name="connsiteY2" fmla="*/ 0 h 3667511"/>
                <a:gd name="connsiteX3" fmla="*/ 5832648 w 5832648"/>
                <a:gd name="connsiteY3" fmla="*/ 2916324 h 3667511"/>
                <a:gd name="connsiteX4" fmla="*/ 5764000 w 5832648"/>
                <a:gd name="connsiteY4" fmla="*/ 3540618 h 3667511"/>
                <a:gd name="connsiteX5" fmla="*/ 195541 w 5832648"/>
                <a:gd name="connsiteY5" fmla="*/ 3667511 h 3667511"/>
                <a:gd name="connsiteX0-1" fmla="*/ 68648 w 5832648"/>
                <a:gd name="connsiteY0-2" fmla="*/ 3540618 h 3540618"/>
                <a:gd name="connsiteX1-3" fmla="*/ 0 w 5832648"/>
                <a:gd name="connsiteY1-4" fmla="*/ 2916324 h 3540618"/>
                <a:gd name="connsiteX2-5" fmla="*/ 2916324 w 5832648"/>
                <a:gd name="connsiteY2-6" fmla="*/ 0 h 3540618"/>
                <a:gd name="connsiteX3-7" fmla="*/ 5832648 w 5832648"/>
                <a:gd name="connsiteY3-8" fmla="*/ 2916324 h 3540618"/>
                <a:gd name="connsiteX4-9" fmla="*/ 5764000 w 5832648"/>
                <a:gd name="connsiteY4-10" fmla="*/ 3540618 h 35406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832648" h="3540618">
                  <a:moveTo>
                    <a:pt x="68648" y="3540618"/>
                  </a:moveTo>
                  <a:cubicBezTo>
                    <a:pt x="23137" y="3339730"/>
                    <a:pt x="0" y="3130729"/>
                    <a:pt x="0" y="2916324"/>
                  </a:cubicBezTo>
                  <a:cubicBezTo>
                    <a:pt x="0" y="1305683"/>
                    <a:pt x="1305683" y="0"/>
                    <a:pt x="2916324" y="0"/>
                  </a:cubicBezTo>
                  <a:cubicBezTo>
                    <a:pt x="4526965" y="0"/>
                    <a:pt x="5832648" y="1305683"/>
                    <a:pt x="5832648" y="2916324"/>
                  </a:cubicBezTo>
                  <a:cubicBezTo>
                    <a:pt x="5832648" y="3130729"/>
                    <a:pt x="5809511" y="3339730"/>
                    <a:pt x="5764000" y="3540618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26" name="直接连接符 25"/>
            <p:cNvCxnSpPr>
              <a:endCxn id="10" idx="7"/>
            </p:cNvCxnSpPr>
            <p:nvPr/>
          </p:nvCxnSpPr>
          <p:spPr>
            <a:xfrm rot="3890336" flipV="1">
              <a:off x="10308" y="8520"/>
              <a:ext cx="241" cy="91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 rot="3654796">
              <a:off x="10765" y="8163"/>
              <a:ext cx="1489" cy="1489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56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9" name="椭圆 18"/>
            <p:cNvSpPr/>
            <p:nvPr/>
          </p:nvSpPr>
          <p:spPr>
            <a:xfrm rot="3654796">
              <a:off x="10692" y="8791"/>
              <a:ext cx="282" cy="28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0" name="椭圆 19"/>
            <p:cNvSpPr/>
            <p:nvPr/>
          </p:nvSpPr>
          <p:spPr>
            <a:xfrm rot="18306643">
              <a:off x="2272" y="4809"/>
              <a:ext cx="1467" cy="1467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56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6869" y="3048"/>
              <a:ext cx="1290" cy="991"/>
            </a:xfrm>
            <a:custGeom>
              <a:avLst/>
              <a:gdLst>
                <a:gd name="connsiteX0" fmla="*/ 819398 w 819398"/>
                <a:gd name="connsiteY0" fmla="*/ 629392 h 629392"/>
                <a:gd name="connsiteX1" fmla="*/ 498764 w 819398"/>
                <a:gd name="connsiteY1" fmla="*/ 0 h 629392"/>
                <a:gd name="connsiteX2" fmla="*/ 0 w 819398"/>
                <a:gd name="connsiteY2" fmla="*/ 0 h 62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398" h="629392">
                  <a:moveTo>
                    <a:pt x="819398" y="629392"/>
                  </a:moveTo>
                  <a:lnTo>
                    <a:pt x="49876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4911" y="2678"/>
              <a:ext cx="1949" cy="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base"/>
              <a:r>
                <a:rPr lang="en-US" altLang="zh-CN" strike="noStrike" noProof="1" smtClean="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叶片模型重构</a:t>
              </a:r>
              <a:endParaRPr lang="en-US" altLang="zh-CN" strike="noStrike" noProof="1" smtClean="0"/>
            </a:p>
          </p:txBody>
        </p:sp>
        <p:sp>
          <p:nvSpPr>
            <p:cNvPr id="25" name="TextBox 43"/>
            <p:cNvSpPr txBox="1"/>
            <p:nvPr/>
          </p:nvSpPr>
          <p:spPr>
            <a:xfrm>
              <a:off x="5455" y="8880"/>
              <a:ext cx="4196" cy="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noProof="1" dirty="0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任务</a:t>
              </a:r>
              <a:endParaRPr lang="zh-CN" altLang="en-US" sz="3200" b="1" noProof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任意多边形 95"/>
            <p:cNvSpPr/>
            <p:nvPr/>
          </p:nvSpPr>
          <p:spPr>
            <a:xfrm rot="17650961">
              <a:off x="2060" y="6062"/>
              <a:ext cx="899" cy="271"/>
            </a:xfrm>
            <a:custGeom>
              <a:avLst/>
              <a:gdLst>
                <a:gd name="connsiteX0" fmla="*/ 819398 w 819398"/>
                <a:gd name="connsiteY0" fmla="*/ 629392 h 629392"/>
                <a:gd name="connsiteX1" fmla="*/ 498764 w 819398"/>
                <a:gd name="connsiteY1" fmla="*/ 0 h 629392"/>
                <a:gd name="connsiteX2" fmla="*/ 0 w 819398"/>
                <a:gd name="connsiteY2" fmla="*/ 0 h 62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398" h="629392">
                  <a:moveTo>
                    <a:pt x="819398" y="629392"/>
                  </a:moveTo>
                  <a:lnTo>
                    <a:pt x="49876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7" name="TextBox 46"/>
            <p:cNvSpPr txBox="1"/>
            <p:nvPr/>
          </p:nvSpPr>
          <p:spPr>
            <a:xfrm>
              <a:off x="2503" y="5026"/>
              <a:ext cx="1408" cy="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base"/>
              <a:r>
                <a:rPr lang="en-US" altLang="zh-CN" sz="2600" strike="noStrike" noProof="1" dirty="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altLang="zh-CN" sz="2600" strike="noStrike" noProof="1" dirty="0"/>
            </a:p>
          </p:txBody>
        </p:sp>
        <p:sp>
          <p:nvSpPr>
            <p:cNvPr id="23575" name="TextBox 48"/>
            <p:cNvSpPr txBox="1"/>
            <p:nvPr/>
          </p:nvSpPr>
          <p:spPr>
            <a:xfrm>
              <a:off x="1307" y="6592"/>
              <a:ext cx="1949" cy="16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6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叶片点云数据处理</a:t>
              </a:r>
              <a:endParaRPr lang="en-US" altLang="zh-CN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 rot="16200000">
              <a:off x="10910" y="7607"/>
              <a:ext cx="1012" cy="454"/>
            </a:xfrm>
            <a:custGeom>
              <a:avLst/>
              <a:gdLst>
                <a:gd name="connsiteX0" fmla="*/ 819398 w 819398"/>
                <a:gd name="connsiteY0" fmla="*/ 629392 h 629392"/>
                <a:gd name="connsiteX1" fmla="*/ 498764 w 819398"/>
                <a:gd name="connsiteY1" fmla="*/ 0 h 629392"/>
                <a:gd name="connsiteX2" fmla="*/ 0 w 819398"/>
                <a:gd name="connsiteY2" fmla="*/ 0 h 62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398" h="629392">
                  <a:moveTo>
                    <a:pt x="819398" y="629392"/>
                  </a:moveTo>
                  <a:lnTo>
                    <a:pt x="49876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577" name="TextBox 51"/>
            <p:cNvSpPr txBox="1"/>
            <p:nvPr/>
          </p:nvSpPr>
          <p:spPr>
            <a:xfrm>
              <a:off x="10492" y="6053"/>
              <a:ext cx="2212" cy="1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600" b="1">
                  <a:solidFill>
                    <a:srgbClr val="0070C0"/>
                  </a:solidFill>
                  <a:latin typeface="微软雅黑" panose="020B0503020204020204" charset="-122"/>
                  <a:ea typeface="宋体" panose="02010600030101010101" pitchFamily="2" charset="-122"/>
                </a:rPr>
                <a:t>叶片误差分析</a:t>
              </a:r>
              <a:endParaRPr lang="en-US" altLang="zh-CN" sz="1600" b="1">
                <a:solidFill>
                  <a:srgbClr val="0070C0"/>
                </a:solidFill>
                <a:latin typeface="微软雅黑" panose="020B0503020204020204" charset="-122"/>
                <a:ea typeface="宋体" panose="02010600030101010101" pitchFamily="2" charset="-122"/>
              </a:endParaRPr>
            </a:p>
          </p:txBody>
        </p:sp>
        <p:sp>
          <p:nvSpPr>
            <p:cNvPr id="104" name="椭圆 53"/>
            <p:cNvSpPr/>
            <p:nvPr/>
          </p:nvSpPr>
          <p:spPr>
            <a:xfrm rot="1033994">
              <a:off x="8128" y="3936"/>
              <a:ext cx="1466" cy="580"/>
            </a:xfrm>
            <a:custGeom>
              <a:avLst/>
              <a:gdLst/>
              <a:ahLst/>
              <a:cxnLst/>
              <a:rect l="l" t="t" r="r" b="b"/>
              <a:pathLst>
                <a:path w="930389" h="367949">
                  <a:moveTo>
                    <a:pt x="372561" y="0"/>
                  </a:moveTo>
                  <a:cubicBezTo>
                    <a:pt x="625563" y="0"/>
                    <a:pt x="842119" y="152095"/>
                    <a:pt x="930389" y="367949"/>
                  </a:cubicBezTo>
                  <a:cubicBezTo>
                    <a:pt x="754062" y="200087"/>
                    <a:pt x="512745" y="97530"/>
                    <a:pt x="246853" y="97530"/>
                  </a:cubicBezTo>
                  <a:cubicBezTo>
                    <a:pt x="161506" y="97530"/>
                    <a:pt x="78691" y="108097"/>
                    <a:pt x="0" y="129112"/>
                  </a:cubicBezTo>
                  <a:cubicBezTo>
                    <a:pt x="101145" y="47508"/>
                    <a:pt x="231161" y="0"/>
                    <a:pt x="372561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5" name="椭圆 53"/>
            <p:cNvSpPr/>
            <p:nvPr/>
          </p:nvSpPr>
          <p:spPr>
            <a:xfrm>
              <a:off x="2777" y="4776"/>
              <a:ext cx="856" cy="343"/>
            </a:xfrm>
            <a:custGeom>
              <a:avLst/>
              <a:gdLst/>
              <a:ahLst/>
              <a:cxnLst/>
              <a:rect l="l" t="t" r="r" b="b"/>
              <a:pathLst>
                <a:path w="930389" h="367949">
                  <a:moveTo>
                    <a:pt x="372561" y="0"/>
                  </a:moveTo>
                  <a:cubicBezTo>
                    <a:pt x="625563" y="0"/>
                    <a:pt x="842119" y="152095"/>
                    <a:pt x="930389" y="367949"/>
                  </a:cubicBezTo>
                  <a:cubicBezTo>
                    <a:pt x="754062" y="200087"/>
                    <a:pt x="512745" y="97530"/>
                    <a:pt x="246853" y="97530"/>
                  </a:cubicBezTo>
                  <a:cubicBezTo>
                    <a:pt x="161506" y="97530"/>
                    <a:pt x="78691" y="108097"/>
                    <a:pt x="0" y="129112"/>
                  </a:cubicBezTo>
                  <a:cubicBezTo>
                    <a:pt x="101145" y="47508"/>
                    <a:pt x="231161" y="0"/>
                    <a:pt x="372561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6" name="椭圆 2"/>
            <p:cNvSpPr/>
            <p:nvPr/>
          </p:nvSpPr>
          <p:spPr>
            <a:xfrm>
              <a:off x="3911" y="6874"/>
              <a:ext cx="4542" cy="1466"/>
            </a:xfrm>
            <a:custGeom>
              <a:avLst/>
              <a:gdLst/>
              <a:ahLst/>
              <a:cxnLst/>
              <a:rect l="l" t="t" r="r" b="b"/>
              <a:pathLst>
                <a:path w="2884481" h="931449">
                  <a:moveTo>
                    <a:pt x="1754859" y="0"/>
                  </a:moveTo>
                  <a:cubicBezTo>
                    <a:pt x="2170620" y="0"/>
                    <a:pt x="2558410" y="119756"/>
                    <a:pt x="2884481" y="328452"/>
                  </a:cubicBezTo>
                  <a:cubicBezTo>
                    <a:pt x="2570254" y="181040"/>
                    <a:pt x="2219323" y="100123"/>
                    <a:pt x="1849493" y="100123"/>
                  </a:cubicBezTo>
                  <a:cubicBezTo>
                    <a:pt x="1113485" y="100123"/>
                    <a:pt x="452328" y="420601"/>
                    <a:pt x="0" y="931449"/>
                  </a:cubicBezTo>
                  <a:cubicBezTo>
                    <a:pt x="380851" y="369331"/>
                    <a:pt x="1024724" y="0"/>
                    <a:pt x="175485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6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7" name="椭圆 53"/>
            <p:cNvSpPr/>
            <p:nvPr/>
          </p:nvSpPr>
          <p:spPr>
            <a:xfrm>
              <a:off x="11216" y="8250"/>
              <a:ext cx="855" cy="343"/>
            </a:xfrm>
            <a:custGeom>
              <a:avLst/>
              <a:gdLst/>
              <a:ahLst/>
              <a:cxnLst/>
              <a:rect l="l" t="t" r="r" b="b"/>
              <a:pathLst>
                <a:path w="930389" h="367949">
                  <a:moveTo>
                    <a:pt x="372561" y="0"/>
                  </a:moveTo>
                  <a:cubicBezTo>
                    <a:pt x="625563" y="0"/>
                    <a:pt x="842119" y="152095"/>
                    <a:pt x="930389" y="367949"/>
                  </a:cubicBezTo>
                  <a:cubicBezTo>
                    <a:pt x="754062" y="200087"/>
                    <a:pt x="512745" y="97530"/>
                    <a:pt x="246853" y="97530"/>
                  </a:cubicBezTo>
                  <a:cubicBezTo>
                    <a:pt x="161506" y="97530"/>
                    <a:pt x="78691" y="108097"/>
                    <a:pt x="0" y="129112"/>
                  </a:cubicBezTo>
                  <a:cubicBezTo>
                    <a:pt x="101145" y="47508"/>
                    <a:pt x="231161" y="0"/>
                    <a:pt x="372561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0" name="TextBox 46"/>
            <p:cNvSpPr txBox="1"/>
            <p:nvPr/>
          </p:nvSpPr>
          <p:spPr>
            <a:xfrm>
              <a:off x="7973" y="4354"/>
              <a:ext cx="1408" cy="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base"/>
              <a:r>
                <a:rPr lang="en-US" altLang="zh-CN" sz="2600" strike="noStrike" noProof="1" dirty="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altLang="zh-CN" sz="2600" strike="noStrike" noProof="1" dirty="0"/>
            </a:p>
          </p:txBody>
        </p:sp>
        <p:sp>
          <p:nvSpPr>
            <p:cNvPr id="111" name="TextBox 46"/>
            <p:cNvSpPr txBox="1"/>
            <p:nvPr/>
          </p:nvSpPr>
          <p:spPr>
            <a:xfrm>
              <a:off x="11121" y="8455"/>
              <a:ext cx="1408" cy="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fontAlgn="base"/>
              <a:r>
                <a:rPr lang="en-US" altLang="zh-CN" sz="2600" strike="noStrike" noProof="1" dirty="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altLang="zh-CN" sz="2600" strike="noStrike" noProof="1" dirty="0"/>
            </a:p>
          </p:txBody>
        </p:sp>
      </p:grpSp>
      <p:pic>
        <p:nvPicPr>
          <p:cNvPr id="23584" name="图片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71650"/>
            <a:ext cx="3349625" cy="4760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 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9508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noProof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叶片点云数据处理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4578" name="组合 19"/>
          <p:cNvGrpSpPr/>
          <p:nvPr/>
        </p:nvGrpSpPr>
        <p:grpSpPr>
          <a:xfrm>
            <a:off x="395288" y="492125"/>
            <a:ext cx="7889875" cy="4830763"/>
            <a:chOff x="7246" y="5022"/>
            <a:chExt cx="6503" cy="3794"/>
          </a:xfrm>
        </p:grpSpPr>
        <p:sp>
          <p:nvSpPr>
            <p:cNvPr id="7" name="椭圆 6"/>
            <p:cNvSpPr/>
            <p:nvPr/>
          </p:nvSpPr>
          <p:spPr bwMode="auto">
            <a:xfrm rot="21389837">
              <a:off x="7700" y="5022"/>
              <a:ext cx="1128" cy="3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  <p:sp useBgFill="1"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4581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24582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9146" y="6311"/>
              <a:ext cx="2552" cy="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点云导入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588" name="TextBox 8"/>
            <p:cNvSpPr txBox="1"/>
            <p:nvPr/>
          </p:nvSpPr>
          <p:spPr>
            <a:xfrm>
              <a:off x="7899" y="7273"/>
              <a:ext cx="1408" cy="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50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50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589" name="文本框 111"/>
          <p:cNvSpPr txBox="1"/>
          <p:nvPr/>
        </p:nvSpPr>
        <p:spPr>
          <a:xfrm>
            <a:off x="2555875" y="2492375"/>
            <a:ext cx="5080000" cy="228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单击“插入”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导入”命令，在弹出的对话框中选择要导入的点云数据。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90" name="图片 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2852738"/>
            <a:ext cx="2790825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图片 9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3141663"/>
            <a:ext cx="2568575" cy="144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</a:t>
            </a:r>
            <a:r>
              <a:rPr lang="en-US" altLang="zh-CN" sz="2600" noProof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叶片模型重构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5602" name="组合 2"/>
          <p:cNvGrpSpPr/>
          <p:nvPr/>
        </p:nvGrpSpPr>
        <p:grpSpPr>
          <a:xfrm>
            <a:off x="165100" y="1196975"/>
            <a:ext cx="8766175" cy="5003800"/>
            <a:chOff x="374" y="3076"/>
            <a:chExt cx="13405" cy="572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5604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25605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" name="椭圆 4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" name="椭圆 5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76" y="6241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5611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25612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2" name="椭圆 9"/>
            <p:cNvSpPr/>
            <p:nvPr/>
          </p:nvSpPr>
          <p:spPr>
            <a:xfrm flipH="1">
              <a:off x="396" y="4560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5618" name="组合 22"/>
            <p:cNvGrpSpPr/>
            <p:nvPr/>
          </p:nvGrpSpPr>
          <p:grpSpPr>
            <a:xfrm flipH="1">
              <a:off x="5041" y="4968"/>
              <a:ext cx="1858" cy="1858"/>
              <a:chOff x="1573983" y="1974776"/>
              <a:chExt cx="1813954" cy="1813954"/>
            </a:xfrm>
          </p:grpSpPr>
          <p:grpSp>
            <p:nvGrpSpPr>
              <p:cNvPr id="25619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62" y="4140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1" y="5624"/>
              <a:ext cx="1408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6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26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72" y="7271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27" name="TextBox 46"/>
            <p:cNvSpPr txBox="1"/>
            <p:nvPr/>
          </p:nvSpPr>
          <p:spPr>
            <a:xfrm>
              <a:off x="374" y="4553"/>
              <a:ext cx="2847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领域组划分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25628" name="TextBox 48"/>
            <p:cNvSpPr txBox="1"/>
            <p:nvPr/>
          </p:nvSpPr>
          <p:spPr>
            <a:xfrm>
              <a:off x="8853" y="3233"/>
              <a:ext cx="2808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创建坐标系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25629" name="TextBox 50"/>
            <p:cNvSpPr txBox="1"/>
            <p:nvPr/>
          </p:nvSpPr>
          <p:spPr>
            <a:xfrm>
              <a:off x="9094" y="6373"/>
              <a:ext cx="4272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模型构建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sp>
        <p:nvSpPr>
          <p:cNvPr id="25630" name="文本框 2"/>
          <p:cNvSpPr txBox="1"/>
          <p:nvPr/>
        </p:nvSpPr>
        <p:spPr>
          <a:xfrm>
            <a:off x="227013" y="2698750"/>
            <a:ext cx="3068637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点击领域组       指令，根据模型情况调整敏感度，然后点击       指令，界面变化。点击右下脚       指令完成领域组的划分。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31" name="图片 962" descr="2015-12-04_005114"/>
          <p:cNvPicPr>
            <a:picLocks noChangeAspect="1"/>
          </p:cNvPicPr>
          <p:nvPr/>
        </p:nvPicPr>
        <p:blipFill>
          <a:blip r:embed="rId1"/>
          <a:srcRect b="-41101"/>
          <a:stretch>
            <a:fillRect/>
          </a:stretch>
        </p:blipFill>
        <p:spPr>
          <a:xfrm>
            <a:off x="1187450" y="2708275"/>
            <a:ext cx="1651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2" name="图片 963" descr="2015-12-03_234621"/>
          <p:cNvPicPr>
            <a:picLocks noChangeAspect="1"/>
          </p:cNvPicPr>
          <p:nvPr/>
        </p:nvPicPr>
        <p:blipFill>
          <a:blip r:embed="rId2"/>
          <a:srcRect t="-57895"/>
          <a:stretch>
            <a:fillRect/>
          </a:stretch>
        </p:blipFill>
        <p:spPr>
          <a:xfrm>
            <a:off x="682625" y="2779713"/>
            <a:ext cx="190500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3" name="图片 9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213100"/>
            <a:ext cx="2516188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4" name="图片 966" descr="2015-12-03_2349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2854325"/>
            <a:ext cx="171450" cy="16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35" name="文本框 3"/>
          <p:cNvSpPr txBox="1"/>
          <p:nvPr/>
        </p:nvSpPr>
        <p:spPr>
          <a:xfrm>
            <a:off x="5810250" y="1604963"/>
            <a:ext cx="3009900" cy="173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点击底侧工具栏        手动对齐的指令，                     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选择点云数据，然后点击箭头进行下一步操作。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进行到下一步操作时，             移动-- 选择3-2-1，              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平面选择叶片底座的平面，                          线选择叶片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的圆柱体，             对象选择坐标系。点击       确定。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此时坐标系创建成功，点击         退出。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36" name="图片 967" descr="2015-12-03_2353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488" y="1557338"/>
            <a:ext cx="222250" cy="21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7" name="图片 968" descr="2015-12-03_2357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013" y="1628775"/>
            <a:ext cx="706437" cy="13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8" name="图片 970" descr="2015-12-03_2359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925" y="2133600"/>
            <a:ext cx="404813" cy="20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9" name="图片 971" descr="2015-12-04_0000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913" y="1917700"/>
            <a:ext cx="604837" cy="10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0" name="图片 972" descr="2015-12-04_0000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5825" y="2492375"/>
            <a:ext cx="815975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1" name="图片 973" descr="2015-12-04_000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3663" y="2636838"/>
            <a:ext cx="446087" cy="25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2" name="图片 974" descr="2015-12-03_234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2708275"/>
            <a:ext cx="192087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3" name="图片 976" descr="2015-12-03_2349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0" y="2997200"/>
            <a:ext cx="182563" cy="17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44" name="文本框 10"/>
          <p:cNvSpPr txBox="1"/>
          <p:nvPr/>
        </p:nvSpPr>
        <p:spPr>
          <a:xfrm>
            <a:off x="6000750" y="4340225"/>
            <a:ext cx="274637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1.创建旋转体       2.创建片体        3.槽的创建          4.侧壁的立面       5.创建倒圆角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45" name="图片 10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7763" y="4725988"/>
            <a:ext cx="2470150" cy="138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</a:t>
            </a:r>
            <a:r>
              <a:rPr lang="en-US" altLang="zh-CN" sz="2600" noProof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叶片误差分析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6626" name="组合 19"/>
          <p:cNvGrpSpPr/>
          <p:nvPr/>
        </p:nvGrpSpPr>
        <p:grpSpPr>
          <a:xfrm>
            <a:off x="755650" y="1485900"/>
            <a:ext cx="7342188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6628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26629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6635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26636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6641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55" y="3146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91" y="6421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44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645" name="文本框 111"/>
          <p:cNvSpPr txBox="1"/>
          <p:nvPr/>
        </p:nvSpPr>
        <p:spPr>
          <a:xfrm>
            <a:off x="2628900" y="1844675"/>
            <a:ext cx="5080000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点击偏差命令，显示出曲面与网格（三角面片）之间的偏差图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曲面与网格（三角面片）之间的偏差图，显示的无绿色区域，将左侧下方的特征树下的面片隐藏即可，根据需求调整右侧许可公差设定上下限值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,将鼠标放在绿色区域上即可看到面与三角面片的偏差值。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646" name="图片 1085" descr="QQ截图201512031608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0" y="2349500"/>
            <a:ext cx="2063750" cy="1109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7" name="图片 1086" descr="QQ截图201512031556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2349500"/>
            <a:ext cx="2090737" cy="1122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8" name="文本框 10"/>
          <p:cNvSpPr txBox="1"/>
          <p:nvPr/>
        </p:nvSpPr>
        <p:spPr>
          <a:xfrm>
            <a:off x="2916238" y="4797425"/>
            <a:ext cx="4973637" cy="854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在菜单栏中，选择“文件”——输出——选择工件，点击，选择文件的位置以及文件的格式，此案例保存为STP格式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/>
  <Paragraphs>69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132</cp:revision>
  <dcterms:created xsi:type="dcterms:W3CDTF">2016-03-10T09:16:00Z</dcterms:created>
  <dcterms:modified xsi:type="dcterms:W3CDTF">2020-03-15T10:35:54Z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