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79" r:id="rId3"/>
    <p:sldId id="280" r:id="rId4"/>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5467"/>
    <a:srgbClr val="000000"/>
    <a:srgbClr val="49508A"/>
    <a:srgbClr val="FF9B3A"/>
    <a:srgbClr val="FFFFFF"/>
    <a:srgbClr val="966026"/>
    <a:srgbClr val="CE8D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334"/>
        <p:guide pos="2792"/>
      </p:guideLst>
    </p:cSldViewPr>
  </p:slide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endParaRPr lang="zh-CN" altLang="en-US" strike="noStrike" noProof="1"/>
          </a:p>
        </p:txBody>
      </p:sp>
      <p:sp>
        <p:nvSpPr>
          <p:cNvPr id="8196"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8197" name="备注占位符 4"/>
          <p:cNvSpPr>
            <a:spLocks noGrp="1"/>
          </p:cNvSpPr>
          <p:nvPr>
            <p:ph type="body" sz="quarter"/>
          </p:nvPr>
        </p:nvSpPr>
        <p:spPr>
          <a:xfrm>
            <a:off x="685800" y="4400550"/>
            <a:ext cx="5486400" cy="3600450"/>
          </a:xfrm>
          <a:prstGeom prst="rect">
            <a:avLst/>
          </a:prstGeom>
          <a:noFill/>
          <a:ln w="9525">
            <a:noFill/>
          </a:ln>
        </p:spPr>
        <p:txBody>
          <a:bodyPr lIns="91440" tIns="45720" rIns="91440" bIns="45720" anchor="t"/>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2050" name="图片 1"/>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2" name="任意多边形 21"/>
          <p:cNvSpPr/>
          <p:nvPr/>
        </p:nvSpPr>
        <p:spPr>
          <a:xfrm rot="2213584">
            <a:off x="1804988" y="-153987"/>
            <a:ext cx="60325" cy="1362075"/>
          </a:xfrm>
          <a:custGeom>
            <a:avLst/>
            <a:gdLst>
              <a:gd name="connsiteX0" fmla="*/ 0 w 60001"/>
              <a:gd name="connsiteY0" fmla="*/ 45039 h 1362260"/>
              <a:gd name="connsiteX1" fmla="*/ 60001 w 60001"/>
              <a:gd name="connsiteY1" fmla="*/ 0 h 1362260"/>
              <a:gd name="connsiteX2" fmla="*/ 60001 w 60001"/>
              <a:gd name="connsiteY2" fmla="*/ 1362260 h 1362260"/>
              <a:gd name="connsiteX3" fmla="*/ 0 w 60001"/>
              <a:gd name="connsiteY3" fmla="*/ 1362260 h 1362260"/>
            </a:gdLst>
            <a:ahLst/>
            <a:cxnLst>
              <a:cxn ang="0">
                <a:pos x="connsiteX0" y="connsiteY0"/>
              </a:cxn>
              <a:cxn ang="0">
                <a:pos x="connsiteX1" y="connsiteY1"/>
              </a:cxn>
              <a:cxn ang="0">
                <a:pos x="connsiteX2" y="connsiteY2"/>
              </a:cxn>
              <a:cxn ang="0">
                <a:pos x="connsiteX3" y="connsiteY3"/>
              </a:cxn>
            </a:cxnLst>
            <a:rect l="l" t="t" r="r" b="b"/>
            <a:pathLst>
              <a:path w="60001" h="1362260">
                <a:moveTo>
                  <a:pt x="0" y="45039"/>
                </a:moveTo>
                <a:lnTo>
                  <a:pt x="60001" y="0"/>
                </a:lnTo>
                <a:lnTo>
                  <a:pt x="60001" y="1362260"/>
                </a:lnTo>
                <a:lnTo>
                  <a:pt x="0" y="1362260"/>
                </a:lnTo>
                <a:close/>
              </a:path>
            </a:pathLst>
          </a:custGeom>
          <a:solidFill>
            <a:srgbClr val="1C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23" name="任意多边形 22"/>
          <p:cNvSpPr/>
          <p:nvPr/>
        </p:nvSpPr>
        <p:spPr>
          <a:xfrm rot="2213584">
            <a:off x="230188" y="-652462"/>
            <a:ext cx="1738313" cy="1304925"/>
          </a:xfrm>
          <a:custGeom>
            <a:avLst/>
            <a:gdLst>
              <a:gd name="connsiteX0" fmla="*/ 0 w 1737847"/>
              <a:gd name="connsiteY0" fmla="*/ 1304483 h 1304483"/>
              <a:gd name="connsiteX1" fmla="*/ 1737847 w 1737847"/>
              <a:gd name="connsiteY1" fmla="*/ 0 h 1304483"/>
              <a:gd name="connsiteX2" fmla="*/ 1737847 w 1737847"/>
              <a:gd name="connsiteY2" fmla="*/ 1304483 h 1304483"/>
            </a:gdLst>
            <a:ahLst/>
            <a:cxnLst>
              <a:cxn ang="0">
                <a:pos x="connsiteX0" y="connsiteY0"/>
              </a:cxn>
              <a:cxn ang="0">
                <a:pos x="connsiteX1" y="connsiteY1"/>
              </a:cxn>
              <a:cxn ang="0">
                <a:pos x="connsiteX2" y="connsiteY2"/>
              </a:cxn>
            </a:cxnLst>
            <a:rect l="l" t="t" r="r" b="b"/>
            <a:pathLst>
              <a:path w="1737847" h="1304483">
                <a:moveTo>
                  <a:pt x="0" y="1304483"/>
                </a:moveTo>
                <a:lnTo>
                  <a:pt x="1737847" y="0"/>
                </a:lnTo>
                <a:lnTo>
                  <a:pt x="1737847" y="1304483"/>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1" name="矩形 10"/>
          <p:cNvSpPr/>
          <p:nvPr/>
        </p:nvSpPr>
        <p:spPr>
          <a:xfrm rot="2213584">
            <a:off x="1954213" y="234950"/>
            <a:ext cx="60325" cy="2014538"/>
          </a:xfrm>
          <a:prstGeom prst="rect">
            <a:avLst/>
          </a:prstGeom>
          <a:solidFill>
            <a:srgbClr val="1C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9" name="任意多边形 18"/>
          <p:cNvSpPr/>
          <p:nvPr/>
        </p:nvSpPr>
        <p:spPr>
          <a:xfrm rot="2213584">
            <a:off x="-125412" y="-488950"/>
            <a:ext cx="2317750" cy="2016125"/>
          </a:xfrm>
          <a:custGeom>
            <a:avLst/>
            <a:gdLst>
              <a:gd name="connsiteX0" fmla="*/ 15563 w 2317330"/>
              <a:gd name="connsiteY0" fmla="*/ 1217831 h 2016000"/>
              <a:gd name="connsiteX1" fmla="*/ 1637971 w 2317330"/>
              <a:gd name="connsiteY1" fmla="*/ 0 h 2016000"/>
              <a:gd name="connsiteX2" fmla="*/ 2317330 w 2317330"/>
              <a:gd name="connsiteY2" fmla="*/ 0 h 2016000"/>
              <a:gd name="connsiteX3" fmla="*/ 2317330 w 2317330"/>
              <a:gd name="connsiteY3" fmla="*/ 2016000 h 2016000"/>
              <a:gd name="connsiteX4" fmla="*/ 614695 w 2317330"/>
              <a:gd name="connsiteY4" fmla="*/ 2016000 h 2016000"/>
              <a:gd name="connsiteX5" fmla="*/ 0 w 2317330"/>
              <a:gd name="connsiteY5" fmla="*/ 0 h 2016000"/>
              <a:gd name="connsiteX6" fmla="*/ 114792 w 2317330"/>
              <a:gd name="connsiteY6" fmla="*/ 0 h 2016000"/>
              <a:gd name="connsiteX7" fmla="*/ 0 w 2317330"/>
              <a:gd name="connsiteY7" fmla="*/ 86166 h 20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17330" h="2016000">
                <a:moveTo>
                  <a:pt x="15563" y="1217831"/>
                </a:moveTo>
                <a:lnTo>
                  <a:pt x="1637971" y="0"/>
                </a:lnTo>
                <a:lnTo>
                  <a:pt x="2317330" y="0"/>
                </a:lnTo>
                <a:lnTo>
                  <a:pt x="2317330" y="2016000"/>
                </a:lnTo>
                <a:lnTo>
                  <a:pt x="614695" y="2016000"/>
                </a:lnTo>
                <a:close/>
                <a:moveTo>
                  <a:pt x="0" y="0"/>
                </a:moveTo>
                <a:lnTo>
                  <a:pt x="114792" y="0"/>
                </a:lnTo>
                <a:lnTo>
                  <a:pt x="0" y="86166"/>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base"/>
            <a:endParaRPr lang="zh-CN" altLang="en-US" strike="noStrike" noProof="1"/>
          </a:p>
        </p:txBody>
      </p:sp>
      <p:sp>
        <p:nvSpPr>
          <p:cNvPr id="24" name="任意多边形 23"/>
          <p:cNvSpPr/>
          <p:nvPr/>
        </p:nvSpPr>
        <p:spPr>
          <a:xfrm rot="13343609">
            <a:off x="7991475" y="5218113"/>
            <a:ext cx="1470025" cy="2016125"/>
          </a:xfrm>
          <a:custGeom>
            <a:avLst/>
            <a:gdLst>
              <a:gd name="connsiteX0" fmla="*/ 1469728 w 1469728"/>
              <a:gd name="connsiteY0" fmla="*/ 2016000 h 2016000"/>
              <a:gd name="connsiteX1" fmla="*/ 1088883 w 1469728"/>
              <a:gd name="connsiteY1" fmla="*/ 2016000 h 2016000"/>
              <a:gd name="connsiteX2" fmla="*/ 0 w 1469728"/>
              <a:gd name="connsiteY2" fmla="*/ 823249 h 2016000"/>
              <a:gd name="connsiteX3" fmla="*/ 901779 w 1469728"/>
              <a:gd name="connsiteY3" fmla="*/ 0 h 2016000"/>
              <a:gd name="connsiteX4" fmla="*/ 1469727 w 1469728"/>
              <a:gd name="connsiteY4" fmla="*/ 0 h 20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728" h="2016000">
                <a:moveTo>
                  <a:pt x="1469728" y="2016000"/>
                </a:moveTo>
                <a:lnTo>
                  <a:pt x="1088883" y="2016000"/>
                </a:lnTo>
                <a:lnTo>
                  <a:pt x="0" y="823249"/>
                </a:lnTo>
                <a:lnTo>
                  <a:pt x="901779" y="0"/>
                </a:lnTo>
                <a:lnTo>
                  <a:pt x="1469727" y="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base"/>
            <a:endParaRPr lang="zh-CN" altLang="en-US" strike="noStrike" noProof="1"/>
          </a:p>
        </p:txBody>
      </p:sp>
      <p:sp>
        <p:nvSpPr>
          <p:cNvPr id="17" name="矩形 16"/>
          <p:cNvSpPr/>
          <p:nvPr/>
        </p:nvSpPr>
        <p:spPr>
          <a:xfrm rot="13343609">
            <a:off x="8274050" y="3736975"/>
            <a:ext cx="58738" cy="2016125"/>
          </a:xfrm>
          <a:prstGeom prst="rect">
            <a:avLst/>
          </a:prstGeom>
          <a:solidFill>
            <a:srgbClr val="1C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21" name="任意多边形 20"/>
          <p:cNvSpPr/>
          <p:nvPr/>
        </p:nvSpPr>
        <p:spPr>
          <a:xfrm rot="13343609">
            <a:off x="8058150" y="4438650"/>
            <a:ext cx="2030413" cy="2016125"/>
          </a:xfrm>
          <a:custGeom>
            <a:avLst/>
            <a:gdLst>
              <a:gd name="connsiteX0" fmla="*/ 2030424 w 2030424"/>
              <a:gd name="connsiteY0" fmla="*/ 2016000 h 2016000"/>
              <a:gd name="connsiteX1" fmla="*/ 1840441 w 2030424"/>
              <a:gd name="connsiteY1" fmla="*/ 2016000 h 2016000"/>
              <a:gd name="connsiteX2" fmla="*/ 59587 w 2030424"/>
              <a:gd name="connsiteY2" fmla="*/ 65271 h 2016000"/>
              <a:gd name="connsiteX3" fmla="*/ 0 w 2030424"/>
              <a:gd name="connsiteY3" fmla="*/ 0 h 2016000"/>
              <a:gd name="connsiteX4" fmla="*/ 2030424 w 2030424"/>
              <a:gd name="connsiteY4" fmla="*/ 0 h 20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424" h="2016000">
                <a:moveTo>
                  <a:pt x="2030424" y="2016000"/>
                </a:moveTo>
                <a:lnTo>
                  <a:pt x="1840441" y="2016000"/>
                </a:lnTo>
                <a:lnTo>
                  <a:pt x="59587" y="65271"/>
                </a:lnTo>
                <a:lnTo>
                  <a:pt x="0" y="0"/>
                </a:lnTo>
                <a:lnTo>
                  <a:pt x="2030424" y="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base"/>
            <a:endParaRPr lang="zh-CN" altLang="en-US" strike="noStrike" noProof="1"/>
          </a:p>
        </p:txBody>
      </p:sp>
      <p:sp>
        <p:nvSpPr>
          <p:cNvPr id="15" name="矩形 14"/>
          <p:cNvSpPr/>
          <p:nvPr/>
        </p:nvSpPr>
        <p:spPr>
          <a:xfrm rot="13343609">
            <a:off x="8132763" y="4705350"/>
            <a:ext cx="60325" cy="2016125"/>
          </a:xfrm>
          <a:prstGeom prst="rect">
            <a:avLst/>
          </a:prstGeom>
          <a:solidFill>
            <a:srgbClr val="1C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3075" name="Rectangle 3"/>
          <p:cNvSpPr>
            <a:spLocks noGrp="1" noChangeArrowheads="1"/>
          </p:cNvSpPr>
          <p:nvPr>
            <p:ph type="subTitle" idx="1"/>
          </p:nvPr>
        </p:nvSpPr>
        <p:spPr>
          <a:xfrm>
            <a:off x="1346400" y="3803659"/>
            <a:ext cx="6451200" cy="431800"/>
          </a:xfrm>
        </p:spPr>
        <p:txBody>
          <a:bodyPr>
            <a:normAutofit/>
          </a:bodyPr>
          <a:lstStyle>
            <a:lvl1pPr marL="0" indent="0" algn="ctr">
              <a:buFontTx/>
              <a:buNone/>
              <a:defRPr sz="1800">
                <a:solidFill>
                  <a:schemeClr val="bg1"/>
                </a:solidFill>
              </a:defRPr>
            </a:lvl1pPr>
          </a:lstStyle>
          <a:p>
            <a:pPr lvl="0" fontAlgn="base"/>
            <a:r>
              <a:rPr lang="zh-CN" altLang="en-US" strike="noStrike" noProof="0" dirty="0" smtClean="0"/>
              <a:t>单击此处编辑母版副标题样式</a:t>
            </a:r>
            <a:endParaRPr lang="zh-CN" altLang="en-US" strike="noStrike" noProof="0" dirty="0" smtClean="0"/>
          </a:p>
        </p:txBody>
      </p:sp>
      <p:sp>
        <p:nvSpPr>
          <p:cNvPr id="3074" name="Rectangle 2"/>
          <p:cNvSpPr>
            <a:spLocks noGrp="1" noChangeArrowheads="1"/>
          </p:cNvSpPr>
          <p:nvPr>
            <p:ph type="ctrTitle"/>
          </p:nvPr>
        </p:nvSpPr>
        <p:spPr>
          <a:xfrm>
            <a:off x="1346201" y="2642556"/>
            <a:ext cx="6451599" cy="986829"/>
          </a:xfrm>
          <a:noFill/>
          <a:ln>
            <a:noFill/>
          </a:ln>
          <a:effectLst/>
        </p:spPr>
        <p:txBody>
          <a:bodyPr vert="horz" wrap="square" lIns="91440" tIns="45720" rIns="91440" bIns="45720" numCol="1" anchor="ctr" anchorCtr="0" compatLnSpc="1">
            <a:normAutofit/>
          </a:bodyPr>
          <a:lstStyle>
            <a:lvl1pPr algn="ctr">
              <a:defRPr lang="zh-CN" altLang="en-US" sz="3200" b="0" noProof="0" dirty="0" smtClean="0">
                <a:ln w="0">
                  <a:noFill/>
                </a:ln>
                <a:solidFill>
                  <a:schemeClr val="accent1">
                    <a:lumMod val="75000"/>
                  </a:schemeClr>
                </a:solidFill>
                <a:effectLst/>
              </a:defRPr>
            </a:lvl1pPr>
          </a:lstStyle>
          <a:p>
            <a:pPr lvl="0" algn="ctr" fontAlgn="base">
              <a:lnSpc>
                <a:spcPct val="110000"/>
              </a:lnSpc>
            </a:pPr>
            <a:r>
              <a:rPr lang="zh-CN" altLang="en-US" strike="noStrike" noProof="0" dirty="0" smtClean="0"/>
              <a:t>单击此处编辑母版标题样式</a:t>
            </a:r>
            <a:endParaRPr lang="zh-CN" altLang="en-US" strike="noStrike" noProof="0"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628200" y="889685"/>
            <a:ext cx="7887600" cy="5329389"/>
          </a:xfrm>
        </p:spPr>
        <p:txBody>
          <a:bodyPr/>
          <a:lstStyle>
            <a:lvl1pPr>
              <a:defRPr sz="2400"/>
            </a:lvl1pPr>
            <a:lvl2pPr>
              <a:defRPr sz="2000"/>
            </a:lvl2pPr>
            <a:lvl3pPr>
              <a:defRPr sz="1800"/>
            </a:lvl3pPr>
            <a:lvl4pPr>
              <a:defRPr sz="1800"/>
            </a:lvl4pPr>
            <a:lvl5pPr>
              <a:defRPr sz="1800"/>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4" name="日期占位符 3"/>
          <p:cNvSpPr>
            <a:spLocks noGrp="1"/>
          </p:cNvSpPr>
          <p:nvPr>
            <p:ph type="dt" sz="half" idx="10"/>
          </p:nvPr>
        </p:nvSpPr>
        <p:spPr>
          <a:xfrm>
            <a:off x="628650" y="6356350"/>
            <a:ext cx="2057400" cy="365125"/>
          </a:xfrm>
          <a:prstGeom prst="rect">
            <a:avLst/>
          </a:prstGeom>
        </p:spPr>
        <p:txBody>
          <a:bodyPr/>
          <a:lstStyle/>
          <a:p>
            <a:pPr fontAlgn="base"/>
            <a:fld id="{6EF2F5ED-D19D-4097-92A9-D6092B3D6E68}"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smtClean="0">
              <a:latin typeface="Arial" panose="020B0604020202020204" pitchFamily="34" charset="0"/>
              <a:ea typeface="宋体" panose="02010600030101010101" pitchFamily="2" charset="-122"/>
              <a:cs typeface="+mn-ea"/>
            </a:endParaRPr>
          </a:p>
        </p:txBody>
      </p:sp>
      <p:sp>
        <p:nvSpPr>
          <p:cNvPr id="5" name="页脚占位符 4"/>
          <p:cNvSpPr>
            <a:spLocks noGrp="1"/>
          </p:cNvSpPr>
          <p:nvPr>
            <p:ph type="ftr" sz="quarter" idx="11"/>
          </p:nvPr>
        </p:nvSpPr>
        <p:spPr>
          <a:xfrm>
            <a:off x="3028950" y="6356350"/>
            <a:ext cx="3086100" cy="365125"/>
          </a:xfrm>
          <a:prstGeom prst="rect">
            <a:avLst/>
          </a:prstGeom>
        </p:spPr>
        <p:txBody>
          <a:bodyPr/>
          <a:lstStyle/>
          <a:p>
            <a:pPr fontAlgn="base"/>
            <a:endParaRPr lang="zh-CN" altLang="en-US" strike="noStrike" noProof="1"/>
          </a:p>
        </p:txBody>
      </p:sp>
      <p:sp>
        <p:nvSpPr>
          <p:cNvPr id="6" name="灯片编号占位符 5"/>
          <p:cNvSpPr>
            <a:spLocks noGrp="1"/>
          </p:cNvSpPr>
          <p:nvPr>
            <p:ph type="sldNum" sz="quarter" idx="12"/>
          </p:nvPr>
        </p:nvSpPr>
        <p:spPr>
          <a:xfrm>
            <a:off x="6457950" y="6356350"/>
            <a:ext cx="2057400" cy="365125"/>
          </a:xfrm>
          <a:prstGeom prst="rect">
            <a:avLst/>
          </a:prstGeom>
        </p:spPr>
        <p:txBody>
          <a:bodyPr/>
          <a:lstStyle/>
          <a:p>
            <a:pPr fontAlgn="base"/>
            <a:fld id="{A7AAEAA2-D029-4D23-B6D5-DE004B8B3ED2}"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154216"/>
            <a:ext cx="7535822" cy="682626"/>
          </a:xfrm>
        </p:spPr>
        <p:txBody>
          <a:bodyPr/>
          <a:lstStyle/>
          <a:p>
            <a:pPr fontAlgn="base"/>
            <a:r>
              <a:rPr lang="zh-CN" altLang="en-US" strike="noStrike" noProof="1" smtClean="0"/>
              <a:t>单击此处编辑母版标题样式</a:t>
            </a:r>
            <a:endParaRPr lang="zh-CN" altLang="en-US" strike="noStrike" noProof="1" dirty="0"/>
          </a:p>
        </p:txBody>
      </p:sp>
      <p:sp>
        <p:nvSpPr>
          <p:cNvPr id="3" name="内容占位符 2"/>
          <p:cNvSpPr>
            <a:spLocks noGrp="1"/>
          </p:cNvSpPr>
          <p:nvPr>
            <p:ph idx="1"/>
          </p:nvPr>
        </p:nvSpPr>
        <p:spPr>
          <a:xfrm>
            <a:off x="543600" y="2181600"/>
            <a:ext cx="8229600" cy="3099600"/>
          </a:xfrm>
        </p:spPr>
        <p:txBody>
          <a:bodyPr>
            <a:normAutofit/>
          </a:bodyPr>
          <a:lstStyle>
            <a:lvl1pPr marL="342900" indent="-257175">
              <a:buClr>
                <a:schemeClr val="accent1"/>
              </a:buClr>
              <a:buFont typeface="Wingdings" panose="05000000000000000000" pitchFamily="2" charset="2"/>
              <a:buChar char="l"/>
              <a:defRPr sz="2000">
                <a:solidFill>
                  <a:schemeClr val="accent1"/>
                </a:solidFill>
              </a:defRPr>
            </a:lvl1pPr>
            <a:lvl2pPr marL="700405" indent="-342900">
              <a:buFont typeface="Arial" panose="020B0604020202020204" pitchFamily="34" charset="0"/>
              <a:buChar char="•"/>
              <a:defRPr sz="2000">
                <a:solidFill>
                  <a:schemeClr val="accent1"/>
                </a:solidFill>
              </a:defRPr>
            </a:lvl2pPr>
          </a:lstStyle>
          <a:p>
            <a:pPr lvl="0" fontAlgn="base"/>
            <a:r>
              <a:rPr lang="zh-CN" altLang="zh-CN" strike="noStrike" noProof="1" dirty="0" smtClean="0"/>
              <a:t>单击此处编辑母版文本样式</a:t>
            </a:r>
            <a:endParaRPr lang="zh-CN" altLang="zh-CN" strike="noStrike" noProof="1" dirty="0" smtClean="0"/>
          </a:p>
          <a:p>
            <a:pPr lvl="1" fontAlgn="base"/>
            <a:r>
              <a:rPr lang="zh-CN" altLang="zh-CN" strike="noStrike" noProof="1" dirty="0" smtClean="0"/>
              <a:t>第二级</a:t>
            </a:r>
            <a:endParaRPr lang="zh-CN" altLang="zh-CN" strike="noStrike" noProof="1" dirty="0" smtClean="0"/>
          </a:p>
          <a:p>
            <a:pPr lvl="2" fontAlgn="base"/>
            <a:r>
              <a:rPr lang="zh-CN" altLang="zh-CN" strike="noStrike" noProof="1" dirty="0" smtClean="0"/>
              <a:t>第三级</a:t>
            </a:r>
            <a:endParaRPr lang="zh-CN" altLang="zh-CN" strike="noStrike" noProof="1" dirty="0" smtClean="0"/>
          </a:p>
          <a:p>
            <a:pPr lvl="3" fontAlgn="base"/>
            <a:r>
              <a:rPr lang="zh-CN" altLang="zh-CN" strike="noStrike" noProof="1" dirty="0" smtClean="0"/>
              <a:t>第四级</a:t>
            </a:r>
            <a:endParaRPr lang="zh-CN" altLang="zh-CN" strike="noStrike" noProof="1" dirty="0" smtClean="0"/>
          </a:p>
          <a:p>
            <a:pPr lvl="4" fontAlgn="base"/>
            <a:r>
              <a:rPr lang="zh-CN" altLang="zh-CN" strike="noStrike" noProof="1" dirty="0" smtClean="0"/>
              <a:t>第五级</a:t>
            </a:r>
            <a:endParaRPr lang="zh-CN" altLang="zh-CN" strike="noStrike" noProof="1"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3076" name="矩形 12"/>
          <p:cNvSpPr/>
          <p:nvPr/>
        </p:nvSpPr>
        <p:spPr>
          <a:xfrm>
            <a:off x="276225" y="3035300"/>
            <a:ext cx="414338" cy="960438"/>
          </a:xfrm>
          <a:prstGeom prst="rect">
            <a:avLst/>
          </a:prstGeom>
          <a:solidFill>
            <a:schemeClr val="accent1"/>
          </a:solidFill>
          <a:ln w="12700">
            <a:noFill/>
          </a:ln>
        </p:spPr>
        <p:txBody>
          <a:bodyPr anchor="ctr"/>
          <a:p>
            <a:pPr lvl="0" algn="ctr"/>
            <a:endParaRPr lang="zh-CN" altLang="en-US">
              <a:solidFill>
                <a:srgbClr val="FFFFFF"/>
              </a:solidFill>
              <a:latin typeface="Calibri" panose="020F0502020204030204"/>
              <a:ea typeface="幼圆" charset="-122"/>
            </a:endParaRPr>
          </a:p>
        </p:txBody>
      </p:sp>
      <p:sp>
        <p:nvSpPr>
          <p:cNvPr id="2" name="标题 1"/>
          <p:cNvSpPr>
            <a:spLocks noGrp="1"/>
          </p:cNvSpPr>
          <p:nvPr>
            <p:ph type="title"/>
          </p:nvPr>
        </p:nvSpPr>
        <p:spPr>
          <a:xfrm>
            <a:off x="1866900" y="2641600"/>
            <a:ext cx="6959600" cy="1044885"/>
          </a:xfrm>
        </p:spPr>
        <p:txBody>
          <a:bodyPr anchor="b">
            <a:normAutofit/>
          </a:bodyPr>
          <a:lstStyle>
            <a:lvl1pPr>
              <a:defRPr sz="4000">
                <a:solidFill>
                  <a:schemeClr val="accent1"/>
                </a:solidFill>
              </a:defRPr>
            </a:lvl1pPr>
          </a:lstStyle>
          <a:p>
            <a:pPr fontAlgn="base"/>
            <a:r>
              <a:rPr lang="zh-CN" altLang="en-US" strike="noStrike" noProof="1" dirty="0" smtClean="0"/>
              <a:t>单击此处编辑母版标题样式</a:t>
            </a:r>
            <a:endParaRPr lang="zh-CN" altLang="en-US" strike="noStrike" noProof="1" dirty="0"/>
          </a:p>
        </p:txBody>
      </p:sp>
      <p:sp>
        <p:nvSpPr>
          <p:cNvPr id="3" name="文本占位符 2"/>
          <p:cNvSpPr>
            <a:spLocks noGrp="1"/>
          </p:cNvSpPr>
          <p:nvPr>
            <p:ph type="body" idx="1"/>
          </p:nvPr>
        </p:nvSpPr>
        <p:spPr>
          <a:xfrm>
            <a:off x="1866900" y="3686485"/>
            <a:ext cx="6959600" cy="541337"/>
          </a:xfrm>
        </p:spPr>
        <p:txBody>
          <a:bodyPr>
            <a:normAutofit/>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zh-CN" altLang="en-US" strike="noStrike" noProof="1" dirty="0" smtClean="0"/>
              <a:t>单击此处编辑母版文本样式</a:t>
            </a:r>
            <a:endParaRPr lang="zh-CN" altLang="en-US" strike="noStrike" noProof="1"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60800" y="2311200"/>
            <a:ext cx="3945600" cy="2800800"/>
          </a:xfrm>
        </p:spPr>
        <p:txBody>
          <a:bodyPr>
            <a:normAutofit/>
          </a:bodyPr>
          <a:lstStyle>
            <a:lvl1pPr>
              <a:defRPr sz="2400">
                <a:solidFill>
                  <a:schemeClr val="accent1"/>
                </a:solidFill>
              </a:defRPr>
            </a:lvl1pPr>
            <a:lvl2pPr>
              <a:defRPr sz="20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fontAlgn="base"/>
            <a:r>
              <a:rPr lang="zh-CN" altLang="zh-CN" strike="noStrike" noProof="1" dirty="0" smtClean="0"/>
              <a:t>单击此处编辑母版文本样式</a:t>
            </a:r>
            <a:endParaRPr lang="zh-CN" altLang="zh-CN" strike="noStrike" noProof="1" dirty="0" smtClean="0"/>
          </a:p>
          <a:p>
            <a:pPr lvl="1" fontAlgn="base"/>
            <a:r>
              <a:rPr lang="zh-CN" altLang="zh-CN" strike="noStrike" noProof="1" dirty="0" smtClean="0"/>
              <a:t>第二级</a:t>
            </a:r>
            <a:endParaRPr lang="zh-CN" altLang="zh-CN" strike="noStrike" noProof="1" dirty="0" smtClean="0"/>
          </a:p>
          <a:p>
            <a:pPr lvl="2" fontAlgn="base"/>
            <a:r>
              <a:rPr lang="zh-CN" altLang="zh-CN" strike="noStrike" noProof="1" dirty="0" smtClean="0"/>
              <a:t>第三级</a:t>
            </a:r>
            <a:endParaRPr lang="zh-CN" altLang="zh-CN" strike="noStrike" noProof="1" dirty="0" smtClean="0"/>
          </a:p>
          <a:p>
            <a:pPr lvl="3" fontAlgn="base"/>
            <a:r>
              <a:rPr lang="zh-CN" altLang="zh-CN" strike="noStrike" noProof="1" dirty="0" smtClean="0"/>
              <a:t>第四级</a:t>
            </a:r>
            <a:endParaRPr lang="zh-CN" altLang="zh-CN" strike="noStrike" noProof="1" dirty="0" smtClean="0"/>
          </a:p>
          <a:p>
            <a:pPr lvl="4" fontAlgn="base"/>
            <a:r>
              <a:rPr lang="zh-CN" altLang="zh-CN" strike="noStrike" noProof="1" dirty="0" smtClean="0"/>
              <a:t>第五级</a:t>
            </a:r>
            <a:endParaRPr lang="zh-CN" altLang="zh-CN" strike="noStrike" noProof="1" dirty="0" smtClean="0"/>
          </a:p>
        </p:txBody>
      </p:sp>
      <p:sp>
        <p:nvSpPr>
          <p:cNvPr id="4" name="内容占位符 3"/>
          <p:cNvSpPr>
            <a:spLocks noGrp="1"/>
          </p:cNvSpPr>
          <p:nvPr>
            <p:ph sz="half" idx="2"/>
          </p:nvPr>
        </p:nvSpPr>
        <p:spPr>
          <a:xfrm>
            <a:off x="4741200" y="2311200"/>
            <a:ext cx="3970800" cy="2800800"/>
          </a:xfrm>
        </p:spPr>
        <p:txBody>
          <a:bodyPr>
            <a:normAutofit/>
          </a:bodyPr>
          <a:lstStyle>
            <a:lvl1pPr>
              <a:defRPr sz="2400">
                <a:solidFill>
                  <a:schemeClr val="accent1"/>
                </a:solidFill>
              </a:defRPr>
            </a:lvl1pPr>
            <a:lvl2pPr>
              <a:defRPr sz="20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630238" y="2505075"/>
            <a:ext cx="3868737" cy="3684588"/>
          </a:xfrm>
        </p:spPr>
        <p:txBody>
          <a:body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29150" y="2505075"/>
            <a:ext cx="38877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pic>
        <p:nvPicPr>
          <p:cNvPr id="4100" name="图片 11"/>
          <p:cNvPicPr>
            <a:picLocks noChangeAspect="1"/>
          </p:cNvPicPr>
          <p:nvPr/>
        </p:nvPicPr>
        <p:blipFill>
          <a:blip r:embed="rId2"/>
          <a:stretch>
            <a:fillRect/>
          </a:stretch>
        </p:blipFill>
        <p:spPr>
          <a:xfrm flipV="1">
            <a:off x="0" y="0"/>
            <a:ext cx="9144000" cy="6858000"/>
          </a:xfrm>
          <a:prstGeom prst="rect">
            <a:avLst/>
          </a:prstGeom>
          <a:noFill/>
          <a:ln w="9525">
            <a:noFill/>
          </a:ln>
        </p:spPr>
      </p:pic>
      <p:sp>
        <p:nvSpPr>
          <p:cNvPr id="13" name="矩形 12"/>
          <p:cNvSpPr/>
          <p:nvPr/>
        </p:nvSpPr>
        <p:spPr>
          <a:xfrm>
            <a:off x="0" y="0"/>
            <a:ext cx="9144000"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zh-CN" altLang="en-US" strike="noStrike" noProof="1"/>
          </a:p>
        </p:txBody>
      </p:sp>
      <p:sp>
        <p:nvSpPr>
          <p:cNvPr id="14" name="矩形 23"/>
          <p:cNvSpPr>
            <a:spLocks noChangeArrowheads="1"/>
          </p:cNvSpPr>
          <p:nvPr/>
        </p:nvSpPr>
        <p:spPr bwMode="auto">
          <a:xfrm>
            <a:off x="0" y="4824413"/>
            <a:ext cx="8986838" cy="857250"/>
          </a:xfrm>
          <a:prstGeom prst="rect">
            <a:avLst/>
          </a:prstGeom>
          <a:solidFill>
            <a:schemeClr val="accent1">
              <a:lumMod val="20000"/>
              <a:lumOff val="80000"/>
            </a:schemeClr>
          </a:solidFill>
          <a:ln>
            <a:noFill/>
          </a:ln>
        </p:spPr>
        <p:txBody>
          <a:bodyPr wrap="square" anchor="ctr">
            <a:normAutofit/>
          </a:bodyPr>
          <a:lstStyle>
            <a:lvl1pPr>
              <a:spcBef>
                <a:spcPct val="20000"/>
              </a:spcBef>
              <a:buFont typeface="Arial" panose="020B0604020202020204" pitchFamily="34" charset="0"/>
              <a:buChar char="•"/>
              <a:defRPr sz="3200">
                <a:solidFill>
                  <a:schemeClr val="tx1"/>
                </a:solidFill>
                <a:latin typeface="Arial Narrow" pitchFamily="34" charset="0"/>
                <a:ea typeface="微软雅黑" panose="020B0503020204020204" charset="-122"/>
              </a:defRPr>
            </a:lvl1pPr>
            <a:lvl2pPr marL="742950" indent="-285750">
              <a:spcBef>
                <a:spcPct val="20000"/>
              </a:spcBef>
              <a:buFont typeface="Arial" panose="020B0604020202020204" pitchFamily="34" charset="0"/>
              <a:buChar char="–"/>
              <a:defRPr sz="2800">
                <a:solidFill>
                  <a:schemeClr val="tx1"/>
                </a:solidFill>
                <a:latin typeface="Arial Narrow" pitchFamily="34" charset="0"/>
                <a:ea typeface="微软雅黑" panose="020B0503020204020204" charset="-122"/>
              </a:defRPr>
            </a:lvl2pPr>
            <a:lvl3pPr marL="1143000" indent="-228600">
              <a:spcBef>
                <a:spcPct val="20000"/>
              </a:spcBef>
              <a:buFont typeface="Arial" panose="020B0604020202020204" pitchFamily="34" charset="0"/>
              <a:buChar char="•"/>
              <a:defRPr sz="2400">
                <a:solidFill>
                  <a:schemeClr val="tx1"/>
                </a:solidFill>
                <a:latin typeface="Arial Narrow" pitchFamily="34" charset="0"/>
                <a:ea typeface="微软雅黑" panose="020B0503020204020204" charset="-122"/>
              </a:defRPr>
            </a:lvl3pPr>
            <a:lvl4pPr marL="1600200" indent="-228600">
              <a:spcBef>
                <a:spcPct val="20000"/>
              </a:spcBef>
              <a:buFont typeface="Arial" panose="020B0604020202020204" pitchFamily="34" charset="0"/>
              <a:buChar char="–"/>
              <a:defRPr sz="2000">
                <a:solidFill>
                  <a:schemeClr val="tx1"/>
                </a:solidFill>
                <a:latin typeface="Arial Narrow" pitchFamily="34" charset="0"/>
                <a:ea typeface="微软雅黑" panose="020B0503020204020204" charset="-122"/>
              </a:defRPr>
            </a:lvl4pPr>
            <a:lvl5pPr marL="2057400" indent="-228600">
              <a:spcBef>
                <a:spcPct val="20000"/>
              </a:spcBef>
              <a:buFont typeface="Arial" panose="020B0604020202020204" pitchFamily="34" charset="0"/>
              <a:buChar char="»"/>
              <a:defRPr sz="2000">
                <a:solidFill>
                  <a:schemeClr val="tx1"/>
                </a:solidFill>
                <a:latin typeface="Arial Narrow" pitchFamily="34" charset="0"/>
                <a:ea typeface="微软雅黑" panose="020B050302020402020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9pPr>
          </a:lstStyle>
          <a:p>
            <a:pPr algn="ctr" fontAlgn="base">
              <a:spcBef>
                <a:spcPct val="0"/>
              </a:spcBef>
              <a:spcAft>
                <a:spcPts val="0"/>
              </a:spcAft>
              <a:buNone/>
              <a:defRPr/>
            </a:pPr>
            <a:endParaRPr lang="zh-CN" altLang="en-US" sz="1350" strike="noStrike" noProof="1">
              <a:solidFill>
                <a:srgbClr val="FFFFFF"/>
              </a:solidFill>
            </a:endParaRPr>
          </a:p>
        </p:txBody>
      </p:sp>
      <p:grpSp>
        <p:nvGrpSpPr>
          <p:cNvPr id="4103" name="组合 14"/>
          <p:cNvGrpSpPr/>
          <p:nvPr/>
        </p:nvGrpSpPr>
        <p:grpSpPr>
          <a:xfrm>
            <a:off x="3179763" y="3249613"/>
            <a:ext cx="2784475" cy="39687"/>
            <a:chOff x="3224213" y="3249217"/>
            <a:chExt cx="2784872" cy="40481"/>
          </a:xfrm>
        </p:grpSpPr>
        <p:sp>
          <p:nvSpPr>
            <p:cNvPr id="16" name="椭圆 4"/>
            <p:cNvSpPr>
              <a:spLocks noChangeArrowheads="1"/>
            </p:cNvSpPr>
            <p:nvPr/>
          </p:nvSpPr>
          <p:spPr bwMode="auto">
            <a:xfrm>
              <a:off x="4595813" y="3249217"/>
              <a:ext cx="40481" cy="40481"/>
            </a:xfrm>
            <a:prstGeom prst="ellipse">
              <a:avLst/>
            </a:prstGeom>
            <a:solidFill>
              <a:srgbClr val="95B3D7"/>
            </a:solidFill>
            <a:ln>
              <a:noFill/>
            </a:ln>
            <a:extLst>
              <a:ext uri="{91240B29-F687-4F45-9708-019B960494DF}">
                <a14:hiddenLine xmlns:a14="http://schemas.microsoft.com/office/drawing/2010/main" w="9525">
                  <a:solidFill>
                    <a:srgbClr val="000000"/>
                  </a:solidFill>
                  <a:round/>
                </a14:hiddenLine>
              </a:ext>
            </a:extLst>
          </p:spPr>
          <p:txBody>
            <a:bodyPr wrap="square" anchor="ctr">
              <a:normAutofit fontScale="25000" lnSpcReduction="20000"/>
            </a:bodyPr>
            <a:lstStyle>
              <a:lvl1pPr>
                <a:spcBef>
                  <a:spcPts val="1800"/>
                </a:spcBef>
                <a:buClr>
                  <a:schemeClr val="accent1"/>
                </a:buClr>
                <a:buSzPct val="100000"/>
                <a:buFont typeface="Wingdings" panose="05000000000000000000" pitchFamily="2" charset="2"/>
                <a:buChar char="l"/>
                <a:defRPr sz="2400">
                  <a:solidFill>
                    <a:schemeClr val="accent1"/>
                  </a:solidFill>
                  <a:latin typeface="Arial" panose="020B0604020202020204" pitchFamily="34" charset="0"/>
                  <a:ea typeface="黑体" panose="02010609060101010101" charset="-122"/>
                </a:defRPr>
              </a:lvl1pPr>
              <a:lvl2pPr marL="742950" indent="-285750">
                <a:lnSpc>
                  <a:spcPct val="120000"/>
                </a:lnSpc>
                <a:spcBef>
                  <a:spcPct val="20000"/>
                </a:spcBef>
                <a:defRPr sz="2000">
                  <a:solidFill>
                    <a:schemeClr val="tx2"/>
                  </a:solidFill>
                  <a:latin typeface="Arial" panose="020B0604020202020204" pitchFamily="34" charset="0"/>
                  <a:ea typeface="黑体" panose="02010609060101010101" charset="-122"/>
                </a:defRPr>
              </a:lvl2pPr>
              <a:lvl3pPr marL="1143000" indent="-228600">
                <a:spcBef>
                  <a:spcPct val="20000"/>
                </a:spcBef>
                <a:buChar char="•"/>
                <a:defRPr sz="1400">
                  <a:solidFill>
                    <a:srgbClr val="4D4D4D"/>
                  </a:solidFill>
                  <a:latin typeface="Arial" panose="020B0604020202020204" pitchFamily="34" charset="0"/>
                  <a:ea typeface="幼圆" charset="-122"/>
                </a:defRPr>
              </a:lvl3pPr>
              <a:lvl4pPr marL="1600200" indent="-228600">
                <a:spcBef>
                  <a:spcPct val="20000"/>
                </a:spcBef>
                <a:buChar char="–"/>
                <a:defRPr sz="1200">
                  <a:solidFill>
                    <a:srgbClr val="4D4D4D"/>
                  </a:solidFill>
                  <a:latin typeface="Arial" panose="020B0604020202020204" pitchFamily="34" charset="0"/>
                  <a:ea typeface="幼圆" charset="-122"/>
                </a:defRPr>
              </a:lvl4pPr>
              <a:lvl5pPr marL="2057400" indent="-228600">
                <a:spcBef>
                  <a:spcPct val="20000"/>
                </a:spcBef>
                <a:buChar char="»"/>
                <a:defRPr sz="1200">
                  <a:solidFill>
                    <a:srgbClr val="4D4D4D"/>
                  </a:solidFill>
                  <a:latin typeface="Arial" panose="020B0604020202020204" pitchFamily="34" charset="0"/>
                  <a:ea typeface="幼圆" charset="-122"/>
                </a:defRPr>
              </a:lvl5pPr>
              <a:lvl6pPr marL="2514600" indent="-228600" fontAlgn="base">
                <a:spcBef>
                  <a:spcPct val="20000"/>
                </a:spcBef>
                <a:spcAft>
                  <a:spcPct val="0"/>
                </a:spcAft>
                <a:buChar char="»"/>
                <a:defRPr sz="1200">
                  <a:solidFill>
                    <a:srgbClr val="4D4D4D"/>
                  </a:solidFill>
                  <a:latin typeface="Arial" panose="020B0604020202020204" pitchFamily="34" charset="0"/>
                  <a:ea typeface="幼圆" charset="-122"/>
                </a:defRPr>
              </a:lvl6pPr>
              <a:lvl7pPr marL="2971800" indent="-228600" fontAlgn="base">
                <a:spcBef>
                  <a:spcPct val="20000"/>
                </a:spcBef>
                <a:spcAft>
                  <a:spcPct val="0"/>
                </a:spcAft>
                <a:buChar char="»"/>
                <a:defRPr sz="1200">
                  <a:solidFill>
                    <a:srgbClr val="4D4D4D"/>
                  </a:solidFill>
                  <a:latin typeface="Arial" panose="020B0604020202020204" pitchFamily="34" charset="0"/>
                  <a:ea typeface="幼圆" charset="-122"/>
                </a:defRPr>
              </a:lvl7pPr>
              <a:lvl8pPr marL="3429000" indent="-228600" fontAlgn="base">
                <a:spcBef>
                  <a:spcPct val="20000"/>
                </a:spcBef>
                <a:spcAft>
                  <a:spcPct val="0"/>
                </a:spcAft>
                <a:buChar char="»"/>
                <a:defRPr sz="1200">
                  <a:solidFill>
                    <a:srgbClr val="4D4D4D"/>
                  </a:solidFill>
                  <a:latin typeface="Arial" panose="020B0604020202020204" pitchFamily="34" charset="0"/>
                  <a:ea typeface="幼圆" charset="-122"/>
                </a:defRPr>
              </a:lvl8pPr>
              <a:lvl9pPr marL="3886200" indent="-228600" fontAlgn="base">
                <a:spcBef>
                  <a:spcPct val="20000"/>
                </a:spcBef>
                <a:spcAft>
                  <a:spcPct val="0"/>
                </a:spcAft>
                <a:buChar char="»"/>
                <a:defRPr sz="1200">
                  <a:solidFill>
                    <a:srgbClr val="4D4D4D"/>
                  </a:solidFill>
                  <a:latin typeface="Arial" panose="020B0604020202020204" pitchFamily="34" charset="0"/>
                  <a:ea typeface="幼圆" charset="-122"/>
                </a:defRPr>
              </a:lvl9pPr>
            </a:lstStyle>
            <a:p>
              <a:pPr algn="ctr" eaLnBrk="1" fontAlgn="base" hangingPunct="1">
                <a:spcBef>
                  <a:spcPct val="0"/>
                </a:spcBef>
                <a:buClrTx/>
                <a:buSzTx/>
                <a:buFont typeface="Arial" panose="020B0604020202020204" pitchFamily="34" charset="0"/>
                <a:buNone/>
              </a:pPr>
              <a:endParaRPr lang="zh-CN" altLang="en-US" sz="1350" strike="noStrike" noProof="1">
                <a:solidFill>
                  <a:srgbClr val="FFFFFF"/>
                </a:solidFill>
                <a:latin typeface="Arial Narrow" pitchFamily="34" charset="0"/>
                <a:ea typeface="微软雅黑" panose="020B0503020204020204" charset="-122"/>
              </a:endParaRPr>
            </a:p>
          </p:txBody>
        </p:sp>
        <p:cxnSp>
          <p:nvCxnSpPr>
            <p:cNvPr id="4105" name="直接连接符 6"/>
            <p:cNvCxnSpPr/>
            <p:nvPr/>
          </p:nvCxnSpPr>
          <p:spPr>
            <a:xfrm>
              <a:off x="3224213" y="3265885"/>
              <a:ext cx="1294210" cy="0"/>
            </a:xfrm>
            <a:prstGeom prst="line">
              <a:avLst/>
            </a:prstGeom>
            <a:ln w="12700" cap="flat" cmpd="sng">
              <a:solidFill>
                <a:srgbClr val="4DAAD0"/>
              </a:solidFill>
              <a:prstDash val="solid"/>
              <a:round/>
              <a:headEnd type="none" w="med" len="med"/>
              <a:tailEnd type="none" w="med" len="med"/>
            </a:ln>
          </p:spPr>
        </p:cxnSp>
        <p:cxnSp>
          <p:nvCxnSpPr>
            <p:cNvPr id="4106" name="直接连接符 7"/>
            <p:cNvCxnSpPr/>
            <p:nvPr/>
          </p:nvCxnSpPr>
          <p:spPr>
            <a:xfrm>
              <a:off x="4713685" y="3265885"/>
              <a:ext cx="1295400" cy="0"/>
            </a:xfrm>
            <a:prstGeom prst="line">
              <a:avLst/>
            </a:prstGeom>
            <a:ln w="12700" cap="flat" cmpd="sng">
              <a:solidFill>
                <a:srgbClr val="4DAAD0"/>
              </a:solidFill>
              <a:prstDash val="solid"/>
              <a:round/>
              <a:headEnd type="none" w="med" len="med"/>
              <a:tailEnd type="none" w="med" len="med"/>
            </a:ln>
          </p:spPr>
        </p:cxnSp>
      </p:grpSp>
      <p:sp>
        <p:nvSpPr>
          <p:cNvPr id="2" name="标题 1"/>
          <p:cNvSpPr>
            <a:spLocks noGrp="1"/>
          </p:cNvSpPr>
          <p:nvPr>
            <p:ph type="title" hasCustomPrompt="1"/>
          </p:nvPr>
        </p:nvSpPr>
        <p:spPr>
          <a:xfrm>
            <a:off x="2413800" y="2394000"/>
            <a:ext cx="4316400" cy="831600"/>
          </a:xfrm>
        </p:spPr>
        <p:txBody>
          <a:bodyPr/>
          <a:lstStyle>
            <a:lvl1pPr algn="ctr">
              <a:defRPr sz="4800">
                <a:solidFill>
                  <a:schemeClr val="accent1">
                    <a:lumMod val="75000"/>
                  </a:schemeClr>
                </a:solidFill>
              </a:defRPr>
            </a:lvl1pPr>
          </a:lstStyle>
          <a:p>
            <a:pPr fontAlgn="base"/>
            <a:r>
              <a:rPr lang="zh-CN" altLang="en-US" strike="noStrike" noProof="1" dirty="0" smtClean="0"/>
              <a:t>编辑标题</a:t>
            </a:r>
            <a:endParaRPr lang="zh-CN" altLang="en-US" strike="noStrike" noProof="1" dirty="0"/>
          </a:p>
        </p:txBody>
      </p:sp>
      <p:sp>
        <p:nvSpPr>
          <p:cNvPr id="3" name="日期占位符 2"/>
          <p:cNvSpPr>
            <a:spLocks noGrp="1"/>
          </p:cNvSpPr>
          <p:nvPr>
            <p:ph type="dt" sz="half" idx="10"/>
          </p:nvPr>
        </p:nvSpPr>
        <p:spPr>
          <a:xfrm>
            <a:off x="628650" y="6356350"/>
            <a:ext cx="2057400" cy="365125"/>
          </a:xfrm>
          <a:prstGeom prst="rect">
            <a:avLst/>
          </a:prstGeom>
        </p:spPr>
        <p:txBody>
          <a:bodyPr/>
          <a:lstStyle/>
          <a:p>
            <a:pPr fontAlgn="base"/>
            <a:fld id="{928D19AA-E5EC-4920-8B68-97211F8EC99A}"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smtClean="0">
              <a:latin typeface="Arial" panose="020B0604020202020204" pitchFamily="34" charset="0"/>
              <a:ea typeface="宋体" panose="02010600030101010101" pitchFamily="2" charset="-122"/>
              <a:cs typeface="+mn-ea"/>
            </a:endParaRPr>
          </a:p>
        </p:txBody>
      </p:sp>
      <p:sp>
        <p:nvSpPr>
          <p:cNvPr id="4" name="页脚占位符 3"/>
          <p:cNvSpPr>
            <a:spLocks noGrp="1"/>
          </p:cNvSpPr>
          <p:nvPr>
            <p:ph type="ftr" sz="quarter" idx="11"/>
          </p:nvPr>
        </p:nvSpPr>
        <p:spPr>
          <a:xfrm>
            <a:off x="3028950" y="6356350"/>
            <a:ext cx="3086100" cy="365125"/>
          </a:xfrm>
          <a:prstGeom prst="rect">
            <a:avLst/>
          </a:prstGeom>
        </p:spPr>
        <p:txBody>
          <a:bodyPr/>
          <a:lstStyle/>
          <a:p>
            <a:pPr fontAlgn="base"/>
            <a:endParaRPr lang="zh-CN" altLang="en-US" strike="noStrike" noProof="1"/>
          </a:p>
        </p:txBody>
      </p:sp>
      <p:sp>
        <p:nvSpPr>
          <p:cNvPr id="5" name="灯片编号占位符 4"/>
          <p:cNvSpPr>
            <a:spLocks noGrp="1"/>
          </p:cNvSpPr>
          <p:nvPr>
            <p:ph type="sldNum" sz="quarter" idx="12"/>
          </p:nvPr>
        </p:nvSpPr>
        <p:spPr>
          <a:xfrm>
            <a:off x="6457950" y="6356350"/>
            <a:ext cx="2057400" cy="365125"/>
          </a:xfrm>
          <a:prstGeom prst="rect">
            <a:avLst/>
          </a:prstGeom>
        </p:spPr>
        <p:txBody>
          <a:bodyPr/>
          <a:lstStyle/>
          <a:p>
            <a:pPr fontAlgn="base"/>
            <a:fld id="{E4087685-000A-48DA-8EE9-FFDF258827C4}"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pic>
        <p:nvPicPr>
          <p:cNvPr id="5122" name="图片 8"/>
          <p:cNvPicPr>
            <a:picLocks noChangeAspect="1"/>
          </p:cNvPicPr>
          <p:nvPr/>
        </p:nvPicPr>
        <p:blipFill>
          <a:blip r:embed="rId2"/>
          <a:stretch>
            <a:fillRect/>
          </a:stretch>
        </p:blipFill>
        <p:spPr>
          <a:xfrm flipV="1">
            <a:off x="0" y="0"/>
            <a:ext cx="9144000" cy="6858000"/>
          </a:xfrm>
          <a:prstGeom prst="rect">
            <a:avLst/>
          </a:prstGeom>
          <a:noFill/>
          <a:ln w="9525">
            <a:noFill/>
          </a:ln>
        </p:spPr>
      </p:pic>
      <p:sp>
        <p:nvSpPr>
          <p:cNvPr id="7" name="矩形 6"/>
          <p:cNvSpPr/>
          <p:nvPr/>
        </p:nvSpPr>
        <p:spPr>
          <a:xfrm>
            <a:off x="0" y="0"/>
            <a:ext cx="9144000"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8" name="矩形 3"/>
          <p:cNvSpPr>
            <a:spLocks noChangeArrowheads="1"/>
          </p:cNvSpPr>
          <p:nvPr/>
        </p:nvSpPr>
        <p:spPr bwMode="auto">
          <a:xfrm>
            <a:off x="5089525" y="3844925"/>
            <a:ext cx="3406775" cy="1349375"/>
          </a:xfrm>
          <a:prstGeom prst="rect">
            <a:avLst/>
          </a:prstGeom>
          <a:solidFill>
            <a:schemeClr val="accent1">
              <a:alpha val="7686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35000" tIns="81000" rIns="135000" bIns="81000" anchor="ctr">
            <a:normAutofit/>
          </a:bodyPr>
          <a:lstStyle>
            <a:lvl1pPr>
              <a:spcBef>
                <a:spcPts val="1800"/>
              </a:spcBef>
              <a:buClr>
                <a:schemeClr val="accent1"/>
              </a:buClr>
              <a:buSzPct val="100000"/>
              <a:buFont typeface="Wingdings" panose="05000000000000000000" pitchFamily="2" charset="2"/>
              <a:buChar char="l"/>
              <a:defRPr sz="2400">
                <a:solidFill>
                  <a:schemeClr val="accent1"/>
                </a:solidFill>
                <a:latin typeface="Arial" panose="020B0604020202020204" pitchFamily="34" charset="0"/>
                <a:ea typeface="黑体" panose="02010609060101010101" charset="-122"/>
              </a:defRPr>
            </a:lvl1pPr>
            <a:lvl2pPr marL="742950" indent="-285750">
              <a:lnSpc>
                <a:spcPct val="120000"/>
              </a:lnSpc>
              <a:spcBef>
                <a:spcPct val="20000"/>
              </a:spcBef>
              <a:defRPr sz="2000">
                <a:solidFill>
                  <a:schemeClr val="tx2"/>
                </a:solidFill>
                <a:latin typeface="Arial" panose="020B0604020202020204" pitchFamily="34" charset="0"/>
                <a:ea typeface="黑体" panose="02010609060101010101" charset="-122"/>
              </a:defRPr>
            </a:lvl2pPr>
            <a:lvl3pPr marL="1143000" indent="-228600">
              <a:spcBef>
                <a:spcPct val="20000"/>
              </a:spcBef>
              <a:buChar char="•"/>
              <a:defRPr sz="1400">
                <a:solidFill>
                  <a:srgbClr val="4D4D4D"/>
                </a:solidFill>
                <a:latin typeface="Arial" panose="020B0604020202020204" pitchFamily="34" charset="0"/>
                <a:ea typeface="幼圆" charset="-122"/>
              </a:defRPr>
            </a:lvl3pPr>
            <a:lvl4pPr marL="1600200" indent="-228600">
              <a:spcBef>
                <a:spcPct val="20000"/>
              </a:spcBef>
              <a:buChar char="–"/>
              <a:defRPr sz="1200">
                <a:solidFill>
                  <a:srgbClr val="4D4D4D"/>
                </a:solidFill>
                <a:latin typeface="Arial" panose="020B0604020202020204" pitchFamily="34" charset="0"/>
                <a:ea typeface="幼圆" charset="-122"/>
              </a:defRPr>
            </a:lvl4pPr>
            <a:lvl5pPr marL="2057400" indent="-228600">
              <a:spcBef>
                <a:spcPct val="20000"/>
              </a:spcBef>
              <a:buChar char="»"/>
              <a:defRPr sz="1200">
                <a:solidFill>
                  <a:srgbClr val="4D4D4D"/>
                </a:solidFill>
                <a:latin typeface="Arial" panose="020B0604020202020204" pitchFamily="34" charset="0"/>
                <a:ea typeface="幼圆" charset="-122"/>
              </a:defRPr>
            </a:lvl5pPr>
            <a:lvl6pPr marL="2514600" indent="-228600" fontAlgn="base">
              <a:spcBef>
                <a:spcPct val="20000"/>
              </a:spcBef>
              <a:spcAft>
                <a:spcPct val="0"/>
              </a:spcAft>
              <a:buChar char="»"/>
              <a:defRPr sz="1200">
                <a:solidFill>
                  <a:srgbClr val="4D4D4D"/>
                </a:solidFill>
                <a:latin typeface="Arial" panose="020B0604020202020204" pitchFamily="34" charset="0"/>
                <a:ea typeface="幼圆" charset="-122"/>
              </a:defRPr>
            </a:lvl6pPr>
            <a:lvl7pPr marL="2971800" indent="-228600" fontAlgn="base">
              <a:spcBef>
                <a:spcPct val="20000"/>
              </a:spcBef>
              <a:spcAft>
                <a:spcPct val="0"/>
              </a:spcAft>
              <a:buChar char="»"/>
              <a:defRPr sz="1200">
                <a:solidFill>
                  <a:srgbClr val="4D4D4D"/>
                </a:solidFill>
                <a:latin typeface="Arial" panose="020B0604020202020204" pitchFamily="34" charset="0"/>
                <a:ea typeface="幼圆" charset="-122"/>
              </a:defRPr>
            </a:lvl7pPr>
            <a:lvl8pPr marL="3429000" indent="-228600" fontAlgn="base">
              <a:spcBef>
                <a:spcPct val="20000"/>
              </a:spcBef>
              <a:spcAft>
                <a:spcPct val="0"/>
              </a:spcAft>
              <a:buChar char="»"/>
              <a:defRPr sz="1200">
                <a:solidFill>
                  <a:srgbClr val="4D4D4D"/>
                </a:solidFill>
                <a:latin typeface="Arial" panose="020B0604020202020204" pitchFamily="34" charset="0"/>
                <a:ea typeface="幼圆" charset="-122"/>
              </a:defRPr>
            </a:lvl8pPr>
            <a:lvl9pPr marL="3886200" indent="-228600" fontAlgn="base">
              <a:spcBef>
                <a:spcPct val="20000"/>
              </a:spcBef>
              <a:spcAft>
                <a:spcPct val="0"/>
              </a:spcAft>
              <a:buChar char="»"/>
              <a:defRPr sz="1200">
                <a:solidFill>
                  <a:srgbClr val="4D4D4D"/>
                </a:solidFill>
                <a:latin typeface="Arial" panose="020B0604020202020204" pitchFamily="34" charset="0"/>
                <a:ea typeface="幼圆" charset="-122"/>
              </a:defRPr>
            </a:lvl9pPr>
          </a:lstStyle>
          <a:p>
            <a:pPr fontAlgn="base">
              <a:lnSpc>
                <a:spcPct val="110000"/>
              </a:lnSpc>
              <a:spcBef>
                <a:spcPts val="450"/>
              </a:spcBef>
              <a:buClrTx/>
              <a:buSzTx/>
              <a:buNone/>
            </a:pPr>
            <a:endParaRPr lang="zh-CN" altLang="en-US" sz="1350" strike="noStrike" noProof="1" dirty="0">
              <a:solidFill>
                <a:srgbClr val="F5F5F5"/>
              </a:solidFill>
              <a:latin typeface="Arial Narrow" pitchFamily="34" charset="0"/>
              <a:ea typeface="微软雅黑" panose="020B0503020204020204" charset="-122"/>
            </a:endParaRPr>
          </a:p>
        </p:txBody>
      </p:sp>
      <p:sp>
        <p:nvSpPr>
          <p:cNvPr id="2" name="标题 1"/>
          <p:cNvSpPr>
            <a:spLocks noGrp="1"/>
          </p:cNvSpPr>
          <p:nvPr>
            <p:ph type="title"/>
          </p:nvPr>
        </p:nvSpPr>
        <p:spPr>
          <a:xfrm>
            <a:off x="957600" y="1112400"/>
            <a:ext cx="7538400" cy="658800"/>
          </a:xfrm>
        </p:spPr>
        <p:txBody>
          <a:bodyPr lIns="0" tIns="0" rIns="0" bIns="0" anchor="ctr" anchorCtr="0">
            <a:normAutofit/>
          </a:bodyPr>
          <a:lstStyle>
            <a:lvl1pPr algn="ctr">
              <a:defRPr sz="2800" b="1">
                <a:solidFill>
                  <a:schemeClr val="accent1"/>
                </a:solidFill>
              </a:defRPr>
            </a:lvl1pPr>
          </a:lstStyle>
          <a:p>
            <a:pPr fontAlgn="base"/>
            <a:r>
              <a:rPr lang="zh-CN" altLang="en-US" strike="noStrike" noProof="1" dirty="0" smtClean="0"/>
              <a:t>单击此处编辑母版标题样式</a:t>
            </a:r>
            <a:endParaRPr lang="zh-CN" altLang="en-US" strike="noStrike" noProof="1" dirty="0"/>
          </a:p>
        </p:txBody>
      </p:sp>
      <p:sp>
        <p:nvSpPr>
          <p:cNvPr id="3" name="图片占位符 2"/>
          <p:cNvSpPr>
            <a:spLocks noGrp="1"/>
          </p:cNvSpPr>
          <p:nvPr>
            <p:ph type="pic" idx="1"/>
          </p:nvPr>
        </p:nvSpPr>
        <p:spPr>
          <a:xfrm>
            <a:off x="957600" y="3214800"/>
            <a:ext cx="4132800" cy="2613600"/>
          </a:xfrm>
        </p:spPr>
        <p:txBody>
          <a:bodyPr anchor="ctr" anchorCtr="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fontAlgn="base"/>
            <a:r>
              <a:rPr lang="zh-CN" altLang="en-US" strike="noStrike" noProof="0" smtClean="0"/>
              <a:t>单击图标添加图片</a:t>
            </a:r>
            <a:endParaRPr lang="zh-CN" altLang="en-US" strike="noStrike" noProof="0" smtClean="0"/>
          </a:p>
        </p:txBody>
      </p:sp>
      <p:sp>
        <p:nvSpPr>
          <p:cNvPr id="4" name="文本占位符 3"/>
          <p:cNvSpPr>
            <a:spLocks noGrp="1"/>
          </p:cNvSpPr>
          <p:nvPr>
            <p:ph type="body" sz="half" idx="2"/>
          </p:nvPr>
        </p:nvSpPr>
        <p:spPr>
          <a:xfrm>
            <a:off x="896400" y="1771200"/>
            <a:ext cx="7599600" cy="1123200"/>
          </a:xfrm>
        </p:spPr>
        <p:txBody>
          <a:bodyPr anchor="ctr" anchorCtr="0">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dirty="0" smtClean="0"/>
              <a:t>单击此处编辑母版文本样式</a:t>
            </a:r>
            <a:endParaRPr lang="zh-CN" altLang="en-US" strike="noStrike" noProof="1" dirty="0"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302881" y="864972"/>
            <a:ext cx="1633855" cy="5289765"/>
          </a:xfrm>
        </p:spPr>
        <p:txBody>
          <a:bodyPr vert="eaVert"/>
          <a:lstStyle>
            <a:lvl1pPr>
              <a:defRPr>
                <a:solidFill>
                  <a:schemeClr val="accent1"/>
                </a:solidFill>
              </a:defRPr>
            </a:lvl1pPr>
          </a:lstStyle>
          <a:p>
            <a:pPr fontAlgn="base"/>
            <a:r>
              <a:rPr lang="zh-CN" altLang="en-US" strike="noStrike" noProof="1" dirty="0" smtClean="0"/>
              <a:t>单击此处编辑母版标题样式</a:t>
            </a:r>
            <a:endParaRPr lang="zh-CN" altLang="en-US" strike="noStrike" noProof="1" dirty="0"/>
          </a:p>
        </p:txBody>
      </p:sp>
      <p:sp>
        <p:nvSpPr>
          <p:cNvPr id="3" name="竖排文字占位符 2"/>
          <p:cNvSpPr>
            <a:spLocks noGrp="1"/>
          </p:cNvSpPr>
          <p:nvPr>
            <p:ph type="body" orient="vert" idx="1"/>
          </p:nvPr>
        </p:nvSpPr>
        <p:spPr>
          <a:xfrm>
            <a:off x="687769" y="864972"/>
            <a:ext cx="6462712" cy="5289765"/>
          </a:xfrm>
        </p:spPr>
        <p:txBody>
          <a:bodyPr vert="eaVert"/>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图片 9"/>
          <p:cNvPicPr>
            <a:picLocks noChangeAspect="1"/>
          </p:cNvPicPr>
          <p:nvPr/>
        </p:nvPicPr>
        <p:blipFill>
          <a:blip r:embed="rId11"/>
          <a:stretch>
            <a:fillRect/>
          </a:stretch>
        </p:blipFill>
        <p:spPr>
          <a:xfrm flipV="1">
            <a:off x="0" y="0"/>
            <a:ext cx="9144000" cy="6858000"/>
          </a:xfrm>
          <a:prstGeom prst="rect">
            <a:avLst/>
          </a:prstGeom>
          <a:noFill/>
          <a:ln w="9525">
            <a:noFill/>
          </a:ln>
        </p:spPr>
      </p:pic>
      <p:sp>
        <p:nvSpPr>
          <p:cNvPr id="3" name="矩形 2"/>
          <p:cNvSpPr/>
          <p:nvPr/>
        </p:nvSpPr>
        <p:spPr>
          <a:xfrm>
            <a:off x="0" y="842963"/>
            <a:ext cx="9144000" cy="540226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028" name="Rectangle 2"/>
          <p:cNvSpPr>
            <a:spLocks noGrp="1"/>
          </p:cNvSpPr>
          <p:nvPr>
            <p:ph type="title"/>
          </p:nvPr>
        </p:nvSpPr>
        <p:spPr>
          <a:xfrm>
            <a:off x="457200" y="187325"/>
            <a:ext cx="8229600" cy="546100"/>
          </a:xfrm>
          <a:prstGeom prst="rect">
            <a:avLst/>
          </a:prstGeom>
          <a:noFill/>
          <a:ln w="9525">
            <a:noFill/>
          </a:ln>
        </p:spPr>
        <p:txBody>
          <a:bodyPr wrap="square" lIns="91440" tIns="45720" rIns="91440" bIns="45720" anchor="ctr"/>
          <a:p>
            <a:pPr lvl="0"/>
            <a:r>
              <a:rPr lang="zh-CN" altLang="en-US" dirty="0"/>
              <a:t>单击此处编辑母版标题样式</a:t>
            </a:r>
            <a:endParaRPr lang="zh-CN" altLang="en-US" dirty="0"/>
          </a:p>
        </p:txBody>
      </p:sp>
      <p:sp>
        <p:nvSpPr>
          <p:cNvPr id="1029" name="Rectangle 3"/>
          <p:cNvSpPr>
            <a:spLocks noGrp="1"/>
          </p:cNvSpPr>
          <p:nvPr>
            <p:ph type="body"/>
          </p:nvPr>
        </p:nvSpPr>
        <p:spPr>
          <a:xfrm>
            <a:off x="457200" y="1155700"/>
            <a:ext cx="8229600" cy="4978400"/>
          </a:xfrm>
          <a:prstGeom prst="rect">
            <a:avLst/>
          </a:prstGeom>
          <a:noFill/>
          <a:ln w="9525">
            <a:noFill/>
          </a:ln>
        </p:spPr>
        <p:txBody>
          <a:bodyPr wrap="square" lIns="91440" tIns="45720" rIns="91440" bIns="45720" anchor="t"/>
          <a:p>
            <a:pPr lvl="0" indent="-257175"/>
            <a:r>
              <a:rPr lang="zh-CN" altLang="zh-CN" dirty="0"/>
              <a:t>单击此处编辑母版文本样式</a:t>
            </a:r>
            <a:endParaRPr lang="zh-CN" altLang="zh-CN" dirty="0"/>
          </a:p>
          <a:p>
            <a:pPr lvl="1" indent="-342900"/>
            <a:r>
              <a:rPr lang="zh-CN" altLang="zh-CN" dirty="0"/>
              <a:t>第二级</a:t>
            </a:r>
            <a:endParaRPr lang="zh-CN" altLang="zh-CN" dirty="0"/>
          </a:p>
          <a:p>
            <a:pPr lvl="2" indent="-228600"/>
            <a:r>
              <a:rPr lang="zh-CN" altLang="zh-CN" dirty="0"/>
              <a:t>第三级</a:t>
            </a:r>
            <a:endParaRPr lang="zh-CN" altLang="zh-CN" dirty="0"/>
          </a:p>
          <a:p>
            <a:pPr lvl="3" indent="-228600"/>
            <a:r>
              <a:rPr lang="zh-CN" altLang="zh-CN" dirty="0"/>
              <a:t>第四级</a:t>
            </a:r>
            <a:endParaRPr lang="zh-CN" altLang="zh-CN" dirty="0"/>
          </a:p>
          <a:p>
            <a:pPr lvl="4" indent="-228600"/>
            <a:r>
              <a:rPr lang="zh-CN" altLang="zh-CN" dirty="0"/>
              <a:t>第五级</a:t>
            </a:r>
            <a:endParaRPr lang="zh-CN"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accent1"/>
          </a:solidFill>
          <a:latin typeface="Arial" panose="020B0604020202020204" pitchFamily="34" charset="0"/>
          <a:ea typeface="华文中宋" pitchFamily="2" charset="-122"/>
          <a:cs typeface="宋体" panose="02010600030101010101" pitchFamily="2" charset="-122"/>
        </a:defRPr>
      </a:lvl2pPr>
      <a:lvl3pPr algn="l" rtl="0" eaLnBrk="1" fontAlgn="base" hangingPunct="1">
        <a:spcBef>
          <a:spcPct val="0"/>
        </a:spcBef>
        <a:spcAft>
          <a:spcPct val="0"/>
        </a:spcAft>
        <a:defRPr sz="2800">
          <a:solidFill>
            <a:schemeClr val="accent1"/>
          </a:solidFill>
          <a:latin typeface="Arial" panose="020B0604020202020204" pitchFamily="34" charset="0"/>
          <a:ea typeface="华文中宋" pitchFamily="2" charset="-122"/>
          <a:cs typeface="宋体" panose="02010600030101010101" pitchFamily="2" charset="-122"/>
        </a:defRPr>
      </a:lvl3pPr>
      <a:lvl4pPr algn="l" rtl="0" eaLnBrk="1" fontAlgn="base" hangingPunct="1">
        <a:spcBef>
          <a:spcPct val="0"/>
        </a:spcBef>
        <a:spcAft>
          <a:spcPct val="0"/>
        </a:spcAft>
        <a:defRPr sz="2800">
          <a:solidFill>
            <a:schemeClr val="accent1"/>
          </a:solidFill>
          <a:latin typeface="Arial" panose="020B0604020202020204" pitchFamily="34" charset="0"/>
          <a:ea typeface="华文中宋" pitchFamily="2" charset="-122"/>
          <a:cs typeface="宋体" panose="02010600030101010101" pitchFamily="2" charset="-122"/>
        </a:defRPr>
      </a:lvl4pPr>
      <a:lvl5pPr algn="l" rtl="0" eaLnBrk="1" fontAlgn="base" hangingPunct="1">
        <a:spcBef>
          <a:spcPct val="0"/>
        </a:spcBef>
        <a:spcAft>
          <a:spcPct val="0"/>
        </a:spcAft>
        <a:defRPr sz="2800">
          <a:solidFill>
            <a:schemeClr val="accent1"/>
          </a:solidFill>
          <a:latin typeface="Arial" panose="020B0604020202020204" pitchFamily="34" charset="0"/>
          <a:ea typeface="华文中宋" pitchFamily="2" charset="-122"/>
          <a:cs typeface="宋体" panose="02010600030101010101" pitchFamily="2" charset="-122"/>
        </a:defRPr>
      </a:lvl5pPr>
      <a:lvl6pPr marL="457200" algn="l" rtl="0" eaLnBrk="1" fontAlgn="base" hangingPunct="1">
        <a:spcBef>
          <a:spcPct val="0"/>
        </a:spcBef>
        <a:spcAft>
          <a:spcPct val="0"/>
        </a:spcAft>
        <a:defRPr sz="2800">
          <a:solidFill>
            <a:srgbClr val="FF3300"/>
          </a:solidFill>
          <a:latin typeface="Arial" panose="020B0604020202020204" pitchFamily="34" charset="0"/>
          <a:ea typeface="华文中宋" pitchFamily="2" charset="-122"/>
          <a:cs typeface="宋体" panose="02010600030101010101" pitchFamily="2" charset="-122"/>
        </a:defRPr>
      </a:lvl6pPr>
      <a:lvl7pPr marL="914400" algn="l" rtl="0" eaLnBrk="1" fontAlgn="base" hangingPunct="1">
        <a:spcBef>
          <a:spcPct val="0"/>
        </a:spcBef>
        <a:spcAft>
          <a:spcPct val="0"/>
        </a:spcAft>
        <a:defRPr sz="2800">
          <a:solidFill>
            <a:srgbClr val="FF3300"/>
          </a:solidFill>
          <a:latin typeface="Arial" panose="020B0604020202020204" pitchFamily="34" charset="0"/>
          <a:ea typeface="华文中宋" pitchFamily="2" charset="-122"/>
          <a:cs typeface="宋体" panose="02010600030101010101" pitchFamily="2" charset="-122"/>
        </a:defRPr>
      </a:lvl7pPr>
      <a:lvl8pPr marL="1371600" algn="l" rtl="0" eaLnBrk="1" fontAlgn="base" hangingPunct="1">
        <a:spcBef>
          <a:spcPct val="0"/>
        </a:spcBef>
        <a:spcAft>
          <a:spcPct val="0"/>
        </a:spcAft>
        <a:defRPr sz="2800">
          <a:solidFill>
            <a:srgbClr val="FF3300"/>
          </a:solidFill>
          <a:latin typeface="Arial" panose="020B0604020202020204" pitchFamily="34" charset="0"/>
          <a:ea typeface="华文中宋" pitchFamily="2" charset="-122"/>
          <a:cs typeface="宋体" panose="02010600030101010101" pitchFamily="2" charset="-122"/>
        </a:defRPr>
      </a:lvl8pPr>
      <a:lvl9pPr marL="1828800" algn="l" rtl="0" eaLnBrk="1" fontAlgn="base" hangingPunct="1">
        <a:spcBef>
          <a:spcPct val="0"/>
        </a:spcBef>
        <a:spcAft>
          <a:spcPct val="0"/>
        </a:spcAft>
        <a:defRPr sz="2800">
          <a:solidFill>
            <a:srgbClr val="FF3300"/>
          </a:solidFill>
          <a:latin typeface="Arial" panose="020B0604020202020204" pitchFamily="34" charset="0"/>
          <a:ea typeface="华文中宋" pitchFamily="2" charset="-122"/>
          <a:cs typeface="宋体" panose="02010600030101010101" pitchFamily="2" charset="-122"/>
        </a:defRPr>
      </a:lvl9pPr>
    </p:titleStyle>
    <p:bodyStyle>
      <a:lvl1pPr marL="342900" indent="-257175" algn="l" rtl="0" eaLnBrk="1" fontAlgn="base" hangingPunct="1">
        <a:lnSpc>
          <a:spcPct val="120000"/>
        </a:lnSpc>
        <a:spcBef>
          <a:spcPts val="1800"/>
        </a:spcBef>
        <a:spcAft>
          <a:spcPct val="0"/>
        </a:spcAft>
        <a:buClr>
          <a:schemeClr val="accent1"/>
        </a:buClr>
        <a:buSzPct val="100000"/>
        <a:buFont typeface="Wingdings" panose="05000000000000000000" pitchFamily="2" charset="2"/>
        <a:buChar char="l"/>
        <a:defRPr sz="2400" kern="1200">
          <a:solidFill>
            <a:schemeClr val="accent1"/>
          </a:solidFill>
          <a:latin typeface="+mn-ea"/>
          <a:ea typeface="+mn-ea"/>
          <a:cs typeface="+mn-cs"/>
        </a:defRPr>
      </a:lvl1pPr>
      <a:lvl2pPr marL="803275" indent="-342900" algn="l" rtl="0" eaLnBrk="1" fontAlgn="base" hangingPunct="1">
        <a:lnSpc>
          <a:spcPct val="120000"/>
        </a:lnSpc>
        <a:spcBef>
          <a:spcPct val="20000"/>
        </a:spcBef>
        <a:spcAft>
          <a:spcPct val="0"/>
        </a:spcAft>
        <a:buFont typeface="Arial" panose="020B0604020202020204" pitchFamily="34" charset="0"/>
        <a:buChar char="•"/>
        <a:defRPr sz="2000" kern="1200">
          <a:solidFill>
            <a:schemeClr val="accent1"/>
          </a:solidFill>
          <a:latin typeface="+mn-ea"/>
          <a:ea typeface="+mn-ea"/>
          <a:cs typeface="+mn-cs"/>
        </a:defRPr>
      </a:lvl2pPr>
      <a:lvl3pPr marL="1143000" indent="-228600" algn="l" rtl="0" eaLnBrk="1" fontAlgn="base" hangingPunct="1">
        <a:spcBef>
          <a:spcPct val="20000"/>
        </a:spcBef>
        <a:spcAft>
          <a:spcPct val="0"/>
        </a:spcAft>
        <a:buChar char="•"/>
        <a:defRPr sz="1800" kern="1200">
          <a:solidFill>
            <a:schemeClr val="accent1"/>
          </a:solidFill>
          <a:latin typeface="+mn-ea"/>
          <a:ea typeface="+mn-ea"/>
          <a:cs typeface="+mn-cs"/>
        </a:defRPr>
      </a:lvl3pPr>
      <a:lvl4pPr marL="1600200" indent="-228600" algn="l" rtl="0" eaLnBrk="1" fontAlgn="base" hangingPunct="1">
        <a:spcBef>
          <a:spcPct val="20000"/>
        </a:spcBef>
        <a:spcAft>
          <a:spcPct val="0"/>
        </a:spcAft>
        <a:buChar char="–"/>
        <a:defRPr sz="1800" kern="1200">
          <a:solidFill>
            <a:schemeClr val="accent1"/>
          </a:solidFill>
          <a:latin typeface="+mn-ea"/>
          <a:ea typeface="+mn-ea"/>
          <a:cs typeface="+mn-cs"/>
        </a:defRPr>
      </a:lvl4pPr>
      <a:lvl5pPr marL="2057400" indent="-228600" algn="l" rtl="0" eaLnBrk="1" fontAlgn="base" hangingPunct="1">
        <a:spcBef>
          <a:spcPct val="20000"/>
        </a:spcBef>
        <a:spcAft>
          <a:spcPct val="0"/>
        </a:spcAft>
        <a:buChar char="»"/>
        <a:defRPr sz="1800" kern="1200">
          <a:solidFill>
            <a:schemeClr val="accent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313" name="组合 1"/>
          <p:cNvGrpSpPr/>
          <p:nvPr/>
        </p:nvGrpSpPr>
        <p:grpSpPr>
          <a:xfrm>
            <a:off x="107950" y="1203325"/>
            <a:ext cx="8837613" cy="5003800"/>
            <a:chOff x="265" y="3076"/>
            <a:chExt cx="13512" cy="5725"/>
          </a:xfrm>
        </p:grpSpPr>
        <p:sp>
          <p:nvSpPr>
            <p:cNvPr id="10" name="椭圆 9"/>
            <p:cNvSpPr/>
            <p:nvPr/>
          </p:nvSpPr>
          <p:spPr>
            <a:xfrm>
              <a:off x="7245" y="3076"/>
              <a:ext cx="6502" cy="2560"/>
            </a:xfrm>
            <a:custGeom>
              <a:avLst/>
              <a:gdLst/>
              <a:ahLst/>
              <a:cxnLst/>
              <a:rect l="l" t="t" r="r" b="b"/>
              <a:pathLst>
                <a:path w="5166653" h="2369443">
                  <a:moveTo>
                    <a:pt x="1350229" y="0"/>
                  </a:moveTo>
                  <a:lnTo>
                    <a:pt x="5166653" y="0"/>
                  </a:lnTo>
                  <a:lnTo>
                    <a:pt x="5166653" y="2369443"/>
                  </a:lnTo>
                  <a:lnTo>
                    <a:pt x="1350229" y="2369443"/>
                  </a:lnTo>
                  <a:lnTo>
                    <a:pt x="1350229" y="2153255"/>
                  </a:lnTo>
                  <a:cubicBezTo>
                    <a:pt x="1247686" y="2188856"/>
                    <a:pt x="1137525" y="2207687"/>
                    <a:pt x="1022966" y="2207687"/>
                  </a:cubicBezTo>
                  <a:cubicBezTo>
                    <a:pt x="457997" y="2207687"/>
                    <a:pt x="0" y="1749690"/>
                    <a:pt x="0" y="1184721"/>
                  </a:cubicBezTo>
                  <a:cubicBezTo>
                    <a:pt x="0" y="619752"/>
                    <a:pt x="457997" y="161755"/>
                    <a:pt x="1022966" y="161755"/>
                  </a:cubicBezTo>
                  <a:cubicBezTo>
                    <a:pt x="1137525" y="161755"/>
                    <a:pt x="1247686" y="180586"/>
                    <a:pt x="1350229" y="216187"/>
                  </a:cubicBezTo>
                  <a:close/>
                </a:path>
              </a:pathLst>
            </a:custGeom>
            <a:solidFill>
              <a:schemeClr val="bg1"/>
            </a:solidFill>
            <a:ln>
              <a:solidFill>
                <a:schemeClr val="accent3"/>
              </a:solidFill>
            </a:ln>
            <a:effectLst>
              <a:outerShdw blurRad="38100" dist="63500" dir="5400000" algn="t" rotWithShape="0">
                <a:schemeClr val="accent3">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nvGrpSpPr>
            <p:cNvPr id="13315" name="组合 10"/>
            <p:cNvGrpSpPr/>
            <p:nvPr/>
          </p:nvGrpSpPr>
          <p:grpSpPr>
            <a:xfrm>
              <a:off x="7245" y="3484"/>
              <a:ext cx="1857" cy="1857"/>
              <a:chOff x="1573983" y="1974776"/>
              <a:chExt cx="1813954" cy="1813954"/>
            </a:xfrm>
          </p:grpSpPr>
          <p:grpSp>
            <p:nvGrpSpPr>
              <p:cNvPr id="13316" name="组合 3"/>
              <p:cNvGrpSpPr/>
              <p:nvPr/>
            </p:nvGrpSpPr>
            <p:grpSpPr>
              <a:xfrm rot="1267204">
                <a:off x="1573983" y="1974776"/>
                <a:ext cx="1813954" cy="1813954"/>
                <a:chOff x="3518404" y="1580443"/>
                <a:chExt cx="1276350" cy="1276350"/>
              </a:xfrm>
            </p:grpSpPr>
            <p:sp>
              <p:nvSpPr>
                <p:cNvPr id="5" name="椭圆 4"/>
                <p:cNvSpPr/>
                <p:nvPr/>
              </p:nvSpPr>
              <p:spPr bwMode="auto">
                <a:xfrm>
                  <a:off x="3518404" y="1580443"/>
                  <a:ext cx="1276350" cy="1276350"/>
                </a:xfrm>
                <a:prstGeom prst="ellipse">
                  <a:avLst/>
                </a:prstGeom>
                <a:gradFill flip="none" rotWithShape="1">
                  <a:gsLst>
                    <a:gs pos="0">
                      <a:srgbClr val="DAED23"/>
                    </a:gs>
                    <a:gs pos="47000">
                      <a:srgbClr val="C1D31B"/>
                    </a:gs>
                    <a:gs pos="82000">
                      <a:srgbClr val="809B1D"/>
                    </a:gs>
                  </a:gsLst>
                  <a:path path="circle">
                    <a:fillToRect r="100000" b="100000"/>
                  </a:path>
                  <a:tileRect l="-100000" t="-100000"/>
                </a:gradFill>
                <a:ln w="635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6" name="椭圆 5"/>
                <p:cNvSpPr/>
                <p:nvPr/>
              </p:nvSpPr>
              <p:spPr bwMode="auto">
                <a:xfrm rot="20122633">
                  <a:off x="3974016" y="2569456"/>
                  <a:ext cx="774700" cy="266700"/>
                </a:xfrm>
                <a:prstGeom prst="ellipse">
                  <a:avLst/>
                </a:prstGeom>
                <a:gradFill flip="none" rotWithShape="1">
                  <a:gsLst>
                    <a:gs pos="0">
                      <a:schemeClr val="bg1">
                        <a:alpha val="55000"/>
                      </a:schemeClr>
                    </a:gs>
                    <a:gs pos="50000">
                      <a:schemeClr val="bg1">
                        <a:shade val="67500"/>
                        <a:satMod val="115000"/>
                        <a:alpha val="12000"/>
                      </a:schemeClr>
                    </a:gs>
                    <a:gs pos="100000">
                      <a:schemeClr val="bg1">
                        <a:shade val="100000"/>
                        <a:satMod val="11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7" name="椭圆 6"/>
                <p:cNvSpPr/>
                <p:nvPr/>
              </p:nvSpPr>
              <p:spPr bwMode="auto">
                <a:xfrm rot="912585">
                  <a:off x="3692475" y="1631589"/>
                  <a:ext cx="838059" cy="838059"/>
                </a:xfrm>
                <a:prstGeom prst="ellipse">
                  <a:avLst/>
                </a:prstGeom>
                <a:gradFill flip="none" rotWithShape="1">
                  <a:gsLst>
                    <a:gs pos="0">
                      <a:schemeClr val="bg1">
                        <a:alpha val="0"/>
                      </a:schemeClr>
                    </a:gs>
                    <a:gs pos="16000">
                      <a:schemeClr val="bg1">
                        <a:alpha val="51000"/>
                      </a:schemeClr>
                    </a:gs>
                    <a:gs pos="30000">
                      <a:schemeClr val="bg1">
                        <a:alpha val="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grpSp>
          <p:sp>
            <p:nvSpPr>
              <p:cNvPr id="8" name="椭圆 7"/>
              <p:cNvSpPr/>
              <p:nvPr/>
            </p:nvSpPr>
            <p:spPr>
              <a:xfrm rot="1267204">
                <a:off x="1780571" y="2169363"/>
                <a:ext cx="1393865" cy="1393865"/>
              </a:xfrm>
              <a:prstGeom prst="ellipse">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sp>
          <p:nvSpPr>
            <p:cNvPr id="13" name="椭圆 9"/>
            <p:cNvSpPr/>
            <p:nvPr/>
          </p:nvSpPr>
          <p:spPr>
            <a:xfrm>
              <a:off x="7275" y="6241"/>
              <a:ext cx="6502" cy="2560"/>
            </a:xfrm>
            <a:custGeom>
              <a:avLst/>
              <a:gdLst/>
              <a:ahLst/>
              <a:cxnLst/>
              <a:rect l="l" t="t" r="r" b="b"/>
              <a:pathLst>
                <a:path w="5166653" h="2369443">
                  <a:moveTo>
                    <a:pt x="1350229" y="0"/>
                  </a:moveTo>
                  <a:lnTo>
                    <a:pt x="5166653" y="0"/>
                  </a:lnTo>
                  <a:lnTo>
                    <a:pt x="5166653" y="2369443"/>
                  </a:lnTo>
                  <a:lnTo>
                    <a:pt x="1350229" y="2369443"/>
                  </a:lnTo>
                  <a:lnTo>
                    <a:pt x="1350229" y="2153255"/>
                  </a:lnTo>
                  <a:cubicBezTo>
                    <a:pt x="1247686" y="2188856"/>
                    <a:pt x="1137525" y="2207687"/>
                    <a:pt x="1022966" y="2207687"/>
                  </a:cubicBezTo>
                  <a:cubicBezTo>
                    <a:pt x="457997" y="2207687"/>
                    <a:pt x="0" y="1749690"/>
                    <a:pt x="0" y="1184721"/>
                  </a:cubicBezTo>
                  <a:cubicBezTo>
                    <a:pt x="0" y="619752"/>
                    <a:pt x="457997" y="161755"/>
                    <a:pt x="1022966" y="161755"/>
                  </a:cubicBezTo>
                  <a:cubicBezTo>
                    <a:pt x="1137525" y="161755"/>
                    <a:pt x="1247686" y="180586"/>
                    <a:pt x="1350229" y="216187"/>
                  </a:cubicBezTo>
                  <a:close/>
                </a:path>
              </a:pathLst>
            </a:custGeom>
            <a:solidFill>
              <a:schemeClr val="bg1"/>
            </a:solidFill>
            <a:ln>
              <a:solidFill>
                <a:schemeClr val="accent3"/>
              </a:solidFill>
            </a:ln>
            <a:effectLst>
              <a:outerShdw blurRad="38100" dist="63500" dir="5400000" algn="t" rotWithShape="0">
                <a:schemeClr val="accent3">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nvGrpSpPr>
            <p:cNvPr id="13322" name="组合 13"/>
            <p:cNvGrpSpPr/>
            <p:nvPr/>
          </p:nvGrpSpPr>
          <p:grpSpPr>
            <a:xfrm>
              <a:off x="7275" y="6649"/>
              <a:ext cx="1857" cy="1857"/>
              <a:chOff x="1573983" y="1974776"/>
              <a:chExt cx="1813954" cy="1813954"/>
            </a:xfrm>
          </p:grpSpPr>
          <p:grpSp>
            <p:nvGrpSpPr>
              <p:cNvPr id="13323" name="组合 14"/>
              <p:cNvGrpSpPr/>
              <p:nvPr/>
            </p:nvGrpSpPr>
            <p:grpSpPr>
              <a:xfrm rot="1267204">
                <a:off x="1573983" y="1974776"/>
                <a:ext cx="1813954" cy="1813954"/>
                <a:chOff x="3518404" y="1580443"/>
                <a:chExt cx="1276350" cy="1276350"/>
              </a:xfrm>
            </p:grpSpPr>
            <p:sp>
              <p:nvSpPr>
                <p:cNvPr id="17" name="椭圆 16"/>
                <p:cNvSpPr/>
                <p:nvPr/>
              </p:nvSpPr>
              <p:spPr bwMode="auto">
                <a:xfrm>
                  <a:off x="3518404" y="1580443"/>
                  <a:ext cx="1276350" cy="1276350"/>
                </a:xfrm>
                <a:prstGeom prst="ellipse">
                  <a:avLst/>
                </a:prstGeom>
                <a:gradFill flip="none" rotWithShape="1">
                  <a:gsLst>
                    <a:gs pos="0">
                      <a:srgbClr val="DAED23"/>
                    </a:gs>
                    <a:gs pos="47000">
                      <a:srgbClr val="C1D31B"/>
                    </a:gs>
                    <a:gs pos="82000">
                      <a:srgbClr val="809B1D"/>
                    </a:gs>
                  </a:gsLst>
                  <a:path path="circle">
                    <a:fillToRect r="100000" b="100000"/>
                  </a:path>
                  <a:tileRect l="-100000" t="-100000"/>
                </a:gradFill>
                <a:ln w="635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18" name="椭圆 17"/>
                <p:cNvSpPr/>
                <p:nvPr/>
              </p:nvSpPr>
              <p:spPr bwMode="auto">
                <a:xfrm rot="20122633">
                  <a:off x="3974016" y="2569456"/>
                  <a:ext cx="774700" cy="266700"/>
                </a:xfrm>
                <a:prstGeom prst="ellipse">
                  <a:avLst/>
                </a:prstGeom>
                <a:gradFill flip="none" rotWithShape="1">
                  <a:gsLst>
                    <a:gs pos="0">
                      <a:schemeClr val="bg1">
                        <a:alpha val="55000"/>
                      </a:schemeClr>
                    </a:gs>
                    <a:gs pos="50000">
                      <a:schemeClr val="bg1">
                        <a:shade val="67500"/>
                        <a:satMod val="115000"/>
                        <a:alpha val="12000"/>
                      </a:schemeClr>
                    </a:gs>
                    <a:gs pos="100000">
                      <a:schemeClr val="bg1">
                        <a:shade val="100000"/>
                        <a:satMod val="11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19" name="椭圆 18"/>
                <p:cNvSpPr/>
                <p:nvPr/>
              </p:nvSpPr>
              <p:spPr bwMode="auto">
                <a:xfrm rot="912585">
                  <a:off x="3692475" y="1631589"/>
                  <a:ext cx="838059" cy="838059"/>
                </a:xfrm>
                <a:prstGeom prst="ellipse">
                  <a:avLst/>
                </a:prstGeom>
                <a:gradFill flip="none" rotWithShape="1">
                  <a:gsLst>
                    <a:gs pos="0">
                      <a:schemeClr val="bg1">
                        <a:alpha val="0"/>
                      </a:schemeClr>
                    </a:gs>
                    <a:gs pos="16000">
                      <a:schemeClr val="bg1">
                        <a:alpha val="51000"/>
                      </a:schemeClr>
                    </a:gs>
                    <a:gs pos="30000">
                      <a:schemeClr val="bg1">
                        <a:alpha val="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grpSp>
          <p:sp>
            <p:nvSpPr>
              <p:cNvPr id="16" name="椭圆 15"/>
              <p:cNvSpPr/>
              <p:nvPr/>
            </p:nvSpPr>
            <p:spPr>
              <a:xfrm rot="1267204">
                <a:off x="1780571" y="2169363"/>
                <a:ext cx="1393865" cy="1393865"/>
              </a:xfrm>
              <a:prstGeom prst="ellipse">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sp>
          <p:nvSpPr>
            <p:cNvPr id="22" name="椭圆 9"/>
            <p:cNvSpPr/>
            <p:nvPr/>
          </p:nvSpPr>
          <p:spPr>
            <a:xfrm flipH="1">
              <a:off x="396" y="4559"/>
              <a:ext cx="6502" cy="2560"/>
            </a:xfrm>
            <a:custGeom>
              <a:avLst/>
              <a:gdLst/>
              <a:ahLst/>
              <a:cxnLst/>
              <a:rect l="l" t="t" r="r" b="b"/>
              <a:pathLst>
                <a:path w="5166653" h="2369443">
                  <a:moveTo>
                    <a:pt x="1350229" y="0"/>
                  </a:moveTo>
                  <a:lnTo>
                    <a:pt x="5166653" y="0"/>
                  </a:lnTo>
                  <a:lnTo>
                    <a:pt x="5166653" y="2369443"/>
                  </a:lnTo>
                  <a:lnTo>
                    <a:pt x="1350229" y="2369443"/>
                  </a:lnTo>
                  <a:lnTo>
                    <a:pt x="1350229" y="2153255"/>
                  </a:lnTo>
                  <a:cubicBezTo>
                    <a:pt x="1247686" y="2188856"/>
                    <a:pt x="1137525" y="2207687"/>
                    <a:pt x="1022966" y="2207687"/>
                  </a:cubicBezTo>
                  <a:cubicBezTo>
                    <a:pt x="457997" y="2207687"/>
                    <a:pt x="0" y="1749690"/>
                    <a:pt x="0" y="1184721"/>
                  </a:cubicBezTo>
                  <a:cubicBezTo>
                    <a:pt x="0" y="619752"/>
                    <a:pt x="457997" y="161755"/>
                    <a:pt x="1022966" y="161755"/>
                  </a:cubicBezTo>
                  <a:cubicBezTo>
                    <a:pt x="1137525" y="161755"/>
                    <a:pt x="1247686" y="180586"/>
                    <a:pt x="1350229" y="216187"/>
                  </a:cubicBezTo>
                  <a:close/>
                </a:path>
              </a:pathLst>
            </a:custGeom>
            <a:solidFill>
              <a:schemeClr val="bg1"/>
            </a:solidFill>
            <a:ln>
              <a:solidFill>
                <a:schemeClr val="accent3"/>
              </a:solidFill>
            </a:ln>
            <a:effectLst>
              <a:outerShdw blurRad="38100" dist="63500" dir="5400000" algn="t" rotWithShape="0">
                <a:schemeClr val="accent3">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nvGrpSpPr>
            <p:cNvPr id="13329" name="组合 22"/>
            <p:cNvGrpSpPr/>
            <p:nvPr/>
          </p:nvGrpSpPr>
          <p:grpSpPr>
            <a:xfrm flipH="1">
              <a:off x="5041" y="4968"/>
              <a:ext cx="1857" cy="1857"/>
              <a:chOff x="1573983" y="1974776"/>
              <a:chExt cx="1813954" cy="1813954"/>
            </a:xfrm>
          </p:grpSpPr>
          <p:grpSp>
            <p:nvGrpSpPr>
              <p:cNvPr id="13330" name="组合 23"/>
              <p:cNvGrpSpPr/>
              <p:nvPr/>
            </p:nvGrpSpPr>
            <p:grpSpPr>
              <a:xfrm rot="1267204">
                <a:off x="1573983" y="1974776"/>
                <a:ext cx="1813954" cy="1813954"/>
                <a:chOff x="3518404" y="1580443"/>
                <a:chExt cx="1276350" cy="1276350"/>
              </a:xfrm>
            </p:grpSpPr>
            <p:sp>
              <p:nvSpPr>
                <p:cNvPr id="26" name="椭圆 25"/>
                <p:cNvSpPr/>
                <p:nvPr/>
              </p:nvSpPr>
              <p:spPr bwMode="auto">
                <a:xfrm>
                  <a:off x="3518404" y="1580443"/>
                  <a:ext cx="1276350" cy="1276350"/>
                </a:xfrm>
                <a:prstGeom prst="ellipse">
                  <a:avLst/>
                </a:prstGeom>
                <a:gradFill flip="none" rotWithShape="1">
                  <a:gsLst>
                    <a:gs pos="0">
                      <a:srgbClr val="DAED23"/>
                    </a:gs>
                    <a:gs pos="47000">
                      <a:srgbClr val="C1D31B"/>
                    </a:gs>
                    <a:gs pos="82000">
                      <a:srgbClr val="809B1D"/>
                    </a:gs>
                  </a:gsLst>
                  <a:path path="circle">
                    <a:fillToRect r="100000" b="100000"/>
                  </a:path>
                  <a:tileRect l="-100000" t="-100000"/>
                </a:gradFill>
                <a:ln w="635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27" name="椭圆 26"/>
                <p:cNvSpPr/>
                <p:nvPr/>
              </p:nvSpPr>
              <p:spPr bwMode="auto">
                <a:xfrm rot="20122633">
                  <a:off x="3974016" y="2569456"/>
                  <a:ext cx="774700" cy="266700"/>
                </a:xfrm>
                <a:prstGeom prst="ellipse">
                  <a:avLst/>
                </a:prstGeom>
                <a:gradFill flip="none" rotWithShape="1">
                  <a:gsLst>
                    <a:gs pos="0">
                      <a:schemeClr val="bg1">
                        <a:alpha val="55000"/>
                      </a:schemeClr>
                    </a:gs>
                    <a:gs pos="50000">
                      <a:schemeClr val="bg1">
                        <a:shade val="67500"/>
                        <a:satMod val="115000"/>
                        <a:alpha val="12000"/>
                      </a:schemeClr>
                    </a:gs>
                    <a:gs pos="100000">
                      <a:schemeClr val="bg1">
                        <a:shade val="100000"/>
                        <a:satMod val="11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28" name="椭圆 27"/>
                <p:cNvSpPr/>
                <p:nvPr/>
              </p:nvSpPr>
              <p:spPr bwMode="auto">
                <a:xfrm rot="912585">
                  <a:off x="3692475" y="1631589"/>
                  <a:ext cx="838059" cy="838059"/>
                </a:xfrm>
                <a:prstGeom prst="ellipse">
                  <a:avLst/>
                </a:prstGeom>
                <a:gradFill flip="none" rotWithShape="1">
                  <a:gsLst>
                    <a:gs pos="0">
                      <a:schemeClr val="bg1">
                        <a:alpha val="0"/>
                      </a:schemeClr>
                    </a:gs>
                    <a:gs pos="16000">
                      <a:schemeClr val="bg1">
                        <a:alpha val="51000"/>
                      </a:schemeClr>
                    </a:gs>
                    <a:gs pos="30000">
                      <a:schemeClr val="bg1">
                        <a:alpha val="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grpSp>
          <p:sp>
            <p:nvSpPr>
              <p:cNvPr id="25" name="椭圆 24"/>
              <p:cNvSpPr/>
              <p:nvPr/>
            </p:nvSpPr>
            <p:spPr>
              <a:xfrm rot="1267204">
                <a:off x="1780571" y="2169363"/>
                <a:ext cx="1393865" cy="1393865"/>
              </a:xfrm>
              <a:prstGeom prst="ellipse">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sp>
          <p:nvSpPr>
            <p:cNvPr id="9" name="TextBox 8"/>
            <p:cNvSpPr txBox="1"/>
            <p:nvPr/>
          </p:nvSpPr>
          <p:spPr>
            <a:xfrm>
              <a:off x="7862" y="4140"/>
              <a:ext cx="1408" cy="628"/>
            </a:xfrm>
            <a:prstGeom prst="rect">
              <a:avLst/>
            </a:prstGeom>
            <a:noFill/>
          </p:spPr>
          <p:txBody>
            <a:bodyPr wrap="square" rtlCol="0">
              <a:spAutoFit/>
            </a:bodyPr>
            <a:p>
              <a:r>
                <a:rPr lang="en-US" sz="2800" b="1" noProof="1" smtClean="0">
                  <a:solidFill>
                    <a:schemeClr val="accent3">
                      <a:lumMod val="75000"/>
                    </a:schemeClr>
                  </a:solidFill>
                  <a:latin typeface="微软雅黑" panose="020B0503020204020204" charset="-122"/>
                  <a:ea typeface="微软雅黑" panose="020B0503020204020204" charset="-122"/>
                  <a:cs typeface="+mn-ea"/>
                </a:rPr>
                <a:t>2</a:t>
              </a:r>
              <a:endParaRPr lang="en-US" sz="2800" b="1" noProof="1" dirty="0">
                <a:solidFill>
                  <a:schemeClr val="accent3">
                    <a:lumMod val="75000"/>
                  </a:schemeClr>
                </a:solidFill>
                <a:latin typeface="微软雅黑" panose="020B0503020204020204" charset="-122"/>
                <a:ea typeface="微软雅黑" panose="020B0503020204020204" charset="-122"/>
              </a:endParaRPr>
            </a:p>
          </p:txBody>
        </p:sp>
        <p:sp>
          <p:nvSpPr>
            <p:cNvPr id="31" name="TextBox 30"/>
            <p:cNvSpPr txBox="1"/>
            <p:nvPr/>
          </p:nvSpPr>
          <p:spPr>
            <a:xfrm>
              <a:off x="5661" y="5624"/>
              <a:ext cx="1408" cy="590"/>
            </a:xfrm>
            <a:prstGeom prst="rect">
              <a:avLst/>
            </a:prstGeom>
            <a:noFill/>
          </p:spPr>
          <p:txBody>
            <a:bodyPr wrap="square" rtlCol="0">
              <a:spAutoFit/>
            </a:bodyPr>
            <a:p>
              <a:r>
                <a:rPr lang="en-US" sz="2600" b="1" noProof="1" smtClean="0">
                  <a:solidFill>
                    <a:schemeClr val="accent3">
                      <a:lumMod val="75000"/>
                    </a:schemeClr>
                  </a:solidFill>
                  <a:latin typeface="微软雅黑" panose="020B0503020204020204" charset="-122"/>
                  <a:ea typeface="微软雅黑" panose="020B0503020204020204" charset="-122"/>
                  <a:cs typeface="+mn-ea"/>
                </a:rPr>
                <a:t>1</a:t>
              </a:r>
              <a:endParaRPr lang="en-US" sz="2600" b="1" noProof="1" dirty="0">
                <a:solidFill>
                  <a:schemeClr val="accent3">
                    <a:lumMod val="75000"/>
                  </a:schemeClr>
                </a:solidFill>
                <a:latin typeface="微软雅黑" panose="020B0503020204020204" charset="-122"/>
                <a:ea typeface="微软雅黑" panose="020B0503020204020204" charset="-122"/>
              </a:endParaRPr>
            </a:p>
          </p:txBody>
        </p:sp>
        <p:sp>
          <p:nvSpPr>
            <p:cNvPr id="32" name="TextBox 31"/>
            <p:cNvSpPr txBox="1"/>
            <p:nvPr/>
          </p:nvSpPr>
          <p:spPr>
            <a:xfrm>
              <a:off x="7972" y="7271"/>
              <a:ext cx="1408" cy="628"/>
            </a:xfrm>
            <a:prstGeom prst="rect">
              <a:avLst/>
            </a:prstGeom>
            <a:noFill/>
          </p:spPr>
          <p:txBody>
            <a:bodyPr wrap="square" rtlCol="0">
              <a:spAutoFit/>
            </a:bodyPr>
            <a:p>
              <a:r>
                <a:rPr lang="en-US" sz="2800" b="1" noProof="1" smtClean="0">
                  <a:solidFill>
                    <a:schemeClr val="accent3">
                      <a:lumMod val="75000"/>
                    </a:schemeClr>
                  </a:solidFill>
                  <a:latin typeface="微软雅黑" panose="020B0503020204020204" charset="-122"/>
                  <a:ea typeface="微软雅黑" panose="020B0503020204020204" charset="-122"/>
                  <a:cs typeface="+mn-ea"/>
                </a:rPr>
                <a:t>3</a:t>
              </a:r>
              <a:endParaRPr lang="en-US" sz="2800" b="1" noProof="1" dirty="0">
                <a:solidFill>
                  <a:schemeClr val="accent3">
                    <a:lumMod val="75000"/>
                  </a:schemeClr>
                </a:solidFill>
                <a:latin typeface="微软雅黑" panose="020B0503020204020204" charset="-122"/>
                <a:ea typeface="微软雅黑" panose="020B0503020204020204" charset="-122"/>
              </a:endParaRPr>
            </a:p>
          </p:txBody>
        </p:sp>
        <p:sp>
          <p:nvSpPr>
            <p:cNvPr id="13338" name="TextBox 46"/>
            <p:cNvSpPr txBox="1"/>
            <p:nvPr/>
          </p:nvSpPr>
          <p:spPr>
            <a:xfrm>
              <a:off x="265" y="4634"/>
              <a:ext cx="2794" cy="385"/>
            </a:xfrm>
            <a:prstGeom prst="rect">
              <a:avLst/>
            </a:prstGeom>
            <a:noFill/>
            <a:ln w="9525">
              <a:noFill/>
            </a:ln>
          </p:spPr>
          <p:txBody>
            <a:bodyPr wrap="square" anchor="t">
              <a:spAutoFit/>
            </a:bodyPr>
            <a:p>
              <a:pPr algn="ctr">
                <a:lnSpc>
                  <a:spcPct val="80000"/>
                </a:lnSpc>
                <a:buClrTx/>
                <a:buSzTx/>
              </a:pPr>
              <a:r>
                <a:rPr lang="zh-CN" altLang="zh-CN" b="1" dirty="0">
                  <a:solidFill>
                    <a:srgbClr val="49508A"/>
                  </a:solidFill>
                  <a:latin typeface="Adidas Unity" pitchFamily="2" charset="0"/>
                  <a:ea typeface="宋体" panose="02010600030101010101" pitchFamily="2" charset="-122"/>
                  <a:sym typeface="黑体" panose="02010609060101010101" charset="-122"/>
                </a:rPr>
                <a:t>逆</a:t>
              </a:r>
              <a:r>
                <a:rPr lang="en-US" altLang="zh-CN" b="1" dirty="0">
                  <a:solidFill>
                    <a:srgbClr val="49508A"/>
                  </a:solidFill>
                  <a:latin typeface="Adidas Unity" pitchFamily="2" charset="0"/>
                  <a:ea typeface="Gungsuh" pitchFamily="18" charset="-127"/>
                  <a:sym typeface="黑体" panose="02010609060101010101" charset="-122"/>
                </a:rPr>
                <a:t>向工程定义</a:t>
              </a:r>
              <a:endParaRPr lang="en-US" altLang="zh-CN" b="1" dirty="0">
                <a:solidFill>
                  <a:srgbClr val="49508A"/>
                </a:solidFill>
                <a:latin typeface="Adidas Unity" pitchFamily="2" charset="0"/>
                <a:ea typeface="Gungsuh" pitchFamily="18" charset="-127"/>
                <a:sym typeface="黑体" panose="02010609060101010101" charset="-122"/>
              </a:endParaRPr>
            </a:p>
          </p:txBody>
        </p:sp>
        <p:sp>
          <p:nvSpPr>
            <p:cNvPr id="13339" name="TextBox 48"/>
            <p:cNvSpPr txBox="1"/>
            <p:nvPr/>
          </p:nvSpPr>
          <p:spPr>
            <a:xfrm>
              <a:off x="9293" y="3151"/>
              <a:ext cx="4192" cy="385"/>
            </a:xfrm>
            <a:prstGeom prst="rect">
              <a:avLst/>
            </a:prstGeom>
            <a:noFill/>
            <a:ln w="9525">
              <a:noFill/>
            </a:ln>
          </p:spPr>
          <p:txBody>
            <a:bodyPr wrap="square" anchor="t">
              <a:spAutoFit/>
            </a:bodyPr>
            <a:p>
              <a:pPr algn="ctr">
                <a:lnSpc>
                  <a:spcPct val="80000"/>
                </a:lnSpc>
                <a:buClrTx/>
                <a:buSzTx/>
              </a:pPr>
              <a:r>
                <a:rPr lang="en-US" altLang="zh-CN" b="1" dirty="0">
                  <a:solidFill>
                    <a:srgbClr val="49508A"/>
                  </a:solidFill>
                  <a:latin typeface="Adidas Unity" pitchFamily="2" charset="0"/>
                  <a:ea typeface="Gungsuh" pitchFamily="18" charset="-127"/>
                  <a:sym typeface="黑体" panose="02010609060101010101" charset="-122"/>
                </a:rPr>
                <a:t>逆向工程关键技术流程</a:t>
              </a:r>
              <a:endParaRPr lang="en-US" altLang="zh-CN" b="1" dirty="0">
                <a:solidFill>
                  <a:srgbClr val="49508A"/>
                </a:solidFill>
                <a:latin typeface="Adidas Unity" pitchFamily="2" charset="0"/>
                <a:ea typeface="Gungsuh" pitchFamily="18" charset="-127"/>
                <a:sym typeface="黑体" panose="02010609060101010101" charset="-122"/>
              </a:endParaRPr>
            </a:p>
          </p:txBody>
        </p:sp>
        <p:sp>
          <p:nvSpPr>
            <p:cNvPr id="13340" name="TextBox 50"/>
            <p:cNvSpPr txBox="1"/>
            <p:nvPr/>
          </p:nvSpPr>
          <p:spPr>
            <a:xfrm>
              <a:off x="9082" y="6422"/>
              <a:ext cx="4272" cy="385"/>
            </a:xfrm>
            <a:prstGeom prst="rect">
              <a:avLst/>
            </a:prstGeom>
            <a:noFill/>
            <a:ln w="9525">
              <a:noFill/>
            </a:ln>
          </p:spPr>
          <p:txBody>
            <a:bodyPr wrap="square" anchor="t">
              <a:spAutoFit/>
            </a:bodyPr>
            <a:p>
              <a:pPr algn="ctr">
                <a:lnSpc>
                  <a:spcPct val="80000"/>
                </a:lnSpc>
                <a:buClrTx/>
                <a:buSzTx/>
              </a:pPr>
              <a:r>
                <a:rPr lang="en-US" altLang="zh-CN" b="1" dirty="0">
                  <a:solidFill>
                    <a:srgbClr val="49508A"/>
                  </a:solidFill>
                  <a:latin typeface="Adidas Unity" pitchFamily="2" charset="0"/>
                  <a:ea typeface="Gungsuh" pitchFamily="18" charset="-127"/>
                  <a:sym typeface="黑体" panose="02010609060101010101" charset="-122"/>
                </a:rPr>
                <a:t>逆向工程的应用与发展</a:t>
              </a:r>
              <a:endParaRPr lang="en-US" altLang="zh-CN" b="1" dirty="0">
                <a:solidFill>
                  <a:srgbClr val="49508A"/>
                </a:solidFill>
                <a:latin typeface="Adidas Unity" pitchFamily="2" charset="0"/>
                <a:ea typeface="Gungsuh" pitchFamily="18" charset="-127"/>
                <a:sym typeface="黑体" panose="02010609060101010101" charset="-122"/>
              </a:endParaRPr>
            </a:p>
          </p:txBody>
        </p:sp>
      </p:grpSp>
      <p:sp>
        <p:nvSpPr>
          <p:cNvPr id="29" name="文本框 28"/>
          <p:cNvSpPr txBox="1"/>
          <p:nvPr/>
        </p:nvSpPr>
        <p:spPr>
          <a:xfrm>
            <a:off x="252094" y="549275"/>
            <a:ext cx="4325620" cy="515620"/>
          </a:xfrm>
          <a:prstGeom prst="rect">
            <a:avLst/>
          </a:prstGeom>
          <a:noFill/>
        </p:spPr>
        <p:txBody>
          <a:bodyPr wrap="square" rtlCol="0" anchor="t">
            <a:spAutoFit/>
          </a:bodyPr>
          <a:p>
            <a:r>
              <a:rPr lang="zh-CN" altLang="en-US" sz="2600" kern="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rPr>
              <a:t>任务</a:t>
            </a:r>
            <a:r>
              <a:rPr lang="en-US" altLang="zh-CN" sz="2600" kern="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rPr>
              <a:t>1       逆向工程介绍</a:t>
            </a:r>
            <a:endParaRPr lang="en-US" altLang="zh-CN" sz="2600" kern="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endParaRPr>
          </a:p>
        </p:txBody>
      </p:sp>
      <p:sp>
        <p:nvSpPr>
          <p:cNvPr id="13342" name="文本框 99"/>
          <p:cNvSpPr txBox="1"/>
          <p:nvPr/>
        </p:nvSpPr>
        <p:spPr>
          <a:xfrm>
            <a:off x="250825" y="2924175"/>
            <a:ext cx="2790825" cy="1874838"/>
          </a:xfrm>
          <a:prstGeom prst="rect">
            <a:avLst/>
          </a:prstGeom>
          <a:noFill/>
          <a:ln w="9525">
            <a:noFill/>
          </a:ln>
        </p:spPr>
        <p:txBody>
          <a:bodyPr wrap="square" anchor="t">
            <a:spAutoFit/>
          </a:bodyPr>
          <a:p>
            <a:pPr indent="381000" algn="just"/>
            <a:r>
              <a:rPr lang="zh-CN" altLang="en-US" sz="900">
                <a:solidFill>
                  <a:srgbClr val="000000"/>
                </a:solidFill>
                <a:latin typeface="宋体" panose="02010600030101010101" pitchFamily="2" charset="-122"/>
                <a:ea typeface="宋体" panose="02010600030101010101" pitchFamily="2" charset="-122"/>
              </a:rPr>
              <a:t>逆向工程定义</a:t>
            </a:r>
            <a:endParaRPr lang="zh-CN" altLang="en-US" sz="900">
              <a:solidFill>
                <a:srgbClr val="000000"/>
              </a:solidFill>
              <a:latin typeface="宋体" panose="02010600030101010101" pitchFamily="2" charset="-122"/>
              <a:ea typeface="宋体" panose="02010600030101010101" pitchFamily="2" charset="-122"/>
            </a:endParaRPr>
          </a:p>
          <a:p>
            <a:pPr indent="381000" algn="just"/>
            <a:r>
              <a:rPr lang="zh-CN" altLang="en-US" sz="900">
                <a:solidFill>
                  <a:srgbClr val="000000"/>
                </a:solidFill>
                <a:latin typeface="宋体" panose="02010600030101010101" pitchFamily="2" charset="-122"/>
                <a:ea typeface="宋体" panose="02010600030101010101" pitchFamily="2" charset="-122"/>
              </a:rPr>
              <a:t>逆向工程也称作反求工程或逆向设计，英文是</a:t>
            </a:r>
            <a:r>
              <a:rPr lang="en-US" altLang="zh-CN" sz="900">
                <a:solidFill>
                  <a:srgbClr val="000000"/>
                </a:solidFill>
                <a:latin typeface="Times New Roman" panose="02020603050405020304" pitchFamily="18" charset="0"/>
                <a:ea typeface="宋体" panose="02010600030101010101" pitchFamily="2" charset="-122"/>
              </a:rPr>
              <a:t>reverse engineering</a:t>
            </a:r>
            <a:r>
              <a:rPr lang="zh-CN" altLang="en-US" sz="900">
                <a:solidFill>
                  <a:srgbClr val="000000"/>
                </a:solidFill>
                <a:latin typeface="宋体" panose="02010600030101010101" pitchFamily="2" charset="-122"/>
                <a:ea typeface="宋体" panose="02010600030101010101" pitchFamily="2" charset="-122"/>
              </a:rPr>
              <a:t>，是将已有产品模型（实物模型）转化为工程设计模型和概念模型，并在此基础上解剖、深化和再创造的一系列分析方法和应用技术的组合。逆向工程可有效改善技术水平，提高生产率，增强产品竞争力，是消化、吸收先进技术进而创造和开发各种新产品的重要手段。它的主要任务是将原始物理模型转化为工程设计概念和产品数字化模型：一方面为提高工程设计、加工分析的质量和效率提供充足的信息；另一方面为充分利用</a:t>
            </a:r>
            <a:r>
              <a:rPr lang="en-US" altLang="zh-CN" sz="900">
                <a:solidFill>
                  <a:srgbClr val="000000"/>
                </a:solidFill>
                <a:latin typeface="Times New Roman" panose="02020603050405020304" pitchFamily="18" charset="0"/>
                <a:ea typeface="宋体" panose="02010600030101010101" pitchFamily="2" charset="-122"/>
              </a:rPr>
              <a:t>CAD/CAE/CAM</a:t>
            </a:r>
            <a:r>
              <a:rPr lang="zh-CN" altLang="en-US" sz="900">
                <a:solidFill>
                  <a:srgbClr val="000000"/>
                </a:solidFill>
                <a:latin typeface="宋体" panose="02010600030101010101" pitchFamily="2" charset="-122"/>
                <a:ea typeface="宋体" panose="02010600030101010101" pitchFamily="2" charset="-122"/>
              </a:rPr>
              <a:t>技术对已有产品进行设计服务。</a:t>
            </a:r>
            <a:endParaRPr lang="zh-CN" altLang="en-US" sz="900">
              <a:solidFill>
                <a:srgbClr val="000000"/>
              </a:solidFill>
              <a:latin typeface="宋体" panose="02010600030101010101" pitchFamily="2" charset="-122"/>
              <a:ea typeface="宋体" panose="02010600030101010101" pitchFamily="2" charset="-122"/>
            </a:endParaRPr>
          </a:p>
          <a:p>
            <a:pPr indent="381000" algn="just"/>
            <a:endParaRPr lang="zh-CN" altLang="en-US" sz="900">
              <a:solidFill>
                <a:srgbClr val="000000"/>
              </a:solidFill>
              <a:latin typeface="宋体" panose="02010600030101010101" pitchFamily="2" charset="-122"/>
              <a:ea typeface="宋体" panose="02010600030101010101" pitchFamily="2" charset="-122"/>
            </a:endParaRPr>
          </a:p>
        </p:txBody>
      </p:sp>
      <p:sp>
        <p:nvSpPr>
          <p:cNvPr id="13343" name="文本框 1"/>
          <p:cNvSpPr txBox="1"/>
          <p:nvPr/>
        </p:nvSpPr>
        <p:spPr>
          <a:xfrm>
            <a:off x="5940425" y="1557338"/>
            <a:ext cx="2930525" cy="1874837"/>
          </a:xfrm>
          <a:prstGeom prst="rect">
            <a:avLst/>
          </a:prstGeom>
          <a:noFill/>
          <a:ln w="9525">
            <a:noFill/>
          </a:ln>
        </p:spPr>
        <p:txBody>
          <a:bodyPr wrap="square" anchor="t">
            <a:spAutoFit/>
          </a:bodyPr>
          <a:p>
            <a:pPr indent="304800" algn="just"/>
            <a:r>
              <a:rPr lang="zh-CN" altLang="en-US" sz="900">
                <a:solidFill>
                  <a:srgbClr val="000000"/>
                </a:solidFill>
                <a:latin typeface="宋体" panose="02010600030101010101" pitchFamily="2" charset="-122"/>
                <a:ea typeface="宋体" panose="02010600030101010101" pitchFamily="2" charset="-122"/>
              </a:rPr>
              <a:t>逆向工程一般可分为五个阶段：数据获取、数据处理、原型</a:t>
            </a:r>
            <a:r>
              <a:rPr lang="en-US" altLang="zh-CN" sz="900">
                <a:solidFill>
                  <a:srgbClr val="000000"/>
                </a:solidFill>
                <a:latin typeface="Times New Roman" panose="02020603050405020304" pitchFamily="18" charset="0"/>
                <a:ea typeface="宋体" panose="02010600030101010101" pitchFamily="2" charset="-122"/>
              </a:rPr>
              <a:t>CAD</a:t>
            </a:r>
            <a:r>
              <a:rPr lang="zh-CN" altLang="en-US" sz="900">
                <a:solidFill>
                  <a:srgbClr val="000000"/>
                </a:solidFill>
                <a:latin typeface="宋体" panose="02010600030101010101" pitchFamily="2" charset="-122"/>
                <a:ea typeface="宋体" panose="02010600030101010101" pitchFamily="2" charset="-122"/>
              </a:rPr>
              <a:t>模型重建、快速加工、模型检验与修正。同时，这些阶段也为逆向工程的五大关键技术。</a:t>
            </a:r>
            <a:endParaRPr lang="zh-CN" altLang="en-US" sz="900">
              <a:solidFill>
                <a:srgbClr val="000000"/>
              </a:solidFill>
              <a:latin typeface="宋体" panose="02010600030101010101" pitchFamily="2" charset="-122"/>
              <a:ea typeface="宋体" panose="02010600030101010101" pitchFamily="2" charset="-122"/>
            </a:endParaRPr>
          </a:p>
          <a:p>
            <a:pPr indent="304800" algn="just"/>
            <a:r>
              <a:rPr lang="zh-CN" altLang="en-US" sz="900">
                <a:solidFill>
                  <a:srgbClr val="000000"/>
                </a:solidFill>
                <a:latin typeface="Arial" panose="020B0604020202020204" pitchFamily="34" charset="0"/>
                <a:ea typeface="宋体" panose="02010600030101010101" pitchFamily="2" charset="-122"/>
              </a:rPr>
              <a:t>数据获取是逆向工程CAD建模的首要环节。通常采用的数据测量手段有：三坐标测量机、三维数字化扫描仪、工业CT和激光扫描测量仪等设备来获取零件原型表面的三维坐标值。重建CAD模型的检验与修正主要包括精度与模型曲面品质的检验与修正等方面。精度反映反求模型与产品实物差距的大小。该阶段的进程是：根据获得的CAD模型重新测量和加工出样品，来检验重建的CAD模型是否满足精度或者其他实验性能指标的要求，对不满足要求者重复以上过程，直至达到零件的设计要求。</a:t>
            </a:r>
            <a:endParaRPr lang="zh-CN" altLang="en-US" sz="900">
              <a:solidFill>
                <a:srgbClr val="000000"/>
              </a:solidFill>
              <a:latin typeface="Arial" panose="020B0604020202020204" pitchFamily="34" charset="0"/>
              <a:ea typeface="宋体" panose="02010600030101010101" pitchFamily="2" charset="-122"/>
            </a:endParaRPr>
          </a:p>
        </p:txBody>
      </p:sp>
      <p:sp>
        <p:nvSpPr>
          <p:cNvPr id="13344" name="文本框 2"/>
          <p:cNvSpPr txBox="1"/>
          <p:nvPr/>
        </p:nvSpPr>
        <p:spPr>
          <a:xfrm>
            <a:off x="5940425" y="4437063"/>
            <a:ext cx="2962275" cy="1600200"/>
          </a:xfrm>
          <a:prstGeom prst="rect">
            <a:avLst/>
          </a:prstGeom>
          <a:noFill/>
          <a:ln w="9525">
            <a:noFill/>
          </a:ln>
        </p:spPr>
        <p:txBody>
          <a:bodyPr wrap="square" anchor="t">
            <a:spAutoFit/>
          </a:bodyPr>
          <a:p>
            <a:pPr indent="304800" algn="just"/>
            <a:r>
              <a:rPr lang="zh-CN" altLang="en-US" sz="900">
                <a:solidFill>
                  <a:srgbClr val="000000"/>
                </a:solidFill>
                <a:latin typeface="宋体" panose="02010600030101010101" pitchFamily="2" charset="-122"/>
                <a:ea typeface="宋体" panose="02010600030101010101" pitchFamily="2" charset="-122"/>
              </a:rPr>
              <a:t>随着新的逆向工程原理和技术的不断引入</a:t>
            </a:r>
            <a:r>
              <a:rPr lang="en-US" altLang="zh-CN" sz="900">
                <a:solidFill>
                  <a:srgbClr val="000000"/>
                </a:solidFill>
                <a:latin typeface="Times New Roman" panose="02020603050405020304" pitchFamily="18" charset="0"/>
                <a:ea typeface="宋体" panose="02010600030101010101" pitchFamily="2" charset="-122"/>
              </a:rPr>
              <a:t>,</a:t>
            </a:r>
            <a:r>
              <a:rPr lang="zh-CN" altLang="en-US" sz="900">
                <a:solidFill>
                  <a:srgbClr val="000000"/>
                </a:solidFill>
                <a:latin typeface="宋体" panose="02010600030101010101" pitchFamily="2" charset="-122"/>
                <a:ea typeface="宋体" panose="02010600030101010101" pitchFamily="2" charset="-122"/>
              </a:rPr>
              <a:t>逆向工程已经成为联系新产品开发过程中各种先进技术的纽带</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在新产品开发过程中居于核心地位</a:t>
            </a:r>
            <a:r>
              <a:rPr lang="en-US" altLang="zh-CN" sz="900">
                <a:solidFill>
                  <a:srgbClr val="000000"/>
                </a:solidFill>
                <a:latin typeface="Times New Roman" panose="02020603050405020304" pitchFamily="18" charset="0"/>
                <a:ea typeface="宋体" panose="02010600030101010101" pitchFamily="2" charset="-122"/>
              </a:rPr>
              <a:t>,</a:t>
            </a:r>
            <a:r>
              <a:rPr lang="zh-CN" altLang="en-US" sz="900">
                <a:solidFill>
                  <a:srgbClr val="000000"/>
                </a:solidFill>
                <a:latin typeface="宋体" panose="02010600030101010101" pitchFamily="2" charset="-122"/>
                <a:ea typeface="宋体" panose="02010600030101010101" pitchFamily="2" charset="-122"/>
              </a:rPr>
              <a:t>被广泛地应用于摩托车、汽车、飞机、家用电器、模具等产品的改型与创新设计</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成为消化、吸收先进技术</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实现新产品快速开发的重要技术手段。逆向工程技术的应用对发展中国家的企业缩短与发达国家的差距具有特别重要的意义。据统计</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发展中国家</a:t>
            </a:r>
            <a:r>
              <a:rPr lang="en-US" altLang="zh-CN" sz="900">
                <a:solidFill>
                  <a:srgbClr val="000000"/>
                </a:solidFill>
                <a:latin typeface="Times New Roman" panose="02020603050405020304" pitchFamily="18" charset="0"/>
                <a:ea typeface="宋体" panose="02010600030101010101" pitchFamily="2" charset="-122"/>
              </a:rPr>
              <a:t>65%</a:t>
            </a:r>
            <a:r>
              <a:rPr lang="zh-CN" altLang="en-US" sz="900">
                <a:solidFill>
                  <a:srgbClr val="000000"/>
                </a:solidFill>
                <a:latin typeface="宋体" panose="02010600030101010101" pitchFamily="2" charset="-122"/>
                <a:ea typeface="宋体" panose="02010600030101010101" pitchFamily="2" charset="-122"/>
              </a:rPr>
              <a:t>以上的技术源于国外</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而且应用逆向工程消化吸收先进技术经验</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并使产品研制周期缩短</a:t>
            </a:r>
            <a:r>
              <a:rPr lang="en-US" altLang="zh-CN" sz="900">
                <a:solidFill>
                  <a:srgbClr val="000000"/>
                </a:solidFill>
                <a:latin typeface="Times New Roman" panose="02020603050405020304" pitchFamily="18" charset="0"/>
                <a:ea typeface="宋体" panose="02010600030101010101" pitchFamily="2" charset="-122"/>
              </a:rPr>
              <a:t>40%</a:t>
            </a:r>
            <a:r>
              <a:rPr lang="zh-CN" altLang="en-US" sz="900">
                <a:solidFill>
                  <a:srgbClr val="000000"/>
                </a:solidFill>
                <a:latin typeface="宋体" panose="02010600030101010101" pitchFamily="2" charset="-122"/>
                <a:ea typeface="宋体" panose="02010600030101010101" pitchFamily="2" charset="-122"/>
              </a:rPr>
              <a:t>以上</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极大提高了生产率和竞争力。因此</a:t>
            </a:r>
            <a:r>
              <a:rPr lang="en-US" altLang="zh-CN" sz="900">
                <a:solidFill>
                  <a:srgbClr val="000000"/>
                </a:solidFill>
                <a:latin typeface="Times New Roman" panose="02020603050405020304" pitchFamily="18" charset="0"/>
                <a:ea typeface="宋体" panose="02010600030101010101" pitchFamily="2" charset="-122"/>
              </a:rPr>
              <a:t>,</a:t>
            </a:r>
            <a:r>
              <a:rPr lang="zh-CN" altLang="en-US" sz="900">
                <a:solidFill>
                  <a:srgbClr val="000000"/>
                </a:solidFill>
                <a:latin typeface="宋体" panose="02010600030101010101" pitchFamily="2" charset="-122"/>
                <a:ea typeface="宋体" panose="02010600030101010101" pitchFamily="2" charset="-122"/>
              </a:rPr>
              <a:t>研究逆向工程技术</a:t>
            </a:r>
            <a:r>
              <a:rPr lang="en-US" altLang="zh-CN" sz="900">
                <a:solidFill>
                  <a:srgbClr val="000000"/>
                </a:solidFill>
                <a:latin typeface="Times New Roman" panose="02020603050405020304" pitchFamily="18" charset="0"/>
                <a:ea typeface="宋体" panose="02010600030101010101" pitchFamily="2" charset="-122"/>
              </a:rPr>
              <a:t>, </a:t>
            </a:r>
            <a:r>
              <a:rPr lang="zh-CN" altLang="en-US" sz="900">
                <a:solidFill>
                  <a:srgbClr val="000000"/>
                </a:solidFill>
                <a:latin typeface="宋体" panose="02010600030101010101" pitchFamily="2" charset="-122"/>
                <a:ea typeface="宋体" panose="02010600030101010101" pitchFamily="2" charset="-122"/>
              </a:rPr>
              <a:t>对科学技术水平的提高和经济发展具有重大意义 。 </a:t>
            </a:r>
            <a:endParaRPr lang="zh-CN" altLang="en-US" sz="900">
              <a:solidFill>
                <a:srgbClr val="000000"/>
              </a:solidFill>
              <a:latin typeface="宋体" panose="02010600030101010101" pitchFamily="2" charset="-122"/>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1460" y="476885"/>
            <a:ext cx="7371715" cy="515614"/>
          </a:xfrm>
          <a:prstGeom prst="rect">
            <a:avLst/>
          </a:prstGeom>
          <a:noFill/>
        </p:spPr>
        <p:txBody>
          <a:bodyPr wrap="square" rtlCol="0" anchor="t">
            <a:spAutoFit/>
          </a:bodyPr>
          <a:p>
            <a:pPr marR="0" defTabSz="914400">
              <a:spcBef>
                <a:spcPts val="0"/>
              </a:spcBef>
              <a:spcAft>
                <a:spcPts val="0"/>
              </a:spcAft>
              <a:buClrTx/>
              <a:buSzTx/>
              <a:defRPr/>
            </a:pPr>
            <a:r>
              <a:rPr lang="zh-CN" altLang="en-US" sz="2600" kern="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rPr>
              <a:t>任务</a:t>
            </a:r>
            <a:r>
              <a:rPr lang="en-US" altLang="zh-CN" sz="2600" kern="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rPr>
              <a:t>2  </a:t>
            </a:r>
            <a:r>
              <a:rPr lang="en-US" altLang="zh-CN" sz="2600" kern="0" noProof="0" dirty="0">
                <a:ln w="12700">
                  <a:solidFill>
                    <a:schemeClr val="accent3">
                      <a:lumMod val="50000"/>
                    </a:schemeClr>
                  </a:solidFill>
                  <a:prstDash val="solid"/>
                </a:ln>
                <a:solidFill>
                  <a:srgbClr val="49508A"/>
                </a:solid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rPr>
              <a:t> </a:t>
            </a:r>
            <a:r>
              <a:rPr lang="en-US" altLang="zh-CN" sz="2600" kern="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rPr>
              <a:t>Geomagic Design X软件介绍与安装</a:t>
            </a:r>
            <a:endParaRPr lang="en-US" altLang="zh-CN" sz="2600" kern="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anose="020B0604020202020204" pitchFamily="34" charset="0"/>
              <a:ea typeface="微软雅黑" panose="020B0503020204020204" charset="-122"/>
              <a:cs typeface="Arial" panose="020B0604020202020204" pitchFamily="34" charset="0"/>
              <a:sym typeface="+mn-ea"/>
            </a:endParaRPr>
          </a:p>
        </p:txBody>
      </p:sp>
      <p:grpSp>
        <p:nvGrpSpPr>
          <p:cNvPr id="14338" name="组合 19"/>
          <p:cNvGrpSpPr/>
          <p:nvPr/>
        </p:nvGrpSpPr>
        <p:grpSpPr>
          <a:xfrm>
            <a:off x="755650" y="1485900"/>
            <a:ext cx="7340600" cy="4808538"/>
            <a:chOff x="7245" y="3076"/>
            <a:chExt cx="6503" cy="5739"/>
          </a:xfrm>
        </p:grpSpPr>
        <p:sp>
          <p:nvSpPr>
            <p:cNvPr id="10" name="椭圆 9"/>
            <p:cNvSpPr/>
            <p:nvPr/>
          </p:nvSpPr>
          <p:spPr>
            <a:xfrm>
              <a:off x="7245" y="3076"/>
              <a:ext cx="6502" cy="2560"/>
            </a:xfrm>
            <a:custGeom>
              <a:avLst/>
              <a:gdLst/>
              <a:ahLst/>
              <a:cxnLst/>
              <a:rect l="l" t="t" r="r" b="b"/>
              <a:pathLst>
                <a:path w="5166653" h="2369443">
                  <a:moveTo>
                    <a:pt x="1350229" y="0"/>
                  </a:moveTo>
                  <a:lnTo>
                    <a:pt x="5166653" y="0"/>
                  </a:lnTo>
                  <a:lnTo>
                    <a:pt x="5166653" y="2369443"/>
                  </a:lnTo>
                  <a:lnTo>
                    <a:pt x="1350229" y="2369443"/>
                  </a:lnTo>
                  <a:lnTo>
                    <a:pt x="1350229" y="2153255"/>
                  </a:lnTo>
                  <a:cubicBezTo>
                    <a:pt x="1247686" y="2188856"/>
                    <a:pt x="1137525" y="2207687"/>
                    <a:pt x="1022966" y="2207687"/>
                  </a:cubicBezTo>
                  <a:cubicBezTo>
                    <a:pt x="457997" y="2207687"/>
                    <a:pt x="0" y="1749690"/>
                    <a:pt x="0" y="1184721"/>
                  </a:cubicBezTo>
                  <a:cubicBezTo>
                    <a:pt x="0" y="619752"/>
                    <a:pt x="457997" y="161755"/>
                    <a:pt x="1022966" y="161755"/>
                  </a:cubicBezTo>
                  <a:cubicBezTo>
                    <a:pt x="1137525" y="161755"/>
                    <a:pt x="1247686" y="180586"/>
                    <a:pt x="1350229" y="216187"/>
                  </a:cubicBezTo>
                  <a:close/>
                </a:path>
              </a:pathLst>
            </a:custGeom>
            <a:solidFill>
              <a:schemeClr val="bg1"/>
            </a:solidFill>
            <a:ln>
              <a:solidFill>
                <a:schemeClr val="accent3"/>
              </a:solidFill>
            </a:ln>
            <a:effectLst>
              <a:outerShdw blurRad="38100" dist="63500" dir="5400000" algn="t" rotWithShape="0">
                <a:schemeClr val="accent3">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nvGrpSpPr>
            <p:cNvPr id="14340" name="组合 10"/>
            <p:cNvGrpSpPr/>
            <p:nvPr/>
          </p:nvGrpSpPr>
          <p:grpSpPr>
            <a:xfrm>
              <a:off x="7245" y="3484"/>
              <a:ext cx="1857" cy="1857"/>
              <a:chOff x="1573983" y="1974776"/>
              <a:chExt cx="1813954" cy="1813954"/>
            </a:xfrm>
          </p:grpSpPr>
          <p:grpSp>
            <p:nvGrpSpPr>
              <p:cNvPr id="14341" name="组合 3"/>
              <p:cNvGrpSpPr/>
              <p:nvPr/>
            </p:nvGrpSpPr>
            <p:grpSpPr>
              <a:xfrm rot="1267204">
                <a:off x="1573983" y="1974776"/>
                <a:ext cx="1813954" cy="1813954"/>
                <a:chOff x="3518404" y="1580443"/>
                <a:chExt cx="1276350" cy="1276350"/>
              </a:xfrm>
            </p:grpSpPr>
            <p:sp>
              <p:nvSpPr>
                <p:cNvPr id="6" name="椭圆 5"/>
                <p:cNvSpPr/>
                <p:nvPr/>
              </p:nvSpPr>
              <p:spPr bwMode="auto">
                <a:xfrm>
                  <a:off x="3518404" y="1580443"/>
                  <a:ext cx="1276350" cy="1276350"/>
                </a:xfrm>
                <a:prstGeom prst="ellipse">
                  <a:avLst/>
                </a:prstGeom>
                <a:gradFill flip="none" rotWithShape="1">
                  <a:gsLst>
                    <a:gs pos="0">
                      <a:srgbClr val="DAED23"/>
                    </a:gs>
                    <a:gs pos="47000">
                      <a:srgbClr val="C1D31B"/>
                    </a:gs>
                    <a:gs pos="82000">
                      <a:srgbClr val="809B1D"/>
                    </a:gs>
                  </a:gsLst>
                  <a:path path="circle">
                    <a:fillToRect r="100000" b="100000"/>
                  </a:path>
                  <a:tileRect l="-100000" t="-100000"/>
                </a:gradFill>
                <a:ln w="635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7" name="椭圆 6"/>
                <p:cNvSpPr/>
                <p:nvPr/>
              </p:nvSpPr>
              <p:spPr bwMode="auto">
                <a:xfrm rot="20122633">
                  <a:off x="3974016" y="2569456"/>
                  <a:ext cx="774700" cy="266700"/>
                </a:xfrm>
                <a:prstGeom prst="ellipse">
                  <a:avLst/>
                </a:prstGeom>
                <a:gradFill flip="none" rotWithShape="1">
                  <a:gsLst>
                    <a:gs pos="0">
                      <a:schemeClr val="bg1">
                        <a:alpha val="55000"/>
                      </a:schemeClr>
                    </a:gs>
                    <a:gs pos="50000">
                      <a:schemeClr val="bg1">
                        <a:shade val="67500"/>
                        <a:satMod val="115000"/>
                        <a:alpha val="12000"/>
                      </a:schemeClr>
                    </a:gs>
                    <a:gs pos="100000">
                      <a:schemeClr val="bg1">
                        <a:shade val="100000"/>
                        <a:satMod val="11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8" name="椭圆 7"/>
                <p:cNvSpPr/>
                <p:nvPr/>
              </p:nvSpPr>
              <p:spPr bwMode="auto">
                <a:xfrm rot="912585">
                  <a:off x="3692475" y="1631589"/>
                  <a:ext cx="838059" cy="838059"/>
                </a:xfrm>
                <a:prstGeom prst="ellipse">
                  <a:avLst/>
                </a:prstGeom>
                <a:gradFill flip="none" rotWithShape="1">
                  <a:gsLst>
                    <a:gs pos="0">
                      <a:schemeClr val="bg1">
                        <a:alpha val="0"/>
                      </a:schemeClr>
                    </a:gs>
                    <a:gs pos="16000">
                      <a:schemeClr val="bg1">
                        <a:alpha val="51000"/>
                      </a:schemeClr>
                    </a:gs>
                    <a:gs pos="30000">
                      <a:schemeClr val="bg1">
                        <a:alpha val="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grpSp>
          <p:sp>
            <p:nvSpPr>
              <p:cNvPr id="9" name="椭圆 8"/>
              <p:cNvSpPr/>
              <p:nvPr/>
            </p:nvSpPr>
            <p:spPr>
              <a:xfrm rot="1267204">
                <a:off x="1780571" y="2169363"/>
                <a:ext cx="1393865" cy="1393865"/>
              </a:xfrm>
              <a:prstGeom prst="ellipse">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sp>
          <p:nvSpPr>
            <p:cNvPr id="13" name="椭圆 9"/>
            <p:cNvSpPr/>
            <p:nvPr/>
          </p:nvSpPr>
          <p:spPr>
            <a:xfrm>
              <a:off x="7246" y="6255"/>
              <a:ext cx="6502" cy="2560"/>
            </a:xfrm>
            <a:custGeom>
              <a:avLst/>
              <a:gdLst/>
              <a:ahLst/>
              <a:cxnLst/>
              <a:rect l="l" t="t" r="r" b="b"/>
              <a:pathLst>
                <a:path w="5166653" h="2369443">
                  <a:moveTo>
                    <a:pt x="1350229" y="0"/>
                  </a:moveTo>
                  <a:lnTo>
                    <a:pt x="5166653" y="0"/>
                  </a:lnTo>
                  <a:lnTo>
                    <a:pt x="5166653" y="2369443"/>
                  </a:lnTo>
                  <a:lnTo>
                    <a:pt x="1350229" y="2369443"/>
                  </a:lnTo>
                  <a:lnTo>
                    <a:pt x="1350229" y="2153255"/>
                  </a:lnTo>
                  <a:cubicBezTo>
                    <a:pt x="1247686" y="2188856"/>
                    <a:pt x="1137525" y="2207687"/>
                    <a:pt x="1022966" y="2207687"/>
                  </a:cubicBezTo>
                  <a:cubicBezTo>
                    <a:pt x="457997" y="2207687"/>
                    <a:pt x="0" y="1749690"/>
                    <a:pt x="0" y="1184721"/>
                  </a:cubicBezTo>
                  <a:cubicBezTo>
                    <a:pt x="0" y="619752"/>
                    <a:pt x="457997" y="161755"/>
                    <a:pt x="1022966" y="161755"/>
                  </a:cubicBezTo>
                  <a:cubicBezTo>
                    <a:pt x="1137525" y="161755"/>
                    <a:pt x="1247686" y="180586"/>
                    <a:pt x="1350229" y="216187"/>
                  </a:cubicBezTo>
                  <a:close/>
                </a:path>
              </a:pathLst>
            </a:custGeom>
            <a:solidFill>
              <a:schemeClr val="bg1"/>
            </a:solidFill>
            <a:ln>
              <a:solidFill>
                <a:schemeClr val="accent3"/>
              </a:solidFill>
            </a:ln>
            <a:effectLst>
              <a:outerShdw blurRad="38100" dist="63500" dir="5400000" algn="t" rotWithShape="0">
                <a:schemeClr val="accent3">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nvGrpSpPr>
            <p:cNvPr id="14347" name="组合 13"/>
            <p:cNvGrpSpPr/>
            <p:nvPr/>
          </p:nvGrpSpPr>
          <p:grpSpPr>
            <a:xfrm>
              <a:off x="7275" y="6649"/>
              <a:ext cx="1857" cy="1857"/>
              <a:chOff x="1573983" y="1974776"/>
              <a:chExt cx="1813954" cy="1813954"/>
            </a:xfrm>
          </p:grpSpPr>
          <p:grpSp>
            <p:nvGrpSpPr>
              <p:cNvPr id="14348" name="组合 14"/>
              <p:cNvGrpSpPr/>
              <p:nvPr/>
            </p:nvGrpSpPr>
            <p:grpSpPr>
              <a:xfrm rot="1267204">
                <a:off x="1573983" y="1974776"/>
                <a:ext cx="1813954" cy="1813954"/>
                <a:chOff x="3518404" y="1580443"/>
                <a:chExt cx="1276350" cy="1276350"/>
              </a:xfrm>
            </p:grpSpPr>
            <p:sp>
              <p:nvSpPr>
                <p:cNvPr id="17" name="椭圆 16"/>
                <p:cNvSpPr/>
                <p:nvPr/>
              </p:nvSpPr>
              <p:spPr bwMode="auto">
                <a:xfrm>
                  <a:off x="3518404" y="1580443"/>
                  <a:ext cx="1276350" cy="1276350"/>
                </a:xfrm>
                <a:prstGeom prst="ellipse">
                  <a:avLst/>
                </a:prstGeom>
                <a:gradFill flip="none" rotWithShape="1">
                  <a:gsLst>
                    <a:gs pos="0">
                      <a:srgbClr val="DAED23"/>
                    </a:gs>
                    <a:gs pos="47000">
                      <a:srgbClr val="C1D31B"/>
                    </a:gs>
                    <a:gs pos="82000">
                      <a:srgbClr val="809B1D"/>
                    </a:gs>
                  </a:gsLst>
                  <a:path path="circle">
                    <a:fillToRect r="100000" b="100000"/>
                  </a:path>
                  <a:tileRect l="-100000" t="-100000"/>
                </a:gradFill>
                <a:ln w="635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18" name="椭圆 17"/>
                <p:cNvSpPr/>
                <p:nvPr/>
              </p:nvSpPr>
              <p:spPr bwMode="auto">
                <a:xfrm rot="20122633">
                  <a:off x="3974016" y="2569456"/>
                  <a:ext cx="774700" cy="266700"/>
                </a:xfrm>
                <a:prstGeom prst="ellipse">
                  <a:avLst/>
                </a:prstGeom>
                <a:gradFill flip="none" rotWithShape="1">
                  <a:gsLst>
                    <a:gs pos="0">
                      <a:schemeClr val="bg1">
                        <a:alpha val="55000"/>
                      </a:schemeClr>
                    </a:gs>
                    <a:gs pos="50000">
                      <a:schemeClr val="bg1">
                        <a:shade val="67500"/>
                        <a:satMod val="115000"/>
                        <a:alpha val="12000"/>
                      </a:schemeClr>
                    </a:gs>
                    <a:gs pos="100000">
                      <a:schemeClr val="bg1">
                        <a:shade val="100000"/>
                        <a:satMod val="11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sp>
              <p:nvSpPr>
                <p:cNvPr id="19" name="椭圆 18"/>
                <p:cNvSpPr/>
                <p:nvPr/>
              </p:nvSpPr>
              <p:spPr bwMode="auto">
                <a:xfrm rot="912585">
                  <a:off x="3692475" y="1631589"/>
                  <a:ext cx="838059" cy="838059"/>
                </a:xfrm>
                <a:prstGeom prst="ellipse">
                  <a:avLst/>
                </a:prstGeom>
                <a:gradFill flip="none" rotWithShape="1">
                  <a:gsLst>
                    <a:gs pos="0">
                      <a:schemeClr val="bg1">
                        <a:alpha val="0"/>
                      </a:schemeClr>
                    </a:gs>
                    <a:gs pos="16000">
                      <a:schemeClr val="bg1">
                        <a:alpha val="51000"/>
                      </a:schemeClr>
                    </a:gs>
                    <a:gs pos="30000">
                      <a:schemeClr val="bg1">
                        <a:alpha val="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p>
                  <a:pPr algn="ctr" fontAlgn="base">
                    <a:spcBef>
                      <a:spcPts val="0"/>
                    </a:spcBef>
                    <a:spcAft>
                      <a:spcPts val="0"/>
                    </a:spcAft>
                    <a:defRPr/>
                  </a:pPr>
                  <a:endParaRPr lang="zh-CN" altLang="en-US" strike="noStrike" noProof="1"/>
                </a:p>
              </p:txBody>
            </p:sp>
          </p:grpSp>
          <p:sp>
            <p:nvSpPr>
              <p:cNvPr id="16" name="椭圆 15"/>
              <p:cNvSpPr/>
              <p:nvPr/>
            </p:nvSpPr>
            <p:spPr>
              <a:xfrm rot="1267204">
                <a:off x="1780571" y="2169363"/>
                <a:ext cx="1393865" cy="1393865"/>
              </a:xfrm>
              <a:prstGeom prst="ellipse">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fontAlgn="base"/>
                <a:endParaRPr lang="zh-CN" altLang="en-US" strike="noStrike" noProof="1"/>
              </a:p>
            </p:txBody>
          </p:sp>
        </p:grpSp>
        <p:sp>
          <p:nvSpPr>
            <p:cNvPr id="14353" name="TextBox 8"/>
            <p:cNvSpPr txBox="1"/>
            <p:nvPr/>
          </p:nvSpPr>
          <p:spPr>
            <a:xfrm>
              <a:off x="7883" y="4105"/>
              <a:ext cx="1408" cy="732"/>
            </a:xfrm>
            <a:prstGeom prst="rect">
              <a:avLst/>
            </a:prstGeom>
            <a:noFill/>
            <a:ln w="9525">
              <a:noFill/>
            </a:ln>
          </p:spPr>
          <p:txBody>
            <a:bodyPr wrap="square" anchor="t">
              <a:spAutoFit/>
            </a:bodyPr>
            <a:p>
              <a:r>
                <a:rPr lang="en-US" altLang="zh-CN" sz="3200" b="1" dirty="0">
                  <a:solidFill>
                    <a:srgbClr val="49508A"/>
                  </a:solidFill>
                  <a:latin typeface="微软雅黑" panose="020B0503020204020204" charset="-122"/>
                  <a:ea typeface="微软雅黑" panose="020B0503020204020204" charset="-122"/>
                </a:rPr>
                <a:t>1</a:t>
              </a:r>
              <a:endParaRPr lang="en-US" altLang="zh-CN" sz="3200" b="1" dirty="0">
                <a:solidFill>
                  <a:srgbClr val="49508A"/>
                </a:solidFill>
                <a:latin typeface="微软雅黑" panose="020B0503020204020204" charset="-122"/>
                <a:ea typeface="微软雅黑" panose="020B0503020204020204" charset="-122"/>
              </a:endParaRPr>
            </a:p>
          </p:txBody>
        </p:sp>
        <p:sp>
          <p:nvSpPr>
            <p:cNvPr id="49" name="TextBox 48"/>
            <p:cNvSpPr txBox="1"/>
            <p:nvPr/>
          </p:nvSpPr>
          <p:spPr>
            <a:xfrm>
              <a:off x="9375" y="3232"/>
              <a:ext cx="2814" cy="459"/>
            </a:xfrm>
            <a:prstGeom prst="rect">
              <a:avLst/>
            </a:prstGeom>
            <a:noFill/>
          </p:spPr>
          <p:txBody>
            <a:bodyPr wrap="square" rtlCol="0">
              <a:spAutoFit/>
            </a:bodyPr>
            <a:p>
              <a:r>
                <a:rPr lang="en-US" altLang="zh-CN" b="1" noProof="1" dirty="0" smtClean="0">
                  <a:solidFill>
                    <a:schemeClr val="accent3">
                      <a:lumMod val="75000"/>
                    </a:schemeClr>
                  </a:solidFill>
                  <a:latin typeface="微软雅黑" panose="020B0503020204020204" charset="-122"/>
                  <a:ea typeface="微软雅黑" panose="020B0503020204020204" charset="-122"/>
                  <a:cs typeface="+mn-ea"/>
                </a:rPr>
                <a:t>软件安装</a:t>
              </a:r>
              <a:endParaRPr lang="en-US" altLang="zh-CN" b="1" noProof="1" dirty="0" smtClean="0">
                <a:solidFill>
                  <a:schemeClr val="accent3">
                    <a:lumMod val="75000"/>
                  </a:schemeClr>
                </a:solidFill>
                <a:latin typeface="微软雅黑" panose="020B0503020204020204" charset="-122"/>
                <a:ea typeface="微软雅黑" panose="020B0503020204020204" charset="-122"/>
              </a:endParaRPr>
            </a:p>
          </p:txBody>
        </p:sp>
        <p:sp>
          <p:nvSpPr>
            <p:cNvPr id="51" name="TextBox 50"/>
            <p:cNvSpPr txBox="1"/>
            <p:nvPr/>
          </p:nvSpPr>
          <p:spPr>
            <a:xfrm>
              <a:off x="9411" y="6421"/>
              <a:ext cx="2552" cy="459"/>
            </a:xfrm>
            <a:prstGeom prst="rect">
              <a:avLst/>
            </a:prstGeom>
            <a:noFill/>
          </p:spPr>
          <p:txBody>
            <a:bodyPr wrap="square" rtlCol="0">
              <a:spAutoFit/>
            </a:bodyPr>
            <a:p>
              <a:r>
                <a:rPr lang="en-US" altLang="zh-CN" b="1" noProof="1" dirty="0" smtClean="0">
                  <a:solidFill>
                    <a:schemeClr val="accent3">
                      <a:lumMod val="75000"/>
                    </a:schemeClr>
                  </a:solidFill>
                  <a:latin typeface="微软雅黑" panose="020B0503020204020204" charset="-122"/>
                  <a:ea typeface="微软雅黑" panose="020B0503020204020204" charset="-122"/>
                  <a:cs typeface="+mn-ea"/>
                </a:rPr>
                <a:t>用户界面</a:t>
              </a:r>
              <a:endParaRPr lang="en-US" altLang="zh-CN" b="1" noProof="1" dirty="0" smtClean="0">
                <a:solidFill>
                  <a:schemeClr val="accent3">
                    <a:lumMod val="75000"/>
                  </a:schemeClr>
                </a:solidFill>
                <a:latin typeface="微软雅黑" panose="020B0503020204020204" charset="-122"/>
                <a:ea typeface="微软雅黑" panose="020B0503020204020204" charset="-122"/>
              </a:endParaRPr>
            </a:p>
          </p:txBody>
        </p:sp>
        <p:sp>
          <p:nvSpPr>
            <p:cNvPr id="14356" name="TextBox 8"/>
            <p:cNvSpPr txBox="1"/>
            <p:nvPr/>
          </p:nvSpPr>
          <p:spPr>
            <a:xfrm>
              <a:off x="8011" y="7286"/>
              <a:ext cx="1408" cy="732"/>
            </a:xfrm>
            <a:prstGeom prst="rect">
              <a:avLst/>
            </a:prstGeom>
            <a:noFill/>
            <a:ln w="9525">
              <a:noFill/>
            </a:ln>
          </p:spPr>
          <p:txBody>
            <a:bodyPr wrap="square" anchor="t">
              <a:spAutoFit/>
            </a:bodyPr>
            <a:p>
              <a:r>
                <a:rPr lang="en-US" altLang="zh-CN" sz="3200" b="1" dirty="0">
                  <a:solidFill>
                    <a:srgbClr val="49508A"/>
                  </a:solidFill>
                  <a:latin typeface="微软雅黑" panose="020B0503020204020204" charset="-122"/>
                  <a:ea typeface="微软雅黑" panose="020B0503020204020204" charset="-122"/>
                </a:rPr>
                <a:t>2</a:t>
              </a:r>
              <a:endParaRPr lang="en-US" altLang="zh-CN" sz="3200" b="1" dirty="0">
                <a:solidFill>
                  <a:srgbClr val="49508A"/>
                </a:solidFill>
                <a:latin typeface="微软雅黑" panose="020B0503020204020204" charset="-122"/>
                <a:ea typeface="微软雅黑" panose="020B0503020204020204" charset="-122"/>
              </a:endParaRPr>
            </a:p>
          </p:txBody>
        </p:sp>
      </p:grpSp>
      <p:sp>
        <p:nvSpPr>
          <p:cNvPr id="14357" name="文本框 99"/>
          <p:cNvSpPr txBox="1"/>
          <p:nvPr/>
        </p:nvSpPr>
        <p:spPr>
          <a:xfrm>
            <a:off x="2844800" y="1917700"/>
            <a:ext cx="5192713" cy="1736725"/>
          </a:xfrm>
          <a:prstGeom prst="rect">
            <a:avLst/>
          </a:prstGeom>
          <a:noFill/>
          <a:ln w="9525">
            <a:noFill/>
          </a:ln>
        </p:spPr>
        <p:txBody>
          <a:bodyPr wrap="square" anchor="t">
            <a:spAutoFit/>
          </a:bodyPr>
          <a:p>
            <a:pPr indent="304800" algn="just"/>
            <a:r>
              <a:rPr lang="zh-CN" altLang="en-US" sz="900">
                <a:solidFill>
                  <a:srgbClr val="000000"/>
                </a:solidFill>
                <a:latin typeface="宋体" panose="02010600030101010101" pitchFamily="2" charset="-122"/>
                <a:ea typeface="宋体" panose="02010600030101010101" pitchFamily="2" charset="-122"/>
              </a:rPr>
              <a:t>如果在设置中，将自动更新产品选项设置为</a:t>
            </a:r>
            <a:r>
              <a:rPr lang="en-US" altLang="zh-CN" sz="900">
                <a:solidFill>
                  <a:srgbClr val="000000"/>
                </a:solidFill>
                <a:latin typeface="Times New Roman" panose="02020603050405020304" pitchFamily="18" charset="0"/>
                <a:ea typeface="宋体" panose="02010600030101010101" pitchFamily="2" charset="-122"/>
              </a:rPr>
              <a:t>True </a:t>
            </a:r>
            <a:r>
              <a:rPr lang="zh-CN" altLang="en-US" sz="900">
                <a:solidFill>
                  <a:srgbClr val="000000"/>
                </a:solidFill>
                <a:latin typeface="宋体" panose="02010600030101010101" pitchFamily="2" charset="-122"/>
                <a:ea typeface="宋体" panose="02010600030101010101" pitchFamily="2" charset="-122"/>
              </a:rPr>
              <a:t>，已经激活了有效的维护码，并且电脑已联网，应用程序将会自动检查是否有新的版本，并会自动下载安装。点击帮助 </a:t>
            </a:r>
            <a:r>
              <a:rPr lang="en-US" altLang="zh-CN" sz="900">
                <a:solidFill>
                  <a:srgbClr val="000000"/>
                </a:solidFill>
                <a:latin typeface="Times New Roman" panose="02020603050405020304" pitchFamily="18" charset="0"/>
                <a:ea typeface="宋体" panose="02010600030101010101" pitchFamily="2" charset="-122"/>
              </a:rPr>
              <a:t>&gt; </a:t>
            </a:r>
            <a:r>
              <a:rPr lang="zh-CN" altLang="en-US" sz="900">
                <a:solidFill>
                  <a:srgbClr val="000000"/>
                </a:solidFill>
                <a:latin typeface="宋体" panose="02010600030101010101" pitchFamily="2" charset="-122"/>
                <a:ea typeface="宋体" panose="02010600030101010101" pitchFamily="2" charset="-122"/>
              </a:rPr>
              <a:t>检查更新，可以手动检查更新。使用此命令可以将产品更新为最新的版本。</a:t>
            </a:r>
            <a:endParaRPr lang="zh-CN" altLang="en-US" sz="900">
              <a:solidFill>
                <a:srgbClr val="000000"/>
              </a:solidFill>
              <a:latin typeface="宋体" panose="02010600030101010101" pitchFamily="2" charset="-122"/>
              <a:ea typeface="宋体" panose="02010600030101010101" pitchFamily="2" charset="-122"/>
            </a:endParaRPr>
          </a:p>
          <a:p>
            <a:pPr indent="304800" algn="just"/>
            <a:r>
              <a:rPr lang="zh-CN" altLang="en-US" sz="900">
                <a:solidFill>
                  <a:srgbClr val="000000"/>
                </a:solidFill>
                <a:latin typeface="宋体" panose="02010600030101010101" pitchFamily="2" charset="-122"/>
                <a:ea typeface="宋体" panose="02010600030101010101" pitchFamily="2" charset="-122"/>
              </a:rPr>
              <a:t>    安装步骤</a:t>
            </a:r>
            <a:endParaRPr lang="zh-CN" altLang="en-US" sz="900">
              <a:solidFill>
                <a:srgbClr val="000000"/>
              </a:solidFill>
              <a:latin typeface="宋体" panose="02010600030101010101" pitchFamily="2" charset="-122"/>
              <a:ea typeface="宋体" panose="02010600030101010101" pitchFamily="2" charset="-122"/>
            </a:endParaRPr>
          </a:p>
          <a:p>
            <a:pPr indent="304800" algn="just"/>
            <a:r>
              <a:rPr lang="zh-CN" altLang="en-US" sz="900">
                <a:solidFill>
                  <a:srgbClr val="000000"/>
                </a:solidFill>
                <a:latin typeface="宋体" panose="02010600030101010101" pitchFamily="2" charset="-122"/>
                <a:ea typeface="宋体" panose="02010600030101010101" pitchFamily="2" charset="-122"/>
              </a:rPr>
              <a:t>请按照下面的步骤完成更新。从</a:t>
            </a:r>
            <a:r>
              <a:rPr lang="en-US" altLang="zh-CN" sz="900">
                <a:solidFill>
                  <a:srgbClr val="000000"/>
                </a:solidFill>
                <a:latin typeface="Times New Roman" panose="02020603050405020304" pitchFamily="18" charset="0"/>
                <a:ea typeface="宋体" panose="02010600030101010101" pitchFamily="2" charset="-122"/>
              </a:rPr>
              <a:t>Geomagic</a:t>
            </a:r>
            <a:r>
              <a:rPr lang="zh-CN" altLang="en-US" sz="900">
                <a:solidFill>
                  <a:srgbClr val="000000"/>
                </a:solidFill>
                <a:latin typeface="宋体" panose="02010600030101010101" pitchFamily="2" charset="-122"/>
                <a:ea typeface="宋体" panose="02010600030101010101" pitchFamily="2" charset="-122"/>
              </a:rPr>
              <a:t>支持中心下载</a:t>
            </a:r>
            <a:r>
              <a:rPr lang="en-US" altLang="zh-CN" sz="900">
                <a:solidFill>
                  <a:srgbClr val="000000"/>
                </a:solidFill>
                <a:latin typeface="Times New Roman" panose="02020603050405020304" pitchFamily="18" charset="0"/>
                <a:ea typeface="宋体" panose="02010600030101010101" pitchFamily="2" charset="-122"/>
              </a:rPr>
              <a:t>zip</a:t>
            </a:r>
            <a:r>
              <a:rPr lang="zh-CN" altLang="en-US" sz="900">
                <a:solidFill>
                  <a:srgbClr val="000000"/>
                </a:solidFill>
                <a:latin typeface="宋体" panose="02010600030101010101" pitchFamily="2" charset="-122"/>
                <a:ea typeface="宋体" panose="02010600030101010101" pitchFamily="2" charset="-122"/>
              </a:rPr>
              <a:t>文件：</a:t>
            </a:r>
            <a:r>
              <a:rPr lang="en-US" altLang="zh-CN" sz="900">
                <a:solidFill>
                  <a:srgbClr val="000000"/>
                </a:solidFill>
                <a:latin typeface="Times New Roman" panose="02020603050405020304" pitchFamily="18" charset="0"/>
                <a:ea typeface="宋体" panose="02010600030101010101" pitchFamily="2" charset="-122"/>
              </a:rPr>
              <a:t>http://support1.geomagic.com/link/portal/5605/5668/Article/2191/Getting-Started-With-Geomagic-Solutions.</a:t>
            </a:r>
            <a:endParaRPr lang="en-US" altLang="zh-CN" sz="900">
              <a:solidFill>
                <a:srgbClr val="000000"/>
              </a:solidFill>
              <a:latin typeface="Times New Roman" panose="02020603050405020304" pitchFamily="18" charset="0"/>
              <a:ea typeface="宋体" panose="02010600030101010101" pitchFamily="2" charset="-122"/>
            </a:endParaRPr>
          </a:p>
          <a:p>
            <a:pPr indent="304800" algn="just"/>
            <a:r>
              <a:rPr lang="zh-CN" altLang="en-US" sz="900">
                <a:solidFill>
                  <a:srgbClr val="000000"/>
                </a:solidFill>
                <a:latin typeface="宋体" panose="02010600030101010101" pitchFamily="2" charset="-122"/>
                <a:ea typeface="宋体" panose="02010600030101010101" pitchFamily="2" charset="-122"/>
              </a:rPr>
              <a:t>将</a:t>
            </a:r>
            <a:r>
              <a:rPr lang="en-US" altLang="zh-CN" sz="900">
                <a:solidFill>
                  <a:srgbClr val="000000"/>
                </a:solidFill>
                <a:latin typeface="Times New Roman" panose="02020603050405020304" pitchFamily="18" charset="0"/>
                <a:ea typeface="宋体" panose="02010600030101010101" pitchFamily="2" charset="-122"/>
              </a:rPr>
              <a:t>zip</a:t>
            </a:r>
            <a:r>
              <a:rPr lang="zh-CN" altLang="en-US" sz="900">
                <a:solidFill>
                  <a:srgbClr val="000000"/>
                </a:solidFill>
                <a:latin typeface="宋体" panose="02010600030101010101" pitchFamily="2" charset="-122"/>
                <a:ea typeface="宋体" panose="02010600030101010101" pitchFamily="2" charset="-122"/>
              </a:rPr>
              <a:t>文件解压到临时目录下。双击</a:t>
            </a:r>
            <a:r>
              <a:rPr lang="en-US" altLang="zh-CN" sz="900">
                <a:solidFill>
                  <a:srgbClr val="000000"/>
                </a:solidFill>
                <a:latin typeface="Times New Roman" panose="02020603050405020304" pitchFamily="18" charset="0"/>
                <a:ea typeface="宋体" panose="02010600030101010101" pitchFamily="2" charset="-122"/>
              </a:rPr>
              <a:t>.exe</a:t>
            </a:r>
            <a:r>
              <a:rPr lang="zh-CN" altLang="en-US" sz="900">
                <a:solidFill>
                  <a:srgbClr val="000000"/>
                </a:solidFill>
                <a:latin typeface="宋体" panose="02010600030101010101" pitchFamily="2" charset="-122"/>
                <a:ea typeface="宋体" panose="02010600030101010101" pitchFamily="2" charset="-122"/>
              </a:rPr>
              <a:t>文件，按照提示进行更新安装。</a:t>
            </a:r>
            <a:endParaRPr lang="zh-CN" altLang="en-US" sz="900">
              <a:solidFill>
                <a:srgbClr val="000000"/>
              </a:solidFill>
              <a:latin typeface="宋体" panose="02010600030101010101" pitchFamily="2" charset="-122"/>
              <a:ea typeface="宋体" panose="02010600030101010101" pitchFamily="2" charset="-122"/>
            </a:endParaRPr>
          </a:p>
          <a:p>
            <a:pPr indent="304800" algn="just"/>
            <a:r>
              <a:rPr lang="zh-CN" altLang="en-US" sz="900">
                <a:solidFill>
                  <a:srgbClr val="000000"/>
                </a:solidFill>
                <a:latin typeface="宋体" panose="02010600030101010101" pitchFamily="2" charset="-122"/>
                <a:ea typeface="宋体" panose="02010600030101010101" pitchFamily="2" charset="-122"/>
              </a:rPr>
              <a:t>注：安装后，运行应用程序时会确认更新，点击帮助</a:t>
            </a:r>
            <a:r>
              <a:rPr lang="en-US" altLang="zh-CN" sz="900">
                <a:solidFill>
                  <a:srgbClr val="000000"/>
                </a:solidFill>
                <a:latin typeface="Times New Roman" panose="02020603050405020304" pitchFamily="18" charset="0"/>
                <a:ea typeface="宋体" panose="02010600030101010101" pitchFamily="2" charset="-122"/>
              </a:rPr>
              <a:t>&gt; </a:t>
            </a:r>
            <a:r>
              <a:rPr lang="zh-CN" altLang="en-US" sz="900">
                <a:solidFill>
                  <a:srgbClr val="000000"/>
                </a:solidFill>
                <a:latin typeface="宋体" panose="02010600030101010101" pitchFamily="2" charset="-122"/>
                <a:ea typeface="宋体" panose="02010600030101010101" pitchFamily="2" charset="-122"/>
              </a:rPr>
              <a:t>关于可以查看产品的版本。</a:t>
            </a:r>
            <a:endParaRPr lang="zh-CN" altLang="en-US" sz="900">
              <a:solidFill>
                <a:srgbClr val="000000"/>
              </a:solidFill>
              <a:latin typeface="宋体" panose="02010600030101010101" pitchFamily="2" charset="-122"/>
              <a:ea typeface="宋体" panose="02010600030101010101" pitchFamily="2" charset="-122"/>
            </a:endParaRPr>
          </a:p>
          <a:p>
            <a:pPr indent="304800" algn="just"/>
            <a:r>
              <a:rPr lang="zh-CN" altLang="en-US" sz="900">
                <a:solidFill>
                  <a:srgbClr val="000000"/>
                </a:solidFill>
                <a:latin typeface="宋体" panose="02010600030101010101" pitchFamily="2" charset="-122"/>
                <a:ea typeface="宋体" panose="02010600030101010101" pitchFamily="2" charset="-122"/>
              </a:rPr>
              <a:t>    激活许可</a:t>
            </a:r>
            <a:endParaRPr lang="zh-CN" altLang="en-US" sz="900">
              <a:solidFill>
                <a:srgbClr val="000000"/>
              </a:solidFill>
              <a:latin typeface="宋体" panose="02010600030101010101" pitchFamily="2" charset="-122"/>
              <a:ea typeface="宋体" panose="02010600030101010101" pitchFamily="2" charset="-122"/>
            </a:endParaRPr>
          </a:p>
          <a:p>
            <a:pPr indent="304800" algn="just"/>
            <a:r>
              <a:rPr lang="en-US" altLang="zh-CN" sz="900">
                <a:solidFill>
                  <a:srgbClr val="000000"/>
                </a:solidFill>
                <a:latin typeface="宋体" panose="02010600030101010101" pitchFamily="2" charset="-122"/>
                <a:ea typeface="宋体" panose="02010600030101010101" pitchFamily="2" charset="-122"/>
              </a:rPr>
              <a:t>Geomagic Verify</a:t>
            </a:r>
            <a:r>
              <a:rPr lang="zh-CN" altLang="en-US" sz="900">
                <a:solidFill>
                  <a:srgbClr val="000000"/>
                </a:solidFill>
                <a:latin typeface="宋体" panose="02010600030101010101" pitchFamily="2" charset="-122"/>
                <a:ea typeface="宋体" panose="02010600030101010101" pitchFamily="2" charset="-122"/>
              </a:rPr>
              <a:t>需要激活许可才可以在电脑上运行。如果您之前已购买过该产品，并已在电脑上对之前版本的应用程序激活过许可，在运行新版本的应用程序时就无需重新激活许可了。如果这是您第一次运行应用程序，在启动应用程序后就需要在许可激活对话框中激活许可。</a:t>
            </a:r>
            <a:endParaRPr lang="zh-CN" altLang="en-US" sz="900">
              <a:solidFill>
                <a:srgbClr val="000000"/>
              </a:solidFill>
              <a:latin typeface="宋体" panose="02010600030101010101" pitchFamily="2" charset="-122"/>
              <a:ea typeface="宋体" panose="02010600030101010101" pitchFamily="2" charset="-122"/>
            </a:endParaRPr>
          </a:p>
        </p:txBody>
      </p:sp>
      <p:pic>
        <p:nvPicPr>
          <p:cNvPr id="14358" name="图片 3"/>
          <p:cNvPicPr/>
          <p:nvPr/>
        </p:nvPicPr>
        <p:blipFill>
          <a:blip r:embed="rId1"/>
          <a:stretch>
            <a:fillRect/>
          </a:stretch>
        </p:blipFill>
        <p:spPr>
          <a:xfrm>
            <a:off x="4429125" y="4292600"/>
            <a:ext cx="3498850" cy="1946275"/>
          </a:xfrm>
          <a:prstGeom prst="rect">
            <a:avLst/>
          </a:prstGeom>
          <a:noFill/>
          <a:ln w="9525">
            <a:noFill/>
          </a:ln>
        </p:spPr>
      </p:pic>
      <p:sp>
        <p:nvSpPr>
          <p:cNvPr id="14359" name="文本框 4"/>
          <p:cNvSpPr txBox="1"/>
          <p:nvPr/>
        </p:nvSpPr>
        <p:spPr>
          <a:xfrm>
            <a:off x="2987675" y="4652963"/>
            <a:ext cx="1360488" cy="1463675"/>
          </a:xfrm>
          <a:prstGeom prst="rect">
            <a:avLst/>
          </a:prstGeom>
          <a:noFill/>
          <a:ln w="9525">
            <a:noFill/>
          </a:ln>
        </p:spPr>
        <p:txBody>
          <a:bodyPr wrap="square" anchor="t">
            <a:spAutoFit/>
          </a:bodyPr>
          <a:p>
            <a:pPr indent="304800"/>
            <a:r>
              <a:rPr lang="zh-CN" altLang="en-US" sz="900">
                <a:solidFill>
                  <a:srgbClr val="000000"/>
                </a:solidFill>
                <a:latin typeface="宋体" panose="02010600030101010101" pitchFamily="2" charset="-122"/>
                <a:ea typeface="宋体" panose="02010600030101010101" pitchFamily="2" charset="-122"/>
                <a:sym typeface="Arial" panose="020B0604020202020204" pitchFamily="34" charset="0"/>
              </a:rPr>
              <a:t>用户界面比较直观，如下图所示，主要由菜单栏、工具面板、工具条、特征数、模型树、模型显示区、状态栏等组成。用户界面窗口和工具栏可以修改，可以使它们常显示或在工具条区域点击鼠标右键动态显示。</a:t>
            </a:r>
            <a:endParaRPr lang="zh-CN" altLang="en-US" sz="900">
              <a:solidFill>
                <a:srgbClr val="000000"/>
              </a:solidFill>
              <a:latin typeface="宋体" panose="02010600030101010101" pitchFamily="2" charset="-122"/>
              <a:ea typeface="宋体" panose="02010600030101010101" pitchFamily="2" charset="-122"/>
              <a:sym typeface="Arial" panose="020B0604020202020204" pitchFamily="34" charset="0"/>
            </a:endParaRPr>
          </a:p>
        </p:txBody>
      </p:sp>
    </p:spTree>
  </p:cSld>
  <p:clrMapOvr>
    <a:masterClrMapping/>
  </p:clrMapOvr>
</p:sld>
</file>

<file path=ppt/theme/theme1.xml><?xml version="1.0" encoding="utf-8"?>
<a:theme xmlns:a="http://schemas.openxmlformats.org/drawingml/2006/main" name="A000120141114A01PWBG">
  <a:themeElements>
    <a:clrScheme name="自定义 1">
      <a:dk1>
        <a:srgbClr val="7F7F7F"/>
      </a:dk1>
      <a:lt1>
        <a:sysClr val="window" lastClr="FFFFFF"/>
      </a:lt1>
      <a:dk2>
        <a:srgbClr val="35322F"/>
      </a:dk2>
      <a:lt2>
        <a:srgbClr val="E3DED1"/>
      </a:lt2>
      <a:accent1>
        <a:srgbClr val="1C546B"/>
      </a:accent1>
      <a:accent2>
        <a:srgbClr val="5990B5"/>
      </a:accent2>
      <a:accent3>
        <a:srgbClr val="616B95"/>
      </a:accent3>
      <a:accent4>
        <a:srgbClr val="B6AC88"/>
      </a:accent4>
      <a:accent5>
        <a:srgbClr val="A9A747"/>
      </a:accent5>
      <a:accent6>
        <a:srgbClr val="DDA811"/>
      </a:accent6>
      <a:hlink>
        <a:srgbClr val="96608E"/>
      </a:hlink>
      <a:folHlink>
        <a:srgbClr val="2B953D"/>
      </a:folHlink>
    </a:clrScheme>
    <a:fontScheme name="自定义 15">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1472</Words>
  <Application>WPS 演示</Application>
  <PresentationFormat/>
  <Paragraphs>43</Paragraphs>
  <Slides>2</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vt:i4>
      </vt:variant>
    </vt:vector>
  </HeadingPairs>
  <TitlesOfParts>
    <vt:vector size="21" baseType="lpstr">
      <vt:lpstr>Arial</vt:lpstr>
      <vt:lpstr>宋体</vt:lpstr>
      <vt:lpstr>Wingdings</vt:lpstr>
      <vt:lpstr>黑体</vt:lpstr>
      <vt:lpstr>华文中宋</vt:lpstr>
      <vt:lpstr>Calibri</vt:lpstr>
      <vt:lpstr>幼圆</vt:lpstr>
      <vt:lpstr>Arial Narrow</vt:lpstr>
      <vt:lpstr>微软雅黑</vt:lpstr>
      <vt:lpstr>Arial Black</vt:lpstr>
      <vt:lpstr>Adidas Unity</vt:lpstr>
      <vt:lpstr>Segoe Print</vt:lpstr>
      <vt:lpstr>Gungsuh</vt:lpstr>
      <vt:lpstr>Malgun Gothic</vt:lpstr>
      <vt:lpstr>Times New Roman</vt:lpstr>
      <vt:lpstr>Calibri</vt:lpstr>
      <vt:lpstr>Arial Unicode MS</vt:lpstr>
      <vt:lpstr>Agency FB</vt:lpstr>
      <vt:lpstr>A000120141114A01PWBG</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从前有座山</cp:lastModifiedBy>
  <cp:revision>129</cp:revision>
  <dcterms:created xsi:type="dcterms:W3CDTF">2016-03-10T09:16:00Z</dcterms:created>
  <dcterms:modified xsi:type="dcterms:W3CDTF">2020-03-15T10:34:16Z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