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1227455" y="-69850"/>
            <a:ext cx="9144000" cy="1286510"/>
          </a:xfrm>
        </p:spPr>
        <p:txBody>
          <a:bodyPr/>
          <a:p>
            <a:r>
              <a:rPr lang="en-US" altLang="zh-CN" sz="4800" dirty="0"/>
              <a:t> </a:t>
            </a:r>
            <a:r>
              <a:rPr lang="zh-CN" altLang="zh-CN" sz="4800" dirty="0"/>
              <a:t>案例</a:t>
            </a:r>
            <a:r>
              <a:rPr lang="en-US" altLang="zh-CN" sz="4800" dirty="0"/>
              <a:t>—</a:t>
            </a:r>
            <a:r>
              <a:rPr lang="zh-CN" altLang="zh-CN" sz="4800" dirty="0"/>
              <a:t>个人简历</a:t>
            </a:r>
            <a:endParaRPr lang="zh-CN" altLang="zh-CN" sz="4800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1524000" y="1216343"/>
            <a:ext cx="9144000" cy="1655762"/>
          </a:xfrm>
        </p:spPr>
        <p:txBody>
          <a:bodyPr/>
          <a:p>
            <a:pPr algn="just"/>
            <a:r>
              <a:rPr lang="zh-CN" altLang="zh-CN" sz="2000" dirty="0"/>
              <a:t>本案例为一个个人简历的页面，效果如下图所示。这个案例综合应用了前面几章及本章的一些知识点，比如网格系统、段落、标题、列表等。</a:t>
            </a:r>
            <a:endParaRPr lang="zh-CN" altLang="zh-CN" sz="2000" dirty="0"/>
          </a:p>
        </p:txBody>
      </p:sp>
      <p:pic>
        <p:nvPicPr>
          <p:cNvPr id="6" name="图片 5"/>
          <p:cNvPicPr/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6275" y="1869440"/>
            <a:ext cx="4878705" cy="489648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1524000" y="1216660"/>
            <a:ext cx="9095105" cy="4371340"/>
          </a:xfrm>
        </p:spPr>
        <p:txBody>
          <a:bodyPr>
            <a:normAutofit fontScale="90000"/>
          </a:bodyPr>
          <a:p>
            <a:pPr marL="0" indent="0" algn="just">
              <a:lnSpc>
                <a:spcPct val="100000"/>
              </a:lnSpc>
              <a:buNone/>
            </a:pPr>
            <a:r>
              <a:rPr lang="zh-CN" altLang="zh-CN" sz="2000" dirty="0"/>
              <a:t>操作步骤：</a:t>
            </a:r>
            <a:endParaRPr lang="zh-CN" altLang="zh-CN" sz="20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zh-CN" sz="2000" dirty="0"/>
              <a:t>1.</a:t>
            </a:r>
            <a:r>
              <a:rPr lang="zh-CN" altLang="en-US" sz="2000" dirty="0"/>
              <a:t>在</a:t>
            </a:r>
            <a:r>
              <a:rPr lang="en-US" altLang="zh-CN" sz="2000" dirty="0"/>
              <a:t>HBuilder</a:t>
            </a:r>
            <a:r>
              <a:rPr lang="zh-CN" altLang="en-US" sz="2000" dirty="0"/>
              <a:t>中新建一个</a:t>
            </a:r>
            <a:r>
              <a:rPr lang="en-US" altLang="zh-CN" sz="2000" dirty="0"/>
              <a:t>Web</a:t>
            </a:r>
            <a:r>
              <a:rPr lang="zh-CN" altLang="en-US" sz="2000" dirty="0"/>
              <a:t>项目，将</a:t>
            </a:r>
            <a:r>
              <a:rPr lang="en-US" altLang="zh-CN" sz="2000" dirty="0"/>
              <a:t>css</a:t>
            </a:r>
            <a:r>
              <a:rPr lang="zh-CN" altLang="en-US" sz="2000" dirty="0"/>
              <a:t>文件、</a:t>
            </a:r>
            <a:r>
              <a:rPr lang="en-US" altLang="zh-CN" sz="2000" dirty="0"/>
              <a:t>js</a:t>
            </a:r>
            <a:r>
              <a:rPr lang="zh-CN" altLang="en-US" sz="2000" dirty="0"/>
              <a:t>文件、</a:t>
            </a:r>
            <a:r>
              <a:rPr lang="en-US" altLang="zh-CN" sz="2000" dirty="0"/>
              <a:t>fonts</a:t>
            </a:r>
            <a:r>
              <a:rPr lang="zh-CN" altLang="en-US" sz="2000" dirty="0"/>
              <a:t>文件夹复制到项目中，然后在</a:t>
            </a:r>
            <a:r>
              <a:rPr lang="en-US" altLang="zh-CN" sz="2000" dirty="0"/>
              <a:t>&lt;head&gt;</a:t>
            </a:r>
            <a:r>
              <a:rPr lang="zh-CN" altLang="en-US" sz="2000" dirty="0"/>
              <a:t>元素中引用。</a:t>
            </a:r>
            <a:endParaRPr lang="zh-CN" altLang="en-US" sz="20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zh-CN" sz="2000" dirty="0"/>
              <a:t>2.</a:t>
            </a:r>
            <a:r>
              <a:rPr lang="zh-CN" altLang="en-US" sz="2000" dirty="0"/>
              <a:t>创建页面头部。页面头部作为一行，分为三列，分别放置标题文字、联系方式及头像图片。</a:t>
            </a:r>
            <a:endParaRPr lang="zh-CN" altLang="en-US" sz="20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zh-CN" sz="2000" dirty="0"/>
              <a:t>3.</a:t>
            </a:r>
            <a:r>
              <a:rPr lang="zh-CN" altLang="en-US" sz="2000" dirty="0"/>
              <a:t>创建页面主体区域。页面主体分为左右两栏，中间放置一个空列作为左右两栏的空白间距。</a:t>
            </a:r>
            <a:endParaRPr lang="zh-CN" altLang="en-US" sz="20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zh-CN" sz="2000" dirty="0"/>
              <a:t>4.</a:t>
            </a:r>
            <a:r>
              <a:rPr lang="zh-CN" altLang="en-US" sz="2000" dirty="0"/>
              <a:t>添加主体区域左栏内容，包括个人介绍、个人技能、语言水平三项。</a:t>
            </a:r>
            <a:endParaRPr lang="zh-CN" altLang="en-US" sz="20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zh-CN" sz="2000" dirty="0"/>
              <a:t>5.</a:t>
            </a:r>
            <a:r>
              <a:rPr lang="zh-CN" altLang="en-US" sz="2000" dirty="0"/>
              <a:t>添加主体区域右栏内容，包括教育背景、个人经验、个人爱好三项。</a:t>
            </a:r>
            <a:endParaRPr lang="zh-CN" altLang="en-US" sz="20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zh-CN" sz="2000" dirty="0"/>
              <a:t>6</a:t>
            </a:r>
            <a:r>
              <a:rPr lang="zh-CN" altLang="en-US" sz="2000" dirty="0"/>
              <a:t>、创建页脚内容。</a:t>
            </a:r>
            <a:endParaRPr lang="zh-CN" altLang="en-US" sz="20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zh-CN" sz="2000" dirty="0"/>
              <a:t>7.</a:t>
            </a:r>
            <a:r>
              <a:rPr lang="zh-CN" altLang="en-US" sz="2000" dirty="0"/>
              <a:t>添加页面</a:t>
            </a:r>
            <a:r>
              <a:rPr lang="en-US" altLang="zh-CN" sz="2000" dirty="0"/>
              <a:t>CSS</a:t>
            </a:r>
            <a:r>
              <a:rPr lang="zh-CN" altLang="en-US" sz="2000" dirty="0"/>
              <a:t>样式。</a:t>
            </a:r>
            <a:endParaRPr lang="zh-CN" alt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308</Words>
  <Application>WPS 演示</Application>
  <PresentationFormat>宽屏</PresentationFormat>
  <Paragraphs>13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Arial</vt:lpstr>
      <vt:lpstr>宋体</vt:lpstr>
      <vt:lpstr>Wingdings</vt:lpstr>
      <vt:lpstr>Arial Unicode MS</vt:lpstr>
      <vt:lpstr>Calibri</vt:lpstr>
      <vt:lpstr>微软雅黑</vt:lpstr>
      <vt:lpstr>Office 主题</vt:lpstr>
      <vt:lpstr>3.8 案例—个人简历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huawei</dc:creator>
  <cp:lastModifiedBy>小朱</cp:lastModifiedBy>
  <cp:revision>2</cp:revision>
  <dcterms:created xsi:type="dcterms:W3CDTF">2020-03-08T15:18:00Z</dcterms:created>
  <dcterms:modified xsi:type="dcterms:W3CDTF">2020-03-08T15:27:48Z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2052-11.1.0.9339</vt:lpwstr>
  </property>
</Properties>
</file>