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07770" y="239395"/>
            <a:ext cx="9977120" cy="60737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80895" y="1128395"/>
            <a:ext cx="857948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案例：招商银行首页</a:t>
            </a:r>
            <a:endParaRPr lang="zh-CN" altLang="en-US"/>
          </a:p>
          <a:p>
            <a:r>
              <a:rPr lang="zh-CN" altLang="en-US"/>
              <a:t>操作提示：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）创建</a:t>
            </a:r>
            <a:r>
              <a:rPr lang="en-US" altLang="zh-CN"/>
              <a:t>HTML5</a:t>
            </a:r>
            <a:r>
              <a:rPr lang="zh-CN" altLang="en-US"/>
              <a:t>页面，在页面中引入</a:t>
            </a:r>
            <a:r>
              <a:rPr lang="en-US" altLang="zh-CN"/>
              <a:t>meta</a:t>
            </a:r>
            <a:r>
              <a:rPr lang="zh-CN" altLang="en-US"/>
              <a:t>。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）引入</a:t>
            </a:r>
            <a:r>
              <a:rPr lang="en-US" altLang="zh-CN"/>
              <a:t>bootstrap.min.css</a:t>
            </a:r>
            <a:r>
              <a:rPr lang="zh-CN" altLang="en-US"/>
              <a:t>文件。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）在</a:t>
            </a:r>
            <a:r>
              <a:rPr lang="en-US" altLang="zh-CN"/>
              <a:t>body</a:t>
            </a:r>
            <a:r>
              <a:rPr lang="zh-CN" altLang="en-US"/>
              <a:t>中添加容器</a:t>
            </a:r>
            <a:r>
              <a:rPr lang="en-US" altLang="zh-CN"/>
              <a:t>div</a:t>
            </a:r>
            <a:r>
              <a:rPr lang="zh-CN" altLang="en-US"/>
              <a:t>。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4</a:t>
            </a:r>
            <a:r>
              <a:rPr lang="zh-CN" altLang="en-US"/>
              <a:t>）在</a:t>
            </a:r>
            <a:r>
              <a:rPr lang="en-US" altLang="zh-CN"/>
              <a:t>container div</a:t>
            </a:r>
            <a:r>
              <a:rPr lang="zh-CN" altLang="en-US"/>
              <a:t>中，先完成</a:t>
            </a:r>
            <a:r>
              <a:rPr lang="en-US" altLang="zh-CN"/>
              <a:t>Logo</a:t>
            </a:r>
            <a:r>
              <a:rPr lang="zh-CN" altLang="en-US"/>
              <a:t>部分，此处可以作为一行。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5</a:t>
            </a:r>
            <a:r>
              <a:rPr lang="zh-CN" altLang="en-US"/>
              <a:t>）在</a:t>
            </a:r>
            <a:r>
              <a:rPr lang="en-US" altLang="zh-CN"/>
              <a:t>Logo</a:t>
            </a:r>
            <a:r>
              <a:rPr lang="zh-CN" altLang="en-US"/>
              <a:t>行</a:t>
            </a:r>
            <a:r>
              <a:rPr lang="zh-CN" altLang="en-US"/>
              <a:t>下面加导航条，这里用到了后面要讲的导航条的内容。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6</a:t>
            </a:r>
            <a:r>
              <a:rPr lang="zh-CN" altLang="en-US"/>
              <a:t>）添加内容行，包含</a:t>
            </a:r>
            <a:r>
              <a:rPr lang="en-US" altLang="zh-CN"/>
              <a:t>2</a:t>
            </a:r>
            <a:r>
              <a:rPr lang="zh-CN" altLang="en-US"/>
              <a:t>列，左边列含</a:t>
            </a:r>
            <a:r>
              <a:rPr lang="en-US" altLang="zh-CN"/>
              <a:t>3</a:t>
            </a:r>
            <a:r>
              <a:rPr lang="zh-CN" altLang="en-US"/>
              <a:t>个栅格，右边含</a:t>
            </a:r>
            <a:r>
              <a:rPr lang="en-US" altLang="zh-CN"/>
              <a:t>9</a:t>
            </a:r>
            <a:r>
              <a:rPr lang="zh-CN" altLang="en-US"/>
              <a:t>个栅格。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7</a:t>
            </a:r>
            <a:r>
              <a:rPr lang="zh-CN" altLang="en-US"/>
              <a:t>）添加页脚行。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8</a:t>
            </a:r>
            <a:r>
              <a:rPr lang="zh-CN" altLang="en-US"/>
              <a:t>）在</a:t>
            </a:r>
            <a:r>
              <a:rPr lang="en-US" altLang="zh-CN"/>
              <a:t>head</a:t>
            </a:r>
            <a:r>
              <a:rPr lang="zh-CN" altLang="en-US"/>
              <a:t>部分添加内容的样式。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WPS 演示</Application>
  <PresentationFormat>宽屏</PresentationFormat>
  <Paragraphs>11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huawei</dc:creator>
  <cp:lastModifiedBy>小朱</cp:lastModifiedBy>
  <cp:revision>3</cp:revision>
  <dcterms:created xsi:type="dcterms:W3CDTF">2020-02-29T13:58:00Z</dcterms:created>
  <dcterms:modified xsi:type="dcterms:W3CDTF">2020-02-29T14:05:49Z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