
<file path=[Content_Types].xml><?xml version="1.0" encoding="utf-8"?>
<Types xmlns="http://schemas.openxmlformats.org/package/2006/content-types">
  <Default Extension="jpeg" ContentType="image/jpeg"/>
  <Default Extension="png" ContentType="image/png"/>
  <Default Extension="emf" ContentType="image/x-emf"/>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bookmarkIdSeed="3">
  <p:sldMasterIdLst>
    <p:sldMasterId id="2147483648" r:id="rId1"/>
  </p:sldMasterIdLst>
  <p:notesMasterIdLst>
    <p:notesMasterId r:id="rId4"/>
  </p:notesMasterIdLst>
  <p:sldIdLst>
    <p:sldId id="674" r:id="rId3"/>
    <p:sldId id="688" r:id="rId5"/>
    <p:sldId id="703" r:id="rId6"/>
    <p:sldId id="706" r:id="rId7"/>
    <p:sldId id="685" r:id="rId8"/>
    <p:sldId id="687" r:id="rId9"/>
    <p:sldId id="701" r:id="rId10"/>
    <p:sldId id="723" r:id="rId11"/>
    <p:sldId id="722" r:id="rId12"/>
    <p:sldId id="704" r:id="rId13"/>
    <p:sldId id="705" r:id="rId14"/>
    <p:sldId id="686" r:id="rId15"/>
    <p:sldId id="689" r:id="rId16"/>
    <p:sldId id="690" r:id="rId17"/>
    <p:sldId id="691" r:id="rId18"/>
    <p:sldId id="692" r:id="rId19"/>
    <p:sldId id="693" r:id="rId20"/>
    <p:sldId id="709" r:id="rId21"/>
    <p:sldId id="724" r:id="rId22"/>
    <p:sldId id="711" r:id="rId23"/>
    <p:sldId id="712" r:id="rId24"/>
    <p:sldId id="713" r:id="rId25"/>
    <p:sldId id="714" r:id="rId26"/>
    <p:sldId id="715" r:id="rId27"/>
    <p:sldId id="720" r:id="rId28"/>
    <p:sldId id="721" r:id="rId29"/>
    <p:sldId id="716" r:id="rId30"/>
    <p:sldId id="678" r:id="rId31"/>
    <p:sldId id="676" r:id="rId32"/>
    <p:sldId id="679" r:id="rId33"/>
    <p:sldId id="684" r:id="rId34"/>
    <p:sldId id="681" r:id="rId35"/>
    <p:sldId id="680" r:id="rId36"/>
    <p:sldId id="683" r:id="rId37"/>
    <p:sldId id="698" r:id="rId38"/>
    <p:sldId id="725" r:id="rId39"/>
    <p:sldId id="699" r:id="rId40"/>
    <p:sldId id="700" r:id="rId41"/>
    <p:sldId id="726" r:id="rId42"/>
    <p:sldId id="727" r:id="rId43"/>
    <p:sldId id="729" r:id="rId44"/>
    <p:sldId id="730" r:id="rId45"/>
    <p:sldId id="728" r:id="rId46"/>
    <p:sldId id="707" r:id="rId47"/>
    <p:sldId id="289" r:id="rId48"/>
    <p:sldId id="297" r:id="rId49"/>
    <p:sldId id="298" r:id="rId50"/>
    <p:sldId id="675" r:id="rId51"/>
  </p:sldIdLst>
  <p:sldSz cx="9144000" cy="6858000" type="screen4x3"/>
  <p:notesSz cx="6858000" cy="9144000"/>
  <p:defaultTex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浅色样式 3 - 强调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824" autoAdjust="0"/>
    <p:restoredTop sz="75180" autoAdjust="0"/>
  </p:normalViewPr>
  <p:slideViewPr>
    <p:cSldViewPr>
      <p:cViewPr varScale="1">
        <p:scale>
          <a:sx n="54" d="100"/>
          <a:sy n="54" d="100"/>
        </p:scale>
        <p:origin x="120"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4" Type="http://schemas.openxmlformats.org/officeDocument/2006/relationships/tableStyles" Target="tableStyles.xml"/><Relationship Id="rId53" Type="http://schemas.openxmlformats.org/officeDocument/2006/relationships/viewProps" Target="viewProps.xml"/><Relationship Id="rId52" Type="http://schemas.openxmlformats.org/officeDocument/2006/relationships/presProps" Target="presProps.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4338" name="页眉占位符 1"/>
          <p:cNvSpPr>
            <a:spLocks noGrp="1" noChangeArrowheads="1"/>
          </p:cNvSpPr>
          <p:nvPr>
            <p:ph type="hdr" sz="quarter"/>
          </p:nvPr>
        </p:nvSpPr>
        <p:spPr bwMode="auto">
          <a:xfrm>
            <a:off x="0" y="0"/>
            <a:ext cx="2970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eaLnBrk="1" hangingPunct="1">
              <a:buFont typeface="Arial" panose="020B0604020202020204" pitchFamily="34" charset="0"/>
              <a:buNone/>
              <a:defRPr sz="1200"/>
            </a:lvl1pPr>
          </a:lstStyle>
          <a:p>
            <a:pPr>
              <a:defRPr/>
            </a:pPr>
            <a:endParaRPr lang="zh-CN" altLang="en-US"/>
          </a:p>
        </p:txBody>
      </p:sp>
      <p:sp>
        <p:nvSpPr>
          <p:cNvPr id="14339" name="日期占位符 2"/>
          <p:cNvSpPr>
            <a:spLocks noGrp="1" noChangeArrowheads="1"/>
          </p:cNvSpPr>
          <p:nvPr>
            <p:ph type="dt" idx="1"/>
          </p:nvPr>
        </p:nvSpPr>
        <p:spPr bwMode="auto">
          <a:xfrm>
            <a:off x="3883025" y="0"/>
            <a:ext cx="2973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lgn="r" eaLnBrk="1" hangingPunct="1">
              <a:buFont typeface="Arial" panose="020B0604020202020204" pitchFamily="34" charset="0"/>
              <a:buNone/>
              <a:defRPr sz="1200"/>
            </a:lvl1pPr>
          </a:lstStyle>
          <a:p>
            <a:pPr>
              <a:defRPr/>
            </a:pPr>
            <a:fld id="{E8472654-E624-4BDA-9A15-2AEFA9533CB4}" type="datetimeFigureOut">
              <a:rPr lang="zh-CN" altLang="en-US"/>
            </a:fld>
            <a:endParaRPr lang="zh-CN" altLang="en-US"/>
          </a:p>
        </p:txBody>
      </p:sp>
      <p:sp>
        <p:nvSpPr>
          <p:cNvPr id="12292" name="幻灯片图像占位符 3"/>
          <p:cNvSpPr>
            <a:spLocks noGrp="1" noRot="1" noChangeAspect="1" noChangeArrowheads="1"/>
          </p:cNvSpPr>
          <p:nvPr>
            <p:ph type="sldImg" idx="2"/>
          </p:nvPr>
        </p:nvSpPr>
        <p:spPr bwMode="auto">
          <a:xfrm>
            <a:off x="1143000" y="68580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14341" name="备注占位符 4"/>
          <p:cNvSpPr>
            <a:spLocks noGrp="1" noChangeArrowheads="1"/>
          </p:cNvSpPr>
          <p:nvPr>
            <p:ph type="body" sz="quarter" idx="3"/>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noProof="0" smtClean="0"/>
              <a:t>单击此处编辑母版文本样式</a:t>
            </a:r>
            <a:endParaRPr lang="zh-CN" altLang="en-US" noProof="0" smtClean="0"/>
          </a:p>
          <a:p>
            <a:pPr lvl="1"/>
            <a:r>
              <a:rPr lang="zh-CN" altLang="en-US" noProof="0" smtClean="0"/>
              <a:t>第二级</a:t>
            </a:r>
            <a:endParaRPr lang="zh-CN" altLang="en-US" noProof="0" smtClean="0"/>
          </a:p>
          <a:p>
            <a:pPr lvl="2"/>
            <a:r>
              <a:rPr lang="zh-CN" altLang="en-US" noProof="0" smtClean="0"/>
              <a:t>第三级</a:t>
            </a:r>
            <a:endParaRPr lang="zh-CN" altLang="en-US" noProof="0" smtClean="0"/>
          </a:p>
          <a:p>
            <a:pPr lvl="3"/>
            <a:r>
              <a:rPr lang="zh-CN" altLang="en-US" noProof="0" smtClean="0"/>
              <a:t>第四级</a:t>
            </a:r>
            <a:endParaRPr lang="zh-CN" altLang="en-US" noProof="0" smtClean="0"/>
          </a:p>
          <a:p>
            <a:pPr lvl="4"/>
            <a:r>
              <a:rPr lang="zh-CN" altLang="en-US" noProof="0" smtClean="0"/>
              <a:t>第五级</a:t>
            </a:r>
            <a:endParaRPr lang="zh-CN" altLang="en-US" noProof="0" smtClean="0"/>
          </a:p>
        </p:txBody>
      </p:sp>
      <p:sp>
        <p:nvSpPr>
          <p:cNvPr id="14342" name="页脚占位符 5"/>
          <p:cNvSpPr>
            <a:spLocks noGrp="1" noChangeArrowheads="1"/>
          </p:cNvSpPr>
          <p:nvPr>
            <p:ph type="ftr" sz="quarter" idx="4"/>
          </p:nvPr>
        </p:nvSpPr>
        <p:spPr bwMode="auto">
          <a:xfrm>
            <a:off x="0" y="8685213"/>
            <a:ext cx="2970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eaLnBrk="1" hangingPunct="1">
              <a:buFont typeface="Arial" panose="020B0604020202020204" pitchFamily="34" charset="0"/>
              <a:buNone/>
              <a:defRPr sz="1200"/>
            </a:lvl1pPr>
          </a:lstStyle>
          <a:p>
            <a:pPr>
              <a:defRPr/>
            </a:pPr>
            <a:endParaRPr lang="zh-CN" altLang="en-US"/>
          </a:p>
        </p:txBody>
      </p:sp>
      <p:sp>
        <p:nvSpPr>
          <p:cNvPr id="14343" name="灯片编号占位符 6"/>
          <p:cNvSpPr>
            <a:spLocks noGrp="1" noChangeArrowheads="1"/>
          </p:cNvSpPr>
          <p:nvPr>
            <p:ph type="sldNum" sz="quarter" idx="5"/>
          </p:nvPr>
        </p:nvSpPr>
        <p:spPr bwMode="auto">
          <a:xfrm>
            <a:off x="3883025" y="8685213"/>
            <a:ext cx="2973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lgn="r" eaLnBrk="1" hangingPunct="1">
              <a:buFont typeface="Arial" panose="020B0604020202020204" pitchFamily="34" charset="0"/>
              <a:buNone/>
              <a:defRPr sz="1200"/>
            </a:lvl1pPr>
          </a:lstStyle>
          <a:p>
            <a:pPr>
              <a:defRPr/>
            </a:pPr>
            <a:fld id="{1E679C6C-2746-491B-BA15-5F4D40008719}"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页眉占位符 1"/>
          <p:cNvSpPr>
            <a:spLocks noGrp="1" noChangeArrowheads="1"/>
          </p:cNvSpPr>
          <p:nvPr>
            <p:ph type="hdr" sz="quarter"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mtClean="0">
                <a:solidFill>
                  <a:schemeClr val="accent1"/>
                </a:solidFill>
                <a:latin typeface="微软雅黑" panose="020B0503020204020204" pitchFamily="34" charset="-122"/>
                <a:ea typeface="微软雅黑" panose="020B0503020204020204" pitchFamily="34" charset="-122"/>
              </a:rPr>
              <a:t>博赛网络</a:t>
            </a:r>
            <a:r>
              <a:rPr lang="en-US" altLang="zh-CN" smtClean="0">
                <a:solidFill>
                  <a:schemeClr val="accent1"/>
                </a:solidFill>
                <a:latin typeface="微软雅黑" panose="020B0503020204020204" pitchFamily="34" charset="-122"/>
                <a:ea typeface="微软雅黑" panose="020B0503020204020204" pitchFamily="34" charset="-122"/>
              </a:rPr>
              <a:t>—ICT</a:t>
            </a:r>
            <a:r>
              <a:rPr lang="zh-CN" altLang="en-US" smtClean="0">
                <a:solidFill>
                  <a:schemeClr val="accent1"/>
                </a:solidFill>
                <a:latin typeface="微软雅黑" panose="020B0503020204020204" pitchFamily="34" charset="-122"/>
                <a:ea typeface="微软雅黑" panose="020B0503020204020204" pitchFamily="34" charset="-122"/>
              </a:rPr>
              <a:t>就业解决方案提供商</a:t>
            </a:r>
            <a:endParaRPr lang="zh-CN" altLang="en-US" smtClean="0">
              <a:solidFill>
                <a:schemeClr val="accent1"/>
              </a:solidFill>
              <a:latin typeface="微软雅黑" panose="020B0503020204020204" pitchFamily="34" charset="-122"/>
              <a:ea typeface="微软雅黑" panose="020B0503020204020204" pitchFamily="34" charset="-122"/>
            </a:endParaRPr>
          </a:p>
        </p:txBody>
      </p:sp>
      <p:sp>
        <p:nvSpPr>
          <p:cNvPr id="18435" name="日期占位符 2"/>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98FAAD13-DA0A-4900-9B94-2BDEE5AD71DC}" type="datetime1">
              <a:rPr lang="zh-CN" altLang="en-US" smtClean="0"/>
            </a:fld>
            <a:endParaRPr lang="en-US" altLang="zh-CN" smtClean="0"/>
          </a:p>
        </p:txBody>
      </p:sp>
      <p:sp>
        <p:nvSpPr>
          <p:cNvPr id="18436" name="页脚占位符 5"/>
          <p:cNvSpPr>
            <a:spLocks noGrp="1" noChangeArrowheads="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mtClean="0">
                <a:solidFill>
                  <a:schemeClr val="accent1"/>
                </a:solidFill>
              </a:rPr>
              <a:t>www.jnbosai.com</a:t>
            </a:r>
            <a:endParaRPr lang="en-US" altLang="zh-CN" smtClean="0">
              <a:solidFill>
                <a:schemeClr val="accent1"/>
              </a:solidFill>
            </a:endParaRPr>
          </a:p>
        </p:txBody>
      </p:sp>
      <p:sp>
        <p:nvSpPr>
          <p:cNvPr id="18437" name="灯片编号占位符 6"/>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a:t>第 </a:t>
            </a:r>
            <a:fld id="{70295374-2D56-49F1-8608-F79757BEAC19}" type="slidenum">
              <a:rPr lang="zh-CN" altLang="en-US"/>
            </a:fld>
            <a:r>
              <a:rPr lang="en-US" altLang="zh-CN"/>
              <a:t> </a:t>
            </a:r>
            <a:r>
              <a:rPr lang="zh-CN" altLang="en-US"/>
              <a:t>页</a:t>
            </a:r>
            <a:endParaRPr lang="zh-CN" altLang="en-US"/>
          </a:p>
        </p:txBody>
      </p:sp>
      <p:sp>
        <p:nvSpPr>
          <p:cNvPr id="18438" name="Rectangle 2"/>
          <p:cNvSpPr>
            <a:spLocks noGrp="1" noRot="1" noChangeAspect="1" noChangeArrowheads="1" noTextEdit="1"/>
          </p:cNvSpPr>
          <p:nvPr>
            <p:ph type="sldImg"/>
          </p:nvPr>
        </p:nvSpPr>
        <p:spPr/>
      </p:sp>
      <p:sp>
        <p:nvSpPr>
          <p:cNvPr id="18439" name="Rectangle 3"/>
          <p:cNvSpPr>
            <a:spLocks noGrp="1" noChangeArrowheads="1"/>
          </p:cNvSpPr>
          <p:nvPr>
            <p:ph type="body" idx="1"/>
          </p:nvPr>
        </p:nvSpPr>
        <p:spPr bwMode="auto">
          <a:xfrm>
            <a:off x="685800" y="4343400"/>
            <a:ext cx="5486400" cy="411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58370" name="Rectangle 7"/>
          <p:cNvSpPr txBox="1">
            <a:spLocks noGrp="1" noChangeArrowheads="1"/>
          </p:cNvSpPr>
          <p:nvPr/>
        </p:nvSpPr>
        <p:spPr bwMode="auto">
          <a:xfrm>
            <a:off x="3883025" y="8685213"/>
            <a:ext cx="2973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algn="r" eaLnBrk="1" hangingPunct="1">
              <a:spcBef>
                <a:spcPct val="0"/>
              </a:spcBef>
            </a:pPr>
            <a:fld id="{4A654A3C-D6D4-468D-9ED3-46C89B7E9061}" type="slidenum">
              <a:rPr lang="en-US" altLang="zh-CN">
                <a:solidFill>
                  <a:srgbClr val="000000"/>
                </a:solidFill>
              </a:rPr>
            </a:fld>
            <a:endParaRPr lang="en-US" altLang="zh-CN">
              <a:solidFill>
                <a:srgbClr val="000000"/>
              </a:solidFill>
            </a:endParaRPr>
          </a:p>
        </p:txBody>
      </p:sp>
      <p:sp>
        <p:nvSpPr>
          <p:cNvPr id="58371" name="Rectangle 2"/>
          <p:cNvSpPr>
            <a:spLocks noGrp="1" noRot="1" noChangeAspect="1" noChangeArrowheads="1" noTextEdit="1"/>
          </p:cNvSpPr>
          <p:nvPr>
            <p:ph type="sldImg"/>
          </p:nvPr>
        </p:nvSpPr>
        <p:spPr>
          <a:noFill/>
          <a:ln>
            <a:solidFill>
              <a:srgbClr val="000000"/>
            </a:solidFill>
            <a:miter lim="800000"/>
          </a:ln>
        </p:spPr>
      </p:sp>
      <p:sp>
        <p:nvSpPr>
          <p:cNvPr id="58372" name="Rectangle 3"/>
          <p:cNvSpPr>
            <a:spLocks noGrp="1" noChangeArrowheads="1"/>
          </p:cNvSpPr>
          <p:nvPr>
            <p:ph type="body" idx="1"/>
          </p:nvPr>
        </p:nvSpPr>
        <p:spPr>
          <a:noFill/>
        </p:spPr>
        <p:txBody>
          <a:bodyPr anchor="t"/>
          <a:lstStyle/>
          <a:p>
            <a:pPr eaLnBrk="1" hangingPunct="1">
              <a:spcBef>
                <a:spcPct val="0"/>
              </a:spcBef>
              <a:buFont typeface="Wingdings" panose="05000000000000000000" pitchFamily="2" charset="2"/>
              <a:buChar char="l"/>
            </a:pPr>
            <a:r>
              <a:rPr lang="zh-CN" altLang="en-US" smtClean="0"/>
              <a:t>任何软件公司和社团甚至是个人都可以将</a:t>
            </a:r>
            <a:r>
              <a:rPr lang="en-US" altLang="zh-CN" smtClean="0"/>
              <a:t>Linux</a:t>
            </a:r>
            <a:r>
              <a:rPr lang="zh-CN" altLang="en-US" smtClean="0"/>
              <a:t>内核和自由软件打包成一个完整的</a:t>
            </a:r>
            <a:r>
              <a:rPr lang="en-US" altLang="zh-CN" smtClean="0"/>
              <a:t>Linux</a:t>
            </a:r>
            <a:r>
              <a:rPr lang="zh-CN" altLang="en-US" smtClean="0"/>
              <a:t>操作系统</a:t>
            </a:r>
            <a:endParaRPr lang="zh-CN" altLang="en-US" smtClean="0"/>
          </a:p>
          <a:p>
            <a:pPr eaLnBrk="1" hangingPunct="1">
              <a:spcBef>
                <a:spcPct val="0"/>
              </a:spcBef>
              <a:buFont typeface="Wingdings" panose="05000000000000000000" pitchFamily="2" charset="2"/>
              <a:buChar char="l"/>
            </a:pPr>
            <a:r>
              <a:rPr lang="zh-CN" altLang="en-US" smtClean="0"/>
              <a:t>发行版的完整名称中都会保留”</a:t>
            </a:r>
            <a:r>
              <a:rPr lang="en-US" altLang="zh-CN" smtClean="0"/>
              <a:t>Linux“</a:t>
            </a:r>
            <a:r>
              <a:rPr lang="zh-CN" altLang="en-US" smtClean="0"/>
              <a:t>的字样</a:t>
            </a:r>
            <a:endParaRPr lang="zh-CN" altLang="en-US" smtClean="0"/>
          </a:p>
          <a:p>
            <a:pPr eaLnBrk="1" hangingPunct="1">
              <a:spcBef>
                <a:spcPct val="0"/>
              </a:spcBef>
              <a:buFont typeface="Wingdings" panose="05000000000000000000" pitchFamily="2" charset="2"/>
              <a:buChar char="l"/>
            </a:pPr>
            <a:r>
              <a:rPr lang="zh-CN" altLang="en-US" smtClean="0"/>
              <a:t>除了上面提到发行版本，同学们还听说过或接触过哪些</a:t>
            </a:r>
            <a:r>
              <a:rPr lang="en-US" altLang="zh-CN" smtClean="0"/>
              <a:t>Linux</a:t>
            </a:r>
            <a:r>
              <a:rPr lang="zh-CN" altLang="en-US" smtClean="0"/>
              <a:t>发行版本？</a:t>
            </a:r>
            <a:endParaRPr lang="zh-CN" altLang="en-US" smtClean="0"/>
          </a:p>
          <a:p>
            <a:pPr eaLnBrk="1" hangingPunct="1">
              <a:spcBef>
                <a:spcPct val="0"/>
              </a:spcBef>
            </a:pPr>
            <a:r>
              <a:rPr lang="zh-CN" altLang="en-US" smtClean="0"/>
              <a:t>	</a:t>
            </a:r>
            <a:r>
              <a:rPr lang="en-US" altLang="zh-CN" smtClean="0"/>
              <a:t>Ubuntu</a:t>
            </a:r>
            <a:r>
              <a:rPr lang="zh-CN" altLang="en-US" smtClean="0"/>
              <a:t>、红旗（</a:t>
            </a:r>
            <a:r>
              <a:rPr lang="en-US" altLang="zh-CN" smtClean="0"/>
              <a:t>Red Flag</a:t>
            </a:r>
            <a:r>
              <a:rPr lang="zh-CN" altLang="en-US" smtClean="0"/>
              <a:t>）、</a:t>
            </a:r>
            <a:r>
              <a:rPr lang="en-US" altLang="zh-CN" smtClean="0"/>
              <a:t>Mandriva</a:t>
            </a:r>
            <a:r>
              <a:rPr lang="zh-CN" altLang="en-US" smtClean="0"/>
              <a:t>、</a:t>
            </a:r>
            <a:r>
              <a:rPr lang="en-US" altLang="zh-CN" smtClean="0"/>
              <a:t>Gentoo</a:t>
            </a:r>
            <a:endParaRPr lang="en-US" altLang="zh-CN" smtClean="0"/>
          </a:p>
        </p:txBody>
      </p:sp>
    </p:spTree>
  </p:cSld>
  <p:clrMapOvr>
    <a:overrideClrMapping bg1="lt1" tx1="dk1" bg2="lt2" tx2="dk2" accent1="accent1" accent2="accent2" accent3="accent3" accent4="accent4" accent5="accent5" accent6="accent6" hlink="hlink" folHlink="folHlink"/>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60418" name="Rectangle 7"/>
          <p:cNvSpPr txBox="1">
            <a:spLocks noGrp="1" noChangeArrowheads="1"/>
          </p:cNvSpPr>
          <p:nvPr/>
        </p:nvSpPr>
        <p:spPr bwMode="auto">
          <a:xfrm>
            <a:off x="3883025" y="8685213"/>
            <a:ext cx="2973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algn="r" eaLnBrk="1" hangingPunct="1">
              <a:spcBef>
                <a:spcPct val="0"/>
              </a:spcBef>
            </a:pPr>
            <a:fld id="{608F99E8-0F4F-4B07-AB1D-4D6F3E266816}" type="slidenum">
              <a:rPr lang="en-US" altLang="zh-CN">
                <a:solidFill>
                  <a:srgbClr val="000000"/>
                </a:solidFill>
              </a:rPr>
            </a:fld>
            <a:endParaRPr lang="en-US" altLang="zh-CN">
              <a:solidFill>
                <a:srgbClr val="000000"/>
              </a:solidFill>
            </a:endParaRPr>
          </a:p>
        </p:txBody>
      </p:sp>
      <p:sp>
        <p:nvSpPr>
          <p:cNvPr id="60419" name="Rectangle 2"/>
          <p:cNvSpPr>
            <a:spLocks noGrp="1" noRot="1" noChangeAspect="1" noChangeArrowheads="1" noTextEdit="1"/>
          </p:cNvSpPr>
          <p:nvPr>
            <p:ph type="sldImg"/>
          </p:nvPr>
        </p:nvSpPr>
        <p:spPr>
          <a:noFill/>
          <a:ln>
            <a:solidFill>
              <a:srgbClr val="000000"/>
            </a:solidFill>
            <a:miter lim="800000"/>
          </a:ln>
        </p:spPr>
      </p:sp>
      <p:sp>
        <p:nvSpPr>
          <p:cNvPr id="60420" name="Rectangle 3"/>
          <p:cNvSpPr>
            <a:spLocks noGrp="1" noChangeArrowheads="1"/>
          </p:cNvSpPr>
          <p:nvPr>
            <p:ph type="body" idx="1"/>
          </p:nvPr>
        </p:nvSpPr>
        <p:spPr>
          <a:noFill/>
        </p:spPr>
        <p:txBody>
          <a:bodyPr anchor="t"/>
          <a:lstStyle/>
          <a:p>
            <a:pPr eaLnBrk="1" hangingPunct="1">
              <a:spcBef>
                <a:spcPct val="0"/>
              </a:spcBef>
              <a:buFontTx/>
              <a:buChar char="•"/>
            </a:pPr>
            <a:r>
              <a:rPr lang="zh-CN" altLang="en-US" smtClean="0"/>
              <a:t>由于</a:t>
            </a:r>
            <a:r>
              <a:rPr lang="en-US" altLang="zh-CN" smtClean="0"/>
              <a:t>Red Hat</a:t>
            </a:r>
            <a:r>
              <a:rPr lang="zh-CN" altLang="en-US" smtClean="0"/>
              <a:t>公司所发布的</a:t>
            </a:r>
            <a:r>
              <a:rPr lang="en-US" altLang="zh-CN" smtClean="0"/>
              <a:t>Red Hat Linux</a:t>
            </a:r>
            <a:r>
              <a:rPr lang="zh-CN" altLang="en-US" smtClean="0"/>
              <a:t>系列发行版本具有更广泛的企业用户基础，也代表着</a:t>
            </a:r>
            <a:r>
              <a:rPr lang="en-US" altLang="zh-CN" smtClean="0"/>
              <a:t>Linux</a:t>
            </a:r>
            <a:r>
              <a:rPr lang="zh-CN" altLang="en-US" smtClean="0"/>
              <a:t>操作系统的事实标准，因此格外受到用户的重视 ，所以我们学习</a:t>
            </a:r>
            <a:r>
              <a:rPr lang="en-US" altLang="zh-CN" smtClean="0"/>
              <a:t>Linux</a:t>
            </a:r>
            <a:r>
              <a:rPr lang="zh-CN" altLang="en-US" smtClean="0"/>
              <a:t>就从</a:t>
            </a:r>
            <a:r>
              <a:rPr lang="en-US" altLang="zh-CN" smtClean="0"/>
              <a:t>RHEL</a:t>
            </a:r>
            <a:r>
              <a:rPr lang="zh-CN" altLang="en-US" smtClean="0"/>
              <a:t>入手</a:t>
            </a:r>
            <a:endParaRPr lang="zh-CN" altLang="en-US" smtClean="0"/>
          </a:p>
          <a:p>
            <a:pPr eaLnBrk="1" hangingPunct="1">
              <a:spcBef>
                <a:spcPct val="0"/>
              </a:spcBef>
              <a:buFontTx/>
              <a:buChar char="•"/>
            </a:pPr>
            <a:r>
              <a:rPr lang="zh-CN" altLang="en-US" smtClean="0"/>
              <a:t>截至</a:t>
            </a:r>
            <a:r>
              <a:rPr lang="en-US" altLang="zh-CN" smtClean="0"/>
              <a:t>2009</a:t>
            </a:r>
            <a:r>
              <a:rPr lang="zh-CN" altLang="en-US" smtClean="0"/>
              <a:t>年</a:t>
            </a:r>
            <a:r>
              <a:rPr lang="en-US" altLang="zh-CN" smtClean="0"/>
              <a:t>9</a:t>
            </a:r>
            <a:r>
              <a:rPr lang="zh-CN" altLang="en-US" smtClean="0"/>
              <a:t>月，</a:t>
            </a:r>
            <a:r>
              <a:rPr lang="en-US" altLang="zh-CN" b="1" smtClean="0"/>
              <a:t>Fedora Core</a:t>
            </a:r>
            <a:r>
              <a:rPr lang="zh-CN" altLang="en-US" b="1" smtClean="0"/>
              <a:t>已经发布</a:t>
            </a:r>
            <a:r>
              <a:rPr lang="en-US" altLang="zh-CN" b="1" smtClean="0"/>
              <a:t>11</a:t>
            </a:r>
            <a:r>
              <a:rPr lang="zh-CN" altLang="en-US" b="1" smtClean="0"/>
              <a:t>版本</a:t>
            </a:r>
            <a:endParaRPr lang="zh-CN" altLang="en-US" b="1" smtClean="0"/>
          </a:p>
        </p:txBody>
      </p:sp>
    </p:spTree>
  </p:cSld>
  <p:clrMapOvr>
    <a:overrideClrMapping bg1="lt1" tx1="dk1" bg2="lt2" tx2="dk2" accent1="accent1" accent2="accent2" accent3="accent3" accent4="accent4" accent5="accent5" accent6="accent6" hlink="hlink" folHlink="folHlink"/>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E9AF9EA5-4FDE-46E4-9950-932D37CCEEF8}" type="slidenum">
              <a:rPr lang="en-US" altLang="zh-CN"/>
            </a:fld>
            <a:endParaRPr lang="en-US" altLang="zh-CN"/>
          </a:p>
        </p:txBody>
      </p:sp>
      <p:sp>
        <p:nvSpPr>
          <p:cNvPr id="35842" name="Rectangle 2"/>
          <p:cNvSpPr>
            <a:spLocks noGrp="1" noRot="1" noChangeAspect="1" noChangeArrowheads="1" noTextEdit="1"/>
          </p:cNvSpPr>
          <p:nvPr>
            <p:ph type="sldImg"/>
          </p:nvPr>
        </p:nvSpPr>
        <p:spPr/>
      </p:sp>
      <p:sp>
        <p:nvSpPr>
          <p:cNvPr id="35843" name="Rectangle 3"/>
          <p:cNvSpPr>
            <a:spLocks noGrp="1" noChangeArrowheads="1"/>
          </p:cNvSpPr>
          <p:nvPr>
            <p:ph type="body" idx="1"/>
          </p:nvPr>
        </p:nvSpPr>
        <p:spPr/>
        <p:txBody>
          <a:bodyPr/>
          <a:lstStyle/>
          <a:p>
            <a:r>
              <a:rPr lang="zh-CN" altLang="en-US" sz="1200" kern="1200" dirty="0" smtClean="0">
                <a:solidFill>
                  <a:schemeClr val="tx1"/>
                </a:solidFill>
                <a:effectLst/>
                <a:latin typeface="Calibri" panose="020F0502020204030204" pitchFamily="34" charset="0"/>
                <a:ea typeface="宋体" panose="02010600030101010101" pitchFamily="2" charset="-122"/>
                <a:cs typeface="+mn-cs"/>
              </a:rPr>
              <a:t>内核是系统核，发行版是每个社团增加了外围资源（比如用户界面，系统安装，程序更新），所以各发行版的内核可以一致，但发行版采取的各种用户应用方式可能不同。</a:t>
            </a:r>
            <a:endParaRPr lang="en-US" altLang="zh-CN" sz="1200" kern="1200" dirty="0" smtClean="0">
              <a:solidFill>
                <a:schemeClr val="tx1"/>
              </a:solidFill>
              <a:effectLst/>
              <a:latin typeface="Calibri" panose="020F0502020204030204" pitchFamily="34" charset="0"/>
              <a:ea typeface="宋体" panose="02010600030101010101" pitchFamily="2" charset="-122"/>
              <a:cs typeface="+mn-cs"/>
            </a:endParaRPr>
          </a:p>
          <a:p>
            <a:r>
              <a:rPr lang="en-US" altLang="zh-CN" sz="1200" i="1" kern="1200" dirty="0" err="1" smtClean="0">
                <a:solidFill>
                  <a:schemeClr val="tx1"/>
                </a:solidFill>
                <a:effectLst/>
                <a:latin typeface="Calibri" panose="020F0502020204030204" pitchFamily="34" charset="0"/>
                <a:ea typeface="宋体" panose="02010600030101010101" pitchFamily="2" charset="-122"/>
                <a:cs typeface="+mn-cs"/>
              </a:rPr>
              <a:t>linux</a:t>
            </a:r>
            <a:r>
              <a:rPr lang="zh-CN" altLang="en-US" sz="1200" kern="1200" dirty="0" smtClean="0">
                <a:solidFill>
                  <a:schemeClr val="tx1"/>
                </a:solidFill>
                <a:effectLst/>
                <a:latin typeface="Calibri" panose="020F0502020204030204" pitchFamily="34" charset="0"/>
                <a:ea typeface="宋体" panose="02010600030101010101" pitchFamily="2" charset="-122"/>
                <a:cs typeface="+mn-cs"/>
              </a:rPr>
              <a:t>有这么多</a:t>
            </a:r>
            <a:r>
              <a:rPr lang="zh-CN" altLang="en-US" sz="1200" i="1" kern="1200" dirty="0" smtClean="0">
                <a:solidFill>
                  <a:schemeClr val="tx1"/>
                </a:solidFill>
                <a:effectLst/>
                <a:latin typeface="Calibri" panose="020F0502020204030204" pitchFamily="34" charset="0"/>
                <a:ea typeface="宋体" panose="02010600030101010101" pitchFamily="2" charset="-122"/>
                <a:cs typeface="+mn-cs"/>
              </a:rPr>
              <a:t>的版本</a:t>
            </a:r>
            <a:r>
              <a:rPr lang="zh-CN" altLang="en-US" sz="1200" kern="1200" dirty="0" smtClean="0">
                <a:solidFill>
                  <a:schemeClr val="tx1"/>
                </a:solidFill>
                <a:effectLst/>
                <a:latin typeface="Calibri" panose="020F0502020204030204" pitchFamily="34" charset="0"/>
                <a:ea typeface="宋体" panose="02010600030101010101" pitchFamily="2" charset="-122"/>
                <a:cs typeface="+mn-cs"/>
              </a:rPr>
              <a:t>我觉得应该是开源造成的</a:t>
            </a:r>
            <a:r>
              <a:rPr lang="en-US" altLang="zh-CN" sz="1200" kern="1200" dirty="0" smtClean="0">
                <a:solidFill>
                  <a:schemeClr val="tx1"/>
                </a:solidFill>
                <a:effectLst/>
                <a:latin typeface="Calibri" panose="020F0502020204030204" pitchFamily="34" charset="0"/>
                <a:ea typeface="宋体" panose="02010600030101010101" pitchFamily="2" charset="-122"/>
                <a:cs typeface="+mn-cs"/>
              </a:rPr>
              <a:t>,</a:t>
            </a:r>
            <a:r>
              <a:rPr lang="zh-CN" altLang="en-US" sz="1200" kern="1200" dirty="0" smtClean="0">
                <a:solidFill>
                  <a:schemeClr val="tx1"/>
                </a:solidFill>
                <a:effectLst/>
                <a:latin typeface="Calibri" panose="020F0502020204030204" pitchFamily="34" charset="0"/>
                <a:ea typeface="宋体" panose="02010600030101010101" pitchFamily="2" charset="-122"/>
                <a:cs typeface="+mn-cs"/>
              </a:rPr>
              <a:t>任何人都可以对</a:t>
            </a:r>
            <a:r>
              <a:rPr lang="en-US" altLang="zh-CN" sz="1200" i="1" kern="1200" dirty="0" err="1" smtClean="0">
                <a:solidFill>
                  <a:schemeClr val="tx1"/>
                </a:solidFill>
                <a:effectLst/>
                <a:latin typeface="Calibri" panose="020F0502020204030204" pitchFamily="34" charset="0"/>
                <a:ea typeface="宋体" panose="02010600030101010101" pitchFamily="2" charset="-122"/>
                <a:cs typeface="+mn-cs"/>
              </a:rPr>
              <a:t>linux</a:t>
            </a:r>
            <a:r>
              <a:rPr lang="zh-CN" altLang="en-US" sz="1200" kern="1200" dirty="0" smtClean="0">
                <a:solidFill>
                  <a:schemeClr val="tx1"/>
                </a:solidFill>
                <a:effectLst/>
                <a:latin typeface="Calibri" panose="020F0502020204030204" pitchFamily="34" charset="0"/>
                <a:ea typeface="宋体" panose="02010600030101010101" pitchFamily="2" charset="-122"/>
                <a:cs typeface="+mn-cs"/>
              </a:rPr>
              <a:t>进行修改</a:t>
            </a:r>
            <a:r>
              <a:rPr lang="en-US" altLang="zh-CN" sz="1200" kern="1200" dirty="0" smtClean="0">
                <a:solidFill>
                  <a:schemeClr val="tx1"/>
                </a:solidFill>
                <a:effectLst/>
                <a:latin typeface="Calibri" panose="020F0502020204030204" pitchFamily="34" charset="0"/>
                <a:ea typeface="宋体" panose="02010600030101010101" pitchFamily="2" charset="-122"/>
                <a:cs typeface="+mn-cs"/>
              </a:rPr>
              <a:t>,</a:t>
            </a:r>
            <a:r>
              <a:rPr lang="zh-CN" altLang="en-US" sz="1200" kern="1200" dirty="0" smtClean="0">
                <a:solidFill>
                  <a:schemeClr val="tx1"/>
                </a:solidFill>
                <a:effectLst/>
                <a:latin typeface="Calibri" panose="020F0502020204030204" pitchFamily="34" charset="0"/>
                <a:ea typeface="宋体" panose="02010600030101010101" pitchFamily="2" charset="-122"/>
                <a:cs typeface="+mn-cs"/>
              </a:rPr>
              <a:t>根据自己的</a:t>
            </a:r>
            <a:r>
              <a:rPr lang="zh-CN" altLang="en-US" sz="1600" kern="1200" dirty="0" smtClean="0">
                <a:solidFill>
                  <a:srgbClr val="FF0000"/>
                </a:solidFill>
                <a:effectLst/>
                <a:latin typeface="Calibri" panose="020F0502020204030204" pitchFamily="34" charset="0"/>
                <a:ea typeface="宋体" panose="02010600030101010101" pitchFamily="2" charset="-122"/>
                <a:cs typeface="+mn-cs"/>
              </a:rPr>
              <a:t>需要和喜好</a:t>
            </a:r>
            <a:r>
              <a:rPr lang="zh-CN" altLang="en-US" sz="1200" kern="1200" dirty="0" smtClean="0">
                <a:solidFill>
                  <a:schemeClr val="tx1"/>
                </a:solidFill>
                <a:effectLst/>
                <a:latin typeface="Calibri" panose="020F0502020204030204" pitchFamily="34" charset="0"/>
                <a:ea typeface="宋体" panose="02010600030101010101" pitchFamily="2" charset="-122"/>
                <a:cs typeface="+mn-cs"/>
              </a:rPr>
              <a:t>随便改</a:t>
            </a:r>
            <a:r>
              <a:rPr lang="en-US" altLang="zh-CN" sz="1200" kern="1200" dirty="0" smtClean="0">
                <a:solidFill>
                  <a:schemeClr val="tx1"/>
                </a:solidFill>
                <a:effectLst/>
                <a:latin typeface="Calibri" panose="020F0502020204030204" pitchFamily="34" charset="0"/>
                <a:ea typeface="宋体" panose="02010600030101010101" pitchFamily="2" charset="-122"/>
                <a:cs typeface="+mn-cs"/>
              </a:rPr>
              <a:t>,</a:t>
            </a:r>
            <a:r>
              <a:rPr lang="zh-CN" altLang="en-US" sz="1200" kern="1200" dirty="0" smtClean="0">
                <a:solidFill>
                  <a:schemeClr val="tx1"/>
                </a:solidFill>
                <a:effectLst/>
                <a:latin typeface="Calibri" panose="020F0502020204030204" pitchFamily="34" charset="0"/>
                <a:ea typeface="宋体" panose="02010600030101010101" pitchFamily="2" charset="-122"/>
                <a:cs typeface="+mn-cs"/>
              </a:rPr>
              <a:t>每个人都有自己的想法</a:t>
            </a:r>
            <a:r>
              <a:rPr lang="en-US" altLang="zh-CN" sz="1200" kern="1200" dirty="0" smtClean="0">
                <a:solidFill>
                  <a:schemeClr val="tx1"/>
                </a:solidFill>
                <a:effectLst/>
                <a:latin typeface="Calibri" panose="020F0502020204030204" pitchFamily="34" charset="0"/>
                <a:ea typeface="宋体" panose="02010600030101010101" pitchFamily="2" charset="-122"/>
                <a:cs typeface="+mn-cs"/>
              </a:rPr>
              <a:t>,</a:t>
            </a:r>
            <a:r>
              <a:rPr lang="zh-CN" altLang="en-US" sz="1200" kern="1200" dirty="0" smtClean="0">
                <a:solidFill>
                  <a:schemeClr val="tx1"/>
                </a:solidFill>
                <a:effectLst/>
                <a:latin typeface="Calibri" panose="020F0502020204030204" pitchFamily="34" charset="0"/>
                <a:ea typeface="宋体" panose="02010600030101010101" pitchFamily="2" charset="-122"/>
                <a:cs typeface="+mn-cs"/>
              </a:rPr>
              <a:t>所以修改出来不同</a:t>
            </a:r>
            <a:r>
              <a:rPr lang="zh-CN" altLang="en-US" sz="1200" i="1" kern="1200" dirty="0" smtClean="0">
                <a:solidFill>
                  <a:schemeClr val="tx1"/>
                </a:solidFill>
                <a:effectLst/>
                <a:latin typeface="Calibri" panose="020F0502020204030204" pitchFamily="34" charset="0"/>
                <a:ea typeface="宋体" panose="02010600030101010101" pitchFamily="2" charset="-122"/>
                <a:cs typeface="+mn-cs"/>
              </a:rPr>
              <a:t>的版本</a:t>
            </a:r>
            <a:endParaRPr lang="zh-CN" altLang="zh-CN"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从目前来看，桌面版本尚未出现所谓的商业版本，只有服务器版本有商业版， 但是 即使是服务器的商业版，单纯的</a:t>
            </a:r>
            <a:r>
              <a:rPr lang="en-US" altLang="zh-CN" dirty="0" err="1" smtClean="0"/>
              <a:t>linux</a:t>
            </a:r>
            <a:r>
              <a:rPr lang="zh-CN" altLang="en-US" dirty="0" smtClean="0"/>
              <a:t>使用还是不需要付费的，只有需要商业公司提供技术支持和安全支持的时候才需要付费购买服务</a:t>
            </a:r>
            <a:br>
              <a:rPr lang="zh-CN" altLang="en-US" dirty="0" smtClean="0"/>
            </a:br>
            <a:endParaRPr lang="zh-CN" altLang="en-US" dirty="0"/>
          </a:p>
        </p:txBody>
      </p:sp>
      <p:sp>
        <p:nvSpPr>
          <p:cNvPr id="4" name="灯片编号占位符 3"/>
          <p:cNvSpPr>
            <a:spLocks noGrp="1"/>
          </p:cNvSpPr>
          <p:nvPr>
            <p:ph type="sldNum" sz="quarter" idx="10"/>
          </p:nvPr>
        </p:nvSpPr>
        <p:spPr/>
        <p:txBody>
          <a:bodyPr/>
          <a:lstStyle/>
          <a:p>
            <a:pPr>
              <a:defRPr/>
            </a:pPr>
            <a:fld id="{1E679C6C-2746-491B-BA15-5F4D40008719}"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49154" name="Rectangle 7"/>
          <p:cNvSpPr txBox="1">
            <a:spLocks noGrp="1" noChangeArrowheads="1"/>
          </p:cNvSpPr>
          <p:nvPr/>
        </p:nvSpPr>
        <p:spPr bwMode="auto">
          <a:xfrm>
            <a:off x="3883025" y="8685213"/>
            <a:ext cx="2973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algn="r" eaLnBrk="1" hangingPunct="1">
              <a:spcBef>
                <a:spcPct val="0"/>
              </a:spcBef>
            </a:pPr>
            <a:fld id="{A5305A8C-23A6-4867-9AC0-3949FCF9DBB7}" type="slidenum">
              <a:rPr lang="en-US" altLang="zh-CN"/>
            </a:fld>
            <a:endParaRPr lang="en-US" altLang="zh-CN"/>
          </a:p>
        </p:txBody>
      </p:sp>
      <p:sp>
        <p:nvSpPr>
          <p:cNvPr id="49155" name="Text Box 2"/>
          <p:cNvSpPr txBox="1">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defTabSz="44958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ea typeface="宋体" panose="02010600030101010101" pitchFamily="2" charset="-122"/>
              </a:defRPr>
            </a:lvl1pPr>
            <a:lvl2pPr marL="742950" indent="-285750" defTabSz="44958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ea typeface="宋体" panose="02010600030101010101" pitchFamily="2" charset="-122"/>
              </a:defRPr>
            </a:lvl2pPr>
            <a:lvl3pPr marL="1143000" indent="-228600" defTabSz="44958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ea typeface="宋体" panose="02010600030101010101" pitchFamily="2" charset="-122"/>
              </a:defRPr>
            </a:lvl3pPr>
            <a:lvl4pPr marL="1600200" indent="-228600" defTabSz="44958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ea typeface="宋体" panose="02010600030101010101" pitchFamily="2" charset="-122"/>
              </a:defRPr>
            </a:lvl4pPr>
            <a:lvl5pPr marL="2057400" indent="-228600" defTabSz="44958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ea typeface="宋体" panose="02010600030101010101" pitchFamily="2" charset="-122"/>
              </a:defRPr>
            </a:lvl5pPr>
            <a:lvl6pPr marL="2514600" indent="-228600" defTabSz="44958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ea typeface="宋体" panose="02010600030101010101" pitchFamily="2" charset="-122"/>
              </a:defRPr>
            </a:lvl6pPr>
            <a:lvl7pPr marL="2971800" indent="-228600" defTabSz="44958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ea typeface="宋体" panose="02010600030101010101" pitchFamily="2" charset="-122"/>
              </a:defRPr>
            </a:lvl7pPr>
            <a:lvl8pPr marL="3429000" indent="-228600" defTabSz="44958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ea typeface="宋体" panose="02010600030101010101" pitchFamily="2" charset="-122"/>
              </a:defRPr>
            </a:lvl8pPr>
            <a:lvl9pPr marL="3886200" indent="-228600" defTabSz="44958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ea typeface="宋体" panose="02010600030101010101" pitchFamily="2" charset="-122"/>
              </a:defRPr>
            </a:lvl9pPr>
          </a:lstStyle>
          <a:p>
            <a:pPr algn="r">
              <a:spcBef>
                <a:spcPct val="0"/>
              </a:spcBef>
            </a:pPr>
            <a:fld id="{FA305C19-B351-4555-A968-B0ACDBDC4DA0}" type="slidenum">
              <a:rPr lang="en-US" altLang="zh-CN">
                <a:solidFill>
                  <a:srgbClr val="000000"/>
                </a:solidFill>
                <a:latin typeface="Tahoma" panose="020B0604030504040204" pitchFamily="34" charset="0"/>
              </a:rPr>
            </a:fld>
            <a:endParaRPr lang="en-US" altLang="zh-CN">
              <a:solidFill>
                <a:srgbClr val="000000"/>
              </a:solidFill>
              <a:latin typeface="Tahoma" panose="020B0604030504040204" pitchFamily="34" charset="0"/>
            </a:endParaRPr>
          </a:p>
        </p:txBody>
      </p:sp>
      <p:sp>
        <p:nvSpPr>
          <p:cNvPr id="49156" name="Text Box 3"/>
          <p:cNvSpPr txBox="1">
            <a:spLocks noChangeArrowheads="1"/>
          </p:cNvSpPr>
          <p:nvPr/>
        </p:nvSpPr>
        <p:spPr bwMode="auto">
          <a:xfrm>
            <a:off x="0" y="8686800"/>
            <a:ext cx="2970213"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defTabSz="44958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ea typeface="宋体" panose="02010600030101010101" pitchFamily="2" charset="-122"/>
              </a:defRPr>
            </a:lvl1pPr>
            <a:lvl2pPr marL="742950" indent="-285750" defTabSz="44958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ea typeface="宋体" panose="02010600030101010101" pitchFamily="2" charset="-122"/>
              </a:defRPr>
            </a:lvl2pPr>
            <a:lvl3pPr marL="1143000" indent="-228600" defTabSz="44958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ea typeface="宋体" panose="02010600030101010101" pitchFamily="2" charset="-122"/>
              </a:defRPr>
            </a:lvl3pPr>
            <a:lvl4pPr marL="1600200" indent="-228600" defTabSz="44958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ea typeface="宋体" panose="02010600030101010101" pitchFamily="2" charset="-122"/>
              </a:defRPr>
            </a:lvl4pPr>
            <a:lvl5pPr marL="2057400" indent="-228600" defTabSz="44958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ea typeface="宋体" panose="02010600030101010101" pitchFamily="2" charset="-122"/>
              </a:defRPr>
            </a:lvl5pPr>
            <a:lvl6pPr marL="2514600" indent="-228600" defTabSz="44958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ea typeface="宋体" panose="02010600030101010101" pitchFamily="2" charset="-122"/>
              </a:defRPr>
            </a:lvl6pPr>
            <a:lvl7pPr marL="2971800" indent="-228600" defTabSz="44958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ea typeface="宋体" panose="02010600030101010101" pitchFamily="2" charset="-122"/>
              </a:defRPr>
            </a:lvl7pPr>
            <a:lvl8pPr marL="3429000" indent="-228600" defTabSz="44958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ea typeface="宋体" panose="02010600030101010101" pitchFamily="2" charset="-122"/>
              </a:defRPr>
            </a:lvl8pPr>
            <a:lvl9pPr marL="3886200" indent="-228600" defTabSz="44958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ea typeface="宋体" panose="02010600030101010101" pitchFamily="2" charset="-122"/>
              </a:defRPr>
            </a:lvl9pPr>
          </a:lstStyle>
          <a:p>
            <a:pPr>
              <a:spcBef>
                <a:spcPct val="0"/>
              </a:spcBef>
            </a:pPr>
            <a:endParaRPr lang="en-US" altLang="zh-CN">
              <a:solidFill>
                <a:srgbClr val="000000"/>
              </a:solidFill>
              <a:latin typeface="Tahoma" panose="020B0604030504040204" pitchFamily="34" charset="0"/>
            </a:endParaRPr>
          </a:p>
        </p:txBody>
      </p:sp>
      <p:sp>
        <p:nvSpPr>
          <p:cNvPr id="49157" name="Text Box 4"/>
          <p:cNvSpPr txBox="1">
            <a:spLocks noChangeArrowheads="1"/>
          </p:cNvSpPr>
          <p:nvPr/>
        </p:nvSpPr>
        <p:spPr bwMode="auto">
          <a:xfrm>
            <a:off x="0" y="0"/>
            <a:ext cx="2970213"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defTabSz="44958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ea typeface="宋体" panose="02010600030101010101" pitchFamily="2" charset="-122"/>
              </a:defRPr>
            </a:lvl1pPr>
            <a:lvl2pPr marL="742950" indent="-285750" defTabSz="44958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ea typeface="宋体" panose="02010600030101010101" pitchFamily="2" charset="-122"/>
              </a:defRPr>
            </a:lvl2pPr>
            <a:lvl3pPr marL="1143000" indent="-228600" defTabSz="44958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ea typeface="宋体" panose="02010600030101010101" pitchFamily="2" charset="-122"/>
              </a:defRPr>
            </a:lvl3pPr>
            <a:lvl4pPr marL="1600200" indent="-228600" defTabSz="44958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ea typeface="宋体" panose="02010600030101010101" pitchFamily="2" charset="-122"/>
              </a:defRPr>
            </a:lvl4pPr>
            <a:lvl5pPr marL="2057400" indent="-228600" defTabSz="44958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ea typeface="宋体" panose="02010600030101010101" pitchFamily="2" charset="-122"/>
              </a:defRPr>
            </a:lvl5pPr>
            <a:lvl6pPr marL="2514600" indent="-228600" defTabSz="44958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ea typeface="宋体" panose="02010600030101010101" pitchFamily="2" charset="-122"/>
              </a:defRPr>
            </a:lvl6pPr>
            <a:lvl7pPr marL="2971800" indent="-228600" defTabSz="44958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ea typeface="宋体" panose="02010600030101010101" pitchFamily="2" charset="-122"/>
              </a:defRPr>
            </a:lvl7pPr>
            <a:lvl8pPr marL="3429000" indent="-228600" defTabSz="44958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ea typeface="宋体" panose="02010600030101010101" pitchFamily="2" charset="-122"/>
              </a:defRPr>
            </a:lvl8pPr>
            <a:lvl9pPr marL="3886200" indent="-228600" defTabSz="44958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ea typeface="宋体" panose="02010600030101010101" pitchFamily="2" charset="-122"/>
              </a:defRPr>
            </a:lvl9pPr>
          </a:lstStyle>
          <a:p>
            <a:pPr>
              <a:spcBef>
                <a:spcPct val="0"/>
              </a:spcBef>
            </a:pPr>
            <a:endParaRPr lang="en-US" altLang="zh-CN">
              <a:solidFill>
                <a:srgbClr val="000000"/>
              </a:solidFill>
              <a:latin typeface="Tahoma" panose="020B0604030504040204" pitchFamily="34" charset="0"/>
            </a:endParaRPr>
          </a:p>
        </p:txBody>
      </p:sp>
      <p:sp>
        <p:nvSpPr>
          <p:cNvPr id="49158" name="Text Box 5"/>
          <p:cNvSpPr txBox="1">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defTabSz="44958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ea typeface="宋体" panose="02010600030101010101" pitchFamily="2" charset="-122"/>
              </a:defRPr>
            </a:lvl1pPr>
            <a:lvl2pPr marL="742950" indent="-285750" defTabSz="44958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ea typeface="宋体" panose="02010600030101010101" pitchFamily="2" charset="-122"/>
              </a:defRPr>
            </a:lvl2pPr>
            <a:lvl3pPr marL="1143000" indent="-228600" defTabSz="44958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ea typeface="宋体" panose="02010600030101010101" pitchFamily="2" charset="-122"/>
              </a:defRPr>
            </a:lvl3pPr>
            <a:lvl4pPr marL="1600200" indent="-228600" defTabSz="44958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ea typeface="宋体" panose="02010600030101010101" pitchFamily="2" charset="-122"/>
              </a:defRPr>
            </a:lvl4pPr>
            <a:lvl5pPr marL="2057400" indent="-228600" defTabSz="44958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ea typeface="宋体" panose="02010600030101010101" pitchFamily="2" charset="-122"/>
              </a:defRPr>
            </a:lvl5pPr>
            <a:lvl6pPr marL="2514600" indent="-228600" defTabSz="44958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ea typeface="宋体" panose="02010600030101010101" pitchFamily="2" charset="-122"/>
              </a:defRPr>
            </a:lvl6pPr>
            <a:lvl7pPr marL="2971800" indent="-228600" defTabSz="44958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ea typeface="宋体" panose="02010600030101010101" pitchFamily="2" charset="-122"/>
              </a:defRPr>
            </a:lvl7pPr>
            <a:lvl8pPr marL="3429000" indent="-228600" defTabSz="44958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ea typeface="宋体" panose="02010600030101010101" pitchFamily="2" charset="-122"/>
              </a:defRPr>
            </a:lvl8pPr>
            <a:lvl9pPr marL="3886200" indent="-228600" defTabSz="44958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ea typeface="宋体" panose="02010600030101010101" pitchFamily="2" charset="-122"/>
              </a:defRPr>
            </a:lvl9pPr>
          </a:lstStyle>
          <a:p>
            <a:pPr algn="r">
              <a:spcBef>
                <a:spcPct val="0"/>
              </a:spcBef>
            </a:pPr>
            <a:endParaRPr lang="en-US" altLang="zh-CN">
              <a:solidFill>
                <a:srgbClr val="000000"/>
              </a:solidFill>
              <a:latin typeface="Tahoma" panose="020B0604030504040204" pitchFamily="34" charset="0"/>
            </a:endParaRPr>
          </a:p>
        </p:txBody>
      </p:sp>
      <p:sp>
        <p:nvSpPr>
          <p:cNvPr id="49159" name="Rectangle 6"/>
          <p:cNvSpPr>
            <a:spLocks noGrp="1" noRot="1" noChangeAspect="1" noChangeArrowheads="1" noTextEdit="1"/>
          </p:cNvSpPr>
          <p:nvPr>
            <p:ph type="sldImg"/>
          </p:nvPr>
        </p:nvSpPr>
        <p:spPr>
          <a:noFill/>
          <a:ln>
            <a:solidFill>
              <a:srgbClr val="000000"/>
            </a:solidFill>
            <a:miter lim="800000"/>
          </a:ln>
        </p:spPr>
      </p:sp>
      <p:sp>
        <p:nvSpPr>
          <p:cNvPr id="49160" name="Text Box 7"/>
          <p:cNvSpPr>
            <a:spLocks noGrp="1" noChangeArrowheads="1"/>
          </p:cNvSpPr>
          <p:nvPr>
            <p:ph type="body" idx="1"/>
          </p:nvPr>
        </p:nvSpPr>
        <p:spPr>
          <a:noFill/>
        </p:spPr>
        <p:txBody>
          <a:bodyPr lIns="90000" tIns="46800" rIns="90000" bIns="46800" anchor="t"/>
          <a:lstStyle/>
          <a:p>
            <a:pPr defTabSz="449580"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CN" dirty="0" smtClean="0">
                <a:latin typeface="Times New Roman" panose="02020603050405020304" pitchFamily="18" charset="0"/>
              </a:rPr>
              <a:t>Linux</a:t>
            </a:r>
            <a:r>
              <a:rPr lang="zh-CN" altLang="en-US" dirty="0" smtClean="0">
                <a:latin typeface="Times New Roman" panose="02020603050405020304" pitchFamily="18" charset="0"/>
              </a:rPr>
              <a:t>几乎是网络的代名词，在网络上有庞大的</a:t>
            </a:r>
            <a:r>
              <a:rPr lang="en-US" altLang="zh-CN" dirty="0" smtClean="0">
                <a:latin typeface="Times New Roman" panose="02020603050405020304" pitchFamily="18" charset="0"/>
              </a:rPr>
              <a:t>Linux</a:t>
            </a:r>
            <a:r>
              <a:rPr lang="zh-CN" altLang="en-US" dirty="0" smtClean="0">
                <a:latin typeface="Times New Roman" panose="02020603050405020304" pitchFamily="18" charset="0"/>
              </a:rPr>
              <a:t>支持者队伍。随着越来越多的</a:t>
            </a:r>
            <a:r>
              <a:rPr lang="en-US" altLang="zh-CN" dirty="0" smtClean="0">
                <a:latin typeface="Times New Roman" panose="02020603050405020304" pitchFamily="18" charset="0"/>
              </a:rPr>
              <a:t>Linux</a:t>
            </a:r>
            <a:r>
              <a:rPr lang="zh-CN" altLang="en-US" dirty="0" smtClean="0">
                <a:latin typeface="Times New Roman" panose="02020603050405020304" pitchFamily="18" charset="0"/>
              </a:rPr>
              <a:t>厂商的加入</a:t>
            </a:r>
            <a:r>
              <a:rPr lang="en-US" altLang="zh-CN" dirty="0" smtClean="0">
                <a:latin typeface="Times New Roman" panose="02020603050405020304" pitchFamily="18" charset="0"/>
              </a:rPr>
              <a:t>(</a:t>
            </a:r>
            <a:r>
              <a:rPr lang="zh-CN" altLang="en-US" dirty="0" smtClean="0">
                <a:latin typeface="Times New Roman" panose="02020603050405020304" pitchFamily="18" charset="0"/>
              </a:rPr>
              <a:t>目前</a:t>
            </a:r>
            <a:r>
              <a:rPr lang="en-US" altLang="zh-CN" dirty="0" smtClean="0">
                <a:latin typeface="Times New Roman" panose="02020603050405020304" pitchFamily="18" charset="0"/>
              </a:rPr>
              <a:t>Linux</a:t>
            </a:r>
            <a:r>
              <a:rPr lang="zh-CN" altLang="en-US" dirty="0" smtClean="0">
                <a:latin typeface="Times New Roman" panose="02020603050405020304" pitchFamily="18" charset="0"/>
              </a:rPr>
              <a:t>版本已有</a:t>
            </a:r>
            <a:r>
              <a:rPr lang="en-US" altLang="zh-CN" dirty="0" smtClean="0">
                <a:latin typeface="Times New Roman" panose="02020603050405020304" pitchFamily="18" charset="0"/>
              </a:rPr>
              <a:t>188</a:t>
            </a:r>
            <a:r>
              <a:rPr lang="zh-CN" altLang="en-US" dirty="0" smtClean="0">
                <a:latin typeface="Times New Roman" panose="02020603050405020304" pitchFamily="18" charset="0"/>
              </a:rPr>
              <a:t>个</a:t>
            </a:r>
            <a:r>
              <a:rPr lang="en-US" altLang="zh-CN" dirty="0" smtClean="0">
                <a:latin typeface="Times New Roman" panose="02020603050405020304" pitchFamily="18" charset="0"/>
              </a:rPr>
              <a:t>)</a:t>
            </a:r>
            <a:r>
              <a:rPr lang="zh-CN" altLang="en-US" dirty="0" smtClean="0">
                <a:latin typeface="Times New Roman" panose="02020603050405020304" pitchFamily="18" charset="0"/>
              </a:rPr>
              <a:t>，它的应用已经从网络扩展到几乎所有</a:t>
            </a:r>
            <a:r>
              <a:rPr lang="en-US" altLang="zh-CN" dirty="0" smtClean="0">
                <a:latin typeface="Times New Roman" panose="02020603050405020304" pitchFamily="18" charset="0"/>
              </a:rPr>
              <a:t>IT</a:t>
            </a:r>
            <a:r>
              <a:rPr lang="zh-CN" altLang="en-US" dirty="0" smtClean="0">
                <a:latin typeface="Times New Roman" panose="02020603050405020304" pitchFamily="18" charset="0"/>
              </a:rPr>
              <a:t>领域，从数据库、企业级</a:t>
            </a:r>
            <a:r>
              <a:rPr lang="en-US" altLang="zh-CN" dirty="0" smtClean="0">
                <a:latin typeface="Times New Roman" panose="02020603050405020304" pitchFamily="18" charset="0"/>
              </a:rPr>
              <a:t>Office</a:t>
            </a:r>
            <a:r>
              <a:rPr lang="zh-CN" altLang="en-US" dirty="0" smtClean="0">
                <a:latin typeface="Times New Roman" panose="02020603050405020304" pitchFamily="18" charset="0"/>
              </a:rPr>
              <a:t>、电子商务软件、网络管理、</a:t>
            </a:r>
            <a:r>
              <a:rPr lang="en-US" altLang="zh-CN" dirty="0" smtClean="0">
                <a:latin typeface="Times New Roman" panose="02020603050405020304" pitchFamily="18" charset="0"/>
              </a:rPr>
              <a:t>RAS(</a:t>
            </a:r>
            <a:r>
              <a:rPr lang="zh-CN" altLang="en-US" dirty="0" smtClean="0">
                <a:latin typeface="Times New Roman" panose="02020603050405020304" pitchFamily="18" charset="0"/>
              </a:rPr>
              <a:t>可靠性、可用性和可服务性</a:t>
            </a:r>
            <a:r>
              <a:rPr lang="en-US" altLang="zh-CN" dirty="0" smtClean="0">
                <a:latin typeface="Times New Roman" panose="02020603050405020304" pitchFamily="18" charset="0"/>
              </a:rPr>
              <a:t>)</a:t>
            </a:r>
            <a:r>
              <a:rPr lang="zh-CN" altLang="en-US" dirty="0" smtClean="0">
                <a:latin typeface="Times New Roman" panose="02020603050405020304" pitchFamily="18" charset="0"/>
              </a:rPr>
              <a:t>计算，到计算机辅助设计</a:t>
            </a:r>
            <a:r>
              <a:rPr lang="zh-CN" altLang="en-US" b="1" dirty="0" smtClean="0">
                <a:latin typeface="Times New Roman" panose="02020603050405020304" pitchFamily="18" charset="0"/>
              </a:rPr>
              <a:t>制造</a:t>
            </a:r>
            <a:r>
              <a:rPr lang="en-US" altLang="zh-CN" dirty="0" smtClean="0">
                <a:latin typeface="Times New Roman" panose="02020603050405020304" pitchFamily="18" charset="0"/>
              </a:rPr>
              <a:t>(</a:t>
            </a:r>
            <a:r>
              <a:rPr lang="en-US" altLang="zh-CN" b="1" dirty="0" smtClean="0">
                <a:latin typeface="Times New Roman" panose="02020603050405020304" pitchFamily="18" charset="0"/>
              </a:rPr>
              <a:t>CA</a:t>
            </a:r>
            <a:r>
              <a:rPr lang="en-US" altLang="zh-CN" dirty="0" smtClean="0">
                <a:latin typeface="Times New Roman" panose="02020603050405020304" pitchFamily="18" charset="0"/>
              </a:rPr>
              <a:t>D/CAM)</a:t>
            </a:r>
            <a:r>
              <a:rPr lang="zh-CN" altLang="en-US" dirty="0" smtClean="0">
                <a:latin typeface="Times New Roman" panose="02020603050405020304" pitchFamily="18" charset="0"/>
              </a:rPr>
              <a:t>、电影特技模拟等各个方面。随着</a:t>
            </a:r>
            <a:r>
              <a:rPr lang="en-US" altLang="zh-CN" dirty="0" smtClean="0">
                <a:latin typeface="Times New Roman" panose="02020603050405020304" pitchFamily="18" charset="0"/>
              </a:rPr>
              <a:t>Linux</a:t>
            </a:r>
            <a:r>
              <a:rPr lang="zh-CN" altLang="en-US" dirty="0" smtClean="0">
                <a:latin typeface="Times New Roman" panose="02020603050405020304" pitchFamily="18" charset="0"/>
              </a:rPr>
              <a:t>新版本的不断推出，性能也在大幅度提高，全球各地许多企业已开始应用</a:t>
            </a:r>
            <a:r>
              <a:rPr lang="en-US" altLang="zh-CN" dirty="0" smtClean="0">
                <a:latin typeface="Times New Roman" panose="02020603050405020304" pitchFamily="18" charset="0"/>
              </a:rPr>
              <a:t>Linux</a:t>
            </a:r>
            <a:r>
              <a:rPr lang="zh-CN" altLang="en-US" dirty="0" smtClean="0">
                <a:latin typeface="Times New Roman" panose="02020603050405020304" pitchFamily="18" charset="0"/>
              </a:rPr>
              <a:t>操作平台或</a:t>
            </a:r>
            <a:r>
              <a:rPr lang="zh-CN" altLang="en-US" b="1" dirty="0" smtClean="0">
                <a:latin typeface="Times New Roman" panose="02020603050405020304" pitchFamily="18" charset="0"/>
              </a:rPr>
              <a:t>服务器</a:t>
            </a:r>
            <a:r>
              <a:rPr lang="zh-CN" altLang="en-US" dirty="0" smtClean="0">
                <a:latin typeface="Times New Roman" panose="02020603050405020304" pitchFamily="18" charset="0"/>
              </a:rPr>
              <a:t>来处理庞大的资料。 </a:t>
            </a:r>
            <a:endParaRPr lang="zh-CN" altLang="en-US" dirty="0" smtClean="0">
              <a:latin typeface="Times New Roman" panose="02020603050405020304" pitchFamily="18" charset="0"/>
            </a:endParaRPr>
          </a:p>
          <a:p>
            <a:pPr defTabSz="449580"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dirty="0" smtClean="0">
              <a:latin typeface="Times New Roman" panose="02020603050405020304" pitchFamily="18" charset="0"/>
            </a:endParaRPr>
          </a:p>
          <a:p>
            <a:pPr defTabSz="449580"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zh-CN" altLang="en-US" dirty="0" smtClean="0">
                <a:latin typeface="Times New Roman" panose="02020603050405020304" pitchFamily="18" charset="0"/>
              </a:rPr>
              <a:t>航天的嵌入式操作系统。</a:t>
            </a:r>
            <a:endParaRPr lang="en-US" dirty="0" smtClean="0">
              <a:latin typeface="Times New Roman" panose="02020603050405020304" pitchFamily="18" charset="0"/>
            </a:endParaRPr>
          </a:p>
        </p:txBody>
      </p:sp>
    </p:spTree>
  </p:cSld>
  <p:clrMapOvr>
    <a:overrideClrMapping bg1="lt1" tx1="dk1" bg2="lt2" tx2="dk2" accent1="accent1" accent2="accent2" accent3="accent3" accent4="accent4" accent5="accent5" accent6="accent6" hlink="hlink" folHlink="folHlink"/>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52226" name="Rectangle 7"/>
          <p:cNvSpPr txBox="1">
            <a:spLocks noGrp="1" noChangeArrowheads="1"/>
          </p:cNvSpPr>
          <p:nvPr/>
        </p:nvSpPr>
        <p:spPr bwMode="auto">
          <a:xfrm>
            <a:off x="3883025" y="8685213"/>
            <a:ext cx="2973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algn="r" eaLnBrk="1" hangingPunct="1">
              <a:spcBef>
                <a:spcPct val="0"/>
              </a:spcBef>
            </a:pPr>
            <a:fld id="{3833A14C-062E-4196-ABBB-ED0D036C45D6}" type="slidenum">
              <a:rPr lang="en-US" altLang="zh-CN"/>
            </a:fld>
            <a:endParaRPr lang="en-US" altLang="zh-CN"/>
          </a:p>
        </p:txBody>
      </p:sp>
      <p:sp>
        <p:nvSpPr>
          <p:cNvPr id="52227" name="Rectangle 2"/>
          <p:cNvSpPr>
            <a:spLocks noGrp="1" noRot="1" noChangeAspect="1" noChangeArrowheads="1" noTextEdit="1"/>
          </p:cNvSpPr>
          <p:nvPr>
            <p:ph type="sldImg"/>
          </p:nvPr>
        </p:nvSpPr>
        <p:spPr>
          <a:noFill/>
          <a:ln>
            <a:solidFill>
              <a:srgbClr val="000000"/>
            </a:solidFill>
            <a:miter lim="800000"/>
          </a:ln>
        </p:spPr>
      </p:sp>
      <p:sp>
        <p:nvSpPr>
          <p:cNvPr id="52228" name="Text Box 3"/>
          <p:cNvSpPr>
            <a:spLocks noGrp="1" noChangeArrowheads="1"/>
          </p:cNvSpPr>
          <p:nvPr>
            <p:ph type="body" idx="1"/>
          </p:nvPr>
        </p:nvSpPr>
        <p:spPr>
          <a:noFill/>
        </p:spPr>
        <p:txBody>
          <a:bodyPr lIns="90000" tIns="46800" rIns="90000" bIns="46800" anchor="t"/>
          <a:lstStyle/>
          <a:p>
            <a:pPr defTabSz="449580"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zh-CN" altLang="en-US" dirty="0" smtClean="0">
                <a:latin typeface="Times New Roman" panose="02020603050405020304" pitchFamily="18" charset="0"/>
              </a:rPr>
              <a:t>除了</a:t>
            </a:r>
            <a:r>
              <a:rPr lang="en-US" altLang="zh-CN" dirty="0" smtClean="0">
                <a:latin typeface="Times New Roman" panose="02020603050405020304" pitchFamily="18" charset="0"/>
              </a:rPr>
              <a:t>《</a:t>
            </a:r>
            <a:r>
              <a:rPr lang="zh-CN" altLang="en-US" dirty="0" smtClean="0">
                <a:latin typeface="Arial" panose="020B0604020202020204" pitchFamily="34" charset="0"/>
              </a:rPr>
              <a:t>泰坦尼克号</a:t>
            </a:r>
            <a:r>
              <a:rPr lang="en-US" altLang="zh-CN" dirty="0" smtClean="0">
                <a:latin typeface="Arial" panose="020B0604020202020204" pitchFamily="34" charset="0"/>
              </a:rPr>
              <a:t>》</a:t>
            </a:r>
            <a:r>
              <a:rPr lang="zh-CN" altLang="en-US" dirty="0" smtClean="0">
                <a:latin typeface="Arial" panose="020B0604020202020204" pitchFamily="34" charset="0"/>
              </a:rPr>
              <a:t>外，</a:t>
            </a:r>
            <a:r>
              <a:rPr lang="en-US" altLang="zh-CN" dirty="0" smtClean="0">
                <a:latin typeface="Arial" panose="020B0604020202020204" pitchFamily="34" charset="0"/>
              </a:rPr>
              <a:t>《</a:t>
            </a:r>
            <a:r>
              <a:rPr lang="zh-CN" altLang="en-US" dirty="0" smtClean="0">
                <a:latin typeface="Arial" panose="020B0604020202020204" pitchFamily="34" charset="0"/>
              </a:rPr>
              <a:t>辛巴达</a:t>
            </a:r>
            <a:r>
              <a:rPr lang="en-US" altLang="zh-CN" dirty="0" smtClean="0">
                <a:latin typeface="Arial" panose="020B0604020202020204" pitchFamily="34" charset="0"/>
              </a:rPr>
              <a:t>》</a:t>
            </a:r>
            <a:r>
              <a:rPr lang="zh-CN" altLang="en-US" dirty="0" smtClean="0">
                <a:latin typeface="Arial" panose="020B0604020202020204" pitchFamily="34" charset="0"/>
              </a:rPr>
              <a:t>和</a:t>
            </a:r>
            <a:r>
              <a:rPr lang="en-US" altLang="zh-CN" dirty="0" smtClean="0">
                <a:latin typeface="Arial" panose="020B0604020202020204" pitchFamily="34" charset="0"/>
              </a:rPr>
              <a:t>《</a:t>
            </a:r>
            <a:r>
              <a:rPr lang="zh-CN" altLang="en-US" dirty="0" smtClean="0">
                <a:latin typeface="Arial" panose="020B0604020202020204" pitchFamily="34" charset="0"/>
              </a:rPr>
              <a:t>怪物史莱特</a:t>
            </a:r>
            <a:r>
              <a:rPr lang="en-US" altLang="zh-CN" dirty="0" smtClean="0">
                <a:latin typeface="Arial" panose="020B0604020202020204" pitchFamily="34" charset="0"/>
              </a:rPr>
              <a:t>》</a:t>
            </a:r>
            <a:r>
              <a:rPr lang="zh-CN" altLang="en-US" dirty="0" smtClean="0">
                <a:latin typeface="Arial" panose="020B0604020202020204" pitchFamily="34" charset="0"/>
              </a:rPr>
              <a:t>都是在运行</a:t>
            </a:r>
            <a:r>
              <a:rPr lang="en-US" altLang="zh-CN" dirty="0" smtClean="0">
                <a:latin typeface="Arial" panose="020B0604020202020204" pitchFamily="34" charset="0"/>
              </a:rPr>
              <a:t>Linux</a:t>
            </a:r>
            <a:r>
              <a:rPr lang="zh-CN" altLang="en-US" dirty="0" smtClean="0">
                <a:latin typeface="Arial" panose="020B0604020202020204" pitchFamily="34" charset="0"/>
              </a:rPr>
              <a:t>的系统上制作出来的。</a:t>
            </a:r>
            <a:endParaRPr lang="en-US" altLang="zh-CN" dirty="0" smtClean="0">
              <a:latin typeface="Arial" panose="020B0604020202020204" pitchFamily="34" charset="0"/>
            </a:endParaRPr>
          </a:p>
          <a:p>
            <a:pPr defTabSz="449580"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CN" dirty="0" err="1" smtClean="0">
                <a:latin typeface="Arial" panose="020B0604020202020204" pitchFamily="34" charset="0"/>
              </a:rPr>
              <a:t>PaintWeb</a:t>
            </a:r>
            <a:endParaRPr lang="en-US" altLang="zh-CN" dirty="0" smtClean="0">
              <a:latin typeface="Arial" panose="020B0604020202020204" pitchFamily="34" charset="0"/>
            </a:endParaRPr>
          </a:p>
          <a:p>
            <a:pPr defTabSz="449580"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CN" dirty="0" err="1" smtClean="0">
                <a:latin typeface="Arial" panose="020B0604020202020204" pitchFamily="34" charset="0"/>
              </a:rPr>
              <a:t>EasyImage</a:t>
            </a:r>
            <a:endParaRPr lang="en-US" altLang="zh-CN" dirty="0" smtClean="0">
              <a:latin typeface="Arial" panose="020B0604020202020204" pitchFamily="34" charset="0"/>
            </a:endParaRPr>
          </a:p>
        </p:txBody>
      </p:sp>
    </p:spTree>
  </p:cSld>
  <p:clrMapOvr>
    <a:overrideClrMapping bg1="lt1" tx1="dk1" bg2="lt2" tx2="dk2" accent1="accent1" accent2="accent2" accent3="accent3" accent4="accent4" accent5="accent5" accent6="accent6" hlink="hlink" folHlink="folHlink"/>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defTabSz="449580" eaLnBrk="1" hangingPunct="1">
              <a:spcBef>
                <a:spcPts val="600"/>
              </a:spcBef>
              <a:buClr>
                <a:srgbClr val="6600CC"/>
              </a:buClr>
              <a:buFont typeface="Wingdings" panose="05000000000000000000"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zh-CN" altLang="en-US" sz="2400" dirty="0" smtClean="0">
                <a:ea typeface="宋体" panose="02010600030101010101" pitchFamily="2" charset="-122"/>
              </a:rPr>
              <a:t>大部分大型互联公司都在使用</a:t>
            </a:r>
            <a:r>
              <a:rPr lang="en-US" altLang="zh-CN" sz="2400" dirty="0" smtClean="0">
                <a:ea typeface="宋体" panose="02010600030101010101" pitchFamily="2" charset="-122"/>
              </a:rPr>
              <a:t>Linux</a:t>
            </a:r>
            <a:r>
              <a:rPr lang="zh-CN" altLang="en-US" sz="2400" dirty="0" smtClean="0">
                <a:ea typeface="宋体" panose="02010600030101010101" pitchFamily="2" charset="-122"/>
              </a:rPr>
              <a:t>提供</a:t>
            </a:r>
            <a:r>
              <a:rPr lang="en-US" altLang="zh-CN" sz="2400" dirty="0" smtClean="0">
                <a:ea typeface="宋体" panose="02010600030101010101" pitchFamily="2" charset="-122"/>
              </a:rPr>
              <a:t>Web</a:t>
            </a:r>
            <a:r>
              <a:rPr lang="zh-CN" altLang="en-US" sz="2400" dirty="0" smtClean="0">
                <a:ea typeface="宋体" panose="02010600030101010101" pitchFamily="2" charset="-122"/>
              </a:rPr>
              <a:t>服务</a:t>
            </a:r>
            <a:r>
              <a:rPr lang="en-US" altLang="zh-CN" sz="2400" dirty="0" smtClean="0">
                <a:ea typeface="宋体" panose="02010600030101010101" pitchFamily="2" charset="-122"/>
              </a:rPr>
              <a:t>(</a:t>
            </a:r>
            <a:r>
              <a:rPr lang="zh-CN" altLang="en-US" sz="2000" dirty="0" smtClean="0">
                <a:ea typeface="宋体" panose="02010600030101010101" pitchFamily="2" charset="-122"/>
              </a:rPr>
              <a:t>新浪网、赛迪网等都采用了</a:t>
            </a:r>
            <a:r>
              <a:rPr lang="en-US" altLang="zh-CN" sz="2000" dirty="0" smtClean="0">
                <a:ea typeface="宋体" panose="02010600030101010101" pitchFamily="2" charset="-122"/>
              </a:rPr>
              <a:t>Linux</a:t>
            </a:r>
            <a:r>
              <a:rPr lang="zh-CN" altLang="en-US" sz="2000" dirty="0" smtClean="0">
                <a:ea typeface="宋体" panose="02010600030101010101" pitchFamily="2" charset="-122"/>
              </a:rPr>
              <a:t>操作系统</a:t>
            </a:r>
            <a:r>
              <a:rPr lang="zh-CN" altLang="en-US" dirty="0" smtClean="0">
                <a:ea typeface="宋体" panose="02010600030101010101" pitchFamily="2" charset="-122"/>
              </a:rPr>
              <a:t> </a:t>
            </a:r>
            <a:r>
              <a:rPr lang="en-US" altLang="zh-CN" dirty="0" smtClean="0">
                <a:ea typeface="宋体" panose="02010600030101010101" pitchFamily="2" charset="-122"/>
              </a:rPr>
              <a:t>)</a:t>
            </a:r>
            <a:endParaRPr lang="zh-CN" altLang="en-US" dirty="0" smtClean="0">
              <a:ea typeface="宋体" panose="02010600030101010101" pitchFamily="2" charset="-122"/>
            </a:endParaRPr>
          </a:p>
          <a:p>
            <a:pPr marL="0" indent="0" defTabSz="449580" eaLnBrk="1" hangingPunct="1">
              <a:spcBef>
                <a:spcPts val="600"/>
              </a:spcBef>
              <a:buClr>
                <a:srgbClr val="6600CC"/>
              </a:buClr>
              <a:buFont typeface="Wingdings" panose="05000000000000000000"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zh-CN" sz="2400" dirty="0" smtClean="0">
                <a:ea typeface="宋体" panose="02010600030101010101" pitchFamily="2" charset="-122"/>
              </a:rPr>
              <a:t>Google</a:t>
            </a:r>
            <a:r>
              <a:rPr lang="zh-CN" altLang="en-US" sz="2400" dirty="0" smtClean="0">
                <a:ea typeface="宋体" panose="02010600030101010101" pitchFamily="2" charset="-122"/>
              </a:rPr>
              <a:t>用十万台</a:t>
            </a:r>
            <a:r>
              <a:rPr lang="en-US" altLang="zh-CN" sz="2400" dirty="0" smtClean="0">
                <a:ea typeface="宋体" panose="02010600030101010101" pitchFamily="2" charset="-122"/>
              </a:rPr>
              <a:t>Linux</a:t>
            </a:r>
            <a:r>
              <a:rPr lang="zh-CN" altLang="en-US" sz="2400" dirty="0" smtClean="0">
                <a:ea typeface="宋体" panose="02010600030101010101" pitchFamily="2" charset="-122"/>
              </a:rPr>
              <a:t>计算机提供搜索服务</a:t>
            </a:r>
            <a:endParaRPr lang="zh-CN" altLang="en-US" sz="2400" dirty="0" smtClean="0">
              <a:ea typeface="宋体" panose="02010600030101010101" pitchFamily="2" charset="-122"/>
            </a:endParaRPr>
          </a:p>
          <a:p>
            <a:pPr marL="0" indent="0" defTabSz="449580" eaLnBrk="1" hangingPunct="1">
              <a:spcBef>
                <a:spcPts val="600"/>
              </a:spcBef>
              <a:buClr>
                <a:srgbClr val="6600CC"/>
              </a:buClr>
              <a:buFont typeface="Wingdings" panose="05000000000000000000"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zh-CN" sz="2400" dirty="0" smtClean="0">
                <a:ea typeface="宋体" panose="02010600030101010101" pitchFamily="2" charset="-122"/>
              </a:rPr>
              <a:t>QQ</a:t>
            </a:r>
            <a:r>
              <a:rPr lang="zh-CN" altLang="en-US" sz="2400" dirty="0" smtClean="0">
                <a:ea typeface="宋体" panose="02010600030101010101" pitchFamily="2" charset="-122"/>
              </a:rPr>
              <a:t>也靠</a:t>
            </a:r>
            <a:r>
              <a:rPr lang="en-US" altLang="zh-CN" sz="2400" dirty="0" smtClean="0">
                <a:ea typeface="宋体" panose="02010600030101010101" pitchFamily="2" charset="-122"/>
              </a:rPr>
              <a:t>Linux</a:t>
            </a:r>
            <a:r>
              <a:rPr lang="zh-CN" altLang="en-US" sz="2400" dirty="0" smtClean="0">
                <a:ea typeface="宋体" panose="02010600030101010101" pitchFamily="2" charset="-122"/>
              </a:rPr>
              <a:t>的服务器</a:t>
            </a:r>
            <a:endParaRPr lang="zh-CN" altLang="en-US" sz="2400" dirty="0" smtClean="0">
              <a:ea typeface="宋体" panose="02010600030101010101" pitchFamily="2" charset="-122"/>
            </a:endParaRPr>
          </a:p>
          <a:p>
            <a:pPr marL="0" indent="0" defTabSz="449580" eaLnBrk="1" hangingPunct="1">
              <a:spcBef>
                <a:spcPts val="600"/>
              </a:spcBef>
              <a:buClr>
                <a:srgbClr val="6600CC"/>
              </a:buClr>
              <a:buFont typeface="Wingdings" panose="05000000000000000000"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zh-CN" altLang="en-US" sz="2400" dirty="0" smtClean="0"/>
              <a:t>安卓手机内核；</a:t>
            </a:r>
            <a:endParaRPr lang="zh-CN" altLang="en-US" sz="2400" dirty="0" smtClean="0"/>
          </a:p>
          <a:p>
            <a:pPr marL="0" indent="0" defTabSz="449580" eaLnBrk="1" hangingPunct="1">
              <a:spcBef>
                <a:spcPts val="600"/>
              </a:spcBef>
              <a:buClr>
                <a:srgbClr val="6600CC"/>
              </a:buClr>
              <a:buFont typeface="Wingdings" panose="05000000000000000000"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zh-CN" altLang="en-US" sz="2400" dirty="0" smtClean="0">
                <a:ea typeface="宋体" panose="02010600030101010101" pitchFamily="2" charset="-122"/>
              </a:rPr>
              <a:t>全球最大网上书店亚马逊使用的是</a:t>
            </a:r>
            <a:r>
              <a:rPr lang="en-US" altLang="zh-CN" sz="2400" dirty="0" smtClean="0">
                <a:ea typeface="宋体" panose="02010600030101010101" pitchFamily="2" charset="-122"/>
              </a:rPr>
              <a:t>Linux</a:t>
            </a:r>
            <a:r>
              <a:rPr lang="zh-CN" altLang="en-US" sz="2400" dirty="0" smtClean="0">
                <a:ea typeface="宋体" panose="02010600030101010101" pitchFamily="2" charset="-122"/>
              </a:rPr>
              <a:t>平台</a:t>
            </a:r>
            <a:endParaRPr lang="zh-CN" altLang="en-US" sz="2400" dirty="0" smtClean="0">
              <a:ea typeface="宋体" panose="02010600030101010101" pitchFamily="2" charset="-122"/>
            </a:endParaRPr>
          </a:p>
          <a:p>
            <a:pPr marL="0" indent="0" defTabSz="449580" eaLnBrk="1" hangingPunct="1">
              <a:spcBef>
                <a:spcPts val="600"/>
              </a:spcBef>
              <a:buClr>
                <a:srgbClr val="6600CC"/>
              </a:buClr>
              <a:buFont typeface="Wingdings" panose="05000000000000000000"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zh-CN" sz="2400" dirty="0" smtClean="0">
                <a:ea typeface="宋体" panose="02010600030101010101" pitchFamily="2" charset="-122"/>
              </a:rPr>
              <a:t>SONY</a:t>
            </a:r>
            <a:r>
              <a:rPr lang="zh-CN" altLang="en-US" sz="2400" dirty="0" smtClean="0">
                <a:ea typeface="宋体" panose="02010600030101010101" pitchFamily="2" charset="-122"/>
              </a:rPr>
              <a:t>的</a:t>
            </a:r>
            <a:r>
              <a:rPr lang="en-US" altLang="zh-CN" sz="2400" dirty="0" smtClean="0">
                <a:ea typeface="宋体" panose="02010600030101010101" pitchFamily="2" charset="-122"/>
              </a:rPr>
              <a:t>PS2</a:t>
            </a:r>
            <a:r>
              <a:rPr lang="zh-CN" altLang="en-US" sz="2400" dirty="0" smtClean="0">
                <a:ea typeface="宋体" panose="02010600030101010101" pitchFamily="2" charset="-122"/>
              </a:rPr>
              <a:t>游戏机其实骨子里就是 </a:t>
            </a:r>
            <a:r>
              <a:rPr lang="en-US" altLang="zh-CN" sz="2400" dirty="0" smtClean="0">
                <a:ea typeface="宋体" panose="02010600030101010101" pitchFamily="2" charset="-122"/>
              </a:rPr>
              <a:t>Linux</a:t>
            </a:r>
            <a:endParaRPr lang="en-US" altLang="zh-CN" sz="2400" dirty="0" smtClean="0">
              <a:ea typeface="宋体" panose="02010600030101010101" pitchFamily="2" charset="-122"/>
            </a:endParaRPr>
          </a:p>
          <a:p>
            <a:pPr marL="0" indent="0" defTabSz="449580" eaLnBrk="1" hangingPunct="1">
              <a:spcBef>
                <a:spcPts val="600"/>
              </a:spcBef>
              <a:buClr>
                <a:srgbClr val="6600CC"/>
              </a:buClr>
              <a:buFont typeface="Wingdings" panose="05000000000000000000"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zh-CN" altLang="en-US" sz="2400" dirty="0" smtClean="0">
                <a:ea typeface="宋体" panose="02010600030101010101" pitchFamily="2" charset="-122"/>
              </a:rPr>
              <a:t>中国国家邮政局全面信赖</a:t>
            </a:r>
            <a:r>
              <a:rPr lang="en-US" altLang="zh-CN" sz="2400" dirty="0" smtClean="0">
                <a:ea typeface="宋体" panose="02010600030101010101" pitchFamily="2" charset="-122"/>
              </a:rPr>
              <a:t>Linux</a:t>
            </a:r>
            <a:r>
              <a:rPr lang="zh-CN" altLang="en-US" sz="2400" dirty="0" smtClean="0">
                <a:ea typeface="宋体" panose="02010600030101010101" pitchFamily="2" charset="-122"/>
              </a:rPr>
              <a:t>平台</a:t>
            </a:r>
            <a:endParaRPr lang="zh-CN" altLang="en-US" sz="2400" dirty="0" smtClean="0">
              <a:ea typeface="宋体" panose="02010600030101010101" pitchFamily="2" charset="-122"/>
            </a:endParaRPr>
          </a:p>
          <a:p>
            <a:pPr marL="0" indent="0" defTabSz="449580" eaLnBrk="1" hangingPunct="1">
              <a:spcBef>
                <a:spcPts val="600"/>
              </a:spcBef>
              <a:buClr>
                <a:srgbClr val="6600CC"/>
              </a:buClr>
              <a:buFont typeface="Wingdings" panose="05000000000000000000"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zh-CN" altLang="en-US" sz="2400" dirty="0" smtClean="0">
                <a:ea typeface="宋体" panose="02010600030101010101" pitchFamily="2" charset="-122"/>
              </a:rPr>
              <a:t>德国慕尼黑市政府的</a:t>
            </a:r>
            <a:r>
              <a:rPr lang="en-US" altLang="zh-CN" sz="2400" dirty="0" smtClean="0">
                <a:ea typeface="宋体" panose="02010600030101010101" pitchFamily="2" charset="-122"/>
              </a:rPr>
              <a:t>14000</a:t>
            </a:r>
            <a:r>
              <a:rPr lang="zh-CN" altLang="en-US" sz="2400" dirty="0" smtClean="0">
                <a:ea typeface="宋体" panose="02010600030101010101" pitchFamily="2" charset="-122"/>
              </a:rPr>
              <a:t>台计算的操作系统是</a:t>
            </a:r>
            <a:r>
              <a:rPr lang="en-US" altLang="zh-CN" sz="2400" dirty="0" smtClean="0">
                <a:ea typeface="宋体" panose="02010600030101010101" pitchFamily="2" charset="-122"/>
              </a:rPr>
              <a:t>Linux</a:t>
            </a:r>
            <a:endParaRPr lang="en-US" altLang="zh-CN" sz="2400" dirty="0" smtClean="0">
              <a:ea typeface="宋体" panose="02010600030101010101" pitchFamily="2" charset="-122"/>
            </a:endParaRPr>
          </a:p>
          <a:p>
            <a:pPr marL="0" indent="0" defTabSz="449580" eaLnBrk="1" hangingPunct="1">
              <a:spcBef>
                <a:spcPts val="600"/>
              </a:spcBef>
              <a:buClr>
                <a:srgbClr val="6600CC"/>
              </a:buClr>
              <a:buFont typeface="Wingdings" panose="05000000000000000000"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zh-CN" altLang="en-US" sz="2400" dirty="0" smtClean="0">
                <a:ea typeface="宋体" panose="02010600030101010101" pitchFamily="2" charset="-122"/>
              </a:rPr>
              <a:t>美国的天气预报现在靠</a:t>
            </a:r>
            <a:r>
              <a:rPr lang="en-US" altLang="zh-CN" sz="2400" dirty="0" smtClean="0">
                <a:ea typeface="宋体" panose="02010600030101010101" pitchFamily="2" charset="-122"/>
              </a:rPr>
              <a:t>Linux</a:t>
            </a:r>
            <a:r>
              <a:rPr lang="zh-CN" altLang="en-US" sz="2400" dirty="0" smtClean="0">
                <a:ea typeface="宋体" panose="02010600030101010101" pitchFamily="2" charset="-122"/>
              </a:rPr>
              <a:t>系统</a:t>
            </a:r>
            <a:endParaRPr lang="zh-CN" altLang="en-US" sz="2400" dirty="0" smtClean="0">
              <a:ea typeface="宋体" panose="02010600030101010101" pitchFamily="2" charset="-122"/>
            </a:endParaRPr>
          </a:p>
        </p:txBody>
      </p:sp>
      <p:sp>
        <p:nvSpPr>
          <p:cNvPr id="4" name="灯片编号占位符 3"/>
          <p:cNvSpPr>
            <a:spLocks noGrp="1"/>
          </p:cNvSpPr>
          <p:nvPr>
            <p:ph type="sldNum" sz="quarter" idx="10"/>
          </p:nvPr>
        </p:nvSpPr>
        <p:spPr/>
        <p:txBody>
          <a:bodyPr/>
          <a:lstStyle/>
          <a:p>
            <a:pPr>
              <a:defRPr/>
            </a:pPr>
            <a:fld id="{1E679C6C-2746-491B-BA15-5F4D40008719}"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aseline="0" dirty="0" smtClean="0"/>
              <a:t>       </a:t>
            </a:r>
            <a:r>
              <a:rPr lang="zh-CN" altLang="en-US" dirty="0" smtClean="0"/>
              <a:t>无人机</a:t>
            </a:r>
            <a:r>
              <a:rPr lang="en-US" altLang="zh-CN" dirty="0" smtClean="0"/>
              <a:t>:</a:t>
            </a:r>
            <a:r>
              <a:rPr lang="zh-CN" altLang="en-US" sz="1200" b="0" i="0" kern="1200" dirty="0" smtClean="0">
                <a:solidFill>
                  <a:schemeClr val="tx1"/>
                </a:solidFill>
                <a:effectLst/>
                <a:latin typeface="Calibri" panose="020F0502020204030204" pitchFamily="34" charset="0"/>
                <a:ea typeface="宋体" panose="02010600030101010101" pitchFamily="2" charset="-122"/>
                <a:cs typeface="+mn-cs"/>
              </a:rPr>
              <a:t>专业航拍利器。法国公司</a:t>
            </a:r>
            <a:r>
              <a:rPr lang="en-US" altLang="zh-CN" sz="1200" b="0" i="0" kern="1200" dirty="0" smtClean="0">
                <a:solidFill>
                  <a:schemeClr val="tx1"/>
                </a:solidFill>
                <a:effectLst/>
                <a:latin typeface="Calibri" panose="020F0502020204030204" pitchFamily="34" charset="0"/>
                <a:ea typeface="宋体" panose="02010600030101010101" pitchFamily="2" charset="-122"/>
                <a:cs typeface="+mn-cs"/>
              </a:rPr>
              <a:t>Parrot</a:t>
            </a:r>
            <a:r>
              <a:rPr lang="zh-CN" altLang="en-US" sz="1200" b="0" i="0" kern="1200" dirty="0" smtClean="0">
                <a:solidFill>
                  <a:schemeClr val="tx1"/>
                </a:solidFill>
                <a:effectLst/>
                <a:latin typeface="Calibri" panose="020F0502020204030204" pitchFamily="34" charset="0"/>
                <a:ea typeface="宋体" panose="02010600030101010101" pitchFamily="2" charset="-122"/>
                <a:cs typeface="+mn-cs"/>
              </a:rPr>
              <a:t>推出了新款无人机</a:t>
            </a:r>
            <a:r>
              <a:rPr lang="en-US" altLang="zh-CN" sz="1200" b="0" i="0" kern="1200" dirty="0" smtClean="0">
                <a:solidFill>
                  <a:schemeClr val="tx1"/>
                </a:solidFill>
                <a:effectLst/>
                <a:latin typeface="Calibri" panose="020F0502020204030204" pitchFamily="34" charset="0"/>
                <a:ea typeface="宋体" panose="02010600030101010101" pitchFamily="2" charset="-122"/>
                <a:cs typeface="+mn-cs"/>
              </a:rPr>
              <a:t>Bebop Drone</a:t>
            </a:r>
            <a:r>
              <a:rPr lang="zh-CN" altLang="en-US" sz="1200" b="0" i="0" kern="1200" dirty="0" smtClean="0">
                <a:solidFill>
                  <a:schemeClr val="tx1"/>
                </a:solidFill>
                <a:effectLst/>
                <a:latin typeface="Calibri" panose="020F0502020204030204" pitchFamily="34" charset="0"/>
                <a:ea typeface="宋体" panose="02010600030101010101" pitchFamily="2" charset="-122"/>
                <a:cs typeface="+mn-cs"/>
              </a:rPr>
              <a:t>。</a:t>
            </a:r>
            <a:r>
              <a:rPr lang="en-US" altLang="zh-CN" sz="1200" b="0" i="0" kern="1200" dirty="0" smtClean="0">
                <a:solidFill>
                  <a:schemeClr val="tx1"/>
                </a:solidFill>
                <a:effectLst/>
                <a:latin typeface="Calibri" panose="020F0502020204030204" pitchFamily="34" charset="0"/>
                <a:ea typeface="宋体" panose="02010600030101010101" pitchFamily="2" charset="-122"/>
                <a:cs typeface="+mn-cs"/>
              </a:rPr>
              <a:t>Bebop</a:t>
            </a:r>
            <a:r>
              <a:rPr lang="zh-CN" altLang="en-US" sz="1200" b="0" i="0" kern="1200" dirty="0" smtClean="0">
                <a:solidFill>
                  <a:schemeClr val="tx1"/>
                </a:solidFill>
                <a:effectLst/>
                <a:latin typeface="Calibri" panose="020F0502020204030204" pitchFamily="34" charset="0"/>
                <a:ea typeface="宋体" panose="02010600030101010101" pitchFamily="2" charset="-122"/>
                <a:cs typeface="+mn-cs"/>
              </a:rPr>
              <a:t>配有</a:t>
            </a:r>
            <a:r>
              <a:rPr lang="en-US" altLang="zh-CN" sz="1200" b="0" i="0" kern="1200" dirty="0" smtClean="0">
                <a:solidFill>
                  <a:schemeClr val="tx1"/>
                </a:solidFill>
                <a:effectLst/>
                <a:latin typeface="Calibri" panose="020F0502020204030204" pitchFamily="34" charset="0"/>
                <a:ea typeface="宋体" panose="02010600030101010101" pitchFamily="2" charset="-122"/>
                <a:cs typeface="+mn-cs"/>
              </a:rPr>
              <a:t>1400</a:t>
            </a:r>
            <a:r>
              <a:rPr lang="zh-CN" altLang="en-US" sz="1200" b="0" i="0" kern="1200" dirty="0" smtClean="0">
                <a:solidFill>
                  <a:schemeClr val="tx1"/>
                </a:solidFill>
                <a:effectLst/>
                <a:latin typeface="Calibri" panose="020F0502020204030204" pitchFamily="34" charset="0"/>
                <a:ea typeface="宋体" panose="02010600030101010101" pitchFamily="2" charset="-122"/>
                <a:cs typeface="+mn-cs"/>
              </a:rPr>
              <a:t>万像素高清摄像头，带有稳定和减震装置，可拍摄</a:t>
            </a:r>
            <a:r>
              <a:rPr lang="en-US" altLang="zh-CN" sz="1200" b="0" i="0" kern="1200" dirty="0" smtClean="0">
                <a:solidFill>
                  <a:schemeClr val="tx1"/>
                </a:solidFill>
                <a:effectLst/>
                <a:latin typeface="Calibri" panose="020F0502020204030204" pitchFamily="34" charset="0"/>
                <a:ea typeface="宋体" panose="02010600030101010101" pitchFamily="2" charset="-122"/>
                <a:cs typeface="+mn-cs"/>
              </a:rPr>
              <a:t>180</a:t>
            </a:r>
            <a:r>
              <a:rPr lang="zh-CN" altLang="en-US" sz="1200" b="0" i="0" kern="1200" dirty="0" smtClean="0">
                <a:solidFill>
                  <a:schemeClr val="tx1"/>
                </a:solidFill>
                <a:effectLst/>
                <a:latin typeface="Calibri" panose="020F0502020204030204" pitchFamily="34" charset="0"/>
                <a:ea typeface="宋体" panose="02010600030101010101" pitchFamily="2" charset="-122"/>
                <a:cs typeface="+mn-cs"/>
              </a:rPr>
              <a:t>度高清图像和视频。</a:t>
            </a:r>
            <a:endParaRPr lang="en-US" altLang="zh-CN" dirty="0" smtClean="0"/>
          </a:p>
          <a:p>
            <a:r>
              <a:rPr lang="en-US" altLang="zh-CN" dirty="0" smtClean="0"/>
              <a:t>       </a:t>
            </a:r>
            <a:r>
              <a:rPr lang="en-US" altLang="zh-CN" dirty="0" err="1" smtClean="0"/>
              <a:t>SaviOne</a:t>
            </a:r>
            <a:r>
              <a:rPr lang="zh-CN" altLang="en-US" dirty="0" smtClean="0"/>
              <a:t>机器服务员 提供简单客房送货服务。</a:t>
            </a:r>
            <a:endParaRPr lang="en-US" altLang="zh-CN" dirty="0" smtClean="0"/>
          </a:p>
          <a:p>
            <a:r>
              <a:rPr lang="zh-CN" altLang="en-US" dirty="0" smtClean="0"/>
              <a:t>       蓝鳍</a:t>
            </a:r>
            <a:r>
              <a:rPr lang="en-US" altLang="zh-CN" sz="1200" b="0" i="0" kern="1200" dirty="0" smtClean="0">
                <a:solidFill>
                  <a:schemeClr val="tx1"/>
                </a:solidFill>
                <a:effectLst/>
                <a:latin typeface="Calibri" panose="020F0502020204030204" pitchFamily="34" charset="0"/>
                <a:ea typeface="宋体" panose="02010600030101010101" pitchFamily="2" charset="-122"/>
                <a:cs typeface="+mn-cs"/>
              </a:rPr>
              <a:t>[</a:t>
            </a:r>
            <a:r>
              <a:rPr lang="en-US" altLang="zh-CN" sz="1200" b="0" i="0" kern="1200" dirty="0" err="1" smtClean="0">
                <a:solidFill>
                  <a:schemeClr val="tx1"/>
                </a:solidFill>
                <a:effectLst/>
                <a:latin typeface="Calibri" panose="020F0502020204030204" pitchFamily="34" charset="0"/>
                <a:ea typeface="宋体" panose="02010600030101010101" pitchFamily="2" charset="-122"/>
                <a:cs typeface="+mn-cs"/>
              </a:rPr>
              <a:t>qí</a:t>
            </a:r>
            <a:r>
              <a:rPr lang="en-US" altLang="zh-CN" sz="1200" b="0" i="0" kern="1200" dirty="0" smtClean="0">
                <a:solidFill>
                  <a:schemeClr val="tx1"/>
                </a:solidFill>
                <a:effectLst/>
                <a:latin typeface="Calibri" panose="020F0502020204030204" pitchFamily="34" charset="0"/>
                <a:ea typeface="宋体" panose="02010600030101010101" pitchFamily="2" charset="-122"/>
                <a:cs typeface="+mn-cs"/>
              </a:rPr>
              <a:t>]</a:t>
            </a:r>
            <a:r>
              <a:rPr lang="en-US" altLang="zh-CN" dirty="0" smtClean="0"/>
              <a:t>-21:</a:t>
            </a:r>
            <a:r>
              <a:rPr lang="zh-CN" altLang="en-US" dirty="0" smtClean="0"/>
              <a:t>是一个高度模块化的自主水下航行器能够同时进行多个传感器和有效载荷</a:t>
            </a:r>
            <a:endParaRPr lang="zh-CN" altLang="en-US" dirty="0"/>
          </a:p>
        </p:txBody>
      </p:sp>
      <p:sp>
        <p:nvSpPr>
          <p:cNvPr id="4" name="灯片编号占位符 3"/>
          <p:cNvSpPr>
            <a:spLocks noGrp="1"/>
          </p:cNvSpPr>
          <p:nvPr>
            <p:ph type="sldNum" sz="quarter" idx="10"/>
          </p:nvPr>
        </p:nvSpPr>
        <p:spPr/>
        <p:txBody>
          <a:bodyPr/>
          <a:lstStyle/>
          <a:p>
            <a:pPr>
              <a:defRPr/>
            </a:pPr>
            <a:fld id="{1E679C6C-2746-491B-BA15-5F4D40008719}"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为什么服务器版的这么贵</a:t>
            </a:r>
            <a:endParaRPr lang="en-US" altLang="zh-CN" dirty="0" smtClean="0"/>
          </a:p>
          <a:p>
            <a:r>
              <a:rPr lang="en-US" altLang="zh-CN" dirty="0" smtClean="0"/>
              <a:t>	</a:t>
            </a:r>
            <a:r>
              <a:rPr lang="zh-CN" altLang="en-US" dirty="0" smtClean="0"/>
              <a:t>内存支持大、硬件支持、性能支持</a:t>
            </a:r>
            <a:endParaRPr lang="en-US" altLang="zh-CN" dirty="0" smtClean="0"/>
          </a:p>
          <a:p>
            <a:endParaRPr lang="en-US" altLang="zh-CN" dirty="0" smtClean="0"/>
          </a:p>
        </p:txBody>
      </p:sp>
      <p:sp>
        <p:nvSpPr>
          <p:cNvPr id="4" name="灯片编号占位符 3"/>
          <p:cNvSpPr>
            <a:spLocks noGrp="1"/>
          </p:cNvSpPr>
          <p:nvPr>
            <p:ph type="sldNum" sz="quarter" idx="10"/>
          </p:nvPr>
        </p:nvSpPr>
        <p:spPr/>
        <p:txBody>
          <a:bodyPr/>
          <a:lstStyle/>
          <a:p>
            <a:pPr>
              <a:defRPr/>
            </a:pPr>
            <a:fld id="{1E679C6C-2746-491B-BA15-5F4D40008719}"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什么是操作系统：是个软件，连接硬件与用户之间的接口，靠</a:t>
            </a:r>
            <a:r>
              <a:rPr lang="en-US" altLang="zh-CN" dirty="0" smtClean="0"/>
              <a:t>shell</a:t>
            </a:r>
            <a:r>
              <a:rPr lang="zh-CN" altLang="en-US" dirty="0" smtClean="0"/>
              <a:t>管理硬件，</a:t>
            </a:r>
            <a:r>
              <a:rPr lang="en-US" altLang="zh-CN" dirty="0" smtClean="0"/>
              <a:t>shell</a:t>
            </a:r>
            <a:r>
              <a:rPr lang="zh-CN" altLang="en-US" dirty="0" smtClean="0"/>
              <a:t>是操作系统和用户的接口。</a:t>
            </a:r>
            <a:endParaRPr lang="zh-CN" altLang="en-US" dirty="0"/>
          </a:p>
        </p:txBody>
      </p:sp>
      <p:sp>
        <p:nvSpPr>
          <p:cNvPr id="4" name="灯片编号占位符 3"/>
          <p:cNvSpPr>
            <a:spLocks noGrp="1"/>
          </p:cNvSpPr>
          <p:nvPr>
            <p:ph type="sldNum" sz="quarter" idx="10"/>
          </p:nvPr>
        </p:nvSpPr>
        <p:spPr/>
        <p:txBody>
          <a:bodyPr/>
          <a:lstStyle/>
          <a:p>
            <a:pPr>
              <a:defRPr/>
            </a:pPr>
            <a:fld id="{1E679C6C-2746-491B-BA15-5F4D40008719}"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21506" name="Rectangle 7"/>
          <p:cNvSpPr txBox="1">
            <a:spLocks noGrp="1" noChangeArrowheads="1"/>
          </p:cNvSpPr>
          <p:nvPr/>
        </p:nvSpPr>
        <p:spPr bwMode="auto">
          <a:xfrm>
            <a:off x="3883025" y="8685213"/>
            <a:ext cx="2973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algn="r" eaLnBrk="1" hangingPunct="1">
              <a:spcBef>
                <a:spcPct val="0"/>
              </a:spcBef>
            </a:pPr>
            <a:fld id="{AF507364-A5E9-46DD-8709-1F6A7A3C77A1}" type="slidenum">
              <a:rPr lang="en-US" altLang="zh-CN"/>
            </a:fld>
            <a:endParaRPr lang="en-US" altLang="zh-CN"/>
          </a:p>
        </p:txBody>
      </p:sp>
      <p:sp>
        <p:nvSpPr>
          <p:cNvPr id="21507" name="Rectangle 2"/>
          <p:cNvSpPr>
            <a:spLocks noGrp="1" noRot="1" noChangeAspect="1" noChangeArrowheads="1" noTextEdit="1"/>
          </p:cNvSpPr>
          <p:nvPr>
            <p:ph type="sldImg"/>
          </p:nvPr>
        </p:nvSpPr>
        <p:spPr>
          <a:noFill/>
          <a:ln>
            <a:solidFill>
              <a:srgbClr val="000000"/>
            </a:solidFill>
            <a:miter lim="800000"/>
          </a:ln>
        </p:spPr>
      </p:sp>
      <p:sp>
        <p:nvSpPr>
          <p:cNvPr id="21508" name="Text Box 3"/>
          <p:cNvSpPr>
            <a:spLocks noGrp="1" noChangeArrowheads="1"/>
          </p:cNvSpPr>
          <p:nvPr>
            <p:ph type="body" idx="1"/>
          </p:nvPr>
        </p:nvSpPr>
        <p:spPr>
          <a:noFill/>
        </p:spPr>
        <p:txBody>
          <a:bodyPr lIns="90000" tIns="46800" rIns="90000" bIns="46800" anchor="t"/>
          <a:lstStyle/>
          <a:p>
            <a:pPr defTabSz="449580"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CN" dirty="0" smtClean="0">
                <a:latin typeface="Times New Roman" panose="02020603050405020304" pitchFamily="18" charset="0"/>
              </a:rPr>
              <a:t>1946</a:t>
            </a:r>
            <a:r>
              <a:rPr lang="zh-CN" altLang="en-US" dirty="0" smtClean="0">
                <a:latin typeface="Times New Roman" panose="02020603050405020304" pitchFamily="18" charset="0"/>
              </a:rPr>
              <a:t>年</a:t>
            </a:r>
            <a:r>
              <a:rPr lang="en-US" altLang="zh-CN" dirty="0" smtClean="0">
                <a:latin typeface="Times New Roman" panose="02020603050405020304" pitchFamily="18" charset="0"/>
              </a:rPr>
              <a:t>12</a:t>
            </a:r>
            <a:r>
              <a:rPr lang="zh-CN" altLang="en-US" dirty="0" smtClean="0">
                <a:latin typeface="Times New Roman" panose="02020603050405020304" pitchFamily="18" charset="0"/>
              </a:rPr>
              <a:t>月</a:t>
            </a:r>
            <a:r>
              <a:rPr lang="en-US" altLang="zh-CN" dirty="0" smtClean="0">
                <a:latin typeface="Times New Roman" panose="02020603050405020304" pitchFamily="18" charset="0"/>
              </a:rPr>
              <a:t>14</a:t>
            </a:r>
            <a:r>
              <a:rPr lang="zh-CN" altLang="en-US" dirty="0" smtClean="0">
                <a:latin typeface="Times New Roman" panose="02020603050405020304" pitchFamily="18" charset="0"/>
              </a:rPr>
              <a:t>日</a:t>
            </a:r>
            <a:endParaRPr lang="en-US" altLang="zh-CN" dirty="0" smtClean="0">
              <a:latin typeface="Times New Roman" panose="02020603050405020304" pitchFamily="18" charset="0"/>
            </a:endParaRPr>
          </a:p>
          <a:p>
            <a:pPr defTabSz="449580"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zh-CN" altLang="en-US" dirty="0" smtClean="0">
                <a:latin typeface="Times New Roman" panose="02020603050405020304" pitchFamily="18" charset="0"/>
              </a:rPr>
              <a:t>明确操作系统的概念，说明</a:t>
            </a:r>
            <a:r>
              <a:rPr lang="en-US" altLang="zh-CN" dirty="0" smtClean="0">
                <a:latin typeface="Times New Roman" panose="02020603050405020304" pitchFamily="18" charset="0"/>
              </a:rPr>
              <a:t>windows</a:t>
            </a:r>
            <a:r>
              <a:rPr lang="zh-CN" altLang="en-US" dirty="0" smtClean="0">
                <a:latin typeface="Times New Roman" panose="02020603050405020304" pitchFamily="18" charset="0"/>
              </a:rPr>
              <a:t>不是唯一的操作系统，指出</a:t>
            </a:r>
            <a:r>
              <a:rPr lang="en-US" altLang="zh-CN" dirty="0" smtClean="0">
                <a:latin typeface="Times New Roman" panose="02020603050405020304" pitchFamily="18" charset="0"/>
              </a:rPr>
              <a:t>Unix</a:t>
            </a:r>
            <a:r>
              <a:rPr lang="zh-CN" altLang="en-US" dirty="0" smtClean="0">
                <a:latin typeface="Times New Roman" panose="02020603050405020304" pitchFamily="18" charset="0"/>
              </a:rPr>
              <a:t>和</a:t>
            </a:r>
            <a:r>
              <a:rPr lang="en-US" altLang="zh-CN" dirty="0" smtClean="0">
                <a:latin typeface="Times New Roman" panose="02020603050405020304" pitchFamily="18" charset="0"/>
              </a:rPr>
              <a:t>Linux</a:t>
            </a:r>
            <a:r>
              <a:rPr lang="zh-CN" altLang="en-US" dirty="0" smtClean="0">
                <a:latin typeface="Times New Roman" panose="02020603050405020304" pitchFamily="18" charset="0"/>
              </a:rPr>
              <a:t>的关系，即</a:t>
            </a:r>
            <a:r>
              <a:rPr lang="en-US" altLang="zh-CN" dirty="0" smtClean="0">
                <a:latin typeface="Times New Roman" panose="02020603050405020304" pitchFamily="18" charset="0"/>
              </a:rPr>
              <a:t>Linux</a:t>
            </a:r>
            <a:r>
              <a:rPr lang="zh-CN" altLang="en-US" dirty="0" smtClean="0">
                <a:latin typeface="Times New Roman" panose="02020603050405020304" pitchFamily="18" charset="0"/>
              </a:rPr>
              <a:t>是一种</a:t>
            </a:r>
            <a:r>
              <a:rPr lang="en-US" altLang="zh-CN" dirty="0" smtClean="0">
                <a:latin typeface="Times New Roman" panose="02020603050405020304" pitchFamily="18" charset="0"/>
              </a:rPr>
              <a:t>Unix-like</a:t>
            </a:r>
            <a:r>
              <a:rPr lang="zh-CN" altLang="en-US" dirty="0" smtClean="0">
                <a:latin typeface="Times New Roman" panose="02020603050405020304" pitchFamily="18" charset="0"/>
              </a:rPr>
              <a:t>操作系统。</a:t>
            </a:r>
            <a:endParaRPr lang="zh-CN" altLang="en-US" dirty="0" smtClean="0">
              <a:latin typeface="Times New Roman" panose="02020603050405020304" pitchFamily="18" charset="0"/>
            </a:endParaRPr>
          </a:p>
          <a:p>
            <a:pPr defTabSz="449580"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zh-CN" altLang="en-US" dirty="0" smtClean="0">
                <a:latin typeface="Times New Roman" panose="02020603050405020304" pitchFamily="18" charset="0"/>
              </a:rPr>
              <a:t>操作系统：</a:t>
            </a:r>
            <a:endParaRPr lang="en-US" altLang="zh-CN" dirty="0" smtClean="0">
              <a:latin typeface="Times New Roman" panose="02020603050405020304" pitchFamily="18" charset="0"/>
            </a:endParaRPr>
          </a:p>
          <a:p>
            <a:pPr defTabSz="449580"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CN" baseline="0" dirty="0" smtClean="0">
                <a:latin typeface="Times New Roman" panose="02020603050405020304" pitchFamily="18" charset="0"/>
              </a:rPr>
              <a:t>  1980-1981</a:t>
            </a:r>
            <a:r>
              <a:rPr lang="zh-CN" altLang="en-US" baseline="0" dirty="0" smtClean="0">
                <a:latin typeface="Times New Roman" panose="02020603050405020304" pitchFamily="18" charset="0"/>
              </a:rPr>
              <a:t>，西雅图电脑产品公司程序员 </a:t>
            </a:r>
            <a:r>
              <a:rPr lang="zh-CN" altLang="en-US" sz="1200" b="0" i="0" kern="1200" dirty="0" smtClean="0">
                <a:solidFill>
                  <a:schemeClr val="tx1"/>
                </a:solidFill>
                <a:effectLst/>
                <a:latin typeface="Calibri" panose="020F0502020204030204" pitchFamily="34" charset="0"/>
                <a:ea typeface="宋体" panose="02010600030101010101" pitchFamily="2" charset="-122"/>
                <a:cs typeface="+mn-cs"/>
              </a:rPr>
              <a:t>蒂姆</a:t>
            </a:r>
            <a:r>
              <a:rPr lang="en-US" altLang="zh-CN" sz="1200" b="0" i="0" kern="1200" dirty="0" smtClean="0">
                <a:solidFill>
                  <a:schemeClr val="tx1"/>
                </a:solidFill>
                <a:effectLst/>
                <a:latin typeface="Calibri" panose="020F0502020204030204" pitchFamily="34" charset="0"/>
                <a:ea typeface="宋体" panose="02010600030101010101" pitchFamily="2" charset="-122"/>
                <a:cs typeface="+mn-cs"/>
              </a:rPr>
              <a:t>·</a:t>
            </a:r>
            <a:r>
              <a:rPr lang="zh-CN" altLang="en-US" sz="1200" b="0" i="0" kern="1200" dirty="0" smtClean="0">
                <a:solidFill>
                  <a:schemeClr val="tx1"/>
                </a:solidFill>
                <a:effectLst/>
                <a:latin typeface="Calibri" panose="020F0502020204030204" pitchFamily="34" charset="0"/>
                <a:ea typeface="宋体" panose="02010600030101010101" pitchFamily="2" charset="-122"/>
                <a:cs typeface="+mn-cs"/>
              </a:rPr>
              <a:t>帕特森 </a:t>
            </a:r>
            <a:r>
              <a:rPr lang="en-US" altLang="zh-CN" sz="1200" b="0" i="0" kern="1200" baseline="0" dirty="0" smtClean="0">
                <a:solidFill>
                  <a:schemeClr val="tx1"/>
                </a:solidFill>
                <a:effectLst/>
                <a:latin typeface="Times New Roman" panose="02020603050405020304" pitchFamily="18" charset="0"/>
                <a:ea typeface="宋体" panose="02010600030101010101" pitchFamily="2" charset="-122"/>
                <a:cs typeface="+mn-cs"/>
              </a:rPr>
              <a:t> </a:t>
            </a:r>
            <a:r>
              <a:rPr lang="zh-CN" altLang="en-US" sz="1200" b="0" i="0" kern="1200" baseline="0" dirty="0" smtClean="0">
                <a:solidFill>
                  <a:schemeClr val="tx1"/>
                </a:solidFill>
                <a:effectLst/>
                <a:latin typeface="Times New Roman" panose="02020603050405020304" pitchFamily="18" charset="0"/>
                <a:ea typeface="宋体" panose="02010600030101010101" pitchFamily="2" charset="-122"/>
                <a:cs typeface="+mn-cs"/>
              </a:rPr>
              <a:t>花了</a:t>
            </a:r>
            <a:r>
              <a:rPr lang="en-US" altLang="zh-CN" sz="1200" b="0" i="0" kern="1200" baseline="0" dirty="0" smtClean="0">
                <a:solidFill>
                  <a:schemeClr val="tx1"/>
                </a:solidFill>
                <a:effectLst/>
                <a:latin typeface="Times New Roman" panose="02020603050405020304" pitchFamily="18" charset="0"/>
                <a:ea typeface="宋体" panose="02010600030101010101" pitchFamily="2" charset="-122"/>
                <a:cs typeface="+mn-cs"/>
              </a:rPr>
              <a:t>4</a:t>
            </a:r>
            <a:r>
              <a:rPr lang="zh-CN" altLang="en-US" sz="1200" b="0" i="0" kern="1200" baseline="0" dirty="0" smtClean="0">
                <a:solidFill>
                  <a:schemeClr val="tx1"/>
                </a:solidFill>
                <a:effectLst/>
                <a:latin typeface="Times New Roman" panose="02020603050405020304" pitchFamily="18" charset="0"/>
                <a:ea typeface="宋体" panose="02010600030101010101" pitchFamily="2" charset="-122"/>
                <a:cs typeface="+mn-cs"/>
              </a:rPr>
              <a:t>个月写出了</a:t>
            </a:r>
            <a:r>
              <a:rPr lang="en-US" altLang="zh-CN" sz="1200" b="0" i="0" kern="1200" baseline="0" dirty="0" smtClean="0">
                <a:solidFill>
                  <a:schemeClr val="tx1"/>
                </a:solidFill>
                <a:effectLst/>
                <a:latin typeface="Times New Roman" panose="02020603050405020304" pitchFamily="18" charset="0"/>
                <a:ea typeface="宋体" panose="02010600030101010101" pitchFamily="2" charset="-122"/>
                <a:cs typeface="+mn-cs"/>
              </a:rPr>
              <a:t>86-DOS</a:t>
            </a:r>
            <a:r>
              <a:rPr lang="zh-CN" altLang="en-US" sz="1200" b="0" i="0" kern="1200" baseline="0" dirty="0" smtClean="0">
                <a:solidFill>
                  <a:schemeClr val="tx1"/>
                </a:solidFill>
                <a:effectLst/>
                <a:latin typeface="Times New Roman" panose="02020603050405020304" pitchFamily="18" charset="0"/>
                <a:ea typeface="宋体" panose="02010600030101010101" pitchFamily="2" charset="-122"/>
                <a:cs typeface="+mn-cs"/>
              </a:rPr>
              <a:t>操作系统。</a:t>
            </a:r>
            <a:endParaRPr lang="en-US" altLang="zh-CN" dirty="0" smtClean="0">
              <a:latin typeface="Times New Roman" panose="02020603050405020304" pitchFamily="18" charset="0"/>
            </a:endParaRPr>
          </a:p>
          <a:p>
            <a:pPr defTabSz="449580"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CN" dirty="0" smtClean="0">
                <a:latin typeface="Times New Roman" panose="02020603050405020304" pitchFamily="18" charset="0"/>
              </a:rPr>
              <a:t>  1981</a:t>
            </a:r>
            <a:r>
              <a:rPr lang="zh-CN" altLang="en-US" dirty="0" smtClean="0">
                <a:latin typeface="Times New Roman" panose="02020603050405020304" pitchFamily="18" charset="0"/>
              </a:rPr>
              <a:t>年</a:t>
            </a:r>
            <a:r>
              <a:rPr lang="en-US" altLang="zh-CN" dirty="0" smtClean="0">
                <a:latin typeface="Times New Roman" panose="02020603050405020304" pitchFamily="18" charset="0"/>
              </a:rPr>
              <a:t>7</a:t>
            </a:r>
            <a:r>
              <a:rPr lang="zh-CN" altLang="en-US" dirty="0" smtClean="0">
                <a:latin typeface="Times New Roman" panose="02020603050405020304" pitchFamily="18" charset="0"/>
              </a:rPr>
              <a:t>月 </a:t>
            </a:r>
            <a:r>
              <a:rPr lang="en-US" altLang="zh-CN" dirty="0" smtClean="0">
                <a:latin typeface="Times New Roman" panose="02020603050405020304" pitchFamily="18" charset="0"/>
              </a:rPr>
              <a:t>IBM</a:t>
            </a:r>
            <a:r>
              <a:rPr lang="zh-CN" altLang="en-US" dirty="0" smtClean="0">
                <a:latin typeface="Times New Roman" panose="02020603050405020304" pitchFamily="18" charset="0"/>
              </a:rPr>
              <a:t>收购了并改名为</a:t>
            </a:r>
            <a:r>
              <a:rPr lang="en-US" altLang="zh-CN" dirty="0" smtClean="0">
                <a:latin typeface="Times New Roman" panose="02020603050405020304" pitchFamily="18" charset="0"/>
              </a:rPr>
              <a:t>MS-DOS</a:t>
            </a:r>
            <a:r>
              <a:rPr lang="zh-CN" altLang="en-US" dirty="0" smtClean="0">
                <a:latin typeface="Times New Roman" panose="02020603050405020304" pitchFamily="18" charset="0"/>
              </a:rPr>
              <a:t>，随后 </a:t>
            </a:r>
            <a:r>
              <a:rPr lang="en-US" altLang="zh-CN" dirty="0" smtClean="0">
                <a:latin typeface="Times New Roman" panose="02020603050405020304" pitchFamily="18" charset="0"/>
              </a:rPr>
              <a:t>MS-DOS 1.0</a:t>
            </a:r>
            <a:r>
              <a:rPr lang="zh-CN" altLang="en-US" dirty="0" smtClean="0">
                <a:latin typeface="Times New Roman" panose="02020603050405020304" pitchFamily="18" charset="0"/>
              </a:rPr>
              <a:t>正式发行。</a:t>
            </a:r>
            <a:endParaRPr lang="en-US" altLang="zh-CN" dirty="0" smtClean="0">
              <a:latin typeface="Times New Roman" panose="02020603050405020304" pitchFamily="18" charset="0"/>
            </a:endParaRPr>
          </a:p>
          <a:p>
            <a:pPr defTabSz="449580"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CN" dirty="0" smtClean="0">
                <a:latin typeface="Times New Roman" panose="02020603050405020304" pitchFamily="18" charset="0"/>
              </a:rPr>
              <a:t>  1983</a:t>
            </a:r>
            <a:r>
              <a:rPr lang="zh-CN" altLang="en-US" dirty="0" smtClean="0">
                <a:latin typeface="Times New Roman" panose="02020603050405020304" pitchFamily="18" charset="0"/>
              </a:rPr>
              <a:t>年</a:t>
            </a:r>
            <a:r>
              <a:rPr lang="en-US" altLang="zh-CN" dirty="0" smtClean="0">
                <a:latin typeface="Times New Roman" panose="02020603050405020304" pitchFamily="18" charset="0"/>
              </a:rPr>
              <a:t>11</a:t>
            </a:r>
            <a:r>
              <a:rPr lang="zh-CN" altLang="en-US" dirty="0" smtClean="0">
                <a:latin typeface="Times New Roman" panose="02020603050405020304" pitchFamily="18" charset="0"/>
              </a:rPr>
              <a:t>月宣布，</a:t>
            </a:r>
            <a:r>
              <a:rPr lang="en-US" altLang="zh-CN" dirty="0" smtClean="0">
                <a:latin typeface="Times New Roman" panose="02020603050405020304" pitchFamily="18" charset="0"/>
              </a:rPr>
              <a:t>1987</a:t>
            </a:r>
            <a:r>
              <a:rPr lang="zh-CN" altLang="en-US" dirty="0" smtClean="0">
                <a:latin typeface="Times New Roman" panose="02020603050405020304" pitchFamily="18" charset="0"/>
              </a:rPr>
              <a:t>年</a:t>
            </a:r>
            <a:r>
              <a:rPr lang="en-US" altLang="zh-CN" dirty="0" smtClean="0">
                <a:latin typeface="Times New Roman" panose="02020603050405020304" pitchFamily="18" charset="0"/>
              </a:rPr>
              <a:t>11</a:t>
            </a:r>
            <a:r>
              <a:rPr lang="zh-CN" altLang="en-US" dirty="0" smtClean="0">
                <a:latin typeface="Times New Roman" panose="02020603050405020304" pitchFamily="18" charset="0"/>
              </a:rPr>
              <a:t>月正式上市，</a:t>
            </a:r>
            <a:endParaRPr lang="en-US" altLang="zh-CN" dirty="0" smtClean="0">
              <a:latin typeface="Times New Roman" panose="02020603050405020304" pitchFamily="18" charset="0"/>
            </a:endParaRPr>
          </a:p>
          <a:p>
            <a:pPr defTabSz="449580"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zh-CN" altLang="en-US" dirty="0" smtClean="0">
              <a:latin typeface="Times New Roman" panose="02020603050405020304" pitchFamily="18" charset="0"/>
            </a:endParaRPr>
          </a:p>
          <a:p>
            <a:pPr defTabSz="449580"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CN" dirty="0" smtClean="0">
                <a:latin typeface="Times New Roman" panose="02020603050405020304" pitchFamily="18" charset="0"/>
              </a:rPr>
              <a:t>Windows</a:t>
            </a:r>
            <a:r>
              <a:rPr lang="zh-CN" altLang="en-US" dirty="0" smtClean="0">
                <a:latin typeface="Times New Roman" panose="02020603050405020304" pitchFamily="18" charset="0"/>
              </a:rPr>
              <a:t>只是众多操作系统中的一种，除了</a:t>
            </a:r>
            <a:r>
              <a:rPr lang="en-US" altLang="zh-CN" dirty="0" smtClean="0">
                <a:latin typeface="Times New Roman" panose="02020603050405020304" pitchFamily="18" charset="0"/>
              </a:rPr>
              <a:t>Windows </a:t>
            </a:r>
            <a:r>
              <a:rPr lang="zh-CN" altLang="en-US" dirty="0" smtClean="0">
                <a:latin typeface="Times New Roman" panose="02020603050405020304" pitchFamily="18" charset="0"/>
              </a:rPr>
              <a:t>还有常见的操作系统还有</a:t>
            </a:r>
            <a:r>
              <a:rPr lang="en-US" altLang="zh-CN" dirty="0" smtClean="0">
                <a:latin typeface="Times New Roman" panose="02020603050405020304" pitchFamily="18" charset="0"/>
              </a:rPr>
              <a:t>Unix</a:t>
            </a:r>
            <a:r>
              <a:rPr lang="zh-CN" altLang="en-US" dirty="0" smtClean="0">
                <a:latin typeface="Times New Roman" panose="02020603050405020304" pitchFamily="18" charset="0"/>
              </a:rPr>
              <a:t>和</a:t>
            </a:r>
            <a:r>
              <a:rPr lang="en-US" altLang="zh-CN" dirty="0" smtClean="0">
                <a:latin typeface="Times New Roman" panose="02020603050405020304" pitchFamily="18" charset="0"/>
              </a:rPr>
              <a:t>Linux</a:t>
            </a:r>
            <a:r>
              <a:rPr lang="zh-CN" altLang="en-US" dirty="0" smtClean="0">
                <a:latin typeface="Times New Roman" panose="02020603050405020304" pitchFamily="18" charset="0"/>
              </a:rPr>
              <a:t>，以及苹果电脑的</a:t>
            </a:r>
            <a:r>
              <a:rPr lang="en-US" altLang="zh-CN" dirty="0" smtClean="0">
                <a:latin typeface="Times New Roman" panose="02020603050405020304" pitchFamily="18" charset="0"/>
              </a:rPr>
              <a:t>Mac OS</a:t>
            </a:r>
            <a:r>
              <a:rPr lang="zh-CN" altLang="en-US" dirty="0" smtClean="0">
                <a:latin typeface="Times New Roman" panose="02020603050405020304" pitchFamily="18" charset="0"/>
              </a:rPr>
              <a:t>。</a:t>
            </a:r>
            <a:endParaRPr lang="zh-CN" altLang="en-US" dirty="0" smtClean="0">
              <a:latin typeface="Times New Roman" panose="02020603050405020304" pitchFamily="18" charset="0"/>
            </a:endParaRPr>
          </a:p>
          <a:p>
            <a:pPr defTabSz="449580"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CN" dirty="0" smtClean="0">
                <a:latin typeface="Times New Roman" panose="02020603050405020304" pitchFamily="18" charset="0"/>
              </a:rPr>
              <a:t>Unix</a:t>
            </a:r>
            <a:r>
              <a:rPr lang="zh-CN" altLang="en-US" dirty="0" smtClean="0">
                <a:latin typeface="Times New Roman" panose="02020603050405020304" pitchFamily="18" charset="0"/>
              </a:rPr>
              <a:t>的历史比</a:t>
            </a:r>
            <a:r>
              <a:rPr lang="en-US" altLang="zh-CN" dirty="0" smtClean="0">
                <a:latin typeface="Times New Roman" panose="02020603050405020304" pitchFamily="18" charset="0"/>
              </a:rPr>
              <a:t>Windows</a:t>
            </a:r>
            <a:r>
              <a:rPr lang="zh-CN" altLang="en-US" dirty="0" smtClean="0">
                <a:latin typeface="Times New Roman" panose="02020603050405020304" pitchFamily="18" charset="0"/>
              </a:rPr>
              <a:t>还要悠久，可追溯到</a:t>
            </a:r>
            <a:r>
              <a:rPr lang="en-US" altLang="zh-CN" dirty="0" smtClean="0">
                <a:latin typeface="Times New Roman" panose="02020603050405020304" pitchFamily="18" charset="0"/>
              </a:rPr>
              <a:t>1969</a:t>
            </a:r>
            <a:r>
              <a:rPr lang="zh-CN" altLang="en-US" dirty="0" smtClean="0">
                <a:latin typeface="Times New Roman" panose="02020603050405020304" pitchFamily="18" charset="0"/>
              </a:rPr>
              <a:t>年。</a:t>
            </a:r>
            <a:endParaRPr lang="zh-CN" altLang="en-US" dirty="0" smtClean="0">
              <a:latin typeface="Times New Roman" panose="02020603050405020304" pitchFamily="18" charset="0"/>
            </a:endParaRPr>
          </a:p>
          <a:p>
            <a:pPr defTabSz="449580"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CN" dirty="0" smtClean="0">
                <a:latin typeface="Times New Roman" panose="02020603050405020304" pitchFamily="18" charset="0"/>
              </a:rPr>
              <a:t>Linux</a:t>
            </a:r>
            <a:r>
              <a:rPr lang="zh-CN" altLang="en-US" dirty="0" smtClean="0">
                <a:latin typeface="Times New Roman" panose="02020603050405020304" pitchFamily="18" charset="0"/>
              </a:rPr>
              <a:t>的发明与</a:t>
            </a:r>
            <a:r>
              <a:rPr lang="en-US" altLang="zh-CN" dirty="0" smtClean="0">
                <a:latin typeface="Times New Roman" panose="02020603050405020304" pitchFamily="18" charset="0"/>
              </a:rPr>
              <a:t>windows</a:t>
            </a:r>
            <a:r>
              <a:rPr lang="zh-CN" altLang="en-US" dirty="0" smtClean="0">
                <a:latin typeface="Times New Roman" panose="02020603050405020304" pitchFamily="18" charset="0"/>
              </a:rPr>
              <a:t>没有关系，却与</a:t>
            </a:r>
            <a:r>
              <a:rPr lang="en-US" altLang="zh-CN" dirty="0" smtClean="0">
                <a:latin typeface="Times New Roman" panose="02020603050405020304" pitchFamily="18" charset="0"/>
              </a:rPr>
              <a:t>Unix</a:t>
            </a:r>
            <a:r>
              <a:rPr lang="zh-CN" altLang="en-US" dirty="0" smtClean="0">
                <a:latin typeface="Times New Roman" panose="02020603050405020304" pitchFamily="18" charset="0"/>
              </a:rPr>
              <a:t>有关。</a:t>
            </a:r>
            <a:endParaRPr lang="zh-CN" altLang="en-US" dirty="0" smtClean="0">
              <a:latin typeface="Times New Roman" panose="02020603050405020304" pitchFamily="18" charset="0"/>
            </a:endParaRPr>
          </a:p>
        </p:txBody>
      </p:sp>
    </p:spTree>
  </p:cSld>
  <p:clrMapOvr>
    <a:overrideClrMapping bg1="lt1" tx1="dk1" bg2="lt2" tx2="dk2" accent1="accent1" accent2="accent2" accent3="accent3" accent4="accent4" accent5="accent5" accent6="accent6" hlink="hlink" folHlink="folHlink"/>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7CAB295E-8F41-4A80-8FB5-97AB6B8252D9}" type="slidenum">
              <a:rPr lang="en-US" altLang="zh-CN"/>
            </a:fld>
            <a:endParaRPr lang="en-US" altLang="zh-CN"/>
          </a:p>
        </p:txBody>
      </p:sp>
      <p:sp>
        <p:nvSpPr>
          <p:cNvPr id="186370" name="Rectangle 2"/>
          <p:cNvSpPr>
            <a:spLocks noGrp="1" noRot="1" noChangeAspect="1" noChangeArrowheads="1" noTextEdit="1"/>
          </p:cNvSpPr>
          <p:nvPr>
            <p:ph type="sldImg"/>
          </p:nvPr>
        </p:nvSpPr>
        <p:spPr/>
      </p:sp>
      <p:sp>
        <p:nvSpPr>
          <p:cNvPr id="186371"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什么是操作系统：是个软件，连接硬件与用户之间的接口，靠</a:t>
            </a:r>
            <a:r>
              <a:rPr lang="en-US" altLang="zh-CN" dirty="0" smtClean="0"/>
              <a:t>shell</a:t>
            </a:r>
            <a:r>
              <a:rPr lang="zh-CN" altLang="en-US" dirty="0" smtClean="0"/>
              <a:t>管理硬件，</a:t>
            </a:r>
            <a:r>
              <a:rPr lang="en-US" altLang="zh-CN" dirty="0" smtClean="0"/>
              <a:t>shell</a:t>
            </a:r>
            <a:r>
              <a:rPr lang="zh-CN" altLang="en-US" dirty="0" smtClean="0"/>
              <a:t>是操作系统和用户的接口。</a:t>
            </a:r>
            <a:endParaRPr lang="zh-CN" altLang="en-US" dirty="0"/>
          </a:p>
        </p:txBody>
      </p:sp>
      <p:sp>
        <p:nvSpPr>
          <p:cNvPr id="4" name="灯片编号占位符 3"/>
          <p:cNvSpPr>
            <a:spLocks noGrp="1"/>
          </p:cNvSpPr>
          <p:nvPr>
            <p:ph type="sldNum" sz="quarter" idx="10"/>
          </p:nvPr>
        </p:nvSpPr>
        <p:spPr/>
        <p:txBody>
          <a:bodyPr/>
          <a:lstStyle/>
          <a:p>
            <a:pPr>
              <a:defRPr/>
            </a:pPr>
            <a:fld id="{1E679C6C-2746-491B-BA15-5F4D40008719}"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什么是操作系统：是个软件，连接硬件与用户之间的接口，靠</a:t>
            </a:r>
            <a:r>
              <a:rPr lang="en-US" altLang="zh-CN" dirty="0" smtClean="0"/>
              <a:t>shell</a:t>
            </a:r>
            <a:r>
              <a:rPr lang="zh-CN" altLang="en-US" dirty="0" smtClean="0"/>
              <a:t>管理硬件，</a:t>
            </a:r>
            <a:r>
              <a:rPr lang="en-US" altLang="zh-CN" dirty="0" smtClean="0"/>
              <a:t>shell</a:t>
            </a:r>
            <a:r>
              <a:rPr lang="zh-CN" altLang="en-US" dirty="0" smtClean="0"/>
              <a:t>是操作系统和用户的接口。</a:t>
            </a:r>
            <a:endParaRPr lang="zh-CN" altLang="en-US" dirty="0"/>
          </a:p>
        </p:txBody>
      </p:sp>
      <p:sp>
        <p:nvSpPr>
          <p:cNvPr id="4" name="灯片编号占位符 3"/>
          <p:cNvSpPr>
            <a:spLocks noGrp="1"/>
          </p:cNvSpPr>
          <p:nvPr>
            <p:ph type="sldNum" sz="quarter" idx="10"/>
          </p:nvPr>
        </p:nvSpPr>
        <p:spPr/>
        <p:txBody>
          <a:bodyPr/>
          <a:lstStyle/>
          <a:p>
            <a:pPr>
              <a:defRPr/>
            </a:pPr>
            <a:fld id="{1E679C6C-2746-491B-BA15-5F4D40008719}"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什么是操作系统：是个软件，连接硬件与用户之间的接口，靠</a:t>
            </a:r>
            <a:r>
              <a:rPr lang="en-US" altLang="zh-CN" dirty="0" smtClean="0"/>
              <a:t>shell</a:t>
            </a:r>
            <a:r>
              <a:rPr lang="zh-CN" altLang="en-US" dirty="0" smtClean="0"/>
              <a:t>管理硬件，</a:t>
            </a:r>
            <a:r>
              <a:rPr lang="en-US" altLang="zh-CN" dirty="0" smtClean="0"/>
              <a:t>shell</a:t>
            </a:r>
            <a:r>
              <a:rPr lang="zh-CN" altLang="en-US" dirty="0" smtClean="0"/>
              <a:t>是操作系统和用户的接口。</a:t>
            </a:r>
            <a:endParaRPr lang="zh-CN" altLang="en-US" dirty="0"/>
          </a:p>
        </p:txBody>
      </p:sp>
      <p:sp>
        <p:nvSpPr>
          <p:cNvPr id="4" name="灯片编号占位符 3"/>
          <p:cNvSpPr>
            <a:spLocks noGrp="1"/>
          </p:cNvSpPr>
          <p:nvPr>
            <p:ph type="sldNum" sz="quarter" idx="10"/>
          </p:nvPr>
        </p:nvSpPr>
        <p:spPr/>
        <p:txBody>
          <a:bodyPr/>
          <a:lstStyle/>
          <a:p>
            <a:pPr>
              <a:defRPr/>
            </a:pPr>
            <a:fld id="{1E679C6C-2746-491B-BA15-5F4D40008719}"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什么是操作系统：是个软件，连接硬件与用户之间的接口，靠</a:t>
            </a:r>
            <a:r>
              <a:rPr lang="en-US" altLang="zh-CN" dirty="0" smtClean="0"/>
              <a:t>shell</a:t>
            </a:r>
            <a:r>
              <a:rPr lang="zh-CN" altLang="en-US" dirty="0" smtClean="0"/>
              <a:t>管理硬件，</a:t>
            </a:r>
            <a:r>
              <a:rPr lang="en-US" altLang="zh-CN" dirty="0" smtClean="0"/>
              <a:t>shell</a:t>
            </a:r>
            <a:r>
              <a:rPr lang="zh-CN" altLang="en-US" dirty="0" smtClean="0"/>
              <a:t>是操作系统和用户的接口。</a:t>
            </a:r>
            <a:endParaRPr lang="zh-CN" altLang="en-US" dirty="0"/>
          </a:p>
        </p:txBody>
      </p:sp>
      <p:sp>
        <p:nvSpPr>
          <p:cNvPr id="4" name="灯片编号占位符 3"/>
          <p:cNvSpPr>
            <a:spLocks noGrp="1"/>
          </p:cNvSpPr>
          <p:nvPr>
            <p:ph type="sldNum" sz="quarter" idx="10"/>
          </p:nvPr>
        </p:nvSpPr>
        <p:spPr/>
        <p:txBody>
          <a:bodyPr/>
          <a:lstStyle/>
          <a:p>
            <a:pPr>
              <a:defRPr/>
            </a:pPr>
            <a:fld id="{1E679C6C-2746-491B-BA15-5F4D40008719}"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幻灯片图像占位符 1"/>
          <p:cNvSpPr>
            <a:spLocks noGrp="1" noRot="1" noChangeAspect="1" noTextEdit="1"/>
          </p:cNvSpPr>
          <p:nvPr>
            <p:ph type="sldImg"/>
          </p:nvPr>
        </p:nvSpPr>
        <p:spPr/>
      </p:sp>
      <p:sp>
        <p:nvSpPr>
          <p:cNvPr id="30723" name="备注占位符 2"/>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latin typeface="Arial" panose="020B0604020202020204" pitchFamily="34" charset="0"/>
              <a:ea typeface="宋体" panose="02010600030101010101" pitchFamily="2" charset="-122"/>
            </a:endParaRPr>
          </a:p>
        </p:txBody>
      </p:sp>
      <p:sp>
        <p:nvSpPr>
          <p:cNvPr id="30724" name="灯片编号占位符 3"/>
          <p:cNvSpPr>
            <a:spLocks noGrp="1"/>
          </p:cNvSpPr>
          <p:nvPr>
            <p:ph type="sldNum" sz="quarter" idx="5"/>
          </p:nvPr>
        </p:nvSpPr>
        <p:spPr>
          <a:noFill/>
        </p:spPr>
        <p:txBody>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fld id="{E326C7C7-5D1E-479B-AF6E-D3C8D1000C82}" type="slidenum">
              <a:rPr lang="en-US" altLang="zh-CN" b="0" smtClean="0">
                <a:ea typeface="华文细黑" pitchFamily="2" charset="-122"/>
              </a:rPr>
            </a:fld>
            <a:endParaRPr lang="en-US" altLang="zh-CN" b="0" smtClean="0">
              <a:ea typeface="华文细黑" pitchFamily="2" charset="-122"/>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1E679C6C-2746-491B-BA15-5F4D40008719}"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xfrm>
            <a:off x="1371600" y="1143000"/>
            <a:ext cx="4114800" cy="3086100"/>
          </a:xfrm>
          <a:noFill/>
          <a:extLst>
            <a:ext uri="{909E8E84-426E-40DD-AFC4-6F175D3DCCD1}">
              <a14:hiddenFill xmlns:a14="http://schemas.microsoft.com/office/drawing/2010/main">
                <a:solidFill>
                  <a:schemeClr val="accent1"/>
                </a:solidFill>
              </a14:hiddenFill>
            </a:ext>
          </a:extLst>
        </p:spPr>
      </p:sp>
      <p:sp>
        <p:nvSpPr>
          <p:cNvPr id="83971"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Lst>
        </p:spPr>
        <p:txBody>
          <a:bodyPr/>
          <a:lstStyle/>
          <a:p>
            <a:r>
              <a:rPr lang="zh-CN" altLang="en-US"/>
              <a:t>按Tab键选择安装方式</a:t>
            </a:r>
            <a:endParaRPr lang="zh-CN" altLang="en-US"/>
          </a:p>
          <a:p>
            <a:r>
              <a:rPr lang="zh-CN" altLang="en-US"/>
              <a:t>选项① 安装Redhat Enterprise Linux 7.0 </a:t>
            </a:r>
            <a:endParaRPr lang="zh-CN" altLang="en-US"/>
          </a:p>
          <a:p>
            <a:r>
              <a:rPr lang="zh-CN" altLang="en-US"/>
              <a:t>选项②检测介质的完整性并安装Redhat Enterprise Linux 7.0 </a:t>
            </a:r>
            <a:endParaRPr lang="zh-CN" altLang="en-US"/>
          </a:p>
          <a:p>
            <a:endParaRPr lang="zh-CN" altLang="en-US"/>
          </a:p>
        </p:txBody>
      </p:sp>
    </p:spTree>
  </p:cSld>
  <p:clrMapOvr>
    <a:overrideClrMapping bg1="lt1" tx1="dk1" bg2="lt2" tx2="dk2" accent1="accent1" accent2="accent2" accent3="accent3" accent4="accent4" accent5="accent5" accent6="accent6" hlink="hlink" folHlink="folHlink"/>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1E679C6C-2746-491B-BA15-5F4D40008719}"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一方面是技术问题，国内不会设计高端商用</a:t>
            </a:r>
            <a:r>
              <a:rPr lang="en-US" altLang="zh-CN" dirty="0" smtClean="0"/>
              <a:t>CPU</a:t>
            </a:r>
            <a:r>
              <a:rPr lang="zh-CN" altLang="en-US" dirty="0" smtClean="0"/>
              <a:t>，也没有最新的制程工艺</a:t>
            </a:r>
            <a:br>
              <a:rPr lang="zh-CN" altLang="en-US" dirty="0" smtClean="0"/>
            </a:br>
            <a:r>
              <a:rPr lang="zh-CN" altLang="en-US" dirty="0" smtClean="0"/>
              <a:t>另一方面是市场问题，先发优势使得后来者无法进入市场，没有市场就没有软件，没有软件就没有用户，没有用户就没有市场，循环。。。。。。</a:t>
            </a:r>
            <a:endParaRPr lang="zh-CN" altLang="en-US" dirty="0"/>
          </a:p>
        </p:txBody>
      </p:sp>
      <p:sp>
        <p:nvSpPr>
          <p:cNvPr id="4" name="灯片编号占位符 3"/>
          <p:cNvSpPr>
            <a:spLocks noGrp="1"/>
          </p:cNvSpPr>
          <p:nvPr>
            <p:ph type="sldNum" sz="quarter" idx="10"/>
          </p:nvPr>
        </p:nvSpPr>
        <p:spPr/>
        <p:txBody>
          <a:bodyPr/>
          <a:lstStyle/>
          <a:p>
            <a:pPr>
              <a:defRPr/>
            </a:pPr>
            <a:fld id="{1E679C6C-2746-491B-BA15-5F4D40008719}"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 name="Rectangle 7"/>
          <p:cNvSpPr>
            <a:spLocks noGrp="1" noChangeArrowheads="1"/>
          </p:cNvSpPr>
          <p:nvPr>
            <p:ph type="sldNum" sz="quarter" idx="5"/>
          </p:nvPr>
        </p:nvSpPr>
        <p:spPr/>
        <p:txBody>
          <a:bodyPr/>
          <a:lstStyle/>
          <a:p>
            <a:fld id="{182872F7-AA90-4D03-A94E-BBFAAB0A5C7B}" type="slidenum">
              <a:rPr lang="en-US" altLang="zh-CN">
                <a:solidFill>
                  <a:srgbClr val="000000"/>
                </a:solidFill>
              </a:rPr>
            </a:fld>
            <a:endParaRPr lang="en-US" altLang="zh-CN">
              <a:solidFill>
                <a:srgbClr val="000000"/>
              </a:solidFill>
            </a:endParaRPr>
          </a:p>
        </p:txBody>
      </p:sp>
      <p:sp>
        <p:nvSpPr>
          <p:cNvPr id="582658" name="Text Box 2"/>
          <p:cNvSpPr txBox="1">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lgn="l" defTabSz="44958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400">
                <a:solidFill>
                  <a:schemeClr val="tx1"/>
                </a:solidFill>
                <a:latin typeface="Times New Roman" panose="02020603050405020304" pitchFamily="18" charset="0"/>
                <a:ea typeface="宋体" panose="02010600030101010101" pitchFamily="2" charset="-122"/>
              </a:defRPr>
            </a:lvl1pPr>
            <a:lvl2pPr marL="742950" indent="-285750" algn="l" defTabSz="44958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400">
                <a:solidFill>
                  <a:schemeClr val="tx1"/>
                </a:solidFill>
                <a:latin typeface="Times New Roman" panose="02020603050405020304" pitchFamily="18" charset="0"/>
                <a:ea typeface="宋体" panose="02010600030101010101" pitchFamily="2" charset="-122"/>
              </a:defRPr>
            </a:lvl2pPr>
            <a:lvl3pPr marL="1143000" indent="-228600" algn="l" defTabSz="44958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400">
                <a:solidFill>
                  <a:schemeClr val="tx1"/>
                </a:solidFill>
                <a:latin typeface="Times New Roman" panose="02020603050405020304" pitchFamily="18" charset="0"/>
                <a:ea typeface="宋体" panose="02010600030101010101" pitchFamily="2" charset="-122"/>
              </a:defRPr>
            </a:lvl3pPr>
            <a:lvl4pPr marL="1600200" indent="-228600" algn="l" defTabSz="44958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400">
                <a:solidFill>
                  <a:schemeClr val="tx1"/>
                </a:solidFill>
                <a:latin typeface="Times New Roman" panose="02020603050405020304" pitchFamily="18" charset="0"/>
                <a:ea typeface="宋体" panose="02010600030101010101" pitchFamily="2" charset="-122"/>
              </a:defRPr>
            </a:lvl4pPr>
            <a:lvl5pPr marL="2057400" indent="-228600" algn="l" defTabSz="44958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400">
                <a:solidFill>
                  <a:schemeClr val="tx1"/>
                </a:solidFill>
                <a:latin typeface="Times New Roman" panose="02020603050405020304" pitchFamily="18" charset="0"/>
                <a:ea typeface="宋体" panose="02010600030101010101" pitchFamily="2" charset="-122"/>
              </a:defRPr>
            </a:lvl5pPr>
            <a:lvl6pPr marL="2514600" indent="-228600" defTabSz="44958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400">
                <a:solidFill>
                  <a:schemeClr val="tx1"/>
                </a:solidFill>
                <a:latin typeface="Times New Roman" panose="02020603050405020304" pitchFamily="18" charset="0"/>
                <a:ea typeface="宋体" panose="02010600030101010101" pitchFamily="2" charset="-122"/>
              </a:defRPr>
            </a:lvl6pPr>
            <a:lvl7pPr marL="2971800" indent="-228600" defTabSz="44958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400">
                <a:solidFill>
                  <a:schemeClr val="tx1"/>
                </a:solidFill>
                <a:latin typeface="Times New Roman" panose="02020603050405020304" pitchFamily="18" charset="0"/>
                <a:ea typeface="宋体" panose="02010600030101010101" pitchFamily="2" charset="-122"/>
              </a:defRPr>
            </a:lvl7pPr>
            <a:lvl8pPr marL="3429000" indent="-228600" defTabSz="44958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400">
                <a:solidFill>
                  <a:schemeClr val="tx1"/>
                </a:solidFill>
                <a:latin typeface="Times New Roman" panose="02020603050405020304" pitchFamily="18" charset="0"/>
                <a:ea typeface="宋体" panose="02010600030101010101" pitchFamily="2" charset="-122"/>
              </a:defRPr>
            </a:lvl8pPr>
            <a:lvl9pPr marL="3886200" indent="-228600" defTabSz="44958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400">
                <a:solidFill>
                  <a:schemeClr val="tx1"/>
                </a:solidFill>
                <a:latin typeface="Times New Roman" panose="02020603050405020304" pitchFamily="18" charset="0"/>
                <a:ea typeface="宋体" panose="02010600030101010101" pitchFamily="2" charset="-122"/>
              </a:defRPr>
            </a:lvl9pPr>
          </a:lstStyle>
          <a:p>
            <a:pPr algn="r">
              <a:buSzPct val="100000"/>
            </a:pPr>
            <a:fld id="{803D0C27-F3DA-4102-AE67-DB5948F71EA9}" type="slidenum">
              <a:rPr kumimoji="0" lang="en-US" altLang="zh-CN" sz="1200" smtClean="0">
                <a:solidFill>
                  <a:srgbClr val="000000"/>
                </a:solidFill>
                <a:latin typeface="Tahoma" panose="020B0604030504040204" pitchFamily="34" charset="0"/>
              </a:rPr>
            </a:fld>
            <a:endParaRPr kumimoji="0" lang="en-US" altLang="zh-CN" sz="1200" smtClean="0">
              <a:solidFill>
                <a:srgbClr val="000000"/>
              </a:solidFill>
              <a:latin typeface="Tahoma" panose="020B0604030504040204" pitchFamily="34" charset="0"/>
            </a:endParaRPr>
          </a:p>
        </p:txBody>
      </p:sp>
      <p:sp>
        <p:nvSpPr>
          <p:cNvPr id="582659" name="Text Box 3"/>
          <p:cNvSpPr txBox="1">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lgn="l" defTabSz="44958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400">
                <a:solidFill>
                  <a:schemeClr val="tx1"/>
                </a:solidFill>
                <a:latin typeface="Times New Roman" panose="02020603050405020304" pitchFamily="18" charset="0"/>
                <a:ea typeface="宋体" panose="02010600030101010101" pitchFamily="2" charset="-122"/>
              </a:defRPr>
            </a:lvl1pPr>
            <a:lvl2pPr marL="742950" indent="-285750" algn="l" defTabSz="44958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400">
                <a:solidFill>
                  <a:schemeClr val="tx1"/>
                </a:solidFill>
                <a:latin typeface="Times New Roman" panose="02020603050405020304" pitchFamily="18" charset="0"/>
                <a:ea typeface="宋体" panose="02010600030101010101" pitchFamily="2" charset="-122"/>
              </a:defRPr>
            </a:lvl2pPr>
            <a:lvl3pPr marL="1143000" indent="-228600" algn="l" defTabSz="44958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400">
                <a:solidFill>
                  <a:schemeClr val="tx1"/>
                </a:solidFill>
                <a:latin typeface="Times New Roman" panose="02020603050405020304" pitchFamily="18" charset="0"/>
                <a:ea typeface="宋体" panose="02010600030101010101" pitchFamily="2" charset="-122"/>
              </a:defRPr>
            </a:lvl3pPr>
            <a:lvl4pPr marL="1600200" indent="-228600" algn="l" defTabSz="44958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400">
                <a:solidFill>
                  <a:schemeClr val="tx1"/>
                </a:solidFill>
                <a:latin typeface="Times New Roman" panose="02020603050405020304" pitchFamily="18" charset="0"/>
                <a:ea typeface="宋体" panose="02010600030101010101" pitchFamily="2" charset="-122"/>
              </a:defRPr>
            </a:lvl4pPr>
            <a:lvl5pPr marL="2057400" indent="-228600" algn="l" defTabSz="44958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400">
                <a:solidFill>
                  <a:schemeClr val="tx1"/>
                </a:solidFill>
                <a:latin typeface="Times New Roman" panose="02020603050405020304" pitchFamily="18" charset="0"/>
                <a:ea typeface="宋体" panose="02010600030101010101" pitchFamily="2" charset="-122"/>
              </a:defRPr>
            </a:lvl5pPr>
            <a:lvl6pPr marL="2514600" indent="-228600" defTabSz="44958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400">
                <a:solidFill>
                  <a:schemeClr val="tx1"/>
                </a:solidFill>
                <a:latin typeface="Times New Roman" panose="02020603050405020304" pitchFamily="18" charset="0"/>
                <a:ea typeface="宋体" panose="02010600030101010101" pitchFamily="2" charset="-122"/>
              </a:defRPr>
            </a:lvl6pPr>
            <a:lvl7pPr marL="2971800" indent="-228600" defTabSz="44958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400">
                <a:solidFill>
                  <a:schemeClr val="tx1"/>
                </a:solidFill>
                <a:latin typeface="Times New Roman" panose="02020603050405020304" pitchFamily="18" charset="0"/>
                <a:ea typeface="宋体" panose="02010600030101010101" pitchFamily="2" charset="-122"/>
              </a:defRPr>
            </a:lvl7pPr>
            <a:lvl8pPr marL="3429000" indent="-228600" defTabSz="44958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400">
                <a:solidFill>
                  <a:schemeClr val="tx1"/>
                </a:solidFill>
                <a:latin typeface="Times New Roman" panose="02020603050405020304" pitchFamily="18" charset="0"/>
                <a:ea typeface="宋体" panose="02010600030101010101" pitchFamily="2" charset="-122"/>
              </a:defRPr>
            </a:lvl8pPr>
            <a:lvl9pPr marL="3886200" indent="-228600" defTabSz="44958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400">
                <a:solidFill>
                  <a:schemeClr val="tx1"/>
                </a:solidFill>
                <a:latin typeface="Times New Roman" panose="02020603050405020304" pitchFamily="18" charset="0"/>
                <a:ea typeface="宋体" panose="02010600030101010101" pitchFamily="2" charset="-122"/>
              </a:defRPr>
            </a:lvl9pPr>
          </a:lstStyle>
          <a:p>
            <a:pPr>
              <a:buSzPct val="100000"/>
            </a:pPr>
            <a:endParaRPr kumimoji="0" lang="en-US" altLang="zh-CN" sz="1200" smtClean="0">
              <a:solidFill>
                <a:srgbClr val="000000"/>
              </a:solidFill>
              <a:latin typeface="Tahoma" panose="020B0604030504040204" pitchFamily="34" charset="0"/>
            </a:endParaRPr>
          </a:p>
        </p:txBody>
      </p:sp>
      <p:sp>
        <p:nvSpPr>
          <p:cNvPr id="582660" name="Text Box 4"/>
          <p:cNvSpPr txBox="1">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lgn="l" defTabSz="44958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400">
                <a:solidFill>
                  <a:schemeClr val="tx1"/>
                </a:solidFill>
                <a:latin typeface="Times New Roman" panose="02020603050405020304" pitchFamily="18" charset="0"/>
                <a:ea typeface="宋体" panose="02010600030101010101" pitchFamily="2" charset="-122"/>
              </a:defRPr>
            </a:lvl1pPr>
            <a:lvl2pPr marL="742950" indent="-285750" algn="l" defTabSz="44958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400">
                <a:solidFill>
                  <a:schemeClr val="tx1"/>
                </a:solidFill>
                <a:latin typeface="Times New Roman" panose="02020603050405020304" pitchFamily="18" charset="0"/>
                <a:ea typeface="宋体" panose="02010600030101010101" pitchFamily="2" charset="-122"/>
              </a:defRPr>
            </a:lvl2pPr>
            <a:lvl3pPr marL="1143000" indent="-228600" algn="l" defTabSz="44958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400">
                <a:solidFill>
                  <a:schemeClr val="tx1"/>
                </a:solidFill>
                <a:latin typeface="Times New Roman" panose="02020603050405020304" pitchFamily="18" charset="0"/>
                <a:ea typeface="宋体" panose="02010600030101010101" pitchFamily="2" charset="-122"/>
              </a:defRPr>
            </a:lvl3pPr>
            <a:lvl4pPr marL="1600200" indent="-228600" algn="l" defTabSz="44958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400">
                <a:solidFill>
                  <a:schemeClr val="tx1"/>
                </a:solidFill>
                <a:latin typeface="Times New Roman" panose="02020603050405020304" pitchFamily="18" charset="0"/>
                <a:ea typeface="宋体" panose="02010600030101010101" pitchFamily="2" charset="-122"/>
              </a:defRPr>
            </a:lvl4pPr>
            <a:lvl5pPr marL="2057400" indent="-228600" algn="l" defTabSz="44958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400">
                <a:solidFill>
                  <a:schemeClr val="tx1"/>
                </a:solidFill>
                <a:latin typeface="Times New Roman" panose="02020603050405020304" pitchFamily="18" charset="0"/>
                <a:ea typeface="宋体" panose="02010600030101010101" pitchFamily="2" charset="-122"/>
              </a:defRPr>
            </a:lvl5pPr>
            <a:lvl6pPr marL="2514600" indent="-228600" defTabSz="44958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400">
                <a:solidFill>
                  <a:schemeClr val="tx1"/>
                </a:solidFill>
                <a:latin typeface="Times New Roman" panose="02020603050405020304" pitchFamily="18" charset="0"/>
                <a:ea typeface="宋体" panose="02010600030101010101" pitchFamily="2" charset="-122"/>
              </a:defRPr>
            </a:lvl6pPr>
            <a:lvl7pPr marL="2971800" indent="-228600" defTabSz="44958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400">
                <a:solidFill>
                  <a:schemeClr val="tx1"/>
                </a:solidFill>
                <a:latin typeface="Times New Roman" panose="02020603050405020304" pitchFamily="18" charset="0"/>
                <a:ea typeface="宋体" panose="02010600030101010101" pitchFamily="2" charset="-122"/>
              </a:defRPr>
            </a:lvl7pPr>
            <a:lvl8pPr marL="3429000" indent="-228600" defTabSz="44958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400">
                <a:solidFill>
                  <a:schemeClr val="tx1"/>
                </a:solidFill>
                <a:latin typeface="Times New Roman" panose="02020603050405020304" pitchFamily="18" charset="0"/>
                <a:ea typeface="宋体" panose="02010600030101010101" pitchFamily="2" charset="-122"/>
              </a:defRPr>
            </a:lvl8pPr>
            <a:lvl9pPr marL="3886200" indent="-228600" defTabSz="44958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400">
                <a:solidFill>
                  <a:schemeClr val="tx1"/>
                </a:solidFill>
                <a:latin typeface="Times New Roman" panose="02020603050405020304" pitchFamily="18" charset="0"/>
                <a:ea typeface="宋体" panose="02010600030101010101" pitchFamily="2" charset="-122"/>
              </a:defRPr>
            </a:lvl9pPr>
          </a:lstStyle>
          <a:p>
            <a:pPr>
              <a:buSzPct val="100000"/>
            </a:pPr>
            <a:endParaRPr kumimoji="0" lang="en-US" altLang="zh-CN" sz="1200" smtClean="0">
              <a:solidFill>
                <a:srgbClr val="000000"/>
              </a:solidFill>
              <a:latin typeface="Tahoma" panose="020B0604030504040204" pitchFamily="34" charset="0"/>
            </a:endParaRPr>
          </a:p>
        </p:txBody>
      </p:sp>
      <p:sp>
        <p:nvSpPr>
          <p:cNvPr id="582661" name="Text Box 5"/>
          <p:cNvSpPr txBox="1">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lgn="l" defTabSz="44958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400">
                <a:solidFill>
                  <a:schemeClr val="tx1"/>
                </a:solidFill>
                <a:latin typeface="Times New Roman" panose="02020603050405020304" pitchFamily="18" charset="0"/>
                <a:ea typeface="宋体" panose="02010600030101010101" pitchFamily="2" charset="-122"/>
              </a:defRPr>
            </a:lvl1pPr>
            <a:lvl2pPr marL="742950" indent="-285750" algn="l" defTabSz="44958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400">
                <a:solidFill>
                  <a:schemeClr val="tx1"/>
                </a:solidFill>
                <a:latin typeface="Times New Roman" panose="02020603050405020304" pitchFamily="18" charset="0"/>
                <a:ea typeface="宋体" panose="02010600030101010101" pitchFamily="2" charset="-122"/>
              </a:defRPr>
            </a:lvl2pPr>
            <a:lvl3pPr marL="1143000" indent="-228600" algn="l" defTabSz="44958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400">
                <a:solidFill>
                  <a:schemeClr val="tx1"/>
                </a:solidFill>
                <a:latin typeface="Times New Roman" panose="02020603050405020304" pitchFamily="18" charset="0"/>
                <a:ea typeface="宋体" panose="02010600030101010101" pitchFamily="2" charset="-122"/>
              </a:defRPr>
            </a:lvl3pPr>
            <a:lvl4pPr marL="1600200" indent="-228600" algn="l" defTabSz="44958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400">
                <a:solidFill>
                  <a:schemeClr val="tx1"/>
                </a:solidFill>
                <a:latin typeface="Times New Roman" panose="02020603050405020304" pitchFamily="18" charset="0"/>
                <a:ea typeface="宋体" panose="02010600030101010101" pitchFamily="2" charset="-122"/>
              </a:defRPr>
            </a:lvl4pPr>
            <a:lvl5pPr marL="2057400" indent="-228600" algn="l" defTabSz="44958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400">
                <a:solidFill>
                  <a:schemeClr val="tx1"/>
                </a:solidFill>
                <a:latin typeface="Times New Roman" panose="02020603050405020304" pitchFamily="18" charset="0"/>
                <a:ea typeface="宋体" panose="02010600030101010101" pitchFamily="2" charset="-122"/>
              </a:defRPr>
            </a:lvl5pPr>
            <a:lvl6pPr marL="2514600" indent="-228600" defTabSz="44958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400">
                <a:solidFill>
                  <a:schemeClr val="tx1"/>
                </a:solidFill>
                <a:latin typeface="Times New Roman" panose="02020603050405020304" pitchFamily="18" charset="0"/>
                <a:ea typeface="宋体" panose="02010600030101010101" pitchFamily="2" charset="-122"/>
              </a:defRPr>
            </a:lvl6pPr>
            <a:lvl7pPr marL="2971800" indent="-228600" defTabSz="44958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400">
                <a:solidFill>
                  <a:schemeClr val="tx1"/>
                </a:solidFill>
                <a:latin typeface="Times New Roman" panose="02020603050405020304" pitchFamily="18" charset="0"/>
                <a:ea typeface="宋体" panose="02010600030101010101" pitchFamily="2" charset="-122"/>
              </a:defRPr>
            </a:lvl7pPr>
            <a:lvl8pPr marL="3429000" indent="-228600" defTabSz="44958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400">
                <a:solidFill>
                  <a:schemeClr val="tx1"/>
                </a:solidFill>
                <a:latin typeface="Times New Roman" panose="02020603050405020304" pitchFamily="18" charset="0"/>
                <a:ea typeface="宋体" panose="02010600030101010101" pitchFamily="2" charset="-122"/>
              </a:defRPr>
            </a:lvl8pPr>
            <a:lvl9pPr marL="3886200" indent="-228600" defTabSz="44958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400">
                <a:solidFill>
                  <a:schemeClr val="tx1"/>
                </a:solidFill>
                <a:latin typeface="Times New Roman" panose="02020603050405020304" pitchFamily="18" charset="0"/>
                <a:ea typeface="宋体" panose="02010600030101010101" pitchFamily="2" charset="-122"/>
              </a:defRPr>
            </a:lvl9pPr>
          </a:lstStyle>
          <a:p>
            <a:pPr algn="r">
              <a:buSzPct val="100000"/>
            </a:pPr>
            <a:endParaRPr kumimoji="0" lang="en-US" altLang="zh-CN" sz="1200" smtClean="0">
              <a:solidFill>
                <a:srgbClr val="000000"/>
              </a:solidFill>
              <a:latin typeface="Tahoma" panose="020B0604030504040204" pitchFamily="34" charset="0"/>
            </a:endParaRPr>
          </a:p>
        </p:txBody>
      </p:sp>
      <p:sp>
        <p:nvSpPr>
          <p:cNvPr id="582662" name="Rectangle 6"/>
          <p:cNvSpPr txBox="1">
            <a:spLocks noGrp="1" noRot="1" noChangeAspect="1" noChangeArrowheads="1" noTextEdit="1"/>
          </p:cNvSpPr>
          <p:nvPr>
            <p:ph type="sldImg"/>
          </p:nvPr>
        </p:nvSpPr>
        <p:spPr/>
      </p:sp>
      <p:sp>
        <p:nvSpPr>
          <p:cNvPr id="582663" name="Text Box 7"/>
          <p:cNvSpPr txBox="1">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round/>
              </a14:hiddenLine>
            </a:ext>
          </a:extLst>
        </p:spPr>
        <p:txBody>
          <a:bodyPr lIns="90000" tIns="46800" rIns="90000" bIns="46800"/>
          <a:lstStyle/>
          <a:p>
            <a:pPr defTabSz="449580">
              <a:spcBef>
                <a:spcPts val="450"/>
              </a:spcBef>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CN" dirty="0"/>
              <a:t>Linux</a:t>
            </a:r>
            <a:r>
              <a:rPr lang="zh-CN" altLang="en-US" dirty="0"/>
              <a:t>是 一个操作系統，她很“年轻”，</a:t>
            </a:r>
            <a:r>
              <a:rPr lang="zh-CN" altLang="en-US" dirty="0" smtClean="0"/>
              <a:t>只有</a:t>
            </a:r>
            <a:r>
              <a:rPr lang="en-US" altLang="zh-CN" smtClean="0"/>
              <a:t>27</a:t>
            </a:r>
            <a:r>
              <a:rPr lang="zh-CN" altLang="en-US" smtClean="0"/>
              <a:t>岁</a:t>
            </a:r>
            <a:r>
              <a:rPr lang="zh-CN" altLang="en-US" dirty="0"/>
              <a:t>，比</a:t>
            </a:r>
            <a:r>
              <a:rPr lang="en-US" altLang="zh-CN" dirty="0"/>
              <a:t>Windows</a:t>
            </a:r>
            <a:r>
              <a:rPr lang="zh-CN" altLang="en-US" dirty="0"/>
              <a:t>还年轻。</a:t>
            </a:r>
            <a:endParaRPr lang="zh-CN" altLang="en-US" dirty="0"/>
          </a:p>
          <a:p>
            <a:pPr defTabSz="449580">
              <a:spcBef>
                <a:spcPts val="450"/>
              </a:spcBef>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zh-CN" altLang="en-US" dirty="0"/>
              <a:t>她是一种</a:t>
            </a:r>
            <a:r>
              <a:rPr lang="en-US" altLang="zh-CN" dirty="0"/>
              <a:t>Unix</a:t>
            </a:r>
            <a:r>
              <a:rPr lang="zh-CN" altLang="en-US" dirty="0"/>
              <a:t>操作系统，构思来源于</a:t>
            </a:r>
            <a:r>
              <a:rPr lang="en-US" altLang="zh-CN" dirty="0"/>
              <a:t>Andrew </a:t>
            </a:r>
            <a:r>
              <a:rPr lang="en-US" altLang="zh-CN" dirty="0" err="1"/>
              <a:t>Tanenbaum</a:t>
            </a:r>
            <a:r>
              <a:rPr lang="zh-CN" altLang="en-US" dirty="0"/>
              <a:t>所开发的</a:t>
            </a:r>
            <a:r>
              <a:rPr lang="en-US" altLang="zh-CN" dirty="0" err="1"/>
              <a:t>Minix</a:t>
            </a:r>
            <a:r>
              <a:rPr lang="zh-CN" altLang="en-US" dirty="0"/>
              <a:t>（它是一种免费、小型的类</a:t>
            </a:r>
            <a:r>
              <a:rPr lang="en-US" altLang="zh-CN" dirty="0"/>
              <a:t>Unix</a:t>
            </a:r>
            <a:r>
              <a:rPr lang="zh-CN" altLang="en-US" dirty="0"/>
              <a:t>操作系统），严格的说一种</a:t>
            </a:r>
            <a:r>
              <a:rPr lang="en-US" altLang="zh-CN" dirty="0"/>
              <a:t>Unix-like</a:t>
            </a:r>
            <a:r>
              <a:rPr lang="zh-CN" altLang="en-US" dirty="0"/>
              <a:t>（类</a:t>
            </a:r>
            <a:r>
              <a:rPr lang="en-US" altLang="zh-CN" dirty="0"/>
              <a:t>Unix</a:t>
            </a:r>
            <a:r>
              <a:rPr lang="zh-CN" altLang="en-US" dirty="0"/>
              <a:t>）操作系统，她的地位与</a:t>
            </a:r>
            <a:r>
              <a:rPr lang="en-US" altLang="zh-CN" dirty="0"/>
              <a:t>FreeBSD</a:t>
            </a:r>
            <a:r>
              <a:rPr lang="zh-CN" altLang="en-US" dirty="0"/>
              <a:t>、</a:t>
            </a:r>
            <a:r>
              <a:rPr lang="en-US" altLang="zh-CN" dirty="0" err="1"/>
              <a:t>OpenBSD</a:t>
            </a:r>
            <a:r>
              <a:rPr lang="zh-CN" altLang="en-US" dirty="0"/>
              <a:t>、</a:t>
            </a:r>
            <a:r>
              <a:rPr lang="en-US" altLang="zh-CN" dirty="0" err="1"/>
              <a:t>SunSolair</a:t>
            </a:r>
            <a:r>
              <a:rPr lang="zh-CN" altLang="en-US" dirty="0"/>
              <a:t>是一样的，所以她有着高贵的出身，千万不要拿她与</a:t>
            </a:r>
            <a:r>
              <a:rPr lang="en-US" altLang="zh-CN" dirty="0"/>
              <a:t>Windows</a:t>
            </a:r>
            <a:r>
              <a:rPr lang="zh-CN" altLang="en-US" dirty="0"/>
              <a:t>比较，她们之间没有任何“血缘”关系。</a:t>
            </a:r>
            <a:endParaRPr lang="zh-CN" altLang="en-US" dirty="0"/>
          </a:p>
          <a:p>
            <a:pPr defTabSz="449580">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zh-CN"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defRPr/>
            </a:pPr>
            <a:r>
              <a:rPr lang="en-US" altLang="zh-CN" b="1" dirty="0" smtClean="0"/>
              <a:t>Linux </a:t>
            </a:r>
            <a:r>
              <a:rPr lang="zh-CN" altLang="en-US" b="1" smtClean="0"/>
              <a:t>免费，为什么使用的人那么少？</a:t>
            </a:r>
            <a:endParaRPr lang="en-US" altLang="zh-CN" smtClean="0">
              <a:effectLst/>
            </a:endParaRPr>
          </a:p>
          <a:p>
            <a:pPr marL="0" marR="0" lvl="0" indent="0" algn="l" defTabSz="914400" rtl="0" eaLnBrk="0" fontAlgn="base" latinLnBrk="0" hangingPunct="0">
              <a:lnSpc>
                <a:spcPct val="100000"/>
              </a:lnSpc>
              <a:spcBef>
                <a:spcPct val="30000"/>
              </a:spcBef>
              <a:spcAft>
                <a:spcPct val="0"/>
              </a:spcAft>
              <a:buClrTx/>
              <a:buSzTx/>
              <a:buFontTx/>
              <a:buNone/>
              <a:defRPr/>
            </a:pPr>
            <a:r>
              <a:rPr lang="zh-CN" altLang="en-US" dirty="0" smtClean="0">
                <a:effectLst/>
              </a:rPr>
              <a:t>以下仅仅针对普通用户：</a:t>
            </a:r>
            <a:br>
              <a:rPr lang="zh-CN" altLang="en-US" dirty="0" smtClean="0">
                <a:effectLst/>
              </a:rPr>
            </a:br>
            <a:r>
              <a:rPr lang="en-US" altLang="zh-CN" dirty="0" smtClean="0">
                <a:effectLst/>
              </a:rPr>
              <a:t>1</a:t>
            </a:r>
            <a:r>
              <a:rPr lang="zh-CN" altLang="en-US" dirty="0" smtClean="0">
                <a:effectLst/>
              </a:rPr>
              <a:t>、如果说</a:t>
            </a:r>
            <a:r>
              <a:rPr lang="en-US" altLang="zh-CN" dirty="0" err="1" smtClean="0">
                <a:effectLst/>
              </a:rPr>
              <a:t>linux</a:t>
            </a:r>
            <a:r>
              <a:rPr lang="zh-CN" altLang="en-US" dirty="0" smtClean="0">
                <a:effectLst/>
              </a:rPr>
              <a:t>是免费的，国内</a:t>
            </a:r>
            <a:r>
              <a:rPr lang="en-US" altLang="zh-CN" dirty="0" smtClean="0">
                <a:effectLst/>
              </a:rPr>
              <a:t>windows</a:t>
            </a:r>
            <a:r>
              <a:rPr lang="zh-CN" altLang="en-US" dirty="0" smtClean="0">
                <a:effectLst/>
              </a:rPr>
              <a:t>也可以说是“免费”的，很少用户为</a:t>
            </a:r>
            <a:r>
              <a:rPr lang="en-US" altLang="zh-CN" dirty="0" smtClean="0">
                <a:effectLst/>
              </a:rPr>
              <a:t>windows</a:t>
            </a:r>
            <a:r>
              <a:rPr lang="zh-CN" altLang="en-US" dirty="0" smtClean="0">
                <a:effectLst/>
              </a:rPr>
              <a:t>付费，所以</a:t>
            </a:r>
            <a:r>
              <a:rPr lang="en-US" altLang="zh-CN" dirty="0" err="1" smtClean="0">
                <a:effectLst/>
              </a:rPr>
              <a:t>linux</a:t>
            </a:r>
            <a:r>
              <a:rPr lang="zh-CN" altLang="en-US" dirty="0" smtClean="0">
                <a:effectLst/>
              </a:rPr>
              <a:t>并无价格优势</a:t>
            </a:r>
            <a:br>
              <a:rPr lang="zh-CN" altLang="en-US" dirty="0" smtClean="0">
                <a:effectLst/>
              </a:rPr>
            </a:br>
            <a:r>
              <a:rPr lang="en-US" altLang="zh-CN" dirty="0" smtClean="0">
                <a:effectLst/>
              </a:rPr>
              <a:t>2</a:t>
            </a:r>
            <a:r>
              <a:rPr lang="zh-CN" altLang="en-US" dirty="0" smtClean="0">
                <a:effectLst/>
              </a:rPr>
              <a:t>、</a:t>
            </a:r>
            <a:r>
              <a:rPr lang="en-US" altLang="zh-CN" dirty="0" err="1" smtClean="0">
                <a:effectLst/>
              </a:rPr>
              <a:t>linux</a:t>
            </a:r>
            <a:r>
              <a:rPr lang="zh-CN" altLang="en-US" dirty="0" smtClean="0">
                <a:effectLst/>
              </a:rPr>
              <a:t>不易用这个不是最主要的原因，随着时间的累计，</a:t>
            </a:r>
            <a:r>
              <a:rPr lang="en-US" altLang="zh-CN" dirty="0" err="1" smtClean="0">
                <a:effectLst/>
              </a:rPr>
              <a:t>linux</a:t>
            </a:r>
            <a:r>
              <a:rPr lang="zh-CN" altLang="en-US" dirty="0" smtClean="0">
                <a:effectLst/>
              </a:rPr>
              <a:t>系统会越来越好用，哪怕将</a:t>
            </a:r>
            <a:r>
              <a:rPr lang="en-US" altLang="zh-CN" dirty="0" err="1" smtClean="0">
                <a:effectLst/>
              </a:rPr>
              <a:t>linux</a:t>
            </a:r>
            <a:r>
              <a:rPr lang="zh-CN" altLang="en-US" dirty="0" smtClean="0">
                <a:effectLst/>
              </a:rPr>
              <a:t>的用户体验做到和</a:t>
            </a:r>
            <a:r>
              <a:rPr lang="en-US" altLang="zh-CN" dirty="0" smtClean="0">
                <a:effectLst/>
              </a:rPr>
              <a:t>window</a:t>
            </a:r>
            <a:r>
              <a:rPr lang="zh-CN" altLang="en-US" dirty="0" smtClean="0">
                <a:effectLst/>
              </a:rPr>
              <a:t>完全一样，</a:t>
            </a:r>
            <a:r>
              <a:rPr lang="en-US" altLang="zh-CN" dirty="0" err="1" smtClean="0">
                <a:effectLst/>
              </a:rPr>
              <a:t>linux</a:t>
            </a:r>
            <a:r>
              <a:rPr lang="zh-CN" altLang="en-US" dirty="0" smtClean="0">
                <a:effectLst/>
              </a:rPr>
              <a:t>短时间之内也无法望</a:t>
            </a:r>
            <a:r>
              <a:rPr lang="en-US" altLang="zh-CN" dirty="0" smtClean="0">
                <a:effectLst/>
              </a:rPr>
              <a:t>windows</a:t>
            </a:r>
            <a:r>
              <a:rPr lang="zh-CN" altLang="en-US" dirty="0" smtClean="0">
                <a:effectLst/>
              </a:rPr>
              <a:t>项背，原因在于：</a:t>
            </a:r>
            <a:br>
              <a:rPr lang="zh-CN" altLang="en-US" dirty="0" smtClean="0">
                <a:effectLst/>
              </a:rPr>
            </a:br>
            <a:r>
              <a:rPr lang="en-US" altLang="zh-CN" dirty="0" smtClean="0">
                <a:effectLst/>
              </a:rPr>
              <a:t>windows</a:t>
            </a:r>
            <a:r>
              <a:rPr lang="zh-CN" altLang="en-US" dirty="0" smtClean="0">
                <a:effectLst/>
              </a:rPr>
              <a:t>先发优势，用户用的不仅仅是</a:t>
            </a:r>
            <a:r>
              <a:rPr lang="en-US" altLang="zh-CN" dirty="0" smtClean="0">
                <a:effectLst/>
              </a:rPr>
              <a:t>windows</a:t>
            </a:r>
            <a:r>
              <a:rPr lang="zh-CN" altLang="en-US" dirty="0" smtClean="0">
                <a:effectLst/>
              </a:rPr>
              <a:t>这个操作系统，而且还有附着在</a:t>
            </a:r>
            <a:r>
              <a:rPr lang="en-US" altLang="zh-CN" dirty="0" smtClean="0">
                <a:effectLst/>
              </a:rPr>
              <a:t>windows</a:t>
            </a:r>
            <a:r>
              <a:rPr lang="zh-CN" altLang="en-US" dirty="0" smtClean="0">
                <a:effectLst/>
              </a:rPr>
              <a:t>系统上的各种软件，切换一个操作系统容易，</a:t>
            </a:r>
            <a:r>
              <a:rPr lang="zh-CN" altLang="en-US" b="1" u="sng" dirty="0" smtClean="0">
                <a:effectLst/>
              </a:rPr>
              <a:t>用户的使用习惯在十天半月就可以养成，但建立于操作系统上的各种软件的缺乏却是短时间之内无法弥补的</a:t>
            </a:r>
            <a:r>
              <a:rPr lang="zh-CN" altLang="en-US" dirty="0" smtClean="0">
                <a:effectLst/>
              </a:rPr>
              <a:t>，所以，当年微软开发了一系列简单易用的集成开发环境是多么的有远见，让软件开发更容易，于是建立于</a:t>
            </a:r>
            <a:r>
              <a:rPr lang="en-US" altLang="zh-CN" dirty="0" smtClean="0">
                <a:effectLst/>
              </a:rPr>
              <a:t>windows</a:t>
            </a:r>
            <a:r>
              <a:rPr lang="zh-CN" altLang="en-US" dirty="0" smtClean="0">
                <a:effectLst/>
              </a:rPr>
              <a:t>操作系统上的软件更丰富，</a:t>
            </a:r>
            <a:r>
              <a:rPr lang="zh-CN" altLang="en-US" b="1" u="sng" dirty="0" smtClean="0">
                <a:effectLst/>
              </a:rPr>
              <a:t>用户不仅仅是被</a:t>
            </a:r>
            <a:r>
              <a:rPr lang="en-US" altLang="zh-CN" b="1" u="sng" dirty="0" smtClean="0">
                <a:effectLst/>
              </a:rPr>
              <a:t>windows</a:t>
            </a:r>
            <a:r>
              <a:rPr lang="zh-CN" altLang="en-US" b="1" u="sng" dirty="0" smtClean="0">
                <a:effectLst/>
              </a:rPr>
              <a:t>这个系统“粘”住了，而且更多的是被建立在</a:t>
            </a:r>
            <a:r>
              <a:rPr lang="en-US" altLang="zh-CN" b="1" u="sng" dirty="0" smtClean="0">
                <a:effectLst/>
              </a:rPr>
              <a:t>windows</a:t>
            </a:r>
            <a:r>
              <a:rPr lang="zh-CN" altLang="en-US" b="1" u="sng" dirty="0" smtClean="0">
                <a:effectLst/>
              </a:rPr>
              <a:t>系统上的各种软件“粘”住了</a:t>
            </a:r>
            <a:r>
              <a:rPr lang="zh-CN" altLang="en-US" dirty="0" smtClean="0">
                <a:effectLst/>
              </a:rPr>
              <a:t>，依靠</a:t>
            </a:r>
            <a:r>
              <a:rPr lang="en-US" altLang="zh-CN" dirty="0" smtClean="0">
                <a:effectLst/>
              </a:rPr>
              <a:t>windows</a:t>
            </a:r>
            <a:r>
              <a:rPr lang="zh-CN" altLang="en-US" dirty="0" smtClean="0">
                <a:effectLst/>
              </a:rPr>
              <a:t>系统“粘”住用户是微软一家公司在努力，而</a:t>
            </a:r>
            <a:r>
              <a:rPr lang="en-US" altLang="zh-CN" dirty="0" smtClean="0">
                <a:effectLst/>
              </a:rPr>
              <a:t>windows</a:t>
            </a:r>
            <a:r>
              <a:rPr lang="zh-CN" altLang="en-US" dirty="0" smtClean="0">
                <a:effectLst/>
              </a:rPr>
              <a:t>上的千千万万个软件却是千千万万家公司的努力。要始终相信“人民群众的力量是无穷的”！</a:t>
            </a:r>
            <a:br>
              <a:rPr lang="zh-CN" altLang="en-US" dirty="0" smtClean="0">
                <a:effectLst/>
              </a:rPr>
            </a:br>
            <a:r>
              <a:rPr lang="en-US" altLang="zh-CN" dirty="0" smtClean="0">
                <a:effectLst/>
              </a:rPr>
              <a:t>3</a:t>
            </a:r>
            <a:r>
              <a:rPr lang="zh-CN" altLang="en-US" dirty="0" smtClean="0">
                <a:effectLst/>
              </a:rPr>
              <a:t>、拿</a:t>
            </a:r>
            <a:r>
              <a:rPr lang="en-US" altLang="zh-CN" dirty="0" err="1" smtClean="0">
                <a:effectLst/>
              </a:rPr>
              <a:t>QQ</a:t>
            </a:r>
            <a:r>
              <a:rPr lang="zh-CN" altLang="en-US" dirty="0" smtClean="0">
                <a:effectLst/>
              </a:rPr>
              <a:t>来做个比方，你可以重写一个比</a:t>
            </a:r>
            <a:r>
              <a:rPr lang="en-US" altLang="zh-CN" dirty="0" err="1" smtClean="0">
                <a:effectLst/>
              </a:rPr>
              <a:t>QQ</a:t>
            </a:r>
            <a:r>
              <a:rPr lang="zh-CN" altLang="en-US" dirty="0" smtClean="0">
                <a:effectLst/>
              </a:rPr>
              <a:t>用户体验更好的聊天软件，但你无法撼动</a:t>
            </a:r>
            <a:r>
              <a:rPr lang="en-US" altLang="zh-CN" dirty="0" err="1" smtClean="0">
                <a:effectLst/>
              </a:rPr>
              <a:t>QQ</a:t>
            </a:r>
            <a:r>
              <a:rPr lang="zh-CN" altLang="en-US" dirty="0" smtClean="0">
                <a:effectLst/>
              </a:rPr>
              <a:t>的地位，原因也是一样的，</a:t>
            </a:r>
            <a:r>
              <a:rPr lang="zh-CN" altLang="en-US" b="1" u="sng" dirty="0" smtClean="0">
                <a:effectLst/>
              </a:rPr>
              <a:t>用户用的不仅仅是</a:t>
            </a:r>
            <a:r>
              <a:rPr lang="en-US" altLang="zh-CN" b="1" u="sng" dirty="0" err="1" smtClean="0">
                <a:effectLst/>
              </a:rPr>
              <a:t>QQ</a:t>
            </a:r>
            <a:r>
              <a:rPr lang="zh-CN" altLang="en-US" b="1" u="sng" dirty="0" smtClean="0">
                <a:effectLst/>
              </a:rPr>
              <a:t>这一个聊天软件，而且用的还有很多附着在</a:t>
            </a:r>
            <a:r>
              <a:rPr lang="en-US" altLang="zh-CN" b="1" u="sng" dirty="0" err="1" smtClean="0">
                <a:effectLst/>
              </a:rPr>
              <a:t>QQ</a:t>
            </a:r>
            <a:r>
              <a:rPr lang="zh-CN" altLang="en-US" b="1" u="sng" dirty="0" smtClean="0">
                <a:effectLst/>
              </a:rPr>
              <a:t>上的服务以及附着在</a:t>
            </a:r>
            <a:r>
              <a:rPr lang="en-US" altLang="zh-CN" b="1" u="sng" dirty="0" err="1" smtClean="0">
                <a:effectLst/>
              </a:rPr>
              <a:t>QQ</a:t>
            </a:r>
            <a:r>
              <a:rPr lang="zh-CN" altLang="en-US" b="1" u="sng" dirty="0" smtClean="0">
                <a:effectLst/>
              </a:rPr>
              <a:t>上的用户关系链</a:t>
            </a:r>
            <a:r>
              <a:rPr lang="zh-CN" altLang="en-US" dirty="0" smtClean="0">
                <a:effectLst/>
              </a:rPr>
              <a:t>！ </a:t>
            </a:r>
            <a:endParaRPr lang="zh-CN" altLang="en-US" dirty="0" smtClean="0">
              <a:effectLst/>
            </a:endParaRPr>
          </a:p>
          <a:p>
            <a:endParaRPr lang="zh-CN" altLang="en-US" dirty="0"/>
          </a:p>
        </p:txBody>
      </p:sp>
      <p:sp>
        <p:nvSpPr>
          <p:cNvPr id="4" name="灯片编号占位符 3"/>
          <p:cNvSpPr>
            <a:spLocks noGrp="1"/>
          </p:cNvSpPr>
          <p:nvPr>
            <p:ph type="sldNum" sz="quarter" idx="10"/>
          </p:nvPr>
        </p:nvSpPr>
        <p:spPr/>
        <p:txBody>
          <a:bodyPr/>
          <a:lstStyle/>
          <a:p>
            <a:pPr>
              <a:defRPr/>
            </a:pPr>
            <a:fld id="{1E679C6C-2746-491B-BA15-5F4D40008719}"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9216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fld id="{3588EFC6-F1A2-4AF0-A420-DF53D83DAE1C}" type="slidenum">
              <a:rPr lang="en-US" altLang="zh-CN" sz="1200"/>
            </a:fld>
            <a:endParaRPr lang="en-US" altLang="zh-CN" sz="1200"/>
          </a:p>
        </p:txBody>
      </p:sp>
      <p:sp>
        <p:nvSpPr>
          <p:cNvPr id="92163" name="Rectangle 2"/>
          <p:cNvSpPr>
            <a:spLocks noGrp="1" noRot="1" noChangeAspect="1" noChangeArrowheads="1" noTextEdit="1"/>
          </p:cNvSpPr>
          <p:nvPr>
            <p:ph type="sldImg"/>
          </p:nvPr>
        </p:nvSpPr>
        <p:spPr>
          <a:noFill/>
          <a:ln>
            <a:solidFill>
              <a:srgbClr val="000000"/>
            </a:solidFill>
            <a:miter lim="800000"/>
          </a:ln>
        </p:spPr>
      </p:sp>
      <p:sp>
        <p:nvSpPr>
          <p:cNvPr id="92164" name="Text Box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t"/>
          <a:lstStyle/>
          <a:p>
            <a:r>
              <a:rPr lang="zh-CN" altLang="zh-CN" dirty="0" smtClean="0"/>
              <a:t>提起</a:t>
            </a:r>
            <a:r>
              <a:rPr lang="en-US" altLang="zh-CN" dirty="0" smtClean="0"/>
              <a:t>Linux</a:t>
            </a:r>
            <a:r>
              <a:rPr lang="zh-CN" altLang="zh-CN" dirty="0" smtClean="0"/>
              <a:t>，一定要提起</a:t>
            </a:r>
            <a:r>
              <a:rPr lang="en-US" altLang="zh-CN" dirty="0" smtClean="0"/>
              <a:t>Unix</a:t>
            </a:r>
            <a:r>
              <a:rPr lang="zh-CN" altLang="zh-CN" dirty="0" smtClean="0"/>
              <a:t>。</a:t>
            </a:r>
            <a:endParaRPr lang="zh-CN" altLang="zh-CN" dirty="0" smtClean="0"/>
          </a:p>
          <a:p>
            <a:r>
              <a:rPr lang="en-US" altLang="zh-CN" dirty="0" smtClean="0"/>
              <a:t>1. UNIX</a:t>
            </a:r>
            <a:r>
              <a:rPr lang="zh-CN" altLang="zh-CN" dirty="0" smtClean="0"/>
              <a:t>操作系统的诞生</a:t>
            </a:r>
            <a:endParaRPr lang="zh-CN" altLang="zh-CN" dirty="0" smtClean="0"/>
          </a:p>
          <a:p>
            <a:r>
              <a:rPr lang="en-US" altLang="zh-CN" dirty="0" smtClean="0"/>
              <a:t>UNIX </a:t>
            </a:r>
            <a:r>
              <a:rPr lang="zh-CN" altLang="zh-CN" dirty="0" smtClean="0"/>
              <a:t>操作系统是美国贝尔实验室的肯·汤普逊</a:t>
            </a:r>
            <a:r>
              <a:rPr lang="en-US" altLang="zh-CN" dirty="0" err="1" smtClean="0"/>
              <a:t>Ken.Thompson</a:t>
            </a:r>
            <a:r>
              <a:rPr lang="zh-CN" altLang="zh-CN" dirty="0" smtClean="0"/>
              <a:t>和丹尼斯·里奇</a:t>
            </a:r>
            <a:r>
              <a:rPr lang="en-US" altLang="zh-CN" dirty="0" smtClean="0"/>
              <a:t>Dennis Ritchie </a:t>
            </a:r>
            <a:r>
              <a:rPr lang="zh-CN" altLang="zh-CN" dirty="0" smtClean="0"/>
              <a:t>于</a:t>
            </a:r>
            <a:r>
              <a:rPr lang="en-US" altLang="zh-CN" dirty="0" smtClean="0"/>
              <a:t>1969 </a:t>
            </a:r>
            <a:r>
              <a:rPr lang="zh-CN" altLang="zh-CN" dirty="0" smtClean="0"/>
              <a:t>年夏在</a:t>
            </a:r>
            <a:r>
              <a:rPr lang="en-US" altLang="zh-CN" dirty="0" smtClean="0"/>
              <a:t>DEC </a:t>
            </a:r>
            <a:r>
              <a:rPr lang="en-US" altLang="zh-CN" dirty="0" err="1" smtClean="0"/>
              <a:t>PDP</a:t>
            </a:r>
            <a:r>
              <a:rPr lang="en-US" altLang="zh-CN" dirty="0" smtClean="0"/>
              <a:t>-7 </a:t>
            </a:r>
            <a:r>
              <a:rPr lang="zh-CN" altLang="zh-CN" dirty="0" smtClean="0"/>
              <a:t>小型计算机上开发的一个分时操作系统。当时</a:t>
            </a:r>
            <a:r>
              <a:rPr lang="en-US" altLang="zh-CN" dirty="0" smtClean="0"/>
              <a:t>Ken Thompson </a:t>
            </a:r>
            <a:r>
              <a:rPr lang="zh-CN" altLang="zh-CN" dirty="0" smtClean="0"/>
              <a:t>为了能在闲置不用的</a:t>
            </a:r>
            <a:r>
              <a:rPr lang="en-US" altLang="zh-CN" dirty="0" err="1" smtClean="0"/>
              <a:t>PDP</a:t>
            </a:r>
            <a:r>
              <a:rPr lang="en-US" altLang="zh-CN" dirty="0" smtClean="0"/>
              <a:t>-7 </a:t>
            </a:r>
            <a:r>
              <a:rPr lang="zh-CN" altLang="zh-CN" dirty="0" smtClean="0"/>
              <a:t>计算机上运行他非常喜欢的星际旅行</a:t>
            </a:r>
            <a:r>
              <a:rPr lang="en-US" altLang="zh-CN" dirty="0" smtClean="0"/>
              <a:t>(Space travel)</a:t>
            </a:r>
            <a:r>
              <a:rPr lang="zh-CN" altLang="zh-CN" dirty="0" smtClean="0"/>
              <a:t>游戏，在</a:t>
            </a:r>
            <a:r>
              <a:rPr lang="en-US" altLang="zh-CN" dirty="0" smtClean="0"/>
              <a:t>1969 </a:t>
            </a:r>
            <a:r>
              <a:rPr lang="zh-CN" altLang="zh-CN" dirty="0" smtClean="0"/>
              <a:t>年夏天乘他夫人回家乡加利福尼亚渡假期间，在一个月内开发出了</a:t>
            </a:r>
            <a:r>
              <a:rPr lang="en-US" altLang="zh-CN" dirty="0" err="1" smtClean="0"/>
              <a:t>unix</a:t>
            </a:r>
            <a:r>
              <a:rPr lang="en-US" altLang="zh-CN" dirty="0" smtClean="0"/>
              <a:t> </a:t>
            </a:r>
            <a:r>
              <a:rPr lang="zh-CN" altLang="zh-CN" dirty="0" smtClean="0"/>
              <a:t>操作系统的原型。当时使用的是</a:t>
            </a:r>
            <a:r>
              <a:rPr lang="en-US" altLang="zh-CN" dirty="0" err="1" smtClean="0"/>
              <a:t>BCPL</a:t>
            </a:r>
            <a:r>
              <a:rPr lang="en-US" altLang="zh-CN" dirty="0" smtClean="0"/>
              <a:t> </a:t>
            </a:r>
            <a:r>
              <a:rPr lang="zh-CN" altLang="zh-CN" dirty="0" smtClean="0"/>
              <a:t>语言</a:t>
            </a:r>
            <a:r>
              <a:rPr lang="en-US" altLang="zh-CN" dirty="0" smtClean="0"/>
              <a:t>(</a:t>
            </a:r>
            <a:r>
              <a:rPr lang="zh-CN" altLang="zh-CN" dirty="0" smtClean="0"/>
              <a:t>基本组合编程语言</a:t>
            </a:r>
            <a:r>
              <a:rPr lang="en-US" altLang="zh-CN" dirty="0" smtClean="0"/>
              <a:t>)</a:t>
            </a:r>
            <a:r>
              <a:rPr lang="zh-CN" altLang="zh-CN" dirty="0" smtClean="0"/>
              <a:t>，在</a:t>
            </a:r>
            <a:r>
              <a:rPr lang="en-US" altLang="zh-CN" dirty="0" smtClean="0"/>
              <a:t>1972</a:t>
            </a:r>
            <a:r>
              <a:rPr lang="zh-CN" altLang="zh-CN" dirty="0" smtClean="0"/>
              <a:t>年</a:t>
            </a:r>
            <a:r>
              <a:rPr lang="en-US" altLang="zh-CN" dirty="0" smtClean="0"/>
              <a:t>Dennis Ritchie</a:t>
            </a:r>
            <a:r>
              <a:rPr lang="zh-CN" altLang="zh-CN" dirty="0" smtClean="0"/>
              <a:t>创立</a:t>
            </a:r>
            <a:r>
              <a:rPr lang="en-US" altLang="zh-CN" dirty="0" smtClean="0"/>
              <a:t>C</a:t>
            </a:r>
            <a:r>
              <a:rPr lang="zh-CN" altLang="zh-CN" dirty="0" smtClean="0"/>
              <a:t>语言后，他们两人又合力用</a:t>
            </a:r>
            <a:r>
              <a:rPr lang="en-US" altLang="zh-CN" dirty="0" smtClean="0"/>
              <a:t>C</a:t>
            </a:r>
            <a:r>
              <a:rPr lang="zh-CN" altLang="zh-CN" dirty="0" smtClean="0"/>
              <a:t>语言重写了</a:t>
            </a:r>
            <a:r>
              <a:rPr lang="en-US" altLang="zh-CN" dirty="0" smtClean="0"/>
              <a:t>Unix</a:t>
            </a:r>
            <a:r>
              <a:rPr lang="zh-CN" altLang="zh-CN" dirty="0" smtClean="0"/>
              <a:t>操作系统，大幅增加其可移植性，然后</a:t>
            </a:r>
            <a:r>
              <a:rPr lang="en-US" altLang="zh-CN" dirty="0" smtClean="0"/>
              <a:t>Unix</a:t>
            </a:r>
            <a:r>
              <a:rPr lang="zh-CN" altLang="zh-CN" dirty="0" smtClean="0"/>
              <a:t>操作系统开始蓬勃发展。</a:t>
            </a:r>
            <a:endParaRPr lang="zh-CN" altLang="zh-CN" dirty="0" smtClean="0"/>
          </a:p>
          <a:p>
            <a:r>
              <a:rPr lang="zh-CN" altLang="zh-CN" dirty="0" smtClean="0"/>
              <a:t>在</a:t>
            </a:r>
            <a:r>
              <a:rPr lang="en-US" altLang="zh-CN" dirty="0" smtClean="0"/>
              <a:t>Unix</a:t>
            </a:r>
            <a:r>
              <a:rPr lang="zh-CN" altLang="zh-CN" dirty="0" smtClean="0"/>
              <a:t>发展的早期，任何感兴趣的机构或个人只需要向贝尔实验室支付一笔数目极小的名义上的费用就可以完全获得</a:t>
            </a:r>
            <a:r>
              <a:rPr lang="en-US" altLang="zh-CN" dirty="0" smtClean="0"/>
              <a:t>Unix</a:t>
            </a:r>
            <a:r>
              <a:rPr lang="zh-CN" altLang="zh-CN" dirty="0" smtClean="0"/>
              <a:t>的使用权，并包含源代码和使用帮助手册。这些使用者主要是一些大学和科研机构，他们对</a:t>
            </a:r>
            <a:r>
              <a:rPr lang="en-US" altLang="zh-CN" dirty="0" smtClean="0"/>
              <a:t>Unix</a:t>
            </a:r>
            <a:r>
              <a:rPr lang="zh-CN" altLang="zh-CN" dirty="0" smtClean="0"/>
              <a:t>的源代码进行扩展和定制，以适合各自的需要。</a:t>
            </a:r>
            <a:endParaRPr lang="en-US" altLang="zh-CN" dirty="0" smtClean="0"/>
          </a:p>
          <a:p>
            <a:r>
              <a:rPr lang="en-US" altLang="zh-CN" dirty="0" smtClean="0"/>
              <a:t>Linux</a:t>
            </a:r>
            <a:r>
              <a:rPr lang="zh-CN" altLang="zh-CN" dirty="0" smtClean="0"/>
              <a:t>操作系统是</a:t>
            </a:r>
            <a:r>
              <a:rPr lang="en-US" altLang="zh-CN" dirty="0" smtClean="0"/>
              <a:t>UNIX</a:t>
            </a:r>
            <a:r>
              <a:rPr lang="zh-CN" altLang="zh-CN" dirty="0" smtClean="0"/>
              <a:t>操作系统的一个克隆系统。它诞生于</a:t>
            </a:r>
            <a:r>
              <a:rPr lang="en-US" altLang="zh-CN" dirty="0" smtClean="0"/>
              <a:t>1991 </a:t>
            </a:r>
            <a:r>
              <a:rPr lang="zh-CN" altLang="zh-CN" dirty="0" smtClean="0"/>
              <a:t>年的</a:t>
            </a:r>
            <a:r>
              <a:rPr lang="en-US" altLang="zh-CN" dirty="0" smtClean="0"/>
              <a:t>10</a:t>
            </a:r>
            <a:r>
              <a:rPr lang="zh-CN" altLang="zh-CN" dirty="0" smtClean="0"/>
              <a:t>月</a:t>
            </a:r>
            <a:r>
              <a:rPr lang="en-US" altLang="zh-CN" dirty="0" smtClean="0"/>
              <a:t>5</a:t>
            </a:r>
            <a:r>
              <a:rPr lang="zh-CN" altLang="zh-CN" dirty="0" smtClean="0"/>
              <a:t>日</a:t>
            </a:r>
            <a:r>
              <a:rPr lang="en-US" altLang="zh-CN" dirty="0" smtClean="0"/>
              <a:t>(</a:t>
            </a:r>
            <a:r>
              <a:rPr lang="zh-CN" altLang="zh-CN" dirty="0" smtClean="0"/>
              <a:t>这是第一次正式向外公布的时间</a:t>
            </a:r>
            <a:r>
              <a:rPr lang="en-US" altLang="zh-CN" dirty="0" smtClean="0"/>
              <a:t>)</a:t>
            </a:r>
            <a:r>
              <a:rPr lang="zh-CN" altLang="zh-CN" dirty="0" smtClean="0"/>
              <a:t>。以后借助于</a:t>
            </a:r>
            <a:r>
              <a:rPr lang="en-US" altLang="zh-CN" dirty="0" smtClean="0"/>
              <a:t>Internet </a:t>
            </a:r>
            <a:r>
              <a:rPr lang="zh-CN" altLang="zh-CN" dirty="0" smtClean="0"/>
              <a:t>网络，并经过全世界各地计算机爱好者的共同努力下，现已成为今天世界上使用最多的一种类</a:t>
            </a:r>
            <a:r>
              <a:rPr lang="en-US" altLang="zh-CN" dirty="0" smtClean="0"/>
              <a:t>UNIX</a:t>
            </a:r>
            <a:r>
              <a:rPr lang="zh-CN" altLang="zh-CN" dirty="0" smtClean="0"/>
              <a:t>操作系统，并且使用人数还在迅猛增长。</a:t>
            </a:r>
            <a:endParaRPr lang="zh-CN" altLang="zh-CN" dirty="0" smtClean="0"/>
          </a:p>
          <a:p>
            <a:r>
              <a:rPr lang="en-US" altLang="zh-CN" dirty="0" smtClean="0"/>
              <a:t>Linux </a:t>
            </a:r>
            <a:r>
              <a:rPr lang="zh-CN" altLang="zh-CN" dirty="0" smtClean="0"/>
              <a:t>操作系统的诞生、发展和成长过程始终依赖着以下几个重要支柱：</a:t>
            </a:r>
            <a:r>
              <a:rPr lang="en-US" altLang="zh-CN" dirty="0" smtClean="0"/>
              <a:t>Unix</a:t>
            </a:r>
            <a:r>
              <a:rPr lang="zh-CN" altLang="zh-CN" dirty="0" smtClean="0"/>
              <a:t>操作系统、</a:t>
            </a:r>
            <a:r>
              <a:rPr lang="en-US" altLang="zh-CN" dirty="0" err="1" smtClean="0"/>
              <a:t>MINIX</a:t>
            </a:r>
            <a:r>
              <a:rPr lang="zh-CN" altLang="zh-CN" dirty="0" smtClean="0"/>
              <a:t>操作系统、</a:t>
            </a:r>
            <a:r>
              <a:rPr lang="en-US" altLang="zh-CN" dirty="0" smtClean="0"/>
              <a:t>GNU</a:t>
            </a:r>
            <a:r>
              <a:rPr lang="zh-CN" altLang="zh-CN" dirty="0" smtClean="0"/>
              <a:t>计划、</a:t>
            </a:r>
            <a:r>
              <a:rPr lang="en-US" altLang="zh-CN" dirty="0" smtClean="0"/>
              <a:t>POSIX</a:t>
            </a:r>
            <a:r>
              <a:rPr lang="zh-CN" altLang="zh-CN" dirty="0" smtClean="0"/>
              <a:t>标准和</a:t>
            </a:r>
            <a:r>
              <a:rPr lang="en-US" altLang="zh-CN" dirty="0" smtClean="0"/>
              <a:t>Internet</a:t>
            </a:r>
            <a:r>
              <a:rPr lang="zh-CN" altLang="zh-CN" dirty="0" smtClean="0"/>
              <a:t>网络。</a:t>
            </a:r>
            <a:endParaRPr lang="zh-CN" altLang="zh-CN" dirty="0" smtClean="0"/>
          </a:p>
          <a:p>
            <a:endParaRPr lang="zh-CN" altLang="zh-CN" dirty="0" smtClean="0"/>
          </a:p>
        </p:txBody>
      </p:sp>
    </p:spTree>
  </p:cSld>
  <p:clrMapOvr>
    <a:overrideClrMapping bg1="lt1" tx1="dk1" bg2="lt2" tx2="dk2" accent1="accent1" accent2="accent2" accent3="accent3" accent4="accent4" accent5="accent5" accent6="accent6" hlink="hlink" folHlink="folHlink"/>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E52A018A-4BF8-4E37-AA66-070BBF0FEEBA}" type="slidenum">
              <a:rPr lang="en-US" altLang="zh-CN"/>
            </a:fld>
            <a:endParaRPr lang="en-US" altLang="zh-CN"/>
          </a:p>
        </p:txBody>
      </p:sp>
      <p:sp>
        <p:nvSpPr>
          <p:cNvPr id="33794" name="Rectangle 2"/>
          <p:cNvSpPr>
            <a:spLocks noGrp="1" noRot="1" noChangeAspect="1" noChangeArrowheads="1" noTextEdit="1"/>
          </p:cNvSpPr>
          <p:nvPr>
            <p:ph type="sldImg"/>
          </p:nvPr>
        </p:nvSpPr>
        <p:spPr/>
      </p:sp>
      <p:sp>
        <p:nvSpPr>
          <p:cNvPr id="33795" name="Rectangle 3"/>
          <p:cNvSpPr>
            <a:spLocks noGrp="1" noChangeArrowheads="1"/>
          </p:cNvSpPr>
          <p:nvPr>
            <p:ph type="body" idx="1"/>
          </p:nvPr>
        </p:nvSpPr>
        <p:spPr/>
        <p:txBody>
          <a:bodyPr/>
          <a:lstStyle/>
          <a:p>
            <a:r>
              <a:rPr lang="zh-CN" altLang="en-US" dirty="0" smtClean="0"/>
              <a:t>托瓦兹对于他人贡献是难以想象的。托瓦兹将他最完美的作品变成免费。而他本可以从中获得数以亿计的收入。他将他所拥有的一切无私平等地奉献给了整个世界。</a:t>
            </a:r>
            <a:endParaRPr lang="en-US" altLang="zh-CN" dirty="0" smtClean="0"/>
          </a:p>
          <a:p>
            <a:r>
              <a:rPr lang="zh-CN" altLang="en-US" dirty="0" smtClean="0"/>
              <a:t>在</a:t>
            </a:r>
            <a:r>
              <a:rPr lang="en-US" altLang="zh-CN" dirty="0" smtClean="0"/>
              <a:t>2000</a:t>
            </a:r>
            <a:r>
              <a:rPr lang="zh-CN" altLang="en-US" dirty="0" smtClean="0"/>
              <a:t>年的时候遇上了乔布斯</a:t>
            </a:r>
            <a:endParaRPr lang="en-US" altLang="zh-CN" dirty="0" smtClean="0"/>
          </a:p>
          <a:p>
            <a:r>
              <a:rPr lang="zh-CN" altLang="en-US" dirty="0" smtClean="0"/>
              <a:t>乔布斯邀请托瓦兹去位于库比蒂诺的苹果总部工作，为他提供丰厚的薪水和优越的职位，但是他在苹果的工作却是与</a:t>
            </a:r>
            <a:r>
              <a:rPr lang="en-US" altLang="zh-CN" dirty="0" smtClean="0"/>
              <a:t>Linux</a:t>
            </a:r>
            <a:r>
              <a:rPr lang="zh-CN" altLang="en-US" dirty="0" smtClean="0"/>
              <a:t>无关的。正是由于这个原因托瓦兹拒绝了乔布斯的邀请。</a:t>
            </a:r>
            <a:endParaRPr lang="en-US" altLang="zh-CN" dirty="0" smtClean="0"/>
          </a:p>
          <a:p>
            <a:r>
              <a:rPr lang="zh-CN" altLang="en-US" dirty="0" smtClean="0">
                <a:effectLst/>
              </a:rPr>
              <a:t>这是一个信息爆炸的世纪。随着电脑的普及</a:t>
            </a:r>
            <a:r>
              <a:rPr lang="en-US" altLang="zh-CN" dirty="0" smtClean="0">
                <a:effectLst/>
              </a:rPr>
              <a:t>,In-</a:t>
            </a:r>
            <a:r>
              <a:rPr lang="en-US" altLang="zh-CN" dirty="0" err="1" smtClean="0">
                <a:effectLst/>
              </a:rPr>
              <a:t>ternet</a:t>
            </a:r>
            <a:r>
              <a:rPr lang="zh-CN" altLang="en-US" dirty="0" smtClean="0">
                <a:effectLst/>
              </a:rPr>
              <a:t>的魔爪已触及地球表面每一寸土地。在</a:t>
            </a:r>
            <a:r>
              <a:rPr lang="en-US" altLang="zh-CN" dirty="0" smtClean="0">
                <a:effectLst/>
              </a:rPr>
              <a:t>Internet</a:t>
            </a:r>
            <a:r>
              <a:rPr lang="zh-CN" altLang="en-US" dirty="0" smtClean="0">
                <a:effectLst/>
              </a:rPr>
              <a:t>上究竟谁是最酷的呢</a:t>
            </a:r>
            <a:r>
              <a:rPr lang="en-US" altLang="zh-CN" dirty="0" smtClean="0">
                <a:effectLst/>
              </a:rPr>
              <a:t>?</a:t>
            </a:r>
            <a:r>
              <a:rPr lang="zh-CN" altLang="en-US" dirty="0" smtClean="0">
                <a:effectLst/>
              </a:rPr>
              <a:t>里纳斯</a:t>
            </a:r>
            <a:r>
              <a:rPr lang="en-US" altLang="zh-CN" dirty="0" smtClean="0">
                <a:effectLst/>
              </a:rPr>
              <a:t>·</a:t>
            </a:r>
            <a:r>
              <a:rPr lang="zh-CN" altLang="en-US" dirty="0" smtClean="0">
                <a:effectLst/>
              </a:rPr>
              <a:t>托瓦兹</a:t>
            </a:r>
            <a:r>
              <a:rPr lang="en-US" altLang="zh-CN" dirty="0" smtClean="0">
                <a:effectLst/>
              </a:rPr>
              <a:t>,28</a:t>
            </a:r>
            <a:r>
              <a:rPr lang="zh-CN" altLang="en-US" dirty="0" smtClean="0">
                <a:effectLst/>
              </a:rPr>
              <a:t>岁的芬兰电脑天才</a:t>
            </a:r>
            <a:r>
              <a:rPr lang="en-US" altLang="zh-CN" dirty="0" smtClean="0">
                <a:effectLst/>
              </a:rPr>
              <a:t>!</a:t>
            </a:r>
            <a:r>
              <a:rPr lang="zh-CN" altLang="en-US" dirty="0" smtClean="0">
                <a:effectLst/>
              </a:rPr>
              <a:t>他发明了</a:t>
            </a:r>
            <a:r>
              <a:rPr lang="en-US" altLang="zh-CN" dirty="0" smtClean="0">
                <a:effectLst/>
              </a:rPr>
              <a:t>...</a:t>
            </a:r>
            <a:endParaRPr lang="zh-CN" alt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31746" name="Rectangle 7"/>
          <p:cNvSpPr txBox="1">
            <a:spLocks noGrp="1" noChangeArrowheads="1"/>
          </p:cNvSpPr>
          <p:nvPr/>
        </p:nvSpPr>
        <p:spPr bwMode="auto">
          <a:xfrm>
            <a:off x="3883025" y="8685213"/>
            <a:ext cx="2973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algn="r" eaLnBrk="1" hangingPunct="1">
              <a:spcBef>
                <a:spcPct val="0"/>
              </a:spcBef>
            </a:pPr>
            <a:fld id="{78FA0F60-83A4-4C9D-A069-EA66EC9B722E}" type="slidenum">
              <a:rPr lang="en-US" altLang="zh-CN"/>
            </a:fld>
            <a:endParaRPr lang="en-US" altLang="zh-CN"/>
          </a:p>
        </p:txBody>
      </p:sp>
      <p:sp>
        <p:nvSpPr>
          <p:cNvPr id="31747" name="Text Box 2"/>
          <p:cNvSpPr txBox="1">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defTabSz="44958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ea typeface="宋体" panose="02010600030101010101" pitchFamily="2" charset="-122"/>
              </a:defRPr>
            </a:lvl1pPr>
            <a:lvl2pPr marL="742950" indent="-285750" defTabSz="44958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ea typeface="宋体" panose="02010600030101010101" pitchFamily="2" charset="-122"/>
              </a:defRPr>
            </a:lvl2pPr>
            <a:lvl3pPr marL="1143000" indent="-228600" defTabSz="44958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ea typeface="宋体" panose="02010600030101010101" pitchFamily="2" charset="-122"/>
              </a:defRPr>
            </a:lvl3pPr>
            <a:lvl4pPr marL="1600200" indent="-228600" defTabSz="44958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ea typeface="宋体" panose="02010600030101010101" pitchFamily="2" charset="-122"/>
              </a:defRPr>
            </a:lvl4pPr>
            <a:lvl5pPr marL="2057400" indent="-228600" defTabSz="44958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ea typeface="宋体" panose="02010600030101010101" pitchFamily="2" charset="-122"/>
              </a:defRPr>
            </a:lvl5pPr>
            <a:lvl6pPr marL="2514600" indent="-228600" defTabSz="44958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ea typeface="宋体" panose="02010600030101010101" pitchFamily="2" charset="-122"/>
              </a:defRPr>
            </a:lvl6pPr>
            <a:lvl7pPr marL="2971800" indent="-228600" defTabSz="44958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ea typeface="宋体" panose="02010600030101010101" pitchFamily="2" charset="-122"/>
              </a:defRPr>
            </a:lvl7pPr>
            <a:lvl8pPr marL="3429000" indent="-228600" defTabSz="44958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ea typeface="宋体" panose="02010600030101010101" pitchFamily="2" charset="-122"/>
              </a:defRPr>
            </a:lvl8pPr>
            <a:lvl9pPr marL="3886200" indent="-228600" defTabSz="44958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ea typeface="宋体" panose="02010600030101010101" pitchFamily="2" charset="-122"/>
              </a:defRPr>
            </a:lvl9pPr>
          </a:lstStyle>
          <a:p>
            <a:pPr algn="r">
              <a:spcBef>
                <a:spcPct val="0"/>
              </a:spcBef>
            </a:pPr>
            <a:fld id="{F2275FED-6592-4A9A-A553-A7D8868CC8E0}" type="slidenum">
              <a:rPr lang="en-US" altLang="zh-CN">
                <a:solidFill>
                  <a:srgbClr val="000000"/>
                </a:solidFill>
                <a:latin typeface="Tahoma" panose="020B0604030504040204" pitchFamily="34" charset="0"/>
              </a:rPr>
            </a:fld>
            <a:endParaRPr lang="en-US" altLang="zh-CN">
              <a:solidFill>
                <a:srgbClr val="000000"/>
              </a:solidFill>
              <a:latin typeface="Tahoma" panose="020B0604030504040204" pitchFamily="34" charset="0"/>
            </a:endParaRPr>
          </a:p>
        </p:txBody>
      </p:sp>
      <p:sp>
        <p:nvSpPr>
          <p:cNvPr id="31748" name="Text Box 3"/>
          <p:cNvSpPr txBox="1">
            <a:spLocks noChangeArrowheads="1"/>
          </p:cNvSpPr>
          <p:nvPr/>
        </p:nvSpPr>
        <p:spPr bwMode="auto">
          <a:xfrm>
            <a:off x="0" y="8686800"/>
            <a:ext cx="2970213"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defTabSz="44958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ea typeface="宋体" panose="02010600030101010101" pitchFamily="2" charset="-122"/>
              </a:defRPr>
            </a:lvl1pPr>
            <a:lvl2pPr marL="742950" indent="-285750" defTabSz="44958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ea typeface="宋体" panose="02010600030101010101" pitchFamily="2" charset="-122"/>
              </a:defRPr>
            </a:lvl2pPr>
            <a:lvl3pPr marL="1143000" indent="-228600" defTabSz="44958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ea typeface="宋体" panose="02010600030101010101" pitchFamily="2" charset="-122"/>
              </a:defRPr>
            </a:lvl3pPr>
            <a:lvl4pPr marL="1600200" indent="-228600" defTabSz="44958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ea typeface="宋体" panose="02010600030101010101" pitchFamily="2" charset="-122"/>
              </a:defRPr>
            </a:lvl4pPr>
            <a:lvl5pPr marL="2057400" indent="-228600" defTabSz="44958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ea typeface="宋体" panose="02010600030101010101" pitchFamily="2" charset="-122"/>
              </a:defRPr>
            </a:lvl5pPr>
            <a:lvl6pPr marL="2514600" indent="-228600" defTabSz="44958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ea typeface="宋体" panose="02010600030101010101" pitchFamily="2" charset="-122"/>
              </a:defRPr>
            </a:lvl6pPr>
            <a:lvl7pPr marL="2971800" indent="-228600" defTabSz="44958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ea typeface="宋体" panose="02010600030101010101" pitchFamily="2" charset="-122"/>
              </a:defRPr>
            </a:lvl7pPr>
            <a:lvl8pPr marL="3429000" indent="-228600" defTabSz="44958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ea typeface="宋体" panose="02010600030101010101" pitchFamily="2" charset="-122"/>
              </a:defRPr>
            </a:lvl8pPr>
            <a:lvl9pPr marL="3886200" indent="-228600" defTabSz="44958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ea typeface="宋体" panose="02010600030101010101" pitchFamily="2" charset="-122"/>
              </a:defRPr>
            </a:lvl9pPr>
          </a:lstStyle>
          <a:p>
            <a:pPr>
              <a:spcBef>
                <a:spcPct val="0"/>
              </a:spcBef>
            </a:pPr>
            <a:endParaRPr lang="en-US" altLang="zh-CN">
              <a:solidFill>
                <a:srgbClr val="000000"/>
              </a:solidFill>
              <a:latin typeface="Tahoma" panose="020B0604030504040204" pitchFamily="34" charset="0"/>
            </a:endParaRPr>
          </a:p>
        </p:txBody>
      </p:sp>
      <p:sp>
        <p:nvSpPr>
          <p:cNvPr id="31749" name="Text Box 4"/>
          <p:cNvSpPr txBox="1">
            <a:spLocks noChangeArrowheads="1"/>
          </p:cNvSpPr>
          <p:nvPr/>
        </p:nvSpPr>
        <p:spPr bwMode="auto">
          <a:xfrm>
            <a:off x="0" y="0"/>
            <a:ext cx="2970213"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defTabSz="44958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ea typeface="宋体" panose="02010600030101010101" pitchFamily="2" charset="-122"/>
              </a:defRPr>
            </a:lvl1pPr>
            <a:lvl2pPr marL="742950" indent="-285750" defTabSz="44958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ea typeface="宋体" panose="02010600030101010101" pitchFamily="2" charset="-122"/>
              </a:defRPr>
            </a:lvl2pPr>
            <a:lvl3pPr marL="1143000" indent="-228600" defTabSz="44958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ea typeface="宋体" panose="02010600030101010101" pitchFamily="2" charset="-122"/>
              </a:defRPr>
            </a:lvl3pPr>
            <a:lvl4pPr marL="1600200" indent="-228600" defTabSz="44958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ea typeface="宋体" panose="02010600030101010101" pitchFamily="2" charset="-122"/>
              </a:defRPr>
            </a:lvl4pPr>
            <a:lvl5pPr marL="2057400" indent="-228600" defTabSz="44958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ea typeface="宋体" panose="02010600030101010101" pitchFamily="2" charset="-122"/>
              </a:defRPr>
            </a:lvl5pPr>
            <a:lvl6pPr marL="2514600" indent="-228600" defTabSz="44958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ea typeface="宋体" panose="02010600030101010101" pitchFamily="2" charset="-122"/>
              </a:defRPr>
            </a:lvl6pPr>
            <a:lvl7pPr marL="2971800" indent="-228600" defTabSz="44958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ea typeface="宋体" panose="02010600030101010101" pitchFamily="2" charset="-122"/>
              </a:defRPr>
            </a:lvl7pPr>
            <a:lvl8pPr marL="3429000" indent="-228600" defTabSz="44958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ea typeface="宋体" panose="02010600030101010101" pitchFamily="2" charset="-122"/>
              </a:defRPr>
            </a:lvl8pPr>
            <a:lvl9pPr marL="3886200" indent="-228600" defTabSz="44958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ea typeface="宋体" panose="02010600030101010101" pitchFamily="2" charset="-122"/>
              </a:defRPr>
            </a:lvl9pPr>
          </a:lstStyle>
          <a:p>
            <a:pPr>
              <a:spcBef>
                <a:spcPct val="0"/>
              </a:spcBef>
            </a:pPr>
            <a:endParaRPr lang="en-US" altLang="zh-CN">
              <a:solidFill>
                <a:srgbClr val="000000"/>
              </a:solidFill>
              <a:latin typeface="Tahoma" panose="020B0604030504040204" pitchFamily="34" charset="0"/>
            </a:endParaRPr>
          </a:p>
        </p:txBody>
      </p:sp>
      <p:sp>
        <p:nvSpPr>
          <p:cNvPr id="31750" name="Text Box 5"/>
          <p:cNvSpPr txBox="1">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defTabSz="44958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ea typeface="宋体" panose="02010600030101010101" pitchFamily="2" charset="-122"/>
              </a:defRPr>
            </a:lvl1pPr>
            <a:lvl2pPr marL="742950" indent="-285750" defTabSz="44958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ea typeface="宋体" panose="02010600030101010101" pitchFamily="2" charset="-122"/>
              </a:defRPr>
            </a:lvl2pPr>
            <a:lvl3pPr marL="1143000" indent="-228600" defTabSz="44958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ea typeface="宋体" panose="02010600030101010101" pitchFamily="2" charset="-122"/>
              </a:defRPr>
            </a:lvl3pPr>
            <a:lvl4pPr marL="1600200" indent="-228600" defTabSz="44958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ea typeface="宋体" panose="02010600030101010101" pitchFamily="2" charset="-122"/>
              </a:defRPr>
            </a:lvl4pPr>
            <a:lvl5pPr marL="2057400" indent="-228600" defTabSz="44958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ea typeface="宋体" panose="02010600030101010101" pitchFamily="2" charset="-122"/>
              </a:defRPr>
            </a:lvl5pPr>
            <a:lvl6pPr marL="2514600" indent="-228600" defTabSz="44958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ea typeface="宋体" panose="02010600030101010101" pitchFamily="2" charset="-122"/>
              </a:defRPr>
            </a:lvl6pPr>
            <a:lvl7pPr marL="2971800" indent="-228600" defTabSz="44958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ea typeface="宋体" panose="02010600030101010101" pitchFamily="2" charset="-122"/>
              </a:defRPr>
            </a:lvl7pPr>
            <a:lvl8pPr marL="3429000" indent="-228600" defTabSz="44958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ea typeface="宋体" panose="02010600030101010101" pitchFamily="2" charset="-122"/>
              </a:defRPr>
            </a:lvl8pPr>
            <a:lvl9pPr marL="3886200" indent="-228600" defTabSz="44958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ea typeface="宋体" panose="02010600030101010101" pitchFamily="2" charset="-122"/>
              </a:defRPr>
            </a:lvl9pPr>
          </a:lstStyle>
          <a:p>
            <a:pPr algn="r">
              <a:spcBef>
                <a:spcPct val="0"/>
              </a:spcBef>
            </a:pPr>
            <a:endParaRPr lang="en-US" altLang="zh-CN">
              <a:solidFill>
                <a:srgbClr val="000000"/>
              </a:solidFill>
              <a:latin typeface="Tahoma" panose="020B0604030504040204" pitchFamily="34" charset="0"/>
            </a:endParaRPr>
          </a:p>
        </p:txBody>
      </p:sp>
      <p:sp>
        <p:nvSpPr>
          <p:cNvPr id="31751" name="Rectangle 6"/>
          <p:cNvSpPr>
            <a:spLocks noGrp="1" noRot="1" noChangeAspect="1" noChangeArrowheads="1" noTextEdit="1"/>
          </p:cNvSpPr>
          <p:nvPr>
            <p:ph type="sldImg"/>
          </p:nvPr>
        </p:nvSpPr>
        <p:spPr>
          <a:noFill/>
          <a:ln>
            <a:solidFill>
              <a:srgbClr val="000000"/>
            </a:solidFill>
            <a:miter lim="800000"/>
          </a:ln>
        </p:spPr>
      </p:sp>
      <p:sp>
        <p:nvSpPr>
          <p:cNvPr id="31752" name="Text Box 7"/>
          <p:cNvSpPr>
            <a:spLocks noGrp="1" noChangeArrowheads="1"/>
          </p:cNvSpPr>
          <p:nvPr>
            <p:ph type="body" idx="1"/>
          </p:nvPr>
        </p:nvSpPr>
        <p:spPr>
          <a:noFill/>
        </p:spPr>
        <p:txBody>
          <a:bodyPr lIns="90000" tIns="46800" rIns="90000" bIns="46800" anchor="t"/>
          <a:lstStyle/>
          <a:p>
            <a:pPr defTabSz="449580"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zh-CN" altLang="en-US" dirty="0" smtClean="0">
                <a:latin typeface="Times New Roman" panose="02020603050405020304" pitchFamily="18" charset="0"/>
              </a:rPr>
              <a:t>　　</a:t>
            </a:r>
            <a:endParaRPr lang="zh-CN" altLang="en-US" dirty="0" smtClean="0">
              <a:latin typeface="Times New Roman" panose="02020603050405020304" pitchFamily="18" charset="0"/>
            </a:endParaRPr>
          </a:p>
          <a:p>
            <a:pPr defTabSz="449580"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CN" sz="1200" i="1" kern="1200" dirty="0" smtClean="0">
                <a:solidFill>
                  <a:schemeClr val="tx1"/>
                </a:solidFill>
                <a:effectLst/>
                <a:latin typeface="Calibri" panose="020F0502020204030204" pitchFamily="34" charset="0"/>
                <a:ea typeface="宋体" panose="02010600030101010101" pitchFamily="2" charset="-122"/>
                <a:cs typeface="+mn-cs"/>
              </a:rPr>
              <a:t>Android</a:t>
            </a:r>
            <a:r>
              <a:rPr lang="zh-CN" altLang="en-US" sz="1200" kern="1200" dirty="0" smtClean="0">
                <a:solidFill>
                  <a:schemeClr val="tx1"/>
                </a:solidFill>
                <a:effectLst/>
                <a:latin typeface="Calibri" panose="020F0502020204030204" pitchFamily="34" charset="0"/>
                <a:ea typeface="宋体" panose="02010600030101010101" pitchFamily="2" charset="-122"/>
                <a:cs typeface="+mn-cs"/>
              </a:rPr>
              <a:t>是一种基于</a:t>
            </a:r>
            <a:r>
              <a:rPr lang="en-US" altLang="zh-CN" sz="1200" kern="1200" dirty="0" smtClean="0">
                <a:solidFill>
                  <a:schemeClr val="tx1"/>
                </a:solidFill>
                <a:effectLst/>
                <a:latin typeface="Calibri" panose="020F0502020204030204" pitchFamily="34" charset="0"/>
                <a:ea typeface="宋体" panose="02010600030101010101" pitchFamily="2" charset="-122"/>
                <a:cs typeface="+mn-cs"/>
              </a:rPr>
              <a:t>Linux</a:t>
            </a:r>
            <a:r>
              <a:rPr lang="zh-CN" altLang="en-US" sz="1200" kern="1200" dirty="0" smtClean="0">
                <a:solidFill>
                  <a:schemeClr val="tx1"/>
                </a:solidFill>
                <a:effectLst/>
                <a:latin typeface="Calibri" panose="020F0502020204030204" pitchFamily="34" charset="0"/>
                <a:ea typeface="宋体" panose="02010600030101010101" pitchFamily="2" charset="-122"/>
                <a:cs typeface="+mn-cs"/>
              </a:rPr>
              <a:t>的自由及开放源代码的操作系统</a:t>
            </a:r>
            <a:endParaRPr lang="en-US" altLang="zh-CN" dirty="0" smtClean="0">
              <a:latin typeface="Times New Roman" panose="02020603050405020304" pitchFamily="18" charset="0"/>
            </a:endParaRPr>
          </a:p>
        </p:txBody>
      </p:sp>
    </p:spTree>
  </p:cSld>
  <p:clrMapOvr>
    <a:overrideClrMapping bg1="lt1" tx1="dk1" bg2="lt2" tx2="dk2" accent1="accent1" accent2="accent2" accent3="accent3" accent4="accent4" accent5="accent5" accent6="accent6" hlink="hlink" folHlink="folHlink"/>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31746" name="Rectangle 7"/>
          <p:cNvSpPr txBox="1">
            <a:spLocks noGrp="1" noChangeArrowheads="1"/>
          </p:cNvSpPr>
          <p:nvPr/>
        </p:nvSpPr>
        <p:spPr bwMode="auto">
          <a:xfrm>
            <a:off x="3883025" y="8685213"/>
            <a:ext cx="2973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algn="r" eaLnBrk="1" hangingPunct="1">
              <a:spcBef>
                <a:spcPct val="0"/>
              </a:spcBef>
            </a:pPr>
            <a:fld id="{78FA0F60-83A4-4C9D-A069-EA66EC9B722E}" type="slidenum">
              <a:rPr lang="en-US" altLang="zh-CN"/>
            </a:fld>
            <a:endParaRPr lang="en-US" altLang="zh-CN"/>
          </a:p>
        </p:txBody>
      </p:sp>
      <p:sp>
        <p:nvSpPr>
          <p:cNvPr id="31747" name="Text Box 2"/>
          <p:cNvSpPr txBox="1">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defTabSz="44958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ea typeface="宋体" panose="02010600030101010101" pitchFamily="2" charset="-122"/>
              </a:defRPr>
            </a:lvl1pPr>
            <a:lvl2pPr marL="742950" indent="-285750" defTabSz="44958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ea typeface="宋体" panose="02010600030101010101" pitchFamily="2" charset="-122"/>
              </a:defRPr>
            </a:lvl2pPr>
            <a:lvl3pPr marL="1143000" indent="-228600" defTabSz="44958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ea typeface="宋体" panose="02010600030101010101" pitchFamily="2" charset="-122"/>
              </a:defRPr>
            </a:lvl3pPr>
            <a:lvl4pPr marL="1600200" indent="-228600" defTabSz="44958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ea typeface="宋体" panose="02010600030101010101" pitchFamily="2" charset="-122"/>
              </a:defRPr>
            </a:lvl4pPr>
            <a:lvl5pPr marL="2057400" indent="-228600" defTabSz="44958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ea typeface="宋体" panose="02010600030101010101" pitchFamily="2" charset="-122"/>
              </a:defRPr>
            </a:lvl5pPr>
            <a:lvl6pPr marL="2514600" indent="-228600" defTabSz="44958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ea typeface="宋体" panose="02010600030101010101" pitchFamily="2" charset="-122"/>
              </a:defRPr>
            </a:lvl6pPr>
            <a:lvl7pPr marL="2971800" indent="-228600" defTabSz="44958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ea typeface="宋体" panose="02010600030101010101" pitchFamily="2" charset="-122"/>
              </a:defRPr>
            </a:lvl7pPr>
            <a:lvl8pPr marL="3429000" indent="-228600" defTabSz="44958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ea typeface="宋体" panose="02010600030101010101" pitchFamily="2" charset="-122"/>
              </a:defRPr>
            </a:lvl8pPr>
            <a:lvl9pPr marL="3886200" indent="-228600" defTabSz="44958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ea typeface="宋体" panose="02010600030101010101" pitchFamily="2" charset="-122"/>
              </a:defRPr>
            </a:lvl9pPr>
          </a:lstStyle>
          <a:p>
            <a:pPr algn="r">
              <a:spcBef>
                <a:spcPct val="0"/>
              </a:spcBef>
            </a:pPr>
            <a:fld id="{F2275FED-6592-4A9A-A553-A7D8868CC8E0}" type="slidenum">
              <a:rPr lang="en-US" altLang="zh-CN">
                <a:solidFill>
                  <a:srgbClr val="000000"/>
                </a:solidFill>
                <a:latin typeface="Tahoma" panose="020B0604030504040204" pitchFamily="34" charset="0"/>
              </a:rPr>
            </a:fld>
            <a:endParaRPr lang="en-US" altLang="zh-CN">
              <a:solidFill>
                <a:srgbClr val="000000"/>
              </a:solidFill>
              <a:latin typeface="Tahoma" panose="020B0604030504040204" pitchFamily="34" charset="0"/>
            </a:endParaRPr>
          </a:p>
        </p:txBody>
      </p:sp>
      <p:sp>
        <p:nvSpPr>
          <p:cNvPr id="31748" name="Text Box 3"/>
          <p:cNvSpPr txBox="1">
            <a:spLocks noChangeArrowheads="1"/>
          </p:cNvSpPr>
          <p:nvPr/>
        </p:nvSpPr>
        <p:spPr bwMode="auto">
          <a:xfrm>
            <a:off x="0" y="8686800"/>
            <a:ext cx="2970213"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defTabSz="44958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ea typeface="宋体" panose="02010600030101010101" pitchFamily="2" charset="-122"/>
              </a:defRPr>
            </a:lvl1pPr>
            <a:lvl2pPr marL="742950" indent="-285750" defTabSz="44958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ea typeface="宋体" panose="02010600030101010101" pitchFamily="2" charset="-122"/>
              </a:defRPr>
            </a:lvl2pPr>
            <a:lvl3pPr marL="1143000" indent="-228600" defTabSz="44958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ea typeface="宋体" panose="02010600030101010101" pitchFamily="2" charset="-122"/>
              </a:defRPr>
            </a:lvl3pPr>
            <a:lvl4pPr marL="1600200" indent="-228600" defTabSz="44958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ea typeface="宋体" panose="02010600030101010101" pitchFamily="2" charset="-122"/>
              </a:defRPr>
            </a:lvl4pPr>
            <a:lvl5pPr marL="2057400" indent="-228600" defTabSz="44958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ea typeface="宋体" panose="02010600030101010101" pitchFamily="2" charset="-122"/>
              </a:defRPr>
            </a:lvl5pPr>
            <a:lvl6pPr marL="2514600" indent="-228600" defTabSz="44958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ea typeface="宋体" panose="02010600030101010101" pitchFamily="2" charset="-122"/>
              </a:defRPr>
            </a:lvl6pPr>
            <a:lvl7pPr marL="2971800" indent="-228600" defTabSz="44958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ea typeface="宋体" panose="02010600030101010101" pitchFamily="2" charset="-122"/>
              </a:defRPr>
            </a:lvl7pPr>
            <a:lvl8pPr marL="3429000" indent="-228600" defTabSz="44958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ea typeface="宋体" panose="02010600030101010101" pitchFamily="2" charset="-122"/>
              </a:defRPr>
            </a:lvl8pPr>
            <a:lvl9pPr marL="3886200" indent="-228600" defTabSz="44958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ea typeface="宋体" panose="02010600030101010101" pitchFamily="2" charset="-122"/>
              </a:defRPr>
            </a:lvl9pPr>
          </a:lstStyle>
          <a:p>
            <a:pPr>
              <a:spcBef>
                <a:spcPct val="0"/>
              </a:spcBef>
            </a:pPr>
            <a:endParaRPr lang="en-US" altLang="zh-CN">
              <a:solidFill>
                <a:srgbClr val="000000"/>
              </a:solidFill>
              <a:latin typeface="Tahoma" panose="020B0604030504040204" pitchFamily="34" charset="0"/>
            </a:endParaRPr>
          </a:p>
        </p:txBody>
      </p:sp>
      <p:sp>
        <p:nvSpPr>
          <p:cNvPr id="31749" name="Text Box 4"/>
          <p:cNvSpPr txBox="1">
            <a:spLocks noChangeArrowheads="1"/>
          </p:cNvSpPr>
          <p:nvPr/>
        </p:nvSpPr>
        <p:spPr bwMode="auto">
          <a:xfrm>
            <a:off x="0" y="0"/>
            <a:ext cx="2970213"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defTabSz="44958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ea typeface="宋体" panose="02010600030101010101" pitchFamily="2" charset="-122"/>
              </a:defRPr>
            </a:lvl1pPr>
            <a:lvl2pPr marL="742950" indent="-285750" defTabSz="44958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ea typeface="宋体" panose="02010600030101010101" pitchFamily="2" charset="-122"/>
              </a:defRPr>
            </a:lvl2pPr>
            <a:lvl3pPr marL="1143000" indent="-228600" defTabSz="44958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ea typeface="宋体" panose="02010600030101010101" pitchFamily="2" charset="-122"/>
              </a:defRPr>
            </a:lvl3pPr>
            <a:lvl4pPr marL="1600200" indent="-228600" defTabSz="44958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ea typeface="宋体" panose="02010600030101010101" pitchFamily="2" charset="-122"/>
              </a:defRPr>
            </a:lvl4pPr>
            <a:lvl5pPr marL="2057400" indent="-228600" defTabSz="44958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ea typeface="宋体" panose="02010600030101010101" pitchFamily="2" charset="-122"/>
              </a:defRPr>
            </a:lvl5pPr>
            <a:lvl6pPr marL="2514600" indent="-228600" defTabSz="44958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ea typeface="宋体" panose="02010600030101010101" pitchFamily="2" charset="-122"/>
              </a:defRPr>
            </a:lvl6pPr>
            <a:lvl7pPr marL="2971800" indent="-228600" defTabSz="44958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ea typeface="宋体" panose="02010600030101010101" pitchFamily="2" charset="-122"/>
              </a:defRPr>
            </a:lvl7pPr>
            <a:lvl8pPr marL="3429000" indent="-228600" defTabSz="44958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ea typeface="宋体" panose="02010600030101010101" pitchFamily="2" charset="-122"/>
              </a:defRPr>
            </a:lvl8pPr>
            <a:lvl9pPr marL="3886200" indent="-228600" defTabSz="44958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ea typeface="宋体" panose="02010600030101010101" pitchFamily="2" charset="-122"/>
              </a:defRPr>
            </a:lvl9pPr>
          </a:lstStyle>
          <a:p>
            <a:pPr>
              <a:spcBef>
                <a:spcPct val="0"/>
              </a:spcBef>
            </a:pPr>
            <a:endParaRPr lang="en-US" altLang="zh-CN">
              <a:solidFill>
                <a:srgbClr val="000000"/>
              </a:solidFill>
              <a:latin typeface="Tahoma" panose="020B0604030504040204" pitchFamily="34" charset="0"/>
            </a:endParaRPr>
          </a:p>
        </p:txBody>
      </p:sp>
      <p:sp>
        <p:nvSpPr>
          <p:cNvPr id="31750" name="Text Box 5"/>
          <p:cNvSpPr txBox="1">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defTabSz="44958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ea typeface="宋体" panose="02010600030101010101" pitchFamily="2" charset="-122"/>
              </a:defRPr>
            </a:lvl1pPr>
            <a:lvl2pPr marL="742950" indent="-285750" defTabSz="44958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ea typeface="宋体" panose="02010600030101010101" pitchFamily="2" charset="-122"/>
              </a:defRPr>
            </a:lvl2pPr>
            <a:lvl3pPr marL="1143000" indent="-228600" defTabSz="44958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ea typeface="宋体" panose="02010600030101010101" pitchFamily="2" charset="-122"/>
              </a:defRPr>
            </a:lvl3pPr>
            <a:lvl4pPr marL="1600200" indent="-228600" defTabSz="44958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ea typeface="宋体" panose="02010600030101010101" pitchFamily="2" charset="-122"/>
              </a:defRPr>
            </a:lvl4pPr>
            <a:lvl5pPr marL="2057400" indent="-228600" defTabSz="44958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ea typeface="宋体" panose="02010600030101010101" pitchFamily="2" charset="-122"/>
              </a:defRPr>
            </a:lvl5pPr>
            <a:lvl6pPr marL="2514600" indent="-228600" defTabSz="44958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ea typeface="宋体" panose="02010600030101010101" pitchFamily="2" charset="-122"/>
              </a:defRPr>
            </a:lvl6pPr>
            <a:lvl7pPr marL="2971800" indent="-228600" defTabSz="44958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ea typeface="宋体" panose="02010600030101010101" pitchFamily="2" charset="-122"/>
              </a:defRPr>
            </a:lvl7pPr>
            <a:lvl8pPr marL="3429000" indent="-228600" defTabSz="44958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ea typeface="宋体" panose="02010600030101010101" pitchFamily="2" charset="-122"/>
              </a:defRPr>
            </a:lvl8pPr>
            <a:lvl9pPr marL="3886200" indent="-228600" defTabSz="44958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ea typeface="宋体" panose="02010600030101010101" pitchFamily="2" charset="-122"/>
              </a:defRPr>
            </a:lvl9pPr>
          </a:lstStyle>
          <a:p>
            <a:pPr algn="r">
              <a:spcBef>
                <a:spcPct val="0"/>
              </a:spcBef>
            </a:pPr>
            <a:endParaRPr lang="en-US" altLang="zh-CN">
              <a:solidFill>
                <a:srgbClr val="000000"/>
              </a:solidFill>
              <a:latin typeface="Tahoma" panose="020B0604030504040204" pitchFamily="34" charset="0"/>
            </a:endParaRPr>
          </a:p>
        </p:txBody>
      </p:sp>
      <p:sp>
        <p:nvSpPr>
          <p:cNvPr id="31751" name="Rectangle 6"/>
          <p:cNvSpPr>
            <a:spLocks noGrp="1" noRot="1" noChangeAspect="1" noChangeArrowheads="1" noTextEdit="1"/>
          </p:cNvSpPr>
          <p:nvPr>
            <p:ph type="sldImg"/>
          </p:nvPr>
        </p:nvSpPr>
        <p:spPr>
          <a:noFill/>
          <a:ln>
            <a:solidFill>
              <a:srgbClr val="000000"/>
            </a:solidFill>
            <a:miter lim="800000"/>
          </a:ln>
        </p:spPr>
      </p:sp>
      <p:sp>
        <p:nvSpPr>
          <p:cNvPr id="31752" name="Text Box 7"/>
          <p:cNvSpPr>
            <a:spLocks noGrp="1" noChangeArrowheads="1"/>
          </p:cNvSpPr>
          <p:nvPr>
            <p:ph type="body" idx="1"/>
          </p:nvPr>
        </p:nvSpPr>
        <p:spPr>
          <a:noFill/>
        </p:spPr>
        <p:txBody>
          <a:bodyPr lIns="90000" tIns="46800" rIns="90000" bIns="46800" anchor="t"/>
          <a:lstStyle/>
          <a:p>
            <a:pPr defTabSz="449580"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zh-CN" altLang="en-US" dirty="0" smtClean="0">
                <a:latin typeface="Times New Roman" panose="02020603050405020304" pitchFamily="18" charset="0"/>
              </a:rPr>
              <a:t>在那个时候如果托瓦兹答应乔布斯去苹果工作，那现在的世界将会不一样。我们不会有 </a:t>
            </a:r>
            <a:r>
              <a:rPr lang="en-US" altLang="zh-CN" dirty="0" smtClean="0">
                <a:latin typeface="Times New Roman" panose="02020603050405020304" pitchFamily="18" charset="0"/>
              </a:rPr>
              <a:t>Linux</a:t>
            </a:r>
            <a:r>
              <a:rPr lang="zh-CN" altLang="en-US" dirty="0" smtClean="0">
                <a:latin typeface="Times New Roman" panose="02020603050405020304" pitchFamily="18" charset="0"/>
              </a:rPr>
              <a:t>，</a:t>
            </a:r>
            <a:r>
              <a:rPr lang="en-US" altLang="zh-CN" dirty="0" smtClean="0">
                <a:latin typeface="Times New Roman" panose="02020603050405020304" pitchFamily="18" charset="0"/>
              </a:rPr>
              <a:t>Kindle </a:t>
            </a:r>
            <a:r>
              <a:rPr lang="zh-CN" altLang="en-US" dirty="0" smtClean="0">
                <a:latin typeface="Times New Roman" panose="02020603050405020304" pitchFamily="18" charset="0"/>
              </a:rPr>
              <a:t>和 </a:t>
            </a:r>
            <a:r>
              <a:rPr lang="en-US" altLang="zh-CN" dirty="0" smtClean="0">
                <a:latin typeface="Times New Roman" panose="02020603050405020304" pitchFamily="18" charset="0"/>
              </a:rPr>
              <a:t>Android</a:t>
            </a:r>
            <a:r>
              <a:rPr lang="zh-CN" altLang="en-US" dirty="0" smtClean="0">
                <a:latin typeface="Times New Roman" panose="02020603050405020304" pitchFamily="18" charset="0"/>
              </a:rPr>
              <a:t>。互联网上一半以上的内容和超过九成的服务器都将不复存在。毫不夸张的说，世界绝不可能是现在这个样子。</a:t>
            </a:r>
            <a:endParaRPr lang="en-US" altLang="zh-CN" dirty="0" smtClean="0">
              <a:latin typeface="Times New Roman" panose="02020603050405020304" pitchFamily="18" charset="0"/>
            </a:endParaRPr>
          </a:p>
          <a:p>
            <a:pPr marL="0" marR="0" lvl="0" indent="0" algn="l" defTabSz="449580" rtl="0" eaLnBrk="1" fontAlgn="base" latinLnBrk="0" hangingPunct="1">
              <a:lnSpc>
                <a:spcPct val="100000"/>
              </a:lnSpc>
              <a:spcBef>
                <a:spcPts val="450"/>
              </a:spcBef>
              <a:spcAft>
                <a:spcPct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zh-CN" altLang="en-US" dirty="0" smtClean="0"/>
              <a:t>托瓦兹对于他人贡献是难以想象的。托瓦兹将他最完美的作品变成免费。而他本可以从中获得数以亿计的收入。他将他所拥有的一切无私平等地奉献给了整个世界。</a:t>
            </a:r>
            <a:endParaRPr lang="en-US" altLang="zh-CN" dirty="0" smtClean="0"/>
          </a:p>
          <a:p>
            <a:pPr defTabSz="449580"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zh-CN" altLang="en-US" dirty="0" smtClean="0">
              <a:latin typeface="Times New Roman" panose="02020603050405020304" pitchFamily="18" charset="0"/>
            </a:endParaRPr>
          </a:p>
        </p:txBody>
      </p:sp>
    </p:spTree>
  </p:cSld>
  <p:clrMapOvr>
    <a:overrideClrMapping bg1="lt1" tx1="dk1" bg2="lt2" tx2="dk2" accent1="accent1" accent2="accent2" accent3="accent3" accent4="accent4" accent5="accent5" accent6="accent6" hlink="hlink" folHlink="folHlink"/>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p:cSld>
    <p:bg bwMode="auto">
      <p:bgPr>
        <a:solidFill>
          <a:schemeClr val="bg1"/>
        </a:solidFill>
        <a:effectLst/>
      </p:bgPr>
    </p:bg>
    <p:spTree>
      <p:nvGrpSpPr>
        <p:cNvPr id="1" name=""/>
        <p:cNvGrpSpPr/>
        <p:nvPr/>
      </p:nvGrpSpPr>
      <p:grpSpPr>
        <a:xfrm>
          <a:off x="0" y="0"/>
          <a:ext cx="0" cy="0"/>
          <a:chOff x="0" y="0"/>
          <a:chExt cx="0" cy="0"/>
        </a:xfrm>
      </p:grpSpPr>
      <p:sp>
        <p:nvSpPr>
          <p:cNvPr id="43010" name="Rectangle 7"/>
          <p:cNvSpPr txBox="1">
            <a:spLocks noGrp="1" noChangeArrowheads="1"/>
          </p:cNvSpPr>
          <p:nvPr/>
        </p:nvSpPr>
        <p:spPr bwMode="auto">
          <a:xfrm>
            <a:off x="3883025" y="8683625"/>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buFont typeface="Arial" panose="020B0604020202020204" pitchFamily="34" charset="0"/>
              <a:buNone/>
            </a:pPr>
            <a:fld id="{BA3D2C66-154C-4B0E-AD7C-8F8F8A7D6A21}" type="slidenum">
              <a:rPr lang="en-US" altLang="zh-CN" sz="1200"/>
            </a:fld>
            <a:endParaRPr lang="en-US" altLang="zh-CN" sz="1200"/>
          </a:p>
        </p:txBody>
      </p:sp>
      <p:sp>
        <p:nvSpPr>
          <p:cNvPr id="43011" name="Rectangle 2"/>
          <p:cNvSpPr>
            <a:spLocks noGrp="1" noRot="1" noChangeAspect="1" noChangeArrowheads="1" noTextEdit="1"/>
          </p:cNvSpPr>
          <p:nvPr>
            <p:ph type="sldImg"/>
          </p:nvPr>
        </p:nvSpPr>
        <p:spPr>
          <a:xfrm>
            <a:off x="1141413" y="684213"/>
            <a:ext cx="4572000" cy="3429000"/>
          </a:xfrm>
          <a:noFill/>
          <a:ln>
            <a:solidFill>
              <a:srgbClr val="000000"/>
            </a:solidFill>
            <a:miter lim="800000"/>
          </a:ln>
        </p:spPr>
      </p:sp>
      <p:sp>
        <p:nvSpPr>
          <p:cNvPr id="43012" name="Rectangle 3"/>
          <p:cNvSpPr>
            <a:spLocks noGrp="1" noChangeArrowheads="1"/>
          </p:cNvSpPr>
          <p:nvPr>
            <p:ph type="body" idx="1"/>
          </p:nvPr>
        </p:nvSpPr>
        <p:spPr>
          <a:xfrm>
            <a:off x="684213" y="4341813"/>
            <a:ext cx="5486400" cy="4114800"/>
          </a:xfrm>
          <a:noFill/>
        </p:spPr>
        <p:txBody>
          <a:bodyPr anchor="t"/>
          <a:lstStyle/>
          <a:p>
            <a:pPr eaLnBrk="1" hangingPunct="1">
              <a:lnSpc>
                <a:spcPct val="90000"/>
              </a:lnSpc>
              <a:spcBef>
                <a:spcPct val="0"/>
              </a:spcBef>
            </a:pPr>
            <a:r>
              <a:rPr lang="en-US" altLang="zh-CN" sz="1200" b="0" i="0" kern="1200" dirty="0" smtClean="0">
                <a:solidFill>
                  <a:schemeClr val="tx1"/>
                </a:solidFill>
                <a:effectLst/>
                <a:latin typeface="Calibri" panose="020F0502020204030204" pitchFamily="34" charset="0"/>
                <a:ea typeface="宋体" panose="02010600030101010101" pitchFamily="2" charset="-122"/>
                <a:cs typeface="+mn-cs"/>
              </a:rPr>
              <a:t>POSIX </a:t>
            </a:r>
            <a:r>
              <a:rPr lang="zh-CN" altLang="en-US" sz="1200" b="0" i="0" kern="1200" dirty="0" smtClean="0">
                <a:solidFill>
                  <a:schemeClr val="tx1"/>
                </a:solidFill>
                <a:effectLst/>
                <a:latin typeface="Calibri" panose="020F0502020204030204" pitchFamily="34" charset="0"/>
                <a:ea typeface="宋体" panose="02010600030101010101" pitchFamily="2" charset="-122"/>
                <a:cs typeface="+mn-cs"/>
              </a:rPr>
              <a:t>表示可移植操作系统接口</a:t>
            </a:r>
            <a:r>
              <a:rPr lang="en-US" altLang="zh-CN" sz="1200" b="0" i="0" kern="1200" dirty="0" smtClean="0">
                <a:solidFill>
                  <a:schemeClr val="tx1"/>
                </a:solidFill>
                <a:effectLst/>
                <a:latin typeface="Calibri" panose="020F0502020204030204" pitchFamily="34" charset="0"/>
                <a:ea typeface="宋体" panose="02010600030101010101" pitchFamily="2" charset="-122"/>
                <a:cs typeface="+mn-cs"/>
              </a:rPr>
              <a:t>(Portable Operating System Interface </a:t>
            </a:r>
            <a:r>
              <a:rPr lang="zh-CN" altLang="en-US" sz="1200" b="0" i="0" kern="1200" dirty="0" smtClean="0">
                <a:solidFill>
                  <a:schemeClr val="tx1"/>
                </a:solidFill>
                <a:effectLst/>
                <a:latin typeface="Calibri" panose="020F0502020204030204" pitchFamily="34" charset="0"/>
                <a:ea typeface="宋体" panose="02010600030101010101" pitchFamily="2" charset="-122"/>
                <a:cs typeface="+mn-cs"/>
              </a:rPr>
              <a:t>，缩写为 </a:t>
            </a:r>
            <a:r>
              <a:rPr lang="en-US" altLang="zh-CN" sz="1200" b="0" i="0" kern="1200" dirty="0" smtClean="0">
                <a:solidFill>
                  <a:schemeClr val="tx1"/>
                </a:solidFill>
                <a:effectLst/>
                <a:latin typeface="Calibri" panose="020F0502020204030204" pitchFamily="34" charset="0"/>
                <a:ea typeface="宋体" panose="02010600030101010101" pitchFamily="2" charset="-122"/>
                <a:cs typeface="+mn-cs"/>
              </a:rPr>
              <a:t>POSIX )</a:t>
            </a:r>
            <a:endParaRPr lang="en-US" altLang="zh-CN" sz="1200" b="0" i="0" kern="1200" dirty="0" smtClean="0">
              <a:solidFill>
                <a:schemeClr val="tx1"/>
              </a:solidFill>
              <a:effectLst/>
              <a:latin typeface="Calibri" panose="020F0502020204030204" pitchFamily="34" charset="0"/>
              <a:ea typeface="宋体" panose="02010600030101010101" pitchFamily="2" charset="-122"/>
              <a:cs typeface="+mn-cs"/>
            </a:endParaRPr>
          </a:p>
          <a:p>
            <a:pPr eaLnBrk="1" hangingPunct="1">
              <a:lnSpc>
                <a:spcPct val="90000"/>
              </a:lnSpc>
              <a:spcBef>
                <a:spcPct val="0"/>
              </a:spcBef>
            </a:pPr>
            <a:r>
              <a:rPr lang="zh-CN" altLang="en-US" sz="1200" b="0" i="0" kern="1200" dirty="0" smtClean="0">
                <a:solidFill>
                  <a:srgbClr val="FF0000"/>
                </a:solidFill>
                <a:effectLst/>
                <a:latin typeface="Calibri" panose="020F0502020204030204" pitchFamily="34" charset="0"/>
                <a:ea typeface="宋体" panose="02010600030101010101" pitchFamily="2" charset="-122"/>
                <a:cs typeface="+mn-cs"/>
              </a:rPr>
              <a:t>为一个</a:t>
            </a:r>
            <a:r>
              <a:rPr lang="en-US" altLang="zh-CN" sz="1200" b="0" i="0" kern="1200" dirty="0" smtClean="0">
                <a:solidFill>
                  <a:srgbClr val="FF0000"/>
                </a:solidFill>
                <a:effectLst/>
                <a:latin typeface="Calibri" panose="020F0502020204030204" pitchFamily="34" charset="0"/>
                <a:ea typeface="宋体" panose="02010600030101010101" pitchFamily="2" charset="-122"/>
                <a:cs typeface="+mn-cs"/>
              </a:rPr>
              <a:t>POSIX</a:t>
            </a:r>
            <a:r>
              <a:rPr lang="zh-CN" altLang="en-US" sz="1200" b="0" i="0" kern="1200" dirty="0" smtClean="0">
                <a:solidFill>
                  <a:srgbClr val="FF0000"/>
                </a:solidFill>
                <a:effectLst/>
                <a:latin typeface="Calibri" panose="020F0502020204030204" pitchFamily="34" charset="0"/>
                <a:ea typeface="宋体" panose="02010600030101010101" pitchFamily="2" charset="-122"/>
                <a:cs typeface="+mn-cs"/>
              </a:rPr>
              <a:t>兼容的操作系统编写的程序，应该可以在任何其它的</a:t>
            </a:r>
            <a:r>
              <a:rPr lang="en-US" altLang="zh-CN" sz="1200" b="0" i="0" kern="1200" dirty="0" smtClean="0">
                <a:solidFill>
                  <a:srgbClr val="FF0000"/>
                </a:solidFill>
                <a:effectLst/>
                <a:latin typeface="Calibri" panose="020F0502020204030204" pitchFamily="34" charset="0"/>
                <a:ea typeface="宋体" panose="02010600030101010101" pitchFamily="2" charset="-122"/>
                <a:cs typeface="+mn-cs"/>
              </a:rPr>
              <a:t>POSIX</a:t>
            </a:r>
            <a:r>
              <a:rPr lang="zh-CN" altLang="en-US" sz="1200" b="0" i="0" kern="1200" dirty="0" smtClean="0">
                <a:solidFill>
                  <a:srgbClr val="FF0000"/>
                </a:solidFill>
                <a:effectLst/>
                <a:latin typeface="Calibri" panose="020F0502020204030204" pitchFamily="34" charset="0"/>
                <a:ea typeface="宋体" panose="02010600030101010101" pitchFamily="2" charset="-122"/>
                <a:cs typeface="+mn-cs"/>
              </a:rPr>
              <a:t>操作系统</a:t>
            </a:r>
            <a:r>
              <a:rPr lang="en-US" altLang="zh-CN" sz="1200" b="0" i="0" kern="1200" dirty="0" smtClean="0">
                <a:solidFill>
                  <a:srgbClr val="FF0000"/>
                </a:solidFill>
                <a:effectLst/>
                <a:latin typeface="Calibri" panose="020F0502020204030204" pitchFamily="34" charset="0"/>
                <a:ea typeface="宋体" panose="02010600030101010101" pitchFamily="2" charset="-122"/>
                <a:cs typeface="+mn-cs"/>
              </a:rPr>
              <a:t>(</a:t>
            </a:r>
            <a:r>
              <a:rPr lang="zh-CN" altLang="en-US" sz="1200" b="0" i="0" kern="1200" dirty="0" smtClean="0">
                <a:solidFill>
                  <a:srgbClr val="FF0000"/>
                </a:solidFill>
                <a:effectLst/>
                <a:latin typeface="Calibri" panose="020F0502020204030204" pitchFamily="34" charset="0"/>
                <a:ea typeface="宋体" panose="02010600030101010101" pitchFamily="2" charset="-122"/>
                <a:cs typeface="+mn-cs"/>
              </a:rPr>
              <a:t>即使是来自另一个厂商</a:t>
            </a:r>
            <a:r>
              <a:rPr lang="en-US" altLang="zh-CN" sz="1200" b="0" i="0" kern="1200" dirty="0" smtClean="0">
                <a:solidFill>
                  <a:srgbClr val="FF0000"/>
                </a:solidFill>
                <a:effectLst/>
                <a:latin typeface="Calibri" panose="020F0502020204030204" pitchFamily="34" charset="0"/>
                <a:ea typeface="宋体" panose="02010600030101010101" pitchFamily="2" charset="-122"/>
                <a:cs typeface="+mn-cs"/>
              </a:rPr>
              <a:t>)</a:t>
            </a:r>
            <a:r>
              <a:rPr lang="zh-CN" altLang="en-US" sz="1200" b="0" i="0" kern="1200" dirty="0" smtClean="0">
                <a:solidFill>
                  <a:srgbClr val="FF0000"/>
                </a:solidFill>
                <a:effectLst/>
                <a:latin typeface="Calibri" panose="020F0502020204030204" pitchFamily="34" charset="0"/>
                <a:ea typeface="宋体" panose="02010600030101010101" pitchFamily="2" charset="-122"/>
                <a:cs typeface="+mn-cs"/>
              </a:rPr>
              <a:t>上编译执行。</a:t>
            </a:r>
            <a:endParaRPr lang="en-US" altLang="zh-CN" b="1" dirty="0" smtClean="0">
              <a:solidFill>
                <a:srgbClr val="FF0000"/>
              </a:solidFill>
              <a:ea typeface="PMingLiU" panose="02020500000000000000" pitchFamily="18" charset="-120"/>
            </a:endParaRPr>
          </a:p>
          <a:p>
            <a:pPr eaLnBrk="1" hangingPunct="1">
              <a:lnSpc>
                <a:spcPct val="90000"/>
              </a:lnSpc>
              <a:spcBef>
                <a:spcPct val="0"/>
              </a:spcBef>
            </a:pPr>
            <a:r>
              <a:rPr lang="en-US" altLang="zh-CN" b="1" dirty="0" smtClean="0">
                <a:ea typeface="PMingLiU" panose="02020500000000000000" pitchFamily="18" charset="-120"/>
              </a:rPr>
              <a:t>Linux</a:t>
            </a:r>
            <a:r>
              <a:rPr lang="zh-TW" altLang="en-US" b="1" dirty="0" smtClean="0">
                <a:ea typeface="PMingLiU" panose="02020500000000000000" pitchFamily="18" charset="-120"/>
              </a:rPr>
              <a:t>是</a:t>
            </a:r>
            <a:r>
              <a:rPr lang="zh-CN" altLang="en-US" b="1" dirty="0" smtClean="0"/>
              <a:t>开源的</a:t>
            </a:r>
            <a:endParaRPr lang="zh-CN" altLang="en-US" b="1" dirty="0" smtClean="0"/>
          </a:p>
          <a:p>
            <a:pPr lvl="1" eaLnBrk="1" hangingPunct="1">
              <a:lnSpc>
                <a:spcPct val="90000"/>
              </a:lnSpc>
              <a:spcBef>
                <a:spcPct val="0"/>
              </a:spcBef>
            </a:pPr>
            <a:r>
              <a:rPr lang="zh-TW" altLang="en-US" dirty="0" smtClean="0">
                <a:ea typeface="PMingLiU" panose="02020500000000000000" pitchFamily="18" charset="-120"/>
              </a:rPr>
              <a:t>完全免</a:t>
            </a:r>
            <a:r>
              <a:rPr lang="zh-CN" altLang="en-US" dirty="0" smtClean="0"/>
              <a:t>费</a:t>
            </a:r>
            <a:r>
              <a:rPr lang="zh-TW" altLang="en-US" dirty="0" smtClean="0">
                <a:ea typeface="PMingLiU" panose="02020500000000000000" pitchFamily="18" charset="-120"/>
              </a:rPr>
              <a:t>，可自由取得、安裝</a:t>
            </a:r>
            <a:r>
              <a:rPr lang="zh-CN" altLang="en-US" dirty="0" smtClean="0"/>
              <a:t>与</a:t>
            </a:r>
            <a:r>
              <a:rPr lang="zh-TW" altLang="en-US" dirty="0" smtClean="0">
                <a:ea typeface="PMingLiU" panose="02020500000000000000" pitchFamily="18" charset="-120"/>
              </a:rPr>
              <a:t>修改的原</a:t>
            </a:r>
            <a:r>
              <a:rPr lang="zh-CN" altLang="en-US" dirty="0" smtClean="0"/>
              <a:t>代码</a:t>
            </a:r>
            <a:endParaRPr lang="zh-TW" altLang="en-US" dirty="0" smtClean="0">
              <a:ea typeface="PMingLiU" panose="02020500000000000000" pitchFamily="18" charset="-120"/>
            </a:endParaRPr>
          </a:p>
          <a:p>
            <a:pPr eaLnBrk="1" hangingPunct="1">
              <a:lnSpc>
                <a:spcPct val="90000"/>
              </a:lnSpc>
              <a:spcBef>
                <a:spcPct val="0"/>
              </a:spcBef>
            </a:pPr>
            <a:r>
              <a:rPr lang="zh-TW" altLang="en-US" b="1" dirty="0" smtClean="0">
                <a:ea typeface="PMingLiU" panose="02020500000000000000" pitchFamily="18" charset="-120"/>
              </a:rPr>
              <a:t>跨平台</a:t>
            </a:r>
            <a:r>
              <a:rPr lang="zh-TW" altLang="en-US" dirty="0" smtClean="0">
                <a:ea typeface="PMingLiU" panose="02020500000000000000" pitchFamily="18" charset="-120"/>
              </a:rPr>
              <a:t> </a:t>
            </a:r>
            <a:endParaRPr lang="zh-TW" altLang="en-US" dirty="0" smtClean="0">
              <a:ea typeface="PMingLiU" panose="02020500000000000000" pitchFamily="18" charset="-120"/>
            </a:endParaRPr>
          </a:p>
          <a:p>
            <a:pPr lvl="1" eaLnBrk="1" hangingPunct="1">
              <a:lnSpc>
                <a:spcPct val="90000"/>
              </a:lnSpc>
              <a:spcBef>
                <a:spcPct val="0"/>
              </a:spcBef>
            </a:pPr>
            <a:r>
              <a:rPr lang="zh-TW" altLang="en-US" dirty="0" smtClean="0">
                <a:ea typeface="PMingLiU" panose="02020500000000000000" pitchFamily="18" charset="-120"/>
              </a:rPr>
              <a:t>系統</a:t>
            </a:r>
            <a:r>
              <a:rPr lang="zh-CN" altLang="en-US" dirty="0" smtClean="0"/>
              <a:t>内核</a:t>
            </a:r>
            <a:r>
              <a:rPr lang="en-US" altLang="zh-CN" dirty="0" smtClean="0"/>
              <a:t>90%</a:t>
            </a:r>
            <a:r>
              <a:rPr lang="zh-CN" altLang="en-US" dirty="0" smtClean="0"/>
              <a:t>采用</a:t>
            </a:r>
            <a:r>
              <a:rPr lang="en-US" altLang="zh-CN" dirty="0" smtClean="0"/>
              <a:t>C</a:t>
            </a:r>
            <a:r>
              <a:rPr lang="zh-CN" altLang="en-US" dirty="0" smtClean="0"/>
              <a:t>编写，可移植性高</a:t>
            </a:r>
            <a:endParaRPr lang="zh-CN" altLang="en-US" dirty="0" smtClean="0"/>
          </a:p>
          <a:p>
            <a:pPr lvl="1" eaLnBrk="1" hangingPunct="1">
              <a:lnSpc>
                <a:spcPct val="90000"/>
              </a:lnSpc>
              <a:spcBef>
                <a:spcPct val="0"/>
              </a:spcBef>
            </a:pPr>
            <a:r>
              <a:rPr lang="en-US" altLang="zh-CN" dirty="0" smtClean="0">
                <a:ea typeface="PMingLiU" panose="02020500000000000000" pitchFamily="18" charset="-120"/>
              </a:rPr>
              <a:t>Intel x86, Intel IA-64, Alpha, MIPS, PowerPC, SPARC</a:t>
            </a:r>
            <a:r>
              <a:rPr lang="zh-CN" altLang="en-US" dirty="0" smtClean="0"/>
              <a:t>等</a:t>
            </a:r>
            <a:r>
              <a:rPr lang="en-US" altLang="zh-CN" dirty="0" smtClean="0"/>
              <a:t>CPU</a:t>
            </a:r>
            <a:endParaRPr lang="en-US" altLang="zh-CN" dirty="0" smtClean="0"/>
          </a:p>
          <a:p>
            <a:pPr eaLnBrk="1" hangingPunct="1">
              <a:lnSpc>
                <a:spcPct val="90000"/>
              </a:lnSpc>
              <a:spcBef>
                <a:spcPct val="0"/>
              </a:spcBef>
            </a:pPr>
            <a:r>
              <a:rPr lang="zh-CN" altLang="en-US" b="1" dirty="0" smtClean="0"/>
              <a:t>稳定的执行性能</a:t>
            </a:r>
            <a:endParaRPr lang="zh-CN" altLang="en-US" b="1" dirty="0" smtClean="0"/>
          </a:p>
          <a:p>
            <a:pPr lvl="1" eaLnBrk="1" hangingPunct="1">
              <a:lnSpc>
                <a:spcPct val="90000"/>
              </a:lnSpc>
              <a:spcBef>
                <a:spcPct val="0"/>
              </a:spcBef>
            </a:pPr>
            <a:r>
              <a:rPr lang="zh-CN" altLang="en-US" dirty="0" smtClean="0"/>
              <a:t>内核代码专门对</a:t>
            </a:r>
            <a:r>
              <a:rPr lang="en-US" altLang="zh-CN" dirty="0" smtClean="0"/>
              <a:t>32</a:t>
            </a:r>
            <a:r>
              <a:rPr lang="zh-CN" altLang="en-US" dirty="0" smtClean="0"/>
              <a:t>位计算优化</a:t>
            </a:r>
            <a:endParaRPr lang="zh-CN" altLang="en-US" dirty="0" smtClean="0"/>
          </a:p>
          <a:p>
            <a:pPr eaLnBrk="1" hangingPunct="1">
              <a:lnSpc>
                <a:spcPct val="90000"/>
              </a:lnSpc>
              <a:spcBef>
                <a:spcPct val="0"/>
              </a:spcBef>
            </a:pPr>
            <a:r>
              <a:rPr lang="zh-CN" altLang="en-US" b="1" dirty="0" smtClean="0"/>
              <a:t>多用户多任务</a:t>
            </a:r>
            <a:endParaRPr lang="zh-CN" altLang="en-US" b="1" dirty="0" smtClean="0"/>
          </a:p>
          <a:p>
            <a:pPr eaLnBrk="1" hangingPunct="1">
              <a:lnSpc>
                <a:spcPct val="90000"/>
              </a:lnSpc>
              <a:spcBef>
                <a:spcPct val="0"/>
              </a:spcBef>
            </a:pPr>
            <a:r>
              <a:rPr lang="zh-TW" altLang="en-US" b="1" dirty="0" smtClean="0">
                <a:ea typeface="PMingLiU" panose="02020500000000000000" pitchFamily="18" charset="-120"/>
              </a:rPr>
              <a:t>支</a:t>
            </a:r>
            <a:r>
              <a:rPr lang="zh-CN" altLang="en-US" b="1" dirty="0" smtClean="0"/>
              <a:t>持几</a:t>
            </a:r>
            <a:r>
              <a:rPr lang="zh-TW" altLang="en-US" b="1" dirty="0" smtClean="0">
                <a:ea typeface="PMingLiU" panose="02020500000000000000" pitchFamily="18" charset="-120"/>
              </a:rPr>
              <a:t>十</a:t>
            </a:r>
            <a:r>
              <a:rPr lang="zh-CN" altLang="en-US" b="1" dirty="0" smtClean="0"/>
              <a:t>种文件系统</a:t>
            </a:r>
            <a:endParaRPr lang="zh-CN" altLang="en-US" b="1" dirty="0" smtClean="0"/>
          </a:p>
          <a:p>
            <a:pPr lvl="1" eaLnBrk="1" hangingPunct="1">
              <a:lnSpc>
                <a:spcPct val="90000"/>
              </a:lnSpc>
              <a:spcBef>
                <a:spcPct val="0"/>
              </a:spcBef>
            </a:pPr>
            <a:r>
              <a:rPr lang="en-US" altLang="zh-CN" dirty="0" smtClean="0">
                <a:ea typeface="PMingLiU" panose="02020500000000000000" pitchFamily="18" charset="-120"/>
              </a:rPr>
              <a:t>FT16, FAT32, NTFS, Ext2, Ext3, HPFS, UFS, ISO</a:t>
            </a:r>
            <a:endParaRPr lang="zh-TW" altLang="en-US" dirty="0" smtClean="0">
              <a:ea typeface="PMingLiU" panose="02020500000000000000" pitchFamily="18" charset="-120"/>
            </a:endParaRPr>
          </a:p>
          <a:p>
            <a:pPr eaLnBrk="1" hangingPunct="1">
              <a:lnSpc>
                <a:spcPct val="90000"/>
              </a:lnSpc>
              <a:spcBef>
                <a:spcPct val="0"/>
              </a:spcBef>
            </a:pPr>
            <a:r>
              <a:rPr lang="zh-CN" altLang="en-US" b="1" dirty="0" smtClean="0"/>
              <a:t>内存管理模式</a:t>
            </a:r>
            <a:endParaRPr lang="zh-CN" altLang="en-US" b="1" dirty="0" smtClean="0"/>
          </a:p>
          <a:p>
            <a:pPr lvl="1" eaLnBrk="1" hangingPunct="1">
              <a:lnSpc>
                <a:spcPct val="90000"/>
              </a:lnSpc>
              <a:spcBef>
                <a:spcPct val="0"/>
              </a:spcBef>
            </a:pPr>
            <a:r>
              <a:rPr lang="zh-CN" altLang="en-US" dirty="0" smtClean="0"/>
              <a:t>空闲内存可作为缓冲区（</a:t>
            </a:r>
            <a:r>
              <a:rPr lang="en-US" altLang="zh-CN" dirty="0" smtClean="0"/>
              <a:t>Buffer</a:t>
            </a:r>
            <a:r>
              <a:rPr lang="zh-CN" altLang="en-US" dirty="0" smtClean="0"/>
              <a:t>），加快程序运行</a:t>
            </a:r>
            <a:endParaRPr lang="zh-CN" altLang="en-US" dirty="0" smtClean="0"/>
          </a:p>
          <a:p>
            <a:pPr eaLnBrk="1" hangingPunct="1">
              <a:lnSpc>
                <a:spcPct val="90000"/>
              </a:lnSpc>
              <a:spcBef>
                <a:spcPct val="0"/>
              </a:spcBef>
            </a:pPr>
            <a:r>
              <a:rPr lang="zh-CN" altLang="en-US" b="1" dirty="0" smtClean="0"/>
              <a:t>兼容其它</a:t>
            </a:r>
            <a:r>
              <a:rPr lang="en-US" altLang="zh-CN" b="1" dirty="0" smtClean="0"/>
              <a:t>Unix</a:t>
            </a:r>
            <a:r>
              <a:rPr lang="zh-CN" altLang="en-US" b="1" dirty="0" smtClean="0"/>
              <a:t>系统</a:t>
            </a:r>
            <a:endParaRPr lang="zh-CN" altLang="en-US" b="1" dirty="0" smtClean="0"/>
          </a:p>
          <a:p>
            <a:pPr lvl="1" eaLnBrk="1" hangingPunct="1">
              <a:lnSpc>
                <a:spcPct val="90000"/>
              </a:lnSpc>
              <a:spcBef>
                <a:spcPct val="0"/>
              </a:spcBef>
            </a:pPr>
            <a:r>
              <a:rPr lang="zh-CN" altLang="en-US" dirty="0" smtClean="0"/>
              <a:t>遵循</a:t>
            </a:r>
            <a:r>
              <a:rPr lang="en-US" altLang="zh-CN" dirty="0" smtClean="0"/>
              <a:t>POSIX</a:t>
            </a:r>
            <a:r>
              <a:rPr lang="zh-CN" altLang="en-US" dirty="0" smtClean="0"/>
              <a:t>（</a:t>
            </a:r>
            <a:r>
              <a:rPr lang="en-US" altLang="zh-CN" dirty="0" err="1" smtClean="0"/>
              <a:t>Protable</a:t>
            </a:r>
            <a:r>
              <a:rPr lang="en-US" altLang="zh-CN" dirty="0" smtClean="0"/>
              <a:t> Operating System for UNIX</a:t>
            </a:r>
            <a:r>
              <a:rPr lang="zh-CN" altLang="en-US" dirty="0" smtClean="0"/>
              <a:t>）标准</a:t>
            </a:r>
            <a:endParaRPr lang="zh-CN" altLang="en-US" dirty="0" smtClean="0"/>
          </a:p>
          <a:p>
            <a:pPr lvl="1" eaLnBrk="1" hangingPunct="1">
              <a:lnSpc>
                <a:spcPct val="90000"/>
              </a:lnSpc>
              <a:spcBef>
                <a:spcPct val="0"/>
              </a:spcBef>
            </a:pPr>
            <a:r>
              <a:rPr lang="en-US" altLang="zh-CN" dirty="0" smtClean="0"/>
              <a:t>Unix</a:t>
            </a:r>
            <a:r>
              <a:rPr lang="zh-CN" altLang="en-US" dirty="0" smtClean="0"/>
              <a:t>上的程序几乎均可在</a:t>
            </a:r>
            <a:r>
              <a:rPr lang="en-US" altLang="zh-CN" dirty="0" smtClean="0"/>
              <a:t>Linux</a:t>
            </a:r>
            <a:r>
              <a:rPr lang="zh-CN" altLang="en-US" dirty="0" smtClean="0"/>
              <a:t>执行</a:t>
            </a:r>
            <a:endParaRPr lang="zh-CN" altLang="en-US" dirty="0" smtClean="0"/>
          </a:p>
          <a:p>
            <a:pPr eaLnBrk="1" hangingPunct="1">
              <a:lnSpc>
                <a:spcPct val="90000"/>
              </a:lnSpc>
              <a:spcBef>
                <a:spcPct val="0"/>
              </a:spcBef>
            </a:pPr>
            <a:r>
              <a:rPr lang="zh-CN" altLang="en-US" b="1" dirty="0" smtClean="0"/>
              <a:t>强大的网络功能</a:t>
            </a:r>
            <a:endParaRPr lang="zh-CN" altLang="en-US" b="1" dirty="0" smtClean="0"/>
          </a:p>
          <a:p>
            <a:pPr lvl="1" eaLnBrk="1" hangingPunct="1">
              <a:lnSpc>
                <a:spcPct val="90000"/>
              </a:lnSpc>
              <a:spcBef>
                <a:spcPct val="0"/>
              </a:spcBef>
            </a:pPr>
            <a:r>
              <a:rPr lang="en-US" altLang="zh-CN" dirty="0" smtClean="0"/>
              <a:t>Apache</a:t>
            </a:r>
            <a:r>
              <a:rPr lang="zh-CN" altLang="en-US" dirty="0" smtClean="0"/>
              <a:t>、</a:t>
            </a:r>
            <a:r>
              <a:rPr lang="en-US" altLang="zh-CN" dirty="0" err="1" smtClean="0"/>
              <a:t>Sendmail</a:t>
            </a:r>
            <a:r>
              <a:rPr lang="zh-CN" altLang="en-US" dirty="0" smtClean="0"/>
              <a:t>、</a:t>
            </a:r>
            <a:r>
              <a:rPr lang="en-US" altLang="zh-CN" dirty="0" err="1" smtClean="0"/>
              <a:t>Vsftp</a:t>
            </a:r>
            <a:r>
              <a:rPr lang="zh-CN" altLang="en-US" dirty="0" smtClean="0"/>
              <a:t>、</a:t>
            </a:r>
            <a:r>
              <a:rPr lang="en-US" altLang="zh-CN" dirty="0" smtClean="0"/>
              <a:t>Squid</a:t>
            </a:r>
            <a:endParaRPr lang="en-US" altLang="zh-CN" dirty="0" smtClean="0"/>
          </a:p>
          <a:p>
            <a:pPr eaLnBrk="1" hangingPunct="1">
              <a:lnSpc>
                <a:spcPct val="90000"/>
              </a:lnSpc>
              <a:spcBef>
                <a:spcPct val="0"/>
              </a:spcBef>
            </a:pPr>
            <a:r>
              <a:rPr lang="en-US" altLang="zh-CN" b="1" dirty="0" err="1" smtClean="0"/>
              <a:t>Linux</a:t>
            </a:r>
            <a:r>
              <a:rPr lang="en-US" b="1" dirty="0" err="1" smtClean="0"/>
              <a:t>本身提供上千</a:t>
            </a:r>
            <a:r>
              <a:rPr lang="zh-CN" altLang="en-US" b="1" dirty="0" smtClean="0"/>
              <a:t>种</a:t>
            </a:r>
            <a:r>
              <a:rPr lang="en-US" altLang="zh-CN" b="1" dirty="0" smtClean="0"/>
              <a:t>GNU</a:t>
            </a:r>
            <a:r>
              <a:rPr lang="zh-CN" altLang="en-US" b="1" dirty="0" smtClean="0"/>
              <a:t>免费软件</a:t>
            </a:r>
            <a:endParaRPr lang="zh-CN" altLang="en-US" b="1" dirty="0" smtClean="0"/>
          </a:p>
          <a:p>
            <a:pPr lvl="1" eaLnBrk="1" hangingPunct="1">
              <a:lnSpc>
                <a:spcPct val="90000"/>
              </a:lnSpc>
              <a:spcBef>
                <a:spcPct val="0"/>
              </a:spcBef>
            </a:pPr>
            <a:endParaRPr lang="en-US" altLang="zh-CN" dirty="0" smtClean="0"/>
          </a:p>
          <a:p>
            <a:pPr eaLnBrk="1" hangingPunct="1">
              <a:lnSpc>
                <a:spcPct val="90000"/>
              </a:lnSpc>
              <a:spcBef>
                <a:spcPct val="0"/>
              </a:spcBef>
            </a:pPr>
            <a:endParaRPr lang="en-US" altLang="zh-CN" dirty="0" smtClean="0"/>
          </a:p>
        </p:txBody>
      </p:sp>
    </p:spTree>
  </p:cSld>
  <p:clrMapOvr>
    <a:overrideClrMapping bg1="lt1" tx1="dk1" bg2="lt2" tx2="dk2" accent1="accent1" accent2="accent2" accent3="accent3" accent4="accent4" accent5="accent5" accent6="accent6" hlink="hlink" folHlink="folHlink"/>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35842" name="Rectangle 7"/>
          <p:cNvSpPr txBox="1">
            <a:spLocks noGrp="1" noChangeArrowheads="1"/>
          </p:cNvSpPr>
          <p:nvPr/>
        </p:nvSpPr>
        <p:spPr bwMode="auto">
          <a:xfrm>
            <a:off x="3883025" y="8685213"/>
            <a:ext cx="2973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algn="r" eaLnBrk="1" hangingPunct="1">
              <a:spcBef>
                <a:spcPct val="0"/>
              </a:spcBef>
            </a:pPr>
            <a:fld id="{77171DFD-F6DC-4B5A-8527-F984FA619902}" type="slidenum">
              <a:rPr lang="en-US" altLang="zh-CN">
                <a:solidFill>
                  <a:srgbClr val="000000"/>
                </a:solidFill>
              </a:rPr>
            </a:fld>
            <a:endParaRPr lang="en-US" altLang="zh-CN">
              <a:solidFill>
                <a:srgbClr val="000000"/>
              </a:solidFill>
            </a:endParaRPr>
          </a:p>
        </p:txBody>
      </p:sp>
      <p:sp>
        <p:nvSpPr>
          <p:cNvPr id="35843" name="Rectangle 2"/>
          <p:cNvSpPr>
            <a:spLocks noGrp="1" noRot="1" noChangeAspect="1" noChangeArrowheads="1" noTextEdit="1"/>
          </p:cNvSpPr>
          <p:nvPr>
            <p:ph type="sldImg"/>
          </p:nvPr>
        </p:nvSpPr>
        <p:spPr>
          <a:noFill/>
          <a:ln>
            <a:solidFill>
              <a:srgbClr val="000000"/>
            </a:solidFill>
            <a:miter lim="800000"/>
          </a:ln>
        </p:spPr>
      </p:sp>
      <p:sp>
        <p:nvSpPr>
          <p:cNvPr id="35844" name="Rectangle 3"/>
          <p:cNvSpPr>
            <a:spLocks noGrp="1" noChangeArrowheads="1"/>
          </p:cNvSpPr>
          <p:nvPr>
            <p:ph type="body" idx="1"/>
          </p:nvPr>
        </p:nvSpPr>
        <p:spPr>
          <a:noFill/>
        </p:spPr>
        <p:txBody>
          <a:bodyPr anchor="t"/>
          <a:lstStyle/>
          <a:p>
            <a:pPr eaLnBrk="1" hangingPunct="1">
              <a:spcBef>
                <a:spcPct val="0"/>
              </a:spcBef>
              <a:buFont typeface="Wingdings" panose="05000000000000000000" pitchFamily="2" charset="2"/>
              <a:buChar char="l"/>
            </a:pPr>
            <a:r>
              <a:rPr lang="zh-CN" altLang="en-US" dirty="0" smtClean="0"/>
              <a:t>从严格意义上讲，</a:t>
            </a:r>
            <a:r>
              <a:rPr lang="en-US" altLang="zh-CN" dirty="0" smtClean="0"/>
              <a:t>Linux</a:t>
            </a:r>
            <a:r>
              <a:rPr lang="zh-CN" altLang="en-US" dirty="0" smtClean="0"/>
              <a:t>只是</a:t>
            </a:r>
            <a:r>
              <a:rPr lang="en-US" altLang="zh-CN" dirty="0" smtClean="0"/>
              <a:t>Linux</a:t>
            </a:r>
            <a:r>
              <a:rPr lang="zh-CN" altLang="en-US" dirty="0" smtClean="0"/>
              <a:t>操作系统的核心，称为</a:t>
            </a:r>
            <a:r>
              <a:rPr lang="en-US" altLang="zh-CN" dirty="0" smtClean="0"/>
              <a:t>Linux</a:t>
            </a:r>
            <a:r>
              <a:rPr lang="zh-CN" altLang="en-US" dirty="0" smtClean="0"/>
              <a:t>内核。对于任何操作系统来说，其内核就好像是人的“心脏”一样，在整个系统中占有举足轻重的地位。</a:t>
            </a:r>
            <a:r>
              <a:rPr lang="en-US" altLang="zh-CN" dirty="0" smtClean="0"/>
              <a:t>Linux</a:t>
            </a:r>
            <a:r>
              <a:rPr lang="zh-CN" altLang="en-US" dirty="0" smtClean="0"/>
              <a:t>内核之所以受到人们的如此重视，是因为它是构成整个</a:t>
            </a:r>
            <a:r>
              <a:rPr lang="en-US" altLang="zh-CN" dirty="0" smtClean="0"/>
              <a:t>Linux</a:t>
            </a:r>
            <a:r>
              <a:rPr lang="zh-CN" altLang="en-US" dirty="0" smtClean="0"/>
              <a:t>操作系统的最关键组成部分</a:t>
            </a:r>
            <a:endParaRPr lang="zh-CN" altLang="en-US" dirty="0" smtClean="0"/>
          </a:p>
          <a:p>
            <a:pPr eaLnBrk="1" hangingPunct="1">
              <a:spcBef>
                <a:spcPct val="0"/>
              </a:spcBef>
              <a:buFont typeface="Wingdings" panose="05000000000000000000" pitchFamily="2" charset="2"/>
              <a:buChar char="l"/>
            </a:pPr>
            <a:r>
              <a:rPr lang="zh-CN" altLang="en-US" dirty="0" smtClean="0"/>
              <a:t>从</a:t>
            </a:r>
            <a:r>
              <a:rPr lang="en-US" altLang="zh-CN" dirty="0" smtClean="0"/>
              <a:t>Linux</a:t>
            </a:r>
            <a:r>
              <a:rPr lang="zh-CN" altLang="en-US" dirty="0" smtClean="0"/>
              <a:t>内核的官方网站中可以下载已发布的每一个版本的内核文件</a:t>
            </a:r>
            <a:endParaRPr lang="zh-CN" altLang="en-US" dirty="0" smtClean="0"/>
          </a:p>
          <a:p>
            <a:pPr eaLnBrk="1" hangingPunct="1">
              <a:spcBef>
                <a:spcPct val="0"/>
              </a:spcBef>
              <a:buFont typeface="Wingdings" panose="05000000000000000000" pitchFamily="2" charset="2"/>
              <a:buChar char="l"/>
            </a:pPr>
            <a:r>
              <a:rPr lang="en-US" altLang="zh-CN" dirty="0" smtClean="0"/>
              <a:t>Linus Torvalds </a:t>
            </a:r>
            <a:r>
              <a:rPr lang="zh-CN" altLang="en-US" dirty="0" smtClean="0"/>
              <a:t>的中文发音一般为“李纳斯</a:t>
            </a:r>
            <a:r>
              <a:rPr lang="en-US" altLang="zh-CN" dirty="0" smtClean="0"/>
              <a:t>·</a:t>
            </a:r>
            <a:r>
              <a:rPr lang="zh-CN" altLang="en-US" dirty="0" smtClean="0"/>
              <a:t>托沃兹 ”</a:t>
            </a:r>
            <a:endParaRPr lang="zh-CN" altLang="en-US" dirty="0" smtClean="0"/>
          </a:p>
        </p:txBody>
      </p:sp>
    </p:spTree>
  </p:cSld>
  <p:clrMapOvr>
    <a:overrideClrMapping bg1="lt1" tx1="dk1" bg2="lt2" tx2="dk2" accent1="accent1" accent2="accent2" accent3="accent3" accent4="accent4" accent5="accent5" accent6="accent6" hlink="hlink" folHlink="folHlink"/>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灯片编号占位符 3"/>
          <p:cNvSpPr>
            <a:spLocks noGrp="1" noChangeArrowheads="1"/>
          </p:cNvSpPr>
          <p:nvPr>
            <p:ph type="sldNum" sz="quarter" idx="10"/>
          </p:nvPr>
        </p:nvSpPr>
        <p:spPr/>
        <p:txBody>
          <a:bodyPr/>
          <a:lstStyle>
            <a:lvl1pPr>
              <a:defRPr/>
            </a:lvl1pPr>
          </a:lstStyle>
          <a:p>
            <a:pPr>
              <a:defRPr/>
            </a:pPr>
            <a:fld id="{394FCD75-0F0C-4A6F-9872-E4B2F6CC3006}" type="slidenum">
              <a:rPr lang="en-US"/>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灯片编号占位符 3"/>
          <p:cNvSpPr>
            <a:spLocks noGrp="1" noChangeArrowheads="1"/>
          </p:cNvSpPr>
          <p:nvPr>
            <p:ph type="sldNum" sz="quarter" idx="10"/>
          </p:nvPr>
        </p:nvSpPr>
        <p:spPr/>
        <p:txBody>
          <a:bodyPr/>
          <a:lstStyle>
            <a:lvl1pPr>
              <a:defRPr/>
            </a:lvl1pPr>
          </a:lstStyle>
          <a:p>
            <a:pPr>
              <a:defRPr/>
            </a:pPr>
            <a:fld id="{95466130-D532-4A30-B71E-43D4EEE92BE5}" type="slidenum">
              <a:rPr lang="en-US"/>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84975" y="115888"/>
            <a:ext cx="2108200" cy="626586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15888"/>
            <a:ext cx="6175375" cy="6265862"/>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灯片编号占位符 3"/>
          <p:cNvSpPr>
            <a:spLocks noGrp="1" noChangeArrowheads="1"/>
          </p:cNvSpPr>
          <p:nvPr>
            <p:ph type="sldNum" sz="quarter" idx="10"/>
          </p:nvPr>
        </p:nvSpPr>
        <p:spPr/>
        <p:txBody>
          <a:bodyPr/>
          <a:lstStyle>
            <a:lvl1pPr>
              <a:defRPr/>
            </a:lvl1pPr>
          </a:lstStyle>
          <a:p>
            <a:pPr>
              <a:defRPr/>
            </a:pPr>
            <a:fld id="{4BFA160C-5913-4197-AC1F-147651273E22}" type="slidenum">
              <a:rPr lang="en-US"/>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395288" y="311150"/>
            <a:ext cx="8353425" cy="720725"/>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395288" y="6453188"/>
            <a:ext cx="2133600" cy="268287"/>
          </a:xfrm>
          <a:prstGeom prst="rect">
            <a:avLst/>
          </a:prstGeom>
        </p:spPr>
        <p:txBody>
          <a:bodyPr/>
          <a:lstStyle>
            <a:lvl1pPr>
              <a:defRPr/>
            </a:lvl1pPr>
          </a:lstStyle>
          <a:p>
            <a:pPr>
              <a:defRPr/>
            </a:pPr>
            <a:fld id="{A64C5996-80A6-41FD-B7A5-44525C3769A9}" type="datetime1">
              <a:rPr lang="en-US"/>
            </a:fld>
            <a:endParaRPr lang="zh-CN" altLang="en-US" sz="1800">
              <a:solidFill>
                <a:schemeClr val="tx1"/>
              </a:solidFill>
            </a:endParaRPr>
          </a:p>
        </p:txBody>
      </p:sp>
      <p:sp>
        <p:nvSpPr>
          <p:cNvPr id="4" name="页脚占位符 3"/>
          <p:cNvSpPr>
            <a:spLocks noGrp="1"/>
          </p:cNvSpPr>
          <p:nvPr>
            <p:ph type="ftr" sz="quarter" idx="11"/>
          </p:nvPr>
        </p:nvSpPr>
        <p:spPr>
          <a:xfrm>
            <a:off x="3124200" y="6453188"/>
            <a:ext cx="2895600" cy="268287"/>
          </a:xfrm>
          <a:prstGeom prst="rect">
            <a:avLst/>
          </a:prstGeom>
        </p:spPr>
        <p:txBody>
          <a:bodyPr/>
          <a:lstStyle>
            <a:lvl1pPr>
              <a:defRPr/>
            </a:lvl1pPr>
          </a:lstStyle>
          <a:p>
            <a:pPr>
              <a:defRPr/>
            </a:pPr>
            <a:r>
              <a:rPr lang="zh-CN" altLang="en-US"/>
              <a:t>济南博赛网络有限责任公司</a:t>
            </a:r>
            <a:endParaRPr lang="zh-CN" altLang="en-US" sz="1800">
              <a:solidFill>
                <a:schemeClr val="tx1"/>
              </a:solidFill>
            </a:endParaRPr>
          </a:p>
        </p:txBody>
      </p:sp>
      <p:sp>
        <p:nvSpPr>
          <p:cNvPr id="5" name="灯片编号占位符 4"/>
          <p:cNvSpPr>
            <a:spLocks noGrp="1"/>
          </p:cNvSpPr>
          <p:nvPr>
            <p:ph type="sldNum" sz="quarter" idx="12"/>
          </p:nvPr>
        </p:nvSpPr>
        <p:spPr/>
        <p:txBody>
          <a:bodyPr/>
          <a:lstStyle>
            <a:lvl1pPr>
              <a:defRPr smtClean="0"/>
            </a:lvl1pPr>
          </a:lstStyle>
          <a:p>
            <a:pPr>
              <a:defRPr/>
            </a:pPr>
            <a:fld id="{820373E3-C33C-48A8-816C-57D11043ED10}" type="slidenum">
              <a:rPr lang="zh-CN" altLang="en-US"/>
            </a:fld>
            <a:endParaRPr lang="zh-CN" altLang="en-US" sz="1800">
              <a:solidFill>
                <a:schemeClr val="tx1"/>
              </a:solidFill>
            </a:endParaRP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灯片编号占位符 3"/>
          <p:cNvSpPr>
            <a:spLocks noGrp="1" noChangeArrowheads="1"/>
          </p:cNvSpPr>
          <p:nvPr>
            <p:ph type="sldNum" sz="quarter" idx="10"/>
          </p:nvPr>
        </p:nvSpPr>
        <p:spPr/>
        <p:txBody>
          <a:bodyPr/>
          <a:lstStyle>
            <a:lvl1pPr>
              <a:defRPr/>
            </a:lvl1pPr>
          </a:lstStyle>
          <a:p>
            <a:pPr>
              <a:defRPr/>
            </a:pPr>
            <a:fld id="{92558339-6944-4779-99B0-72ED3725AA9A}" type="slidenum">
              <a:rPr lang="en-US"/>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endParaRPr lang="zh-CN" altLang="en-US" smtClean="0"/>
          </a:p>
        </p:txBody>
      </p:sp>
      <p:sp>
        <p:nvSpPr>
          <p:cNvPr id="4" name="灯片编号占位符 3"/>
          <p:cNvSpPr>
            <a:spLocks noGrp="1" noChangeArrowheads="1"/>
          </p:cNvSpPr>
          <p:nvPr>
            <p:ph type="sldNum" sz="quarter" idx="10"/>
          </p:nvPr>
        </p:nvSpPr>
        <p:spPr/>
        <p:txBody>
          <a:bodyPr/>
          <a:lstStyle>
            <a:lvl1pPr>
              <a:defRPr/>
            </a:lvl1pPr>
          </a:lstStyle>
          <a:p>
            <a:pPr>
              <a:defRPr/>
            </a:pPr>
            <a:fld id="{75D2DAAE-99C4-4A9D-BAA7-34FEC3544817}" type="slidenum">
              <a:rPr lang="en-US"/>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944563"/>
            <a:ext cx="4141788" cy="5437187"/>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751388" y="944563"/>
            <a:ext cx="4141787" cy="5437187"/>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灯片编号占位符 3"/>
          <p:cNvSpPr>
            <a:spLocks noGrp="1" noChangeArrowheads="1"/>
          </p:cNvSpPr>
          <p:nvPr>
            <p:ph type="sldNum" sz="quarter" idx="10"/>
          </p:nvPr>
        </p:nvSpPr>
        <p:spPr/>
        <p:txBody>
          <a:bodyPr/>
          <a:lstStyle>
            <a:lvl1pPr>
              <a:defRPr/>
            </a:lvl1pPr>
          </a:lstStyle>
          <a:p>
            <a:pPr>
              <a:defRPr/>
            </a:pPr>
            <a:fld id="{D2E825A5-6A57-46F3-9014-C9A2C6A4254E}" type="slidenum">
              <a:rPr lang="en-US"/>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30238" y="2505075"/>
            <a:ext cx="386873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29150" y="2505075"/>
            <a:ext cx="38877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灯片编号占位符 3"/>
          <p:cNvSpPr>
            <a:spLocks noGrp="1" noChangeArrowheads="1"/>
          </p:cNvSpPr>
          <p:nvPr>
            <p:ph type="sldNum" sz="quarter" idx="10"/>
          </p:nvPr>
        </p:nvSpPr>
        <p:spPr/>
        <p:txBody>
          <a:bodyPr/>
          <a:lstStyle>
            <a:lvl1pPr>
              <a:defRPr/>
            </a:lvl1pPr>
          </a:lstStyle>
          <a:p>
            <a:pPr>
              <a:defRPr/>
            </a:pPr>
            <a:fld id="{BF3B32EE-6EE1-4FF5-8B3E-4567D634C74C}" type="slidenum">
              <a:rPr lang="en-US"/>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灯片编号占位符 3"/>
          <p:cNvSpPr>
            <a:spLocks noGrp="1" noChangeArrowheads="1"/>
          </p:cNvSpPr>
          <p:nvPr>
            <p:ph type="sldNum" sz="quarter" idx="10"/>
          </p:nvPr>
        </p:nvSpPr>
        <p:spPr/>
        <p:txBody>
          <a:bodyPr/>
          <a:lstStyle>
            <a:lvl1pPr>
              <a:defRPr/>
            </a:lvl1pPr>
          </a:lstStyle>
          <a:p>
            <a:pPr>
              <a:defRPr/>
            </a:pPr>
            <a:fld id="{C283A862-EBAF-46EC-8EB4-C3AF2AD502BA}" type="slidenum">
              <a:rPr lang="en-US"/>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灯片编号占位符 3"/>
          <p:cNvSpPr>
            <a:spLocks noGrp="1" noChangeArrowheads="1"/>
          </p:cNvSpPr>
          <p:nvPr>
            <p:ph type="sldNum" sz="quarter" idx="10"/>
          </p:nvPr>
        </p:nvSpPr>
        <p:spPr/>
        <p:txBody>
          <a:bodyPr/>
          <a:lstStyle>
            <a:lvl1pPr>
              <a:defRPr/>
            </a:lvl1pPr>
          </a:lstStyle>
          <a:p>
            <a:pPr>
              <a:defRPr/>
            </a:pPr>
            <a:fld id="{528A497C-E5F5-4A12-B397-08A3C0D054F2}" type="slidenum">
              <a:rPr lang="en-US"/>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灯片编号占位符 3"/>
          <p:cNvSpPr>
            <a:spLocks noGrp="1" noChangeArrowheads="1"/>
          </p:cNvSpPr>
          <p:nvPr>
            <p:ph type="sldNum" sz="quarter" idx="10"/>
          </p:nvPr>
        </p:nvSpPr>
        <p:spPr/>
        <p:txBody>
          <a:bodyPr/>
          <a:lstStyle>
            <a:lvl1pPr>
              <a:defRPr/>
            </a:lvl1pPr>
          </a:lstStyle>
          <a:p>
            <a:pPr>
              <a:defRPr/>
            </a:pPr>
            <a:fld id="{7ECBA1CF-FD44-4350-9F4D-866068CADB34}" type="slidenum">
              <a:rPr lang="en-US"/>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灯片编号占位符 3"/>
          <p:cNvSpPr>
            <a:spLocks noGrp="1" noChangeArrowheads="1"/>
          </p:cNvSpPr>
          <p:nvPr>
            <p:ph type="sldNum" sz="quarter" idx="10"/>
          </p:nvPr>
        </p:nvSpPr>
        <p:spPr/>
        <p:txBody>
          <a:bodyPr/>
          <a:lstStyle>
            <a:lvl1pPr>
              <a:defRPr/>
            </a:lvl1pPr>
          </a:lstStyle>
          <a:p>
            <a:pPr>
              <a:defRPr/>
            </a:pPr>
            <a:fld id="{70584BA9-76D7-4F57-935A-539EE06C1192}" type="slidenum">
              <a:rPr lang="en-US"/>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image" Target="../media/image3.png"/><Relationship Id="rId14" Type="http://schemas.openxmlformats.org/officeDocument/2006/relationships/image" Target="../media/image2.png"/><Relationship Id="rId13" Type="http://schemas.openxmlformats.org/officeDocument/2006/relationships/image" Target="../media/image1.pn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9" name="Rectangle 10"/>
          <p:cNvSpPr>
            <a:spLocks noGrp="1" noChangeArrowheads="1"/>
          </p:cNvSpPr>
          <p:nvPr>
            <p:ph type="body" idx="1"/>
          </p:nvPr>
        </p:nvSpPr>
        <p:spPr bwMode="auto">
          <a:xfrm>
            <a:off x="457200" y="944563"/>
            <a:ext cx="8435975" cy="5437187"/>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smtClean="0"/>
              <a:t>单击此处编辑母版文本样式</a:t>
            </a:r>
            <a:endParaRPr lang="zh-CN" smtClean="0"/>
          </a:p>
          <a:p>
            <a:pPr lvl="1"/>
            <a:r>
              <a:rPr lang="zh-CN" smtClean="0"/>
              <a:t>第二级</a:t>
            </a:r>
            <a:endParaRPr lang="zh-CN" smtClean="0"/>
          </a:p>
          <a:p>
            <a:pPr lvl="2"/>
            <a:r>
              <a:rPr lang="zh-CN" smtClean="0"/>
              <a:t>第三级</a:t>
            </a:r>
            <a:endParaRPr lang="zh-CN" smtClean="0"/>
          </a:p>
          <a:p>
            <a:pPr lvl="3"/>
            <a:r>
              <a:rPr lang="zh-CN" smtClean="0"/>
              <a:t>第四级</a:t>
            </a:r>
            <a:endParaRPr lang="zh-CN" smtClean="0"/>
          </a:p>
          <a:p>
            <a:pPr lvl="4"/>
            <a:r>
              <a:rPr lang="zh-CN" smtClean="0"/>
              <a:t>第五级</a:t>
            </a:r>
            <a:endParaRPr lang="zh-CN" smtClean="0"/>
          </a:p>
        </p:txBody>
      </p:sp>
      <p:sp>
        <p:nvSpPr>
          <p:cNvPr id="1030" name="Rectangle 14"/>
          <p:cNvSpPr>
            <a:spLocks noGrp="1" noChangeArrowheads="1"/>
          </p:cNvSpPr>
          <p:nvPr>
            <p:ph type="title"/>
          </p:nvPr>
        </p:nvSpPr>
        <p:spPr bwMode="auto">
          <a:xfrm>
            <a:off x="2124075" y="115888"/>
            <a:ext cx="6335713" cy="579437"/>
          </a:xfrm>
          <a:prstGeom prst="rect">
            <a:avLst/>
          </a:prstGeom>
          <a:noFill/>
          <a:ln>
            <a:noFill/>
          </a:ln>
          <a:effectLst>
            <a:outerShdw dist="17961" dir="2700000" algn="ctr" rotWithShape="0">
              <a:schemeClr val="bg1">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spAutoFit/>
          </a:bodyPr>
          <a:lstStyle/>
          <a:p>
            <a:pPr lvl="0"/>
            <a:r>
              <a:rPr lang="zh-CN" smtClean="0"/>
              <a:t>单击此处编辑母版标题样式</a:t>
            </a:r>
            <a:endParaRPr lang="zh-CN" smtClean="0"/>
          </a:p>
        </p:txBody>
      </p:sp>
      <p:sp>
        <p:nvSpPr>
          <p:cNvPr id="1031" name="灯片编号占位符 3"/>
          <p:cNvSpPr>
            <a:spLocks noGrp="1" noChangeArrowheads="1"/>
          </p:cNvSpPr>
          <p:nvPr>
            <p:ph type="sldNum" sz="quarter" idx="4"/>
          </p:nvPr>
        </p:nvSpPr>
        <p:spPr bwMode="auto">
          <a:xfrm>
            <a:off x="8451850" y="6481763"/>
            <a:ext cx="65722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1" hangingPunct="1">
              <a:buFont typeface="Arial" panose="020B0604020202020204" pitchFamily="34" charset="0"/>
              <a:buNone/>
              <a:defRPr sz="1400" b="1">
                <a:solidFill>
                  <a:srgbClr val="FFFFFF"/>
                </a:solidFill>
                <a:effectLst>
                  <a:outerShdw blurRad="38100" dist="38100" dir="2700000" algn="tl">
                    <a:srgbClr val="C0C0C0"/>
                  </a:outerShdw>
                </a:effectLst>
                <a:latin typeface="+mn-lt"/>
              </a:defRPr>
            </a:lvl1pPr>
          </a:lstStyle>
          <a:p>
            <a:pPr>
              <a:defRPr/>
            </a:pPr>
            <a:fld id="{BBA5F36E-7848-4F35-9968-B184704A62B7}" type="slidenum">
              <a:rPr lang="en-US"/>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txStyles>
    <p:titleStyle>
      <a:lvl1pPr algn="l" rtl="0" eaLnBrk="0" fontAlgn="base" hangingPunct="0">
        <a:spcBef>
          <a:spcPct val="0"/>
        </a:spcBef>
        <a:spcAft>
          <a:spcPct val="0"/>
        </a:spcAft>
        <a:defRPr sz="3200" b="1" kern="1200">
          <a:solidFill>
            <a:srgbClr val="003366"/>
          </a:solidFill>
          <a:latin typeface="+mj-lt"/>
          <a:ea typeface="+mj-ea"/>
          <a:cs typeface="+mj-cs"/>
        </a:defRPr>
      </a:lvl1pPr>
      <a:lvl2pPr algn="l" rtl="0" eaLnBrk="0" fontAlgn="base" hangingPunct="0">
        <a:spcBef>
          <a:spcPct val="0"/>
        </a:spcBef>
        <a:spcAft>
          <a:spcPct val="0"/>
        </a:spcAft>
        <a:defRPr sz="3200" b="1">
          <a:solidFill>
            <a:srgbClr val="003366"/>
          </a:solidFill>
          <a:latin typeface="Arial" panose="020B0604020202020204" pitchFamily="34" charset="0"/>
          <a:ea typeface="黑体" panose="02010609060101010101" pitchFamily="49" charset="-122"/>
        </a:defRPr>
      </a:lvl2pPr>
      <a:lvl3pPr algn="l" rtl="0" eaLnBrk="0" fontAlgn="base" hangingPunct="0">
        <a:spcBef>
          <a:spcPct val="0"/>
        </a:spcBef>
        <a:spcAft>
          <a:spcPct val="0"/>
        </a:spcAft>
        <a:defRPr sz="3200" b="1">
          <a:solidFill>
            <a:srgbClr val="003366"/>
          </a:solidFill>
          <a:latin typeface="Arial" panose="020B0604020202020204" pitchFamily="34" charset="0"/>
          <a:ea typeface="黑体" panose="02010609060101010101" pitchFamily="49" charset="-122"/>
        </a:defRPr>
      </a:lvl3pPr>
      <a:lvl4pPr algn="l" rtl="0" eaLnBrk="0" fontAlgn="base" hangingPunct="0">
        <a:spcBef>
          <a:spcPct val="0"/>
        </a:spcBef>
        <a:spcAft>
          <a:spcPct val="0"/>
        </a:spcAft>
        <a:defRPr sz="3200" b="1">
          <a:solidFill>
            <a:srgbClr val="003366"/>
          </a:solidFill>
          <a:latin typeface="Arial" panose="020B0604020202020204" pitchFamily="34" charset="0"/>
          <a:ea typeface="黑体" panose="02010609060101010101" pitchFamily="49" charset="-122"/>
        </a:defRPr>
      </a:lvl4pPr>
      <a:lvl5pPr algn="l" rtl="0" eaLnBrk="0" fontAlgn="base" hangingPunct="0">
        <a:spcBef>
          <a:spcPct val="0"/>
        </a:spcBef>
        <a:spcAft>
          <a:spcPct val="0"/>
        </a:spcAft>
        <a:defRPr sz="3200" b="1">
          <a:solidFill>
            <a:srgbClr val="003366"/>
          </a:solidFill>
          <a:latin typeface="Arial" panose="020B0604020202020204" pitchFamily="34" charset="0"/>
          <a:ea typeface="黑体" panose="02010609060101010101" pitchFamily="49" charset="-122"/>
        </a:defRPr>
      </a:lvl5pPr>
      <a:lvl6pPr marL="457200" algn="l" rtl="0" eaLnBrk="0" fontAlgn="base" hangingPunct="0">
        <a:spcBef>
          <a:spcPct val="0"/>
        </a:spcBef>
        <a:spcAft>
          <a:spcPct val="0"/>
        </a:spcAft>
        <a:defRPr sz="3200" b="1">
          <a:solidFill>
            <a:srgbClr val="003366"/>
          </a:solidFill>
          <a:latin typeface="Arial" panose="020B0604020202020204" pitchFamily="34" charset="0"/>
          <a:ea typeface="黑体" panose="02010609060101010101" pitchFamily="49" charset="-122"/>
        </a:defRPr>
      </a:lvl6pPr>
      <a:lvl7pPr marL="914400" algn="l" rtl="0" eaLnBrk="0" fontAlgn="base" hangingPunct="0">
        <a:spcBef>
          <a:spcPct val="0"/>
        </a:spcBef>
        <a:spcAft>
          <a:spcPct val="0"/>
        </a:spcAft>
        <a:defRPr sz="3200" b="1">
          <a:solidFill>
            <a:srgbClr val="003366"/>
          </a:solidFill>
          <a:latin typeface="Arial" panose="020B0604020202020204" pitchFamily="34" charset="0"/>
          <a:ea typeface="黑体" panose="02010609060101010101" pitchFamily="49" charset="-122"/>
        </a:defRPr>
      </a:lvl7pPr>
      <a:lvl8pPr marL="1371600" algn="l" rtl="0" eaLnBrk="0" fontAlgn="base" hangingPunct="0">
        <a:spcBef>
          <a:spcPct val="0"/>
        </a:spcBef>
        <a:spcAft>
          <a:spcPct val="0"/>
        </a:spcAft>
        <a:defRPr sz="3200" b="1">
          <a:solidFill>
            <a:srgbClr val="003366"/>
          </a:solidFill>
          <a:latin typeface="Arial" panose="020B0604020202020204" pitchFamily="34" charset="0"/>
          <a:ea typeface="黑体" panose="02010609060101010101" pitchFamily="49" charset="-122"/>
        </a:defRPr>
      </a:lvl8pPr>
      <a:lvl9pPr marL="1828800" algn="l" rtl="0" eaLnBrk="0" fontAlgn="base" hangingPunct="0">
        <a:spcBef>
          <a:spcPct val="0"/>
        </a:spcBef>
        <a:spcAft>
          <a:spcPct val="0"/>
        </a:spcAft>
        <a:defRPr sz="3200" b="1">
          <a:solidFill>
            <a:srgbClr val="003366"/>
          </a:solidFill>
          <a:latin typeface="Arial" panose="020B0604020202020204" pitchFamily="34" charset="0"/>
          <a:ea typeface="黑体" panose="02010609060101010101" pitchFamily="49" charset="-122"/>
        </a:defRPr>
      </a:lvl9pPr>
    </p:titleStyle>
    <p:bodyStyle>
      <a:lvl1pPr marL="342900" indent="-342900" algn="l" rtl="0" eaLnBrk="0" fontAlgn="base" hangingPunct="0">
        <a:spcBef>
          <a:spcPct val="20000"/>
        </a:spcBef>
        <a:spcAft>
          <a:spcPct val="0"/>
        </a:spcAft>
        <a:buClr>
          <a:schemeClr val="tx1"/>
        </a:buClr>
        <a:buFont typeface="Wingdings" panose="05000000000000000000" pitchFamily="2" charset="2"/>
        <a:buBlip>
          <a:blip r:embed="rId14"/>
        </a:buBlip>
        <a:defRPr sz="2800" b="1" kern="1200">
          <a:solidFill>
            <a:srgbClr val="000000"/>
          </a:solidFill>
          <a:latin typeface="+mn-lt"/>
          <a:ea typeface="+mn-ea"/>
          <a:cs typeface="+mn-cs"/>
        </a:defRPr>
      </a:lvl1pPr>
      <a:lvl2pPr marL="742950" indent="-285750" algn="l" rtl="0" eaLnBrk="0" fontAlgn="base" hangingPunct="0">
        <a:spcBef>
          <a:spcPct val="20000"/>
        </a:spcBef>
        <a:spcAft>
          <a:spcPct val="0"/>
        </a:spcAft>
        <a:buClr>
          <a:schemeClr val="tx1"/>
        </a:buClr>
        <a:buFont typeface="Wingdings" panose="05000000000000000000" pitchFamily="2" charset="2"/>
        <a:buBlip>
          <a:blip r:embed="rId15"/>
        </a:buBlip>
        <a:defRPr sz="2400" b="1" kern="1200">
          <a:solidFill>
            <a:srgbClr val="003366"/>
          </a:solidFill>
          <a:latin typeface="+mn-lt"/>
          <a:ea typeface="+mn-ea"/>
          <a:cs typeface="+mn-cs"/>
        </a:defRPr>
      </a:lvl2pPr>
      <a:lvl3pPr marL="1143000" indent="-228600" algn="l" rtl="0" eaLnBrk="0" fontAlgn="base" hangingPunct="0">
        <a:spcBef>
          <a:spcPct val="20000"/>
        </a:spcBef>
        <a:spcAft>
          <a:spcPct val="0"/>
        </a:spcAft>
        <a:buClr>
          <a:srgbClr val="000099"/>
        </a:buClr>
        <a:buFont typeface="Wingdings" panose="05000000000000000000" pitchFamily="2" charset="2"/>
        <a:buChar char="p"/>
        <a:defRPr sz="2000" kern="1200">
          <a:solidFill>
            <a:srgbClr val="000000"/>
          </a:solidFill>
          <a:latin typeface="+mn-lt"/>
          <a:ea typeface="+mn-ea"/>
          <a:cs typeface="+mn-cs"/>
        </a:defRPr>
      </a:lvl3pPr>
      <a:lvl4pPr marL="1600200" indent="-228600" algn="l" rtl="0" eaLnBrk="0" fontAlgn="base" hangingPunct="0">
        <a:spcBef>
          <a:spcPct val="20000"/>
        </a:spcBef>
        <a:spcAft>
          <a:spcPct val="0"/>
        </a:spcAft>
        <a:buFont typeface="Wingdings" panose="05000000000000000000" pitchFamily="2" charset="2"/>
        <a:buChar char="–"/>
        <a:defRPr kern="1200">
          <a:solidFill>
            <a:srgbClr val="000000"/>
          </a:solidFill>
          <a:latin typeface="+mn-lt"/>
          <a:ea typeface="+mn-ea"/>
          <a:cs typeface="+mn-cs"/>
        </a:defRPr>
      </a:lvl4pPr>
      <a:lvl5pPr marL="2057400" indent="-228600" algn="l" rtl="0" eaLnBrk="0" fontAlgn="base" hangingPunct="0">
        <a:spcBef>
          <a:spcPct val="20000"/>
        </a:spcBef>
        <a:spcAft>
          <a:spcPct val="0"/>
        </a:spcAft>
        <a:buFont typeface="Wingdings" panose="05000000000000000000" pitchFamily="2" charset="2"/>
        <a:buChar char="»"/>
        <a:defRPr sz="16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2.xml"/><Relationship Id="rId2" Type="http://schemas.openxmlformats.org/officeDocument/2006/relationships/image" Target="../media/image5.png"/><Relationship Id="rId1" Type="http://schemas.openxmlformats.org/officeDocument/2006/relationships/image" Target="../media/image4.jpe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2.png"/></Relationships>
</file>

<file path=ppt/slides/_rels/slide11.xml.rels><?xml version="1.0" encoding="UTF-8" standalone="yes"?>
<Relationships xmlns="http://schemas.openxmlformats.org/package/2006/relationships"><Relationship Id="rId7" Type="http://schemas.openxmlformats.org/officeDocument/2006/relationships/notesSlide" Target="../notesSlides/notesSlide11.xml"/><Relationship Id="rId6" Type="http://schemas.openxmlformats.org/officeDocument/2006/relationships/slideLayout" Target="../slideLayouts/slideLayout7.xml"/><Relationship Id="rId5" Type="http://schemas.openxmlformats.org/officeDocument/2006/relationships/hyperlink" Target="http://fedoraproject.org/" TargetMode="External"/><Relationship Id="rId4" Type="http://schemas.openxmlformats.org/officeDocument/2006/relationships/hyperlink" Target="http://mirrors.163.com/" TargetMode="External"/><Relationship Id="rId3" Type="http://schemas.openxmlformats.org/officeDocument/2006/relationships/hyperlink" Target="http://www.redhat.com/" TargetMode="External"/><Relationship Id="rId2" Type="http://schemas.openxmlformats.org/officeDocument/2006/relationships/image" Target="../media/image3.png"/><Relationship Id="rId1" Type="http://schemas.openxmlformats.org/officeDocument/2006/relationships/image" Target="../media/image2.png"/></Relationships>
</file>

<file path=ppt/slides/_rels/slide12.xml.rels><?xml version="1.0" encoding="UTF-8" standalone="yes"?>
<Relationships xmlns="http://schemas.openxmlformats.org/package/2006/relationships"><Relationship Id="rId9" Type="http://schemas.openxmlformats.org/officeDocument/2006/relationships/image" Target="../media/image24.png"/><Relationship Id="rId8" Type="http://schemas.openxmlformats.org/officeDocument/2006/relationships/image" Target="../media/image23.png"/><Relationship Id="rId7" Type="http://schemas.openxmlformats.org/officeDocument/2006/relationships/image" Target="../media/image22.png"/><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3" Type="http://schemas.openxmlformats.org/officeDocument/2006/relationships/image" Target="../media/image18.png"/><Relationship Id="rId2" Type="http://schemas.openxmlformats.org/officeDocument/2006/relationships/image" Target="../media/image17.png"/><Relationship Id="rId15" Type="http://schemas.openxmlformats.org/officeDocument/2006/relationships/notesSlide" Target="../notesSlides/notesSlide12.xml"/><Relationship Id="rId14" Type="http://schemas.openxmlformats.org/officeDocument/2006/relationships/slideLayout" Target="../slideLayouts/slideLayout2.xml"/><Relationship Id="rId13" Type="http://schemas.openxmlformats.org/officeDocument/2006/relationships/image" Target="../media/image28.png"/><Relationship Id="rId12" Type="http://schemas.openxmlformats.org/officeDocument/2006/relationships/image" Target="../media/image27.png"/><Relationship Id="rId11" Type="http://schemas.openxmlformats.org/officeDocument/2006/relationships/image" Target="../media/image26.png"/><Relationship Id="rId10" Type="http://schemas.openxmlformats.org/officeDocument/2006/relationships/image" Target="../media/image25.png"/><Relationship Id="rId1"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image" Target="../media/image29.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0.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1.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2.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3.jpeg"/></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5.png"/><Relationship Id="rId1" Type="http://schemas.openxmlformats.org/officeDocument/2006/relationships/image" Target="../media/image34.jpeg"/></Relationships>
</file>

<file path=ppt/slides/_rels/slide2.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7.xml"/><Relationship Id="rId4" Type="http://schemas.openxmlformats.org/officeDocument/2006/relationships/image" Target="../media/image7.jpe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6.emf"/></Relationships>
</file>

<file path=ppt/slides/_rels/slide20.xml.rels><?xml version="1.0" encoding="UTF-8" standalone="yes"?>
<Relationships xmlns="http://schemas.openxmlformats.org/package/2006/relationships"><Relationship Id="rId8" Type="http://schemas.openxmlformats.org/officeDocument/2006/relationships/notesSlide" Target="../notesSlides/notesSlide15.xml"/><Relationship Id="rId7"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36.jpeg"/></Relationships>
</file>

<file path=ppt/slides/_rels/slide21.xml.rels><?xml version="1.0" encoding="UTF-8" standalone="yes"?>
<Relationships xmlns="http://schemas.openxmlformats.org/package/2006/relationships"><Relationship Id="rId7" Type="http://schemas.openxmlformats.org/officeDocument/2006/relationships/notesSlide" Target="../notesSlides/notesSlide16.xml"/><Relationship Id="rId6"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image" Target="../media/image40.jpeg"/></Relationships>
</file>

<file path=ppt/slides/_rels/slide22.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4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43.png"/></Relationships>
</file>

<file path=ppt/slides/_rels/slide23.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46.jpeg"/><Relationship Id="rId3" Type="http://schemas.openxmlformats.org/officeDocument/2006/relationships/image" Target="../media/image45.jpeg"/><Relationship Id="rId2" Type="http://schemas.openxmlformats.org/officeDocument/2006/relationships/image" Target="../media/image3.png"/><Relationship Id="rId1" Type="http://schemas.openxmlformats.org/officeDocument/2006/relationships/image" Target="../media/image2.png"/></Relationships>
</file>

<file path=ppt/slides/_rels/slide24.xml.rels><?xml version="1.0" encoding="UTF-8" standalone="yes"?>
<Relationships xmlns="http://schemas.openxmlformats.org/package/2006/relationships"><Relationship Id="rId5" Type="http://schemas.openxmlformats.org/officeDocument/2006/relationships/notesSlide" Target="../notesSlides/notesSlide17.xml"/><Relationship Id="rId4" Type="http://schemas.openxmlformats.org/officeDocument/2006/relationships/slideLayout" Target="../slideLayouts/slideLayout7.xml"/><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image" Target="../media/image47.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image" Target="../media/image50.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2.png"/><Relationship Id="rId1" Type="http://schemas.openxmlformats.org/officeDocument/2006/relationships/image" Target="../media/image51.png"/></Relationships>
</file>

<file path=ppt/slides/_rels/slide27.xml.rels><?xml version="1.0" encoding="UTF-8" standalone="yes"?>
<Relationships xmlns="http://schemas.openxmlformats.org/package/2006/relationships"><Relationship Id="rId5" Type="http://schemas.openxmlformats.org/officeDocument/2006/relationships/notesSlide" Target="../notesSlides/notesSlide19.xml"/><Relationship Id="rId4" Type="http://schemas.openxmlformats.org/officeDocument/2006/relationships/slideLayout" Target="../slideLayouts/slideLayout7.xml"/><Relationship Id="rId3" Type="http://schemas.openxmlformats.org/officeDocument/2006/relationships/image" Target="../media/image53.jpeg"/><Relationship Id="rId2" Type="http://schemas.openxmlformats.org/officeDocument/2006/relationships/image" Target="../media/image3.png"/><Relationship Id="rId1" Type="http://schemas.openxmlformats.org/officeDocument/2006/relationships/image" Target="../media/image2.png"/></Relationships>
</file>

<file path=ppt/slides/_rels/slide28.xml.rels><?xml version="1.0" encoding="UTF-8" standalone="yes"?>
<Relationships xmlns="http://schemas.openxmlformats.org/package/2006/relationships"><Relationship Id="rId6" Type="http://schemas.openxmlformats.org/officeDocument/2006/relationships/notesSlide" Target="../notesSlides/notesSlide20.xml"/><Relationship Id="rId5" Type="http://schemas.openxmlformats.org/officeDocument/2006/relationships/slideLayout" Target="../slideLayouts/slideLayout2.xml"/><Relationship Id="rId4" Type="http://schemas.openxmlformats.org/officeDocument/2006/relationships/image" Target="../media/image57.jpeg"/><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image" Target="../media/image54.png"/></Relationships>
</file>

<file path=ppt/slides/_rels/slide29.xml.rels><?xml version="1.0" encoding="UTF-8" standalone="yes"?>
<Relationships xmlns="http://schemas.openxmlformats.org/package/2006/relationships"><Relationship Id="rId5" Type="http://schemas.openxmlformats.org/officeDocument/2006/relationships/notesSlide" Target="../notesSlides/notesSlide21.xml"/><Relationship Id="rId4" Type="http://schemas.openxmlformats.org/officeDocument/2006/relationships/slideLayout" Target="../slideLayouts/slideLayout7.xml"/><Relationship Id="rId3" Type="http://schemas.openxmlformats.org/officeDocument/2006/relationships/image" Target="../media/image58.png"/><Relationship Id="rId2" Type="http://schemas.openxmlformats.org/officeDocument/2006/relationships/image" Target="../media/image3.png"/><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image" Target="../media/image8.wmf"/></Relationships>
</file>

<file path=ppt/slides/_rels/slide30.xml.rels><?xml version="1.0" encoding="UTF-8" standalone="yes"?>
<Relationships xmlns="http://schemas.openxmlformats.org/package/2006/relationships"><Relationship Id="rId5" Type="http://schemas.openxmlformats.org/officeDocument/2006/relationships/notesSlide" Target="../notesSlides/notesSlide22.xml"/><Relationship Id="rId4" Type="http://schemas.openxmlformats.org/officeDocument/2006/relationships/slideLayout" Target="../slideLayouts/slideLayout7.xml"/><Relationship Id="rId3" Type="http://schemas.openxmlformats.org/officeDocument/2006/relationships/image" Target="../media/image59.png"/><Relationship Id="rId2" Type="http://schemas.openxmlformats.org/officeDocument/2006/relationships/image" Target="../media/image3.png"/><Relationship Id="rId1" Type="http://schemas.openxmlformats.org/officeDocument/2006/relationships/image" Target="../media/image2.png"/></Relationships>
</file>

<file path=ppt/slides/_rels/slide31.xml.rels><?xml version="1.0" encoding="UTF-8" standalone="yes"?>
<Relationships xmlns="http://schemas.openxmlformats.org/package/2006/relationships"><Relationship Id="rId5" Type="http://schemas.openxmlformats.org/officeDocument/2006/relationships/notesSlide" Target="../notesSlides/notesSlide23.xml"/><Relationship Id="rId4" Type="http://schemas.openxmlformats.org/officeDocument/2006/relationships/slideLayout" Target="../slideLayouts/slideLayout7.xml"/><Relationship Id="rId3" Type="http://schemas.openxmlformats.org/officeDocument/2006/relationships/image" Target="../media/image60.png"/><Relationship Id="rId2" Type="http://schemas.openxmlformats.org/officeDocument/2006/relationships/image" Target="../media/image3.png"/><Relationship Id="rId1" Type="http://schemas.openxmlformats.org/officeDocument/2006/relationships/image" Target="../media/image2.png"/></Relationships>
</file>

<file path=ppt/slides/_rels/slide3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64.png"/><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image" Target="../media/image61.png"/></Relationships>
</file>

<file path=ppt/slides/_rels/slide33.xml.rels><?xml version="1.0" encoding="UTF-8" standalone="yes"?>
<Relationships xmlns="http://schemas.openxmlformats.org/package/2006/relationships"><Relationship Id="rId4" Type="http://schemas.openxmlformats.org/officeDocument/2006/relationships/notesSlide" Target="../notesSlides/notesSlide24.xml"/><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4" Type="http://schemas.openxmlformats.org/officeDocument/2006/relationships/notesSlide" Target="../notesSlides/notesSlide25.xml"/><Relationship Id="rId3" Type="http://schemas.openxmlformats.org/officeDocument/2006/relationships/slideLayout" Target="../slideLayouts/slideLayout7.xml"/><Relationship Id="rId2" Type="http://schemas.openxmlformats.org/officeDocument/2006/relationships/image" Target="../media/image66.jpeg"/><Relationship Id="rId1" Type="http://schemas.openxmlformats.org/officeDocument/2006/relationships/image" Target="../media/image65.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7.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image" Target="../media/image9.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5" Type="http://schemas.openxmlformats.org/officeDocument/2006/relationships/notesSlide" Target="../notesSlides/notesSlide27.xml"/><Relationship Id="rId4" Type="http://schemas.openxmlformats.org/officeDocument/2006/relationships/slideLayout" Target="../slideLayouts/slideLayout7.xml"/><Relationship Id="rId3" Type="http://schemas.openxmlformats.org/officeDocument/2006/relationships/image" Target="../media/image68.png"/><Relationship Id="rId2" Type="http://schemas.openxmlformats.org/officeDocument/2006/relationships/image" Target="../media/image3.png"/><Relationship Id="rId1" Type="http://schemas.openxmlformats.org/officeDocument/2006/relationships/image" Target="../media/image2.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6" Type="http://schemas.openxmlformats.org/officeDocument/2006/relationships/notesSlide" Target="../notesSlides/notesSlide28.xml"/><Relationship Id="rId5" Type="http://schemas.openxmlformats.org/officeDocument/2006/relationships/slideLayout" Target="../slideLayouts/slideLayout7.xml"/><Relationship Id="rId4" Type="http://schemas.openxmlformats.org/officeDocument/2006/relationships/image" Target="../media/image70.png"/><Relationship Id="rId3" Type="http://schemas.openxmlformats.org/officeDocument/2006/relationships/image" Target="../media/image69.png"/><Relationship Id="rId2" Type="http://schemas.openxmlformats.org/officeDocument/2006/relationships/image" Target="../media/image3.png"/><Relationship Id="rId1" Type="http://schemas.openxmlformats.org/officeDocument/2006/relationships/image" Target="../media/image2.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6" Type="http://schemas.openxmlformats.org/officeDocument/2006/relationships/notesSlide" Target="../notesSlides/notesSlide29.xml"/><Relationship Id="rId5" Type="http://schemas.openxmlformats.org/officeDocument/2006/relationships/slideLayout" Target="../slideLayouts/slideLayout7.xml"/><Relationship Id="rId4" Type="http://schemas.openxmlformats.org/officeDocument/2006/relationships/image" Target="../media/image72.png"/><Relationship Id="rId3" Type="http://schemas.openxmlformats.org/officeDocument/2006/relationships/image" Target="../media/image71.png"/><Relationship Id="rId2" Type="http://schemas.openxmlformats.org/officeDocument/2006/relationships/image" Target="../media/image3.png"/><Relationship Id="rId1" Type="http://schemas.openxmlformats.org/officeDocument/2006/relationships/image" Target="../media/image2.pn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2.xml"/><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2.xml"/><Relationship Id="rId2" Type="http://schemas.openxmlformats.org/officeDocument/2006/relationships/image" Target="../media/image11.png"/><Relationship Id="rId1" Type="http://schemas.openxmlformats.org/officeDocument/2006/relationships/image" Target="../media/image10.jpe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7.xml"/><Relationship Id="rId2" Type="http://schemas.openxmlformats.org/officeDocument/2006/relationships/image" Target="../media/image13.emf"/><Relationship Id="rId1"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image" Target="../media/image14.jpe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2.png"/></Relationships>
</file>

<file path=ppt/slides/_rels/slide9.xml.rels><?xml version="1.0" encoding="UTF-8" standalone="yes"?>
<Relationships xmlns="http://schemas.openxmlformats.org/package/2006/relationships"><Relationship Id="rId6" Type="http://schemas.openxmlformats.org/officeDocument/2006/relationships/notesSlide" Target="../notesSlides/notesSlide9.xml"/><Relationship Id="rId5" Type="http://schemas.openxmlformats.org/officeDocument/2006/relationships/slideLayout" Target="../slideLayouts/slideLayout7.xml"/><Relationship Id="rId4" Type="http://schemas.openxmlformats.org/officeDocument/2006/relationships/image" Target="../media/image15.png"/><Relationship Id="rId3" Type="http://schemas.openxmlformats.org/officeDocument/2006/relationships/hyperlink" Target="http://www.kernel.org/" TargetMode="External"/><Relationship Id="rId2" Type="http://schemas.openxmlformats.org/officeDocument/2006/relationships/image" Target="../media/image3.png"/><Relationship Id="rId1"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srcRect/>
          <a:stretch>
            <a:fillRect/>
          </a:stretch>
        </a:blipFill>
        <a:effectLst/>
      </p:bgPr>
    </p:bg>
    <p:spTree>
      <p:nvGrpSpPr>
        <p:cNvPr id="1" name=""/>
        <p:cNvGrpSpPr/>
        <p:nvPr/>
      </p:nvGrpSpPr>
      <p:grpSpPr>
        <a:xfrm>
          <a:off x="0" y="0"/>
          <a:ext cx="0" cy="0"/>
          <a:chOff x="0" y="0"/>
          <a:chExt cx="0" cy="0"/>
        </a:xfrm>
      </p:grpSpPr>
      <p:pic>
        <p:nvPicPr>
          <p:cNvPr id="17410" name="Picture 3"/>
          <p:cNvPicPr>
            <a:picLocks noChangeAspect="1" noChangeArrowheads="1"/>
          </p:cNvPicPr>
          <p:nvPr/>
        </p:nvPicPr>
        <p:blipFill>
          <a:blip r:embed="rId2">
            <a:extLst>
              <a:ext uri="{28A0092B-C50C-407E-A947-70E740481C1C}">
                <a14:useLocalDpi xmlns:a14="http://schemas.microsoft.com/office/drawing/2010/main" val="0"/>
              </a:ext>
            </a:extLst>
          </a:blip>
          <a:srcRect r="61583"/>
          <a:stretch>
            <a:fillRect/>
          </a:stretch>
        </p:blipFill>
        <p:spPr bwMode="auto">
          <a:xfrm>
            <a:off x="250825" y="6442075"/>
            <a:ext cx="889317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文本框 1"/>
          <p:cNvSpPr txBox="1"/>
          <p:nvPr/>
        </p:nvSpPr>
        <p:spPr>
          <a:xfrm>
            <a:off x="250825" y="4338191"/>
            <a:ext cx="7200800" cy="645160"/>
          </a:xfrm>
          <a:prstGeom prst="rect">
            <a:avLst/>
          </a:prstGeom>
          <a:noFill/>
        </p:spPr>
        <p:txBody>
          <a:bodyPr wrap="square" rtlCol="0">
            <a:spAutoFit/>
          </a:bodyPr>
          <a:lstStyle/>
          <a:p>
            <a:r>
              <a:rPr lang="en-US" altLang="zh-CN" sz="3600" b="1" smtClean="0"/>
              <a:t>linux</a:t>
            </a:r>
            <a:r>
              <a:rPr lang="zh-CN" altLang="en-US" sz="3600" b="1" smtClean="0"/>
              <a:t>平台及应用</a:t>
            </a:r>
            <a:endParaRPr lang="zh-CN" altLang="en-US" sz="3600" b="1" smtClean="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灯片编号占位符 3"/>
          <p:cNvSpPr txBox="1">
            <a:spLocks noGrp="1" noChangeArrowheads="1"/>
          </p:cNvSpPr>
          <p:nvPr/>
        </p:nvSpPr>
        <p:spPr bwMode="auto">
          <a:xfrm>
            <a:off x="8451850" y="6481763"/>
            <a:ext cx="65722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1"/>
              </a:buClr>
              <a:buFont typeface="Wingdings" panose="05000000000000000000" pitchFamily="2" charset="2"/>
              <a:buBlip>
                <a:blip r:embed="rId1"/>
              </a:buBlip>
              <a:defRPr sz="2800" b="1">
                <a:solidFill>
                  <a:srgbClr val="000000"/>
                </a:solidFill>
                <a:latin typeface="Arial" panose="020B0604020202020204" pitchFamily="34" charset="0"/>
                <a:ea typeface="黑体" panose="02010609060101010101" pitchFamily="49" charset="-122"/>
              </a:defRPr>
            </a:lvl1pPr>
            <a:lvl2pPr marL="742950" indent="-285750">
              <a:spcBef>
                <a:spcPct val="20000"/>
              </a:spcBef>
              <a:buClr>
                <a:schemeClr val="tx1"/>
              </a:buClr>
              <a:buFont typeface="Wingdings" panose="05000000000000000000" pitchFamily="2" charset="2"/>
              <a:buBlip>
                <a:blip r:embed="rId2"/>
              </a:buBlip>
              <a:defRPr sz="2400" b="1">
                <a:solidFill>
                  <a:srgbClr val="003366"/>
                </a:solidFill>
                <a:latin typeface="Arial" panose="020B0604020202020204" pitchFamily="34" charset="0"/>
                <a:ea typeface="黑体" panose="02010609060101010101" pitchFamily="49" charset="-122"/>
              </a:defRPr>
            </a:lvl2pPr>
            <a:lvl3pPr marL="1143000" indent="-228600">
              <a:spcBef>
                <a:spcPct val="20000"/>
              </a:spcBef>
              <a:buClr>
                <a:srgbClr val="000099"/>
              </a:buClr>
              <a:buFont typeface="Wingdings" panose="05000000000000000000" pitchFamily="2" charset="2"/>
              <a:buChar char="p"/>
              <a:defRPr sz="2000">
                <a:solidFill>
                  <a:srgbClr val="000000"/>
                </a:solidFill>
                <a:latin typeface="Arial" panose="020B0604020202020204" pitchFamily="34" charset="0"/>
                <a:ea typeface="黑体" panose="02010609060101010101" pitchFamily="49" charset="-122"/>
              </a:defRPr>
            </a:lvl3pPr>
            <a:lvl4pPr marL="1600200" indent="-228600">
              <a:spcBef>
                <a:spcPct val="20000"/>
              </a:spcBef>
              <a:buFont typeface="Wingdings" panose="05000000000000000000" pitchFamily="2" charset="2"/>
              <a:buChar char="–"/>
              <a:defRPr>
                <a:solidFill>
                  <a:srgbClr val="000000"/>
                </a:solidFill>
                <a:latin typeface="Arial" panose="020B0604020202020204" pitchFamily="34" charset="0"/>
                <a:ea typeface="黑体" panose="02010609060101010101" pitchFamily="49" charset="-122"/>
              </a:defRPr>
            </a:lvl4pPr>
            <a:lvl5pPr marL="2057400" indent="-228600">
              <a:spcBef>
                <a:spcPct val="20000"/>
              </a:spcBef>
              <a:buFont typeface="Wingdings" panose="05000000000000000000" pitchFamily="2" charset="2"/>
              <a:buChar char="»"/>
              <a:defRPr sz="1600">
                <a:solidFill>
                  <a:srgbClr val="000000"/>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Font typeface="Wingdings" panose="05000000000000000000" pitchFamily="2" charset="2"/>
              <a:buChar char="»"/>
              <a:defRPr sz="1600">
                <a:solidFill>
                  <a:srgbClr val="000000"/>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Font typeface="Wingdings" panose="05000000000000000000" pitchFamily="2" charset="2"/>
              <a:buChar char="»"/>
              <a:defRPr sz="1600">
                <a:solidFill>
                  <a:srgbClr val="000000"/>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Font typeface="Wingdings" panose="05000000000000000000" pitchFamily="2" charset="2"/>
              <a:buChar char="»"/>
              <a:defRPr sz="1600">
                <a:solidFill>
                  <a:srgbClr val="000000"/>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Font typeface="Wingdings" panose="05000000000000000000" pitchFamily="2" charset="2"/>
              <a:buChar char="»"/>
              <a:defRPr sz="1600">
                <a:solidFill>
                  <a:srgbClr val="000000"/>
                </a:solidFill>
                <a:latin typeface="Arial" panose="020B0604020202020204" pitchFamily="34" charset="0"/>
                <a:ea typeface="黑体" panose="02010609060101010101" pitchFamily="49" charset="-122"/>
              </a:defRPr>
            </a:lvl9pPr>
          </a:lstStyle>
          <a:p>
            <a:pPr eaLnBrk="1" hangingPunct="1">
              <a:spcBef>
                <a:spcPct val="0"/>
              </a:spcBef>
              <a:buClrTx/>
              <a:buFont typeface="Arial" panose="020B0604020202020204" pitchFamily="34" charset="0"/>
              <a:buNone/>
              <a:defRPr/>
            </a:pPr>
            <a:fld id="{C71507A6-07C5-4AF2-BB49-2A05545AD764}" type="slidenum">
              <a:rPr lang="en-US" sz="1400" smtClean="0">
                <a:solidFill>
                  <a:srgbClr val="FFFFFF"/>
                </a:solidFill>
                <a:effectLst>
                  <a:outerShdw blurRad="38100" dist="38100" dir="2700000" algn="tl">
                    <a:srgbClr val="C0C0C0"/>
                  </a:outerShdw>
                </a:effectLst>
                <a:ea typeface="宋体" panose="02010600030101010101" pitchFamily="2" charset="-122"/>
              </a:rPr>
            </a:fld>
            <a:endParaRPr lang="en-US" sz="1400" smtClean="0">
              <a:solidFill>
                <a:srgbClr val="FFFFFF"/>
              </a:solidFill>
              <a:effectLst>
                <a:outerShdw blurRad="38100" dist="38100" dir="2700000" algn="tl">
                  <a:srgbClr val="C0C0C0"/>
                </a:outerShdw>
              </a:effectLst>
              <a:ea typeface="宋体" panose="02010600030101010101" pitchFamily="2" charset="-122"/>
            </a:endParaRPr>
          </a:p>
        </p:txBody>
      </p:sp>
      <p:sp>
        <p:nvSpPr>
          <p:cNvPr id="68611" name="Rectangle 4"/>
          <p:cNvSpPr>
            <a:spLocks noGrp="1" noChangeArrowheads="1"/>
          </p:cNvSpPr>
          <p:nvPr>
            <p:ph type="title" idx="4294967295"/>
          </p:nvPr>
        </p:nvSpPr>
        <p:spPr>
          <a:xfrm>
            <a:off x="0" y="195898"/>
            <a:ext cx="6335712" cy="579437"/>
          </a:xfrm>
        </p:spPr>
        <p:txBody>
          <a:bodyPr/>
          <a:lstStyle/>
          <a:p>
            <a:pPr eaLnBrk="1" hangingPunct="1">
              <a:defRPr/>
            </a:pPr>
            <a:r>
              <a:rPr lang="en-US" smtClean="0">
                <a:effectLst>
                  <a:outerShdw blurRad="38100" dist="38100" dir="2700000" algn="tl">
                    <a:srgbClr val="C0C0C0"/>
                  </a:outerShdw>
                </a:effectLst>
              </a:rPr>
              <a:t>Linux</a:t>
            </a:r>
            <a:r>
              <a:rPr lang="zh-CN" altLang="en-US" smtClean="0">
                <a:effectLst>
                  <a:outerShdw blurRad="38100" dist="38100" dir="2700000" algn="tl">
                    <a:srgbClr val="C0C0C0"/>
                  </a:outerShdw>
                </a:effectLst>
              </a:rPr>
              <a:t>发行版本</a:t>
            </a:r>
            <a:endParaRPr lang="zh-CN" altLang="en-US" smtClean="0">
              <a:effectLst>
                <a:outerShdw blurRad="38100" dist="38100" dir="2700000" algn="tl">
                  <a:srgbClr val="C0C0C0"/>
                </a:outerShdw>
              </a:effectLst>
            </a:endParaRPr>
          </a:p>
        </p:txBody>
      </p:sp>
      <p:sp>
        <p:nvSpPr>
          <p:cNvPr id="57348" name="Rectangle 5"/>
          <p:cNvSpPr>
            <a:spLocks noGrp="1" noChangeArrowheads="1"/>
          </p:cNvSpPr>
          <p:nvPr>
            <p:ph type="body" idx="4294967295"/>
          </p:nvPr>
        </p:nvSpPr>
        <p:spPr>
          <a:xfrm>
            <a:off x="539552" y="1282701"/>
            <a:ext cx="8435975" cy="3442443"/>
          </a:xfrm>
        </p:spPr>
        <p:txBody>
          <a:bodyPr/>
          <a:lstStyle/>
          <a:p>
            <a:pPr eaLnBrk="1" hangingPunct="1"/>
            <a:r>
              <a:rPr lang="en-US" altLang="zh-CN" dirty="0" smtClean="0"/>
              <a:t>Linux</a:t>
            </a:r>
            <a:r>
              <a:rPr lang="zh-CN" altLang="en-US" dirty="0" smtClean="0"/>
              <a:t>发行版本构成</a:t>
            </a:r>
            <a:endParaRPr lang="zh-CN" altLang="en-US" dirty="0" smtClean="0"/>
          </a:p>
          <a:p>
            <a:pPr lvl="1" eaLnBrk="1" hangingPunct="1"/>
            <a:r>
              <a:rPr lang="en-US" altLang="zh-CN" dirty="0" smtClean="0"/>
              <a:t>Linux</a:t>
            </a:r>
            <a:r>
              <a:rPr lang="zh-CN" altLang="en-US" dirty="0" smtClean="0"/>
              <a:t>内核 ＋ 各种自由软件 ＝ 完整的操作系统</a:t>
            </a:r>
            <a:endParaRPr lang="zh-CN" altLang="en-US" dirty="0" smtClean="0"/>
          </a:p>
          <a:p>
            <a:pPr lvl="1" eaLnBrk="1" hangingPunct="1"/>
            <a:r>
              <a:rPr lang="zh-CN" altLang="en-US" dirty="0" smtClean="0"/>
              <a:t>厂商提供的辅助安装、软件包管理等程序</a:t>
            </a:r>
            <a:endParaRPr lang="zh-CN" altLang="en-US" dirty="0" smtClean="0"/>
          </a:p>
          <a:p>
            <a:pPr eaLnBrk="1" hangingPunct="1"/>
            <a:r>
              <a:rPr lang="zh-CN" altLang="en-US" dirty="0" smtClean="0"/>
              <a:t>发行版的名称、版本由发行厂商决定</a:t>
            </a:r>
            <a:endParaRPr lang="zh-CN" altLang="en-US" dirty="0" smtClean="0"/>
          </a:p>
          <a:p>
            <a:pPr lvl="1" eaLnBrk="1" hangingPunct="1"/>
            <a:r>
              <a:rPr lang="en-US" altLang="zh-CN" dirty="0" smtClean="0"/>
              <a:t>Red Hat Enterprise Linux </a:t>
            </a:r>
            <a:r>
              <a:rPr lang="zh-CN" altLang="en-US" dirty="0" smtClean="0"/>
              <a:t>7，由</a:t>
            </a:r>
            <a:r>
              <a:rPr lang="en-US" altLang="zh-CN" dirty="0" smtClean="0"/>
              <a:t>Red Hat</a:t>
            </a:r>
            <a:r>
              <a:rPr lang="zh-CN" altLang="en-US" dirty="0" smtClean="0"/>
              <a:t>公司发布</a:t>
            </a:r>
            <a:endParaRPr lang="zh-CN" altLang="en-US" dirty="0" smtClean="0"/>
          </a:p>
          <a:p>
            <a:pPr lvl="1" eaLnBrk="1" hangingPunct="1"/>
            <a:r>
              <a:rPr lang="en-US" altLang="zh-CN" dirty="0" err="1" smtClean="0"/>
              <a:t>Suse</a:t>
            </a:r>
            <a:r>
              <a:rPr lang="en-US" altLang="zh-CN" dirty="0" smtClean="0"/>
              <a:t> Linux 11</a:t>
            </a:r>
            <a:r>
              <a:rPr lang="zh-CN" altLang="en-US" dirty="0" smtClean="0"/>
              <a:t>，由</a:t>
            </a:r>
            <a:r>
              <a:rPr lang="en-US" altLang="zh-CN" dirty="0" smtClean="0"/>
              <a:t>Novell</a:t>
            </a:r>
            <a:r>
              <a:rPr lang="zh-CN" altLang="en-US" dirty="0" smtClean="0"/>
              <a:t>公司发布</a:t>
            </a:r>
            <a:endParaRPr lang="zh-CN" altLang="en-US" dirty="0" smtClean="0"/>
          </a:p>
          <a:p>
            <a:pPr lvl="1" eaLnBrk="1" hangingPunct="1"/>
            <a:r>
              <a:rPr lang="en-US" altLang="zh-CN" dirty="0" smtClean="0"/>
              <a:t>Debian Linux </a:t>
            </a:r>
            <a:r>
              <a:rPr lang="zh-CN" altLang="en-US" dirty="0" smtClean="0"/>
              <a:t>7</a:t>
            </a:r>
            <a:r>
              <a:rPr lang="en-US" altLang="zh-CN" dirty="0" smtClean="0"/>
              <a:t>.</a:t>
            </a:r>
            <a:r>
              <a:rPr lang="zh-CN" altLang="en-US" dirty="0" smtClean="0"/>
              <a:t>5，由</a:t>
            </a:r>
            <a:r>
              <a:rPr lang="en-US" altLang="zh-CN" dirty="0" smtClean="0"/>
              <a:t>Debian</a:t>
            </a:r>
            <a:r>
              <a:rPr lang="zh-CN" altLang="en-US" dirty="0" smtClean="0"/>
              <a:t>社区发布</a:t>
            </a:r>
            <a:endParaRPr lang="zh-CN" altLang="en-US" dirty="0" smtClean="0"/>
          </a:p>
          <a:p>
            <a:pPr lvl="1" eaLnBrk="1" hangingPunct="1"/>
            <a:r>
              <a:rPr lang="en-US" altLang="zh-CN" dirty="0" smtClean="0"/>
              <a:t>……</a:t>
            </a:r>
            <a:endParaRPr lang="en-US" altLang="zh-CN" dirty="0" smtClean="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灯片编号占位符 3"/>
          <p:cNvSpPr txBox="1">
            <a:spLocks noGrp="1" noChangeArrowheads="1"/>
          </p:cNvSpPr>
          <p:nvPr/>
        </p:nvSpPr>
        <p:spPr bwMode="auto">
          <a:xfrm>
            <a:off x="8451850" y="6481763"/>
            <a:ext cx="65722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1"/>
              </a:buClr>
              <a:buFont typeface="Wingdings" panose="05000000000000000000" pitchFamily="2" charset="2"/>
              <a:buBlip>
                <a:blip r:embed="rId1"/>
              </a:buBlip>
              <a:defRPr sz="2800" b="1">
                <a:solidFill>
                  <a:srgbClr val="000000"/>
                </a:solidFill>
                <a:latin typeface="Arial" panose="020B0604020202020204" pitchFamily="34" charset="0"/>
                <a:ea typeface="黑体" panose="02010609060101010101" pitchFamily="49" charset="-122"/>
              </a:defRPr>
            </a:lvl1pPr>
            <a:lvl2pPr marL="742950" indent="-285750">
              <a:spcBef>
                <a:spcPct val="20000"/>
              </a:spcBef>
              <a:buClr>
                <a:schemeClr val="tx1"/>
              </a:buClr>
              <a:buFont typeface="Wingdings" panose="05000000000000000000" pitchFamily="2" charset="2"/>
              <a:buBlip>
                <a:blip r:embed="rId2"/>
              </a:buBlip>
              <a:defRPr sz="2400" b="1">
                <a:solidFill>
                  <a:srgbClr val="003366"/>
                </a:solidFill>
                <a:latin typeface="Arial" panose="020B0604020202020204" pitchFamily="34" charset="0"/>
                <a:ea typeface="黑体" panose="02010609060101010101" pitchFamily="49" charset="-122"/>
              </a:defRPr>
            </a:lvl2pPr>
            <a:lvl3pPr marL="1143000" indent="-228600">
              <a:spcBef>
                <a:spcPct val="20000"/>
              </a:spcBef>
              <a:buClr>
                <a:srgbClr val="000099"/>
              </a:buClr>
              <a:buFont typeface="Wingdings" panose="05000000000000000000" pitchFamily="2" charset="2"/>
              <a:buChar char="p"/>
              <a:defRPr sz="2000">
                <a:solidFill>
                  <a:srgbClr val="000000"/>
                </a:solidFill>
                <a:latin typeface="Arial" panose="020B0604020202020204" pitchFamily="34" charset="0"/>
                <a:ea typeface="黑体" panose="02010609060101010101" pitchFamily="49" charset="-122"/>
              </a:defRPr>
            </a:lvl3pPr>
            <a:lvl4pPr marL="1600200" indent="-228600">
              <a:spcBef>
                <a:spcPct val="20000"/>
              </a:spcBef>
              <a:buFont typeface="Wingdings" panose="05000000000000000000" pitchFamily="2" charset="2"/>
              <a:buChar char="–"/>
              <a:defRPr>
                <a:solidFill>
                  <a:srgbClr val="000000"/>
                </a:solidFill>
                <a:latin typeface="Arial" panose="020B0604020202020204" pitchFamily="34" charset="0"/>
                <a:ea typeface="黑体" panose="02010609060101010101" pitchFamily="49" charset="-122"/>
              </a:defRPr>
            </a:lvl4pPr>
            <a:lvl5pPr marL="2057400" indent="-228600">
              <a:spcBef>
                <a:spcPct val="20000"/>
              </a:spcBef>
              <a:buFont typeface="Wingdings" panose="05000000000000000000" pitchFamily="2" charset="2"/>
              <a:buChar char="»"/>
              <a:defRPr sz="1600">
                <a:solidFill>
                  <a:srgbClr val="000000"/>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Font typeface="Wingdings" panose="05000000000000000000" pitchFamily="2" charset="2"/>
              <a:buChar char="»"/>
              <a:defRPr sz="1600">
                <a:solidFill>
                  <a:srgbClr val="000000"/>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Font typeface="Wingdings" panose="05000000000000000000" pitchFamily="2" charset="2"/>
              <a:buChar char="»"/>
              <a:defRPr sz="1600">
                <a:solidFill>
                  <a:srgbClr val="000000"/>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Font typeface="Wingdings" panose="05000000000000000000" pitchFamily="2" charset="2"/>
              <a:buChar char="»"/>
              <a:defRPr sz="1600">
                <a:solidFill>
                  <a:srgbClr val="000000"/>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Font typeface="Wingdings" panose="05000000000000000000" pitchFamily="2" charset="2"/>
              <a:buChar char="»"/>
              <a:defRPr sz="1600">
                <a:solidFill>
                  <a:srgbClr val="000000"/>
                </a:solidFill>
                <a:latin typeface="Arial" panose="020B0604020202020204" pitchFamily="34" charset="0"/>
                <a:ea typeface="黑体" panose="02010609060101010101" pitchFamily="49" charset="-122"/>
              </a:defRPr>
            </a:lvl9pPr>
          </a:lstStyle>
          <a:p>
            <a:pPr eaLnBrk="1" hangingPunct="1">
              <a:spcBef>
                <a:spcPct val="0"/>
              </a:spcBef>
              <a:buClrTx/>
              <a:buFont typeface="Arial" panose="020B0604020202020204" pitchFamily="34" charset="0"/>
              <a:buNone/>
              <a:defRPr/>
            </a:pPr>
            <a:fld id="{8AF1ADB7-C754-4B24-BC01-22C02B2FA3A0}" type="slidenum">
              <a:rPr lang="en-US" sz="1400" smtClean="0">
                <a:solidFill>
                  <a:srgbClr val="FFFFFF"/>
                </a:solidFill>
                <a:effectLst>
                  <a:outerShdw blurRad="38100" dist="38100" dir="2700000" algn="tl">
                    <a:srgbClr val="C0C0C0"/>
                  </a:outerShdw>
                </a:effectLst>
                <a:ea typeface="宋体" panose="02010600030101010101" pitchFamily="2" charset="-122"/>
              </a:rPr>
            </a:fld>
            <a:endParaRPr lang="en-US" sz="1400" smtClean="0">
              <a:solidFill>
                <a:srgbClr val="FFFFFF"/>
              </a:solidFill>
              <a:effectLst>
                <a:outerShdw blurRad="38100" dist="38100" dir="2700000" algn="tl">
                  <a:srgbClr val="C0C0C0"/>
                </a:outerShdw>
              </a:effectLst>
              <a:ea typeface="宋体" panose="02010600030101010101" pitchFamily="2" charset="-122"/>
            </a:endParaRPr>
          </a:p>
        </p:txBody>
      </p:sp>
      <p:sp>
        <p:nvSpPr>
          <p:cNvPr id="70659" name="Rectangle 4"/>
          <p:cNvSpPr>
            <a:spLocks noGrp="1" noChangeArrowheads="1"/>
          </p:cNvSpPr>
          <p:nvPr>
            <p:ph type="title" idx="4294967295"/>
          </p:nvPr>
        </p:nvSpPr>
        <p:spPr>
          <a:xfrm>
            <a:off x="0" y="195898"/>
            <a:ext cx="6335712" cy="579437"/>
          </a:xfrm>
        </p:spPr>
        <p:txBody>
          <a:bodyPr/>
          <a:lstStyle/>
          <a:p>
            <a:pPr eaLnBrk="1" hangingPunct="1">
              <a:defRPr/>
            </a:pPr>
            <a:r>
              <a:rPr lang="en-US" smtClean="0">
                <a:effectLst>
                  <a:outerShdw blurRad="38100" dist="38100" dir="2700000" algn="tl">
                    <a:srgbClr val="C0C0C0"/>
                  </a:outerShdw>
                </a:effectLst>
              </a:rPr>
              <a:t>Red Hat Linux</a:t>
            </a:r>
            <a:r>
              <a:rPr lang="zh-CN" altLang="en-US" smtClean="0">
                <a:effectLst>
                  <a:outerShdw blurRad="38100" dist="38100" dir="2700000" algn="tl">
                    <a:srgbClr val="C0C0C0"/>
                  </a:outerShdw>
                </a:effectLst>
              </a:rPr>
              <a:t>系列发行版</a:t>
            </a:r>
            <a:endParaRPr lang="zh-CN" altLang="en-US" smtClean="0">
              <a:effectLst>
                <a:outerShdw blurRad="38100" dist="38100" dir="2700000" algn="tl">
                  <a:srgbClr val="C0C0C0"/>
                </a:outerShdw>
              </a:effectLst>
            </a:endParaRPr>
          </a:p>
        </p:txBody>
      </p:sp>
      <p:sp>
        <p:nvSpPr>
          <p:cNvPr id="59396" name="Rectangle 5"/>
          <p:cNvSpPr>
            <a:spLocks noGrp="1" noChangeArrowheads="1"/>
          </p:cNvSpPr>
          <p:nvPr>
            <p:ph type="body" idx="4294967295"/>
          </p:nvPr>
        </p:nvSpPr>
        <p:spPr>
          <a:xfrm>
            <a:off x="708025" y="944563"/>
            <a:ext cx="8435975" cy="5437187"/>
          </a:xfrm>
        </p:spPr>
        <p:txBody>
          <a:bodyPr/>
          <a:lstStyle/>
          <a:p>
            <a:pPr eaLnBrk="1" hangingPunct="1"/>
            <a:r>
              <a:rPr lang="en-US" altLang="zh-CN" dirty="0" smtClean="0"/>
              <a:t>Red Hat Linux</a:t>
            </a:r>
            <a:r>
              <a:rPr lang="zh-CN" altLang="en-US" dirty="0" smtClean="0"/>
              <a:t>企业版</a:t>
            </a:r>
            <a:endParaRPr lang="zh-CN" altLang="en-US" dirty="0" smtClean="0"/>
          </a:p>
          <a:p>
            <a:pPr lvl="1" eaLnBrk="1" hangingPunct="1"/>
            <a:r>
              <a:rPr lang="zh-CN" altLang="en-US" dirty="0" smtClean="0"/>
              <a:t>简称</a:t>
            </a:r>
            <a:r>
              <a:rPr lang="en-US" altLang="zh-CN" dirty="0" smtClean="0"/>
              <a:t>RHEL</a:t>
            </a:r>
            <a:r>
              <a:rPr lang="zh-CN" altLang="en-US" dirty="0" smtClean="0"/>
              <a:t>（</a:t>
            </a:r>
            <a:r>
              <a:rPr lang="en-US" altLang="zh-CN" dirty="0" smtClean="0"/>
              <a:t>Red Hat Enterprise Linux</a:t>
            </a:r>
            <a:r>
              <a:rPr lang="zh-CN" altLang="en-US" dirty="0" smtClean="0"/>
              <a:t>）</a:t>
            </a:r>
            <a:endParaRPr lang="zh-CN" altLang="en-US" dirty="0" smtClean="0"/>
          </a:p>
          <a:p>
            <a:pPr lvl="1" eaLnBrk="1" hangingPunct="1"/>
            <a:r>
              <a:rPr lang="zh-CN" altLang="en-US" dirty="0" smtClean="0"/>
              <a:t>目前较新版本为 </a:t>
            </a:r>
            <a:r>
              <a:rPr lang="zh-CN" altLang="en-US" dirty="0" smtClean="0">
                <a:solidFill>
                  <a:srgbClr val="FF0000"/>
                </a:solidFill>
              </a:rPr>
              <a:t>7</a:t>
            </a:r>
            <a:r>
              <a:rPr lang="en-US" altLang="zh-CN" dirty="0" smtClean="0">
                <a:solidFill>
                  <a:srgbClr val="FF0000"/>
                </a:solidFill>
              </a:rPr>
              <a:t>.x</a:t>
            </a:r>
            <a:r>
              <a:rPr lang="en-US" altLang="zh-CN" dirty="0" smtClean="0"/>
              <a:t> </a:t>
            </a:r>
            <a:r>
              <a:rPr lang="zh-CN" altLang="en-US" dirty="0" smtClean="0"/>
              <a:t>系列</a:t>
            </a:r>
            <a:endParaRPr lang="zh-CN" altLang="en-US" dirty="0" smtClean="0"/>
          </a:p>
          <a:p>
            <a:pPr lvl="1" eaLnBrk="1" hangingPunct="1"/>
            <a:r>
              <a:rPr lang="en-US" altLang="zh-CN" dirty="0" smtClean="0">
                <a:hlinkClick r:id="rId3"/>
              </a:rPr>
              <a:t>http://</a:t>
            </a:r>
            <a:r>
              <a:rPr lang="en-US" altLang="zh-CN" dirty="0" err="1" smtClean="0">
                <a:hlinkClick r:id="rId3"/>
              </a:rPr>
              <a:t>www.redhat.com</a:t>
            </a:r>
            <a:r>
              <a:rPr lang="en-US" altLang="zh-CN" dirty="0" smtClean="0"/>
              <a:t> </a:t>
            </a:r>
            <a:endParaRPr lang="en-US" altLang="zh-CN" dirty="0" smtClean="0"/>
          </a:p>
          <a:p>
            <a:pPr eaLnBrk="1" hangingPunct="1"/>
            <a:r>
              <a:rPr lang="en-US" altLang="zh-CN" dirty="0"/>
              <a:t>CentOS</a:t>
            </a:r>
            <a:r>
              <a:rPr lang="zh-CN" altLang="en-US" dirty="0"/>
              <a:t>（</a:t>
            </a:r>
            <a:r>
              <a:rPr lang="en-US" altLang="zh-CN" sz="2000" dirty="0"/>
              <a:t>Community Enterprise Operating System</a:t>
            </a:r>
            <a:r>
              <a:rPr lang="zh-CN" altLang="en-US" sz="2000" dirty="0"/>
              <a:t>，中文意思是：社区企业操作系统</a:t>
            </a:r>
            <a:r>
              <a:rPr lang="zh-CN" altLang="en-US" dirty="0" smtClean="0"/>
              <a:t>）</a:t>
            </a:r>
            <a:endParaRPr lang="en-US" altLang="zh-CN" dirty="0" smtClean="0"/>
          </a:p>
          <a:p>
            <a:pPr lvl="1" eaLnBrk="1" hangingPunct="1"/>
            <a:r>
              <a:rPr lang="en-US" altLang="zh-CN" dirty="0">
                <a:hlinkClick r:id="rId4"/>
              </a:rPr>
              <a:t>http://</a:t>
            </a:r>
            <a:r>
              <a:rPr lang="en-US" altLang="zh-CN" dirty="0" err="1">
                <a:hlinkClick r:id="rId4"/>
              </a:rPr>
              <a:t>mirrors.163.com</a:t>
            </a:r>
            <a:r>
              <a:rPr lang="en-US" altLang="zh-CN" dirty="0" smtClean="0">
                <a:hlinkClick r:id="rId4"/>
              </a:rPr>
              <a:t>/</a:t>
            </a:r>
            <a:r>
              <a:rPr lang="en-US" altLang="zh-CN" dirty="0" smtClean="0"/>
              <a:t>(</a:t>
            </a:r>
            <a:r>
              <a:rPr lang="zh-CN" altLang="en-US" dirty="0"/>
              <a:t>网易开源镜像站</a:t>
            </a:r>
            <a:r>
              <a:rPr lang="en-US" altLang="zh-CN" dirty="0" smtClean="0"/>
              <a:t>)</a:t>
            </a:r>
            <a:endParaRPr lang="en-US" altLang="zh-CN" dirty="0" smtClean="0"/>
          </a:p>
          <a:p>
            <a:pPr eaLnBrk="1" hangingPunct="1"/>
            <a:r>
              <a:rPr lang="en-US" altLang="zh-CN" dirty="0" smtClean="0"/>
              <a:t>Fedora </a:t>
            </a:r>
            <a:r>
              <a:rPr lang="zh-CN" altLang="en-US" dirty="0" smtClean="0"/>
              <a:t>社区版</a:t>
            </a:r>
            <a:endParaRPr lang="zh-CN" altLang="en-US" dirty="0" smtClean="0"/>
          </a:p>
          <a:p>
            <a:pPr lvl="1" eaLnBrk="1" hangingPunct="1"/>
            <a:r>
              <a:rPr lang="zh-CN" altLang="en-US" dirty="0" smtClean="0"/>
              <a:t>目前较新的稳定版本为</a:t>
            </a:r>
            <a:r>
              <a:rPr lang="en-US" altLang="zh-CN" dirty="0" smtClean="0"/>
              <a:t>Fedora</a:t>
            </a:r>
            <a:r>
              <a:rPr lang="zh-CN" altLang="en-US" dirty="0" smtClean="0"/>
              <a:t> 2</a:t>
            </a:r>
            <a:r>
              <a:rPr lang="en-US" altLang="zh-CN" dirty="0" smtClean="0"/>
              <a:t>3</a:t>
            </a:r>
            <a:endParaRPr lang="en-US" altLang="zh-CN" dirty="0" smtClean="0"/>
          </a:p>
          <a:p>
            <a:pPr lvl="1" eaLnBrk="1" hangingPunct="1"/>
            <a:r>
              <a:rPr lang="en-US" altLang="zh-CN" dirty="0" smtClean="0">
                <a:hlinkClick r:id="rId5"/>
              </a:rPr>
              <a:t>http://</a:t>
            </a:r>
            <a:r>
              <a:rPr lang="en-US" altLang="zh-CN" dirty="0" err="1" smtClean="0">
                <a:hlinkClick r:id="rId5"/>
              </a:rPr>
              <a:t>fedoraproject.org</a:t>
            </a:r>
            <a:r>
              <a:rPr lang="en-US" altLang="zh-CN" dirty="0" smtClean="0">
                <a:hlinkClick r:id="rId5"/>
              </a:rPr>
              <a:t>/</a:t>
            </a:r>
            <a:endParaRPr lang="en-US" altLang="zh-CN" sz="2800" dirty="0" smtClean="0">
              <a:solidFill>
                <a:srgbClr val="000000"/>
              </a:solidFill>
            </a:endParaRPr>
          </a:p>
          <a:p>
            <a:pPr marL="457200" lvl="1" indent="0" eaLnBrk="1" hangingPunct="1">
              <a:buNone/>
            </a:pPr>
            <a:endParaRPr lang="en-US" altLang="zh-CN" dirty="0" smtClean="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2214563" y="701675"/>
            <a:ext cx="6624637" cy="1143000"/>
          </a:xfrm>
        </p:spPr>
        <p:txBody>
          <a:bodyPr/>
          <a:lstStyle/>
          <a:p>
            <a:r>
              <a:rPr lang="en-US" altLang="zh-CN" sz="4900" dirty="0">
                <a:solidFill>
                  <a:schemeClr val="tx1"/>
                </a:solidFill>
                <a:latin typeface="Times New Roman" panose="02020603050405020304" pitchFamily="18" charset="0"/>
              </a:rPr>
              <a:t>Linux</a:t>
            </a:r>
            <a:r>
              <a:rPr lang="en-US" altLang="zh-CN" sz="4800" dirty="0">
                <a:solidFill>
                  <a:schemeClr val="tx1"/>
                </a:solidFill>
                <a:latin typeface="Times New Roman" panose="02020603050405020304" pitchFamily="18" charset="0"/>
              </a:rPr>
              <a:t> </a:t>
            </a:r>
            <a:r>
              <a:rPr lang="zh-CN" altLang="en-US" sz="4600" dirty="0">
                <a:solidFill>
                  <a:schemeClr val="tx1"/>
                </a:solidFill>
              </a:rPr>
              <a:t>主要发行版本</a:t>
            </a:r>
            <a:endParaRPr lang="zh-CN" altLang="en-US" sz="4600" dirty="0">
              <a:solidFill>
                <a:schemeClr val="tx1"/>
              </a:solidFill>
            </a:endParaRPr>
          </a:p>
        </p:txBody>
      </p:sp>
      <p:pic>
        <p:nvPicPr>
          <p:cNvPr id="34819" name="Picture 3" descr="knoppix"/>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638925" y="4408488"/>
            <a:ext cx="936625" cy="865187"/>
          </a:xfrm>
          <a:prstGeom prst="rect">
            <a:avLst/>
          </a:prstGeom>
          <a:noFill/>
          <a:extLst>
            <a:ext uri="{909E8E84-426E-40DD-AFC4-6F175D3DCCD1}">
              <a14:hiddenFill xmlns:a14="http://schemas.microsoft.com/office/drawing/2010/main">
                <a:solidFill>
                  <a:srgbClr val="FFFFFF"/>
                </a:solidFill>
              </a14:hiddenFill>
            </a:ext>
          </a:extLst>
        </p:spPr>
      </p:pic>
      <p:pic>
        <p:nvPicPr>
          <p:cNvPr id="34820" name="Picture 4" descr="SUS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8388" y="5262563"/>
            <a:ext cx="935037" cy="657225"/>
          </a:xfrm>
          <a:prstGeom prst="rect">
            <a:avLst/>
          </a:prstGeom>
          <a:noFill/>
          <a:extLst>
            <a:ext uri="{909E8E84-426E-40DD-AFC4-6F175D3DCCD1}">
              <a14:hiddenFill xmlns:a14="http://schemas.microsoft.com/office/drawing/2010/main">
                <a:solidFill>
                  <a:srgbClr val="FFFFFF"/>
                </a:solidFill>
              </a14:hiddenFill>
            </a:ext>
          </a:extLst>
        </p:spPr>
      </p:pic>
      <p:pic>
        <p:nvPicPr>
          <p:cNvPr id="34821" name="Picture 5" descr="ubuntu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3471863"/>
            <a:ext cx="1636713" cy="446087"/>
          </a:xfrm>
          <a:prstGeom prst="rect">
            <a:avLst/>
          </a:prstGeom>
          <a:noFill/>
          <a:extLst>
            <a:ext uri="{909E8E84-426E-40DD-AFC4-6F175D3DCCD1}">
              <a14:hiddenFill xmlns:a14="http://schemas.microsoft.com/office/drawing/2010/main">
                <a:solidFill>
                  <a:srgbClr val="FFFFFF"/>
                </a:solidFill>
              </a14:hiddenFill>
            </a:ext>
          </a:extLst>
        </p:spPr>
      </p:pic>
      <p:pic>
        <p:nvPicPr>
          <p:cNvPr id="34822" name="Picture 6" descr="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8888" y="4262438"/>
            <a:ext cx="1584325" cy="433387"/>
          </a:xfrm>
          <a:prstGeom prst="rect">
            <a:avLst/>
          </a:prstGeom>
          <a:noFill/>
          <a:extLst>
            <a:ext uri="{909E8E84-426E-40DD-AFC4-6F175D3DCCD1}">
              <a14:hiddenFill xmlns:a14="http://schemas.microsoft.com/office/drawing/2010/main">
                <a:solidFill>
                  <a:srgbClr val="FFFFFF"/>
                </a:solidFill>
              </a14:hiddenFill>
            </a:ext>
          </a:extLst>
        </p:spPr>
      </p:pic>
      <p:pic>
        <p:nvPicPr>
          <p:cNvPr id="34823" name="Picture 7" descr="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8888" y="5621338"/>
            <a:ext cx="885825" cy="276225"/>
          </a:xfrm>
          <a:prstGeom prst="rect">
            <a:avLst/>
          </a:prstGeom>
          <a:noFill/>
          <a:extLst>
            <a:ext uri="{909E8E84-426E-40DD-AFC4-6F175D3DCCD1}">
              <a14:hiddenFill xmlns:a14="http://schemas.microsoft.com/office/drawing/2010/main">
                <a:solidFill>
                  <a:srgbClr val="FFFFFF"/>
                </a:solidFill>
              </a14:hiddenFill>
            </a:ext>
          </a:extLst>
        </p:spPr>
      </p:pic>
      <p:pic>
        <p:nvPicPr>
          <p:cNvPr id="34824" name="Picture 8" descr="debia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83388" y="2535238"/>
            <a:ext cx="1079500" cy="368300"/>
          </a:xfrm>
          <a:prstGeom prst="rect">
            <a:avLst/>
          </a:prstGeom>
          <a:noFill/>
          <a:extLst>
            <a:ext uri="{909E8E84-426E-40DD-AFC4-6F175D3DCCD1}">
              <a14:hiddenFill xmlns:a14="http://schemas.microsoft.com/office/drawing/2010/main">
                <a:solidFill>
                  <a:srgbClr val="FFFFFF"/>
                </a:solidFill>
              </a14:hiddenFill>
            </a:ext>
          </a:extLst>
        </p:spPr>
      </p:pic>
      <p:pic>
        <p:nvPicPr>
          <p:cNvPr id="34825" name="Picture 9" descr="lamp_zb_logo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63938" y="2470150"/>
            <a:ext cx="1511300" cy="425450"/>
          </a:xfrm>
          <a:prstGeom prst="rect">
            <a:avLst/>
          </a:prstGeom>
          <a:noFill/>
          <a:extLst>
            <a:ext uri="{909E8E84-426E-40DD-AFC4-6F175D3DCCD1}">
              <a14:hiddenFill xmlns:a14="http://schemas.microsoft.com/office/drawing/2010/main">
                <a:solidFill>
                  <a:srgbClr val="FFFFFF"/>
                </a:solidFill>
              </a14:hiddenFill>
            </a:ext>
          </a:extLst>
        </p:spPr>
      </p:pic>
      <p:pic>
        <p:nvPicPr>
          <p:cNvPr id="34826" name="Picture 10" descr="logo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90913" y="3257550"/>
            <a:ext cx="1584325" cy="576263"/>
          </a:xfrm>
          <a:prstGeom prst="rect">
            <a:avLst/>
          </a:prstGeom>
          <a:noFill/>
          <a:extLst>
            <a:ext uri="{909E8E84-426E-40DD-AFC4-6F175D3DCCD1}">
              <a14:hiddenFill xmlns:a14="http://schemas.microsoft.com/office/drawing/2010/main">
                <a:solidFill>
                  <a:srgbClr val="FFFFFF"/>
                </a:solidFill>
              </a14:hiddenFill>
            </a:ext>
          </a:extLst>
        </p:spPr>
      </p:pic>
      <p:pic>
        <p:nvPicPr>
          <p:cNvPr id="34827" name="Picture 11" descr="logo"/>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67175" y="5416550"/>
            <a:ext cx="863600" cy="587375"/>
          </a:xfrm>
          <a:prstGeom prst="rect">
            <a:avLst/>
          </a:prstGeom>
          <a:noFill/>
          <a:extLst>
            <a:ext uri="{909E8E84-426E-40DD-AFC4-6F175D3DCCD1}">
              <a14:hiddenFill xmlns:a14="http://schemas.microsoft.com/office/drawing/2010/main">
                <a:solidFill>
                  <a:srgbClr val="FFFFFF"/>
                </a:solidFill>
              </a14:hiddenFill>
            </a:ext>
          </a:extLst>
        </p:spPr>
      </p:pic>
      <p:pic>
        <p:nvPicPr>
          <p:cNvPr id="34828" name="Picture 12" descr="openlogo-nd-5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240463" y="2463800"/>
            <a:ext cx="398462" cy="485775"/>
          </a:xfrm>
          <a:prstGeom prst="rect">
            <a:avLst/>
          </a:prstGeom>
          <a:noFill/>
          <a:extLst>
            <a:ext uri="{909E8E84-426E-40DD-AFC4-6F175D3DCCD1}">
              <a14:hiddenFill xmlns:a14="http://schemas.microsoft.com/office/drawing/2010/main">
                <a:solidFill>
                  <a:srgbClr val="FFFFFF"/>
                </a:solidFill>
              </a14:hiddenFill>
            </a:ext>
          </a:extLst>
        </p:spPr>
      </p:pic>
      <p:pic>
        <p:nvPicPr>
          <p:cNvPr id="34829" name="Picture 13" descr="无标题"/>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85863" y="3127375"/>
            <a:ext cx="1368425" cy="488950"/>
          </a:xfrm>
          <a:prstGeom prst="rect">
            <a:avLst/>
          </a:prstGeom>
          <a:noFill/>
          <a:extLst>
            <a:ext uri="{909E8E84-426E-40DD-AFC4-6F175D3DCCD1}">
              <a14:hiddenFill xmlns:a14="http://schemas.microsoft.com/office/drawing/2010/main">
                <a:solidFill>
                  <a:srgbClr val="FFFFFF"/>
                </a:solidFill>
              </a14:hiddenFill>
            </a:ext>
          </a:extLst>
        </p:spPr>
      </p:pic>
      <p:pic>
        <p:nvPicPr>
          <p:cNvPr id="34830" name="Picture 14" descr="logo_rh_ho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85863" y="2247900"/>
            <a:ext cx="1439862" cy="465138"/>
          </a:xfrm>
          <a:prstGeom prst="rect">
            <a:avLst/>
          </a:prstGeom>
          <a:noFill/>
          <a:extLst>
            <a:ext uri="{909E8E84-426E-40DD-AFC4-6F175D3DCCD1}">
              <a14:hiddenFill xmlns:a14="http://schemas.microsoft.com/office/drawing/2010/main">
                <a:solidFill>
                  <a:srgbClr val="FFFFFF"/>
                </a:solidFill>
              </a14:hiddenFill>
            </a:ext>
          </a:extLst>
        </p:spPr>
      </p:pic>
      <p:sp>
        <p:nvSpPr>
          <p:cNvPr id="34831" name="Text Box 15"/>
          <p:cNvSpPr txBox="1">
            <a:spLocks noChangeArrowheads="1"/>
          </p:cNvSpPr>
          <p:nvPr/>
        </p:nvSpPr>
        <p:spPr bwMode="auto">
          <a:xfrm>
            <a:off x="827088" y="2057400"/>
            <a:ext cx="4608512" cy="4090988"/>
          </a:xfrm>
          <a:prstGeom prst="rect">
            <a:avLst/>
          </a:prstGeom>
          <a:noFill/>
          <a:ln w="9525">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zh-CN"/>
          </a:p>
          <a:p>
            <a:pPr>
              <a:spcBef>
                <a:spcPct val="50000"/>
              </a:spcBef>
            </a:pPr>
            <a:endParaRPr lang="en-US" altLang="zh-CN"/>
          </a:p>
          <a:p>
            <a:pPr>
              <a:spcBef>
                <a:spcPct val="50000"/>
              </a:spcBef>
            </a:pPr>
            <a:endParaRPr lang="en-US" altLang="zh-CN"/>
          </a:p>
          <a:p>
            <a:pPr>
              <a:spcBef>
                <a:spcPct val="50000"/>
              </a:spcBef>
            </a:pPr>
            <a:endParaRPr lang="en-US" altLang="zh-CN"/>
          </a:p>
          <a:p>
            <a:pPr>
              <a:spcBef>
                <a:spcPct val="50000"/>
              </a:spcBef>
            </a:pPr>
            <a:endParaRPr lang="en-US" altLang="zh-CN"/>
          </a:p>
          <a:p>
            <a:pPr>
              <a:spcBef>
                <a:spcPct val="50000"/>
              </a:spcBef>
            </a:pPr>
            <a:endParaRPr lang="en-US" altLang="zh-CN"/>
          </a:p>
          <a:p>
            <a:pPr>
              <a:spcBef>
                <a:spcPct val="50000"/>
              </a:spcBef>
            </a:pPr>
            <a:endParaRPr lang="en-US" altLang="zh-CN"/>
          </a:p>
          <a:p>
            <a:pPr>
              <a:spcBef>
                <a:spcPct val="50000"/>
              </a:spcBef>
            </a:pPr>
            <a:endParaRPr lang="en-US" altLang="zh-CN"/>
          </a:p>
          <a:p>
            <a:pPr>
              <a:spcBef>
                <a:spcPct val="50000"/>
              </a:spcBef>
            </a:pPr>
            <a:endParaRPr lang="en-US" altLang="zh-CN"/>
          </a:p>
          <a:p>
            <a:pPr>
              <a:spcBef>
                <a:spcPct val="50000"/>
              </a:spcBef>
            </a:pPr>
            <a:endParaRPr lang="en-US" altLang="zh-CN"/>
          </a:p>
        </p:txBody>
      </p:sp>
      <p:sp>
        <p:nvSpPr>
          <p:cNvPr id="34832" name="Text Box 16"/>
          <p:cNvSpPr txBox="1">
            <a:spLocks noChangeArrowheads="1"/>
          </p:cNvSpPr>
          <p:nvPr/>
        </p:nvSpPr>
        <p:spPr bwMode="auto">
          <a:xfrm>
            <a:off x="5981700" y="2176463"/>
            <a:ext cx="2119313" cy="3671887"/>
          </a:xfrm>
          <a:prstGeom prst="rect">
            <a:avLst/>
          </a:prstGeom>
          <a:noFill/>
          <a:ln w="9525">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pPr>
              <a:spcBef>
                <a:spcPct val="50000"/>
              </a:spcBef>
            </a:pPr>
            <a:endParaRPr lang="en-US" altLang="zh-CN"/>
          </a:p>
          <a:p>
            <a:pPr>
              <a:spcBef>
                <a:spcPct val="50000"/>
              </a:spcBef>
            </a:pPr>
            <a:endParaRPr lang="en-US" altLang="zh-CN"/>
          </a:p>
          <a:p>
            <a:pPr>
              <a:spcBef>
                <a:spcPct val="50000"/>
              </a:spcBef>
            </a:pPr>
            <a:endParaRPr lang="en-US" altLang="zh-CN"/>
          </a:p>
          <a:p>
            <a:pPr>
              <a:spcBef>
                <a:spcPct val="50000"/>
              </a:spcBef>
            </a:pPr>
            <a:endParaRPr lang="en-US" altLang="zh-CN"/>
          </a:p>
          <a:p>
            <a:pPr>
              <a:spcBef>
                <a:spcPct val="50000"/>
              </a:spcBef>
            </a:pPr>
            <a:endParaRPr lang="en-US" altLang="zh-CN"/>
          </a:p>
        </p:txBody>
      </p:sp>
      <p:pic>
        <p:nvPicPr>
          <p:cNvPr id="34833" name="Picture 17" descr="gentoo logo"/>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563938" y="3905250"/>
            <a:ext cx="1143000" cy="12382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ext Box 2"/>
          <p:cNvSpPr txBox="1">
            <a:spLocks noChangeArrowheads="1"/>
          </p:cNvSpPr>
          <p:nvPr/>
        </p:nvSpPr>
        <p:spPr bwMode="auto">
          <a:xfrm>
            <a:off x="990600" y="1371600"/>
            <a:ext cx="6934200" cy="1160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2800" dirty="0">
                <a:latin typeface="Times New Roman" panose="02020603050405020304" pitchFamily="18" charset="0"/>
              </a:rPr>
              <a:t>了解服务器信息，可以访问       </a:t>
            </a:r>
            <a:endParaRPr lang="zh-CN" altLang="en-US" sz="2800" dirty="0">
              <a:latin typeface="Times New Roman" panose="02020603050405020304" pitchFamily="18" charset="0"/>
            </a:endParaRPr>
          </a:p>
          <a:p>
            <a:pPr>
              <a:spcBef>
                <a:spcPct val="50000"/>
              </a:spcBef>
            </a:pPr>
            <a:r>
              <a:rPr lang="zh-CN" altLang="en-US" sz="2800" dirty="0">
                <a:solidFill>
                  <a:srgbClr val="CC0000"/>
                </a:solidFill>
                <a:latin typeface="Times New Roman" panose="02020603050405020304" pitchFamily="18" charset="0"/>
              </a:rPr>
              <a:t>                      </a:t>
            </a:r>
            <a:r>
              <a:rPr lang="en-US" altLang="zh-CN" sz="2800" dirty="0">
                <a:solidFill>
                  <a:srgbClr val="CC0000"/>
                </a:solidFill>
                <a:latin typeface="Times New Roman" panose="02020603050405020304" pitchFamily="18" charset="0"/>
              </a:rPr>
              <a:t>http://</a:t>
            </a:r>
            <a:r>
              <a:rPr lang="en-US" altLang="zh-CN" sz="2800" dirty="0" err="1">
                <a:solidFill>
                  <a:srgbClr val="CC0000"/>
                </a:solidFill>
                <a:latin typeface="Times New Roman" panose="02020603050405020304" pitchFamily="18" charset="0"/>
              </a:rPr>
              <a:t>uptime.netcraft.com</a:t>
            </a:r>
            <a:endParaRPr lang="en-US" altLang="zh-CN" sz="2800" dirty="0">
              <a:solidFill>
                <a:srgbClr val="CC0000"/>
              </a:solidFill>
              <a:latin typeface="Times New Roman" panose="02020603050405020304" pitchFamily="18" charset="0"/>
            </a:endParaRPr>
          </a:p>
        </p:txBody>
      </p:sp>
      <p:pic>
        <p:nvPicPr>
          <p:cNvPr id="91139" name="Picture 3" descr="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52400" y="2743200"/>
            <a:ext cx="8858250" cy="2895600"/>
          </a:xfrm>
          <a:prstGeom prst="rect">
            <a:avLst/>
          </a:prstGeom>
          <a:noFill/>
          <a:extLst>
            <a:ext uri="{909E8E84-426E-40DD-AFC4-6F175D3DCCD1}">
              <a14:hiddenFill xmlns:a14="http://schemas.microsoft.com/office/drawing/2010/main">
                <a:solidFill>
                  <a:srgbClr val="FFFFFF"/>
                </a:solidFill>
              </a14:hiddenFill>
            </a:ext>
          </a:extLst>
        </p:spPr>
      </p:pic>
      <p:sp>
        <p:nvSpPr>
          <p:cNvPr id="91142" name="Rectangle 6"/>
          <p:cNvSpPr>
            <a:spLocks noGrp="1" noChangeArrowheads="1"/>
          </p:cNvSpPr>
          <p:nvPr>
            <p:ph type="title"/>
          </p:nvPr>
        </p:nvSpPr>
        <p:spPr>
          <a:xfrm>
            <a:off x="-1066800" y="3200400"/>
            <a:ext cx="8229600" cy="1143000"/>
          </a:xfrm>
        </p:spPr>
        <p:txBody>
          <a:bodyPr/>
          <a:lstStyle/>
          <a:p>
            <a:r>
              <a:rPr lang="en-US" altLang="zh-CN" sz="800">
                <a:solidFill>
                  <a:schemeClr val="bg1"/>
                </a:solidFill>
              </a:rPr>
              <a:t>netcraft</a:t>
            </a:r>
            <a:endParaRPr lang="en-US" altLang="zh-CN" sz="80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AutoShape 2" descr="}MFX% 9{]FTEL[~9}@DAY"/>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92163" name="AutoShape 3" descr="}MFX% 9{]FTEL[~9}@DAY"/>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92164" name="AutoShape 4" descr="}MFX% 9{]FTEL[~9}@DAY"/>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zh-CN" altLang="en-US"/>
          </a:p>
        </p:txBody>
      </p:sp>
      <p:pic>
        <p:nvPicPr>
          <p:cNvPr id="92165" name="Picture 5" descr="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09600" y="1212850"/>
            <a:ext cx="7772400" cy="4743450"/>
          </a:xfrm>
          <a:prstGeom prst="rect">
            <a:avLst/>
          </a:prstGeom>
          <a:noFill/>
          <a:extLst>
            <a:ext uri="{909E8E84-426E-40DD-AFC4-6F175D3DCCD1}">
              <a14:hiddenFill xmlns:a14="http://schemas.microsoft.com/office/drawing/2010/main">
                <a:solidFill>
                  <a:srgbClr val="FFFFFF"/>
                </a:solidFill>
              </a14:hiddenFill>
            </a:ext>
          </a:extLst>
        </p:spPr>
      </p:pic>
      <p:sp>
        <p:nvSpPr>
          <p:cNvPr id="92166" name="Rectangle 6"/>
          <p:cNvSpPr>
            <a:spLocks noGrp="1" noChangeArrowheads="1"/>
          </p:cNvSpPr>
          <p:nvPr>
            <p:ph type="title"/>
          </p:nvPr>
        </p:nvSpPr>
        <p:spPr>
          <a:xfrm>
            <a:off x="-1066800" y="2667000"/>
            <a:ext cx="8229600" cy="1143000"/>
          </a:xfrm>
          <a:noFill/>
        </p:spPr>
        <p:txBody>
          <a:bodyPr/>
          <a:lstStyle/>
          <a:p>
            <a:r>
              <a:rPr lang="en-US" altLang="zh-CN" sz="800">
                <a:solidFill>
                  <a:schemeClr val="bg1"/>
                </a:solidFill>
              </a:rPr>
              <a:t>netcraft</a:t>
            </a:r>
            <a:endParaRPr lang="en-US" altLang="zh-CN" sz="80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2" descr="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95288" y="1724025"/>
            <a:ext cx="8291512" cy="4049713"/>
          </a:xfrm>
          <a:prstGeom prst="rect">
            <a:avLst/>
          </a:prstGeom>
          <a:noFill/>
          <a:extLst>
            <a:ext uri="{909E8E84-426E-40DD-AFC4-6F175D3DCCD1}">
              <a14:hiddenFill xmlns:a14="http://schemas.microsoft.com/office/drawing/2010/main">
                <a:solidFill>
                  <a:srgbClr val="FFFFFF"/>
                </a:solidFill>
              </a14:hiddenFill>
            </a:ext>
          </a:extLst>
        </p:spPr>
      </p:pic>
      <p:sp>
        <p:nvSpPr>
          <p:cNvPr id="93187" name="Rectangle 3"/>
          <p:cNvSpPr>
            <a:spLocks noGrp="1" noChangeArrowheads="1"/>
          </p:cNvSpPr>
          <p:nvPr>
            <p:ph type="title"/>
          </p:nvPr>
        </p:nvSpPr>
        <p:spPr>
          <a:xfrm>
            <a:off x="-1295400" y="3276600"/>
            <a:ext cx="8229600" cy="1143000"/>
          </a:xfrm>
          <a:noFill/>
        </p:spPr>
        <p:txBody>
          <a:bodyPr/>
          <a:lstStyle/>
          <a:p>
            <a:r>
              <a:rPr lang="en-US" altLang="zh-CN" sz="800">
                <a:solidFill>
                  <a:schemeClr val="bg1"/>
                </a:solidFill>
              </a:rPr>
              <a:t>netcraft</a:t>
            </a:r>
            <a:endParaRPr lang="en-US" altLang="zh-CN" sz="80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 descr="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57200" y="1676400"/>
            <a:ext cx="8077200" cy="3925888"/>
          </a:xfrm>
          <a:prstGeom prst="rect">
            <a:avLst/>
          </a:prstGeom>
          <a:noFill/>
          <a:extLst>
            <a:ext uri="{909E8E84-426E-40DD-AFC4-6F175D3DCCD1}">
              <a14:hiddenFill xmlns:a14="http://schemas.microsoft.com/office/drawing/2010/main">
                <a:solidFill>
                  <a:srgbClr val="FFFFFF"/>
                </a:solidFill>
              </a14:hiddenFill>
            </a:ext>
          </a:extLst>
        </p:spPr>
      </p:pic>
      <p:sp>
        <p:nvSpPr>
          <p:cNvPr id="94211" name="Rectangle 3"/>
          <p:cNvSpPr>
            <a:spLocks noGrp="1" noChangeArrowheads="1"/>
          </p:cNvSpPr>
          <p:nvPr>
            <p:ph type="title"/>
          </p:nvPr>
        </p:nvSpPr>
        <p:spPr>
          <a:xfrm>
            <a:off x="-1447800" y="3200400"/>
            <a:ext cx="8229600" cy="1143000"/>
          </a:xfrm>
          <a:noFill/>
        </p:spPr>
        <p:txBody>
          <a:bodyPr/>
          <a:lstStyle/>
          <a:p>
            <a:r>
              <a:rPr lang="en-US" altLang="zh-CN" sz="800">
                <a:solidFill>
                  <a:schemeClr val="bg1"/>
                </a:solidFill>
              </a:rPr>
              <a:t>netcraft</a:t>
            </a:r>
            <a:endParaRPr lang="en-US" altLang="zh-CN" sz="80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2" descr="5"/>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62000" y="1524000"/>
            <a:ext cx="7543800" cy="4364038"/>
          </a:xfrm>
          <a:prstGeom prst="rect">
            <a:avLst/>
          </a:prstGeom>
          <a:noFill/>
          <a:extLst>
            <a:ext uri="{909E8E84-426E-40DD-AFC4-6F175D3DCCD1}">
              <a14:hiddenFill xmlns:a14="http://schemas.microsoft.com/office/drawing/2010/main">
                <a:solidFill>
                  <a:srgbClr val="FFFFFF"/>
                </a:solidFill>
              </a14:hiddenFill>
            </a:ext>
          </a:extLst>
        </p:spPr>
      </p:pic>
      <p:sp>
        <p:nvSpPr>
          <p:cNvPr id="95235" name="Rectangle 3"/>
          <p:cNvSpPr>
            <a:spLocks noGrp="1" noChangeArrowheads="1"/>
          </p:cNvSpPr>
          <p:nvPr>
            <p:ph type="title"/>
          </p:nvPr>
        </p:nvSpPr>
        <p:spPr>
          <a:xfrm>
            <a:off x="-1066800" y="3276600"/>
            <a:ext cx="8229600" cy="1143000"/>
          </a:xfrm>
          <a:noFill/>
        </p:spPr>
        <p:txBody>
          <a:bodyPr/>
          <a:lstStyle/>
          <a:p>
            <a:r>
              <a:rPr lang="en-US" altLang="zh-CN" sz="800">
                <a:solidFill>
                  <a:schemeClr val="bg1"/>
                </a:solidFill>
              </a:rPr>
              <a:t>netcraft</a:t>
            </a:r>
            <a:endParaRPr lang="en-US" altLang="zh-CN" sz="80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ChangeArrowheads="1"/>
          </p:cNvSpPr>
          <p:nvPr/>
        </p:nvSpPr>
        <p:spPr bwMode="auto">
          <a:xfrm>
            <a:off x="0" y="30997"/>
            <a:ext cx="3199359" cy="893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defTabSz="449580">
              <a:spcBef>
                <a:spcPct val="20000"/>
              </a:spcBef>
              <a:buClr>
                <a:schemeClr val="tx1"/>
              </a:buClr>
              <a:buFont typeface="Wingdings" panose="05000000000000000000" pitchFamily="2" charset="2"/>
              <a:buBlip>
                <a:blip r:embed="rId1"/>
              </a:buBlip>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b="1">
                <a:solidFill>
                  <a:srgbClr val="000000"/>
                </a:solidFill>
                <a:latin typeface="Arial" panose="020B0604020202020204" pitchFamily="34" charset="0"/>
                <a:ea typeface="黑体" panose="02010609060101010101" pitchFamily="49" charset="-122"/>
              </a:defRPr>
            </a:lvl1pPr>
            <a:lvl2pPr marL="742950" indent="-285750" defTabSz="449580">
              <a:spcBef>
                <a:spcPct val="20000"/>
              </a:spcBef>
              <a:buClr>
                <a:schemeClr val="tx1"/>
              </a:buClr>
              <a:buFont typeface="Wingdings" panose="05000000000000000000" pitchFamily="2" charset="2"/>
              <a:buBlip>
                <a:blip r:embed="rId2"/>
              </a:buBlip>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3366"/>
                </a:solidFill>
                <a:latin typeface="Arial" panose="020B0604020202020204" pitchFamily="34" charset="0"/>
                <a:ea typeface="黑体" panose="02010609060101010101" pitchFamily="49" charset="-122"/>
              </a:defRPr>
            </a:lvl2pPr>
            <a:lvl3pPr marL="1143000" indent="-228600" defTabSz="449580">
              <a:spcBef>
                <a:spcPct val="20000"/>
              </a:spcBef>
              <a:buClr>
                <a:srgbClr val="000099"/>
              </a:buClr>
              <a:buFont typeface="Wingdings" panose="05000000000000000000" pitchFamily="2" charset="2"/>
              <a:buChar char="p"/>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黑体" panose="02010609060101010101" pitchFamily="49" charset="-122"/>
              </a:defRPr>
            </a:lvl3pPr>
            <a:lvl4pPr marL="1600200" indent="-228600" defTabSz="449580">
              <a:spcBef>
                <a:spcPct val="20000"/>
              </a:spcBef>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黑体" panose="02010609060101010101" pitchFamily="49" charset="-122"/>
              </a:defRPr>
            </a:lvl4pPr>
            <a:lvl5pPr marL="2057400" indent="-228600" defTabSz="449580">
              <a:spcBef>
                <a:spcPct val="20000"/>
              </a:spcBef>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panose="020B0604020202020204" pitchFamily="34" charset="0"/>
                <a:ea typeface="黑体" panose="02010609060101010101" pitchFamily="49" charset="-122"/>
              </a:defRPr>
            </a:lvl5pPr>
            <a:lvl6pPr marL="2514600" indent="-228600" defTabSz="449580" eaLnBrk="0" fontAlgn="base" hangingPunct="0">
              <a:spcBef>
                <a:spcPct val="20000"/>
              </a:spcBef>
              <a:spcAft>
                <a:spcPct val="0"/>
              </a:spcAft>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panose="020B0604020202020204" pitchFamily="34" charset="0"/>
                <a:ea typeface="黑体" panose="02010609060101010101" pitchFamily="49" charset="-122"/>
              </a:defRPr>
            </a:lvl6pPr>
            <a:lvl7pPr marL="2971800" indent="-228600" defTabSz="449580" eaLnBrk="0" fontAlgn="base" hangingPunct="0">
              <a:spcBef>
                <a:spcPct val="20000"/>
              </a:spcBef>
              <a:spcAft>
                <a:spcPct val="0"/>
              </a:spcAft>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panose="020B0604020202020204" pitchFamily="34" charset="0"/>
                <a:ea typeface="黑体" panose="02010609060101010101" pitchFamily="49" charset="-122"/>
              </a:defRPr>
            </a:lvl7pPr>
            <a:lvl8pPr marL="3429000" indent="-228600" defTabSz="449580" eaLnBrk="0" fontAlgn="base" hangingPunct="0">
              <a:spcBef>
                <a:spcPct val="20000"/>
              </a:spcBef>
              <a:spcAft>
                <a:spcPct val="0"/>
              </a:spcAft>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panose="020B0604020202020204" pitchFamily="34" charset="0"/>
                <a:ea typeface="黑体" panose="02010609060101010101" pitchFamily="49" charset="-122"/>
              </a:defRPr>
            </a:lvl8pPr>
            <a:lvl9pPr marL="3886200" indent="-228600" defTabSz="449580" eaLnBrk="0" fontAlgn="base" hangingPunct="0">
              <a:spcBef>
                <a:spcPct val="20000"/>
              </a:spcBef>
              <a:spcAft>
                <a:spcPct val="0"/>
              </a:spcAft>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panose="020B0604020202020204" pitchFamily="34" charset="0"/>
                <a:ea typeface="黑体" panose="02010609060101010101" pitchFamily="49" charset="-122"/>
              </a:defRPr>
            </a:lvl9pPr>
          </a:lstStyle>
          <a:p>
            <a:pPr algn="l" eaLnBrk="1" hangingPunct="1">
              <a:spcBef>
                <a:spcPct val="0"/>
              </a:spcBef>
              <a:buClrTx/>
              <a:buFont typeface="Arial" panose="020B0604020202020204" pitchFamily="34" charset="0"/>
              <a:buNone/>
            </a:pPr>
            <a:r>
              <a:rPr lang="en-US" altLang="zh-CN" sz="3200" dirty="0">
                <a:solidFill>
                  <a:schemeClr val="bg1"/>
                </a:solidFill>
                <a:latin typeface="+mj-ea"/>
                <a:ea typeface="+mj-ea"/>
              </a:rPr>
              <a:t>Linux</a:t>
            </a:r>
            <a:r>
              <a:rPr lang="zh-CN" altLang="en-US" sz="3200" dirty="0">
                <a:solidFill>
                  <a:schemeClr val="bg1"/>
                </a:solidFill>
                <a:latin typeface="+mj-ea"/>
                <a:ea typeface="+mj-ea"/>
              </a:rPr>
              <a:t>现状</a:t>
            </a:r>
            <a:endParaRPr lang="zh-CN" altLang="en-US" sz="3200" dirty="0">
              <a:solidFill>
                <a:schemeClr val="bg1"/>
              </a:solidFill>
              <a:latin typeface="+mj-ea"/>
              <a:ea typeface="+mj-ea"/>
            </a:endParaRPr>
          </a:p>
        </p:txBody>
      </p:sp>
      <p:sp>
        <p:nvSpPr>
          <p:cNvPr id="48131" name="Rectangle 3"/>
          <p:cNvSpPr>
            <a:spLocks noGrp="1" noChangeArrowheads="1"/>
          </p:cNvSpPr>
          <p:nvPr>
            <p:ph type="body" idx="4294967295"/>
          </p:nvPr>
        </p:nvSpPr>
        <p:spPr>
          <a:xfrm>
            <a:off x="0" y="1196975"/>
            <a:ext cx="8437563" cy="5438775"/>
          </a:xfrm>
          <a:effectLst/>
          <a:extLst>
            <a:ext uri="{AF507438-7753-43E0-B8FC-AC1667EBCBE1}">
              <a14:hiddenEffects xmlns:a14="http://schemas.microsoft.com/office/drawing/2010/main">
                <a:effectLst>
                  <a:outerShdw dist="17961" dir="2700000" algn="ctr" rotWithShape="0">
                    <a:schemeClr val="bg2"/>
                  </a:outerShdw>
                </a:effectLst>
              </a14:hiddenEffects>
            </a:ext>
          </a:extLst>
        </p:spPr>
        <p:txBody>
          <a:bodyPr lIns="90000" tIns="46800" rIns="90000" bIns="46800">
            <a:spAutoFit/>
          </a:bodyPr>
          <a:lstStyle/>
          <a:p>
            <a:pPr marL="341630" indent="-341630" defTabSz="449580" eaLnBrk="1" hangingPunct="1">
              <a:buClr>
                <a:srgbClr val="6600CC"/>
              </a:buClr>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zh-CN" altLang="en-US" dirty="0" smtClean="0">
                <a:ea typeface="宋体" panose="02010600030101010101" pitchFamily="2" charset="-122"/>
              </a:rPr>
              <a:t>早期的</a:t>
            </a:r>
            <a:r>
              <a:rPr lang="en-US" altLang="zh-CN" dirty="0" smtClean="0">
                <a:ea typeface="宋体" panose="02010600030101010101" pitchFamily="2" charset="-122"/>
              </a:rPr>
              <a:t>Linux</a:t>
            </a:r>
            <a:r>
              <a:rPr lang="zh-CN" altLang="en-US" dirty="0" smtClean="0">
                <a:ea typeface="宋体" panose="02010600030101010101" pitchFamily="2" charset="-122"/>
              </a:rPr>
              <a:t>主要用来提供网络基础服务</a:t>
            </a:r>
            <a:endParaRPr lang="zh-CN" altLang="en-US" dirty="0" smtClean="0">
              <a:ea typeface="宋体" panose="02010600030101010101" pitchFamily="2" charset="-122"/>
            </a:endParaRPr>
          </a:p>
          <a:p>
            <a:pPr marL="741680" lvl="1" indent="-284480" defTabSz="449580" eaLnBrk="1" hangingPunct="1">
              <a:buClr>
                <a:srgbClr val="6600CC"/>
              </a:buClr>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zh-CN" altLang="en-US" dirty="0" smtClean="0">
                <a:ea typeface="宋体" panose="02010600030101010101" pitchFamily="2" charset="-122"/>
              </a:rPr>
              <a:t>打印、文件服务、</a:t>
            </a:r>
            <a:r>
              <a:rPr lang="en-US" altLang="zh-CN" dirty="0" smtClean="0">
                <a:ea typeface="宋体" panose="02010600030101010101" pitchFamily="2" charset="-122"/>
              </a:rPr>
              <a:t>DNS</a:t>
            </a:r>
            <a:r>
              <a:rPr lang="zh-CN" altLang="en-US" dirty="0" smtClean="0">
                <a:ea typeface="宋体" panose="02010600030101010101" pitchFamily="2" charset="-122"/>
              </a:rPr>
              <a:t>、</a:t>
            </a:r>
            <a:r>
              <a:rPr lang="en-US" altLang="zh-CN" dirty="0" smtClean="0">
                <a:ea typeface="宋体" panose="02010600030101010101" pitchFamily="2" charset="-122"/>
              </a:rPr>
              <a:t>DHCP</a:t>
            </a:r>
            <a:r>
              <a:rPr lang="zh-CN" altLang="en-US" dirty="0" smtClean="0">
                <a:ea typeface="宋体" panose="02010600030101010101" pitchFamily="2" charset="-122"/>
              </a:rPr>
              <a:t>、</a:t>
            </a:r>
            <a:r>
              <a:rPr lang="en-US" altLang="zh-CN" dirty="0" smtClean="0">
                <a:ea typeface="宋体" panose="02010600030101010101" pitchFamily="2" charset="-122"/>
              </a:rPr>
              <a:t>HTTP</a:t>
            </a:r>
            <a:r>
              <a:rPr lang="zh-CN" altLang="en-US" dirty="0" smtClean="0">
                <a:ea typeface="宋体" panose="02010600030101010101" pitchFamily="2" charset="-122"/>
              </a:rPr>
              <a:t>等</a:t>
            </a:r>
            <a:endParaRPr lang="zh-CN" altLang="en-US" dirty="0" smtClean="0">
              <a:ea typeface="宋体" panose="02010600030101010101" pitchFamily="2" charset="-122"/>
            </a:endParaRPr>
          </a:p>
          <a:p>
            <a:pPr marL="341630" indent="-341630" defTabSz="449580" eaLnBrk="1" hangingPunct="1">
              <a:buClr>
                <a:srgbClr val="6600CC"/>
              </a:buClr>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zh-CN" altLang="en-US" dirty="0" smtClean="0">
                <a:ea typeface="宋体" panose="02010600030101010101" pitchFamily="2" charset="-122"/>
              </a:rPr>
              <a:t>经过十多年的发展</a:t>
            </a:r>
            <a:r>
              <a:rPr lang="en-US" altLang="zh-CN" dirty="0" smtClean="0">
                <a:ea typeface="宋体" panose="02010600030101010101" pitchFamily="2" charset="-122"/>
              </a:rPr>
              <a:t>Linux</a:t>
            </a:r>
            <a:r>
              <a:rPr lang="zh-CN" altLang="en-US" dirty="0" smtClean="0">
                <a:ea typeface="宋体" panose="02010600030101010101" pitchFamily="2" charset="-122"/>
              </a:rPr>
              <a:t>的应用已经从网络扩展到几乎所有</a:t>
            </a:r>
            <a:r>
              <a:rPr lang="en-US" altLang="zh-CN" dirty="0" smtClean="0">
                <a:ea typeface="宋体" panose="02010600030101010101" pitchFamily="2" charset="-122"/>
              </a:rPr>
              <a:t>IT</a:t>
            </a:r>
            <a:r>
              <a:rPr lang="zh-CN" altLang="en-US" dirty="0" smtClean="0">
                <a:ea typeface="宋体" panose="02010600030101010101" pitchFamily="2" charset="-122"/>
              </a:rPr>
              <a:t>领域</a:t>
            </a:r>
            <a:endParaRPr lang="zh-CN" altLang="en-US" dirty="0" smtClean="0">
              <a:ea typeface="宋体" panose="02010600030101010101" pitchFamily="2" charset="-122"/>
            </a:endParaRPr>
          </a:p>
          <a:p>
            <a:pPr marL="741680" lvl="1" indent="-284480" defTabSz="449580" eaLnBrk="1" hangingPunct="1">
              <a:buClr>
                <a:srgbClr val="6600CC"/>
              </a:buClr>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zh-CN" altLang="en-US" dirty="0" smtClean="0">
                <a:ea typeface="宋体" panose="02010600030101010101" pitchFamily="2" charset="-122"/>
              </a:rPr>
              <a:t>数据库、</a:t>
            </a:r>
            <a:r>
              <a:rPr lang="en-US" altLang="zh-CN" dirty="0" smtClean="0">
                <a:ea typeface="宋体" panose="02010600030101010101" pitchFamily="2" charset="-122"/>
              </a:rPr>
              <a:t>ERP</a:t>
            </a:r>
            <a:r>
              <a:rPr lang="zh-CN" altLang="en-US" dirty="0" smtClean="0">
                <a:ea typeface="宋体" panose="02010600030101010101" pitchFamily="2" charset="-122"/>
              </a:rPr>
              <a:t>、决策支持</a:t>
            </a:r>
            <a:endParaRPr lang="zh-CN" altLang="en-US" dirty="0" smtClean="0">
              <a:ea typeface="宋体" panose="02010600030101010101" pitchFamily="2" charset="-122"/>
            </a:endParaRPr>
          </a:p>
          <a:p>
            <a:pPr marL="741680" lvl="1" indent="-284480" defTabSz="449580" eaLnBrk="1" hangingPunct="1">
              <a:buClr>
                <a:srgbClr val="6600CC"/>
              </a:buClr>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zh-CN" altLang="en-US" dirty="0" smtClean="0">
                <a:ea typeface="宋体" panose="02010600030101010101" pitchFamily="2" charset="-122"/>
              </a:rPr>
              <a:t>企业级</a:t>
            </a:r>
            <a:r>
              <a:rPr lang="en-US" altLang="zh-CN" dirty="0" smtClean="0">
                <a:ea typeface="宋体" panose="02010600030101010101" pitchFamily="2" charset="-122"/>
              </a:rPr>
              <a:t>Office</a:t>
            </a:r>
            <a:r>
              <a:rPr lang="zh-CN" altLang="en-US" dirty="0" smtClean="0">
                <a:ea typeface="宋体" panose="02010600030101010101" pitchFamily="2" charset="-122"/>
              </a:rPr>
              <a:t>、电子商务软件、网络管理</a:t>
            </a:r>
            <a:endParaRPr lang="zh-CN" altLang="en-US" dirty="0" smtClean="0">
              <a:ea typeface="宋体" panose="02010600030101010101" pitchFamily="2" charset="-122"/>
            </a:endParaRPr>
          </a:p>
          <a:p>
            <a:pPr marL="741680" lvl="1" indent="-284480" defTabSz="449580" eaLnBrk="1" hangingPunct="1">
              <a:buClr>
                <a:srgbClr val="6600CC"/>
              </a:buClr>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zh-CN" dirty="0" smtClean="0">
                <a:ea typeface="宋体" panose="02010600030101010101" pitchFamily="2" charset="-122"/>
              </a:rPr>
              <a:t>RAS(</a:t>
            </a:r>
            <a:r>
              <a:rPr lang="zh-CN" altLang="en-US" dirty="0" smtClean="0">
                <a:ea typeface="宋体" panose="02010600030101010101" pitchFamily="2" charset="-122"/>
              </a:rPr>
              <a:t>可靠性、可用性和可服务性</a:t>
            </a:r>
            <a:r>
              <a:rPr lang="en-US" altLang="zh-CN" dirty="0" smtClean="0">
                <a:ea typeface="宋体" panose="02010600030101010101" pitchFamily="2" charset="-122"/>
              </a:rPr>
              <a:t>)</a:t>
            </a:r>
            <a:r>
              <a:rPr lang="zh-CN" altLang="en-US" dirty="0" smtClean="0">
                <a:ea typeface="宋体" panose="02010600030101010101" pitchFamily="2" charset="-122"/>
              </a:rPr>
              <a:t>计算</a:t>
            </a:r>
            <a:endParaRPr lang="zh-CN" altLang="en-US" dirty="0" smtClean="0">
              <a:ea typeface="宋体" panose="02010600030101010101" pitchFamily="2" charset="-122"/>
            </a:endParaRPr>
          </a:p>
          <a:p>
            <a:pPr marL="741680" lvl="1" indent="-284480" defTabSz="449580" eaLnBrk="1" hangingPunct="1">
              <a:buClr>
                <a:srgbClr val="6600CC"/>
              </a:buClr>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zh-CN" altLang="en-US" dirty="0" smtClean="0">
                <a:ea typeface="宋体" panose="02010600030101010101" pitchFamily="2" charset="-122"/>
              </a:rPr>
              <a:t>计算机辅助设计制造</a:t>
            </a:r>
            <a:r>
              <a:rPr lang="en-US" altLang="zh-CN" dirty="0" smtClean="0">
                <a:ea typeface="宋体" panose="02010600030101010101" pitchFamily="2" charset="-122"/>
              </a:rPr>
              <a:t>(CAD/CAM) </a:t>
            </a:r>
            <a:endParaRPr lang="en-US" altLang="zh-CN" dirty="0" smtClean="0">
              <a:ea typeface="宋体" panose="02010600030101010101" pitchFamily="2" charset="-122"/>
            </a:endParaRPr>
          </a:p>
          <a:p>
            <a:pPr marL="741680" lvl="1" indent="-284480" defTabSz="449580" eaLnBrk="1" hangingPunct="1">
              <a:buClr>
                <a:srgbClr val="6600CC"/>
              </a:buClr>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zh-CN" altLang="en-US" dirty="0" smtClean="0">
                <a:ea typeface="宋体" panose="02010600030101010101" pitchFamily="2" charset="-122"/>
              </a:rPr>
              <a:t>电影特技模拟</a:t>
            </a:r>
            <a:endParaRPr lang="zh-CN" altLang="en-US" dirty="0" smtClean="0">
              <a:ea typeface="宋体" panose="02010600030101010101" pitchFamily="2" charset="-122"/>
            </a:endParaRPr>
          </a:p>
        </p:txBody>
      </p:sp>
    </p:spTree>
  </p:cSld>
  <p:clrMapOvr>
    <a:masterClrMapping/>
  </p:clrMapOvr>
  <p:transition spd="med">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5"/>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66725" y="2997200"/>
            <a:ext cx="4267200" cy="269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Rectangle 2"/>
          <p:cNvSpPr>
            <a:spLocks noGrp="1" noChangeArrowheads="1"/>
          </p:cNvSpPr>
          <p:nvPr>
            <p:ph type="title" idx="4294967295"/>
          </p:nvPr>
        </p:nvSpPr>
        <p:spPr>
          <a:xfrm>
            <a:off x="0" y="236538"/>
            <a:ext cx="6480175" cy="519112"/>
          </a:xfrm>
          <a:effectLst/>
        </p:spPr>
        <p:txBody>
          <a:bodyPr/>
          <a:lstStyle/>
          <a:p>
            <a:pPr defTabSz="449580"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zh-CN" altLang="zh-CN" sz="2800" smtClean="0">
                <a:effectLst>
                  <a:outerShdw blurRad="38100" dist="38100" dir="2700000" algn="tl">
                    <a:srgbClr val="C0C0C0"/>
                  </a:outerShdw>
                </a:effectLst>
                <a:ea typeface="宋体" panose="02010600030101010101" pitchFamily="2" charset="-122"/>
              </a:rPr>
              <a:t>高性能计算机</a:t>
            </a:r>
            <a:endParaRPr lang="zh-CN" altLang="zh-CN" sz="2800" smtClean="0">
              <a:effectLst>
                <a:outerShdw blurRad="38100" dist="38100" dir="2700000" algn="tl">
                  <a:srgbClr val="C0C0C0"/>
                </a:outerShdw>
              </a:effectLst>
              <a:ea typeface="宋体" panose="02010600030101010101" pitchFamily="2" charset="-122"/>
            </a:endParaRPr>
          </a:p>
        </p:txBody>
      </p:sp>
      <p:sp>
        <p:nvSpPr>
          <p:cNvPr id="30724" name="Rectangle 3"/>
          <p:cNvSpPr>
            <a:spLocks noGrp="1" noChangeArrowheads="1"/>
          </p:cNvSpPr>
          <p:nvPr>
            <p:ph type="body" idx="4294967295"/>
          </p:nvPr>
        </p:nvSpPr>
        <p:spPr>
          <a:xfrm>
            <a:off x="0" y="1052513"/>
            <a:ext cx="8229600" cy="5416550"/>
          </a:xfrm>
        </p:spPr>
        <p:txBody>
          <a:bodyPr lIns="90000" tIns="46800" rIns="90000" bIns="46800"/>
          <a:lstStyle/>
          <a:p>
            <a:pPr marL="341630" indent="-341630" defTabSz="449580" eaLnBrk="1" hangingPunct="1">
              <a:buClr>
                <a:srgbClr val="6600CC"/>
              </a:buClr>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zh-CN" altLang="en-US" dirty="0" smtClean="0">
                <a:ea typeface="宋体" panose="02010600030101010101" pitchFamily="2" charset="-122"/>
              </a:rPr>
              <a:t>超级计算机TOP500榜单Linux占有率达97%</a:t>
            </a:r>
            <a:endParaRPr lang="zh-CN" altLang="en-US" dirty="0" smtClean="0">
              <a:ea typeface="宋体" panose="02010600030101010101" pitchFamily="2" charset="-122"/>
            </a:endParaRPr>
          </a:p>
          <a:p>
            <a:pPr marL="341630" indent="-341630" defTabSz="449580" eaLnBrk="1" hangingPunct="1">
              <a:buClr>
                <a:srgbClr val="6600CC"/>
              </a:buClr>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zh-CN" altLang="en-US" dirty="0" smtClean="0">
                <a:ea typeface="宋体" panose="02010600030101010101" pitchFamily="2" charset="-122"/>
              </a:rPr>
              <a:t>并且前10名都是</a:t>
            </a:r>
            <a:r>
              <a:rPr lang="en-US" altLang="zh-CN" dirty="0" smtClean="0">
                <a:ea typeface="宋体" panose="02010600030101010101" pitchFamily="2" charset="-122"/>
              </a:rPr>
              <a:t>Linux</a:t>
            </a:r>
            <a:r>
              <a:rPr lang="zh-CN" altLang="en-US" dirty="0" smtClean="0">
                <a:ea typeface="宋体" panose="02010600030101010101" pitchFamily="2" charset="-122"/>
              </a:rPr>
              <a:t>计算机，Top500超级计算机只有3台运行Windows</a:t>
            </a:r>
            <a:endParaRPr lang="zh-CN" altLang="en-US" dirty="0" smtClean="0">
              <a:ea typeface="宋体" panose="02010600030101010101" pitchFamily="2" charset="-122"/>
            </a:endParaRPr>
          </a:p>
        </p:txBody>
      </p:sp>
      <p:pic>
        <p:nvPicPr>
          <p:cNvPr id="4301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363" y="3286125"/>
            <a:ext cx="3887787" cy="280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3013"/>
                                        </p:tgtEl>
                                        <p:attrNameLst>
                                          <p:attrName>style.visibility</p:attrName>
                                        </p:attrNameLst>
                                      </p:cBhvr>
                                      <p:to>
                                        <p:strVal val="visible"/>
                                      </p:to>
                                    </p:set>
                                    <p:animEffect transition="in" filter="checkerboard(across)">
                                      <p:cBhvr>
                                        <p:cTn id="7" dur="500"/>
                                        <p:tgtEl>
                                          <p:spTgt spid="4301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43010"/>
                                        </p:tgtEl>
                                        <p:attrNameLst>
                                          <p:attrName>style.visibility</p:attrName>
                                        </p:attrNameLst>
                                      </p:cBhvr>
                                      <p:to>
                                        <p:strVal val="visible"/>
                                      </p:to>
                                    </p:set>
                                    <p:animEffect transition="in" filter="diamond(in)">
                                      <p:cBhvr>
                                        <p:cTn id="12" dur="2000"/>
                                        <p:tgtEl>
                                          <p:spTgt spid="430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295400" y="1774825"/>
            <a:ext cx="3568700" cy="28781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483" name="Text Box 3"/>
          <p:cNvSpPr txBox="1">
            <a:spLocks noChangeArrowheads="1"/>
          </p:cNvSpPr>
          <p:nvPr/>
        </p:nvSpPr>
        <p:spPr bwMode="auto">
          <a:xfrm rot="-1620000">
            <a:off x="1871663" y="2890838"/>
            <a:ext cx="1582737" cy="498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62360" tIns="81360" rIns="162360" bIns="81360">
            <a:spAutoFit/>
          </a:bodyPr>
          <a:lstStyle>
            <a:lvl1pPr defTabSz="449580">
              <a:spcBef>
                <a:spcPct val="20000"/>
              </a:spcBef>
              <a:buClr>
                <a:schemeClr val="tx1"/>
              </a:buClr>
              <a:buFont typeface="Wingdings" panose="05000000000000000000" pitchFamily="2" charset="2"/>
              <a:buBlip>
                <a:blip r:embed="rId2"/>
              </a:buBlip>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b="1">
                <a:solidFill>
                  <a:srgbClr val="000000"/>
                </a:solidFill>
                <a:latin typeface="Arial" panose="020B0604020202020204" pitchFamily="34" charset="0"/>
                <a:ea typeface="黑体" panose="02010609060101010101" pitchFamily="49" charset="-122"/>
              </a:defRPr>
            </a:lvl1pPr>
            <a:lvl2pPr marL="742950" indent="-285750" defTabSz="449580">
              <a:spcBef>
                <a:spcPct val="20000"/>
              </a:spcBef>
              <a:buClr>
                <a:schemeClr val="tx1"/>
              </a:buClr>
              <a:buFont typeface="Wingdings" panose="05000000000000000000" pitchFamily="2" charset="2"/>
              <a:buBlip>
                <a:blip r:embed="rId3"/>
              </a:buBlip>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3366"/>
                </a:solidFill>
                <a:latin typeface="Arial" panose="020B0604020202020204" pitchFamily="34" charset="0"/>
                <a:ea typeface="黑体" panose="02010609060101010101" pitchFamily="49" charset="-122"/>
              </a:defRPr>
            </a:lvl2pPr>
            <a:lvl3pPr marL="1143000" indent="-228600" defTabSz="449580">
              <a:spcBef>
                <a:spcPct val="20000"/>
              </a:spcBef>
              <a:buClr>
                <a:srgbClr val="000099"/>
              </a:buClr>
              <a:buFont typeface="Wingdings" panose="05000000000000000000" pitchFamily="2" charset="2"/>
              <a:buChar char="p"/>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黑体" panose="02010609060101010101" pitchFamily="49" charset="-122"/>
              </a:defRPr>
            </a:lvl3pPr>
            <a:lvl4pPr marL="1600200" indent="-228600" defTabSz="449580">
              <a:spcBef>
                <a:spcPct val="20000"/>
              </a:spcBef>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黑体" panose="02010609060101010101" pitchFamily="49" charset="-122"/>
              </a:defRPr>
            </a:lvl4pPr>
            <a:lvl5pPr marL="2057400" indent="-228600" defTabSz="449580">
              <a:spcBef>
                <a:spcPct val="20000"/>
              </a:spcBef>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panose="020B0604020202020204" pitchFamily="34" charset="0"/>
                <a:ea typeface="黑体" panose="02010609060101010101" pitchFamily="49" charset="-122"/>
              </a:defRPr>
            </a:lvl5pPr>
            <a:lvl6pPr marL="2514600" indent="-228600" defTabSz="449580" eaLnBrk="0" fontAlgn="base" hangingPunct="0">
              <a:spcBef>
                <a:spcPct val="20000"/>
              </a:spcBef>
              <a:spcAft>
                <a:spcPct val="0"/>
              </a:spcAft>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panose="020B0604020202020204" pitchFamily="34" charset="0"/>
                <a:ea typeface="黑体" panose="02010609060101010101" pitchFamily="49" charset="-122"/>
              </a:defRPr>
            </a:lvl6pPr>
            <a:lvl7pPr marL="2971800" indent="-228600" defTabSz="449580" eaLnBrk="0" fontAlgn="base" hangingPunct="0">
              <a:spcBef>
                <a:spcPct val="20000"/>
              </a:spcBef>
              <a:spcAft>
                <a:spcPct val="0"/>
              </a:spcAft>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panose="020B0604020202020204" pitchFamily="34" charset="0"/>
                <a:ea typeface="黑体" panose="02010609060101010101" pitchFamily="49" charset="-122"/>
              </a:defRPr>
            </a:lvl7pPr>
            <a:lvl8pPr marL="3429000" indent="-228600" defTabSz="449580" eaLnBrk="0" fontAlgn="base" hangingPunct="0">
              <a:spcBef>
                <a:spcPct val="20000"/>
              </a:spcBef>
              <a:spcAft>
                <a:spcPct val="0"/>
              </a:spcAft>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panose="020B0604020202020204" pitchFamily="34" charset="0"/>
                <a:ea typeface="黑体" panose="02010609060101010101" pitchFamily="49" charset="-122"/>
              </a:defRPr>
            </a:lvl8pPr>
            <a:lvl9pPr marL="3886200" indent="-228600" defTabSz="449580" eaLnBrk="0" fontAlgn="base" hangingPunct="0">
              <a:spcBef>
                <a:spcPct val="20000"/>
              </a:spcBef>
              <a:spcAft>
                <a:spcPct val="0"/>
              </a:spcAft>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panose="020B0604020202020204" pitchFamily="34" charset="0"/>
                <a:ea typeface="黑体" panose="02010609060101010101" pitchFamily="49" charset="-122"/>
              </a:defRPr>
            </a:lvl9pPr>
          </a:lstStyle>
          <a:p>
            <a:pPr>
              <a:spcBef>
                <a:spcPts val="1375"/>
              </a:spcBef>
              <a:buClrTx/>
              <a:buFont typeface="Arial" panose="020B0604020202020204" pitchFamily="34" charset="0"/>
              <a:buNone/>
            </a:pPr>
            <a:r>
              <a:rPr lang="en-US" altLang="zh-CN" sz="2200" dirty="0">
                <a:solidFill>
                  <a:srgbClr val="FF3300"/>
                </a:solidFill>
                <a:latin typeface="Times New Roman" panose="02020603050405020304" pitchFamily="18" charset="0"/>
                <a:ea typeface="宋体" panose="02010600030101010101" pitchFamily="2" charset="-122"/>
              </a:rPr>
              <a:t>Windows</a:t>
            </a:r>
            <a:endParaRPr lang="en-US" altLang="zh-CN" sz="2200" dirty="0">
              <a:solidFill>
                <a:srgbClr val="FF3300"/>
              </a:solidFill>
              <a:latin typeface="Times New Roman" panose="02020603050405020304" pitchFamily="18" charset="0"/>
              <a:ea typeface="宋体" panose="02010600030101010101" pitchFamily="2" charset="-122"/>
            </a:endParaRPr>
          </a:p>
        </p:txBody>
      </p:sp>
      <p:pic>
        <p:nvPicPr>
          <p:cNvPr id="2048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0063" y="2636838"/>
            <a:ext cx="3098800" cy="24368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485" name="Text Box 5"/>
          <p:cNvSpPr txBox="1">
            <a:spLocks noChangeArrowheads="1"/>
          </p:cNvSpPr>
          <p:nvPr/>
        </p:nvSpPr>
        <p:spPr bwMode="auto">
          <a:xfrm>
            <a:off x="5580063" y="5157788"/>
            <a:ext cx="3292475" cy="528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62360" tIns="81360" rIns="162360" bIns="81360">
            <a:spAutoFit/>
          </a:bodyPr>
          <a:lstStyle>
            <a:lvl1pPr defTabSz="449580">
              <a:spcBef>
                <a:spcPct val="20000"/>
              </a:spcBef>
              <a:buClr>
                <a:schemeClr val="tx1"/>
              </a:buClr>
              <a:buFont typeface="Wingdings" panose="05000000000000000000" pitchFamily="2" charset="2"/>
              <a:buBlip>
                <a:blip r:embed="rId2"/>
              </a:buBlip>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b="1">
                <a:solidFill>
                  <a:srgbClr val="000000"/>
                </a:solidFill>
                <a:latin typeface="Arial" panose="020B0604020202020204" pitchFamily="34" charset="0"/>
                <a:ea typeface="黑体" panose="02010609060101010101" pitchFamily="49" charset="-122"/>
              </a:defRPr>
            </a:lvl1pPr>
            <a:lvl2pPr marL="742950" indent="-285750" defTabSz="449580">
              <a:spcBef>
                <a:spcPct val="20000"/>
              </a:spcBef>
              <a:buClr>
                <a:schemeClr val="tx1"/>
              </a:buClr>
              <a:buFont typeface="Wingdings" panose="05000000000000000000" pitchFamily="2" charset="2"/>
              <a:buBlip>
                <a:blip r:embed="rId3"/>
              </a:buBlip>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3366"/>
                </a:solidFill>
                <a:latin typeface="Arial" panose="020B0604020202020204" pitchFamily="34" charset="0"/>
                <a:ea typeface="黑体" panose="02010609060101010101" pitchFamily="49" charset="-122"/>
              </a:defRPr>
            </a:lvl2pPr>
            <a:lvl3pPr marL="1143000" indent="-228600" defTabSz="449580">
              <a:spcBef>
                <a:spcPct val="20000"/>
              </a:spcBef>
              <a:buClr>
                <a:srgbClr val="000099"/>
              </a:buClr>
              <a:buFont typeface="Wingdings" panose="05000000000000000000" pitchFamily="2" charset="2"/>
              <a:buChar char="p"/>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黑体" panose="02010609060101010101" pitchFamily="49" charset="-122"/>
              </a:defRPr>
            </a:lvl3pPr>
            <a:lvl4pPr marL="1600200" indent="-228600" defTabSz="449580">
              <a:spcBef>
                <a:spcPct val="20000"/>
              </a:spcBef>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黑体" panose="02010609060101010101" pitchFamily="49" charset="-122"/>
              </a:defRPr>
            </a:lvl4pPr>
            <a:lvl5pPr marL="2057400" indent="-228600" defTabSz="449580">
              <a:spcBef>
                <a:spcPct val="20000"/>
              </a:spcBef>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panose="020B0604020202020204" pitchFamily="34" charset="0"/>
                <a:ea typeface="黑体" panose="02010609060101010101" pitchFamily="49" charset="-122"/>
              </a:defRPr>
            </a:lvl5pPr>
            <a:lvl6pPr marL="2514600" indent="-228600" defTabSz="449580" eaLnBrk="0" fontAlgn="base" hangingPunct="0">
              <a:spcBef>
                <a:spcPct val="20000"/>
              </a:spcBef>
              <a:spcAft>
                <a:spcPct val="0"/>
              </a:spcAft>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panose="020B0604020202020204" pitchFamily="34" charset="0"/>
                <a:ea typeface="黑体" panose="02010609060101010101" pitchFamily="49" charset="-122"/>
              </a:defRPr>
            </a:lvl6pPr>
            <a:lvl7pPr marL="2971800" indent="-228600" defTabSz="449580" eaLnBrk="0" fontAlgn="base" hangingPunct="0">
              <a:spcBef>
                <a:spcPct val="20000"/>
              </a:spcBef>
              <a:spcAft>
                <a:spcPct val="0"/>
              </a:spcAft>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panose="020B0604020202020204" pitchFamily="34" charset="0"/>
                <a:ea typeface="黑体" panose="02010609060101010101" pitchFamily="49" charset="-122"/>
              </a:defRPr>
            </a:lvl7pPr>
            <a:lvl8pPr marL="3429000" indent="-228600" defTabSz="449580" eaLnBrk="0" fontAlgn="base" hangingPunct="0">
              <a:spcBef>
                <a:spcPct val="20000"/>
              </a:spcBef>
              <a:spcAft>
                <a:spcPct val="0"/>
              </a:spcAft>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panose="020B0604020202020204" pitchFamily="34" charset="0"/>
                <a:ea typeface="黑体" panose="02010609060101010101" pitchFamily="49" charset="-122"/>
              </a:defRPr>
            </a:lvl8pPr>
            <a:lvl9pPr marL="3886200" indent="-228600" defTabSz="449580" eaLnBrk="0" fontAlgn="base" hangingPunct="0">
              <a:spcBef>
                <a:spcPct val="20000"/>
              </a:spcBef>
              <a:spcAft>
                <a:spcPct val="0"/>
              </a:spcAft>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panose="020B0604020202020204" pitchFamily="34" charset="0"/>
                <a:ea typeface="黑体" panose="02010609060101010101" pitchFamily="49" charset="-122"/>
              </a:defRPr>
            </a:lvl9pPr>
          </a:lstStyle>
          <a:p>
            <a:pPr>
              <a:spcBef>
                <a:spcPts val="1065"/>
              </a:spcBef>
              <a:buClrTx/>
              <a:buFont typeface="Arial" panose="020B0604020202020204" pitchFamily="34" charset="0"/>
              <a:buNone/>
            </a:pPr>
            <a:r>
              <a:rPr lang="zh-CN" sz="2400">
                <a:solidFill>
                  <a:srgbClr val="233DA9"/>
                </a:solidFill>
                <a:latin typeface="Times New Roman" panose="02020603050405020304" pitchFamily="18" charset="0"/>
                <a:ea typeface="宋体" panose="02010600030101010101" pitchFamily="2" charset="-122"/>
              </a:rPr>
              <a:t>世界首富比尔盖茨</a:t>
            </a:r>
            <a:r>
              <a:rPr lang="zh-CN" sz="1700">
                <a:solidFill>
                  <a:srgbClr val="233DA9"/>
                </a:solidFill>
                <a:latin typeface="Times New Roman" panose="02020603050405020304" pitchFamily="18" charset="0"/>
                <a:ea typeface="宋体" panose="02010600030101010101" pitchFamily="2" charset="-122"/>
              </a:rPr>
              <a:t> </a:t>
            </a:r>
            <a:endParaRPr lang="zh-CN" sz="1700">
              <a:solidFill>
                <a:srgbClr val="233DA9"/>
              </a:solidFill>
              <a:latin typeface="Times New Roman" panose="02020603050405020304" pitchFamily="18" charset="0"/>
              <a:ea typeface="宋体" panose="02010600030101010101" pitchFamily="2" charset="-122"/>
            </a:endParaRPr>
          </a:p>
        </p:txBody>
      </p:sp>
      <p:sp>
        <p:nvSpPr>
          <p:cNvPr id="22534" name="Rectangle 6"/>
          <p:cNvSpPr>
            <a:spLocks noGrp="1" noChangeArrowheads="1"/>
          </p:cNvSpPr>
          <p:nvPr>
            <p:ph type="title" idx="4294967295"/>
          </p:nvPr>
        </p:nvSpPr>
        <p:spPr>
          <a:xfrm>
            <a:off x="429646" y="154783"/>
            <a:ext cx="5935663" cy="800100"/>
          </a:xfrm>
          <a:effectLst/>
          <a:extLst>
            <a:ext uri="{AF507438-7753-43E0-B8FC-AC1667EBCBE1}">
              <a14:hiddenEffects xmlns:a14="http://schemas.microsoft.com/office/drawing/2010/main">
                <a:effectLst>
                  <a:outerShdw dist="17961" dir="2700000" algn="ctr" rotWithShape="0">
                    <a:schemeClr val="bg1">
                      <a:alpha val="50000"/>
                    </a:schemeClr>
                  </a:outerShdw>
                </a:effectLst>
              </a14:hiddenEffects>
            </a:ext>
          </a:extLst>
        </p:spPr>
        <p:txBody>
          <a:bodyPr/>
          <a:lstStyle/>
          <a:p>
            <a:pPr defTabSz="449580"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zh-CN" altLang="en-US" dirty="0" smtClean="0">
                <a:effectLst>
                  <a:outerShdw blurRad="38100" dist="38100" dir="2700000" algn="tl">
                    <a:srgbClr val="C0C0C0"/>
                  </a:outerShdw>
                </a:effectLst>
                <a:ea typeface="宋体" panose="02010600030101010101" pitchFamily="2" charset="-122"/>
              </a:rPr>
              <a:t>操作系统就是</a:t>
            </a:r>
            <a:r>
              <a:rPr lang="en-US" dirty="0" smtClean="0">
                <a:effectLst>
                  <a:outerShdw blurRad="38100" dist="38100" dir="2700000" algn="tl">
                    <a:srgbClr val="C0C0C0"/>
                  </a:outerShdw>
                </a:effectLst>
                <a:ea typeface="宋体" panose="02010600030101010101" pitchFamily="2" charset="-122"/>
              </a:rPr>
              <a:t>Windows</a:t>
            </a:r>
            <a:r>
              <a:rPr lang="zh-CN" altLang="en-US" dirty="0" smtClean="0">
                <a:effectLst>
                  <a:outerShdw blurRad="38100" dist="38100" dir="2700000" algn="tl">
                    <a:srgbClr val="C0C0C0"/>
                  </a:outerShdw>
                </a:effectLst>
                <a:ea typeface="宋体" panose="02010600030101010101" pitchFamily="2" charset="-122"/>
              </a:rPr>
              <a:t>？</a:t>
            </a:r>
            <a:endParaRPr lang="zh-CN" altLang="en-US" dirty="0" smtClean="0">
              <a:effectLst>
                <a:outerShdw blurRad="38100" dist="38100" dir="2700000" algn="tl">
                  <a:srgbClr val="C0C0C0"/>
                </a:outerShdw>
              </a:effectLst>
              <a:ea typeface="宋体" panose="02010600030101010101" pitchFamily="2" charset="-122"/>
            </a:endParaRP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additive="repl">
                                        <p:cTn id="6" dur="1" fill="hold">
                                          <p:stCondLst>
                                            <p:cond delay="0"/>
                                          </p:stCondLst>
                                        </p:cTn>
                                        <p:tgtEl>
                                          <p:spTgt spid="22534"/>
                                        </p:tgtEl>
                                        <p:attrNameLst>
                                          <p:attrName>style.visibility</p:attrName>
                                        </p:attrNameLst>
                                      </p:cBhvr>
                                      <p:to>
                                        <p:strVal val="visible"/>
                                      </p:to>
                                    </p:set>
                                    <p:animEffect transition="in" filter="randombar(horizontal)">
                                      <p:cBhvr additive="repl">
                                        <p:cTn id="7" dur="600">
                                          <p:stCondLst>
                                            <p:cond delay="0"/>
                                          </p:stCondLst>
                                        </p:cTn>
                                        <p:tgtEl>
                                          <p:spTgt spid="2253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0483"/>
                                        </p:tgtEl>
                                        <p:attrNameLst>
                                          <p:attrName>style.visibility</p:attrName>
                                        </p:attrNameLst>
                                      </p:cBhvr>
                                      <p:to>
                                        <p:strVal val="visible"/>
                                      </p:to>
                                    </p:set>
                                    <p:anim calcmode="lin" valueType="num">
                                      <p:cBhvr additive="base">
                                        <p:cTn id="12" dur="500" fill="hold"/>
                                        <p:tgtEl>
                                          <p:spTgt spid="20483"/>
                                        </p:tgtEl>
                                        <p:attrNameLst>
                                          <p:attrName>ppt_x</p:attrName>
                                        </p:attrNameLst>
                                      </p:cBhvr>
                                      <p:tavLst>
                                        <p:tav tm="0">
                                          <p:val>
                                            <p:strVal val="#ppt_x"/>
                                          </p:val>
                                        </p:tav>
                                        <p:tav tm="100000">
                                          <p:val>
                                            <p:strVal val="#ppt_x"/>
                                          </p:val>
                                        </p:tav>
                                      </p:tavLst>
                                    </p:anim>
                                    <p:anim calcmode="lin" valueType="num">
                                      <p:cBhvr additive="base">
                                        <p:cTn id="13" dur="500" fill="hold"/>
                                        <p:tgtEl>
                                          <p:spTgt spid="204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15900" y="2565400"/>
            <a:ext cx="3098800" cy="36353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2467" name="Rectangle 3"/>
          <p:cNvSpPr>
            <a:spLocks noGrp="1" noChangeArrowheads="1"/>
          </p:cNvSpPr>
          <p:nvPr>
            <p:ph type="title" idx="4294967295"/>
          </p:nvPr>
        </p:nvSpPr>
        <p:spPr>
          <a:xfrm>
            <a:off x="-20955" y="240983"/>
            <a:ext cx="6480175" cy="519112"/>
          </a:xfrm>
          <a:effectLst/>
          <a:extLst>
            <a:ext uri="{AF507438-7753-43E0-B8FC-AC1667EBCBE1}">
              <a14:hiddenEffects xmlns:a14="http://schemas.microsoft.com/office/drawing/2010/main">
                <a:effectLst>
                  <a:outerShdw dist="17961" dir="2700000" algn="ctr" rotWithShape="0">
                    <a:schemeClr val="bg1">
                      <a:alpha val="50000"/>
                    </a:schemeClr>
                  </a:outerShdw>
                </a:effectLst>
              </a14:hiddenEffects>
            </a:ext>
          </a:extLst>
        </p:spPr>
        <p:txBody>
          <a:bodyPr/>
          <a:lstStyle/>
          <a:p>
            <a:pPr defTabSz="449580"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zh-CN" sz="2800" smtClean="0">
                <a:effectLst>
                  <a:outerShdw blurRad="38100" dist="38100" dir="2700000" algn="tl">
                    <a:srgbClr val="C0C0C0"/>
                  </a:outerShdw>
                </a:effectLst>
                <a:ea typeface="宋体" panose="02010600030101010101" pitchFamily="2" charset="-122"/>
              </a:rPr>
              <a:t>电影特技模拟</a:t>
            </a:r>
            <a:endParaRPr lang="zh-CN" sz="2800" smtClean="0">
              <a:effectLst>
                <a:outerShdw blurRad="38100" dist="38100" dir="2700000" algn="tl">
                  <a:srgbClr val="C0C0C0"/>
                </a:outerShdw>
              </a:effectLst>
              <a:ea typeface="宋体" panose="02010600030101010101" pitchFamily="2" charset="-122"/>
            </a:endParaRPr>
          </a:p>
        </p:txBody>
      </p:sp>
      <p:sp>
        <p:nvSpPr>
          <p:cNvPr id="51204" name="Rectangle 4"/>
          <p:cNvSpPr>
            <a:spLocks noChangeArrowheads="1"/>
          </p:cNvSpPr>
          <p:nvPr/>
        </p:nvSpPr>
        <p:spPr bwMode="auto">
          <a:xfrm>
            <a:off x="323528" y="1109049"/>
            <a:ext cx="8229600" cy="472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1630" indent="-341630" defTabSz="449580">
              <a:spcBef>
                <a:spcPct val="20000"/>
              </a:spcBef>
              <a:buClr>
                <a:schemeClr val="tx1"/>
              </a:buClr>
              <a:buFont typeface="Wingdings" panose="05000000000000000000" pitchFamily="2" charset="2"/>
              <a:buBlip>
                <a:blip r:embed="rId2"/>
              </a:buBlip>
              <a:tabLst>
                <a:tab pos="340995" algn="l"/>
                <a:tab pos="1255395" algn="l"/>
                <a:tab pos="2169795" algn="l"/>
                <a:tab pos="3084195" algn="l"/>
                <a:tab pos="3998595" algn="l"/>
                <a:tab pos="4912995" algn="l"/>
                <a:tab pos="5827395" algn="l"/>
                <a:tab pos="6741795" algn="l"/>
                <a:tab pos="7656195" algn="l"/>
                <a:tab pos="8570595" algn="l"/>
                <a:tab pos="9484995" algn="l"/>
                <a:tab pos="10399395" algn="l"/>
              </a:tabLst>
              <a:defRPr sz="2800" b="1">
                <a:solidFill>
                  <a:srgbClr val="000000"/>
                </a:solidFill>
                <a:latin typeface="Arial" panose="020B0604020202020204" pitchFamily="34" charset="0"/>
                <a:ea typeface="黑体" panose="02010609060101010101" pitchFamily="49" charset="-122"/>
              </a:defRPr>
            </a:lvl1pPr>
            <a:lvl2pPr marL="741680" indent="-284480" defTabSz="449580">
              <a:spcBef>
                <a:spcPct val="20000"/>
              </a:spcBef>
              <a:buClr>
                <a:schemeClr val="tx1"/>
              </a:buClr>
              <a:buFont typeface="Wingdings" panose="05000000000000000000" pitchFamily="2" charset="2"/>
              <a:buBlip>
                <a:blip r:embed="rId3"/>
              </a:buBlip>
              <a:tabLst>
                <a:tab pos="340995" algn="l"/>
                <a:tab pos="1255395" algn="l"/>
                <a:tab pos="2169795" algn="l"/>
                <a:tab pos="3084195" algn="l"/>
                <a:tab pos="3998595" algn="l"/>
                <a:tab pos="4912995" algn="l"/>
                <a:tab pos="5827395" algn="l"/>
                <a:tab pos="6741795" algn="l"/>
                <a:tab pos="7656195" algn="l"/>
                <a:tab pos="8570595" algn="l"/>
                <a:tab pos="9484995" algn="l"/>
                <a:tab pos="10399395" algn="l"/>
              </a:tabLst>
              <a:defRPr sz="2400" b="1">
                <a:solidFill>
                  <a:srgbClr val="003366"/>
                </a:solidFill>
                <a:latin typeface="Arial" panose="020B0604020202020204" pitchFamily="34" charset="0"/>
                <a:ea typeface="黑体" panose="02010609060101010101" pitchFamily="49" charset="-122"/>
              </a:defRPr>
            </a:lvl2pPr>
            <a:lvl3pPr marL="1143000" indent="-228600" defTabSz="449580">
              <a:spcBef>
                <a:spcPct val="20000"/>
              </a:spcBef>
              <a:buClr>
                <a:srgbClr val="000099"/>
              </a:buClr>
              <a:buFont typeface="Wingdings" panose="05000000000000000000" pitchFamily="2" charset="2"/>
              <a:buChar char="p"/>
              <a:tabLst>
                <a:tab pos="340995" algn="l"/>
                <a:tab pos="1255395" algn="l"/>
                <a:tab pos="2169795" algn="l"/>
                <a:tab pos="3084195" algn="l"/>
                <a:tab pos="3998595" algn="l"/>
                <a:tab pos="4912995" algn="l"/>
                <a:tab pos="5827395" algn="l"/>
                <a:tab pos="6741795" algn="l"/>
                <a:tab pos="7656195" algn="l"/>
                <a:tab pos="8570595" algn="l"/>
                <a:tab pos="9484995" algn="l"/>
                <a:tab pos="10399395" algn="l"/>
              </a:tabLst>
              <a:defRPr sz="2000">
                <a:solidFill>
                  <a:srgbClr val="000000"/>
                </a:solidFill>
                <a:latin typeface="Arial" panose="020B0604020202020204" pitchFamily="34" charset="0"/>
                <a:ea typeface="黑体" panose="02010609060101010101" pitchFamily="49" charset="-122"/>
              </a:defRPr>
            </a:lvl3pPr>
            <a:lvl4pPr marL="1600200" indent="-228600" defTabSz="449580">
              <a:spcBef>
                <a:spcPct val="20000"/>
              </a:spcBef>
              <a:buFont typeface="Wingdings" panose="05000000000000000000" pitchFamily="2" charset="2"/>
              <a:buChar char="–"/>
              <a:tabLst>
                <a:tab pos="340995" algn="l"/>
                <a:tab pos="1255395" algn="l"/>
                <a:tab pos="2169795" algn="l"/>
                <a:tab pos="3084195" algn="l"/>
                <a:tab pos="3998595" algn="l"/>
                <a:tab pos="4912995" algn="l"/>
                <a:tab pos="5827395" algn="l"/>
                <a:tab pos="6741795" algn="l"/>
                <a:tab pos="7656195" algn="l"/>
                <a:tab pos="8570595" algn="l"/>
                <a:tab pos="9484995" algn="l"/>
                <a:tab pos="10399395" algn="l"/>
              </a:tabLst>
              <a:defRPr>
                <a:solidFill>
                  <a:srgbClr val="000000"/>
                </a:solidFill>
                <a:latin typeface="Arial" panose="020B0604020202020204" pitchFamily="34" charset="0"/>
                <a:ea typeface="黑体" panose="02010609060101010101" pitchFamily="49" charset="-122"/>
              </a:defRPr>
            </a:lvl4pPr>
            <a:lvl5pPr marL="2057400" indent="-228600" defTabSz="449580">
              <a:spcBef>
                <a:spcPct val="20000"/>
              </a:spcBef>
              <a:buFont typeface="Wingdings" panose="05000000000000000000" pitchFamily="2" charset="2"/>
              <a:buChar char="»"/>
              <a:tabLst>
                <a:tab pos="340995" algn="l"/>
                <a:tab pos="1255395" algn="l"/>
                <a:tab pos="2169795" algn="l"/>
                <a:tab pos="3084195" algn="l"/>
                <a:tab pos="3998595" algn="l"/>
                <a:tab pos="4912995" algn="l"/>
                <a:tab pos="5827395" algn="l"/>
                <a:tab pos="6741795" algn="l"/>
                <a:tab pos="7656195" algn="l"/>
                <a:tab pos="8570595" algn="l"/>
                <a:tab pos="9484995" algn="l"/>
                <a:tab pos="10399395" algn="l"/>
              </a:tabLst>
              <a:defRPr sz="1600">
                <a:solidFill>
                  <a:srgbClr val="000000"/>
                </a:solidFill>
                <a:latin typeface="Arial" panose="020B0604020202020204" pitchFamily="34" charset="0"/>
                <a:ea typeface="黑体" panose="02010609060101010101" pitchFamily="49" charset="-122"/>
              </a:defRPr>
            </a:lvl5pPr>
            <a:lvl6pPr marL="2514600" indent="-228600" defTabSz="449580" eaLnBrk="0" fontAlgn="base" hangingPunct="0">
              <a:spcBef>
                <a:spcPct val="20000"/>
              </a:spcBef>
              <a:spcAft>
                <a:spcPct val="0"/>
              </a:spcAft>
              <a:buFont typeface="Wingdings" panose="05000000000000000000" pitchFamily="2" charset="2"/>
              <a:buChar char="»"/>
              <a:tabLst>
                <a:tab pos="340995" algn="l"/>
                <a:tab pos="1255395" algn="l"/>
                <a:tab pos="2169795" algn="l"/>
                <a:tab pos="3084195" algn="l"/>
                <a:tab pos="3998595" algn="l"/>
                <a:tab pos="4912995" algn="l"/>
                <a:tab pos="5827395" algn="l"/>
                <a:tab pos="6741795" algn="l"/>
                <a:tab pos="7656195" algn="l"/>
                <a:tab pos="8570595" algn="l"/>
                <a:tab pos="9484995" algn="l"/>
                <a:tab pos="10399395" algn="l"/>
              </a:tabLst>
              <a:defRPr sz="1600">
                <a:solidFill>
                  <a:srgbClr val="000000"/>
                </a:solidFill>
                <a:latin typeface="Arial" panose="020B0604020202020204" pitchFamily="34" charset="0"/>
                <a:ea typeface="黑体" panose="02010609060101010101" pitchFamily="49" charset="-122"/>
              </a:defRPr>
            </a:lvl6pPr>
            <a:lvl7pPr marL="2971800" indent="-228600" defTabSz="449580" eaLnBrk="0" fontAlgn="base" hangingPunct="0">
              <a:spcBef>
                <a:spcPct val="20000"/>
              </a:spcBef>
              <a:spcAft>
                <a:spcPct val="0"/>
              </a:spcAft>
              <a:buFont typeface="Wingdings" panose="05000000000000000000" pitchFamily="2" charset="2"/>
              <a:buChar char="»"/>
              <a:tabLst>
                <a:tab pos="340995" algn="l"/>
                <a:tab pos="1255395" algn="l"/>
                <a:tab pos="2169795" algn="l"/>
                <a:tab pos="3084195" algn="l"/>
                <a:tab pos="3998595" algn="l"/>
                <a:tab pos="4912995" algn="l"/>
                <a:tab pos="5827395" algn="l"/>
                <a:tab pos="6741795" algn="l"/>
                <a:tab pos="7656195" algn="l"/>
                <a:tab pos="8570595" algn="l"/>
                <a:tab pos="9484995" algn="l"/>
                <a:tab pos="10399395" algn="l"/>
              </a:tabLst>
              <a:defRPr sz="1600">
                <a:solidFill>
                  <a:srgbClr val="000000"/>
                </a:solidFill>
                <a:latin typeface="Arial" panose="020B0604020202020204" pitchFamily="34" charset="0"/>
                <a:ea typeface="黑体" panose="02010609060101010101" pitchFamily="49" charset="-122"/>
              </a:defRPr>
            </a:lvl7pPr>
            <a:lvl8pPr marL="3429000" indent="-228600" defTabSz="449580" eaLnBrk="0" fontAlgn="base" hangingPunct="0">
              <a:spcBef>
                <a:spcPct val="20000"/>
              </a:spcBef>
              <a:spcAft>
                <a:spcPct val="0"/>
              </a:spcAft>
              <a:buFont typeface="Wingdings" panose="05000000000000000000" pitchFamily="2" charset="2"/>
              <a:buChar char="»"/>
              <a:tabLst>
                <a:tab pos="340995" algn="l"/>
                <a:tab pos="1255395" algn="l"/>
                <a:tab pos="2169795" algn="l"/>
                <a:tab pos="3084195" algn="l"/>
                <a:tab pos="3998595" algn="l"/>
                <a:tab pos="4912995" algn="l"/>
                <a:tab pos="5827395" algn="l"/>
                <a:tab pos="6741795" algn="l"/>
                <a:tab pos="7656195" algn="l"/>
                <a:tab pos="8570595" algn="l"/>
                <a:tab pos="9484995" algn="l"/>
                <a:tab pos="10399395" algn="l"/>
              </a:tabLst>
              <a:defRPr sz="1600">
                <a:solidFill>
                  <a:srgbClr val="000000"/>
                </a:solidFill>
                <a:latin typeface="Arial" panose="020B0604020202020204" pitchFamily="34" charset="0"/>
                <a:ea typeface="黑体" panose="02010609060101010101" pitchFamily="49" charset="-122"/>
              </a:defRPr>
            </a:lvl8pPr>
            <a:lvl9pPr marL="3886200" indent="-228600" defTabSz="449580" eaLnBrk="0" fontAlgn="base" hangingPunct="0">
              <a:spcBef>
                <a:spcPct val="20000"/>
              </a:spcBef>
              <a:spcAft>
                <a:spcPct val="0"/>
              </a:spcAft>
              <a:buFont typeface="Wingdings" panose="05000000000000000000" pitchFamily="2" charset="2"/>
              <a:buChar char="»"/>
              <a:tabLst>
                <a:tab pos="340995" algn="l"/>
                <a:tab pos="1255395" algn="l"/>
                <a:tab pos="2169795" algn="l"/>
                <a:tab pos="3084195" algn="l"/>
                <a:tab pos="3998595" algn="l"/>
                <a:tab pos="4912995" algn="l"/>
                <a:tab pos="5827395" algn="l"/>
                <a:tab pos="6741795" algn="l"/>
                <a:tab pos="7656195" algn="l"/>
                <a:tab pos="8570595" algn="l"/>
                <a:tab pos="9484995" algn="l"/>
                <a:tab pos="10399395" algn="l"/>
              </a:tabLst>
              <a:defRPr sz="1600">
                <a:solidFill>
                  <a:srgbClr val="000000"/>
                </a:solidFill>
                <a:latin typeface="Arial" panose="020B0604020202020204" pitchFamily="34" charset="0"/>
                <a:ea typeface="黑体" panose="02010609060101010101" pitchFamily="49" charset="-122"/>
              </a:defRPr>
            </a:lvl9pPr>
          </a:lstStyle>
          <a:p>
            <a:pPr eaLnBrk="1" hangingPunct="1">
              <a:spcBef>
                <a:spcPts val="700"/>
              </a:spcBef>
              <a:buClr>
                <a:srgbClr val="6600CC"/>
              </a:buClr>
              <a:buFont typeface="Wingdings" panose="05000000000000000000" pitchFamily="2" charset="2"/>
              <a:buChar char=""/>
            </a:pPr>
            <a:r>
              <a:rPr lang="en-US" altLang="zh-CN" dirty="0">
                <a:ea typeface="宋体" panose="02010600030101010101" pitchFamily="2" charset="-122"/>
              </a:rPr>
              <a:t>1998</a:t>
            </a:r>
            <a:r>
              <a:rPr lang="zh-CN" altLang="en-US" dirty="0">
                <a:ea typeface="宋体" panose="02010600030101010101" pitchFamily="2" charset="-122"/>
              </a:rPr>
              <a:t>年风靡全球的电影</a:t>
            </a:r>
            <a:r>
              <a:rPr lang="en-US" altLang="zh-CN" dirty="0">
                <a:ea typeface="宋体" panose="02010600030101010101" pitchFamily="2" charset="-122"/>
              </a:rPr>
              <a:t>《</a:t>
            </a:r>
            <a:r>
              <a:rPr lang="zh-CN" altLang="en-US" dirty="0">
                <a:ea typeface="宋体" panose="02010600030101010101" pitchFamily="2" charset="-122"/>
              </a:rPr>
              <a:t>泰坦尼克号</a:t>
            </a:r>
            <a:r>
              <a:rPr lang="en-US" altLang="zh-CN" dirty="0">
                <a:ea typeface="宋体" panose="02010600030101010101" pitchFamily="2" charset="-122"/>
              </a:rPr>
              <a:t>》</a:t>
            </a:r>
            <a:endParaRPr lang="en-US" altLang="zh-CN" dirty="0">
              <a:ea typeface="宋体" panose="02010600030101010101" pitchFamily="2" charset="-122"/>
            </a:endParaRPr>
          </a:p>
          <a:p>
            <a:pPr lvl="1" eaLnBrk="1" hangingPunct="1">
              <a:spcBef>
                <a:spcPts val="600"/>
              </a:spcBef>
              <a:buClr>
                <a:srgbClr val="6600CC"/>
              </a:buClr>
              <a:buFont typeface="Wingdings" panose="05000000000000000000" pitchFamily="2" charset="2"/>
              <a:buChar char=""/>
            </a:pPr>
            <a:r>
              <a:rPr lang="zh-CN" altLang="en-US" dirty="0">
                <a:solidFill>
                  <a:srgbClr val="000000"/>
                </a:solidFill>
                <a:ea typeface="宋体" panose="02010600030101010101" pitchFamily="2" charset="-122"/>
              </a:rPr>
              <a:t>在制作特效中使用的</a:t>
            </a:r>
            <a:r>
              <a:rPr lang="en-US" altLang="zh-CN" dirty="0">
                <a:solidFill>
                  <a:srgbClr val="000000"/>
                </a:solidFill>
                <a:ea typeface="宋体" panose="02010600030101010101" pitchFamily="2" charset="-122"/>
              </a:rPr>
              <a:t>160</a:t>
            </a:r>
            <a:r>
              <a:rPr lang="zh-CN" altLang="en-US" dirty="0">
                <a:solidFill>
                  <a:srgbClr val="000000"/>
                </a:solidFill>
                <a:ea typeface="宋体" panose="02010600030101010101" pitchFamily="2" charset="-122"/>
              </a:rPr>
              <a:t>台</a:t>
            </a:r>
            <a:r>
              <a:rPr lang="en-US" altLang="zh-CN" dirty="0">
                <a:solidFill>
                  <a:srgbClr val="000000"/>
                </a:solidFill>
                <a:ea typeface="宋体" panose="02010600030101010101" pitchFamily="2" charset="-122"/>
              </a:rPr>
              <a:t>Alpha</a:t>
            </a:r>
            <a:r>
              <a:rPr lang="zh-CN" altLang="en-US" dirty="0">
                <a:solidFill>
                  <a:srgbClr val="000000"/>
                </a:solidFill>
                <a:ea typeface="宋体" panose="02010600030101010101" pitchFamily="2" charset="-122"/>
              </a:rPr>
              <a:t>图形工作站中，有</a:t>
            </a:r>
            <a:r>
              <a:rPr lang="en-US" altLang="zh-CN" dirty="0">
                <a:solidFill>
                  <a:srgbClr val="000000"/>
                </a:solidFill>
                <a:ea typeface="宋体" panose="02010600030101010101" pitchFamily="2" charset="-122"/>
              </a:rPr>
              <a:t>105</a:t>
            </a:r>
            <a:r>
              <a:rPr lang="zh-CN" altLang="en-US" dirty="0">
                <a:solidFill>
                  <a:srgbClr val="000000"/>
                </a:solidFill>
                <a:ea typeface="宋体" panose="02010600030101010101" pitchFamily="2" charset="-122"/>
              </a:rPr>
              <a:t>台采用了</a:t>
            </a:r>
            <a:r>
              <a:rPr lang="en-US" altLang="zh-CN" dirty="0">
                <a:solidFill>
                  <a:srgbClr val="000000"/>
                </a:solidFill>
                <a:ea typeface="宋体" panose="02010600030101010101" pitchFamily="2" charset="-122"/>
              </a:rPr>
              <a:t>Linux</a:t>
            </a:r>
            <a:r>
              <a:rPr lang="zh-CN" altLang="en-US" dirty="0">
                <a:solidFill>
                  <a:srgbClr val="000000"/>
                </a:solidFill>
                <a:ea typeface="宋体" panose="02010600030101010101" pitchFamily="2" charset="-122"/>
              </a:rPr>
              <a:t>操作系统</a:t>
            </a:r>
            <a:endParaRPr lang="zh-CN" altLang="en-US" dirty="0">
              <a:solidFill>
                <a:srgbClr val="000000"/>
              </a:solidFill>
              <a:ea typeface="宋体" panose="02010600030101010101" pitchFamily="2" charset="-122"/>
            </a:endParaRPr>
          </a:p>
          <a:p>
            <a:pPr eaLnBrk="1" hangingPunct="1">
              <a:spcBef>
                <a:spcPts val="700"/>
              </a:spcBef>
              <a:buClr>
                <a:srgbClr val="6600CC"/>
              </a:buClr>
              <a:buFont typeface="Wingdings" panose="05000000000000000000" pitchFamily="2" charset="2"/>
              <a:buNone/>
            </a:pPr>
            <a:endParaRPr lang="en-US" altLang="zh-CN" dirty="0">
              <a:ea typeface="宋体" panose="02010600030101010101" pitchFamily="2" charset="-122"/>
            </a:endParaRPr>
          </a:p>
        </p:txBody>
      </p:sp>
      <p:pic>
        <p:nvPicPr>
          <p:cNvPr id="5120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15850" y="3392975"/>
            <a:ext cx="2419350" cy="29527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120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58830" y="2043749"/>
            <a:ext cx="2955925" cy="21971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1207"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42828" y="4284663"/>
            <a:ext cx="2447925" cy="25733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041400" y="1339850"/>
            <a:ext cx="3170238" cy="26749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32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925" y="1268413"/>
            <a:ext cx="3668713" cy="32115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32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5988" y="3681413"/>
            <a:ext cx="2590800" cy="22955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3253" name="Text Box 5"/>
          <p:cNvSpPr txBox="1">
            <a:spLocks noChangeArrowheads="1"/>
          </p:cNvSpPr>
          <p:nvPr/>
        </p:nvSpPr>
        <p:spPr bwMode="auto">
          <a:xfrm>
            <a:off x="2987675" y="6019800"/>
            <a:ext cx="3529013"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defTabSz="449580">
              <a:spcBef>
                <a:spcPct val="20000"/>
              </a:spcBef>
              <a:buClr>
                <a:schemeClr val="tx1"/>
              </a:buClr>
              <a:buFont typeface="Wingdings" panose="05000000000000000000" pitchFamily="2" charset="2"/>
              <a:buBlip>
                <a:blip r:embed="rId4"/>
              </a:buBlip>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b="1">
                <a:solidFill>
                  <a:srgbClr val="000000"/>
                </a:solidFill>
                <a:latin typeface="Arial" panose="020B0604020202020204" pitchFamily="34" charset="0"/>
                <a:ea typeface="黑体" panose="02010609060101010101" pitchFamily="49" charset="-122"/>
              </a:defRPr>
            </a:lvl1pPr>
            <a:lvl2pPr marL="742950" indent="-285750" defTabSz="449580">
              <a:spcBef>
                <a:spcPct val="20000"/>
              </a:spcBef>
              <a:buClr>
                <a:schemeClr val="tx1"/>
              </a:buClr>
              <a:buFont typeface="Wingdings" panose="05000000000000000000" pitchFamily="2" charset="2"/>
              <a:buBlip>
                <a:blip r:embed="rId5"/>
              </a:buBlip>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3366"/>
                </a:solidFill>
                <a:latin typeface="Arial" panose="020B0604020202020204" pitchFamily="34" charset="0"/>
                <a:ea typeface="黑体" panose="02010609060101010101" pitchFamily="49" charset="-122"/>
              </a:defRPr>
            </a:lvl2pPr>
            <a:lvl3pPr marL="1143000" indent="-228600" defTabSz="449580">
              <a:spcBef>
                <a:spcPct val="20000"/>
              </a:spcBef>
              <a:buClr>
                <a:srgbClr val="000099"/>
              </a:buClr>
              <a:buFont typeface="Wingdings" panose="05000000000000000000" pitchFamily="2" charset="2"/>
              <a:buChar char="p"/>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黑体" panose="02010609060101010101" pitchFamily="49" charset="-122"/>
              </a:defRPr>
            </a:lvl3pPr>
            <a:lvl4pPr marL="1600200" indent="-228600" defTabSz="449580">
              <a:spcBef>
                <a:spcPct val="20000"/>
              </a:spcBef>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黑体" panose="02010609060101010101" pitchFamily="49" charset="-122"/>
              </a:defRPr>
            </a:lvl4pPr>
            <a:lvl5pPr marL="2057400" indent="-228600" defTabSz="449580">
              <a:spcBef>
                <a:spcPct val="20000"/>
              </a:spcBef>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panose="020B0604020202020204" pitchFamily="34" charset="0"/>
                <a:ea typeface="黑体" panose="02010609060101010101" pitchFamily="49" charset="-122"/>
              </a:defRPr>
            </a:lvl5pPr>
            <a:lvl6pPr marL="2514600" indent="-228600" defTabSz="449580" eaLnBrk="0" fontAlgn="base" hangingPunct="0">
              <a:spcBef>
                <a:spcPct val="20000"/>
              </a:spcBef>
              <a:spcAft>
                <a:spcPct val="0"/>
              </a:spcAft>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panose="020B0604020202020204" pitchFamily="34" charset="0"/>
                <a:ea typeface="黑体" panose="02010609060101010101" pitchFamily="49" charset="-122"/>
              </a:defRPr>
            </a:lvl6pPr>
            <a:lvl7pPr marL="2971800" indent="-228600" defTabSz="449580" eaLnBrk="0" fontAlgn="base" hangingPunct="0">
              <a:spcBef>
                <a:spcPct val="20000"/>
              </a:spcBef>
              <a:spcAft>
                <a:spcPct val="0"/>
              </a:spcAft>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panose="020B0604020202020204" pitchFamily="34" charset="0"/>
                <a:ea typeface="黑体" panose="02010609060101010101" pitchFamily="49" charset="-122"/>
              </a:defRPr>
            </a:lvl7pPr>
            <a:lvl8pPr marL="3429000" indent="-228600" defTabSz="449580" eaLnBrk="0" fontAlgn="base" hangingPunct="0">
              <a:spcBef>
                <a:spcPct val="20000"/>
              </a:spcBef>
              <a:spcAft>
                <a:spcPct val="0"/>
              </a:spcAft>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panose="020B0604020202020204" pitchFamily="34" charset="0"/>
                <a:ea typeface="黑体" panose="02010609060101010101" pitchFamily="49" charset="-122"/>
              </a:defRPr>
            </a:lvl8pPr>
            <a:lvl9pPr marL="3886200" indent="-228600" defTabSz="449580" eaLnBrk="0" fontAlgn="base" hangingPunct="0">
              <a:spcBef>
                <a:spcPct val="20000"/>
              </a:spcBef>
              <a:spcAft>
                <a:spcPct val="0"/>
              </a:spcAft>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panose="020B0604020202020204" pitchFamily="34" charset="0"/>
                <a:ea typeface="黑体" panose="02010609060101010101" pitchFamily="49" charset="-122"/>
              </a:defRPr>
            </a:lvl9pPr>
          </a:lstStyle>
          <a:p>
            <a:pPr>
              <a:spcBef>
                <a:spcPts val="1065"/>
              </a:spcBef>
              <a:buClrTx/>
              <a:buFont typeface="Arial" panose="020B0604020202020204" pitchFamily="34" charset="0"/>
              <a:buNone/>
            </a:pPr>
            <a:r>
              <a:rPr lang="zh-CN" altLang="en-US" sz="1700" b="0">
                <a:solidFill>
                  <a:srgbClr val="233DA9"/>
                </a:solidFill>
                <a:ea typeface="宋体" panose="02010600030101010101" pitchFamily="2" charset="-122"/>
              </a:rPr>
              <a:t>在</a:t>
            </a:r>
            <a:r>
              <a:rPr lang="en-US" altLang="zh-CN" sz="1700" b="0">
                <a:solidFill>
                  <a:srgbClr val="233DA9"/>
                </a:solidFill>
                <a:ea typeface="宋体" panose="02010600030101010101" pitchFamily="2" charset="-122"/>
              </a:rPr>
              <a:t>linux</a:t>
            </a:r>
            <a:r>
              <a:rPr lang="zh-CN" altLang="en-US" sz="1700" b="0">
                <a:solidFill>
                  <a:srgbClr val="233DA9"/>
                </a:solidFill>
                <a:ea typeface="宋体" panose="02010600030101010101" pitchFamily="2" charset="-122"/>
              </a:rPr>
              <a:t>操作系统下制作的鲜活逼真的</a:t>
            </a:r>
            <a:r>
              <a:rPr lang="en-US" altLang="zh-CN" sz="1700" b="0">
                <a:solidFill>
                  <a:srgbClr val="233DA9"/>
                </a:solidFill>
                <a:ea typeface="宋体" panose="02010600030101010101" pitchFamily="2" charset="-122"/>
              </a:rPr>
              <a:t>Yoda</a:t>
            </a:r>
            <a:r>
              <a:rPr lang="zh-CN" altLang="en-US" sz="1700" b="0">
                <a:solidFill>
                  <a:srgbClr val="233DA9"/>
                </a:solidFill>
                <a:ea typeface="宋体" panose="02010600030101010101" pitchFamily="2" charset="-122"/>
              </a:rPr>
              <a:t>大师。</a:t>
            </a:r>
            <a:endParaRPr lang="zh-CN" altLang="en-US" sz="1700" b="0">
              <a:solidFill>
                <a:srgbClr val="233DA9"/>
              </a:solidFill>
              <a:ea typeface="宋体" panose="02010600030101010101" pitchFamily="2" charset="-122"/>
            </a:endParaRPr>
          </a:p>
        </p:txBody>
      </p:sp>
      <p:sp>
        <p:nvSpPr>
          <p:cNvPr id="53254" name="Rectangle 6"/>
          <p:cNvSpPr>
            <a:spLocks noChangeArrowheads="1"/>
          </p:cNvSpPr>
          <p:nvPr/>
        </p:nvSpPr>
        <p:spPr bwMode="auto">
          <a:xfrm>
            <a:off x="576263" y="4100513"/>
            <a:ext cx="2976562"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lvl1pPr defTabSz="449580">
              <a:spcBef>
                <a:spcPct val="20000"/>
              </a:spcBef>
              <a:buClr>
                <a:schemeClr val="tx1"/>
              </a:buClr>
              <a:buFont typeface="Wingdings" panose="05000000000000000000" pitchFamily="2" charset="2"/>
              <a:buBlip>
                <a:blip r:embed="rId4"/>
              </a:buBlip>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b="1">
                <a:solidFill>
                  <a:srgbClr val="000000"/>
                </a:solidFill>
                <a:latin typeface="Arial" panose="020B0604020202020204" pitchFamily="34" charset="0"/>
                <a:ea typeface="黑体" panose="02010609060101010101" pitchFamily="49" charset="-122"/>
              </a:defRPr>
            </a:lvl1pPr>
            <a:lvl2pPr marL="742950" indent="-285750" defTabSz="449580">
              <a:spcBef>
                <a:spcPct val="20000"/>
              </a:spcBef>
              <a:buClr>
                <a:schemeClr val="tx1"/>
              </a:buClr>
              <a:buFont typeface="Wingdings" panose="05000000000000000000" pitchFamily="2" charset="2"/>
              <a:buBlip>
                <a:blip r:embed="rId5"/>
              </a:buBlip>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3366"/>
                </a:solidFill>
                <a:latin typeface="Arial" panose="020B0604020202020204" pitchFamily="34" charset="0"/>
                <a:ea typeface="黑体" panose="02010609060101010101" pitchFamily="49" charset="-122"/>
              </a:defRPr>
            </a:lvl2pPr>
            <a:lvl3pPr marL="1143000" indent="-228600" defTabSz="449580">
              <a:spcBef>
                <a:spcPct val="20000"/>
              </a:spcBef>
              <a:buClr>
                <a:srgbClr val="000099"/>
              </a:buClr>
              <a:buFont typeface="Wingdings" panose="05000000000000000000" pitchFamily="2" charset="2"/>
              <a:buChar char="p"/>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黑体" panose="02010609060101010101" pitchFamily="49" charset="-122"/>
              </a:defRPr>
            </a:lvl3pPr>
            <a:lvl4pPr marL="1600200" indent="-228600" defTabSz="449580">
              <a:spcBef>
                <a:spcPct val="20000"/>
              </a:spcBef>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黑体" panose="02010609060101010101" pitchFamily="49" charset="-122"/>
              </a:defRPr>
            </a:lvl4pPr>
            <a:lvl5pPr marL="2057400" indent="-228600" defTabSz="449580">
              <a:spcBef>
                <a:spcPct val="20000"/>
              </a:spcBef>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panose="020B0604020202020204" pitchFamily="34" charset="0"/>
                <a:ea typeface="黑体" panose="02010609060101010101" pitchFamily="49" charset="-122"/>
              </a:defRPr>
            </a:lvl5pPr>
            <a:lvl6pPr marL="2514600" indent="-228600" defTabSz="449580" eaLnBrk="0" fontAlgn="base" hangingPunct="0">
              <a:spcBef>
                <a:spcPct val="20000"/>
              </a:spcBef>
              <a:spcAft>
                <a:spcPct val="0"/>
              </a:spcAft>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panose="020B0604020202020204" pitchFamily="34" charset="0"/>
                <a:ea typeface="黑体" panose="02010609060101010101" pitchFamily="49" charset="-122"/>
              </a:defRPr>
            </a:lvl6pPr>
            <a:lvl7pPr marL="2971800" indent="-228600" defTabSz="449580" eaLnBrk="0" fontAlgn="base" hangingPunct="0">
              <a:spcBef>
                <a:spcPct val="20000"/>
              </a:spcBef>
              <a:spcAft>
                <a:spcPct val="0"/>
              </a:spcAft>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panose="020B0604020202020204" pitchFamily="34" charset="0"/>
                <a:ea typeface="黑体" panose="02010609060101010101" pitchFamily="49" charset="-122"/>
              </a:defRPr>
            </a:lvl7pPr>
            <a:lvl8pPr marL="3429000" indent="-228600" defTabSz="449580" eaLnBrk="0" fontAlgn="base" hangingPunct="0">
              <a:spcBef>
                <a:spcPct val="20000"/>
              </a:spcBef>
              <a:spcAft>
                <a:spcPct val="0"/>
              </a:spcAft>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panose="020B0604020202020204" pitchFamily="34" charset="0"/>
                <a:ea typeface="黑体" panose="02010609060101010101" pitchFamily="49" charset="-122"/>
              </a:defRPr>
            </a:lvl8pPr>
            <a:lvl9pPr marL="3886200" indent="-228600" defTabSz="449580" eaLnBrk="0" fontAlgn="base" hangingPunct="0">
              <a:spcBef>
                <a:spcPct val="20000"/>
              </a:spcBef>
              <a:spcAft>
                <a:spcPct val="0"/>
              </a:spcAft>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panose="020B0604020202020204" pitchFamily="34" charset="0"/>
                <a:ea typeface="黑体" panose="02010609060101010101" pitchFamily="49" charset="-122"/>
              </a:defRPr>
            </a:lvl9pPr>
          </a:lstStyle>
          <a:p>
            <a:pPr>
              <a:spcBef>
                <a:spcPct val="0"/>
              </a:spcBef>
              <a:buClrTx/>
              <a:buFont typeface="Arial" panose="020B0604020202020204" pitchFamily="34" charset="0"/>
              <a:buNone/>
            </a:pPr>
            <a:r>
              <a:rPr lang="en-US" altLang="zh-CN" sz="1700" b="0">
                <a:solidFill>
                  <a:srgbClr val="233DA9"/>
                </a:solidFill>
                <a:ea typeface="宋体" panose="02010600030101010101" pitchFamily="2" charset="-122"/>
              </a:rPr>
              <a:t>《</a:t>
            </a:r>
            <a:r>
              <a:rPr lang="zh-CN" altLang="en-US" sz="1700" b="0">
                <a:solidFill>
                  <a:srgbClr val="233DA9"/>
                </a:solidFill>
                <a:ea typeface="宋体" panose="02010600030101010101" pitchFamily="2" charset="-122"/>
              </a:rPr>
              <a:t>指环王</a:t>
            </a:r>
            <a:r>
              <a:rPr lang="en-US" altLang="zh-CN" sz="1700" b="0">
                <a:solidFill>
                  <a:srgbClr val="233DA9"/>
                </a:solidFill>
                <a:ea typeface="宋体" panose="02010600030101010101" pitchFamily="2" charset="-122"/>
              </a:rPr>
              <a:t>2》</a:t>
            </a:r>
            <a:r>
              <a:rPr lang="zh-CN" altLang="en-US" sz="1700" b="0">
                <a:solidFill>
                  <a:srgbClr val="233DA9"/>
                </a:solidFill>
                <a:ea typeface="宋体" panose="02010600030101010101" pitchFamily="2" charset="-122"/>
              </a:rPr>
              <a:t>，使用</a:t>
            </a:r>
            <a:r>
              <a:rPr lang="en-US" altLang="zh-CN" sz="1700" b="0">
                <a:solidFill>
                  <a:srgbClr val="233DA9"/>
                </a:solidFill>
                <a:ea typeface="宋体" panose="02010600030101010101" pitchFamily="2" charset="-122"/>
              </a:rPr>
              <a:t>Linux</a:t>
            </a:r>
            <a:r>
              <a:rPr lang="zh-CN" altLang="en-US" sz="1700" b="0">
                <a:solidFill>
                  <a:srgbClr val="233DA9"/>
                </a:solidFill>
                <a:ea typeface="宋体" panose="02010600030101010101" pitchFamily="2" charset="-122"/>
              </a:rPr>
              <a:t>创</a:t>
            </a:r>
            <a:endParaRPr lang="zh-CN" altLang="en-US" sz="1700" b="0">
              <a:solidFill>
                <a:srgbClr val="233DA9"/>
              </a:solidFill>
              <a:ea typeface="宋体" panose="02010600030101010101" pitchFamily="2" charset="-122"/>
            </a:endParaRPr>
          </a:p>
          <a:p>
            <a:pPr>
              <a:spcBef>
                <a:spcPct val="0"/>
              </a:spcBef>
              <a:buClrTx/>
              <a:buFont typeface="Arial" panose="020B0604020202020204" pitchFamily="34" charset="0"/>
              <a:buNone/>
            </a:pPr>
            <a:r>
              <a:rPr lang="zh-CN" altLang="en-US" sz="1700" b="0">
                <a:solidFill>
                  <a:srgbClr val="233DA9"/>
                </a:solidFill>
                <a:ea typeface="宋体" panose="02010600030101010101" pitchFamily="2" charset="-122"/>
              </a:rPr>
              <a:t>建的数字演员。 </a:t>
            </a:r>
            <a:endParaRPr lang="zh-CN" altLang="en-US" sz="1700" b="0">
              <a:solidFill>
                <a:srgbClr val="233DA9"/>
              </a:solidFill>
              <a:ea typeface="宋体" panose="02010600030101010101" pitchFamily="2" charset="-122"/>
            </a:endParaRPr>
          </a:p>
        </p:txBody>
      </p:sp>
    </p:spTree>
  </p:cSld>
  <p:clrMapOvr>
    <a:masterClrMapping/>
  </p:clrMapOvr>
  <p:transition spd="med">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08013" y="2071688"/>
            <a:ext cx="3783012" cy="24209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5299" name="Text Box 3"/>
          <p:cNvSpPr txBox="1">
            <a:spLocks noChangeArrowheads="1"/>
          </p:cNvSpPr>
          <p:nvPr/>
        </p:nvSpPr>
        <p:spPr bwMode="auto">
          <a:xfrm>
            <a:off x="4684713" y="1828800"/>
            <a:ext cx="4002087" cy="4494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1630" indent="-341630" defTabSz="449580">
              <a:spcBef>
                <a:spcPct val="20000"/>
              </a:spcBef>
              <a:buClr>
                <a:schemeClr val="tx1"/>
              </a:buClr>
              <a:buFont typeface="Wingdings" panose="05000000000000000000" pitchFamily="2" charset="2"/>
              <a:buBlip>
                <a:blip r:embed="rId2"/>
              </a:buBlip>
              <a:tabLst>
                <a:tab pos="911225" algn="l"/>
                <a:tab pos="1825625" algn="l"/>
                <a:tab pos="2740025" algn="l"/>
                <a:tab pos="3654425" algn="l"/>
                <a:tab pos="4568825" algn="l"/>
                <a:tab pos="5483225" algn="l"/>
                <a:tab pos="6397625" algn="l"/>
                <a:tab pos="7312025" algn="l"/>
                <a:tab pos="8226425" algn="l"/>
                <a:tab pos="9140825" algn="l"/>
                <a:tab pos="10055225" algn="l"/>
              </a:tabLst>
              <a:defRPr sz="2800" b="1">
                <a:solidFill>
                  <a:srgbClr val="000000"/>
                </a:solidFill>
                <a:latin typeface="Arial" panose="020B0604020202020204" pitchFamily="34" charset="0"/>
                <a:ea typeface="黑体" panose="02010609060101010101" pitchFamily="49" charset="-122"/>
              </a:defRPr>
            </a:lvl1pPr>
            <a:lvl2pPr marL="742950" indent="-285750" defTabSz="449580">
              <a:spcBef>
                <a:spcPct val="20000"/>
              </a:spcBef>
              <a:buClr>
                <a:schemeClr val="tx1"/>
              </a:buClr>
              <a:buFont typeface="Wingdings" panose="05000000000000000000" pitchFamily="2" charset="2"/>
              <a:buBlip>
                <a:blip r:embed="rId3"/>
              </a:buBlip>
              <a:tabLst>
                <a:tab pos="911225" algn="l"/>
                <a:tab pos="1825625" algn="l"/>
                <a:tab pos="2740025" algn="l"/>
                <a:tab pos="3654425" algn="l"/>
                <a:tab pos="4568825" algn="l"/>
                <a:tab pos="5483225" algn="l"/>
                <a:tab pos="6397625" algn="l"/>
                <a:tab pos="7312025" algn="l"/>
                <a:tab pos="8226425" algn="l"/>
                <a:tab pos="9140825" algn="l"/>
                <a:tab pos="10055225" algn="l"/>
              </a:tabLst>
              <a:defRPr sz="2400" b="1">
                <a:solidFill>
                  <a:srgbClr val="003366"/>
                </a:solidFill>
                <a:latin typeface="Arial" panose="020B0604020202020204" pitchFamily="34" charset="0"/>
                <a:ea typeface="黑体" panose="02010609060101010101" pitchFamily="49" charset="-122"/>
              </a:defRPr>
            </a:lvl2pPr>
            <a:lvl3pPr marL="1143000" indent="-228600" defTabSz="449580">
              <a:spcBef>
                <a:spcPct val="20000"/>
              </a:spcBef>
              <a:buClr>
                <a:srgbClr val="000099"/>
              </a:buClr>
              <a:buFont typeface="Wingdings" panose="05000000000000000000" pitchFamily="2" charset="2"/>
              <a:buChar char="p"/>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panose="020B0604020202020204" pitchFamily="34" charset="0"/>
                <a:ea typeface="黑体" panose="02010609060101010101" pitchFamily="49" charset="-122"/>
              </a:defRPr>
            </a:lvl3pPr>
            <a:lvl4pPr marL="1600200" indent="-228600" defTabSz="449580">
              <a:spcBef>
                <a:spcPct val="20000"/>
              </a:spcBef>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黑体" panose="02010609060101010101" pitchFamily="49" charset="-122"/>
              </a:defRPr>
            </a:lvl4pPr>
            <a:lvl5pPr marL="2057400" indent="-228600" defTabSz="449580">
              <a:spcBef>
                <a:spcPct val="20000"/>
              </a:spcBef>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1600">
                <a:solidFill>
                  <a:srgbClr val="000000"/>
                </a:solidFill>
                <a:latin typeface="Arial" panose="020B0604020202020204" pitchFamily="34" charset="0"/>
                <a:ea typeface="黑体" panose="02010609060101010101" pitchFamily="49" charset="-122"/>
              </a:defRPr>
            </a:lvl5pPr>
            <a:lvl6pPr marL="2514600" indent="-228600" defTabSz="449580" eaLnBrk="0" fontAlgn="base" hangingPunct="0">
              <a:spcBef>
                <a:spcPct val="20000"/>
              </a:spcBef>
              <a:spcAft>
                <a:spcPct val="0"/>
              </a:spcAft>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1600">
                <a:solidFill>
                  <a:srgbClr val="000000"/>
                </a:solidFill>
                <a:latin typeface="Arial" panose="020B0604020202020204" pitchFamily="34" charset="0"/>
                <a:ea typeface="黑体" panose="02010609060101010101" pitchFamily="49" charset="-122"/>
              </a:defRPr>
            </a:lvl6pPr>
            <a:lvl7pPr marL="2971800" indent="-228600" defTabSz="449580" eaLnBrk="0" fontAlgn="base" hangingPunct="0">
              <a:spcBef>
                <a:spcPct val="20000"/>
              </a:spcBef>
              <a:spcAft>
                <a:spcPct val="0"/>
              </a:spcAft>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1600">
                <a:solidFill>
                  <a:srgbClr val="000000"/>
                </a:solidFill>
                <a:latin typeface="Arial" panose="020B0604020202020204" pitchFamily="34" charset="0"/>
                <a:ea typeface="黑体" panose="02010609060101010101" pitchFamily="49" charset="-122"/>
              </a:defRPr>
            </a:lvl7pPr>
            <a:lvl8pPr marL="3429000" indent="-228600" defTabSz="449580" eaLnBrk="0" fontAlgn="base" hangingPunct="0">
              <a:spcBef>
                <a:spcPct val="20000"/>
              </a:spcBef>
              <a:spcAft>
                <a:spcPct val="0"/>
              </a:spcAft>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1600">
                <a:solidFill>
                  <a:srgbClr val="000000"/>
                </a:solidFill>
                <a:latin typeface="Arial" panose="020B0604020202020204" pitchFamily="34" charset="0"/>
                <a:ea typeface="黑体" panose="02010609060101010101" pitchFamily="49" charset="-122"/>
              </a:defRPr>
            </a:lvl8pPr>
            <a:lvl9pPr marL="3886200" indent="-228600" defTabSz="449580" eaLnBrk="0" fontAlgn="base" hangingPunct="0">
              <a:spcBef>
                <a:spcPct val="20000"/>
              </a:spcBef>
              <a:spcAft>
                <a:spcPct val="0"/>
              </a:spcAft>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1600">
                <a:solidFill>
                  <a:srgbClr val="000000"/>
                </a:solidFill>
                <a:latin typeface="Arial" panose="020B0604020202020204" pitchFamily="34" charset="0"/>
                <a:ea typeface="黑体" panose="02010609060101010101" pitchFamily="49" charset="-122"/>
              </a:defRPr>
            </a:lvl9pPr>
          </a:lstStyle>
          <a:p>
            <a:pPr eaLnBrk="1" hangingPunct="1">
              <a:spcBef>
                <a:spcPts val="525"/>
              </a:spcBef>
              <a:buClr>
                <a:srgbClr val="6600CC"/>
              </a:buClr>
              <a:buFont typeface="Wingdings" panose="05000000000000000000" pitchFamily="2" charset="2"/>
              <a:buChar char=""/>
            </a:pPr>
            <a:r>
              <a:rPr lang="zh-CN" altLang="en-US" sz="2100">
                <a:ea typeface="宋体" panose="02010600030101010101" pitchFamily="2" charset="-122"/>
              </a:rPr>
              <a:t>美国国家航空航天局</a:t>
            </a:r>
            <a:r>
              <a:rPr lang="en-US" altLang="zh-CN" sz="2100">
                <a:ea typeface="宋体" panose="02010600030101010101" pitchFamily="2" charset="-122"/>
              </a:rPr>
              <a:t>Ames</a:t>
            </a:r>
            <a:r>
              <a:rPr lang="zh-CN" altLang="en-US" sz="2100">
                <a:ea typeface="宋体" panose="02010600030101010101" pitchFamily="2" charset="-122"/>
              </a:rPr>
              <a:t>研究中心日前制造出了一种采用</a:t>
            </a:r>
            <a:r>
              <a:rPr lang="en-US" altLang="zh-CN" sz="2100">
                <a:ea typeface="宋体" panose="02010600030101010101" pitchFamily="2" charset="-122"/>
              </a:rPr>
              <a:t>Linux</a:t>
            </a:r>
            <a:r>
              <a:rPr lang="zh-CN" altLang="en-US" sz="2100">
                <a:ea typeface="宋体" panose="02010600030101010101" pitchFamily="2" charset="-122"/>
              </a:rPr>
              <a:t>操作系统和奔腾</a:t>
            </a:r>
            <a:r>
              <a:rPr lang="en-US" altLang="zh-CN" sz="2100">
                <a:ea typeface="宋体" panose="02010600030101010101" pitchFamily="2" charset="-122"/>
              </a:rPr>
              <a:t>Ⅲ</a:t>
            </a:r>
            <a:r>
              <a:rPr lang="zh-CN" altLang="en-US" sz="2100">
                <a:ea typeface="宋体" panose="02010600030101010101" pitchFamily="2" charset="-122"/>
              </a:rPr>
              <a:t>微处理器的个人卫星辅助设备（</a:t>
            </a:r>
            <a:r>
              <a:rPr lang="en-US" altLang="zh-CN" sz="2100">
                <a:ea typeface="宋体" panose="02010600030101010101" pitchFamily="2" charset="-122"/>
              </a:rPr>
              <a:t>Personal Satellite Assistant</a:t>
            </a:r>
            <a:r>
              <a:rPr lang="zh-CN" altLang="en-US" sz="2100">
                <a:ea typeface="宋体" panose="02010600030101010101" pitchFamily="2" charset="-122"/>
              </a:rPr>
              <a:t>），即一种机器人装置，未来将用来帮助航空器和在国际空间站上执行任务的宇航员。</a:t>
            </a:r>
            <a:endParaRPr lang="zh-CN" altLang="en-US" sz="2100">
              <a:ea typeface="宋体" panose="02010600030101010101" pitchFamily="2" charset="-122"/>
            </a:endParaRPr>
          </a:p>
        </p:txBody>
      </p:sp>
      <p:pic>
        <p:nvPicPr>
          <p:cNvPr id="553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2825" y="4064000"/>
            <a:ext cx="1512888" cy="1955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6565" name="Rectangle 5"/>
          <p:cNvSpPr>
            <a:spLocks noGrp="1" noChangeArrowheads="1"/>
          </p:cNvSpPr>
          <p:nvPr>
            <p:ph type="title" idx="4294967295"/>
          </p:nvPr>
        </p:nvSpPr>
        <p:spPr>
          <a:xfrm>
            <a:off x="78105" y="242253"/>
            <a:ext cx="7772400" cy="520700"/>
          </a:xfrm>
          <a:effectLst/>
          <a:extLst>
            <a:ext uri="{AF507438-7753-43E0-B8FC-AC1667EBCBE1}">
              <a14:hiddenEffects xmlns:a14="http://schemas.microsoft.com/office/drawing/2010/main">
                <a:effectLst>
                  <a:outerShdw dist="17961" dir="2700000" algn="ctr" rotWithShape="0">
                    <a:schemeClr val="bg1">
                      <a:alpha val="50000"/>
                    </a:schemeClr>
                  </a:outerShdw>
                </a:effectLst>
              </a14:hiddenEffects>
            </a:ext>
          </a:extLst>
        </p:spPr>
        <p:txBody>
          <a:bodyPr/>
          <a:lstStyle/>
          <a:p>
            <a:pPr defTabSz="449580"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zh-CN" altLang="en-US" sz="2800" dirty="0" smtClean="0">
                <a:effectLst>
                  <a:outerShdw blurRad="38100" dist="38100" dir="2700000" algn="tl">
                    <a:srgbClr val="C0C0C0"/>
                  </a:outerShdw>
                </a:effectLst>
                <a:ea typeface="宋体" panose="02010600030101010101" pitchFamily="2" charset="-122"/>
              </a:rPr>
              <a:t>应用到</a:t>
            </a:r>
            <a:r>
              <a:rPr lang="en-US" sz="2800" dirty="0" smtClean="0">
                <a:effectLst>
                  <a:outerShdw blurRad="38100" dist="38100" dir="2700000" algn="tl">
                    <a:srgbClr val="C0C0C0"/>
                  </a:outerShdw>
                </a:effectLst>
                <a:ea typeface="宋体" panose="02010600030101010101" pitchFamily="2" charset="-122"/>
              </a:rPr>
              <a:t>Linux</a:t>
            </a:r>
            <a:r>
              <a:rPr lang="zh-CN" altLang="en-US" sz="2800" dirty="0" smtClean="0">
                <a:effectLst>
                  <a:outerShdw blurRad="38100" dist="38100" dir="2700000" algn="tl">
                    <a:srgbClr val="C0C0C0"/>
                  </a:outerShdw>
                </a:effectLst>
                <a:ea typeface="宋体" panose="02010600030101010101" pitchFamily="2" charset="-122"/>
              </a:rPr>
              <a:t>的机器人！！！</a:t>
            </a:r>
            <a:endParaRPr lang="zh-CN" altLang="en-US" sz="2800" dirty="0" smtClean="0">
              <a:effectLst>
                <a:outerShdw blurRad="38100" dist="38100" dir="2700000" algn="tl">
                  <a:srgbClr val="C0C0C0"/>
                </a:outerShdw>
              </a:effectLst>
              <a:ea typeface="宋体" panose="02010600030101010101" pitchFamily="2" charset="-122"/>
            </a:endParaRPr>
          </a:p>
        </p:txBody>
      </p:sp>
    </p:spTree>
  </p:cSld>
  <p:clrMapOvr>
    <a:masterClrMapping/>
  </p:clrMapOvr>
  <p:transition spd="med">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灯片编号占位符 3"/>
          <p:cNvSpPr txBox="1">
            <a:spLocks noGrp="1" noChangeArrowheads="1"/>
          </p:cNvSpPr>
          <p:nvPr/>
        </p:nvSpPr>
        <p:spPr bwMode="auto">
          <a:xfrm>
            <a:off x="8451850" y="6481763"/>
            <a:ext cx="65722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1"/>
              </a:buClr>
              <a:buFont typeface="Wingdings" panose="05000000000000000000" pitchFamily="2" charset="2"/>
              <a:buBlip>
                <a:blip r:embed="rId1"/>
              </a:buBlip>
              <a:defRPr sz="2800" b="1">
                <a:solidFill>
                  <a:srgbClr val="000000"/>
                </a:solidFill>
                <a:latin typeface="Arial" panose="020B0604020202020204" pitchFamily="34" charset="0"/>
                <a:ea typeface="黑体" panose="02010609060101010101" pitchFamily="49" charset="-122"/>
              </a:defRPr>
            </a:lvl1pPr>
            <a:lvl2pPr marL="742950" indent="-285750">
              <a:spcBef>
                <a:spcPct val="20000"/>
              </a:spcBef>
              <a:buClr>
                <a:schemeClr val="tx1"/>
              </a:buClr>
              <a:buFont typeface="Wingdings" panose="05000000000000000000" pitchFamily="2" charset="2"/>
              <a:buBlip>
                <a:blip r:embed="rId2"/>
              </a:buBlip>
              <a:defRPr sz="2400" b="1">
                <a:solidFill>
                  <a:srgbClr val="003366"/>
                </a:solidFill>
                <a:latin typeface="Arial" panose="020B0604020202020204" pitchFamily="34" charset="0"/>
                <a:ea typeface="黑体" panose="02010609060101010101" pitchFamily="49" charset="-122"/>
              </a:defRPr>
            </a:lvl2pPr>
            <a:lvl3pPr marL="1143000" indent="-228600">
              <a:spcBef>
                <a:spcPct val="20000"/>
              </a:spcBef>
              <a:buClr>
                <a:srgbClr val="000099"/>
              </a:buClr>
              <a:buFont typeface="Wingdings" panose="05000000000000000000" pitchFamily="2" charset="2"/>
              <a:buChar char="p"/>
              <a:defRPr sz="2000">
                <a:solidFill>
                  <a:srgbClr val="000000"/>
                </a:solidFill>
                <a:latin typeface="Arial" panose="020B0604020202020204" pitchFamily="34" charset="0"/>
                <a:ea typeface="黑体" panose="02010609060101010101" pitchFamily="49" charset="-122"/>
              </a:defRPr>
            </a:lvl3pPr>
            <a:lvl4pPr marL="1600200" indent="-228600">
              <a:spcBef>
                <a:spcPct val="20000"/>
              </a:spcBef>
              <a:buFont typeface="Wingdings" panose="05000000000000000000" pitchFamily="2" charset="2"/>
              <a:buChar char="–"/>
              <a:defRPr>
                <a:solidFill>
                  <a:srgbClr val="000000"/>
                </a:solidFill>
                <a:latin typeface="Arial" panose="020B0604020202020204" pitchFamily="34" charset="0"/>
                <a:ea typeface="黑体" panose="02010609060101010101" pitchFamily="49" charset="-122"/>
              </a:defRPr>
            </a:lvl4pPr>
            <a:lvl5pPr marL="2057400" indent="-228600">
              <a:spcBef>
                <a:spcPct val="20000"/>
              </a:spcBef>
              <a:buFont typeface="Wingdings" panose="05000000000000000000" pitchFamily="2" charset="2"/>
              <a:buChar char="»"/>
              <a:defRPr sz="1600">
                <a:solidFill>
                  <a:srgbClr val="000000"/>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Font typeface="Wingdings" panose="05000000000000000000" pitchFamily="2" charset="2"/>
              <a:buChar char="»"/>
              <a:defRPr sz="1600">
                <a:solidFill>
                  <a:srgbClr val="000000"/>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Font typeface="Wingdings" panose="05000000000000000000" pitchFamily="2" charset="2"/>
              <a:buChar char="»"/>
              <a:defRPr sz="1600">
                <a:solidFill>
                  <a:srgbClr val="000000"/>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Font typeface="Wingdings" panose="05000000000000000000" pitchFamily="2" charset="2"/>
              <a:buChar char="»"/>
              <a:defRPr sz="1600">
                <a:solidFill>
                  <a:srgbClr val="000000"/>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Font typeface="Wingdings" panose="05000000000000000000" pitchFamily="2" charset="2"/>
              <a:buChar char="»"/>
              <a:defRPr sz="1600">
                <a:solidFill>
                  <a:srgbClr val="000000"/>
                </a:solidFill>
                <a:latin typeface="Arial" panose="020B0604020202020204" pitchFamily="34" charset="0"/>
                <a:ea typeface="黑体" panose="02010609060101010101" pitchFamily="49" charset="-122"/>
              </a:defRPr>
            </a:lvl9pPr>
          </a:lstStyle>
          <a:p>
            <a:pPr eaLnBrk="1" hangingPunct="1">
              <a:spcBef>
                <a:spcPct val="0"/>
              </a:spcBef>
              <a:buClrTx/>
              <a:buFont typeface="Arial" panose="020B0604020202020204" pitchFamily="34" charset="0"/>
              <a:buNone/>
              <a:defRPr/>
            </a:pPr>
            <a:fld id="{D1E8898F-2848-48BF-B857-F895B88385B1}" type="slidenum">
              <a:rPr lang="en-US" sz="1400" smtClean="0">
                <a:solidFill>
                  <a:srgbClr val="FFFFFF"/>
                </a:solidFill>
                <a:effectLst>
                  <a:outerShdw blurRad="38100" dist="38100" dir="2700000" algn="tl">
                    <a:srgbClr val="C0C0C0"/>
                  </a:outerShdw>
                </a:effectLst>
                <a:ea typeface="宋体" panose="02010600030101010101" pitchFamily="2" charset="-122"/>
              </a:rPr>
            </a:fld>
            <a:endParaRPr lang="en-US" sz="1400" smtClean="0">
              <a:solidFill>
                <a:srgbClr val="FFFFFF"/>
              </a:solidFill>
              <a:effectLst>
                <a:outerShdw blurRad="38100" dist="38100" dir="2700000" algn="tl">
                  <a:srgbClr val="C0C0C0"/>
                </a:outerShdw>
              </a:effectLst>
              <a:ea typeface="宋体" panose="02010600030101010101" pitchFamily="2" charset="-122"/>
            </a:endParaRPr>
          </a:p>
        </p:txBody>
      </p:sp>
      <p:sp>
        <p:nvSpPr>
          <p:cNvPr id="67587" name="Rectangle 4"/>
          <p:cNvSpPr>
            <a:spLocks noGrp="1" noChangeArrowheads="1"/>
          </p:cNvSpPr>
          <p:nvPr/>
        </p:nvSpPr>
        <p:spPr bwMode="auto">
          <a:xfrm>
            <a:off x="-109056" y="212091"/>
            <a:ext cx="5328691" cy="521970"/>
          </a:xfrm>
          <a:prstGeom prst="rect">
            <a:avLst/>
          </a:prstGeom>
          <a:noFill/>
          <a:ln>
            <a:noFill/>
          </a:ln>
          <a:effectLst>
            <a:outerShdw dist="17961" dir="2700000" algn="ctr" rotWithShape="0">
              <a:schemeClr val="bg1">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lr>
                <a:schemeClr val="tx1"/>
              </a:buClr>
              <a:buFont typeface="Wingdings" panose="05000000000000000000" pitchFamily="2" charset="2"/>
              <a:buBlip>
                <a:blip r:embed="rId1"/>
              </a:buBlip>
              <a:defRPr sz="2800" b="1">
                <a:solidFill>
                  <a:srgbClr val="000000"/>
                </a:solidFill>
                <a:latin typeface="Arial" panose="020B0604020202020204" pitchFamily="34" charset="0"/>
                <a:ea typeface="黑体" panose="02010609060101010101" pitchFamily="49" charset="-122"/>
              </a:defRPr>
            </a:lvl1pPr>
            <a:lvl2pPr marL="742950" indent="-285750">
              <a:spcBef>
                <a:spcPct val="20000"/>
              </a:spcBef>
              <a:buClr>
                <a:schemeClr val="tx1"/>
              </a:buClr>
              <a:buFont typeface="Wingdings" panose="05000000000000000000" pitchFamily="2" charset="2"/>
              <a:buBlip>
                <a:blip r:embed="rId2"/>
              </a:buBlip>
              <a:defRPr sz="2400" b="1">
                <a:solidFill>
                  <a:srgbClr val="003366"/>
                </a:solidFill>
                <a:latin typeface="Arial" panose="020B0604020202020204" pitchFamily="34" charset="0"/>
                <a:ea typeface="黑体" panose="02010609060101010101" pitchFamily="49" charset="-122"/>
              </a:defRPr>
            </a:lvl2pPr>
            <a:lvl3pPr marL="1143000" indent="-228600">
              <a:spcBef>
                <a:spcPct val="20000"/>
              </a:spcBef>
              <a:buClr>
                <a:srgbClr val="000099"/>
              </a:buClr>
              <a:buFont typeface="Wingdings" panose="05000000000000000000" pitchFamily="2" charset="2"/>
              <a:buChar char="p"/>
              <a:defRPr sz="2000">
                <a:solidFill>
                  <a:srgbClr val="000000"/>
                </a:solidFill>
                <a:latin typeface="Arial" panose="020B0604020202020204" pitchFamily="34" charset="0"/>
                <a:ea typeface="黑体" panose="02010609060101010101" pitchFamily="49" charset="-122"/>
              </a:defRPr>
            </a:lvl3pPr>
            <a:lvl4pPr marL="1600200" indent="-228600">
              <a:spcBef>
                <a:spcPct val="20000"/>
              </a:spcBef>
              <a:buFont typeface="Wingdings" panose="05000000000000000000" pitchFamily="2" charset="2"/>
              <a:buChar char="–"/>
              <a:defRPr>
                <a:solidFill>
                  <a:srgbClr val="000000"/>
                </a:solidFill>
                <a:latin typeface="Arial" panose="020B0604020202020204" pitchFamily="34" charset="0"/>
                <a:ea typeface="黑体" panose="02010609060101010101" pitchFamily="49" charset="-122"/>
              </a:defRPr>
            </a:lvl4pPr>
            <a:lvl5pPr marL="2057400" indent="-228600">
              <a:spcBef>
                <a:spcPct val="20000"/>
              </a:spcBef>
              <a:buFont typeface="Wingdings" panose="05000000000000000000" pitchFamily="2" charset="2"/>
              <a:buChar char="»"/>
              <a:defRPr sz="1600">
                <a:solidFill>
                  <a:srgbClr val="000000"/>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Font typeface="Wingdings" panose="05000000000000000000" pitchFamily="2" charset="2"/>
              <a:buChar char="»"/>
              <a:defRPr sz="1600">
                <a:solidFill>
                  <a:srgbClr val="000000"/>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Font typeface="Wingdings" panose="05000000000000000000" pitchFamily="2" charset="2"/>
              <a:buChar char="»"/>
              <a:defRPr sz="1600">
                <a:solidFill>
                  <a:srgbClr val="000000"/>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Font typeface="Wingdings" panose="05000000000000000000" pitchFamily="2" charset="2"/>
              <a:buChar char="»"/>
              <a:defRPr sz="1600">
                <a:solidFill>
                  <a:srgbClr val="000000"/>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Font typeface="Wingdings" panose="05000000000000000000" pitchFamily="2" charset="2"/>
              <a:buChar char="»"/>
              <a:defRPr sz="1600">
                <a:solidFill>
                  <a:srgbClr val="000000"/>
                </a:solidFill>
                <a:latin typeface="Arial" panose="020B0604020202020204" pitchFamily="34" charset="0"/>
                <a:ea typeface="黑体" panose="02010609060101010101" pitchFamily="49" charset="-122"/>
              </a:defRPr>
            </a:lvl9pPr>
          </a:lstStyle>
          <a:p>
            <a:pPr eaLnBrk="1" hangingPunct="1">
              <a:spcBef>
                <a:spcPct val="0"/>
              </a:spcBef>
              <a:buClrTx/>
              <a:buFont typeface="Wingdings" panose="05000000000000000000" pitchFamily="2" charset="2"/>
              <a:buNone/>
              <a:defRPr/>
            </a:pPr>
            <a:r>
              <a:rPr lang="zh-CN" altLang="en-US" dirty="0" smtClean="0">
                <a:solidFill>
                  <a:schemeClr val="bg1"/>
                </a:solidFill>
                <a:effectLst>
                  <a:outerShdw blurRad="38100" dist="38100" dir="2700000" algn="tl">
                    <a:srgbClr val="C0C0C0"/>
                  </a:outerShdw>
                </a:effectLst>
                <a:latin typeface="+mj-ea"/>
                <a:ea typeface="+mj-ea"/>
              </a:rPr>
              <a:t>应用到</a:t>
            </a:r>
            <a:r>
              <a:rPr lang="en-US" dirty="0" smtClean="0">
                <a:solidFill>
                  <a:schemeClr val="bg1"/>
                </a:solidFill>
                <a:effectLst>
                  <a:outerShdw blurRad="38100" dist="38100" dir="2700000" algn="tl">
                    <a:srgbClr val="C0C0C0"/>
                  </a:outerShdw>
                </a:effectLst>
                <a:latin typeface="+mj-ea"/>
                <a:ea typeface="+mj-ea"/>
              </a:rPr>
              <a:t>Linux</a:t>
            </a:r>
            <a:r>
              <a:rPr lang="zh-CN" altLang="en-US" dirty="0" smtClean="0">
                <a:solidFill>
                  <a:schemeClr val="bg1"/>
                </a:solidFill>
                <a:effectLst>
                  <a:outerShdw blurRad="38100" dist="38100" dir="2700000" algn="tl">
                    <a:srgbClr val="C0C0C0"/>
                  </a:outerShdw>
                </a:effectLst>
                <a:latin typeface="+mj-ea"/>
                <a:ea typeface="+mj-ea"/>
              </a:rPr>
              <a:t>的机器人！！！</a:t>
            </a:r>
            <a:endParaRPr lang="zh-CN" altLang="en-US" dirty="0" smtClean="0">
              <a:solidFill>
                <a:schemeClr val="bg1"/>
              </a:solidFill>
              <a:effectLst>
                <a:outerShdw blurRad="38100" dist="38100" dir="2700000" algn="tl">
                  <a:srgbClr val="C0C0C0"/>
                </a:outerShdw>
              </a:effectLst>
              <a:latin typeface="+mj-ea"/>
              <a:ea typeface="+mj-ea"/>
            </a:endParaRPr>
          </a:p>
        </p:txBody>
      </p:sp>
      <p:pic>
        <p:nvPicPr>
          <p:cNvPr id="56324" name="Picture 4" descr="09203433V-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1196975"/>
            <a:ext cx="2381250" cy="336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5" name="Picture 5" descr="0920344A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5375" y="3933825"/>
            <a:ext cx="5143500"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6" name="Text Box 6"/>
          <p:cNvSpPr txBox="1">
            <a:spLocks noChangeArrowheads="1"/>
          </p:cNvSpPr>
          <p:nvPr/>
        </p:nvSpPr>
        <p:spPr bwMode="auto">
          <a:xfrm>
            <a:off x="5219700" y="1773238"/>
            <a:ext cx="3692525"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Font typeface="Wingdings" panose="05000000000000000000" pitchFamily="2" charset="2"/>
              <a:buBlip>
                <a:blip r:embed="rId1"/>
              </a:buBlip>
              <a:defRPr sz="2800" b="1">
                <a:solidFill>
                  <a:srgbClr val="000000"/>
                </a:solidFill>
                <a:latin typeface="Arial" panose="020B0604020202020204" pitchFamily="34" charset="0"/>
                <a:ea typeface="黑体" panose="02010609060101010101" pitchFamily="49" charset="-122"/>
              </a:defRPr>
            </a:lvl1pPr>
            <a:lvl2pPr marL="742950" indent="-285750">
              <a:spcBef>
                <a:spcPct val="20000"/>
              </a:spcBef>
              <a:buClr>
                <a:schemeClr val="tx1"/>
              </a:buClr>
              <a:buFont typeface="Wingdings" panose="05000000000000000000" pitchFamily="2" charset="2"/>
              <a:buBlip>
                <a:blip r:embed="rId2"/>
              </a:buBlip>
              <a:defRPr sz="2400" b="1">
                <a:solidFill>
                  <a:srgbClr val="003366"/>
                </a:solidFill>
                <a:latin typeface="Arial" panose="020B0604020202020204" pitchFamily="34" charset="0"/>
                <a:ea typeface="黑体" panose="02010609060101010101" pitchFamily="49" charset="-122"/>
              </a:defRPr>
            </a:lvl2pPr>
            <a:lvl3pPr marL="1143000" indent="-228600">
              <a:spcBef>
                <a:spcPct val="20000"/>
              </a:spcBef>
              <a:buClr>
                <a:srgbClr val="000099"/>
              </a:buClr>
              <a:buFont typeface="Wingdings" panose="05000000000000000000" pitchFamily="2" charset="2"/>
              <a:buChar char="p"/>
              <a:defRPr sz="2000">
                <a:solidFill>
                  <a:srgbClr val="000000"/>
                </a:solidFill>
                <a:latin typeface="Arial" panose="020B0604020202020204" pitchFamily="34" charset="0"/>
                <a:ea typeface="黑体" panose="02010609060101010101" pitchFamily="49" charset="-122"/>
              </a:defRPr>
            </a:lvl3pPr>
            <a:lvl4pPr marL="1600200" indent="-228600">
              <a:spcBef>
                <a:spcPct val="20000"/>
              </a:spcBef>
              <a:buFont typeface="Wingdings" panose="05000000000000000000" pitchFamily="2" charset="2"/>
              <a:buChar char="–"/>
              <a:defRPr>
                <a:solidFill>
                  <a:srgbClr val="000000"/>
                </a:solidFill>
                <a:latin typeface="Arial" panose="020B0604020202020204" pitchFamily="34" charset="0"/>
                <a:ea typeface="黑体" panose="02010609060101010101" pitchFamily="49" charset="-122"/>
              </a:defRPr>
            </a:lvl4pPr>
            <a:lvl5pPr marL="2057400" indent="-228600">
              <a:spcBef>
                <a:spcPct val="20000"/>
              </a:spcBef>
              <a:buFont typeface="Wingdings" panose="05000000000000000000" pitchFamily="2" charset="2"/>
              <a:buChar char="»"/>
              <a:defRPr sz="1600">
                <a:solidFill>
                  <a:srgbClr val="000000"/>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Font typeface="Wingdings" panose="05000000000000000000" pitchFamily="2" charset="2"/>
              <a:buChar char="»"/>
              <a:defRPr sz="1600">
                <a:solidFill>
                  <a:srgbClr val="000000"/>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Font typeface="Wingdings" panose="05000000000000000000" pitchFamily="2" charset="2"/>
              <a:buChar char="»"/>
              <a:defRPr sz="1600">
                <a:solidFill>
                  <a:srgbClr val="000000"/>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Font typeface="Wingdings" panose="05000000000000000000" pitchFamily="2" charset="2"/>
              <a:buChar char="»"/>
              <a:defRPr sz="1600">
                <a:solidFill>
                  <a:srgbClr val="000000"/>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Font typeface="Wingdings" panose="05000000000000000000" pitchFamily="2" charset="2"/>
              <a:buChar char="»"/>
              <a:defRPr sz="1600">
                <a:solidFill>
                  <a:srgbClr val="000000"/>
                </a:solidFill>
                <a:latin typeface="Arial" panose="020B0604020202020204" pitchFamily="34" charset="0"/>
                <a:ea typeface="黑体" panose="02010609060101010101" pitchFamily="49" charset="-122"/>
              </a:defRPr>
            </a:lvl9pPr>
          </a:lstStyle>
          <a:p>
            <a:pPr eaLnBrk="1" hangingPunct="1">
              <a:spcBef>
                <a:spcPct val="0"/>
              </a:spcBef>
              <a:buClrTx/>
              <a:buFont typeface="Wingdings" panose="05000000000000000000" pitchFamily="2" charset="2"/>
              <a:buChar char="v"/>
            </a:pPr>
            <a:r>
              <a:rPr lang="zh-CN" sz="1800" dirty="0">
                <a:solidFill>
                  <a:schemeClr val="tx1"/>
                </a:solidFill>
                <a:latin typeface="Calibri" panose="020F0502020204030204" pitchFamily="34" charset="0"/>
                <a:ea typeface="宋体" panose="02010600030101010101" pitchFamily="2" charset="-122"/>
              </a:rPr>
              <a:t>国外日前发明出一款         </a:t>
            </a:r>
            <a:endParaRPr lang="en-US" altLang="zh-CN" sz="1800" dirty="0" smtClean="0">
              <a:solidFill>
                <a:schemeClr val="tx1"/>
              </a:solidFill>
              <a:latin typeface="Calibri" panose="020F0502020204030204" pitchFamily="34" charset="0"/>
              <a:ea typeface="宋体" panose="02010600030101010101" pitchFamily="2" charset="-122"/>
            </a:endParaRPr>
          </a:p>
          <a:p>
            <a:pPr eaLnBrk="1" hangingPunct="1">
              <a:spcBef>
                <a:spcPct val="0"/>
              </a:spcBef>
              <a:buClrTx/>
              <a:buNone/>
            </a:pPr>
            <a:r>
              <a:rPr lang="en-US" altLang="zh-CN" sz="1800" dirty="0" smtClean="0">
                <a:solidFill>
                  <a:schemeClr val="tx1"/>
                </a:solidFill>
                <a:latin typeface="Calibri" panose="020F0502020204030204" pitchFamily="34" charset="0"/>
                <a:ea typeface="宋体" panose="02010600030101010101" pitchFamily="2" charset="-122"/>
              </a:rPr>
              <a:t>            </a:t>
            </a:r>
            <a:r>
              <a:rPr lang="zh-CN" sz="1800" dirty="0" smtClean="0">
                <a:solidFill>
                  <a:schemeClr val="tx1"/>
                </a:solidFill>
                <a:latin typeface="Calibri" panose="020F0502020204030204" pitchFamily="34" charset="0"/>
                <a:ea typeface="宋体" panose="02010600030101010101" pitchFamily="2" charset="-122"/>
              </a:rPr>
              <a:t> </a:t>
            </a:r>
            <a:r>
              <a:rPr lang="zh-CN" sz="1800" dirty="0">
                <a:solidFill>
                  <a:schemeClr val="tx1"/>
                </a:solidFill>
                <a:latin typeface="Calibri" panose="020F0502020204030204" pitchFamily="34" charset="0"/>
                <a:ea typeface="宋体" panose="02010600030101010101" pitchFamily="2" charset="-122"/>
              </a:rPr>
              <a:t>基于开源操作系统</a:t>
            </a:r>
            <a:r>
              <a:rPr lang="zh-CN" altLang="zh-CN" sz="1800" dirty="0">
                <a:solidFill>
                  <a:schemeClr val="tx1"/>
                </a:solidFill>
                <a:latin typeface="Calibri" panose="020F0502020204030204" pitchFamily="34" charset="0"/>
                <a:ea typeface="宋体" panose="02010600030101010101" pitchFamily="2" charset="-122"/>
              </a:rPr>
              <a:t>Linux</a:t>
            </a:r>
            <a:r>
              <a:rPr lang="zh-CN" sz="1800" dirty="0">
                <a:solidFill>
                  <a:schemeClr val="tx1"/>
                </a:solidFill>
                <a:latin typeface="Calibri" panose="020F0502020204030204" pitchFamily="34" charset="0"/>
                <a:ea typeface="宋体" panose="02010600030101010101" pitchFamily="2" charset="-122"/>
              </a:rPr>
              <a:t>的机器人</a:t>
            </a:r>
            <a:r>
              <a:rPr lang="zh-CN" altLang="zh-CN" sz="1800" dirty="0">
                <a:solidFill>
                  <a:schemeClr val="tx1"/>
                </a:solidFill>
                <a:latin typeface="Calibri" panose="020F0502020204030204" pitchFamily="34" charset="0"/>
                <a:ea typeface="宋体" panose="02010600030101010101" pitchFamily="2" charset="-122"/>
              </a:rPr>
              <a:t>(</a:t>
            </a:r>
            <a:r>
              <a:rPr lang="zh-CN" sz="1800" dirty="0">
                <a:solidFill>
                  <a:schemeClr val="tx1"/>
                </a:solidFill>
                <a:latin typeface="Calibri" panose="020F0502020204030204" pitchFamily="34" charset="0"/>
                <a:ea typeface="宋体" panose="02010600030101010101" pitchFamily="2" charset="-122"/>
              </a:rPr>
              <a:t>如图</a:t>
            </a:r>
            <a:r>
              <a:rPr lang="zh-CN" altLang="zh-CN" sz="1800" dirty="0">
                <a:solidFill>
                  <a:schemeClr val="tx1"/>
                </a:solidFill>
                <a:latin typeface="Calibri" panose="020F0502020204030204" pitchFamily="34" charset="0"/>
                <a:ea typeface="宋体" panose="02010600030101010101" pitchFamily="2" charset="-122"/>
              </a:rPr>
              <a:t>)</a:t>
            </a:r>
            <a:r>
              <a:rPr lang="zh-CN" sz="1800" dirty="0">
                <a:solidFill>
                  <a:schemeClr val="tx1"/>
                </a:solidFill>
                <a:latin typeface="Calibri" panose="020F0502020204030204" pitchFamily="34" charset="0"/>
                <a:ea typeface="宋体" panose="02010600030101010101" pitchFamily="2" charset="-122"/>
              </a:rPr>
              <a:t>，</a:t>
            </a:r>
            <a:endParaRPr lang="zh-CN" sz="1800" dirty="0">
              <a:solidFill>
                <a:schemeClr val="tx1"/>
              </a:solidFill>
              <a:latin typeface="Calibri" panose="020F0502020204030204" pitchFamily="34" charset="0"/>
              <a:ea typeface="宋体" panose="02010600030101010101" pitchFamily="2" charset="-122"/>
            </a:endParaRPr>
          </a:p>
          <a:p>
            <a:pPr eaLnBrk="1" hangingPunct="1">
              <a:spcBef>
                <a:spcPct val="0"/>
              </a:spcBef>
              <a:buClrTx/>
              <a:buFont typeface="Wingdings" panose="05000000000000000000" pitchFamily="2" charset="2"/>
              <a:buNone/>
            </a:pPr>
            <a:r>
              <a:rPr lang="zh-CN" altLang="zh-CN" sz="1800" dirty="0">
                <a:solidFill>
                  <a:schemeClr val="tx1"/>
                </a:solidFill>
                <a:latin typeface="Calibri" panose="020F0502020204030204" pitchFamily="34" charset="0"/>
                <a:ea typeface="宋体" panose="02010600030101010101" pitchFamily="2" charset="-122"/>
              </a:rPr>
              <a:t>Qbo</a:t>
            </a:r>
            <a:r>
              <a:rPr lang="zh-CN" sz="1800" dirty="0">
                <a:solidFill>
                  <a:schemeClr val="tx1"/>
                </a:solidFill>
                <a:latin typeface="Calibri" panose="020F0502020204030204" pitchFamily="34" charset="0"/>
                <a:ea typeface="宋体" panose="02010600030101010101" pitchFamily="2" charset="-122"/>
              </a:rPr>
              <a:t>机器人可识别颜色，人脸及物品等，也能识别人类的语音。</a:t>
            </a:r>
            <a:r>
              <a:rPr lang="zh-CN" altLang="zh-CN" sz="1800" dirty="0">
                <a:solidFill>
                  <a:schemeClr val="tx1"/>
                </a:solidFill>
                <a:latin typeface="Calibri" panose="020F0502020204030204" pitchFamily="34" charset="0"/>
                <a:ea typeface="宋体" panose="02010600030101010101" pitchFamily="2" charset="-122"/>
              </a:rPr>
              <a:t>Qbo</a:t>
            </a:r>
            <a:r>
              <a:rPr lang="zh-CN" sz="1800" dirty="0">
                <a:solidFill>
                  <a:schemeClr val="tx1"/>
                </a:solidFill>
                <a:latin typeface="Calibri" panose="020F0502020204030204" pitchFamily="34" charset="0"/>
                <a:ea typeface="宋体" panose="02010600030101010101" pitchFamily="2" charset="-122"/>
              </a:rPr>
              <a:t>的其它功能甚至包括语音合成系统，通过头部的</a:t>
            </a:r>
            <a:r>
              <a:rPr lang="zh-CN" altLang="zh-CN" sz="1800" dirty="0">
                <a:solidFill>
                  <a:schemeClr val="tx1"/>
                </a:solidFill>
                <a:latin typeface="Calibri" panose="020F0502020204030204" pitchFamily="34" charset="0"/>
                <a:ea typeface="宋体" panose="02010600030101010101" pitchFamily="2" charset="-122"/>
              </a:rPr>
              <a:t>WiFi</a:t>
            </a:r>
            <a:r>
              <a:rPr lang="zh-CN" sz="1800" dirty="0">
                <a:solidFill>
                  <a:schemeClr val="tx1"/>
                </a:solidFill>
                <a:latin typeface="Calibri" panose="020F0502020204030204" pitchFamily="34" charset="0"/>
                <a:ea typeface="宋体" panose="02010600030101010101" pitchFamily="2" charset="-122"/>
              </a:rPr>
              <a:t>可以连接因特网。</a:t>
            </a:r>
            <a:endParaRPr lang="zh-CN" sz="1800" dirty="0">
              <a:solidFill>
                <a:schemeClr val="tx1"/>
              </a:solidFill>
              <a:latin typeface="Calibri" panose="020F0502020204030204" pitchFamily="34" charset="0"/>
              <a:ea typeface="宋体" panose="02010600030101010101" pitchFamily="2" charset="-122"/>
            </a:endParaRPr>
          </a:p>
          <a:p>
            <a:pPr eaLnBrk="1" hangingPunct="1">
              <a:spcBef>
                <a:spcPct val="0"/>
              </a:spcBef>
              <a:buClrTx/>
              <a:buFont typeface="Wingdings" panose="05000000000000000000" pitchFamily="2" charset="2"/>
              <a:buNone/>
            </a:pPr>
            <a:endParaRPr lang="zh-CN" altLang="zh-CN" sz="1800" dirty="0">
              <a:solidFill>
                <a:schemeClr val="tx1"/>
              </a:solidFill>
              <a:latin typeface="Calibri" panose="020F0502020204030204" pitchFamily="34" charset="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471663" y="1268760"/>
            <a:ext cx="4880885" cy="1839113"/>
          </a:xfrm>
          <a:prstGeom prst="rect">
            <a:avLst/>
          </a:prstGeom>
        </p:spPr>
      </p:pic>
      <p:pic>
        <p:nvPicPr>
          <p:cNvPr id="3" name="图片 2"/>
          <p:cNvPicPr>
            <a:picLocks noChangeAspect="1"/>
          </p:cNvPicPr>
          <p:nvPr/>
        </p:nvPicPr>
        <p:blipFill>
          <a:blip r:embed="rId2"/>
          <a:stretch>
            <a:fillRect/>
          </a:stretch>
        </p:blipFill>
        <p:spPr>
          <a:xfrm>
            <a:off x="5580112" y="1484784"/>
            <a:ext cx="3124041" cy="2952328"/>
          </a:xfrm>
          <a:prstGeom prst="rect">
            <a:avLst/>
          </a:prstGeom>
        </p:spPr>
      </p:pic>
      <p:pic>
        <p:nvPicPr>
          <p:cNvPr id="4" name="图片 3"/>
          <p:cNvPicPr>
            <a:picLocks noChangeAspect="1"/>
          </p:cNvPicPr>
          <p:nvPr/>
        </p:nvPicPr>
        <p:blipFill>
          <a:blip r:embed="rId3"/>
          <a:stretch>
            <a:fillRect/>
          </a:stretch>
        </p:blipFill>
        <p:spPr>
          <a:xfrm>
            <a:off x="720111" y="3284984"/>
            <a:ext cx="4404874" cy="325269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24130" y="228442"/>
            <a:ext cx="6335713" cy="521970"/>
          </a:xfrm>
        </p:spPr>
        <p:txBody>
          <a:bodyPr/>
          <a:lstStyle/>
          <a:p>
            <a:r>
              <a:rPr lang="zh-CN" sz="2800" smtClean="0"/>
              <a:t>服务器操作系统选择</a:t>
            </a:r>
            <a:endParaRPr lang="zh-CN" sz="2800" smtClean="0"/>
          </a:p>
        </p:txBody>
      </p:sp>
      <p:pic>
        <p:nvPicPr>
          <p:cNvPr id="44035" name="Picture 3"/>
          <p:cNvPicPr>
            <a:picLocks noGrp="1" noChangeAspect="1" noChangeArrowheads="1"/>
          </p:cNvPicPr>
          <p:nvPr>
            <p:ph idx="1"/>
          </p:nvPr>
        </p:nvPicPr>
        <p:blipFill>
          <a:blip r:embed="rId1">
            <a:extLst>
              <a:ext uri="{28A0092B-C50C-407E-A947-70E740481C1C}">
                <a14:useLocalDpi xmlns:a14="http://schemas.microsoft.com/office/drawing/2010/main" val="0"/>
              </a:ext>
            </a:extLst>
          </a:blip>
          <a:stretch>
            <a:fillRect/>
          </a:stretch>
        </p:blipFill>
        <p:spPr>
          <a:xfrm>
            <a:off x="-23839" y="1045764"/>
            <a:ext cx="8748713" cy="5263556"/>
          </a:xfr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15558" y="271096"/>
            <a:ext cx="6335713" cy="521970"/>
          </a:xfrm>
        </p:spPr>
        <p:txBody>
          <a:bodyPr/>
          <a:lstStyle/>
          <a:p>
            <a:r>
              <a:rPr lang="en-US" altLang="zh-CN" sz="2800" dirty="0" smtClean="0"/>
              <a:t>Linux</a:t>
            </a:r>
            <a:r>
              <a:rPr lang="zh-CN" altLang="en-US" sz="2800" dirty="0" smtClean="0"/>
              <a:t>价格</a:t>
            </a:r>
            <a:endParaRPr lang="zh-CN" altLang="en-US" sz="2800" dirty="0" smtClean="0"/>
          </a:p>
        </p:txBody>
      </p:sp>
      <p:pic>
        <p:nvPicPr>
          <p:cNvPr id="4" name="图片 3"/>
          <p:cNvPicPr>
            <a:picLocks noChangeAspect="1"/>
          </p:cNvPicPr>
          <p:nvPr/>
        </p:nvPicPr>
        <p:blipFill>
          <a:blip r:embed="rId1"/>
          <a:stretch>
            <a:fillRect/>
          </a:stretch>
        </p:blipFill>
        <p:spPr>
          <a:xfrm>
            <a:off x="251520" y="1052736"/>
            <a:ext cx="7991475" cy="4600575"/>
          </a:xfrm>
          <a:prstGeom prst="rect">
            <a:avLst/>
          </a:prstGeom>
        </p:spPr>
      </p:pic>
      <p:pic>
        <p:nvPicPr>
          <p:cNvPr id="7" name="图片 6"/>
          <p:cNvPicPr>
            <a:picLocks noChangeAspect="1"/>
          </p:cNvPicPr>
          <p:nvPr/>
        </p:nvPicPr>
        <p:blipFill>
          <a:blip r:embed="rId2"/>
          <a:stretch>
            <a:fillRect/>
          </a:stretch>
        </p:blipFill>
        <p:spPr>
          <a:xfrm>
            <a:off x="251520" y="1064229"/>
            <a:ext cx="8551694" cy="3696444"/>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灯片编号占位符 3"/>
          <p:cNvSpPr txBox="1">
            <a:spLocks noGrp="1" noChangeArrowheads="1"/>
          </p:cNvSpPr>
          <p:nvPr/>
        </p:nvSpPr>
        <p:spPr bwMode="auto">
          <a:xfrm>
            <a:off x="8451850" y="6481763"/>
            <a:ext cx="65722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1"/>
              </a:buClr>
              <a:buFont typeface="Wingdings" panose="05000000000000000000" pitchFamily="2" charset="2"/>
              <a:buBlip>
                <a:blip r:embed="rId1"/>
              </a:buBlip>
              <a:defRPr sz="2800" b="1">
                <a:solidFill>
                  <a:srgbClr val="000000"/>
                </a:solidFill>
                <a:latin typeface="Arial" panose="020B0604020202020204" pitchFamily="34" charset="0"/>
                <a:ea typeface="黑体" panose="02010609060101010101" pitchFamily="49" charset="-122"/>
              </a:defRPr>
            </a:lvl1pPr>
            <a:lvl2pPr marL="742950" indent="-285750">
              <a:spcBef>
                <a:spcPct val="20000"/>
              </a:spcBef>
              <a:buClr>
                <a:schemeClr val="tx1"/>
              </a:buClr>
              <a:buFont typeface="Wingdings" panose="05000000000000000000" pitchFamily="2" charset="2"/>
              <a:buBlip>
                <a:blip r:embed="rId2"/>
              </a:buBlip>
              <a:defRPr sz="2400" b="1">
                <a:solidFill>
                  <a:srgbClr val="003366"/>
                </a:solidFill>
                <a:latin typeface="Arial" panose="020B0604020202020204" pitchFamily="34" charset="0"/>
                <a:ea typeface="黑体" panose="02010609060101010101" pitchFamily="49" charset="-122"/>
              </a:defRPr>
            </a:lvl2pPr>
            <a:lvl3pPr marL="1143000" indent="-228600">
              <a:spcBef>
                <a:spcPct val="20000"/>
              </a:spcBef>
              <a:buClr>
                <a:srgbClr val="000099"/>
              </a:buClr>
              <a:buFont typeface="Wingdings" panose="05000000000000000000" pitchFamily="2" charset="2"/>
              <a:buChar char="p"/>
              <a:defRPr sz="2000">
                <a:solidFill>
                  <a:srgbClr val="000000"/>
                </a:solidFill>
                <a:latin typeface="Arial" panose="020B0604020202020204" pitchFamily="34" charset="0"/>
                <a:ea typeface="黑体" panose="02010609060101010101" pitchFamily="49" charset="-122"/>
              </a:defRPr>
            </a:lvl3pPr>
            <a:lvl4pPr marL="1600200" indent="-228600">
              <a:spcBef>
                <a:spcPct val="20000"/>
              </a:spcBef>
              <a:buFont typeface="Wingdings" panose="05000000000000000000" pitchFamily="2" charset="2"/>
              <a:buChar char="–"/>
              <a:defRPr>
                <a:solidFill>
                  <a:srgbClr val="000000"/>
                </a:solidFill>
                <a:latin typeface="Arial" panose="020B0604020202020204" pitchFamily="34" charset="0"/>
                <a:ea typeface="黑体" panose="02010609060101010101" pitchFamily="49" charset="-122"/>
              </a:defRPr>
            </a:lvl4pPr>
            <a:lvl5pPr marL="2057400" indent="-228600">
              <a:spcBef>
                <a:spcPct val="20000"/>
              </a:spcBef>
              <a:buFont typeface="Wingdings" panose="05000000000000000000" pitchFamily="2" charset="2"/>
              <a:buChar char="»"/>
              <a:defRPr sz="1600">
                <a:solidFill>
                  <a:srgbClr val="000000"/>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Font typeface="Wingdings" panose="05000000000000000000" pitchFamily="2" charset="2"/>
              <a:buChar char="»"/>
              <a:defRPr sz="1600">
                <a:solidFill>
                  <a:srgbClr val="000000"/>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Font typeface="Wingdings" panose="05000000000000000000" pitchFamily="2" charset="2"/>
              <a:buChar char="»"/>
              <a:defRPr sz="1600">
                <a:solidFill>
                  <a:srgbClr val="000000"/>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Font typeface="Wingdings" panose="05000000000000000000" pitchFamily="2" charset="2"/>
              <a:buChar char="»"/>
              <a:defRPr sz="1600">
                <a:solidFill>
                  <a:srgbClr val="000000"/>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Font typeface="Wingdings" panose="05000000000000000000" pitchFamily="2" charset="2"/>
              <a:buChar char="»"/>
              <a:defRPr sz="1600">
                <a:solidFill>
                  <a:srgbClr val="000000"/>
                </a:solidFill>
                <a:latin typeface="Arial" panose="020B0604020202020204" pitchFamily="34" charset="0"/>
                <a:ea typeface="黑体" panose="02010609060101010101" pitchFamily="49" charset="-122"/>
              </a:defRPr>
            </a:lvl9pPr>
          </a:lstStyle>
          <a:p>
            <a:pPr eaLnBrk="1" hangingPunct="1">
              <a:spcBef>
                <a:spcPct val="0"/>
              </a:spcBef>
              <a:buClrTx/>
              <a:buFont typeface="Arial" panose="020B0604020202020204" pitchFamily="34" charset="0"/>
              <a:buNone/>
              <a:defRPr/>
            </a:pPr>
            <a:fld id="{11E06E6E-67D6-455B-9774-CD29BBD03DDB}" type="slidenum">
              <a:rPr lang="en-US" sz="1400" smtClean="0">
                <a:solidFill>
                  <a:srgbClr val="FFFFFF"/>
                </a:solidFill>
                <a:effectLst>
                  <a:outerShdw blurRad="38100" dist="38100" dir="2700000" algn="tl">
                    <a:srgbClr val="C0C0C0"/>
                  </a:outerShdw>
                </a:effectLst>
                <a:ea typeface="宋体" panose="02010600030101010101" pitchFamily="2" charset="-122"/>
              </a:rPr>
            </a:fld>
            <a:endParaRPr lang="en-US" sz="1400" smtClean="0">
              <a:solidFill>
                <a:srgbClr val="FFFFFF"/>
              </a:solidFill>
              <a:effectLst>
                <a:outerShdw blurRad="38100" dist="38100" dir="2700000" algn="tl">
                  <a:srgbClr val="C0C0C0"/>
                </a:outerShdw>
              </a:effectLst>
              <a:ea typeface="宋体" panose="02010600030101010101" pitchFamily="2" charset="-122"/>
            </a:endParaRPr>
          </a:p>
        </p:txBody>
      </p:sp>
      <p:pic>
        <p:nvPicPr>
          <p:cNvPr id="1026" name="Picture 2" descr="http://file.ryjiaoyu.com/ScreenShow/160862ceb2487bc946d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1196752"/>
            <a:ext cx="3644404" cy="5074171"/>
          </a:xfrm>
          <a:prstGeom prst="rect">
            <a:avLst/>
          </a:prstGeom>
          <a:noFill/>
          <a:extLst>
            <a:ext uri="{909E8E84-426E-40DD-AFC4-6F175D3DCCD1}">
              <a14:hiddenFill xmlns:a14="http://schemas.microsoft.com/office/drawing/2010/main">
                <a:solidFill>
                  <a:srgbClr val="FFFFFF"/>
                </a:solidFill>
              </a14:hiddenFill>
            </a:ext>
          </a:extLst>
        </p:spPr>
      </p:pic>
      <p:sp>
        <p:nvSpPr>
          <p:cNvPr id="2" name="圆角矩形 1"/>
          <p:cNvSpPr/>
          <p:nvPr/>
        </p:nvSpPr>
        <p:spPr>
          <a:xfrm>
            <a:off x="5220072" y="2708920"/>
            <a:ext cx="3456384" cy="1512168"/>
          </a:xfrm>
          <a:prstGeom prst="roundRect">
            <a:avLst/>
          </a:prstGeom>
          <a:solidFill>
            <a:schemeClr val="bg2">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tx1"/>
                </a:solidFill>
              </a:rPr>
              <a:t>出版时间：</a:t>
            </a:r>
            <a:r>
              <a:rPr lang="en-US" altLang="zh-CN" dirty="0" smtClean="0">
                <a:solidFill>
                  <a:schemeClr val="tx1"/>
                </a:solidFill>
              </a:rPr>
              <a:t>2016</a:t>
            </a:r>
            <a:r>
              <a:rPr lang="zh-CN" altLang="en-US" dirty="0" smtClean="0">
                <a:solidFill>
                  <a:schemeClr val="tx1"/>
                </a:solidFill>
              </a:rPr>
              <a:t>年</a:t>
            </a:r>
            <a:r>
              <a:rPr lang="en-US" altLang="zh-CN" dirty="0" smtClean="0">
                <a:solidFill>
                  <a:schemeClr val="tx1"/>
                </a:solidFill>
              </a:rPr>
              <a:t>8</a:t>
            </a:r>
            <a:r>
              <a:rPr lang="zh-CN" altLang="en-US" dirty="0" smtClean="0">
                <a:solidFill>
                  <a:schemeClr val="tx1"/>
                </a:solidFill>
              </a:rPr>
              <a:t>月</a:t>
            </a:r>
            <a:endParaRPr lang="zh-CN" altLang="en-US" dirty="0">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7" name="Text Box 5"/>
          <p:cNvSpPr txBox="1">
            <a:spLocks noChangeArrowheads="1"/>
          </p:cNvSpPr>
          <p:nvPr/>
        </p:nvSpPr>
        <p:spPr bwMode="gray">
          <a:xfrm>
            <a:off x="226459" y="306793"/>
            <a:ext cx="7345363"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2700" algn="ctr" rotWithShape="0">
                    <a:schemeClr val="bg2">
                      <a:alpha val="50000"/>
                    </a:schemeClr>
                  </a:outerShdw>
                </a:effectLst>
              </a14:hiddenEffects>
            </a:ext>
          </a:extLst>
        </p:spPr>
        <p:txBody>
          <a:bodyPr lIns="0" tIns="0" rIns="0" bIns="0">
            <a:spAutoFit/>
          </a:bodyPr>
          <a:lstStyle/>
          <a:p>
            <a:pPr>
              <a:spcBef>
                <a:spcPct val="50000"/>
              </a:spcBef>
            </a:pPr>
            <a:r>
              <a:rPr lang="en-US" altLang="zh-CN" sz="2800" b="1" dirty="0" smtClean="0">
                <a:solidFill>
                  <a:schemeClr val="bg1"/>
                </a:solidFill>
                <a:latin typeface="方正舒体" panose="02010601030101010101" pitchFamily="2" charset="-122"/>
                <a:ea typeface="方正舒体" panose="02010601030101010101" pitchFamily="2" charset="-122"/>
              </a:rPr>
              <a:t>Linux</a:t>
            </a:r>
            <a:r>
              <a:rPr lang="zh-CN" altLang="en-US" sz="2800" b="1" dirty="0" smtClean="0">
                <a:solidFill>
                  <a:schemeClr val="bg1"/>
                </a:solidFill>
                <a:latin typeface="方正舒体" panose="02010601030101010101" pitchFamily="2" charset="-122"/>
                <a:ea typeface="方正舒体" panose="02010601030101010101" pitchFamily="2" charset="-122"/>
              </a:rPr>
              <a:t>的就业方向</a:t>
            </a:r>
            <a:endParaRPr lang="zh-CN" altLang="en-US" sz="2800" b="1" dirty="0">
              <a:solidFill>
                <a:schemeClr val="bg1"/>
              </a:solidFill>
              <a:latin typeface="方正舒体" panose="02010601030101010101" pitchFamily="2" charset="-122"/>
              <a:ea typeface="方正舒体" panose="02010601030101010101" pitchFamily="2" charset="-122"/>
            </a:endParaRPr>
          </a:p>
        </p:txBody>
      </p:sp>
      <p:sp>
        <p:nvSpPr>
          <p:cNvPr id="54352" name="AutoShape 80"/>
          <p:cNvSpPr>
            <a:spLocks noChangeArrowheads="1"/>
          </p:cNvSpPr>
          <p:nvPr/>
        </p:nvSpPr>
        <p:spPr bwMode="gray">
          <a:xfrm>
            <a:off x="6584353" y="4413788"/>
            <a:ext cx="2016125" cy="431800"/>
          </a:xfrm>
          <a:prstGeom prst="roundRect">
            <a:avLst>
              <a:gd name="adj" fmla="val 16667"/>
            </a:avLst>
          </a:prstGeom>
          <a:gradFill rotWithShape="1">
            <a:gsLst>
              <a:gs pos="0">
                <a:schemeClr val="folHlink">
                  <a:gamma/>
                  <a:shade val="46275"/>
                  <a:invGamma/>
                </a:schemeClr>
              </a:gs>
              <a:gs pos="100000">
                <a:schemeClr val="folHlink"/>
              </a:gs>
            </a:gsLst>
            <a:lin ang="0" scaled="1"/>
          </a:gradFill>
          <a:ln w="28575">
            <a:solidFill>
              <a:srgbClr val="FEFEFE"/>
            </a:solidFill>
            <a:round/>
          </a:ln>
          <a:effectLst>
            <a:outerShdw dist="107763" dir="2700000" algn="ctr" rotWithShape="0">
              <a:srgbClr val="000000">
                <a:alpha val="50000"/>
              </a:srgbClr>
            </a:outerShdw>
          </a:effectLst>
        </p:spPr>
        <p:txBody>
          <a:bodyPr wrap="none" anchor="ctr"/>
          <a:lstStyle/>
          <a:p>
            <a:pPr algn="ctr" eaLnBrk="0" hangingPunct="0"/>
            <a:r>
              <a:rPr lang="en-US" altLang="zh-CN" sz="1600" b="1" dirty="0">
                <a:solidFill>
                  <a:srgbClr val="F30D0D"/>
                </a:solidFill>
              </a:rPr>
              <a:t> Linux</a:t>
            </a:r>
            <a:r>
              <a:rPr lang="zh-CN" altLang="en-US" sz="1600" b="1" dirty="0">
                <a:solidFill>
                  <a:srgbClr val="F30D0D"/>
                </a:solidFill>
              </a:rPr>
              <a:t>服务器管理员</a:t>
            </a:r>
            <a:r>
              <a:rPr lang="zh-CN" altLang="en-US" dirty="0">
                <a:solidFill>
                  <a:srgbClr val="F30D0D"/>
                </a:solidFill>
              </a:rPr>
              <a:t> </a:t>
            </a:r>
            <a:endParaRPr lang="zh-CN" altLang="en-US" dirty="0">
              <a:solidFill>
                <a:srgbClr val="F30D0D"/>
              </a:solidFill>
            </a:endParaRPr>
          </a:p>
        </p:txBody>
      </p:sp>
      <p:pic>
        <p:nvPicPr>
          <p:cNvPr id="54355" name="Picture 83" descr="00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563759" y="2345645"/>
            <a:ext cx="2016125" cy="1503363"/>
          </a:xfrm>
          <a:prstGeom prst="rect">
            <a:avLst/>
          </a:prstGeom>
          <a:noFill/>
          <a:extLst>
            <a:ext uri="{909E8E84-426E-40DD-AFC4-6F175D3DCCD1}">
              <a14:hiddenFill xmlns:a14="http://schemas.microsoft.com/office/drawing/2010/main">
                <a:solidFill>
                  <a:srgbClr val="FFFFFF"/>
                </a:solidFill>
              </a14:hiddenFill>
            </a:ext>
          </a:extLst>
        </p:spPr>
      </p:pic>
      <p:grpSp>
        <p:nvGrpSpPr>
          <p:cNvPr id="54380" name="Group 108"/>
          <p:cNvGrpSpPr/>
          <p:nvPr/>
        </p:nvGrpSpPr>
        <p:grpSpPr bwMode="auto">
          <a:xfrm>
            <a:off x="3550393" y="3077151"/>
            <a:ext cx="2447925" cy="2254250"/>
            <a:chOff x="2172" y="1466"/>
            <a:chExt cx="1434" cy="1420"/>
          </a:xfrm>
        </p:grpSpPr>
        <p:pic>
          <p:nvPicPr>
            <p:cNvPr id="54373" name="Picture 101" descr="10页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0" y="2205"/>
              <a:ext cx="409" cy="232"/>
            </a:xfrm>
            <a:prstGeom prst="rect">
              <a:avLst/>
            </a:prstGeom>
            <a:noFill/>
            <a:extLst>
              <a:ext uri="{909E8E84-426E-40DD-AFC4-6F175D3DCCD1}">
                <a14:hiddenFill xmlns:a14="http://schemas.microsoft.com/office/drawing/2010/main">
                  <a:solidFill>
                    <a:srgbClr val="FFFFFF"/>
                  </a:solidFill>
                </a14:hiddenFill>
              </a:ext>
            </a:extLst>
          </p:spPr>
        </p:pic>
        <p:pic>
          <p:nvPicPr>
            <p:cNvPr id="54372" name="Picture 100" descr="10页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2" y="2160"/>
              <a:ext cx="454" cy="205"/>
            </a:xfrm>
            <a:prstGeom prst="rect">
              <a:avLst/>
            </a:prstGeom>
            <a:noFill/>
            <a:extLst>
              <a:ext uri="{909E8E84-426E-40DD-AFC4-6F175D3DCCD1}">
                <a14:hiddenFill xmlns:a14="http://schemas.microsoft.com/office/drawing/2010/main">
                  <a:solidFill>
                    <a:srgbClr val="FFFFFF"/>
                  </a:solidFill>
                </a14:hiddenFill>
              </a:ext>
            </a:extLst>
          </p:spPr>
        </p:pic>
        <p:sp>
          <p:nvSpPr>
            <p:cNvPr id="54335" name="Oval 63"/>
            <p:cNvSpPr>
              <a:spLocks noChangeArrowheads="1"/>
            </p:cNvSpPr>
            <p:nvPr/>
          </p:nvSpPr>
          <p:spPr bwMode="gray">
            <a:xfrm>
              <a:off x="2172" y="1466"/>
              <a:ext cx="1434" cy="1420"/>
            </a:xfrm>
            <a:prstGeom prst="ellipse">
              <a:avLst/>
            </a:prstGeom>
            <a:noFill/>
            <a:ln w="38100" algn="ctr">
              <a:solidFill>
                <a:srgbClr val="808080"/>
              </a:solidFill>
              <a:rou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zh-CN" altLang="en-US"/>
            </a:p>
          </p:txBody>
        </p:sp>
        <p:grpSp>
          <p:nvGrpSpPr>
            <p:cNvPr id="54379" name="Group 107"/>
            <p:cNvGrpSpPr/>
            <p:nvPr/>
          </p:nvGrpSpPr>
          <p:grpSpPr bwMode="auto">
            <a:xfrm>
              <a:off x="2426" y="1706"/>
              <a:ext cx="888" cy="935"/>
              <a:chOff x="2380" y="2832"/>
              <a:chExt cx="939" cy="989"/>
            </a:xfrm>
          </p:grpSpPr>
          <p:sp>
            <p:nvSpPr>
              <p:cNvPr id="54337" name="Oval 65"/>
              <p:cNvSpPr>
                <a:spLocks noChangeArrowheads="1"/>
              </p:cNvSpPr>
              <p:nvPr/>
            </p:nvSpPr>
            <p:spPr bwMode="gray">
              <a:xfrm>
                <a:off x="2380" y="2832"/>
                <a:ext cx="939" cy="989"/>
              </a:xfrm>
              <a:prstGeom prst="ellipse">
                <a:avLst/>
              </a:prstGeom>
              <a:gradFill rotWithShape="1">
                <a:gsLst>
                  <a:gs pos="0">
                    <a:srgbClr val="0099CC">
                      <a:gamma/>
                      <a:tint val="42353"/>
                      <a:invGamma/>
                    </a:srgbClr>
                  </a:gs>
                  <a:gs pos="50000">
                    <a:srgbClr val="0099CC"/>
                  </a:gs>
                  <a:gs pos="100000">
                    <a:srgbClr val="0099CC">
                      <a:gamma/>
                      <a:tint val="42353"/>
                      <a:invGamma/>
                    </a:srgbClr>
                  </a:gs>
                </a:gsLst>
                <a:lin ang="2700000" scaled="1"/>
              </a:gradFill>
              <a:ln>
                <a:noFill/>
              </a:ln>
              <a:effectLst/>
              <a:extLst>
                <a:ext uri="{91240B29-F687-4F45-9708-019B960494DF}">
                  <a14:hiddenLine xmlns:a14="http://schemas.microsoft.com/office/drawing/2010/main" w="38100">
                    <a:solidFill>
                      <a:schemeClr val="bg1"/>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zh-CN" altLang="en-US"/>
              </a:p>
            </p:txBody>
          </p:sp>
          <p:sp>
            <p:nvSpPr>
              <p:cNvPr id="54338" name="Oval 66"/>
              <p:cNvSpPr>
                <a:spLocks noChangeArrowheads="1"/>
              </p:cNvSpPr>
              <p:nvPr/>
            </p:nvSpPr>
            <p:spPr bwMode="gray">
              <a:xfrm>
                <a:off x="2442" y="2897"/>
                <a:ext cx="815" cy="859"/>
              </a:xfrm>
              <a:prstGeom prst="ellipse">
                <a:avLst/>
              </a:prstGeom>
              <a:gradFill rotWithShape="1">
                <a:gsLst>
                  <a:gs pos="0">
                    <a:srgbClr val="0099CC">
                      <a:gamma/>
                      <a:shade val="54118"/>
                      <a:invGamma/>
                    </a:srgbClr>
                  </a:gs>
                  <a:gs pos="50000">
                    <a:srgbClr val="0099CC"/>
                  </a:gs>
                  <a:gs pos="100000">
                    <a:srgbClr val="0099CC">
                      <a:gamma/>
                      <a:shade val="54118"/>
                      <a:invGamma/>
                    </a:srgbClr>
                  </a:gs>
                </a:gsLst>
                <a:lin ang="18900000" scaled="1"/>
              </a:gradFill>
              <a:ln>
                <a:noFill/>
              </a:ln>
              <a:effectLst/>
              <a:extLst>
                <a:ext uri="{91240B29-F687-4F45-9708-019B960494DF}">
                  <a14:hiddenLine xmlns:a14="http://schemas.microsoft.com/office/drawing/2010/main" w="38100">
                    <a:solidFill>
                      <a:schemeClr val="bg1"/>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zh-CN" altLang="en-US"/>
              </a:p>
            </p:txBody>
          </p:sp>
          <p:sp>
            <p:nvSpPr>
              <p:cNvPr id="54339" name="Oval 67"/>
              <p:cNvSpPr>
                <a:spLocks noChangeArrowheads="1"/>
              </p:cNvSpPr>
              <p:nvPr/>
            </p:nvSpPr>
            <p:spPr bwMode="gray">
              <a:xfrm>
                <a:off x="2442" y="2898"/>
                <a:ext cx="817" cy="860"/>
              </a:xfrm>
              <a:prstGeom prst="ellipse">
                <a:avLst/>
              </a:prstGeom>
              <a:gradFill rotWithShape="1">
                <a:gsLst>
                  <a:gs pos="0">
                    <a:srgbClr val="0099CC">
                      <a:gamma/>
                      <a:shade val="63529"/>
                      <a:invGamma/>
                    </a:srgbClr>
                  </a:gs>
                  <a:gs pos="100000">
                    <a:srgbClr val="0099CC">
                      <a:alpha val="0"/>
                    </a:srgbClr>
                  </a:gs>
                </a:gsLst>
                <a:lin ang="2700000" scaled="1"/>
              </a:gradFill>
              <a:ln>
                <a:noFill/>
              </a:ln>
              <a:effectLst/>
              <a:extLst>
                <a:ext uri="{91240B29-F687-4F45-9708-019B960494DF}">
                  <a14:hiddenLine xmlns:a14="http://schemas.microsoft.com/office/drawing/2010/main" w="38100">
                    <a:solidFill>
                      <a:schemeClr val="bg1"/>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zh-CN" altLang="en-US"/>
              </a:p>
            </p:txBody>
          </p:sp>
          <p:sp>
            <p:nvSpPr>
              <p:cNvPr id="54340" name="Oval 68"/>
              <p:cNvSpPr>
                <a:spLocks noChangeArrowheads="1"/>
              </p:cNvSpPr>
              <p:nvPr/>
            </p:nvSpPr>
            <p:spPr bwMode="gray">
              <a:xfrm>
                <a:off x="2486" y="2940"/>
                <a:ext cx="735" cy="773"/>
              </a:xfrm>
              <a:prstGeom prst="ellipse">
                <a:avLst/>
              </a:prstGeom>
              <a:solidFill>
                <a:srgbClr val="333333"/>
              </a:solidFill>
              <a:ln>
                <a:noFill/>
              </a:ln>
              <a:effectLst/>
              <a:extLst>
                <a:ext uri="{91240B29-F687-4F45-9708-019B960494DF}">
                  <a14:hiddenLine xmlns:a14="http://schemas.microsoft.com/office/drawing/2010/main" w="38100">
                    <a:solidFill>
                      <a:schemeClr val="bg1"/>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zh-CN" altLang="en-US"/>
              </a:p>
            </p:txBody>
          </p:sp>
          <p:grpSp>
            <p:nvGrpSpPr>
              <p:cNvPr id="54341" name="Group 69"/>
              <p:cNvGrpSpPr/>
              <p:nvPr/>
            </p:nvGrpSpPr>
            <p:grpSpPr bwMode="auto">
              <a:xfrm>
                <a:off x="2526" y="2976"/>
                <a:ext cx="684" cy="721"/>
                <a:chOff x="4166" y="1706"/>
                <a:chExt cx="1252" cy="1252"/>
              </a:xfrm>
            </p:grpSpPr>
            <p:sp>
              <p:nvSpPr>
                <p:cNvPr id="54342" name="Oval 70"/>
                <p:cNvSpPr>
                  <a:spLocks noChangeArrowheads="1"/>
                </p:cNvSpPr>
                <p:nvPr/>
              </p:nvSpPr>
              <p:spPr bwMode="gray">
                <a:xfrm>
                  <a:off x="4166" y="1706"/>
                  <a:ext cx="1252" cy="1252"/>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p>
              </p:txBody>
            </p:sp>
            <p:sp>
              <p:nvSpPr>
                <p:cNvPr id="54343" name="Oval 71"/>
                <p:cNvSpPr>
                  <a:spLocks noChangeArrowheads="1"/>
                </p:cNvSpPr>
                <p:nvPr/>
              </p:nvSpPr>
              <p:spPr bwMode="gray">
                <a:xfrm>
                  <a:off x="4182" y="1713"/>
                  <a:ext cx="1222" cy="122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p>
              </p:txBody>
            </p:sp>
            <p:sp>
              <p:nvSpPr>
                <p:cNvPr id="54344" name="Oval 72"/>
                <p:cNvSpPr>
                  <a:spLocks noChangeArrowheads="1"/>
                </p:cNvSpPr>
                <p:nvPr/>
              </p:nvSpPr>
              <p:spPr bwMode="gray">
                <a:xfrm>
                  <a:off x="4195" y="1725"/>
                  <a:ext cx="1162" cy="1141"/>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p>
              </p:txBody>
            </p:sp>
            <p:sp>
              <p:nvSpPr>
                <p:cNvPr id="54345" name="Oval 73"/>
                <p:cNvSpPr>
                  <a:spLocks noChangeArrowheads="1"/>
                </p:cNvSpPr>
                <p:nvPr/>
              </p:nvSpPr>
              <p:spPr bwMode="gray">
                <a:xfrm>
                  <a:off x="4263" y="1757"/>
                  <a:ext cx="1033" cy="926"/>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p>
              </p:txBody>
            </p:sp>
          </p:grpSp>
        </p:grpSp>
        <p:sp>
          <p:nvSpPr>
            <p:cNvPr id="54346" name="Text Box 74"/>
            <p:cNvSpPr txBox="1">
              <a:spLocks noChangeArrowheads="1"/>
            </p:cNvSpPr>
            <p:nvPr/>
          </p:nvSpPr>
          <p:spPr bwMode="gray">
            <a:xfrm>
              <a:off x="2472" y="1912"/>
              <a:ext cx="817"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1">
              <a:spAutoFit/>
            </a:bodyPr>
            <a:lstStyle/>
            <a:p>
              <a:pPr algn="ctr" eaLnBrk="0" hangingPunct="0"/>
              <a:r>
                <a:rPr lang="zh-CN" altLang="en-US" sz="2000" b="1"/>
                <a:t>典型</a:t>
              </a:r>
              <a:endParaRPr lang="zh-CN" altLang="en-US" sz="2000" b="1"/>
            </a:p>
            <a:p>
              <a:pPr algn="ctr" eaLnBrk="0" hangingPunct="0"/>
              <a:r>
                <a:rPr lang="zh-CN" altLang="en-US" sz="2000" b="1"/>
                <a:t>工作岗位</a:t>
              </a:r>
              <a:endParaRPr lang="zh-CN" altLang="en-US" sz="2000" b="1"/>
            </a:p>
          </p:txBody>
        </p:sp>
      </p:grpSp>
      <p:sp>
        <p:nvSpPr>
          <p:cNvPr id="54367" name="AutoShape 95"/>
          <p:cNvSpPr>
            <a:spLocks noChangeArrowheads="1"/>
          </p:cNvSpPr>
          <p:nvPr/>
        </p:nvSpPr>
        <p:spPr bwMode="gray">
          <a:xfrm>
            <a:off x="2000297" y="5431163"/>
            <a:ext cx="2016125" cy="431800"/>
          </a:xfrm>
          <a:prstGeom prst="roundRect">
            <a:avLst>
              <a:gd name="adj" fmla="val 16667"/>
            </a:avLst>
          </a:prstGeom>
          <a:gradFill rotWithShape="1">
            <a:gsLst>
              <a:gs pos="0">
                <a:srgbClr val="F8F6E8">
                  <a:gamma/>
                  <a:shade val="46275"/>
                  <a:invGamma/>
                </a:srgbClr>
              </a:gs>
              <a:gs pos="100000">
                <a:srgbClr val="F8F6E8"/>
              </a:gs>
            </a:gsLst>
            <a:lin ang="0" scaled="1"/>
          </a:gradFill>
          <a:ln w="28575">
            <a:solidFill>
              <a:srgbClr val="FEFEFE"/>
            </a:solidFill>
            <a:round/>
          </a:ln>
          <a:effectLst>
            <a:outerShdw dist="107763" dir="2700000" algn="ctr" rotWithShape="0">
              <a:srgbClr val="000000">
                <a:alpha val="50000"/>
              </a:srgbClr>
            </a:outerShdw>
          </a:effectLst>
        </p:spPr>
        <p:txBody>
          <a:bodyPr wrap="none" anchor="ctr"/>
          <a:lstStyle/>
          <a:p>
            <a:pPr algn="ctr" eaLnBrk="0" hangingPunct="0"/>
            <a:r>
              <a:rPr lang="en-US" altLang="zh-CN" b="1" dirty="0">
                <a:solidFill>
                  <a:srgbClr val="F30D0D"/>
                </a:solidFill>
              </a:rPr>
              <a:t> Linux</a:t>
            </a:r>
            <a:r>
              <a:rPr lang="zh-CN" altLang="en-US" b="1" dirty="0">
                <a:solidFill>
                  <a:srgbClr val="F30D0D"/>
                </a:solidFill>
              </a:rPr>
              <a:t>办公文员</a:t>
            </a:r>
            <a:r>
              <a:rPr lang="zh-CN" altLang="en-US" dirty="0">
                <a:solidFill>
                  <a:srgbClr val="F30D0D"/>
                </a:solidFill>
              </a:rPr>
              <a:t> </a:t>
            </a:r>
            <a:endParaRPr lang="zh-CN" altLang="en-US" dirty="0">
              <a:solidFill>
                <a:srgbClr val="F30D0D"/>
              </a:solidFill>
            </a:endParaRPr>
          </a:p>
        </p:txBody>
      </p:sp>
      <p:pic>
        <p:nvPicPr>
          <p:cNvPr id="380930" name="Picture 2" descr="http://px.thea.cn/Public/Upload/2636020/Intro/144306344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00000" flipV="1">
            <a:off x="201993" y="3704348"/>
            <a:ext cx="2256755" cy="1583869"/>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00" descr="10页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3937201">
            <a:off x="4153937" y="3135546"/>
            <a:ext cx="775006" cy="325438"/>
          </a:xfrm>
          <a:prstGeom prst="rect">
            <a:avLst/>
          </a:prstGeom>
          <a:noFill/>
          <a:extLst>
            <a:ext uri="{909E8E84-426E-40DD-AFC4-6F175D3DCCD1}">
              <a14:hiddenFill xmlns:a14="http://schemas.microsoft.com/office/drawing/2010/main">
                <a:solidFill>
                  <a:srgbClr val="FFFFFF"/>
                </a:solidFill>
              </a14:hiddenFill>
            </a:ext>
          </a:extLst>
        </p:spPr>
      </p:pic>
      <p:sp>
        <p:nvSpPr>
          <p:cNvPr id="23" name="AutoShape 95"/>
          <p:cNvSpPr>
            <a:spLocks noChangeArrowheads="1"/>
          </p:cNvSpPr>
          <p:nvPr/>
        </p:nvSpPr>
        <p:spPr bwMode="gray">
          <a:xfrm>
            <a:off x="2891079" y="2129745"/>
            <a:ext cx="2016125" cy="431800"/>
          </a:xfrm>
          <a:prstGeom prst="roundRect">
            <a:avLst>
              <a:gd name="adj" fmla="val 16667"/>
            </a:avLst>
          </a:prstGeom>
          <a:gradFill rotWithShape="1">
            <a:gsLst>
              <a:gs pos="0">
                <a:srgbClr val="F8F6E8">
                  <a:gamma/>
                  <a:shade val="46275"/>
                  <a:invGamma/>
                </a:srgbClr>
              </a:gs>
              <a:gs pos="100000">
                <a:srgbClr val="F8F6E8"/>
              </a:gs>
            </a:gsLst>
            <a:lin ang="0" scaled="1"/>
          </a:gradFill>
          <a:ln w="28575">
            <a:solidFill>
              <a:srgbClr val="FEFEFE"/>
            </a:solidFill>
            <a:round/>
          </a:ln>
          <a:effectLst>
            <a:outerShdw dist="107763" dir="2700000" algn="ctr" rotWithShape="0">
              <a:srgbClr val="000000">
                <a:alpha val="50000"/>
              </a:srgbClr>
            </a:outerShdw>
          </a:effectLst>
        </p:spPr>
        <p:txBody>
          <a:bodyPr wrap="none" anchor="ctr"/>
          <a:lstStyle/>
          <a:p>
            <a:pPr algn="ctr" eaLnBrk="0" hangingPunct="0"/>
            <a:r>
              <a:rPr lang="en-US" altLang="zh-CN" b="1" dirty="0">
                <a:solidFill>
                  <a:srgbClr val="F30D0D"/>
                </a:solidFill>
              </a:rPr>
              <a:t> </a:t>
            </a:r>
            <a:r>
              <a:rPr lang="en-US" altLang="zh-CN" b="1" dirty="0" smtClean="0">
                <a:solidFill>
                  <a:srgbClr val="F30D0D"/>
                </a:solidFill>
              </a:rPr>
              <a:t>Linux</a:t>
            </a:r>
            <a:r>
              <a:rPr lang="zh-CN" altLang="en-US" b="1" dirty="0" smtClean="0">
                <a:solidFill>
                  <a:srgbClr val="F30D0D"/>
                </a:solidFill>
              </a:rPr>
              <a:t>开发</a:t>
            </a:r>
            <a:endParaRPr lang="zh-CN" altLang="en-US" dirty="0">
              <a:solidFill>
                <a:srgbClr val="F30D0D"/>
              </a:solidFill>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4277"/>
                                        </p:tgtEl>
                                        <p:attrNameLst>
                                          <p:attrName>style.visibility</p:attrName>
                                        </p:attrNameLst>
                                      </p:cBhvr>
                                      <p:to>
                                        <p:strVal val="visible"/>
                                      </p:to>
                                    </p:set>
                                    <p:anim calcmode="lin" valueType="num">
                                      <p:cBhvr additive="base">
                                        <p:cTn id="7" dur="500" fill="hold"/>
                                        <p:tgtEl>
                                          <p:spTgt spid="54277"/>
                                        </p:tgtEl>
                                        <p:attrNameLst>
                                          <p:attrName>ppt_x</p:attrName>
                                        </p:attrNameLst>
                                      </p:cBhvr>
                                      <p:tavLst>
                                        <p:tav tm="0">
                                          <p:val>
                                            <p:strVal val="0-#ppt_w/2"/>
                                          </p:val>
                                        </p:tav>
                                        <p:tav tm="100000">
                                          <p:val>
                                            <p:strVal val="#ppt_x"/>
                                          </p:val>
                                        </p:tav>
                                      </p:tavLst>
                                    </p:anim>
                                    <p:anim calcmode="lin" valueType="num">
                                      <p:cBhvr additive="base">
                                        <p:cTn id="8" dur="500" fill="hold"/>
                                        <p:tgtEl>
                                          <p:spTgt spid="5427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1" presetClass="entr" presetSubtype="4" fill="hold" nodeType="afterEffect">
                                  <p:stCondLst>
                                    <p:cond delay="0"/>
                                  </p:stCondLst>
                                  <p:childTnLst>
                                    <p:set>
                                      <p:cBhvr>
                                        <p:cTn id="11" dur="1" fill="hold">
                                          <p:stCondLst>
                                            <p:cond delay="0"/>
                                          </p:stCondLst>
                                        </p:cTn>
                                        <p:tgtEl>
                                          <p:spTgt spid="54380"/>
                                        </p:tgtEl>
                                        <p:attrNameLst>
                                          <p:attrName>style.visibility</p:attrName>
                                        </p:attrNameLst>
                                      </p:cBhvr>
                                      <p:to>
                                        <p:strVal val="visible"/>
                                      </p:to>
                                    </p:set>
                                    <p:animEffect transition="in" filter="wheel(4)">
                                      <p:cBhvr>
                                        <p:cTn id="12" dur="1000"/>
                                        <p:tgtEl>
                                          <p:spTgt spid="543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7" grpId="0" bldLvl="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灯片编号占位符 3"/>
          <p:cNvSpPr txBox="1">
            <a:spLocks noGrp="1" noChangeArrowheads="1"/>
          </p:cNvSpPr>
          <p:nvPr/>
        </p:nvSpPr>
        <p:spPr bwMode="auto">
          <a:xfrm>
            <a:off x="8451850" y="6481763"/>
            <a:ext cx="65722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1"/>
              </a:buClr>
              <a:buFont typeface="Wingdings" panose="05000000000000000000" pitchFamily="2" charset="2"/>
              <a:buBlip>
                <a:blip r:embed="rId1"/>
              </a:buBlip>
              <a:defRPr sz="2800" b="1">
                <a:solidFill>
                  <a:srgbClr val="000000"/>
                </a:solidFill>
                <a:latin typeface="Arial" panose="020B0604020202020204" pitchFamily="34" charset="0"/>
                <a:ea typeface="黑体" panose="02010609060101010101" pitchFamily="49" charset="-122"/>
              </a:defRPr>
            </a:lvl1pPr>
            <a:lvl2pPr marL="742950" indent="-285750">
              <a:spcBef>
                <a:spcPct val="20000"/>
              </a:spcBef>
              <a:buClr>
                <a:schemeClr val="tx1"/>
              </a:buClr>
              <a:buFont typeface="Wingdings" panose="05000000000000000000" pitchFamily="2" charset="2"/>
              <a:buBlip>
                <a:blip r:embed="rId2"/>
              </a:buBlip>
              <a:defRPr sz="2400" b="1">
                <a:solidFill>
                  <a:srgbClr val="003366"/>
                </a:solidFill>
                <a:latin typeface="Arial" panose="020B0604020202020204" pitchFamily="34" charset="0"/>
                <a:ea typeface="黑体" panose="02010609060101010101" pitchFamily="49" charset="-122"/>
              </a:defRPr>
            </a:lvl2pPr>
            <a:lvl3pPr marL="1143000" indent="-228600">
              <a:spcBef>
                <a:spcPct val="20000"/>
              </a:spcBef>
              <a:buClr>
                <a:srgbClr val="000099"/>
              </a:buClr>
              <a:buFont typeface="Wingdings" panose="05000000000000000000" pitchFamily="2" charset="2"/>
              <a:buChar char="p"/>
              <a:defRPr sz="2000">
                <a:solidFill>
                  <a:srgbClr val="000000"/>
                </a:solidFill>
                <a:latin typeface="Arial" panose="020B0604020202020204" pitchFamily="34" charset="0"/>
                <a:ea typeface="黑体" panose="02010609060101010101" pitchFamily="49" charset="-122"/>
              </a:defRPr>
            </a:lvl3pPr>
            <a:lvl4pPr marL="1600200" indent="-228600">
              <a:spcBef>
                <a:spcPct val="20000"/>
              </a:spcBef>
              <a:buFont typeface="Wingdings" panose="05000000000000000000" pitchFamily="2" charset="2"/>
              <a:buChar char="–"/>
              <a:defRPr>
                <a:solidFill>
                  <a:srgbClr val="000000"/>
                </a:solidFill>
                <a:latin typeface="Arial" panose="020B0604020202020204" pitchFamily="34" charset="0"/>
                <a:ea typeface="黑体" panose="02010609060101010101" pitchFamily="49" charset="-122"/>
              </a:defRPr>
            </a:lvl4pPr>
            <a:lvl5pPr marL="2057400" indent="-228600">
              <a:spcBef>
                <a:spcPct val="20000"/>
              </a:spcBef>
              <a:buFont typeface="Wingdings" panose="05000000000000000000" pitchFamily="2" charset="2"/>
              <a:buChar char="»"/>
              <a:defRPr sz="1600">
                <a:solidFill>
                  <a:srgbClr val="000000"/>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Font typeface="Wingdings" panose="05000000000000000000" pitchFamily="2" charset="2"/>
              <a:buChar char="»"/>
              <a:defRPr sz="1600">
                <a:solidFill>
                  <a:srgbClr val="000000"/>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Font typeface="Wingdings" panose="05000000000000000000" pitchFamily="2" charset="2"/>
              <a:buChar char="»"/>
              <a:defRPr sz="1600">
                <a:solidFill>
                  <a:srgbClr val="000000"/>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Font typeface="Wingdings" panose="05000000000000000000" pitchFamily="2" charset="2"/>
              <a:buChar char="»"/>
              <a:defRPr sz="1600">
                <a:solidFill>
                  <a:srgbClr val="000000"/>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Font typeface="Wingdings" panose="05000000000000000000" pitchFamily="2" charset="2"/>
              <a:buChar char="»"/>
              <a:defRPr sz="1600">
                <a:solidFill>
                  <a:srgbClr val="000000"/>
                </a:solidFill>
                <a:latin typeface="Arial" panose="020B0604020202020204" pitchFamily="34" charset="0"/>
                <a:ea typeface="黑体" panose="02010609060101010101" pitchFamily="49" charset="-122"/>
              </a:defRPr>
            </a:lvl9pPr>
          </a:lstStyle>
          <a:p>
            <a:pPr eaLnBrk="1" hangingPunct="1">
              <a:spcBef>
                <a:spcPct val="0"/>
              </a:spcBef>
              <a:buClrTx/>
              <a:buFont typeface="Arial" panose="020B0604020202020204" pitchFamily="34" charset="0"/>
              <a:buNone/>
              <a:defRPr/>
            </a:pPr>
            <a:fld id="{11E06E6E-67D6-455B-9774-CD29BBD03DDB}" type="slidenum">
              <a:rPr lang="en-US" sz="1400" smtClean="0">
                <a:solidFill>
                  <a:srgbClr val="FFFFFF"/>
                </a:solidFill>
                <a:effectLst>
                  <a:outerShdw blurRad="38100" dist="38100" dir="2700000" algn="tl">
                    <a:srgbClr val="C0C0C0"/>
                  </a:outerShdw>
                </a:effectLst>
                <a:ea typeface="宋体" panose="02010600030101010101" pitchFamily="2" charset="-122"/>
              </a:rPr>
            </a:fld>
            <a:endParaRPr lang="en-US" sz="1400" smtClean="0">
              <a:solidFill>
                <a:srgbClr val="FFFFFF"/>
              </a:solidFill>
              <a:effectLst>
                <a:outerShdw blurRad="38100" dist="38100" dir="2700000" algn="tl">
                  <a:srgbClr val="C0C0C0"/>
                </a:outerShdw>
              </a:effectLst>
              <a:ea typeface="宋体" panose="02010600030101010101" pitchFamily="2" charset="-122"/>
            </a:endParaRPr>
          </a:p>
        </p:txBody>
      </p:sp>
      <p:pic>
        <p:nvPicPr>
          <p:cNvPr id="2" name="图片 1"/>
          <p:cNvPicPr>
            <a:picLocks noChangeAspect="1"/>
          </p:cNvPicPr>
          <p:nvPr/>
        </p:nvPicPr>
        <p:blipFill>
          <a:blip r:embed="rId3"/>
          <a:stretch>
            <a:fillRect/>
          </a:stretch>
        </p:blipFill>
        <p:spPr>
          <a:xfrm>
            <a:off x="0" y="116632"/>
            <a:ext cx="9144000" cy="674136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1634" name="Rectangle 2"/>
          <p:cNvSpPr>
            <a:spLocks noGrp="1" noChangeArrowheads="1"/>
          </p:cNvSpPr>
          <p:nvPr>
            <p:ph type="title"/>
          </p:nvPr>
        </p:nvSpPr>
        <p:spPr>
          <a:xfrm>
            <a:off x="148590" y="240030"/>
            <a:ext cx="6337300" cy="581025"/>
          </a:xfrm>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17961" dir="2700000" algn="ctr" rotWithShape="0">
                    <a:schemeClr val="bg1">
                      <a:alpha val="50000"/>
                    </a:schemeClr>
                  </a:outerShdw>
                </a:effectLst>
              </a14:hiddenEffects>
            </a:ext>
          </a:extLst>
        </p:spPr>
        <p:txBody>
          <a:bodyPr lIns="90000" tIns="46800" rIns="90000" bIns="46800"/>
          <a:lstStyle/>
          <a:p>
            <a:pPr defTabSz="44958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zh-CN" altLang="en-US" dirty="0">
                <a:ea typeface="宋体" panose="02010600030101010101" pitchFamily="2" charset="-122"/>
              </a:rPr>
              <a:t>什么是</a:t>
            </a:r>
            <a:r>
              <a:rPr lang="en-US" altLang="zh-CN" dirty="0">
                <a:ea typeface="宋体" panose="02010600030101010101" pitchFamily="2" charset="-122"/>
              </a:rPr>
              <a:t>Linux</a:t>
            </a:r>
            <a:r>
              <a:rPr lang="zh-CN" altLang="en-US" dirty="0">
                <a:ea typeface="宋体" panose="02010600030101010101" pitchFamily="2" charset="-122"/>
              </a:rPr>
              <a:t>？</a:t>
            </a:r>
            <a:endParaRPr lang="zh-CN" altLang="en-US" dirty="0">
              <a:ea typeface="宋体" panose="02010600030101010101" pitchFamily="2" charset="-122"/>
            </a:endParaRPr>
          </a:p>
        </p:txBody>
      </p:sp>
      <p:sp>
        <p:nvSpPr>
          <p:cNvPr id="581635" name="Rectangle 3"/>
          <p:cNvSpPr>
            <a:spLocks noGrp="1" noChangeArrowheads="1"/>
          </p:cNvSpPr>
          <p:nvPr>
            <p:ph idx="1"/>
          </p:nvPr>
        </p:nvSpPr>
        <p:spPr>
          <a:xfrm>
            <a:off x="323528" y="1141412"/>
            <a:ext cx="8437563" cy="5438775"/>
          </a:xfrm>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lIns="90000" tIns="46800" rIns="90000" bIns="46800"/>
          <a:lstStyle/>
          <a:p>
            <a:pPr marL="341630" indent="-341630" defTabSz="449580">
              <a:buClr>
                <a:srgbClr val="6600CC"/>
              </a:buClr>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zh-CN" altLang="en-US" dirty="0">
                <a:ea typeface="宋体" panose="02010600030101010101" pitchFamily="2" charset="-122"/>
              </a:rPr>
              <a:t>可以运行在</a:t>
            </a:r>
            <a:r>
              <a:rPr lang="en-US" altLang="zh-CN" dirty="0">
                <a:ea typeface="宋体" panose="02010600030101010101" pitchFamily="2" charset="-122"/>
              </a:rPr>
              <a:t>PC</a:t>
            </a:r>
            <a:r>
              <a:rPr lang="zh-CN" altLang="en-US" dirty="0">
                <a:ea typeface="宋体" panose="02010600030101010101" pitchFamily="2" charset="-122"/>
              </a:rPr>
              <a:t>机上类似于</a:t>
            </a:r>
            <a:r>
              <a:rPr lang="en-US" altLang="zh-CN" dirty="0">
                <a:ea typeface="宋体" panose="02010600030101010101" pitchFamily="2" charset="-122"/>
              </a:rPr>
              <a:t>Unix</a:t>
            </a:r>
            <a:r>
              <a:rPr lang="zh-CN" altLang="en-US" dirty="0">
                <a:ea typeface="宋体" panose="02010600030101010101" pitchFamily="2" charset="-122"/>
              </a:rPr>
              <a:t>风格的操作系统</a:t>
            </a:r>
            <a:endParaRPr lang="zh-CN" altLang="en-US" dirty="0">
              <a:ea typeface="宋体" panose="02010600030101010101" pitchFamily="2" charset="-122"/>
            </a:endParaRPr>
          </a:p>
          <a:p>
            <a:pPr marL="341630" indent="-341630" defTabSz="449580">
              <a:buClr>
                <a:srgbClr val="6600CC"/>
              </a:buClr>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zh-CN" altLang="en-US" dirty="0">
                <a:ea typeface="宋体" panose="02010600030101010101" pitchFamily="2" charset="-122"/>
              </a:rPr>
              <a:t>由众多程序员通过</a:t>
            </a:r>
            <a:r>
              <a:rPr lang="en-US" altLang="zh-CN" dirty="0">
                <a:ea typeface="宋体" panose="02010600030101010101" pitchFamily="2" charset="-122"/>
              </a:rPr>
              <a:t>Internet</a:t>
            </a:r>
            <a:r>
              <a:rPr lang="zh-CN" altLang="en-US" dirty="0">
                <a:ea typeface="宋体" panose="02010600030101010101" pitchFamily="2" charset="-122"/>
              </a:rPr>
              <a:t>协作开发</a:t>
            </a:r>
            <a:endParaRPr lang="zh-CN" altLang="en-US" dirty="0">
              <a:ea typeface="宋体" panose="02010600030101010101" pitchFamily="2" charset="-122"/>
            </a:endParaRPr>
          </a:p>
          <a:p>
            <a:pPr marL="341630" indent="-341630" defTabSz="449580">
              <a:buClr>
                <a:srgbClr val="6600CC"/>
              </a:buClr>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zh-CN" dirty="0">
                <a:ea typeface="宋体" panose="02010600030101010101" pitchFamily="2" charset="-122"/>
              </a:rPr>
              <a:t>Linux</a:t>
            </a:r>
            <a:r>
              <a:rPr lang="zh-CN" altLang="en-US" dirty="0">
                <a:ea typeface="宋体" panose="02010600030101010101" pitchFamily="2" charset="-122"/>
              </a:rPr>
              <a:t>是开源的（</a:t>
            </a:r>
            <a:r>
              <a:rPr lang="en-US" altLang="zh-CN" dirty="0">
                <a:ea typeface="宋体" panose="02010600030101010101" pitchFamily="2" charset="-122"/>
              </a:rPr>
              <a:t>Open Source</a:t>
            </a:r>
            <a:r>
              <a:rPr lang="zh-CN" altLang="en-US" dirty="0" smtClean="0">
                <a:ea typeface="宋体" panose="02010600030101010101" pitchFamily="2" charset="-122"/>
              </a:rPr>
              <a:t>）</a:t>
            </a:r>
            <a:endParaRPr lang="en-US" altLang="zh-CN" dirty="0">
              <a:ea typeface="宋体" panose="02010600030101010101" pitchFamily="2" charset="-122"/>
            </a:endParaRPr>
          </a:p>
        </p:txBody>
      </p:sp>
      <p:pic>
        <p:nvPicPr>
          <p:cNvPr id="581636" name="Picture 4"/>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117431" y="3212976"/>
            <a:ext cx="3025775" cy="29972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81637" name="Text Box 5"/>
          <p:cNvSpPr txBox="1">
            <a:spLocks noChangeArrowheads="1"/>
          </p:cNvSpPr>
          <p:nvPr/>
        </p:nvSpPr>
        <p:spPr bwMode="auto">
          <a:xfrm>
            <a:off x="7019925" y="4581525"/>
            <a:ext cx="1220788" cy="558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62360" tIns="81360" rIns="162360" bIns="81360">
            <a:spAutoFit/>
          </a:bodyPr>
          <a:lstStyle>
            <a:lvl1pPr algn="l" defTabSz="44958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400">
                <a:solidFill>
                  <a:schemeClr val="tx1"/>
                </a:solidFill>
                <a:latin typeface="Times New Roman" panose="02020603050405020304" pitchFamily="18" charset="0"/>
                <a:ea typeface="宋体" panose="02010600030101010101" pitchFamily="2" charset="-122"/>
              </a:defRPr>
            </a:lvl1pPr>
            <a:lvl2pPr marL="742950" indent="-285750" algn="l" defTabSz="44958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400">
                <a:solidFill>
                  <a:schemeClr val="tx1"/>
                </a:solidFill>
                <a:latin typeface="Times New Roman" panose="02020603050405020304" pitchFamily="18" charset="0"/>
                <a:ea typeface="宋体" panose="02010600030101010101" pitchFamily="2" charset="-122"/>
              </a:defRPr>
            </a:lvl2pPr>
            <a:lvl3pPr marL="1143000" indent="-228600" algn="l" defTabSz="44958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400">
                <a:solidFill>
                  <a:schemeClr val="tx1"/>
                </a:solidFill>
                <a:latin typeface="Times New Roman" panose="02020603050405020304" pitchFamily="18" charset="0"/>
                <a:ea typeface="宋体" panose="02010600030101010101" pitchFamily="2" charset="-122"/>
              </a:defRPr>
            </a:lvl3pPr>
            <a:lvl4pPr marL="1600200" indent="-228600" algn="l" defTabSz="44958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400">
                <a:solidFill>
                  <a:schemeClr val="tx1"/>
                </a:solidFill>
                <a:latin typeface="Times New Roman" panose="02020603050405020304" pitchFamily="18" charset="0"/>
                <a:ea typeface="宋体" panose="02010600030101010101" pitchFamily="2" charset="-122"/>
              </a:defRPr>
            </a:lvl4pPr>
            <a:lvl5pPr marL="2057400" indent="-228600" algn="l" defTabSz="44958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400">
                <a:solidFill>
                  <a:schemeClr val="tx1"/>
                </a:solidFill>
                <a:latin typeface="Times New Roman" panose="02020603050405020304" pitchFamily="18" charset="0"/>
                <a:ea typeface="宋体" panose="02010600030101010101" pitchFamily="2" charset="-122"/>
              </a:defRPr>
            </a:lvl5pPr>
            <a:lvl6pPr marL="2514600" indent="-228600" defTabSz="44958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400">
                <a:solidFill>
                  <a:schemeClr val="tx1"/>
                </a:solidFill>
                <a:latin typeface="Times New Roman" panose="02020603050405020304" pitchFamily="18" charset="0"/>
                <a:ea typeface="宋体" panose="02010600030101010101" pitchFamily="2" charset="-122"/>
              </a:defRPr>
            </a:lvl6pPr>
            <a:lvl7pPr marL="2971800" indent="-228600" defTabSz="44958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400">
                <a:solidFill>
                  <a:schemeClr val="tx1"/>
                </a:solidFill>
                <a:latin typeface="Times New Roman" panose="02020603050405020304" pitchFamily="18" charset="0"/>
                <a:ea typeface="宋体" panose="02010600030101010101" pitchFamily="2" charset="-122"/>
              </a:defRPr>
            </a:lvl7pPr>
            <a:lvl8pPr marL="3429000" indent="-228600" defTabSz="44958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400">
                <a:solidFill>
                  <a:schemeClr val="tx1"/>
                </a:solidFill>
                <a:latin typeface="Times New Roman" panose="02020603050405020304" pitchFamily="18" charset="0"/>
                <a:ea typeface="宋体" panose="02010600030101010101" pitchFamily="2" charset="-122"/>
              </a:defRPr>
            </a:lvl8pPr>
            <a:lvl9pPr marL="3886200" indent="-228600" defTabSz="44958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400">
                <a:solidFill>
                  <a:schemeClr val="tx1"/>
                </a:solidFill>
                <a:latin typeface="Times New Roman" panose="02020603050405020304" pitchFamily="18" charset="0"/>
                <a:ea typeface="宋体" panose="02010600030101010101" pitchFamily="2" charset="-122"/>
              </a:defRPr>
            </a:lvl9pPr>
          </a:lstStyle>
          <a:p>
            <a:pPr>
              <a:spcBef>
                <a:spcPts val="1625"/>
              </a:spcBef>
              <a:buSzPct val="100000"/>
            </a:pPr>
            <a:r>
              <a:rPr kumimoji="0" lang="en-US" altLang="zh-CN" sz="2600" b="1" smtClean="0">
                <a:solidFill>
                  <a:srgbClr val="FF3300"/>
                </a:solidFill>
              </a:rPr>
              <a:t>Linux</a:t>
            </a:r>
            <a:endParaRPr kumimoji="0" lang="en-US" altLang="zh-CN" sz="2600" b="1" smtClean="0">
              <a:solidFill>
                <a:srgbClr val="FF3300"/>
              </a:solidFill>
            </a:endParaRPr>
          </a:p>
        </p:txBody>
      </p:sp>
    </p:spTree>
  </p:cSld>
  <p:clrMapOvr>
    <a:masterClrMapping/>
  </p:clrMapOvr>
  <p:transition spd="med">
    <p:rand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灯片编号占位符 3"/>
          <p:cNvSpPr txBox="1">
            <a:spLocks noGrp="1" noChangeArrowheads="1"/>
          </p:cNvSpPr>
          <p:nvPr/>
        </p:nvSpPr>
        <p:spPr bwMode="auto">
          <a:xfrm>
            <a:off x="8451850" y="6481763"/>
            <a:ext cx="65722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1"/>
              </a:buClr>
              <a:buFont typeface="Wingdings" panose="05000000000000000000" pitchFamily="2" charset="2"/>
              <a:buBlip>
                <a:blip r:embed="rId1"/>
              </a:buBlip>
              <a:defRPr sz="2800" b="1">
                <a:solidFill>
                  <a:srgbClr val="000000"/>
                </a:solidFill>
                <a:latin typeface="Arial" panose="020B0604020202020204" pitchFamily="34" charset="0"/>
                <a:ea typeface="黑体" panose="02010609060101010101" pitchFamily="49" charset="-122"/>
              </a:defRPr>
            </a:lvl1pPr>
            <a:lvl2pPr marL="742950" indent="-285750">
              <a:spcBef>
                <a:spcPct val="20000"/>
              </a:spcBef>
              <a:buClr>
                <a:schemeClr val="tx1"/>
              </a:buClr>
              <a:buFont typeface="Wingdings" panose="05000000000000000000" pitchFamily="2" charset="2"/>
              <a:buBlip>
                <a:blip r:embed="rId2"/>
              </a:buBlip>
              <a:defRPr sz="2400" b="1">
                <a:solidFill>
                  <a:srgbClr val="003366"/>
                </a:solidFill>
                <a:latin typeface="Arial" panose="020B0604020202020204" pitchFamily="34" charset="0"/>
                <a:ea typeface="黑体" panose="02010609060101010101" pitchFamily="49" charset="-122"/>
              </a:defRPr>
            </a:lvl2pPr>
            <a:lvl3pPr marL="1143000" indent="-228600">
              <a:spcBef>
                <a:spcPct val="20000"/>
              </a:spcBef>
              <a:buClr>
                <a:srgbClr val="000099"/>
              </a:buClr>
              <a:buFont typeface="Wingdings" panose="05000000000000000000" pitchFamily="2" charset="2"/>
              <a:buChar char="p"/>
              <a:defRPr sz="2000">
                <a:solidFill>
                  <a:srgbClr val="000000"/>
                </a:solidFill>
                <a:latin typeface="Arial" panose="020B0604020202020204" pitchFamily="34" charset="0"/>
                <a:ea typeface="黑体" panose="02010609060101010101" pitchFamily="49" charset="-122"/>
              </a:defRPr>
            </a:lvl3pPr>
            <a:lvl4pPr marL="1600200" indent="-228600">
              <a:spcBef>
                <a:spcPct val="20000"/>
              </a:spcBef>
              <a:buFont typeface="Wingdings" panose="05000000000000000000" pitchFamily="2" charset="2"/>
              <a:buChar char="–"/>
              <a:defRPr>
                <a:solidFill>
                  <a:srgbClr val="000000"/>
                </a:solidFill>
                <a:latin typeface="Arial" panose="020B0604020202020204" pitchFamily="34" charset="0"/>
                <a:ea typeface="黑体" panose="02010609060101010101" pitchFamily="49" charset="-122"/>
              </a:defRPr>
            </a:lvl4pPr>
            <a:lvl5pPr marL="2057400" indent="-228600">
              <a:spcBef>
                <a:spcPct val="20000"/>
              </a:spcBef>
              <a:buFont typeface="Wingdings" panose="05000000000000000000" pitchFamily="2" charset="2"/>
              <a:buChar char="»"/>
              <a:defRPr sz="1600">
                <a:solidFill>
                  <a:srgbClr val="000000"/>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Font typeface="Wingdings" panose="05000000000000000000" pitchFamily="2" charset="2"/>
              <a:buChar char="»"/>
              <a:defRPr sz="1600">
                <a:solidFill>
                  <a:srgbClr val="000000"/>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Font typeface="Wingdings" panose="05000000000000000000" pitchFamily="2" charset="2"/>
              <a:buChar char="»"/>
              <a:defRPr sz="1600">
                <a:solidFill>
                  <a:srgbClr val="000000"/>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Font typeface="Wingdings" panose="05000000000000000000" pitchFamily="2" charset="2"/>
              <a:buChar char="»"/>
              <a:defRPr sz="1600">
                <a:solidFill>
                  <a:srgbClr val="000000"/>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Font typeface="Wingdings" panose="05000000000000000000" pitchFamily="2" charset="2"/>
              <a:buChar char="»"/>
              <a:defRPr sz="1600">
                <a:solidFill>
                  <a:srgbClr val="000000"/>
                </a:solidFill>
                <a:latin typeface="Arial" panose="020B0604020202020204" pitchFamily="34" charset="0"/>
                <a:ea typeface="黑体" panose="02010609060101010101" pitchFamily="49" charset="-122"/>
              </a:defRPr>
            </a:lvl9pPr>
          </a:lstStyle>
          <a:p>
            <a:pPr eaLnBrk="1" hangingPunct="1">
              <a:spcBef>
                <a:spcPct val="0"/>
              </a:spcBef>
              <a:buClrTx/>
              <a:buFont typeface="Arial" panose="020B0604020202020204" pitchFamily="34" charset="0"/>
              <a:buNone/>
              <a:defRPr/>
            </a:pPr>
            <a:fld id="{11E06E6E-67D6-455B-9774-CD29BBD03DDB}" type="slidenum">
              <a:rPr lang="en-US" sz="1400" smtClean="0">
                <a:solidFill>
                  <a:srgbClr val="FFFFFF"/>
                </a:solidFill>
                <a:effectLst>
                  <a:outerShdw blurRad="38100" dist="38100" dir="2700000" algn="tl">
                    <a:srgbClr val="C0C0C0"/>
                  </a:outerShdw>
                </a:effectLst>
                <a:ea typeface="宋体" panose="02010600030101010101" pitchFamily="2" charset="-122"/>
              </a:rPr>
            </a:fld>
            <a:endParaRPr lang="en-US" sz="1400" smtClean="0">
              <a:solidFill>
                <a:srgbClr val="FFFFFF"/>
              </a:solidFill>
              <a:effectLst>
                <a:outerShdw blurRad="38100" dist="38100" dir="2700000" algn="tl">
                  <a:srgbClr val="C0C0C0"/>
                </a:outerShdw>
              </a:effectLst>
              <a:ea typeface="宋体" panose="02010600030101010101" pitchFamily="2" charset="-122"/>
            </a:endParaRPr>
          </a:p>
        </p:txBody>
      </p:sp>
      <p:pic>
        <p:nvPicPr>
          <p:cNvPr id="3" name="图片 2"/>
          <p:cNvPicPr>
            <a:picLocks noChangeAspect="1"/>
          </p:cNvPicPr>
          <p:nvPr/>
        </p:nvPicPr>
        <p:blipFill>
          <a:blip r:embed="rId3"/>
          <a:stretch>
            <a:fillRect/>
          </a:stretch>
        </p:blipFill>
        <p:spPr>
          <a:xfrm>
            <a:off x="-11995" y="0"/>
            <a:ext cx="9155995" cy="674136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灯片编号占位符 3"/>
          <p:cNvSpPr txBox="1">
            <a:spLocks noGrp="1" noChangeArrowheads="1"/>
          </p:cNvSpPr>
          <p:nvPr/>
        </p:nvSpPr>
        <p:spPr bwMode="auto">
          <a:xfrm>
            <a:off x="8451850" y="6481763"/>
            <a:ext cx="65722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1"/>
              </a:buClr>
              <a:buFont typeface="Wingdings" panose="05000000000000000000" pitchFamily="2" charset="2"/>
              <a:buBlip>
                <a:blip r:embed="rId1"/>
              </a:buBlip>
              <a:defRPr sz="2800" b="1">
                <a:solidFill>
                  <a:srgbClr val="000000"/>
                </a:solidFill>
                <a:latin typeface="Arial" panose="020B0604020202020204" pitchFamily="34" charset="0"/>
                <a:ea typeface="黑体" panose="02010609060101010101" pitchFamily="49" charset="-122"/>
              </a:defRPr>
            </a:lvl1pPr>
            <a:lvl2pPr marL="742950" indent="-285750">
              <a:spcBef>
                <a:spcPct val="20000"/>
              </a:spcBef>
              <a:buClr>
                <a:schemeClr val="tx1"/>
              </a:buClr>
              <a:buFont typeface="Wingdings" panose="05000000000000000000" pitchFamily="2" charset="2"/>
              <a:buBlip>
                <a:blip r:embed="rId2"/>
              </a:buBlip>
              <a:defRPr sz="2400" b="1">
                <a:solidFill>
                  <a:srgbClr val="003366"/>
                </a:solidFill>
                <a:latin typeface="Arial" panose="020B0604020202020204" pitchFamily="34" charset="0"/>
                <a:ea typeface="黑体" panose="02010609060101010101" pitchFamily="49" charset="-122"/>
              </a:defRPr>
            </a:lvl2pPr>
            <a:lvl3pPr marL="1143000" indent="-228600">
              <a:spcBef>
                <a:spcPct val="20000"/>
              </a:spcBef>
              <a:buClr>
                <a:srgbClr val="000099"/>
              </a:buClr>
              <a:buFont typeface="Wingdings" panose="05000000000000000000" pitchFamily="2" charset="2"/>
              <a:buChar char="p"/>
              <a:defRPr sz="2000">
                <a:solidFill>
                  <a:srgbClr val="000000"/>
                </a:solidFill>
                <a:latin typeface="Arial" panose="020B0604020202020204" pitchFamily="34" charset="0"/>
                <a:ea typeface="黑体" panose="02010609060101010101" pitchFamily="49" charset="-122"/>
              </a:defRPr>
            </a:lvl3pPr>
            <a:lvl4pPr marL="1600200" indent="-228600">
              <a:spcBef>
                <a:spcPct val="20000"/>
              </a:spcBef>
              <a:buFont typeface="Wingdings" panose="05000000000000000000" pitchFamily="2" charset="2"/>
              <a:buChar char="–"/>
              <a:defRPr>
                <a:solidFill>
                  <a:srgbClr val="000000"/>
                </a:solidFill>
                <a:latin typeface="Arial" panose="020B0604020202020204" pitchFamily="34" charset="0"/>
                <a:ea typeface="黑体" panose="02010609060101010101" pitchFamily="49" charset="-122"/>
              </a:defRPr>
            </a:lvl4pPr>
            <a:lvl5pPr marL="2057400" indent="-228600">
              <a:spcBef>
                <a:spcPct val="20000"/>
              </a:spcBef>
              <a:buFont typeface="Wingdings" panose="05000000000000000000" pitchFamily="2" charset="2"/>
              <a:buChar char="»"/>
              <a:defRPr sz="1600">
                <a:solidFill>
                  <a:srgbClr val="000000"/>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Font typeface="Wingdings" panose="05000000000000000000" pitchFamily="2" charset="2"/>
              <a:buChar char="»"/>
              <a:defRPr sz="1600">
                <a:solidFill>
                  <a:srgbClr val="000000"/>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Font typeface="Wingdings" panose="05000000000000000000" pitchFamily="2" charset="2"/>
              <a:buChar char="»"/>
              <a:defRPr sz="1600">
                <a:solidFill>
                  <a:srgbClr val="000000"/>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Font typeface="Wingdings" panose="05000000000000000000" pitchFamily="2" charset="2"/>
              <a:buChar char="»"/>
              <a:defRPr sz="1600">
                <a:solidFill>
                  <a:srgbClr val="000000"/>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Font typeface="Wingdings" panose="05000000000000000000" pitchFamily="2" charset="2"/>
              <a:buChar char="»"/>
              <a:defRPr sz="1600">
                <a:solidFill>
                  <a:srgbClr val="000000"/>
                </a:solidFill>
                <a:latin typeface="Arial" panose="020B0604020202020204" pitchFamily="34" charset="0"/>
                <a:ea typeface="黑体" panose="02010609060101010101" pitchFamily="49" charset="-122"/>
              </a:defRPr>
            </a:lvl9pPr>
          </a:lstStyle>
          <a:p>
            <a:pPr eaLnBrk="1" hangingPunct="1">
              <a:spcBef>
                <a:spcPct val="0"/>
              </a:spcBef>
              <a:buClrTx/>
              <a:buFont typeface="Arial" panose="020B0604020202020204" pitchFamily="34" charset="0"/>
              <a:buNone/>
              <a:defRPr/>
            </a:pPr>
            <a:fld id="{11E06E6E-67D6-455B-9774-CD29BBD03DDB}" type="slidenum">
              <a:rPr lang="en-US" sz="1400" smtClean="0">
                <a:solidFill>
                  <a:srgbClr val="FFFFFF"/>
                </a:solidFill>
                <a:effectLst>
                  <a:outerShdw blurRad="38100" dist="38100" dir="2700000" algn="tl">
                    <a:srgbClr val="C0C0C0"/>
                  </a:outerShdw>
                </a:effectLst>
                <a:ea typeface="宋体" panose="02010600030101010101" pitchFamily="2" charset="-122"/>
              </a:rPr>
            </a:fld>
            <a:endParaRPr lang="en-US" sz="1400" smtClean="0">
              <a:solidFill>
                <a:srgbClr val="FFFFFF"/>
              </a:solidFill>
              <a:effectLst>
                <a:outerShdw blurRad="38100" dist="38100" dir="2700000" algn="tl">
                  <a:srgbClr val="C0C0C0"/>
                </a:outerShdw>
              </a:effectLst>
              <a:ea typeface="宋体" panose="02010600030101010101" pitchFamily="2" charset="-122"/>
            </a:endParaRPr>
          </a:p>
        </p:txBody>
      </p:sp>
      <p:pic>
        <p:nvPicPr>
          <p:cNvPr id="2" name="图片 1"/>
          <p:cNvPicPr>
            <a:picLocks noChangeAspect="1"/>
          </p:cNvPicPr>
          <p:nvPr/>
        </p:nvPicPr>
        <p:blipFill>
          <a:blip r:embed="rId3"/>
          <a:stretch>
            <a:fillRect/>
          </a:stretch>
        </p:blipFill>
        <p:spPr>
          <a:xfrm>
            <a:off x="34925" y="1052736"/>
            <a:ext cx="9109075" cy="580526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Oval 2"/>
          <p:cNvSpPr>
            <a:spLocks noChangeArrowheads="1"/>
          </p:cNvSpPr>
          <p:nvPr/>
        </p:nvSpPr>
        <p:spPr bwMode="auto">
          <a:xfrm>
            <a:off x="2355850" y="2438400"/>
            <a:ext cx="2743200" cy="2743200"/>
          </a:xfrm>
          <a:prstGeom prst="ellipse">
            <a:avLst/>
          </a:prstGeom>
          <a:solidFill>
            <a:schemeClr val="bg1">
              <a:alpha val="79999"/>
            </a:schemeClr>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anchor="ctr"/>
          <a:lstStyle/>
          <a:p>
            <a:endParaRPr lang="zh-CN" altLang="en-US"/>
          </a:p>
        </p:txBody>
      </p:sp>
      <p:sp>
        <p:nvSpPr>
          <p:cNvPr id="18435" name="Oval 3"/>
          <p:cNvSpPr>
            <a:spLocks noChangeArrowheads="1"/>
          </p:cNvSpPr>
          <p:nvPr/>
        </p:nvSpPr>
        <p:spPr bwMode="auto">
          <a:xfrm>
            <a:off x="3498850" y="2952750"/>
            <a:ext cx="1619250" cy="1619250"/>
          </a:xfrm>
          <a:prstGeom prst="ellipse">
            <a:avLst/>
          </a:prstGeom>
          <a:solidFill>
            <a:srgbClr val="DCDCDC">
              <a:alpha val="50000"/>
            </a:srgbClr>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anchor="ctr"/>
          <a:lstStyle/>
          <a:p>
            <a:endParaRPr lang="zh-CN" altLang="en-US"/>
          </a:p>
        </p:txBody>
      </p:sp>
      <p:sp>
        <p:nvSpPr>
          <p:cNvPr id="18436" name="Line 4"/>
          <p:cNvSpPr>
            <a:spLocks noChangeShapeType="1"/>
          </p:cNvSpPr>
          <p:nvPr/>
        </p:nvSpPr>
        <p:spPr bwMode="auto">
          <a:xfrm>
            <a:off x="2736850" y="3733800"/>
            <a:ext cx="1524000" cy="7620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anchor="ctr"/>
          <a:lstStyle/>
          <a:p>
            <a:endParaRPr lang="zh-CN" altLang="en-US"/>
          </a:p>
        </p:txBody>
      </p:sp>
      <p:sp>
        <p:nvSpPr>
          <p:cNvPr id="18437" name="Line 5"/>
          <p:cNvSpPr>
            <a:spLocks noChangeShapeType="1"/>
          </p:cNvSpPr>
          <p:nvPr/>
        </p:nvSpPr>
        <p:spPr bwMode="auto">
          <a:xfrm>
            <a:off x="3575050" y="2590800"/>
            <a:ext cx="914400" cy="91440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anchor="ctr"/>
          <a:lstStyle/>
          <a:p>
            <a:endParaRPr lang="zh-CN" altLang="en-US"/>
          </a:p>
        </p:txBody>
      </p:sp>
      <p:sp>
        <p:nvSpPr>
          <p:cNvPr id="18438" name="Line 6"/>
          <p:cNvSpPr>
            <a:spLocks noChangeShapeType="1"/>
          </p:cNvSpPr>
          <p:nvPr/>
        </p:nvSpPr>
        <p:spPr bwMode="auto">
          <a:xfrm flipH="1">
            <a:off x="3670300" y="4114800"/>
            <a:ext cx="819150" cy="140970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anchor="ctr"/>
          <a:lstStyle/>
          <a:p>
            <a:endParaRPr lang="zh-CN" altLang="en-US"/>
          </a:p>
        </p:txBody>
      </p:sp>
      <p:sp>
        <p:nvSpPr>
          <p:cNvPr id="18439" name="Line 7"/>
          <p:cNvSpPr>
            <a:spLocks noChangeShapeType="1"/>
          </p:cNvSpPr>
          <p:nvPr/>
        </p:nvSpPr>
        <p:spPr bwMode="auto">
          <a:xfrm>
            <a:off x="4870450" y="4038600"/>
            <a:ext cx="228600" cy="15240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anchor="ctr"/>
          <a:lstStyle/>
          <a:p>
            <a:endParaRPr lang="zh-CN" altLang="en-US"/>
          </a:p>
        </p:txBody>
      </p:sp>
      <p:sp>
        <p:nvSpPr>
          <p:cNvPr id="18440" name="Line 8"/>
          <p:cNvSpPr>
            <a:spLocks noChangeShapeType="1"/>
          </p:cNvSpPr>
          <p:nvPr/>
        </p:nvSpPr>
        <p:spPr bwMode="auto">
          <a:xfrm flipV="1">
            <a:off x="4870450" y="2743200"/>
            <a:ext cx="533400" cy="83820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anchor="ctr"/>
          <a:lstStyle/>
          <a:p>
            <a:endParaRPr lang="zh-CN" altLang="en-US"/>
          </a:p>
        </p:txBody>
      </p:sp>
      <p:sp>
        <p:nvSpPr>
          <p:cNvPr id="18441" name="Oval 9"/>
          <p:cNvSpPr>
            <a:spLocks noChangeArrowheads="1"/>
          </p:cNvSpPr>
          <p:nvPr/>
        </p:nvSpPr>
        <p:spPr bwMode="auto">
          <a:xfrm>
            <a:off x="4137025" y="3343275"/>
            <a:ext cx="895350" cy="895350"/>
          </a:xfrm>
          <a:prstGeom prst="ellipse">
            <a:avLst/>
          </a:prstGeom>
          <a:solidFill>
            <a:srgbClr val="C0C0C0">
              <a:alpha val="50000"/>
            </a:srgbClr>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anchor="ctr"/>
          <a:lstStyle/>
          <a:p>
            <a:endParaRPr lang="zh-CN" altLang="en-US"/>
          </a:p>
        </p:txBody>
      </p:sp>
      <p:grpSp>
        <p:nvGrpSpPr>
          <p:cNvPr id="18443" name="Group 11"/>
          <p:cNvGrpSpPr/>
          <p:nvPr/>
        </p:nvGrpSpPr>
        <p:grpSpPr bwMode="auto">
          <a:xfrm>
            <a:off x="2660650" y="1600200"/>
            <a:ext cx="1146175" cy="1384300"/>
            <a:chOff x="0" y="0"/>
            <a:chExt cx="722" cy="872"/>
          </a:xfrm>
        </p:grpSpPr>
        <p:sp>
          <p:nvSpPr>
            <p:cNvPr id="18444" name="Oval 12"/>
            <p:cNvSpPr>
              <a:spLocks noChangeArrowheads="1"/>
            </p:cNvSpPr>
            <p:nvPr/>
          </p:nvSpPr>
          <p:spPr bwMode="auto">
            <a:xfrm>
              <a:off x="0" y="0"/>
              <a:ext cx="722" cy="727"/>
            </a:xfrm>
            <a:prstGeom prst="ellipse">
              <a:avLst/>
            </a:prstGeom>
            <a:solidFill>
              <a:srgbClr val="EAEAEA">
                <a:alpha val="50000"/>
              </a:srgbClr>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18445" name="Group 13"/>
            <p:cNvGrpSpPr/>
            <p:nvPr/>
          </p:nvGrpSpPr>
          <p:grpSpPr bwMode="auto">
            <a:xfrm>
              <a:off x="22" y="23"/>
              <a:ext cx="680" cy="849"/>
              <a:chOff x="0" y="0"/>
              <a:chExt cx="931" cy="1163"/>
            </a:xfrm>
          </p:grpSpPr>
          <p:pic>
            <p:nvPicPr>
              <p:cNvPr id="18446" name="Picture 14" descr="circuler_1"/>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0" y="0"/>
                <a:ext cx="925" cy="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7" name="Oval 15"/>
              <p:cNvSpPr>
                <a:spLocks noChangeArrowheads="1"/>
              </p:cNvSpPr>
              <p:nvPr/>
            </p:nvSpPr>
            <p:spPr bwMode="auto">
              <a:xfrm>
                <a:off x="0" y="0"/>
                <a:ext cx="931" cy="937"/>
              </a:xfrm>
              <a:prstGeom prst="ellipse">
                <a:avLst/>
              </a:prstGeom>
              <a:solidFill>
                <a:schemeClr val="tx2">
                  <a:alpha val="50000"/>
                </a:schemeClr>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pic>
            <p:nvPicPr>
              <p:cNvPr id="18448" name="Picture 16" descr="light_shadow1"/>
              <p:cNvPicPr>
                <a:picLocks noChangeAspect="1" noChangeArrowheads="1"/>
              </p:cNvPicPr>
              <p:nvPr/>
            </p:nvPicPr>
            <p:blipFill>
              <a:blip r:embed="rId2" cstate="print">
                <a:extLst>
                  <a:ext uri="{28A0092B-C50C-407E-A947-70E740481C1C}">
                    <a14:useLocalDpi xmlns:a14="http://schemas.microsoft.com/office/drawing/2010/main" val="0"/>
                  </a:ext>
                </a:extLst>
              </a:blip>
              <a:srcRect t="14285"/>
              <a:stretch>
                <a:fillRect/>
              </a:stretch>
            </p:blipFill>
            <p:spPr bwMode="auto">
              <a:xfrm>
                <a:off x="9" y="39"/>
                <a:ext cx="682" cy="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449" name="Group 17"/>
              <p:cNvGrpSpPr/>
              <p:nvPr/>
            </p:nvGrpSpPr>
            <p:grpSpPr bwMode="auto">
              <a:xfrm rot="-3733502" flipH="1" flipV="1">
                <a:off x="281" y="654"/>
                <a:ext cx="820" cy="198"/>
                <a:chOff x="0" y="0"/>
                <a:chExt cx="893" cy="246"/>
              </a:xfrm>
            </p:grpSpPr>
            <p:grpSp>
              <p:nvGrpSpPr>
                <p:cNvPr id="18450" name="Group 18"/>
                <p:cNvGrpSpPr/>
                <p:nvPr/>
              </p:nvGrpSpPr>
              <p:grpSpPr bwMode="auto">
                <a:xfrm>
                  <a:off x="0" y="0"/>
                  <a:ext cx="743" cy="185"/>
                  <a:chOff x="0" y="0"/>
                  <a:chExt cx="1118" cy="279"/>
                </a:xfrm>
              </p:grpSpPr>
              <p:sp>
                <p:nvSpPr>
                  <p:cNvPr id="18451" name="AutoShape 19"/>
                  <p:cNvSpPr>
                    <a:spLocks noChangeArrowheads="1"/>
                  </p:cNvSpPr>
                  <p:nvPr/>
                </p:nvSpPr>
                <p:spPr bwMode="auto">
                  <a:xfrm rot="5263130">
                    <a:off x="289" y="-29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8452" name="AutoShape 20"/>
                  <p:cNvSpPr>
                    <a:spLocks noChangeArrowheads="1"/>
                  </p:cNvSpPr>
                  <p:nvPr/>
                </p:nvSpPr>
                <p:spPr bwMode="auto">
                  <a:xfrm rot="6078281">
                    <a:off x="425" y="-29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8453" name="AutoShape 21"/>
                  <p:cNvSpPr>
                    <a:spLocks noChangeArrowheads="1"/>
                  </p:cNvSpPr>
                  <p:nvPr/>
                </p:nvSpPr>
                <p:spPr bwMode="auto">
                  <a:xfrm rot="6373927">
                    <a:off x="501" y="-272"/>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8454" name="AutoShape 22"/>
                  <p:cNvSpPr>
                    <a:spLocks noChangeArrowheads="1"/>
                  </p:cNvSpPr>
                  <p:nvPr/>
                </p:nvSpPr>
                <p:spPr bwMode="auto">
                  <a:xfrm rot="6906312">
                    <a:off x="591" y="-242"/>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18455" name="Group 23"/>
                <p:cNvGrpSpPr/>
                <p:nvPr/>
              </p:nvGrpSpPr>
              <p:grpSpPr bwMode="auto">
                <a:xfrm rot="1353540">
                  <a:off x="150" y="60"/>
                  <a:ext cx="743" cy="186"/>
                  <a:chOff x="0" y="0"/>
                  <a:chExt cx="1118" cy="279"/>
                </a:xfrm>
              </p:grpSpPr>
              <p:sp>
                <p:nvSpPr>
                  <p:cNvPr id="18456" name="AutoShape 24"/>
                  <p:cNvSpPr>
                    <a:spLocks noChangeArrowheads="1"/>
                  </p:cNvSpPr>
                  <p:nvPr/>
                </p:nvSpPr>
                <p:spPr bwMode="auto">
                  <a:xfrm rot="5263130">
                    <a:off x="289" y="-29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8457" name="AutoShape 25"/>
                  <p:cNvSpPr>
                    <a:spLocks noChangeArrowheads="1"/>
                  </p:cNvSpPr>
                  <p:nvPr/>
                </p:nvSpPr>
                <p:spPr bwMode="auto">
                  <a:xfrm rot="6078281">
                    <a:off x="425" y="-29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8458" name="AutoShape 26"/>
                  <p:cNvSpPr>
                    <a:spLocks noChangeArrowheads="1"/>
                  </p:cNvSpPr>
                  <p:nvPr/>
                </p:nvSpPr>
                <p:spPr bwMode="auto">
                  <a:xfrm rot="6373927">
                    <a:off x="501" y="-272"/>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8459" name="AutoShape 27"/>
                  <p:cNvSpPr>
                    <a:spLocks noChangeArrowheads="1"/>
                  </p:cNvSpPr>
                  <p:nvPr/>
                </p:nvSpPr>
                <p:spPr bwMode="auto">
                  <a:xfrm rot="6906312">
                    <a:off x="591" y="-242"/>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grpSp>
        <p:grpSp>
          <p:nvGrpSpPr>
            <p:cNvPr id="18460" name="Group 28"/>
            <p:cNvGrpSpPr/>
            <p:nvPr/>
          </p:nvGrpSpPr>
          <p:grpSpPr bwMode="auto">
            <a:xfrm rot="-3733502" flipH="1" flipV="1">
              <a:off x="293" y="492"/>
              <a:ext cx="527" cy="128"/>
              <a:chOff x="0" y="0"/>
              <a:chExt cx="893" cy="246"/>
            </a:xfrm>
          </p:grpSpPr>
          <p:grpSp>
            <p:nvGrpSpPr>
              <p:cNvPr id="18461" name="Group 29"/>
              <p:cNvGrpSpPr/>
              <p:nvPr/>
            </p:nvGrpSpPr>
            <p:grpSpPr bwMode="auto">
              <a:xfrm>
                <a:off x="0" y="0"/>
                <a:ext cx="743" cy="185"/>
                <a:chOff x="0" y="0"/>
                <a:chExt cx="1118" cy="279"/>
              </a:xfrm>
            </p:grpSpPr>
            <p:sp>
              <p:nvSpPr>
                <p:cNvPr id="18462" name="AutoShape 30"/>
                <p:cNvSpPr>
                  <a:spLocks noChangeArrowheads="1"/>
                </p:cNvSpPr>
                <p:nvPr/>
              </p:nvSpPr>
              <p:spPr bwMode="auto">
                <a:xfrm rot="5263130">
                  <a:off x="289" y="-29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8463" name="AutoShape 31"/>
                <p:cNvSpPr>
                  <a:spLocks noChangeArrowheads="1"/>
                </p:cNvSpPr>
                <p:nvPr/>
              </p:nvSpPr>
              <p:spPr bwMode="auto">
                <a:xfrm rot="6078281">
                  <a:off x="425" y="-29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8464" name="AutoShape 32"/>
                <p:cNvSpPr>
                  <a:spLocks noChangeArrowheads="1"/>
                </p:cNvSpPr>
                <p:nvPr/>
              </p:nvSpPr>
              <p:spPr bwMode="auto">
                <a:xfrm rot="6373927">
                  <a:off x="501" y="-272"/>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8465" name="AutoShape 33"/>
                <p:cNvSpPr>
                  <a:spLocks noChangeArrowheads="1"/>
                </p:cNvSpPr>
                <p:nvPr/>
              </p:nvSpPr>
              <p:spPr bwMode="auto">
                <a:xfrm rot="6906312">
                  <a:off x="591" y="-242"/>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18466" name="Group 34"/>
              <p:cNvGrpSpPr/>
              <p:nvPr/>
            </p:nvGrpSpPr>
            <p:grpSpPr bwMode="auto">
              <a:xfrm rot="1353540">
                <a:off x="150" y="60"/>
                <a:ext cx="743" cy="186"/>
                <a:chOff x="0" y="0"/>
                <a:chExt cx="1118" cy="279"/>
              </a:xfrm>
            </p:grpSpPr>
            <p:sp>
              <p:nvSpPr>
                <p:cNvPr id="18467" name="AutoShape 35"/>
                <p:cNvSpPr>
                  <a:spLocks noChangeArrowheads="1"/>
                </p:cNvSpPr>
                <p:nvPr/>
              </p:nvSpPr>
              <p:spPr bwMode="auto">
                <a:xfrm rot="5263130">
                  <a:off x="289" y="-29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8468" name="AutoShape 36"/>
                <p:cNvSpPr>
                  <a:spLocks noChangeArrowheads="1"/>
                </p:cNvSpPr>
                <p:nvPr/>
              </p:nvSpPr>
              <p:spPr bwMode="auto">
                <a:xfrm rot="6078281">
                  <a:off x="425" y="-29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8469" name="AutoShape 37"/>
                <p:cNvSpPr>
                  <a:spLocks noChangeArrowheads="1"/>
                </p:cNvSpPr>
                <p:nvPr/>
              </p:nvSpPr>
              <p:spPr bwMode="auto">
                <a:xfrm rot="6373927">
                  <a:off x="501" y="-272"/>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8470" name="AutoShape 38"/>
                <p:cNvSpPr>
                  <a:spLocks noChangeArrowheads="1"/>
                </p:cNvSpPr>
                <p:nvPr/>
              </p:nvSpPr>
              <p:spPr bwMode="auto">
                <a:xfrm rot="6906312">
                  <a:off x="591" y="-242"/>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sp>
          <p:nvSpPr>
            <p:cNvPr id="18471" name="Rectangle 39"/>
            <p:cNvSpPr>
              <a:spLocks noChangeArrowheads="1"/>
            </p:cNvSpPr>
            <p:nvPr/>
          </p:nvSpPr>
          <p:spPr bwMode="auto">
            <a:xfrm>
              <a:off x="178" y="264"/>
              <a:ext cx="379" cy="212"/>
            </a:xfrm>
            <a:prstGeom prst="rect">
              <a:avLst/>
            </a:prstGeom>
            <a:noFill/>
            <a:ln>
              <a:noFill/>
            </a:ln>
            <a:effectLst/>
            <a:extLst>
              <a:ext uri="{909E8E84-426E-40DD-AFC4-6F175D3DCCD1}">
                <a14:hiddenFill xmlns:a14="http://schemas.microsoft.com/office/drawing/2010/main">
                  <a:gradFill rotWithShape="1">
                    <a:gsLst>
                      <a:gs pos="0">
                        <a:schemeClr val="accent1">
                          <a:gamma/>
                          <a:shade val="72549"/>
                          <a:invGamma/>
                        </a:schemeClr>
                      </a:gs>
                      <a:gs pos="100000">
                        <a:schemeClr val="accent1"/>
                      </a:gs>
                    </a:gsLst>
                    <a:lin ang="189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7961" dir="2700000" algn="ctr" rotWithShape="0">
                      <a:srgbClr val="292929"/>
                    </a:outerShdw>
                  </a:effectLst>
                </a14:hiddenEffects>
              </a:ext>
            </a:extLst>
          </p:spPr>
          <p:txBody>
            <a:bodyPr wrap="none">
              <a:spAutoFit/>
              <a:flatTx/>
            </a:bodyPr>
            <a:lstStyle/>
            <a:p>
              <a:pPr algn="ctr"/>
              <a:r>
                <a:rPr lang="zh-CN" altLang="en-US" sz="1400" b="1" dirty="0">
                  <a:ea typeface="宋体" panose="02010600030101010101" pitchFamily="2" charset="-122"/>
                </a:rPr>
                <a:t>学习情境一</a:t>
              </a:r>
              <a:endParaRPr lang="zh-CN" altLang="en-US" sz="1400" b="1" dirty="0">
                <a:ea typeface="宋体" panose="02010600030101010101" pitchFamily="2" charset="-122"/>
              </a:endParaRPr>
            </a:p>
          </p:txBody>
        </p:sp>
      </p:grpSp>
      <p:grpSp>
        <p:nvGrpSpPr>
          <p:cNvPr id="18472" name="Group 40"/>
          <p:cNvGrpSpPr/>
          <p:nvPr/>
        </p:nvGrpSpPr>
        <p:grpSpPr bwMode="auto">
          <a:xfrm>
            <a:off x="1671638" y="2997200"/>
            <a:ext cx="1146175" cy="1384300"/>
            <a:chOff x="0" y="0"/>
            <a:chExt cx="722" cy="872"/>
          </a:xfrm>
        </p:grpSpPr>
        <p:sp>
          <p:nvSpPr>
            <p:cNvPr id="18473" name="Oval 41"/>
            <p:cNvSpPr>
              <a:spLocks noChangeArrowheads="1"/>
            </p:cNvSpPr>
            <p:nvPr/>
          </p:nvSpPr>
          <p:spPr bwMode="auto">
            <a:xfrm>
              <a:off x="0" y="0"/>
              <a:ext cx="722" cy="727"/>
            </a:xfrm>
            <a:prstGeom prst="ellipse">
              <a:avLst/>
            </a:prstGeom>
            <a:solidFill>
              <a:srgbClr val="EAEAEA">
                <a:alpha val="50000"/>
              </a:srgbClr>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18474" name="Group 42"/>
            <p:cNvGrpSpPr/>
            <p:nvPr/>
          </p:nvGrpSpPr>
          <p:grpSpPr bwMode="auto">
            <a:xfrm>
              <a:off x="22" y="23"/>
              <a:ext cx="680" cy="849"/>
              <a:chOff x="0" y="0"/>
              <a:chExt cx="931" cy="1163"/>
            </a:xfrm>
          </p:grpSpPr>
          <p:pic>
            <p:nvPicPr>
              <p:cNvPr id="18475" name="Picture 43" descr="circuler_1"/>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0" y="0"/>
                <a:ext cx="925" cy="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76" name="Oval 44"/>
              <p:cNvSpPr>
                <a:spLocks noChangeArrowheads="1"/>
              </p:cNvSpPr>
              <p:nvPr/>
            </p:nvSpPr>
            <p:spPr bwMode="auto">
              <a:xfrm>
                <a:off x="0" y="0"/>
                <a:ext cx="931" cy="937"/>
              </a:xfrm>
              <a:prstGeom prst="ellipse">
                <a:avLst/>
              </a:prstGeom>
              <a:solidFill>
                <a:schemeClr val="accent2">
                  <a:alpha val="50000"/>
                </a:schemeClr>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pic>
            <p:nvPicPr>
              <p:cNvPr id="18477" name="Picture 45" descr="light_shadow1"/>
              <p:cNvPicPr>
                <a:picLocks noChangeAspect="1" noChangeArrowheads="1"/>
              </p:cNvPicPr>
              <p:nvPr/>
            </p:nvPicPr>
            <p:blipFill>
              <a:blip r:embed="rId2" cstate="print">
                <a:extLst>
                  <a:ext uri="{28A0092B-C50C-407E-A947-70E740481C1C}">
                    <a14:useLocalDpi xmlns:a14="http://schemas.microsoft.com/office/drawing/2010/main" val="0"/>
                  </a:ext>
                </a:extLst>
              </a:blip>
              <a:srcRect t="14285"/>
              <a:stretch>
                <a:fillRect/>
              </a:stretch>
            </p:blipFill>
            <p:spPr bwMode="auto">
              <a:xfrm>
                <a:off x="9" y="39"/>
                <a:ext cx="682" cy="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478" name="Group 46"/>
              <p:cNvGrpSpPr/>
              <p:nvPr/>
            </p:nvGrpSpPr>
            <p:grpSpPr bwMode="auto">
              <a:xfrm rot="-3733502" flipH="1" flipV="1">
                <a:off x="281" y="654"/>
                <a:ext cx="820" cy="198"/>
                <a:chOff x="0" y="0"/>
                <a:chExt cx="893" cy="246"/>
              </a:xfrm>
            </p:grpSpPr>
            <p:grpSp>
              <p:nvGrpSpPr>
                <p:cNvPr id="18479" name="Group 47"/>
                <p:cNvGrpSpPr/>
                <p:nvPr/>
              </p:nvGrpSpPr>
              <p:grpSpPr bwMode="auto">
                <a:xfrm>
                  <a:off x="0" y="0"/>
                  <a:ext cx="743" cy="185"/>
                  <a:chOff x="0" y="0"/>
                  <a:chExt cx="1118" cy="279"/>
                </a:xfrm>
              </p:grpSpPr>
              <p:sp>
                <p:nvSpPr>
                  <p:cNvPr id="18480" name="AutoShape 48"/>
                  <p:cNvSpPr>
                    <a:spLocks noChangeArrowheads="1"/>
                  </p:cNvSpPr>
                  <p:nvPr/>
                </p:nvSpPr>
                <p:spPr bwMode="auto">
                  <a:xfrm rot="5263130">
                    <a:off x="289" y="-29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8481" name="AutoShape 49"/>
                  <p:cNvSpPr>
                    <a:spLocks noChangeArrowheads="1"/>
                  </p:cNvSpPr>
                  <p:nvPr/>
                </p:nvSpPr>
                <p:spPr bwMode="auto">
                  <a:xfrm rot="6078281">
                    <a:off x="425" y="-29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8482" name="AutoShape 50"/>
                  <p:cNvSpPr>
                    <a:spLocks noChangeArrowheads="1"/>
                  </p:cNvSpPr>
                  <p:nvPr/>
                </p:nvSpPr>
                <p:spPr bwMode="auto">
                  <a:xfrm rot="6373927">
                    <a:off x="501" y="-272"/>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8483" name="AutoShape 51"/>
                  <p:cNvSpPr>
                    <a:spLocks noChangeArrowheads="1"/>
                  </p:cNvSpPr>
                  <p:nvPr/>
                </p:nvSpPr>
                <p:spPr bwMode="auto">
                  <a:xfrm rot="6906312">
                    <a:off x="591" y="-242"/>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18484" name="Group 52"/>
                <p:cNvGrpSpPr/>
                <p:nvPr/>
              </p:nvGrpSpPr>
              <p:grpSpPr bwMode="auto">
                <a:xfrm rot="1353540">
                  <a:off x="150" y="60"/>
                  <a:ext cx="743" cy="186"/>
                  <a:chOff x="0" y="0"/>
                  <a:chExt cx="1118" cy="279"/>
                </a:xfrm>
              </p:grpSpPr>
              <p:sp>
                <p:nvSpPr>
                  <p:cNvPr id="18485" name="AutoShape 53"/>
                  <p:cNvSpPr>
                    <a:spLocks noChangeArrowheads="1"/>
                  </p:cNvSpPr>
                  <p:nvPr/>
                </p:nvSpPr>
                <p:spPr bwMode="auto">
                  <a:xfrm rot="5263130">
                    <a:off x="289" y="-29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8486" name="AutoShape 54"/>
                  <p:cNvSpPr>
                    <a:spLocks noChangeArrowheads="1"/>
                  </p:cNvSpPr>
                  <p:nvPr/>
                </p:nvSpPr>
                <p:spPr bwMode="auto">
                  <a:xfrm rot="6078281">
                    <a:off x="425" y="-29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8487" name="AutoShape 55"/>
                  <p:cNvSpPr>
                    <a:spLocks noChangeArrowheads="1"/>
                  </p:cNvSpPr>
                  <p:nvPr/>
                </p:nvSpPr>
                <p:spPr bwMode="auto">
                  <a:xfrm rot="6373927">
                    <a:off x="501" y="-272"/>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8488" name="AutoShape 56"/>
                  <p:cNvSpPr>
                    <a:spLocks noChangeArrowheads="1"/>
                  </p:cNvSpPr>
                  <p:nvPr/>
                </p:nvSpPr>
                <p:spPr bwMode="auto">
                  <a:xfrm rot="6906312">
                    <a:off x="591" y="-242"/>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grpSp>
        <p:grpSp>
          <p:nvGrpSpPr>
            <p:cNvPr id="18489" name="Group 57"/>
            <p:cNvGrpSpPr/>
            <p:nvPr/>
          </p:nvGrpSpPr>
          <p:grpSpPr bwMode="auto">
            <a:xfrm rot="-3733502" flipH="1" flipV="1">
              <a:off x="293" y="492"/>
              <a:ext cx="527" cy="128"/>
              <a:chOff x="0" y="0"/>
              <a:chExt cx="893" cy="246"/>
            </a:xfrm>
          </p:grpSpPr>
          <p:grpSp>
            <p:nvGrpSpPr>
              <p:cNvPr id="18490" name="Group 58"/>
              <p:cNvGrpSpPr/>
              <p:nvPr/>
            </p:nvGrpSpPr>
            <p:grpSpPr bwMode="auto">
              <a:xfrm>
                <a:off x="0" y="0"/>
                <a:ext cx="743" cy="185"/>
                <a:chOff x="0" y="0"/>
                <a:chExt cx="1118" cy="279"/>
              </a:xfrm>
            </p:grpSpPr>
            <p:sp>
              <p:nvSpPr>
                <p:cNvPr id="18491" name="AutoShape 59"/>
                <p:cNvSpPr>
                  <a:spLocks noChangeArrowheads="1"/>
                </p:cNvSpPr>
                <p:nvPr/>
              </p:nvSpPr>
              <p:spPr bwMode="auto">
                <a:xfrm rot="5263130">
                  <a:off x="289" y="-29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8492" name="AutoShape 60"/>
                <p:cNvSpPr>
                  <a:spLocks noChangeArrowheads="1"/>
                </p:cNvSpPr>
                <p:nvPr/>
              </p:nvSpPr>
              <p:spPr bwMode="auto">
                <a:xfrm rot="6078281">
                  <a:off x="425" y="-29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8493" name="AutoShape 61"/>
                <p:cNvSpPr>
                  <a:spLocks noChangeArrowheads="1"/>
                </p:cNvSpPr>
                <p:nvPr/>
              </p:nvSpPr>
              <p:spPr bwMode="auto">
                <a:xfrm rot="6373927">
                  <a:off x="501" y="-272"/>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8494" name="AutoShape 62"/>
                <p:cNvSpPr>
                  <a:spLocks noChangeArrowheads="1"/>
                </p:cNvSpPr>
                <p:nvPr/>
              </p:nvSpPr>
              <p:spPr bwMode="auto">
                <a:xfrm rot="6906312">
                  <a:off x="591" y="-242"/>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18495" name="Group 63"/>
              <p:cNvGrpSpPr/>
              <p:nvPr/>
            </p:nvGrpSpPr>
            <p:grpSpPr bwMode="auto">
              <a:xfrm rot="1353540">
                <a:off x="150" y="60"/>
                <a:ext cx="743" cy="186"/>
                <a:chOff x="0" y="0"/>
                <a:chExt cx="1118" cy="279"/>
              </a:xfrm>
            </p:grpSpPr>
            <p:sp>
              <p:nvSpPr>
                <p:cNvPr id="18496" name="AutoShape 64"/>
                <p:cNvSpPr>
                  <a:spLocks noChangeArrowheads="1"/>
                </p:cNvSpPr>
                <p:nvPr/>
              </p:nvSpPr>
              <p:spPr bwMode="auto">
                <a:xfrm rot="5263130">
                  <a:off x="289" y="-29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8497" name="AutoShape 65"/>
                <p:cNvSpPr>
                  <a:spLocks noChangeArrowheads="1"/>
                </p:cNvSpPr>
                <p:nvPr/>
              </p:nvSpPr>
              <p:spPr bwMode="auto">
                <a:xfrm rot="6078281">
                  <a:off x="425" y="-29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8498" name="AutoShape 66"/>
                <p:cNvSpPr>
                  <a:spLocks noChangeArrowheads="1"/>
                </p:cNvSpPr>
                <p:nvPr/>
              </p:nvSpPr>
              <p:spPr bwMode="auto">
                <a:xfrm rot="6373927">
                  <a:off x="501" y="-272"/>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8499" name="AutoShape 67"/>
                <p:cNvSpPr>
                  <a:spLocks noChangeArrowheads="1"/>
                </p:cNvSpPr>
                <p:nvPr/>
              </p:nvSpPr>
              <p:spPr bwMode="auto">
                <a:xfrm rot="6906312">
                  <a:off x="591" y="-242"/>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sp>
          <p:nvSpPr>
            <p:cNvPr id="18500" name="Rectangle 68"/>
            <p:cNvSpPr>
              <a:spLocks noChangeArrowheads="1"/>
            </p:cNvSpPr>
            <p:nvPr/>
          </p:nvSpPr>
          <p:spPr bwMode="auto">
            <a:xfrm>
              <a:off x="178" y="264"/>
              <a:ext cx="379" cy="212"/>
            </a:xfrm>
            <a:prstGeom prst="rect">
              <a:avLst/>
            </a:prstGeom>
            <a:noFill/>
            <a:ln>
              <a:noFill/>
            </a:ln>
            <a:effectLst/>
            <a:extLst>
              <a:ext uri="{909E8E84-426E-40DD-AFC4-6F175D3DCCD1}">
                <a14:hiddenFill xmlns:a14="http://schemas.microsoft.com/office/drawing/2010/main">
                  <a:gradFill rotWithShape="1">
                    <a:gsLst>
                      <a:gs pos="0">
                        <a:schemeClr val="accent1">
                          <a:gamma/>
                          <a:shade val="72549"/>
                          <a:invGamma/>
                        </a:schemeClr>
                      </a:gs>
                      <a:gs pos="100000">
                        <a:schemeClr val="accent1"/>
                      </a:gs>
                    </a:gsLst>
                    <a:lin ang="189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7961" dir="2700000" algn="ctr" rotWithShape="0">
                      <a:srgbClr val="292929"/>
                    </a:outerShdw>
                  </a:effectLst>
                </a14:hiddenEffects>
              </a:ext>
            </a:extLst>
          </p:spPr>
          <p:txBody>
            <a:bodyPr wrap="none">
              <a:spAutoFit/>
              <a:flatTx/>
            </a:bodyPr>
            <a:lstStyle/>
            <a:p>
              <a:pPr algn="ctr"/>
              <a:r>
                <a:rPr lang="zh-CN" altLang="en-US" sz="1400" b="1">
                  <a:ea typeface="宋体" panose="02010600030101010101" pitchFamily="2" charset="-122"/>
                </a:rPr>
                <a:t>学习情境二</a:t>
              </a:r>
              <a:endParaRPr lang="zh-CN" altLang="en-US" sz="1400" b="1">
                <a:ea typeface="宋体" panose="02010600030101010101" pitchFamily="2" charset="-122"/>
              </a:endParaRPr>
            </a:p>
          </p:txBody>
        </p:sp>
      </p:grpSp>
      <p:grpSp>
        <p:nvGrpSpPr>
          <p:cNvPr id="18501" name="Group 69"/>
          <p:cNvGrpSpPr/>
          <p:nvPr/>
        </p:nvGrpSpPr>
        <p:grpSpPr bwMode="auto">
          <a:xfrm>
            <a:off x="2784475" y="5345113"/>
            <a:ext cx="1146175" cy="1384300"/>
            <a:chOff x="0" y="0"/>
            <a:chExt cx="722" cy="872"/>
          </a:xfrm>
        </p:grpSpPr>
        <p:sp>
          <p:nvSpPr>
            <p:cNvPr id="18502" name="Oval 70"/>
            <p:cNvSpPr>
              <a:spLocks noChangeArrowheads="1"/>
            </p:cNvSpPr>
            <p:nvPr/>
          </p:nvSpPr>
          <p:spPr bwMode="auto">
            <a:xfrm>
              <a:off x="0" y="0"/>
              <a:ext cx="722" cy="727"/>
            </a:xfrm>
            <a:prstGeom prst="ellipse">
              <a:avLst/>
            </a:prstGeom>
            <a:solidFill>
              <a:srgbClr val="EAEAEA">
                <a:alpha val="50000"/>
              </a:srgbClr>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18503" name="Group 71"/>
            <p:cNvGrpSpPr/>
            <p:nvPr/>
          </p:nvGrpSpPr>
          <p:grpSpPr bwMode="auto">
            <a:xfrm>
              <a:off x="22" y="23"/>
              <a:ext cx="680" cy="849"/>
              <a:chOff x="0" y="0"/>
              <a:chExt cx="931" cy="1163"/>
            </a:xfrm>
          </p:grpSpPr>
          <p:pic>
            <p:nvPicPr>
              <p:cNvPr id="18504" name="Picture 72" descr="circuler_1"/>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0" y="0"/>
                <a:ext cx="925" cy="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505" name="Oval 73"/>
              <p:cNvSpPr>
                <a:spLocks noChangeArrowheads="1"/>
              </p:cNvSpPr>
              <p:nvPr/>
            </p:nvSpPr>
            <p:spPr bwMode="auto">
              <a:xfrm>
                <a:off x="0" y="0"/>
                <a:ext cx="931" cy="937"/>
              </a:xfrm>
              <a:prstGeom prst="ellipse">
                <a:avLst/>
              </a:prstGeom>
              <a:solidFill>
                <a:schemeClr val="accent1">
                  <a:alpha val="50000"/>
                </a:schemeClr>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pic>
            <p:nvPicPr>
              <p:cNvPr id="18506" name="Picture 74" descr="light_shadow1"/>
              <p:cNvPicPr>
                <a:picLocks noChangeAspect="1" noChangeArrowheads="1"/>
              </p:cNvPicPr>
              <p:nvPr/>
            </p:nvPicPr>
            <p:blipFill>
              <a:blip r:embed="rId2" cstate="print">
                <a:extLst>
                  <a:ext uri="{28A0092B-C50C-407E-A947-70E740481C1C}">
                    <a14:useLocalDpi xmlns:a14="http://schemas.microsoft.com/office/drawing/2010/main" val="0"/>
                  </a:ext>
                </a:extLst>
              </a:blip>
              <a:srcRect t="14285"/>
              <a:stretch>
                <a:fillRect/>
              </a:stretch>
            </p:blipFill>
            <p:spPr bwMode="auto">
              <a:xfrm>
                <a:off x="9" y="39"/>
                <a:ext cx="682" cy="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507" name="Group 75"/>
              <p:cNvGrpSpPr/>
              <p:nvPr/>
            </p:nvGrpSpPr>
            <p:grpSpPr bwMode="auto">
              <a:xfrm rot="-3733502" flipH="1" flipV="1">
                <a:off x="281" y="654"/>
                <a:ext cx="820" cy="198"/>
                <a:chOff x="0" y="0"/>
                <a:chExt cx="893" cy="246"/>
              </a:xfrm>
            </p:grpSpPr>
            <p:grpSp>
              <p:nvGrpSpPr>
                <p:cNvPr id="18508" name="Group 76"/>
                <p:cNvGrpSpPr/>
                <p:nvPr/>
              </p:nvGrpSpPr>
              <p:grpSpPr bwMode="auto">
                <a:xfrm>
                  <a:off x="0" y="0"/>
                  <a:ext cx="743" cy="185"/>
                  <a:chOff x="0" y="0"/>
                  <a:chExt cx="1118" cy="279"/>
                </a:xfrm>
              </p:grpSpPr>
              <p:sp>
                <p:nvSpPr>
                  <p:cNvPr id="18509" name="AutoShape 77"/>
                  <p:cNvSpPr>
                    <a:spLocks noChangeArrowheads="1"/>
                  </p:cNvSpPr>
                  <p:nvPr/>
                </p:nvSpPr>
                <p:spPr bwMode="auto">
                  <a:xfrm rot="5263130">
                    <a:off x="289" y="-29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8510" name="AutoShape 78"/>
                  <p:cNvSpPr>
                    <a:spLocks noChangeArrowheads="1"/>
                  </p:cNvSpPr>
                  <p:nvPr/>
                </p:nvSpPr>
                <p:spPr bwMode="auto">
                  <a:xfrm rot="6078281">
                    <a:off x="425" y="-29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8511" name="AutoShape 79"/>
                  <p:cNvSpPr>
                    <a:spLocks noChangeArrowheads="1"/>
                  </p:cNvSpPr>
                  <p:nvPr/>
                </p:nvSpPr>
                <p:spPr bwMode="auto">
                  <a:xfrm rot="6373927">
                    <a:off x="501" y="-272"/>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8512" name="AutoShape 80"/>
                  <p:cNvSpPr>
                    <a:spLocks noChangeArrowheads="1"/>
                  </p:cNvSpPr>
                  <p:nvPr/>
                </p:nvSpPr>
                <p:spPr bwMode="auto">
                  <a:xfrm rot="6906312">
                    <a:off x="591" y="-242"/>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18513" name="Group 81"/>
                <p:cNvGrpSpPr/>
                <p:nvPr/>
              </p:nvGrpSpPr>
              <p:grpSpPr bwMode="auto">
                <a:xfrm rot="1353540">
                  <a:off x="150" y="60"/>
                  <a:ext cx="743" cy="186"/>
                  <a:chOff x="0" y="0"/>
                  <a:chExt cx="1118" cy="279"/>
                </a:xfrm>
              </p:grpSpPr>
              <p:sp>
                <p:nvSpPr>
                  <p:cNvPr id="18514" name="AutoShape 82"/>
                  <p:cNvSpPr>
                    <a:spLocks noChangeArrowheads="1"/>
                  </p:cNvSpPr>
                  <p:nvPr/>
                </p:nvSpPr>
                <p:spPr bwMode="auto">
                  <a:xfrm rot="5263130">
                    <a:off x="289" y="-29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8515" name="AutoShape 83"/>
                  <p:cNvSpPr>
                    <a:spLocks noChangeArrowheads="1"/>
                  </p:cNvSpPr>
                  <p:nvPr/>
                </p:nvSpPr>
                <p:spPr bwMode="auto">
                  <a:xfrm rot="6078281">
                    <a:off x="425" y="-29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8516" name="AutoShape 84"/>
                  <p:cNvSpPr>
                    <a:spLocks noChangeArrowheads="1"/>
                  </p:cNvSpPr>
                  <p:nvPr/>
                </p:nvSpPr>
                <p:spPr bwMode="auto">
                  <a:xfrm rot="6373927">
                    <a:off x="501" y="-272"/>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8517" name="AutoShape 85"/>
                  <p:cNvSpPr>
                    <a:spLocks noChangeArrowheads="1"/>
                  </p:cNvSpPr>
                  <p:nvPr/>
                </p:nvSpPr>
                <p:spPr bwMode="auto">
                  <a:xfrm rot="6906312">
                    <a:off x="591" y="-242"/>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grpSp>
        <p:grpSp>
          <p:nvGrpSpPr>
            <p:cNvPr id="18518" name="Group 86"/>
            <p:cNvGrpSpPr/>
            <p:nvPr/>
          </p:nvGrpSpPr>
          <p:grpSpPr bwMode="auto">
            <a:xfrm rot="-3733502" flipH="1" flipV="1">
              <a:off x="293" y="492"/>
              <a:ext cx="527" cy="128"/>
              <a:chOff x="0" y="0"/>
              <a:chExt cx="893" cy="246"/>
            </a:xfrm>
          </p:grpSpPr>
          <p:grpSp>
            <p:nvGrpSpPr>
              <p:cNvPr id="18519" name="Group 87"/>
              <p:cNvGrpSpPr/>
              <p:nvPr/>
            </p:nvGrpSpPr>
            <p:grpSpPr bwMode="auto">
              <a:xfrm>
                <a:off x="0" y="0"/>
                <a:ext cx="743" cy="185"/>
                <a:chOff x="0" y="0"/>
                <a:chExt cx="1118" cy="279"/>
              </a:xfrm>
            </p:grpSpPr>
            <p:sp>
              <p:nvSpPr>
                <p:cNvPr id="18520" name="AutoShape 88"/>
                <p:cNvSpPr>
                  <a:spLocks noChangeArrowheads="1"/>
                </p:cNvSpPr>
                <p:nvPr/>
              </p:nvSpPr>
              <p:spPr bwMode="auto">
                <a:xfrm rot="5263130">
                  <a:off x="289" y="-29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8521" name="AutoShape 89"/>
                <p:cNvSpPr>
                  <a:spLocks noChangeArrowheads="1"/>
                </p:cNvSpPr>
                <p:nvPr/>
              </p:nvSpPr>
              <p:spPr bwMode="auto">
                <a:xfrm rot="6078281">
                  <a:off x="425" y="-29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8522" name="AutoShape 90"/>
                <p:cNvSpPr>
                  <a:spLocks noChangeArrowheads="1"/>
                </p:cNvSpPr>
                <p:nvPr/>
              </p:nvSpPr>
              <p:spPr bwMode="auto">
                <a:xfrm rot="6373927">
                  <a:off x="501" y="-272"/>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8523" name="AutoShape 91"/>
                <p:cNvSpPr>
                  <a:spLocks noChangeArrowheads="1"/>
                </p:cNvSpPr>
                <p:nvPr/>
              </p:nvSpPr>
              <p:spPr bwMode="auto">
                <a:xfrm rot="6906312">
                  <a:off x="591" y="-242"/>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18524" name="Group 92"/>
              <p:cNvGrpSpPr/>
              <p:nvPr/>
            </p:nvGrpSpPr>
            <p:grpSpPr bwMode="auto">
              <a:xfrm rot="1353540">
                <a:off x="150" y="60"/>
                <a:ext cx="743" cy="186"/>
                <a:chOff x="0" y="0"/>
                <a:chExt cx="1118" cy="279"/>
              </a:xfrm>
            </p:grpSpPr>
            <p:sp>
              <p:nvSpPr>
                <p:cNvPr id="18525" name="AutoShape 93"/>
                <p:cNvSpPr>
                  <a:spLocks noChangeArrowheads="1"/>
                </p:cNvSpPr>
                <p:nvPr/>
              </p:nvSpPr>
              <p:spPr bwMode="auto">
                <a:xfrm rot="5263130">
                  <a:off x="289" y="-29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8526" name="AutoShape 94"/>
                <p:cNvSpPr>
                  <a:spLocks noChangeArrowheads="1"/>
                </p:cNvSpPr>
                <p:nvPr/>
              </p:nvSpPr>
              <p:spPr bwMode="auto">
                <a:xfrm rot="6078281">
                  <a:off x="425" y="-29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8527" name="AutoShape 95"/>
                <p:cNvSpPr>
                  <a:spLocks noChangeArrowheads="1"/>
                </p:cNvSpPr>
                <p:nvPr/>
              </p:nvSpPr>
              <p:spPr bwMode="auto">
                <a:xfrm rot="6373927">
                  <a:off x="501" y="-272"/>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8528" name="AutoShape 96"/>
                <p:cNvSpPr>
                  <a:spLocks noChangeArrowheads="1"/>
                </p:cNvSpPr>
                <p:nvPr/>
              </p:nvSpPr>
              <p:spPr bwMode="auto">
                <a:xfrm rot="6906312">
                  <a:off x="591" y="-242"/>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sp>
          <p:nvSpPr>
            <p:cNvPr id="18529" name="Rectangle 97"/>
            <p:cNvSpPr>
              <a:spLocks noChangeArrowheads="1"/>
            </p:cNvSpPr>
            <p:nvPr/>
          </p:nvSpPr>
          <p:spPr bwMode="auto">
            <a:xfrm>
              <a:off x="178" y="264"/>
              <a:ext cx="379" cy="212"/>
            </a:xfrm>
            <a:prstGeom prst="rect">
              <a:avLst/>
            </a:prstGeom>
            <a:noFill/>
            <a:ln>
              <a:noFill/>
            </a:ln>
            <a:effectLst/>
            <a:extLst>
              <a:ext uri="{909E8E84-426E-40DD-AFC4-6F175D3DCCD1}">
                <a14:hiddenFill xmlns:a14="http://schemas.microsoft.com/office/drawing/2010/main">
                  <a:gradFill rotWithShape="1">
                    <a:gsLst>
                      <a:gs pos="0">
                        <a:schemeClr val="accent1">
                          <a:gamma/>
                          <a:shade val="72549"/>
                          <a:invGamma/>
                        </a:schemeClr>
                      </a:gs>
                      <a:gs pos="100000">
                        <a:schemeClr val="accent1"/>
                      </a:gs>
                    </a:gsLst>
                    <a:lin ang="189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7961" dir="2700000" algn="ctr" rotWithShape="0">
                      <a:srgbClr val="292929"/>
                    </a:outerShdw>
                  </a:effectLst>
                </a14:hiddenEffects>
              </a:ext>
            </a:extLst>
          </p:spPr>
          <p:txBody>
            <a:bodyPr wrap="none">
              <a:spAutoFit/>
              <a:flatTx/>
            </a:bodyPr>
            <a:lstStyle/>
            <a:p>
              <a:pPr algn="ctr"/>
              <a:r>
                <a:rPr lang="zh-CN" altLang="en-US" sz="1400" b="1">
                  <a:ea typeface="宋体" panose="02010600030101010101" pitchFamily="2" charset="-122"/>
                </a:rPr>
                <a:t>学习情境三</a:t>
              </a:r>
              <a:endParaRPr lang="zh-CN" altLang="en-US" sz="1400" b="1">
                <a:ea typeface="宋体" panose="02010600030101010101" pitchFamily="2" charset="-122"/>
              </a:endParaRPr>
            </a:p>
          </p:txBody>
        </p:sp>
      </p:grpSp>
      <p:grpSp>
        <p:nvGrpSpPr>
          <p:cNvPr id="18530" name="Group 98"/>
          <p:cNvGrpSpPr/>
          <p:nvPr/>
        </p:nvGrpSpPr>
        <p:grpSpPr bwMode="auto">
          <a:xfrm>
            <a:off x="5029200" y="3886200"/>
            <a:ext cx="1146175" cy="1384300"/>
            <a:chOff x="0" y="0"/>
            <a:chExt cx="722" cy="872"/>
          </a:xfrm>
        </p:grpSpPr>
        <p:sp>
          <p:nvSpPr>
            <p:cNvPr id="18531" name="Oval 99"/>
            <p:cNvSpPr>
              <a:spLocks noChangeArrowheads="1"/>
            </p:cNvSpPr>
            <p:nvPr/>
          </p:nvSpPr>
          <p:spPr bwMode="auto">
            <a:xfrm>
              <a:off x="0" y="0"/>
              <a:ext cx="722" cy="727"/>
            </a:xfrm>
            <a:prstGeom prst="ellipse">
              <a:avLst/>
            </a:prstGeom>
            <a:solidFill>
              <a:srgbClr val="EAEAEA">
                <a:alpha val="50000"/>
              </a:srgbClr>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18532" name="Group 100"/>
            <p:cNvGrpSpPr/>
            <p:nvPr/>
          </p:nvGrpSpPr>
          <p:grpSpPr bwMode="auto">
            <a:xfrm>
              <a:off x="22" y="23"/>
              <a:ext cx="680" cy="849"/>
              <a:chOff x="0" y="0"/>
              <a:chExt cx="931" cy="1163"/>
            </a:xfrm>
          </p:grpSpPr>
          <p:pic>
            <p:nvPicPr>
              <p:cNvPr id="18533" name="Picture 101" descr="circuler_1"/>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0" y="0"/>
                <a:ext cx="925" cy="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534" name="Oval 102"/>
              <p:cNvSpPr>
                <a:spLocks noChangeArrowheads="1"/>
              </p:cNvSpPr>
              <p:nvPr/>
            </p:nvSpPr>
            <p:spPr bwMode="auto">
              <a:xfrm>
                <a:off x="0" y="0"/>
                <a:ext cx="931" cy="937"/>
              </a:xfrm>
              <a:prstGeom prst="ellipse">
                <a:avLst/>
              </a:prstGeom>
              <a:solidFill>
                <a:schemeClr val="bg2">
                  <a:alpha val="50000"/>
                </a:schemeClr>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pic>
            <p:nvPicPr>
              <p:cNvPr id="18535" name="Picture 103" descr="light_shadow1"/>
              <p:cNvPicPr>
                <a:picLocks noChangeAspect="1" noChangeArrowheads="1"/>
              </p:cNvPicPr>
              <p:nvPr/>
            </p:nvPicPr>
            <p:blipFill>
              <a:blip r:embed="rId2" cstate="print">
                <a:extLst>
                  <a:ext uri="{28A0092B-C50C-407E-A947-70E740481C1C}">
                    <a14:useLocalDpi xmlns:a14="http://schemas.microsoft.com/office/drawing/2010/main" val="0"/>
                  </a:ext>
                </a:extLst>
              </a:blip>
              <a:srcRect t="14285"/>
              <a:stretch>
                <a:fillRect/>
              </a:stretch>
            </p:blipFill>
            <p:spPr bwMode="auto">
              <a:xfrm>
                <a:off x="9" y="39"/>
                <a:ext cx="682" cy="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536" name="Group 104"/>
              <p:cNvGrpSpPr/>
              <p:nvPr/>
            </p:nvGrpSpPr>
            <p:grpSpPr bwMode="auto">
              <a:xfrm rot="-3733502" flipH="1" flipV="1">
                <a:off x="281" y="654"/>
                <a:ext cx="820" cy="198"/>
                <a:chOff x="0" y="0"/>
                <a:chExt cx="893" cy="246"/>
              </a:xfrm>
            </p:grpSpPr>
            <p:grpSp>
              <p:nvGrpSpPr>
                <p:cNvPr id="18537" name="Group 105"/>
                <p:cNvGrpSpPr/>
                <p:nvPr/>
              </p:nvGrpSpPr>
              <p:grpSpPr bwMode="auto">
                <a:xfrm>
                  <a:off x="0" y="0"/>
                  <a:ext cx="743" cy="185"/>
                  <a:chOff x="0" y="0"/>
                  <a:chExt cx="1118" cy="279"/>
                </a:xfrm>
              </p:grpSpPr>
              <p:sp>
                <p:nvSpPr>
                  <p:cNvPr id="18538" name="AutoShape 106"/>
                  <p:cNvSpPr>
                    <a:spLocks noChangeArrowheads="1"/>
                  </p:cNvSpPr>
                  <p:nvPr/>
                </p:nvSpPr>
                <p:spPr bwMode="auto">
                  <a:xfrm rot="5263130">
                    <a:off x="289" y="-29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8539" name="AutoShape 107"/>
                  <p:cNvSpPr>
                    <a:spLocks noChangeArrowheads="1"/>
                  </p:cNvSpPr>
                  <p:nvPr/>
                </p:nvSpPr>
                <p:spPr bwMode="auto">
                  <a:xfrm rot="6078281">
                    <a:off x="425" y="-29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8540" name="AutoShape 108"/>
                  <p:cNvSpPr>
                    <a:spLocks noChangeArrowheads="1"/>
                  </p:cNvSpPr>
                  <p:nvPr/>
                </p:nvSpPr>
                <p:spPr bwMode="auto">
                  <a:xfrm rot="6373927">
                    <a:off x="501" y="-272"/>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8541" name="AutoShape 109"/>
                  <p:cNvSpPr>
                    <a:spLocks noChangeArrowheads="1"/>
                  </p:cNvSpPr>
                  <p:nvPr/>
                </p:nvSpPr>
                <p:spPr bwMode="auto">
                  <a:xfrm rot="6906312">
                    <a:off x="591" y="-242"/>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18542" name="Group 110"/>
                <p:cNvGrpSpPr/>
                <p:nvPr/>
              </p:nvGrpSpPr>
              <p:grpSpPr bwMode="auto">
                <a:xfrm rot="1353540">
                  <a:off x="150" y="60"/>
                  <a:ext cx="743" cy="186"/>
                  <a:chOff x="0" y="0"/>
                  <a:chExt cx="1118" cy="279"/>
                </a:xfrm>
              </p:grpSpPr>
              <p:sp>
                <p:nvSpPr>
                  <p:cNvPr id="18543" name="AutoShape 111"/>
                  <p:cNvSpPr>
                    <a:spLocks noChangeArrowheads="1"/>
                  </p:cNvSpPr>
                  <p:nvPr/>
                </p:nvSpPr>
                <p:spPr bwMode="auto">
                  <a:xfrm rot="5263130">
                    <a:off x="289" y="-29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8544" name="AutoShape 112"/>
                  <p:cNvSpPr>
                    <a:spLocks noChangeArrowheads="1"/>
                  </p:cNvSpPr>
                  <p:nvPr/>
                </p:nvSpPr>
                <p:spPr bwMode="auto">
                  <a:xfrm rot="6078281">
                    <a:off x="425" y="-29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8545" name="AutoShape 113"/>
                  <p:cNvSpPr>
                    <a:spLocks noChangeArrowheads="1"/>
                  </p:cNvSpPr>
                  <p:nvPr/>
                </p:nvSpPr>
                <p:spPr bwMode="auto">
                  <a:xfrm rot="6373927">
                    <a:off x="501" y="-272"/>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8546" name="AutoShape 114"/>
                  <p:cNvSpPr>
                    <a:spLocks noChangeArrowheads="1"/>
                  </p:cNvSpPr>
                  <p:nvPr/>
                </p:nvSpPr>
                <p:spPr bwMode="auto">
                  <a:xfrm rot="6906312">
                    <a:off x="591" y="-242"/>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grpSp>
        <p:grpSp>
          <p:nvGrpSpPr>
            <p:cNvPr id="18547" name="Group 115"/>
            <p:cNvGrpSpPr/>
            <p:nvPr/>
          </p:nvGrpSpPr>
          <p:grpSpPr bwMode="auto">
            <a:xfrm rot="-3733502" flipH="1" flipV="1">
              <a:off x="293" y="492"/>
              <a:ext cx="527" cy="128"/>
              <a:chOff x="0" y="0"/>
              <a:chExt cx="893" cy="246"/>
            </a:xfrm>
          </p:grpSpPr>
          <p:grpSp>
            <p:nvGrpSpPr>
              <p:cNvPr id="18548" name="Group 116"/>
              <p:cNvGrpSpPr/>
              <p:nvPr/>
            </p:nvGrpSpPr>
            <p:grpSpPr bwMode="auto">
              <a:xfrm>
                <a:off x="0" y="0"/>
                <a:ext cx="743" cy="185"/>
                <a:chOff x="0" y="0"/>
                <a:chExt cx="1118" cy="279"/>
              </a:xfrm>
            </p:grpSpPr>
            <p:sp>
              <p:nvSpPr>
                <p:cNvPr id="18549" name="AutoShape 117"/>
                <p:cNvSpPr>
                  <a:spLocks noChangeArrowheads="1"/>
                </p:cNvSpPr>
                <p:nvPr/>
              </p:nvSpPr>
              <p:spPr bwMode="auto">
                <a:xfrm rot="5263130">
                  <a:off x="289" y="-29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8550" name="AutoShape 118"/>
                <p:cNvSpPr>
                  <a:spLocks noChangeArrowheads="1"/>
                </p:cNvSpPr>
                <p:nvPr/>
              </p:nvSpPr>
              <p:spPr bwMode="auto">
                <a:xfrm rot="6078281">
                  <a:off x="425" y="-29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8551" name="AutoShape 119"/>
                <p:cNvSpPr>
                  <a:spLocks noChangeArrowheads="1"/>
                </p:cNvSpPr>
                <p:nvPr/>
              </p:nvSpPr>
              <p:spPr bwMode="auto">
                <a:xfrm rot="6373927">
                  <a:off x="501" y="-272"/>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8552" name="AutoShape 120"/>
                <p:cNvSpPr>
                  <a:spLocks noChangeArrowheads="1"/>
                </p:cNvSpPr>
                <p:nvPr/>
              </p:nvSpPr>
              <p:spPr bwMode="auto">
                <a:xfrm rot="6906312">
                  <a:off x="591" y="-242"/>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18553" name="Group 121"/>
              <p:cNvGrpSpPr/>
              <p:nvPr/>
            </p:nvGrpSpPr>
            <p:grpSpPr bwMode="auto">
              <a:xfrm rot="1353540">
                <a:off x="150" y="60"/>
                <a:ext cx="743" cy="186"/>
                <a:chOff x="0" y="0"/>
                <a:chExt cx="1118" cy="279"/>
              </a:xfrm>
            </p:grpSpPr>
            <p:sp>
              <p:nvSpPr>
                <p:cNvPr id="18554" name="AutoShape 122"/>
                <p:cNvSpPr>
                  <a:spLocks noChangeArrowheads="1"/>
                </p:cNvSpPr>
                <p:nvPr/>
              </p:nvSpPr>
              <p:spPr bwMode="auto">
                <a:xfrm rot="5263130">
                  <a:off x="289" y="-29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8555" name="AutoShape 123"/>
                <p:cNvSpPr>
                  <a:spLocks noChangeArrowheads="1"/>
                </p:cNvSpPr>
                <p:nvPr/>
              </p:nvSpPr>
              <p:spPr bwMode="auto">
                <a:xfrm rot="6078281">
                  <a:off x="425" y="-29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8556" name="AutoShape 124"/>
                <p:cNvSpPr>
                  <a:spLocks noChangeArrowheads="1"/>
                </p:cNvSpPr>
                <p:nvPr/>
              </p:nvSpPr>
              <p:spPr bwMode="auto">
                <a:xfrm rot="6373927">
                  <a:off x="501" y="-272"/>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8557" name="AutoShape 125"/>
                <p:cNvSpPr>
                  <a:spLocks noChangeArrowheads="1"/>
                </p:cNvSpPr>
                <p:nvPr/>
              </p:nvSpPr>
              <p:spPr bwMode="auto">
                <a:xfrm rot="6906312">
                  <a:off x="591" y="-242"/>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sp>
          <p:nvSpPr>
            <p:cNvPr id="18558" name="Rectangle 126"/>
            <p:cNvSpPr>
              <a:spLocks noChangeArrowheads="1"/>
            </p:cNvSpPr>
            <p:nvPr/>
          </p:nvSpPr>
          <p:spPr bwMode="auto">
            <a:xfrm>
              <a:off x="178" y="264"/>
              <a:ext cx="379" cy="212"/>
            </a:xfrm>
            <a:prstGeom prst="rect">
              <a:avLst/>
            </a:prstGeom>
            <a:noFill/>
            <a:ln>
              <a:noFill/>
            </a:ln>
            <a:effectLst/>
            <a:extLst>
              <a:ext uri="{909E8E84-426E-40DD-AFC4-6F175D3DCCD1}">
                <a14:hiddenFill xmlns:a14="http://schemas.microsoft.com/office/drawing/2010/main">
                  <a:gradFill rotWithShape="1">
                    <a:gsLst>
                      <a:gs pos="0">
                        <a:schemeClr val="accent1">
                          <a:gamma/>
                          <a:shade val="72549"/>
                          <a:invGamma/>
                        </a:schemeClr>
                      </a:gs>
                      <a:gs pos="100000">
                        <a:schemeClr val="accent1"/>
                      </a:gs>
                    </a:gsLst>
                    <a:lin ang="189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7961" dir="2700000" algn="ctr" rotWithShape="0">
                      <a:srgbClr val="292929"/>
                    </a:outerShdw>
                  </a:effectLst>
                </a14:hiddenEffects>
              </a:ext>
            </a:extLst>
          </p:spPr>
          <p:txBody>
            <a:bodyPr wrap="none">
              <a:spAutoFit/>
              <a:flatTx/>
            </a:bodyPr>
            <a:lstStyle/>
            <a:p>
              <a:pPr algn="ctr"/>
              <a:r>
                <a:rPr lang="zh-CN" altLang="en-US" sz="1400" b="1">
                  <a:ea typeface="宋体" panose="02010600030101010101" pitchFamily="2" charset="-122"/>
                </a:rPr>
                <a:t>学习情境五</a:t>
              </a:r>
              <a:endParaRPr lang="zh-CN" altLang="en-US" sz="1400" b="1">
                <a:ea typeface="宋体" panose="02010600030101010101" pitchFamily="2" charset="-122"/>
              </a:endParaRPr>
            </a:p>
          </p:txBody>
        </p:sp>
      </p:grpSp>
      <p:grpSp>
        <p:nvGrpSpPr>
          <p:cNvPr id="18559" name="Group 127"/>
          <p:cNvGrpSpPr/>
          <p:nvPr/>
        </p:nvGrpSpPr>
        <p:grpSpPr bwMode="auto">
          <a:xfrm>
            <a:off x="5022850" y="1724025"/>
            <a:ext cx="1146175" cy="1384300"/>
            <a:chOff x="0" y="0"/>
            <a:chExt cx="722" cy="872"/>
          </a:xfrm>
        </p:grpSpPr>
        <p:sp>
          <p:nvSpPr>
            <p:cNvPr id="18560" name="Oval 128"/>
            <p:cNvSpPr>
              <a:spLocks noChangeArrowheads="1"/>
            </p:cNvSpPr>
            <p:nvPr/>
          </p:nvSpPr>
          <p:spPr bwMode="auto">
            <a:xfrm>
              <a:off x="0" y="0"/>
              <a:ext cx="722" cy="727"/>
            </a:xfrm>
            <a:prstGeom prst="ellipse">
              <a:avLst/>
            </a:prstGeom>
            <a:solidFill>
              <a:srgbClr val="EAEAEA">
                <a:alpha val="50000"/>
              </a:srgbClr>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18561" name="Group 129"/>
            <p:cNvGrpSpPr/>
            <p:nvPr/>
          </p:nvGrpSpPr>
          <p:grpSpPr bwMode="auto">
            <a:xfrm>
              <a:off x="22" y="23"/>
              <a:ext cx="680" cy="849"/>
              <a:chOff x="0" y="0"/>
              <a:chExt cx="931" cy="1163"/>
            </a:xfrm>
          </p:grpSpPr>
          <p:pic>
            <p:nvPicPr>
              <p:cNvPr id="18562" name="Picture 130" descr="circuler_1"/>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0" y="0"/>
                <a:ext cx="925" cy="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563" name="Oval 131"/>
              <p:cNvSpPr>
                <a:spLocks noChangeArrowheads="1"/>
              </p:cNvSpPr>
              <p:nvPr/>
            </p:nvSpPr>
            <p:spPr bwMode="auto">
              <a:xfrm>
                <a:off x="0" y="0"/>
                <a:ext cx="931" cy="937"/>
              </a:xfrm>
              <a:prstGeom prst="ellipse">
                <a:avLst/>
              </a:prstGeom>
              <a:solidFill>
                <a:schemeClr val="folHlink">
                  <a:alpha val="50000"/>
                </a:schemeClr>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pic>
            <p:nvPicPr>
              <p:cNvPr id="18564" name="Picture 132" descr="light_shadow1"/>
              <p:cNvPicPr>
                <a:picLocks noChangeAspect="1" noChangeArrowheads="1"/>
              </p:cNvPicPr>
              <p:nvPr/>
            </p:nvPicPr>
            <p:blipFill>
              <a:blip r:embed="rId2" cstate="print">
                <a:extLst>
                  <a:ext uri="{28A0092B-C50C-407E-A947-70E740481C1C}">
                    <a14:useLocalDpi xmlns:a14="http://schemas.microsoft.com/office/drawing/2010/main" val="0"/>
                  </a:ext>
                </a:extLst>
              </a:blip>
              <a:srcRect t="14285"/>
              <a:stretch>
                <a:fillRect/>
              </a:stretch>
            </p:blipFill>
            <p:spPr bwMode="auto">
              <a:xfrm>
                <a:off x="9" y="39"/>
                <a:ext cx="682" cy="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565" name="Group 133"/>
              <p:cNvGrpSpPr/>
              <p:nvPr/>
            </p:nvGrpSpPr>
            <p:grpSpPr bwMode="auto">
              <a:xfrm rot="-3733502" flipH="1" flipV="1">
                <a:off x="281" y="654"/>
                <a:ext cx="820" cy="198"/>
                <a:chOff x="0" y="0"/>
                <a:chExt cx="893" cy="246"/>
              </a:xfrm>
            </p:grpSpPr>
            <p:grpSp>
              <p:nvGrpSpPr>
                <p:cNvPr id="18566" name="Group 134"/>
                <p:cNvGrpSpPr/>
                <p:nvPr/>
              </p:nvGrpSpPr>
              <p:grpSpPr bwMode="auto">
                <a:xfrm>
                  <a:off x="0" y="0"/>
                  <a:ext cx="743" cy="185"/>
                  <a:chOff x="0" y="0"/>
                  <a:chExt cx="1118" cy="279"/>
                </a:xfrm>
              </p:grpSpPr>
              <p:sp>
                <p:nvSpPr>
                  <p:cNvPr id="18567" name="AutoShape 135"/>
                  <p:cNvSpPr>
                    <a:spLocks noChangeArrowheads="1"/>
                  </p:cNvSpPr>
                  <p:nvPr/>
                </p:nvSpPr>
                <p:spPr bwMode="auto">
                  <a:xfrm rot="5263130">
                    <a:off x="289" y="-29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8568" name="AutoShape 136"/>
                  <p:cNvSpPr>
                    <a:spLocks noChangeArrowheads="1"/>
                  </p:cNvSpPr>
                  <p:nvPr/>
                </p:nvSpPr>
                <p:spPr bwMode="auto">
                  <a:xfrm rot="6078281">
                    <a:off x="425" y="-29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8569" name="AutoShape 137"/>
                  <p:cNvSpPr>
                    <a:spLocks noChangeArrowheads="1"/>
                  </p:cNvSpPr>
                  <p:nvPr/>
                </p:nvSpPr>
                <p:spPr bwMode="auto">
                  <a:xfrm rot="6373927">
                    <a:off x="501" y="-272"/>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8570" name="AutoShape 138"/>
                  <p:cNvSpPr>
                    <a:spLocks noChangeArrowheads="1"/>
                  </p:cNvSpPr>
                  <p:nvPr/>
                </p:nvSpPr>
                <p:spPr bwMode="auto">
                  <a:xfrm rot="6906312">
                    <a:off x="591" y="-242"/>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18571" name="Group 139"/>
                <p:cNvGrpSpPr/>
                <p:nvPr/>
              </p:nvGrpSpPr>
              <p:grpSpPr bwMode="auto">
                <a:xfrm rot="1353540">
                  <a:off x="150" y="60"/>
                  <a:ext cx="743" cy="186"/>
                  <a:chOff x="0" y="0"/>
                  <a:chExt cx="1118" cy="279"/>
                </a:xfrm>
              </p:grpSpPr>
              <p:sp>
                <p:nvSpPr>
                  <p:cNvPr id="18572" name="AutoShape 140"/>
                  <p:cNvSpPr>
                    <a:spLocks noChangeArrowheads="1"/>
                  </p:cNvSpPr>
                  <p:nvPr/>
                </p:nvSpPr>
                <p:spPr bwMode="auto">
                  <a:xfrm rot="5263130">
                    <a:off x="289" y="-29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8573" name="AutoShape 141"/>
                  <p:cNvSpPr>
                    <a:spLocks noChangeArrowheads="1"/>
                  </p:cNvSpPr>
                  <p:nvPr/>
                </p:nvSpPr>
                <p:spPr bwMode="auto">
                  <a:xfrm rot="6078281">
                    <a:off x="425" y="-29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8574" name="AutoShape 142"/>
                  <p:cNvSpPr>
                    <a:spLocks noChangeArrowheads="1"/>
                  </p:cNvSpPr>
                  <p:nvPr/>
                </p:nvSpPr>
                <p:spPr bwMode="auto">
                  <a:xfrm rot="6373927">
                    <a:off x="501" y="-272"/>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8575" name="AutoShape 143"/>
                  <p:cNvSpPr>
                    <a:spLocks noChangeArrowheads="1"/>
                  </p:cNvSpPr>
                  <p:nvPr/>
                </p:nvSpPr>
                <p:spPr bwMode="auto">
                  <a:xfrm rot="6906312">
                    <a:off x="591" y="-242"/>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grpSp>
        <p:grpSp>
          <p:nvGrpSpPr>
            <p:cNvPr id="18576" name="Group 144"/>
            <p:cNvGrpSpPr/>
            <p:nvPr/>
          </p:nvGrpSpPr>
          <p:grpSpPr bwMode="auto">
            <a:xfrm rot="-3733502" flipH="1" flipV="1">
              <a:off x="293" y="492"/>
              <a:ext cx="527" cy="128"/>
              <a:chOff x="0" y="0"/>
              <a:chExt cx="893" cy="246"/>
            </a:xfrm>
          </p:grpSpPr>
          <p:grpSp>
            <p:nvGrpSpPr>
              <p:cNvPr id="18577" name="Group 145"/>
              <p:cNvGrpSpPr/>
              <p:nvPr/>
            </p:nvGrpSpPr>
            <p:grpSpPr bwMode="auto">
              <a:xfrm>
                <a:off x="0" y="0"/>
                <a:ext cx="743" cy="185"/>
                <a:chOff x="0" y="0"/>
                <a:chExt cx="1118" cy="279"/>
              </a:xfrm>
            </p:grpSpPr>
            <p:sp>
              <p:nvSpPr>
                <p:cNvPr id="18578" name="AutoShape 146"/>
                <p:cNvSpPr>
                  <a:spLocks noChangeArrowheads="1"/>
                </p:cNvSpPr>
                <p:nvPr/>
              </p:nvSpPr>
              <p:spPr bwMode="auto">
                <a:xfrm rot="5263130">
                  <a:off x="289" y="-29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8579" name="AutoShape 147"/>
                <p:cNvSpPr>
                  <a:spLocks noChangeArrowheads="1"/>
                </p:cNvSpPr>
                <p:nvPr/>
              </p:nvSpPr>
              <p:spPr bwMode="auto">
                <a:xfrm rot="6078281">
                  <a:off x="425" y="-29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8580" name="AutoShape 148"/>
                <p:cNvSpPr>
                  <a:spLocks noChangeArrowheads="1"/>
                </p:cNvSpPr>
                <p:nvPr/>
              </p:nvSpPr>
              <p:spPr bwMode="auto">
                <a:xfrm rot="6373927">
                  <a:off x="501" y="-272"/>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8581" name="AutoShape 149"/>
                <p:cNvSpPr>
                  <a:spLocks noChangeArrowheads="1"/>
                </p:cNvSpPr>
                <p:nvPr/>
              </p:nvSpPr>
              <p:spPr bwMode="auto">
                <a:xfrm rot="6906312">
                  <a:off x="591" y="-242"/>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18582" name="Group 150"/>
              <p:cNvGrpSpPr/>
              <p:nvPr/>
            </p:nvGrpSpPr>
            <p:grpSpPr bwMode="auto">
              <a:xfrm rot="1353540">
                <a:off x="150" y="60"/>
                <a:ext cx="743" cy="186"/>
                <a:chOff x="0" y="0"/>
                <a:chExt cx="1118" cy="279"/>
              </a:xfrm>
            </p:grpSpPr>
            <p:sp>
              <p:nvSpPr>
                <p:cNvPr id="18583" name="AutoShape 151"/>
                <p:cNvSpPr>
                  <a:spLocks noChangeArrowheads="1"/>
                </p:cNvSpPr>
                <p:nvPr/>
              </p:nvSpPr>
              <p:spPr bwMode="auto">
                <a:xfrm rot="5263130">
                  <a:off x="289" y="-29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8584" name="AutoShape 152"/>
                <p:cNvSpPr>
                  <a:spLocks noChangeArrowheads="1"/>
                </p:cNvSpPr>
                <p:nvPr/>
              </p:nvSpPr>
              <p:spPr bwMode="auto">
                <a:xfrm rot="6078281">
                  <a:off x="425" y="-29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8585" name="AutoShape 153"/>
                <p:cNvSpPr>
                  <a:spLocks noChangeArrowheads="1"/>
                </p:cNvSpPr>
                <p:nvPr/>
              </p:nvSpPr>
              <p:spPr bwMode="auto">
                <a:xfrm rot="6373927">
                  <a:off x="501" y="-272"/>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8586" name="AutoShape 154"/>
                <p:cNvSpPr>
                  <a:spLocks noChangeArrowheads="1"/>
                </p:cNvSpPr>
                <p:nvPr/>
              </p:nvSpPr>
              <p:spPr bwMode="auto">
                <a:xfrm rot="6906312">
                  <a:off x="591" y="-242"/>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sp>
          <p:nvSpPr>
            <p:cNvPr id="18587" name="Rectangle 155"/>
            <p:cNvSpPr>
              <a:spLocks noChangeArrowheads="1"/>
            </p:cNvSpPr>
            <p:nvPr/>
          </p:nvSpPr>
          <p:spPr bwMode="auto">
            <a:xfrm>
              <a:off x="178" y="264"/>
              <a:ext cx="379" cy="212"/>
            </a:xfrm>
            <a:prstGeom prst="rect">
              <a:avLst/>
            </a:prstGeom>
            <a:noFill/>
            <a:ln>
              <a:noFill/>
            </a:ln>
            <a:effectLst/>
            <a:extLst>
              <a:ext uri="{909E8E84-426E-40DD-AFC4-6F175D3DCCD1}">
                <a14:hiddenFill xmlns:a14="http://schemas.microsoft.com/office/drawing/2010/main">
                  <a:gradFill rotWithShape="1">
                    <a:gsLst>
                      <a:gs pos="0">
                        <a:schemeClr val="accent1">
                          <a:gamma/>
                          <a:shade val="72549"/>
                          <a:invGamma/>
                        </a:schemeClr>
                      </a:gs>
                      <a:gs pos="100000">
                        <a:schemeClr val="accent1"/>
                      </a:gs>
                    </a:gsLst>
                    <a:lin ang="189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7961" dir="2700000" algn="ctr" rotWithShape="0">
                      <a:srgbClr val="292929"/>
                    </a:outerShdw>
                  </a:effectLst>
                </a14:hiddenEffects>
              </a:ext>
            </a:extLst>
          </p:spPr>
          <p:txBody>
            <a:bodyPr wrap="none">
              <a:spAutoFit/>
              <a:flatTx/>
            </a:bodyPr>
            <a:lstStyle/>
            <a:p>
              <a:pPr algn="ctr"/>
              <a:r>
                <a:rPr lang="zh-CN" altLang="en-US" sz="1400" b="1">
                  <a:ea typeface="宋体" panose="02010600030101010101" pitchFamily="2" charset="-122"/>
                </a:rPr>
                <a:t>学习情境四</a:t>
              </a:r>
              <a:endParaRPr lang="zh-CN" altLang="en-US" sz="1400" b="1">
                <a:ea typeface="宋体" panose="02010600030101010101" pitchFamily="2" charset="-122"/>
              </a:endParaRPr>
            </a:p>
          </p:txBody>
        </p:sp>
      </p:grpSp>
      <p:grpSp>
        <p:nvGrpSpPr>
          <p:cNvPr id="18588" name="Group 156"/>
          <p:cNvGrpSpPr/>
          <p:nvPr/>
        </p:nvGrpSpPr>
        <p:grpSpPr bwMode="auto">
          <a:xfrm rot="4976862" flipH="1">
            <a:off x="4324350" y="3517900"/>
            <a:ext cx="673100" cy="647700"/>
            <a:chOff x="0" y="0"/>
            <a:chExt cx="204" cy="196"/>
          </a:xfrm>
        </p:grpSpPr>
        <p:pic>
          <p:nvPicPr>
            <p:cNvPr id="18589" name="Picture 157" descr="circuler_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7" y="13"/>
              <a:ext cx="174"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590" name="Oval 158"/>
            <p:cNvSpPr>
              <a:spLocks noChangeArrowheads="1"/>
            </p:cNvSpPr>
            <p:nvPr/>
          </p:nvSpPr>
          <p:spPr bwMode="auto">
            <a:xfrm flipH="1">
              <a:off x="18" y="13"/>
              <a:ext cx="173" cy="172"/>
            </a:xfrm>
            <a:prstGeom prst="ellipse">
              <a:avLst/>
            </a:prstGeom>
            <a:gradFill rotWithShape="1">
              <a:gsLst>
                <a:gs pos="0">
                  <a:schemeClr val="bg2">
                    <a:gamma/>
                    <a:shade val="46275"/>
                    <a:invGamma/>
                  </a:schemeClr>
                </a:gs>
                <a:gs pos="50000">
                  <a:schemeClr val="bg2">
                    <a:alpha val="50000"/>
                  </a:schemeClr>
                </a:gs>
                <a:gs pos="100000">
                  <a:schemeClr val="bg2">
                    <a:gamma/>
                    <a:shade val="46275"/>
                    <a:invGamma/>
                  </a:schemeClr>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18591" name="Group 159"/>
            <p:cNvGrpSpPr/>
            <p:nvPr/>
          </p:nvGrpSpPr>
          <p:grpSpPr bwMode="auto">
            <a:xfrm rot="1297425" flipV="1">
              <a:off x="27" y="147"/>
              <a:ext cx="151" cy="37"/>
              <a:chOff x="0" y="0"/>
              <a:chExt cx="893" cy="246"/>
            </a:xfrm>
          </p:grpSpPr>
          <p:grpSp>
            <p:nvGrpSpPr>
              <p:cNvPr id="18592" name="Group 160"/>
              <p:cNvGrpSpPr/>
              <p:nvPr/>
            </p:nvGrpSpPr>
            <p:grpSpPr bwMode="auto">
              <a:xfrm>
                <a:off x="0" y="0"/>
                <a:ext cx="743" cy="185"/>
                <a:chOff x="0" y="0"/>
                <a:chExt cx="1118" cy="279"/>
              </a:xfrm>
            </p:grpSpPr>
            <p:sp>
              <p:nvSpPr>
                <p:cNvPr id="18593" name="AutoShape 161"/>
                <p:cNvSpPr>
                  <a:spLocks noChangeArrowheads="1"/>
                </p:cNvSpPr>
                <p:nvPr/>
              </p:nvSpPr>
              <p:spPr bwMode="auto">
                <a:xfrm rot="5263130">
                  <a:off x="289" y="-29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8594" name="AutoShape 162"/>
                <p:cNvSpPr>
                  <a:spLocks noChangeArrowheads="1"/>
                </p:cNvSpPr>
                <p:nvPr/>
              </p:nvSpPr>
              <p:spPr bwMode="auto">
                <a:xfrm rot="6078281">
                  <a:off x="425" y="-29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8595" name="AutoShape 163"/>
                <p:cNvSpPr>
                  <a:spLocks noChangeArrowheads="1"/>
                </p:cNvSpPr>
                <p:nvPr/>
              </p:nvSpPr>
              <p:spPr bwMode="auto">
                <a:xfrm rot="6373927">
                  <a:off x="501" y="-272"/>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8596" name="AutoShape 164"/>
                <p:cNvSpPr>
                  <a:spLocks noChangeArrowheads="1"/>
                </p:cNvSpPr>
                <p:nvPr/>
              </p:nvSpPr>
              <p:spPr bwMode="auto">
                <a:xfrm rot="6906312">
                  <a:off x="591" y="-242"/>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18597" name="Group 165"/>
              <p:cNvGrpSpPr/>
              <p:nvPr/>
            </p:nvGrpSpPr>
            <p:grpSpPr bwMode="auto">
              <a:xfrm rot="1353540">
                <a:off x="150" y="60"/>
                <a:ext cx="743" cy="186"/>
                <a:chOff x="0" y="0"/>
                <a:chExt cx="1118" cy="279"/>
              </a:xfrm>
            </p:grpSpPr>
            <p:sp>
              <p:nvSpPr>
                <p:cNvPr id="18598" name="AutoShape 166"/>
                <p:cNvSpPr>
                  <a:spLocks noChangeArrowheads="1"/>
                </p:cNvSpPr>
                <p:nvPr/>
              </p:nvSpPr>
              <p:spPr bwMode="auto">
                <a:xfrm rot="5263130">
                  <a:off x="289" y="-29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8599" name="AutoShape 167"/>
                <p:cNvSpPr>
                  <a:spLocks noChangeArrowheads="1"/>
                </p:cNvSpPr>
                <p:nvPr/>
              </p:nvSpPr>
              <p:spPr bwMode="auto">
                <a:xfrm rot="6078281">
                  <a:off x="425" y="-29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8600" name="AutoShape 168"/>
                <p:cNvSpPr>
                  <a:spLocks noChangeArrowheads="1"/>
                </p:cNvSpPr>
                <p:nvPr/>
              </p:nvSpPr>
              <p:spPr bwMode="auto">
                <a:xfrm rot="6373927">
                  <a:off x="501" y="-272"/>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8601" name="AutoShape 169"/>
                <p:cNvSpPr>
                  <a:spLocks noChangeArrowheads="1"/>
                </p:cNvSpPr>
                <p:nvPr/>
              </p:nvSpPr>
              <p:spPr bwMode="auto">
                <a:xfrm rot="6906312">
                  <a:off x="591" y="-242"/>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sp>
          <p:nvSpPr>
            <p:cNvPr id="18602" name="Arc 170"/>
            <p:cNvSpPr/>
            <p:nvPr/>
          </p:nvSpPr>
          <p:spPr bwMode="auto">
            <a:xfrm rot="3847717">
              <a:off x="4" y="-4"/>
              <a:ext cx="196" cy="204"/>
            </a:xfrm>
            <a:custGeom>
              <a:avLst/>
              <a:gdLst>
                <a:gd name="G0" fmla="+- 21600 0 0"/>
                <a:gd name="G1" fmla="+- 21600 0 0"/>
                <a:gd name="G2" fmla="+- 21600 0 0"/>
                <a:gd name="T0" fmla="*/ 3603 w 43200"/>
                <a:gd name="T1" fmla="*/ 33545 h 43155"/>
                <a:gd name="T2" fmla="*/ 22996 w 43200"/>
                <a:gd name="T3" fmla="*/ 43155 h 43155"/>
                <a:gd name="T4" fmla="*/ 21600 w 43200"/>
                <a:gd name="T5" fmla="*/ 21600 h 43155"/>
              </a:gdLst>
              <a:ahLst/>
              <a:cxnLst>
                <a:cxn ang="0">
                  <a:pos x="T0" y="T1"/>
                </a:cxn>
                <a:cxn ang="0">
                  <a:pos x="T2" y="T3"/>
                </a:cxn>
                <a:cxn ang="0">
                  <a:pos x="T4" y="T5"/>
                </a:cxn>
              </a:cxnLst>
              <a:rect l="0" t="0" r="r" b="b"/>
              <a:pathLst>
                <a:path w="43200" h="43155" fill="none" extrusionOk="0">
                  <a:moveTo>
                    <a:pt x="3603" y="33544"/>
                  </a:moveTo>
                  <a:cubicBezTo>
                    <a:pt x="1253" y="30004"/>
                    <a:pt x="0" y="25849"/>
                    <a:pt x="0" y="21600"/>
                  </a:cubicBezTo>
                  <a:cubicBezTo>
                    <a:pt x="0" y="9670"/>
                    <a:pt x="9670" y="0"/>
                    <a:pt x="21600" y="0"/>
                  </a:cubicBezTo>
                  <a:cubicBezTo>
                    <a:pt x="33529" y="0"/>
                    <a:pt x="43200" y="9670"/>
                    <a:pt x="43200" y="21600"/>
                  </a:cubicBezTo>
                  <a:cubicBezTo>
                    <a:pt x="43200" y="32987"/>
                    <a:pt x="34359" y="42418"/>
                    <a:pt x="22995" y="43154"/>
                  </a:cubicBezTo>
                </a:path>
                <a:path w="43200" h="43155" stroke="0" extrusionOk="0">
                  <a:moveTo>
                    <a:pt x="3603" y="33544"/>
                  </a:moveTo>
                  <a:cubicBezTo>
                    <a:pt x="1253" y="30004"/>
                    <a:pt x="0" y="25849"/>
                    <a:pt x="0" y="21600"/>
                  </a:cubicBezTo>
                  <a:cubicBezTo>
                    <a:pt x="0" y="9670"/>
                    <a:pt x="9670" y="0"/>
                    <a:pt x="21600" y="0"/>
                  </a:cubicBezTo>
                  <a:cubicBezTo>
                    <a:pt x="33529" y="0"/>
                    <a:pt x="43200" y="9670"/>
                    <a:pt x="43200" y="21600"/>
                  </a:cubicBezTo>
                  <a:cubicBezTo>
                    <a:pt x="43200" y="32987"/>
                    <a:pt x="34359" y="42418"/>
                    <a:pt x="22995" y="43154"/>
                  </a:cubicBezTo>
                  <a:lnTo>
                    <a:pt x="21600" y="21600"/>
                  </a:lnTo>
                  <a:close/>
                </a:path>
              </a:pathLst>
            </a:custGeom>
            <a:noFill/>
            <a:ln w="12700">
              <a:solidFill>
                <a:srgbClr val="000000"/>
              </a:solidFill>
              <a:prstDash val="sysDot"/>
              <a:round/>
              <a:tailEnd type="triangle" w="sm" len="sm"/>
            </a:ln>
            <a:effectLst/>
            <a:extLst>
              <a:ext uri="{909E8E84-426E-40DD-AFC4-6F175D3DCCD1}">
                <a14:hiddenFill xmlns:a14="http://schemas.microsoft.com/office/drawing/2010/main">
                  <a:solidFill>
                    <a:srgbClr val="0066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pic>
          <p:nvPicPr>
            <p:cNvPr id="18603" name="Picture 171" descr="light_shadow1"/>
            <p:cNvPicPr>
              <a:picLocks noChangeAspect="1" noChangeArrowheads="1"/>
            </p:cNvPicPr>
            <p:nvPr/>
          </p:nvPicPr>
          <p:blipFill>
            <a:blip r:embed="rId4" cstate="print">
              <a:extLst>
                <a:ext uri="{28A0092B-C50C-407E-A947-70E740481C1C}">
                  <a14:useLocalDpi xmlns:a14="http://schemas.microsoft.com/office/drawing/2010/main" val="0"/>
                </a:ext>
              </a:extLst>
            </a:blip>
            <a:srcRect t="23740"/>
            <a:stretch>
              <a:fillRect/>
            </a:stretch>
          </p:blipFill>
          <p:spPr bwMode="auto">
            <a:xfrm rot="2569845" flipH="1">
              <a:off x="71" y="28"/>
              <a:ext cx="129"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604" name="AutoShape 172"/>
          <p:cNvSpPr/>
          <p:nvPr/>
        </p:nvSpPr>
        <p:spPr bwMode="auto">
          <a:xfrm>
            <a:off x="7018338" y="1995488"/>
            <a:ext cx="1509712" cy="366712"/>
          </a:xfrm>
          <a:prstGeom prst="accentCallout2">
            <a:avLst>
              <a:gd name="adj1" fmla="val 31167"/>
              <a:gd name="adj2" fmla="val -5046"/>
              <a:gd name="adj3" fmla="val 31167"/>
              <a:gd name="adj4" fmla="val -38907"/>
              <a:gd name="adj5" fmla="val 99565"/>
              <a:gd name="adj6" fmla="val -73185"/>
            </a:avLst>
          </a:prstGeom>
          <a:noFill/>
          <a:ln w="9525">
            <a:solidFill>
              <a:schemeClr val="folHlink"/>
            </a:solidFill>
            <a:miter lim="800000"/>
            <a:tailEnd type="diamond" w="med" len="med"/>
          </a:ln>
          <a:effectLst/>
          <a:extLst>
            <a:ext uri="{909E8E84-426E-40DD-AFC4-6F175D3DCCD1}">
              <a14:hiddenFill xmlns:a14="http://schemas.microsoft.com/office/drawing/2010/main">
                <a:solidFill>
                  <a:srgbClr val="CC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r>
              <a:rPr lang="en-US" altLang="zh-CN" sz="1400" b="1">
                <a:solidFill>
                  <a:srgbClr val="003399"/>
                </a:solidFill>
                <a:ea typeface="宋体" panose="02010600030101010101" pitchFamily="2" charset="-122"/>
              </a:rPr>
              <a:t>Linux</a:t>
            </a:r>
            <a:r>
              <a:rPr lang="zh-CN" altLang="en-US" sz="1400" b="1">
                <a:solidFill>
                  <a:srgbClr val="003399"/>
                </a:solidFill>
                <a:ea typeface="宋体" panose="02010600030101010101" pitchFamily="2" charset="-122"/>
              </a:rPr>
              <a:t>网络服务器配置与管理</a:t>
            </a:r>
            <a:endParaRPr lang="zh-CN" altLang="en-US" sz="1400" b="1">
              <a:solidFill>
                <a:srgbClr val="003399"/>
              </a:solidFill>
              <a:ea typeface="宋体" panose="02010600030101010101" pitchFamily="2" charset="-122"/>
            </a:endParaRPr>
          </a:p>
        </p:txBody>
      </p:sp>
      <p:sp>
        <p:nvSpPr>
          <p:cNvPr id="18605" name="AutoShape 173"/>
          <p:cNvSpPr/>
          <p:nvPr/>
        </p:nvSpPr>
        <p:spPr bwMode="auto">
          <a:xfrm>
            <a:off x="6713538" y="3951288"/>
            <a:ext cx="1509712" cy="392112"/>
          </a:xfrm>
          <a:prstGeom prst="accentCallout2">
            <a:avLst>
              <a:gd name="adj1" fmla="val 29148"/>
              <a:gd name="adj2" fmla="val -5046"/>
              <a:gd name="adj3" fmla="val 29148"/>
              <a:gd name="adj4" fmla="val -5046"/>
              <a:gd name="adj5" fmla="val 112551"/>
              <a:gd name="adj6" fmla="val -59833"/>
            </a:avLst>
          </a:prstGeom>
          <a:noFill/>
          <a:ln w="9525">
            <a:solidFill>
              <a:schemeClr val="bg2"/>
            </a:solidFill>
            <a:miter lim="800000"/>
            <a:tailEnd type="diamond" w="med" len="med"/>
          </a:ln>
          <a:effectLst/>
          <a:extLst>
            <a:ext uri="{909E8E84-426E-40DD-AFC4-6F175D3DCCD1}">
              <a14:hiddenFill xmlns:a14="http://schemas.microsoft.com/office/drawing/2010/main">
                <a:solidFill>
                  <a:srgbClr val="CC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r>
              <a:rPr lang="en-US" altLang="zh-CN" sz="1400" b="1">
                <a:solidFill>
                  <a:srgbClr val="003399"/>
                </a:solidFill>
                <a:ea typeface="宋体" panose="02010600030101010101" pitchFamily="2" charset="-122"/>
              </a:rPr>
              <a:t>Linux</a:t>
            </a:r>
            <a:r>
              <a:rPr lang="zh-CN" altLang="en-US" sz="1400" b="1">
                <a:solidFill>
                  <a:srgbClr val="003399"/>
                </a:solidFill>
                <a:ea typeface="宋体" panose="02010600030101010101" pitchFamily="2" charset="-122"/>
              </a:rPr>
              <a:t>故障排除与系统安全</a:t>
            </a:r>
            <a:endParaRPr lang="zh-CN" altLang="en-US" sz="1400" b="1">
              <a:solidFill>
                <a:srgbClr val="003399"/>
              </a:solidFill>
              <a:ea typeface="宋体" panose="02010600030101010101" pitchFamily="2" charset="-122"/>
            </a:endParaRPr>
          </a:p>
        </p:txBody>
      </p:sp>
      <p:sp>
        <p:nvSpPr>
          <p:cNvPr id="18606" name="AutoShape 174"/>
          <p:cNvSpPr/>
          <p:nvPr/>
        </p:nvSpPr>
        <p:spPr bwMode="auto">
          <a:xfrm>
            <a:off x="755650" y="1597025"/>
            <a:ext cx="1593850" cy="434975"/>
          </a:xfrm>
          <a:prstGeom prst="accentCallout2">
            <a:avLst>
              <a:gd name="adj1" fmla="val 43796"/>
              <a:gd name="adj2" fmla="val 104782"/>
              <a:gd name="adj3" fmla="val 43796"/>
              <a:gd name="adj4" fmla="val 114843"/>
              <a:gd name="adj5" fmla="val 118250"/>
              <a:gd name="adj6" fmla="val 125000"/>
            </a:avLst>
          </a:prstGeom>
          <a:noFill/>
          <a:ln w="9525">
            <a:solidFill>
              <a:schemeClr val="tx2"/>
            </a:solidFill>
            <a:miter lim="800000"/>
            <a:tailEnd type="diamond" w="med" len="med"/>
          </a:ln>
          <a:effectLst/>
          <a:extLst>
            <a:ext uri="{909E8E84-426E-40DD-AFC4-6F175D3DCCD1}">
              <a14:hiddenFill xmlns:a14="http://schemas.microsoft.com/office/drawing/2010/main">
                <a:solidFill>
                  <a:srgbClr val="CC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r" eaLnBrk="0" hangingPunct="0"/>
            <a:r>
              <a:rPr lang="en-US" altLang="zh-CN" sz="1400" b="1" dirty="0">
                <a:solidFill>
                  <a:srgbClr val="003399"/>
                </a:solidFill>
                <a:ea typeface="宋体" panose="02010600030101010101" pitchFamily="2" charset="-122"/>
              </a:rPr>
              <a:t>Red Hat Linux 9.0</a:t>
            </a:r>
            <a:r>
              <a:rPr lang="zh-CN" altLang="en-US" sz="1400" b="1" dirty="0">
                <a:solidFill>
                  <a:srgbClr val="003399"/>
                </a:solidFill>
                <a:ea typeface="宋体" panose="02010600030101010101" pitchFamily="2" charset="-122"/>
              </a:rPr>
              <a:t>的安装</a:t>
            </a:r>
            <a:endParaRPr lang="zh-CN" altLang="en-US" sz="1400" b="1" dirty="0">
              <a:solidFill>
                <a:srgbClr val="003399"/>
              </a:solidFill>
              <a:ea typeface="宋体" panose="02010600030101010101" pitchFamily="2" charset="-122"/>
            </a:endParaRPr>
          </a:p>
        </p:txBody>
      </p:sp>
      <p:sp>
        <p:nvSpPr>
          <p:cNvPr id="18607" name="AutoShape 175"/>
          <p:cNvSpPr/>
          <p:nvPr/>
        </p:nvSpPr>
        <p:spPr bwMode="auto">
          <a:xfrm>
            <a:off x="76200" y="4105275"/>
            <a:ext cx="1752600" cy="434975"/>
          </a:xfrm>
          <a:prstGeom prst="accentCallout2">
            <a:avLst>
              <a:gd name="adj1" fmla="val 26278"/>
              <a:gd name="adj2" fmla="val 104347"/>
              <a:gd name="adj3" fmla="val 26278"/>
              <a:gd name="adj4" fmla="val 112861"/>
              <a:gd name="adj5" fmla="val -35912"/>
              <a:gd name="adj6" fmla="val 122282"/>
            </a:avLst>
          </a:prstGeom>
          <a:noFill/>
          <a:ln w="9525">
            <a:solidFill>
              <a:schemeClr val="accent2"/>
            </a:solidFill>
            <a:miter lim="800000"/>
            <a:tailEnd type="diamond" w="med" len="med"/>
          </a:ln>
          <a:effectLst/>
          <a:extLst>
            <a:ext uri="{909E8E84-426E-40DD-AFC4-6F175D3DCCD1}">
              <a14:hiddenFill xmlns:a14="http://schemas.microsoft.com/office/drawing/2010/main">
                <a:solidFill>
                  <a:srgbClr val="CC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r>
              <a:rPr lang="en-US" altLang="zh-CN" sz="1400" b="1">
                <a:solidFill>
                  <a:srgbClr val="003399"/>
                </a:solidFill>
                <a:ea typeface="宋体" panose="02010600030101010101" pitchFamily="2" charset="-122"/>
              </a:rPr>
              <a:t>Linux</a:t>
            </a:r>
            <a:r>
              <a:rPr lang="zh-CN" altLang="en-US" sz="1400" b="1">
                <a:solidFill>
                  <a:srgbClr val="003399"/>
                </a:solidFill>
                <a:ea typeface="宋体" panose="02010600030101010101" pitchFamily="2" charset="-122"/>
              </a:rPr>
              <a:t>下</a:t>
            </a:r>
            <a:r>
              <a:rPr lang="en-US" altLang="zh-CN" sz="1400" b="1">
                <a:solidFill>
                  <a:srgbClr val="003399"/>
                </a:solidFill>
                <a:ea typeface="宋体" panose="02010600030101010101" pitchFamily="2" charset="-122"/>
              </a:rPr>
              <a:t>SHELL</a:t>
            </a:r>
            <a:r>
              <a:rPr lang="zh-CN" altLang="en-US" sz="1400" b="1">
                <a:solidFill>
                  <a:srgbClr val="003399"/>
                </a:solidFill>
                <a:ea typeface="宋体" panose="02010600030101010101" pitchFamily="2" charset="-122"/>
              </a:rPr>
              <a:t>编程</a:t>
            </a:r>
            <a:endParaRPr lang="zh-CN" altLang="en-US" sz="1400" b="1">
              <a:solidFill>
                <a:srgbClr val="003399"/>
              </a:solidFill>
              <a:ea typeface="宋体" panose="02010600030101010101" pitchFamily="2" charset="-122"/>
            </a:endParaRPr>
          </a:p>
        </p:txBody>
      </p:sp>
      <p:sp>
        <p:nvSpPr>
          <p:cNvPr id="18608" name="AutoShape 176"/>
          <p:cNvSpPr/>
          <p:nvPr/>
        </p:nvSpPr>
        <p:spPr bwMode="auto">
          <a:xfrm>
            <a:off x="304800" y="5410200"/>
            <a:ext cx="1509713" cy="392113"/>
          </a:xfrm>
          <a:prstGeom prst="accentCallout2">
            <a:avLst>
              <a:gd name="adj1" fmla="val 29148"/>
              <a:gd name="adj2" fmla="val 105046"/>
              <a:gd name="adj3" fmla="val 29148"/>
              <a:gd name="adj4" fmla="val 105046"/>
              <a:gd name="adj5" fmla="val 153440"/>
              <a:gd name="adj6" fmla="val 175500"/>
            </a:avLst>
          </a:prstGeom>
          <a:noFill/>
          <a:ln w="9525">
            <a:solidFill>
              <a:schemeClr val="accent1"/>
            </a:solidFill>
            <a:miter lim="800000"/>
            <a:tailEnd type="diamond" w="med" len="med"/>
          </a:ln>
          <a:effectLst/>
          <a:extLst>
            <a:ext uri="{909E8E84-426E-40DD-AFC4-6F175D3DCCD1}">
              <a14:hiddenFill xmlns:a14="http://schemas.microsoft.com/office/drawing/2010/main">
                <a:solidFill>
                  <a:srgbClr val="CC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r>
              <a:rPr lang="en-US" altLang="zh-CN" sz="1400" b="1">
                <a:solidFill>
                  <a:srgbClr val="003399"/>
                </a:solidFill>
                <a:ea typeface="宋体" panose="02010600030101010101" pitchFamily="2" charset="-122"/>
              </a:rPr>
              <a:t>Linux</a:t>
            </a:r>
            <a:r>
              <a:rPr lang="zh-CN" altLang="en-US" sz="1400" b="1">
                <a:solidFill>
                  <a:srgbClr val="003399"/>
                </a:solidFill>
                <a:ea typeface="宋体" panose="02010600030101010101" pitchFamily="2" charset="-122"/>
              </a:rPr>
              <a:t>系统管理与配置</a:t>
            </a:r>
            <a:endParaRPr lang="zh-CN" altLang="en-US" sz="1400" b="1">
              <a:solidFill>
                <a:srgbClr val="003399"/>
              </a:solidFill>
              <a:ea typeface="宋体" panose="02010600030101010101" pitchFamily="2" charset="-122"/>
            </a:endParaRPr>
          </a:p>
        </p:txBody>
      </p:sp>
      <p:sp>
        <p:nvSpPr>
          <p:cNvPr id="18609" name="Rectangle 177"/>
          <p:cNvSpPr>
            <a:spLocks noChangeArrowheads="1"/>
          </p:cNvSpPr>
          <p:nvPr/>
        </p:nvSpPr>
        <p:spPr bwMode="auto">
          <a:xfrm>
            <a:off x="4495800" y="5715000"/>
            <a:ext cx="3335338" cy="396875"/>
          </a:xfrm>
          <a:prstGeom prst="rect">
            <a:avLst/>
          </a:prstGeom>
          <a:noFill/>
          <a:ln>
            <a:noFill/>
          </a:ln>
          <a:effectLst/>
          <a:extLst>
            <a:ext uri="{909E8E84-426E-40DD-AFC4-6F175D3DCCD1}">
              <a14:hiddenFill xmlns:a14="http://schemas.microsoft.com/office/drawing/2010/main">
                <a:gradFill rotWithShape="1">
                  <a:gsLst>
                    <a:gs pos="0">
                      <a:schemeClr val="accent1"/>
                    </a:gs>
                    <a:gs pos="50000">
                      <a:schemeClr val="bg1"/>
                    </a:gs>
                    <a:gs pos="100000">
                      <a:schemeClr val="accent1"/>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zh-CN" altLang="en-US" sz="2000" b="1">
                <a:solidFill>
                  <a:srgbClr val="A50021"/>
                </a:solidFill>
                <a:ea typeface="宋体" panose="02010600030101010101" pitchFamily="2" charset="-122"/>
              </a:rPr>
              <a:t>教学内容分为五个学习情境</a:t>
            </a:r>
            <a:r>
              <a:rPr lang="en-US" altLang="zh-CN" sz="1600">
                <a:ea typeface="宋体" panose="02010600030101010101" pitchFamily="2" charset="-122"/>
              </a:rPr>
              <a:t>.</a:t>
            </a:r>
            <a:endParaRPr lang="en-US" altLang="zh-CN" sz="1600">
              <a:ea typeface="宋体" panose="02010600030101010101" pitchFamily="2" charset="-122"/>
            </a:endParaRPr>
          </a:p>
        </p:txBody>
      </p:sp>
      <p:sp>
        <p:nvSpPr>
          <p:cNvPr id="18610" name="Rectangle 178"/>
          <p:cNvSpPr>
            <a:spLocks noChangeArrowheads="1"/>
          </p:cNvSpPr>
          <p:nvPr/>
        </p:nvSpPr>
        <p:spPr bwMode="auto">
          <a:xfrm>
            <a:off x="4495800" y="5702300"/>
            <a:ext cx="42863" cy="355600"/>
          </a:xfrm>
          <a:prstGeom prst="rect">
            <a:avLst/>
          </a:prstGeom>
          <a:solidFill>
            <a:srgbClr val="FF99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8611" name="Text Box 179"/>
          <p:cNvSpPr txBox="1">
            <a:spLocks noChangeArrowheads="1"/>
          </p:cNvSpPr>
          <p:nvPr/>
        </p:nvSpPr>
        <p:spPr bwMode="auto">
          <a:xfrm>
            <a:off x="4267200" y="3657600"/>
            <a:ext cx="9906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b="1" dirty="0">
                <a:solidFill>
                  <a:srgbClr val="A50021"/>
                </a:solidFill>
                <a:ea typeface="宋体" panose="02010600030101010101" pitchFamily="2" charset="-122"/>
              </a:rPr>
              <a:t>Linux</a:t>
            </a:r>
            <a:endParaRPr lang="zh-CN" altLang="en-US" b="1" dirty="0">
              <a:solidFill>
                <a:srgbClr val="A50021"/>
              </a:solidFill>
              <a:ea typeface="宋体" panose="02010600030101010101" pitchFamily="2" charset="-122"/>
            </a:endParaRPr>
          </a:p>
        </p:txBody>
      </p:sp>
      <p:sp>
        <p:nvSpPr>
          <p:cNvPr id="18612" name="Text Box 180"/>
          <p:cNvSpPr txBox="1">
            <a:spLocks noChangeArrowheads="1"/>
          </p:cNvSpPr>
          <p:nvPr/>
        </p:nvSpPr>
        <p:spPr bwMode="auto">
          <a:xfrm>
            <a:off x="230190" y="223746"/>
            <a:ext cx="29464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3200" b="1" dirty="0" smtClean="0">
                <a:solidFill>
                  <a:schemeClr val="bg1"/>
                </a:solidFill>
                <a:latin typeface="方正舒体" panose="02010601030101010101" pitchFamily="2" charset="-122"/>
                <a:ea typeface="方正舒体" panose="02010601030101010101" pitchFamily="2" charset="-122"/>
              </a:rPr>
              <a:t>内容的选取</a:t>
            </a:r>
            <a:endParaRPr lang="zh-CN" altLang="en-US" sz="3200" b="1" dirty="0">
              <a:solidFill>
                <a:schemeClr val="bg1"/>
              </a:solidFill>
              <a:latin typeface="方正舒体" panose="02010601030101010101" pitchFamily="2" charset="-122"/>
              <a:ea typeface="方正舒体" panose="02010601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灯片编号占位符 3"/>
          <p:cNvSpPr txBox="1">
            <a:spLocks noGrp="1" noChangeArrowheads="1"/>
          </p:cNvSpPr>
          <p:nvPr/>
        </p:nvSpPr>
        <p:spPr bwMode="auto">
          <a:xfrm>
            <a:off x="8451850" y="6481763"/>
            <a:ext cx="65722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1"/>
              </a:buClr>
              <a:buFont typeface="Wingdings" panose="05000000000000000000" pitchFamily="2" charset="2"/>
              <a:buBlip>
                <a:blip r:embed="rId1"/>
              </a:buBlip>
              <a:defRPr sz="2800" b="1">
                <a:solidFill>
                  <a:srgbClr val="000000"/>
                </a:solidFill>
                <a:latin typeface="Arial" panose="020B0604020202020204" pitchFamily="34" charset="0"/>
                <a:ea typeface="黑体" panose="02010609060101010101" pitchFamily="49" charset="-122"/>
              </a:defRPr>
            </a:lvl1pPr>
            <a:lvl2pPr marL="742950" indent="-285750">
              <a:spcBef>
                <a:spcPct val="20000"/>
              </a:spcBef>
              <a:buClr>
                <a:schemeClr val="tx1"/>
              </a:buClr>
              <a:buFont typeface="Wingdings" panose="05000000000000000000" pitchFamily="2" charset="2"/>
              <a:buBlip>
                <a:blip r:embed="rId2"/>
              </a:buBlip>
              <a:defRPr sz="2400" b="1">
                <a:solidFill>
                  <a:srgbClr val="003366"/>
                </a:solidFill>
                <a:latin typeface="Arial" panose="020B0604020202020204" pitchFamily="34" charset="0"/>
                <a:ea typeface="黑体" panose="02010609060101010101" pitchFamily="49" charset="-122"/>
              </a:defRPr>
            </a:lvl2pPr>
            <a:lvl3pPr marL="1143000" indent="-228600">
              <a:spcBef>
                <a:spcPct val="20000"/>
              </a:spcBef>
              <a:buClr>
                <a:srgbClr val="000099"/>
              </a:buClr>
              <a:buFont typeface="Wingdings" panose="05000000000000000000" pitchFamily="2" charset="2"/>
              <a:buChar char="p"/>
              <a:defRPr sz="2000">
                <a:solidFill>
                  <a:srgbClr val="000000"/>
                </a:solidFill>
                <a:latin typeface="Arial" panose="020B0604020202020204" pitchFamily="34" charset="0"/>
                <a:ea typeface="黑体" panose="02010609060101010101" pitchFamily="49" charset="-122"/>
              </a:defRPr>
            </a:lvl3pPr>
            <a:lvl4pPr marL="1600200" indent="-228600">
              <a:spcBef>
                <a:spcPct val="20000"/>
              </a:spcBef>
              <a:buFont typeface="Wingdings" panose="05000000000000000000" pitchFamily="2" charset="2"/>
              <a:buChar char="–"/>
              <a:defRPr>
                <a:solidFill>
                  <a:srgbClr val="000000"/>
                </a:solidFill>
                <a:latin typeface="Arial" panose="020B0604020202020204" pitchFamily="34" charset="0"/>
                <a:ea typeface="黑体" panose="02010609060101010101" pitchFamily="49" charset="-122"/>
              </a:defRPr>
            </a:lvl4pPr>
            <a:lvl5pPr marL="2057400" indent="-228600">
              <a:spcBef>
                <a:spcPct val="20000"/>
              </a:spcBef>
              <a:buFont typeface="Wingdings" panose="05000000000000000000" pitchFamily="2" charset="2"/>
              <a:buChar char="»"/>
              <a:defRPr sz="1600">
                <a:solidFill>
                  <a:srgbClr val="000000"/>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Font typeface="Wingdings" panose="05000000000000000000" pitchFamily="2" charset="2"/>
              <a:buChar char="»"/>
              <a:defRPr sz="1600">
                <a:solidFill>
                  <a:srgbClr val="000000"/>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Font typeface="Wingdings" panose="05000000000000000000" pitchFamily="2" charset="2"/>
              <a:buChar char="»"/>
              <a:defRPr sz="1600">
                <a:solidFill>
                  <a:srgbClr val="000000"/>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Font typeface="Wingdings" panose="05000000000000000000" pitchFamily="2" charset="2"/>
              <a:buChar char="»"/>
              <a:defRPr sz="1600">
                <a:solidFill>
                  <a:srgbClr val="000000"/>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Font typeface="Wingdings" panose="05000000000000000000" pitchFamily="2" charset="2"/>
              <a:buChar char="»"/>
              <a:defRPr sz="1600">
                <a:solidFill>
                  <a:srgbClr val="000000"/>
                </a:solidFill>
                <a:latin typeface="Arial" panose="020B0604020202020204" pitchFamily="34" charset="0"/>
                <a:ea typeface="黑体" panose="02010609060101010101" pitchFamily="49" charset="-122"/>
              </a:defRPr>
            </a:lvl9pPr>
          </a:lstStyle>
          <a:p>
            <a:pPr eaLnBrk="1" hangingPunct="1">
              <a:spcBef>
                <a:spcPct val="0"/>
              </a:spcBef>
              <a:buClrTx/>
              <a:buFont typeface="Arial" panose="020B0604020202020204" pitchFamily="34" charset="0"/>
              <a:buNone/>
              <a:defRPr/>
            </a:pPr>
            <a:fld id="{11E06E6E-67D6-455B-9774-CD29BBD03DDB}" type="slidenum">
              <a:rPr lang="en-US" sz="1400" smtClean="0">
                <a:solidFill>
                  <a:srgbClr val="FFFFFF"/>
                </a:solidFill>
                <a:effectLst>
                  <a:outerShdw blurRad="38100" dist="38100" dir="2700000" algn="tl">
                    <a:srgbClr val="C0C0C0"/>
                  </a:outerShdw>
                </a:effectLst>
                <a:ea typeface="宋体" panose="02010600030101010101" pitchFamily="2" charset="-122"/>
              </a:rPr>
            </a:fld>
            <a:endParaRPr lang="en-US" sz="1400" smtClean="0">
              <a:solidFill>
                <a:srgbClr val="FFFFFF"/>
              </a:solidFill>
              <a:effectLst>
                <a:outerShdw blurRad="38100" dist="38100" dir="2700000" algn="tl">
                  <a:srgbClr val="C0C0C0"/>
                </a:outerShdw>
              </a:effectLst>
              <a:ea typeface="宋体" panose="02010600030101010101" pitchFamily="2" charset="-122"/>
            </a:endParaRPr>
          </a:p>
        </p:txBody>
      </p:sp>
      <p:sp>
        <p:nvSpPr>
          <p:cNvPr id="3" name="圆角矩形 2"/>
          <p:cNvSpPr/>
          <p:nvPr/>
        </p:nvSpPr>
        <p:spPr>
          <a:xfrm>
            <a:off x="323528" y="116632"/>
            <a:ext cx="3168352" cy="79208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3600" dirty="0" smtClean="0">
                <a:latin typeface="方正舒体" panose="02010601030101010101" pitchFamily="2" charset="-122"/>
                <a:ea typeface="方正舒体" panose="02010601030101010101" pitchFamily="2" charset="-122"/>
              </a:rPr>
              <a:t>教材内容</a:t>
            </a:r>
            <a:endParaRPr lang="zh-CN" altLang="en-US" sz="3600" dirty="0">
              <a:latin typeface="方正舒体" panose="02010601030101010101" pitchFamily="2" charset="-122"/>
              <a:ea typeface="方正舒体" panose="02010601030101010101" pitchFamily="2" charset="-122"/>
            </a:endParaRPr>
          </a:p>
        </p:txBody>
      </p:sp>
      <p:graphicFrame>
        <p:nvGraphicFramePr>
          <p:cNvPr id="6" name="表格 5"/>
          <p:cNvGraphicFramePr>
            <a:graphicFrameLocks noGrp="1"/>
          </p:cNvGraphicFramePr>
          <p:nvPr/>
        </p:nvGraphicFramePr>
        <p:xfrm>
          <a:off x="611560" y="1196752"/>
          <a:ext cx="7992888" cy="5039659"/>
        </p:xfrm>
        <a:graphic>
          <a:graphicData uri="http://schemas.openxmlformats.org/drawingml/2006/table">
            <a:tbl>
              <a:tblPr firstRow="1" firstCol="1" bandRow="1">
                <a:tableStyleId>{5C22544A-7EE6-4342-B048-85BDC9FD1C3A}</a:tableStyleId>
              </a:tblPr>
              <a:tblGrid>
                <a:gridCol w="1112524"/>
                <a:gridCol w="1112524"/>
                <a:gridCol w="2883920"/>
                <a:gridCol w="2883920"/>
              </a:tblGrid>
              <a:tr h="458172">
                <a:tc>
                  <a:txBody>
                    <a:bodyPr/>
                    <a:lstStyle/>
                    <a:p>
                      <a:pPr algn="ctr">
                        <a:spcAft>
                          <a:spcPts val="0"/>
                        </a:spcAft>
                      </a:pPr>
                      <a:r>
                        <a:rPr lang="zh-CN" sz="1400" kern="100" dirty="0">
                          <a:effectLst/>
                        </a:rPr>
                        <a:t>序号</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zh-CN" sz="1400" kern="100">
                          <a:effectLst/>
                        </a:rPr>
                        <a:t>周次</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zh-CN" sz="1400" kern="100">
                          <a:effectLst/>
                        </a:rPr>
                        <a:t>学时</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spcAft>
                          <a:spcPts val="0"/>
                        </a:spcAft>
                      </a:pPr>
                      <a:r>
                        <a:rPr lang="zh-CN" sz="1400" kern="100">
                          <a:effectLst/>
                        </a:rPr>
                        <a:t>单元标题</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r>
              <a:tr h="376746">
                <a:tc rowSpan="5">
                  <a:txBody>
                    <a:bodyPr/>
                    <a:lstStyle/>
                    <a:p>
                      <a:pPr algn="ctr">
                        <a:lnSpc>
                          <a:spcPts val="1000"/>
                        </a:lnSpc>
                        <a:spcAft>
                          <a:spcPts val="0"/>
                        </a:spcAft>
                      </a:pPr>
                      <a:r>
                        <a:rPr lang="en-US" sz="900" kern="100">
                          <a:effectLst/>
                        </a:rPr>
                        <a:t>1</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ts val="1000"/>
                        </a:lnSpc>
                        <a:spcAft>
                          <a:spcPts val="0"/>
                        </a:spcAft>
                      </a:pPr>
                      <a:r>
                        <a:rPr lang="en-US" altLang="zh-CN" sz="1100" kern="100" dirty="0" smtClean="0">
                          <a:effectLst/>
                          <a:latin typeface="+mn-lt"/>
                          <a:ea typeface="+mn-ea"/>
                          <a:cs typeface="+mn-cs"/>
                        </a:rPr>
                        <a:t>1</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ts val="1000"/>
                        </a:lnSpc>
                        <a:spcAft>
                          <a:spcPts val="0"/>
                        </a:spcAft>
                      </a:pPr>
                      <a:r>
                        <a:rPr lang="en-US" sz="1100" kern="100">
                          <a:effectLst/>
                        </a:rPr>
                        <a:t>4</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just">
                        <a:lnSpc>
                          <a:spcPts val="1000"/>
                        </a:lnSpc>
                        <a:spcAft>
                          <a:spcPts val="0"/>
                        </a:spcAft>
                      </a:pPr>
                      <a:r>
                        <a:rPr lang="en-US" altLang="zh-CN" sz="1100" kern="100" dirty="0" smtClean="0">
                          <a:effectLst/>
                        </a:rPr>
                        <a:t>Linux</a:t>
                      </a:r>
                      <a:r>
                        <a:rPr lang="zh-CN" altLang="en-US" sz="1100" kern="100" dirty="0" smtClean="0">
                          <a:effectLst/>
                        </a:rPr>
                        <a:t>概述、</a:t>
                      </a:r>
                      <a:r>
                        <a:rPr lang="zh-CN" sz="1100" kern="100" dirty="0" smtClean="0">
                          <a:effectLst/>
                        </a:rPr>
                        <a:t>系统安装</a:t>
                      </a:r>
                      <a:r>
                        <a:rPr lang="zh-CN" sz="1100" kern="100" dirty="0">
                          <a:effectLst/>
                        </a:rPr>
                        <a:t>与启动</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r>
              <a:tr h="336380">
                <a:tc vMerge="1">
                  <a:tcPr/>
                </a:tc>
                <a:tc>
                  <a:txBody>
                    <a:bodyPr/>
                    <a:lstStyle/>
                    <a:p>
                      <a:pPr algn="ctr">
                        <a:lnSpc>
                          <a:spcPts val="1000"/>
                        </a:lnSpc>
                        <a:spcAft>
                          <a:spcPts val="0"/>
                        </a:spcAft>
                      </a:pPr>
                      <a:r>
                        <a:rPr lang="en-US" altLang="zh-CN" sz="1100" kern="100" dirty="0" smtClean="0">
                          <a:effectLst/>
                          <a:latin typeface="+mn-lt"/>
                          <a:ea typeface="+mn-ea"/>
                          <a:cs typeface="+mn-cs"/>
                        </a:rPr>
                        <a:t>2</a:t>
                      </a:r>
                      <a:r>
                        <a:rPr lang="zh-CN" altLang="en-US" sz="1100" kern="100" dirty="0" smtClean="0">
                          <a:effectLst/>
                          <a:latin typeface="+mn-lt"/>
                          <a:ea typeface="+mn-ea"/>
                          <a:cs typeface="+mn-cs"/>
                        </a:rPr>
                        <a:t>、</a:t>
                      </a:r>
                      <a:r>
                        <a:rPr lang="en-US" altLang="zh-CN" sz="1100" kern="100" dirty="0" smtClean="0">
                          <a:effectLst/>
                          <a:latin typeface="+mn-lt"/>
                          <a:ea typeface="+mn-ea"/>
                          <a:cs typeface="+mn-cs"/>
                        </a:rPr>
                        <a:t>3</a:t>
                      </a:r>
                      <a:r>
                        <a:rPr lang="zh-CN" altLang="en-US" sz="1100" kern="100" dirty="0" smtClean="0">
                          <a:effectLst/>
                          <a:latin typeface="+mn-lt"/>
                          <a:ea typeface="+mn-ea"/>
                          <a:cs typeface="+mn-cs"/>
                        </a:rPr>
                        <a:t>、</a:t>
                      </a:r>
                      <a:r>
                        <a:rPr lang="en-US" altLang="zh-CN" sz="1100" kern="100" dirty="0" smtClean="0">
                          <a:effectLst/>
                          <a:latin typeface="+mn-lt"/>
                          <a:ea typeface="+mn-ea"/>
                          <a:cs typeface="+mn-cs"/>
                        </a:rPr>
                        <a:t>4</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ts val="1000"/>
                        </a:lnSpc>
                        <a:spcAft>
                          <a:spcPts val="0"/>
                        </a:spcAft>
                      </a:pPr>
                      <a:r>
                        <a:rPr lang="en-US" sz="1100" kern="100" dirty="0">
                          <a:effectLst/>
                        </a:rPr>
                        <a:t>12</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just">
                        <a:lnSpc>
                          <a:spcPts val="1000"/>
                        </a:lnSpc>
                        <a:spcAft>
                          <a:spcPts val="0"/>
                        </a:spcAft>
                      </a:pPr>
                      <a:r>
                        <a:rPr lang="zh-CN" sz="1100" kern="100" dirty="0">
                          <a:effectLst/>
                        </a:rPr>
                        <a:t>系统 基本</a:t>
                      </a:r>
                      <a:r>
                        <a:rPr lang="zh-CN" sz="1100" kern="100" dirty="0" smtClean="0">
                          <a:effectLst/>
                        </a:rPr>
                        <a:t>命令</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r>
              <a:tr h="307548">
                <a:tc vMerge="1">
                  <a:tcPr/>
                </a:tc>
                <a:tc>
                  <a:txBody>
                    <a:bodyPr/>
                    <a:lstStyle/>
                    <a:p>
                      <a:pPr algn="ctr">
                        <a:lnSpc>
                          <a:spcPts val="1000"/>
                        </a:lnSpc>
                        <a:spcAft>
                          <a:spcPts val="0"/>
                        </a:spcAft>
                      </a:pPr>
                      <a:r>
                        <a:rPr lang="en-US" altLang="zh-CN" sz="1100" kern="100" dirty="0" smtClean="0">
                          <a:effectLst/>
                          <a:latin typeface="+mn-lt"/>
                          <a:ea typeface="+mn-ea"/>
                          <a:cs typeface="+mn-cs"/>
                        </a:rPr>
                        <a:t>5</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ts val="1000"/>
                        </a:lnSpc>
                        <a:spcAft>
                          <a:spcPts val="0"/>
                        </a:spcAft>
                      </a:pPr>
                      <a:r>
                        <a:rPr lang="en-US" sz="1100" kern="100" dirty="0">
                          <a:effectLst/>
                        </a:rPr>
                        <a:t>4</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just">
                        <a:lnSpc>
                          <a:spcPts val="1000"/>
                        </a:lnSpc>
                        <a:spcAft>
                          <a:spcPts val="0"/>
                        </a:spcAft>
                      </a:pPr>
                      <a:r>
                        <a:rPr lang="zh-CN" sz="1100" kern="100">
                          <a:effectLst/>
                        </a:rPr>
                        <a:t>系统用户和组的管理</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r>
              <a:tr h="321963">
                <a:tc vMerge="1">
                  <a:tcPr/>
                </a:tc>
                <a:tc>
                  <a:txBody>
                    <a:bodyPr/>
                    <a:lstStyle/>
                    <a:p>
                      <a:pPr algn="ctr">
                        <a:lnSpc>
                          <a:spcPts val="1000"/>
                        </a:lnSpc>
                        <a:spcAft>
                          <a:spcPts val="0"/>
                        </a:spcAft>
                      </a:pPr>
                      <a:r>
                        <a:rPr lang="en-US" altLang="zh-CN" sz="1100" kern="100" dirty="0" smtClean="0">
                          <a:effectLst/>
                          <a:latin typeface="+mn-lt"/>
                          <a:ea typeface="+mn-ea"/>
                          <a:cs typeface="+mn-cs"/>
                        </a:rPr>
                        <a:t>6</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ts val="1000"/>
                        </a:lnSpc>
                        <a:spcAft>
                          <a:spcPts val="0"/>
                        </a:spcAft>
                      </a:pPr>
                      <a:r>
                        <a:rPr lang="en-US" sz="1100" kern="100" dirty="0">
                          <a:effectLst/>
                        </a:rPr>
                        <a:t>4</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just">
                        <a:lnSpc>
                          <a:spcPts val="1000"/>
                        </a:lnSpc>
                        <a:spcAft>
                          <a:spcPts val="0"/>
                        </a:spcAft>
                      </a:pPr>
                      <a:r>
                        <a:rPr lang="zh-CN" sz="1100" kern="100">
                          <a:effectLst/>
                        </a:rPr>
                        <a:t>文件系统管理</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r>
              <a:tr h="278714">
                <a:tc vMerge="1">
                  <a:tcPr/>
                </a:tc>
                <a:tc>
                  <a:txBody>
                    <a:bodyPr/>
                    <a:lstStyle/>
                    <a:p>
                      <a:pPr algn="ctr">
                        <a:lnSpc>
                          <a:spcPts val="1000"/>
                        </a:lnSpc>
                        <a:spcAft>
                          <a:spcPts val="0"/>
                        </a:spcAft>
                      </a:pPr>
                      <a:r>
                        <a:rPr lang="en-US" altLang="zh-CN" sz="1100" kern="100" dirty="0" smtClean="0">
                          <a:effectLst/>
                          <a:latin typeface="+mn-lt"/>
                          <a:ea typeface="+mn-ea"/>
                          <a:cs typeface="+mn-cs"/>
                        </a:rPr>
                        <a:t>7</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ts val="1000"/>
                        </a:lnSpc>
                        <a:spcAft>
                          <a:spcPts val="0"/>
                        </a:spcAft>
                      </a:pPr>
                      <a:r>
                        <a:rPr lang="en-US" sz="1100" kern="100" dirty="0">
                          <a:effectLst/>
                        </a:rPr>
                        <a:t>4</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just">
                        <a:lnSpc>
                          <a:spcPts val="1000"/>
                        </a:lnSpc>
                        <a:spcAft>
                          <a:spcPts val="0"/>
                        </a:spcAft>
                      </a:pPr>
                      <a:r>
                        <a:rPr lang="zh-CN" sz="1100" kern="100">
                          <a:effectLst/>
                        </a:rPr>
                        <a:t>文件权限管理</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r>
              <a:tr h="350795">
                <a:tc rowSpan="2">
                  <a:txBody>
                    <a:bodyPr/>
                    <a:lstStyle/>
                    <a:p>
                      <a:pPr algn="ctr">
                        <a:lnSpc>
                          <a:spcPts val="1000"/>
                        </a:lnSpc>
                        <a:spcAft>
                          <a:spcPts val="0"/>
                        </a:spcAft>
                      </a:pPr>
                      <a:r>
                        <a:rPr lang="en-US" sz="900" kern="100">
                          <a:effectLst/>
                        </a:rPr>
                        <a:t>2</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ts val="1000"/>
                        </a:lnSpc>
                        <a:spcAft>
                          <a:spcPts val="0"/>
                        </a:spcAft>
                      </a:pPr>
                      <a:r>
                        <a:rPr lang="en-US" altLang="zh-CN" sz="1100" kern="100" dirty="0" smtClean="0">
                          <a:effectLst/>
                          <a:latin typeface="+mn-lt"/>
                          <a:ea typeface="+mn-ea"/>
                          <a:cs typeface="+mn-cs"/>
                        </a:rPr>
                        <a:t>8</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ts val="1000"/>
                        </a:lnSpc>
                        <a:spcAft>
                          <a:spcPts val="0"/>
                        </a:spcAft>
                      </a:pPr>
                      <a:r>
                        <a:rPr lang="en-US" sz="1100" kern="100" dirty="0">
                          <a:effectLst/>
                        </a:rPr>
                        <a:t>2</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just">
                        <a:lnSpc>
                          <a:spcPts val="1000"/>
                        </a:lnSpc>
                        <a:spcAft>
                          <a:spcPts val="0"/>
                        </a:spcAft>
                      </a:pPr>
                      <a:r>
                        <a:rPr lang="zh-CN" sz="1100" kern="100" dirty="0">
                          <a:effectLst/>
                        </a:rPr>
                        <a:t>编辑器</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r>
              <a:tr h="350795">
                <a:tc vMerge="1">
                  <a:tcPr/>
                </a:tc>
                <a:tc>
                  <a:txBody>
                    <a:bodyPr/>
                    <a:lstStyle/>
                    <a:p>
                      <a:pPr algn="ctr">
                        <a:lnSpc>
                          <a:spcPts val="1000"/>
                        </a:lnSpc>
                        <a:spcAft>
                          <a:spcPts val="0"/>
                        </a:spcAft>
                      </a:pPr>
                      <a:r>
                        <a:rPr lang="en-US" altLang="zh-CN" sz="1400" kern="100" dirty="0" smtClean="0">
                          <a:effectLst/>
                          <a:latin typeface="Calibri" panose="020F0502020204030204" pitchFamily="34" charset="0"/>
                          <a:ea typeface="宋体" panose="02010600030101010101" pitchFamily="2" charset="-122"/>
                          <a:cs typeface="Times New Roman" panose="02020603050405020304" pitchFamily="18" charset="0"/>
                        </a:rPr>
                        <a:t>9</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ts val="1000"/>
                        </a:lnSpc>
                        <a:spcAft>
                          <a:spcPts val="0"/>
                        </a:spcAft>
                      </a:pPr>
                      <a:r>
                        <a:rPr lang="en-US" sz="1100" kern="100">
                          <a:effectLst/>
                        </a:rPr>
                        <a:t>2</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just">
                        <a:lnSpc>
                          <a:spcPts val="1000"/>
                        </a:lnSpc>
                        <a:spcAft>
                          <a:spcPts val="0"/>
                        </a:spcAft>
                      </a:pPr>
                      <a:r>
                        <a:rPr lang="en-US" sz="1100" kern="100" dirty="0">
                          <a:effectLst/>
                        </a:rPr>
                        <a:t>shell</a:t>
                      </a:r>
                      <a:r>
                        <a:rPr lang="zh-CN" sz="1100" kern="100" dirty="0">
                          <a:effectLst/>
                        </a:rPr>
                        <a:t>编程基础</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r>
              <a:tr h="321963">
                <a:tc rowSpan="3">
                  <a:txBody>
                    <a:bodyPr/>
                    <a:lstStyle/>
                    <a:p>
                      <a:pPr algn="ctr">
                        <a:lnSpc>
                          <a:spcPts val="1000"/>
                        </a:lnSpc>
                        <a:spcAft>
                          <a:spcPts val="0"/>
                        </a:spcAft>
                      </a:pPr>
                      <a:r>
                        <a:rPr lang="en-US" sz="900" kern="100">
                          <a:effectLst/>
                        </a:rPr>
                        <a:t>3</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ts val="1000"/>
                        </a:lnSpc>
                        <a:spcAft>
                          <a:spcPts val="0"/>
                        </a:spcAft>
                      </a:pPr>
                      <a:r>
                        <a:rPr lang="en-US" sz="1100" kern="100" dirty="0" smtClean="0">
                          <a:effectLst/>
                        </a:rPr>
                        <a:t>10</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ts val="1000"/>
                        </a:lnSpc>
                        <a:spcAft>
                          <a:spcPts val="0"/>
                        </a:spcAft>
                      </a:pPr>
                      <a:r>
                        <a:rPr lang="en-US" sz="1100" kern="100">
                          <a:effectLst/>
                        </a:rPr>
                        <a:t>4</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just">
                        <a:lnSpc>
                          <a:spcPts val="1000"/>
                        </a:lnSpc>
                        <a:spcAft>
                          <a:spcPts val="0"/>
                        </a:spcAft>
                      </a:pPr>
                      <a:r>
                        <a:rPr lang="zh-CN" sz="1100" kern="100" dirty="0">
                          <a:effectLst/>
                        </a:rPr>
                        <a:t>基本磁盘管理</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r>
              <a:tr h="312352">
                <a:tc vMerge="1">
                  <a:tcPr/>
                </a:tc>
                <a:tc>
                  <a:txBody>
                    <a:bodyPr/>
                    <a:lstStyle/>
                    <a:p>
                      <a:pPr algn="ctr">
                        <a:lnSpc>
                          <a:spcPts val="1000"/>
                        </a:lnSpc>
                        <a:spcAft>
                          <a:spcPts val="0"/>
                        </a:spcAft>
                      </a:pPr>
                      <a:r>
                        <a:rPr lang="en-US" sz="1100" kern="100" dirty="0" smtClean="0">
                          <a:effectLst/>
                        </a:rPr>
                        <a:t>11</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ts val="1000"/>
                        </a:lnSpc>
                        <a:spcAft>
                          <a:spcPts val="0"/>
                        </a:spcAft>
                      </a:pPr>
                      <a:r>
                        <a:rPr lang="en-US" sz="1100" kern="100">
                          <a:effectLst/>
                        </a:rPr>
                        <a:t>4</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just">
                        <a:lnSpc>
                          <a:spcPts val="1000"/>
                        </a:lnSpc>
                        <a:spcAft>
                          <a:spcPts val="0"/>
                        </a:spcAft>
                      </a:pPr>
                      <a:r>
                        <a:rPr lang="en-US" sz="1100" kern="100" dirty="0">
                          <a:effectLst/>
                        </a:rPr>
                        <a:t> </a:t>
                      </a:r>
                      <a:r>
                        <a:rPr lang="en-US" sz="1100" kern="100" dirty="0" err="1">
                          <a:effectLst/>
                        </a:rPr>
                        <a:t>LVM</a:t>
                      </a:r>
                      <a:r>
                        <a:rPr lang="zh-CN" sz="1100" kern="100" dirty="0">
                          <a:effectLst/>
                        </a:rPr>
                        <a:t>逻辑卷管理</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r>
              <a:tr h="321963">
                <a:tc vMerge="1">
                  <a:tcPr/>
                </a:tc>
                <a:tc>
                  <a:txBody>
                    <a:bodyPr/>
                    <a:lstStyle/>
                    <a:p>
                      <a:pPr algn="ctr">
                        <a:lnSpc>
                          <a:spcPts val="1000"/>
                        </a:lnSpc>
                        <a:spcAft>
                          <a:spcPts val="0"/>
                        </a:spcAft>
                      </a:pPr>
                      <a:r>
                        <a:rPr lang="en-US" sz="1100" kern="100" dirty="0" smtClean="0">
                          <a:effectLst/>
                        </a:rPr>
                        <a:t>12</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ts val="1000"/>
                        </a:lnSpc>
                        <a:spcAft>
                          <a:spcPts val="0"/>
                        </a:spcAft>
                      </a:pPr>
                      <a:r>
                        <a:rPr lang="en-US" sz="1100" kern="100">
                          <a:effectLst/>
                        </a:rPr>
                        <a:t>4</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just">
                        <a:lnSpc>
                          <a:spcPts val="1000"/>
                        </a:lnSpc>
                        <a:spcAft>
                          <a:spcPts val="0"/>
                        </a:spcAft>
                      </a:pPr>
                      <a:r>
                        <a:rPr lang="en-US" sz="1100" kern="0" dirty="0">
                          <a:effectLst/>
                        </a:rPr>
                        <a:t>TCP/IP</a:t>
                      </a:r>
                      <a:r>
                        <a:rPr lang="zh-CN" sz="1100" kern="0" dirty="0">
                          <a:effectLst/>
                        </a:rPr>
                        <a:t>网络接口配置</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r>
              <a:tr h="336380">
                <a:tc rowSpan="2">
                  <a:txBody>
                    <a:bodyPr/>
                    <a:lstStyle/>
                    <a:p>
                      <a:pPr algn="ctr">
                        <a:lnSpc>
                          <a:spcPts val="1000"/>
                        </a:lnSpc>
                        <a:spcAft>
                          <a:spcPts val="0"/>
                        </a:spcAft>
                      </a:pPr>
                      <a:r>
                        <a:rPr lang="en-US" sz="900" kern="100">
                          <a:effectLst/>
                        </a:rPr>
                        <a:t>4</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ts val="1000"/>
                        </a:lnSpc>
                        <a:spcAft>
                          <a:spcPts val="0"/>
                        </a:spcAft>
                      </a:pPr>
                      <a:r>
                        <a:rPr lang="en-US" sz="1100" kern="100" dirty="0" smtClean="0">
                          <a:effectLst/>
                        </a:rPr>
                        <a:t>13</a:t>
                      </a:r>
                      <a:r>
                        <a:rPr lang="zh-CN" sz="1100" kern="100" dirty="0" smtClean="0">
                          <a:effectLst/>
                        </a:rPr>
                        <a:t>、</a:t>
                      </a:r>
                      <a:r>
                        <a:rPr lang="en-US" sz="1100" kern="100" dirty="0" smtClean="0">
                          <a:effectLst/>
                        </a:rPr>
                        <a:t>14</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ts val="1000"/>
                        </a:lnSpc>
                        <a:spcAft>
                          <a:spcPts val="0"/>
                        </a:spcAft>
                      </a:pPr>
                      <a:r>
                        <a:rPr lang="en-US" sz="1100" kern="100">
                          <a:effectLst/>
                        </a:rPr>
                        <a:t>8</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just">
                        <a:lnSpc>
                          <a:spcPts val="1000"/>
                        </a:lnSpc>
                        <a:spcAft>
                          <a:spcPts val="0"/>
                        </a:spcAft>
                      </a:pPr>
                      <a:r>
                        <a:rPr lang="en-US" sz="1100" kern="100" dirty="0">
                          <a:effectLst/>
                        </a:rPr>
                        <a:t>Samba</a:t>
                      </a:r>
                      <a:r>
                        <a:rPr lang="zh-CN" sz="1100" kern="100" dirty="0">
                          <a:effectLst/>
                        </a:rPr>
                        <a:t>服务器配置与管理</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r>
              <a:tr h="293130">
                <a:tc vMerge="1">
                  <a:tcPr/>
                </a:tc>
                <a:tc>
                  <a:txBody>
                    <a:bodyPr/>
                    <a:lstStyle/>
                    <a:p>
                      <a:pPr algn="ctr">
                        <a:lnSpc>
                          <a:spcPts val="1000"/>
                        </a:lnSpc>
                        <a:spcAft>
                          <a:spcPts val="0"/>
                        </a:spcAft>
                      </a:pPr>
                      <a:r>
                        <a:rPr lang="en-US" sz="1100" kern="100" dirty="0">
                          <a:effectLst/>
                        </a:rPr>
                        <a:t>15</a:t>
                      </a:r>
                      <a:r>
                        <a:rPr lang="zh-CN" sz="1100" kern="100" dirty="0">
                          <a:effectLst/>
                        </a:rPr>
                        <a:t>、</a:t>
                      </a:r>
                      <a:r>
                        <a:rPr lang="en-US" sz="1100" kern="100" dirty="0">
                          <a:effectLst/>
                        </a:rPr>
                        <a:t>16</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ts val="1000"/>
                        </a:lnSpc>
                        <a:spcAft>
                          <a:spcPts val="0"/>
                        </a:spcAft>
                      </a:pPr>
                      <a:r>
                        <a:rPr lang="en-US" sz="1100" kern="100">
                          <a:effectLst/>
                        </a:rPr>
                        <a:t>8</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just">
                        <a:lnSpc>
                          <a:spcPts val="1000"/>
                        </a:lnSpc>
                        <a:spcAft>
                          <a:spcPts val="0"/>
                        </a:spcAft>
                      </a:pPr>
                      <a:r>
                        <a:rPr lang="en-US" sz="1100" kern="100" dirty="0">
                          <a:effectLst/>
                        </a:rPr>
                        <a:t>Web</a:t>
                      </a:r>
                      <a:r>
                        <a:rPr lang="zh-CN" sz="1100" kern="100" dirty="0">
                          <a:effectLst/>
                        </a:rPr>
                        <a:t>服务器配置与管理</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r>
              <a:tr h="350795">
                <a:tc rowSpan="2">
                  <a:txBody>
                    <a:bodyPr/>
                    <a:lstStyle/>
                    <a:p>
                      <a:pPr algn="ctr">
                        <a:lnSpc>
                          <a:spcPts val="1000"/>
                        </a:lnSpc>
                        <a:spcAft>
                          <a:spcPts val="0"/>
                        </a:spcAft>
                      </a:pPr>
                      <a:r>
                        <a:rPr lang="en-US" sz="900" kern="100">
                          <a:effectLst/>
                        </a:rPr>
                        <a:t>5</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ts val="1000"/>
                        </a:lnSpc>
                        <a:spcAft>
                          <a:spcPts val="0"/>
                        </a:spcAft>
                      </a:pPr>
                      <a:r>
                        <a:rPr lang="en-US" sz="1100" kern="100" dirty="0">
                          <a:effectLst/>
                        </a:rPr>
                        <a:t>17</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ts val="1000"/>
                        </a:lnSpc>
                        <a:spcAft>
                          <a:spcPts val="0"/>
                        </a:spcAft>
                      </a:pPr>
                      <a:r>
                        <a:rPr lang="en-US" sz="1100" kern="100">
                          <a:effectLst/>
                        </a:rPr>
                        <a:t>4</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just">
                        <a:lnSpc>
                          <a:spcPts val="1000"/>
                        </a:lnSpc>
                        <a:spcAft>
                          <a:spcPts val="0"/>
                        </a:spcAft>
                      </a:pPr>
                      <a:r>
                        <a:rPr lang="zh-CN" sz="1100" kern="100">
                          <a:effectLst/>
                        </a:rPr>
                        <a:t>系统故障处理</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r>
              <a:tr h="321963">
                <a:tc vMerge="1">
                  <a:tcPr/>
                </a:tc>
                <a:tc>
                  <a:txBody>
                    <a:bodyPr/>
                    <a:lstStyle/>
                    <a:p>
                      <a:pPr algn="ctr">
                        <a:lnSpc>
                          <a:spcPts val="1000"/>
                        </a:lnSpc>
                        <a:spcAft>
                          <a:spcPts val="0"/>
                        </a:spcAft>
                      </a:pPr>
                      <a:r>
                        <a:rPr lang="en-US" sz="1100" kern="100" dirty="0">
                          <a:effectLst/>
                        </a:rPr>
                        <a:t>18</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ts val="1000"/>
                        </a:lnSpc>
                        <a:spcAft>
                          <a:spcPts val="0"/>
                        </a:spcAft>
                      </a:pPr>
                      <a:r>
                        <a:rPr lang="en-US" sz="1100" kern="100">
                          <a:effectLst/>
                        </a:rPr>
                        <a:t>4</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just">
                        <a:lnSpc>
                          <a:spcPts val="1000"/>
                        </a:lnSpc>
                        <a:spcAft>
                          <a:spcPts val="0"/>
                        </a:spcAft>
                      </a:pPr>
                      <a:r>
                        <a:rPr lang="en-US" sz="1100" kern="100" dirty="0" err="1">
                          <a:effectLst/>
                        </a:rPr>
                        <a:t>Iptables</a:t>
                      </a:r>
                      <a:r>
                        <a:rPr lang="zh-CN" sz="1100" kern="100" dirty="0">
                          <a:effectLst/>
                        </a:rPr>
                        <a:t>防火墙配置与管理</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88" name="TextBox 302"/>
          <p:cNvSpPr txBox="1"/>
          <p:nvPr/>
        </p:nvSpPr>
        <p:spPr>
          <a:xfrm flipH="1">
            <a:off x="15300" y="265599"/>
            <a:ext cx="3963987" cy="1014730"/>
          </a:xfrm>
          <a:prstGeom prst="rect">
            <a:avLst/>
          </a:prstGeom>
          <a:noFill/>
          <a:ln w="9525">
            <a:noFill/>
          </a:ln>
        </p:spPr>
        <p:txBody>
          <a:bodyPr wrap="square" anchor="t">
            <a:spAutoFit/>
          </a:bodyPr>
          <a:lstStyle/>
          <a:p>
            <a:pPr lvl="0"/>
            <a:r>
              <a:rPr lang="zh-CN" altLang="en-US" sz="2800" b="1" dirty="0" smtClean="0">
                <a:solidFill>
                  <a:schemeClr val="bg1"/>
                </a:solidFill>
                <a:latin typeface="方正舒体" panose="02010601030101010101" pitchFamily="2" charset="-122"/>
                <a:ea typeface="方正舒体" panose="02010601030101010101" pitchFamily="2" charset="-122"/>
                <a:sym typeface="宋体" panose="02010600030101010101" pitchFamily="2" charset="-122"/>
              </a:rPr>
              <a:t>考核</a:t>
            </a:r>
            <a:r>
              <a:rPr lang="zh-CN" altLang="en-US" sz="2800" b="1" dirty="0">
                <a:solidFill>
                  <a:schemeClr val="bg1"/>
                </a:solidFill>
                <a:latin typeface="方正舒体" panose="02010601030101010101" pitchFamily="2" charset="-122"/>
                <a:ea typeface="方正舒体" panose="02010601030101010101" pitchFamily="2" charset="-122"/>
                <a:sym typeface="宋体" panose="02010600030101010101" pitchFamily="2" charset="-122"/>
              </a:rPr>
              <a:t>方法设计</a:t>
            </a:r>
            <a:endParaRPr lang="en-US" altLang="zh-CN" sz="3200" dirty="0">
              <a:solidFill>
                <a:schemeClr val="bg1"/>
              </a:solidFill>
              <a:latin typeface="方正舒体" panose="02010601030101010101" pitchFamily="2" charset="-122"/>
              <a:ea typeface="方正舒体" panose="02010601030101010101" pitchFamily="2" charset="-122"/>
            </a:endParaRPr>
          </a:p>
          <a:p>
            <a:pPr lvl="0"/>
            <a:endParaRPr lang="zh-CN" altLang="en-US" sz="3200" b="0" dirty="0">
              <a:latin typeface="微软雅黑" panose="020B0503020204020204" pitchFamily="34" charset="-122"/>
              <a:ea typeface="微软雅黑" panose="020B0503020204020204" pitchFamily="34" charset="-122"/>
            </a:endParaRPr>
          </a:p>
        </p:txBody>
      </p:sp>
      <p:graphicFrame>
        <p:nvGraphicFramePr>
          <p:cNvPr id="2" name="表格 1"/>
          <p:cNvGraphicFramePr>
            <a:graphicFrameLocks noGrp="1"/>
          </p:cNvGraphicFramePr>
          <p:nvPr/>
        </p:nvGraphicFramePr>
        <p:xfrm>
          <a:off x="755576" y="1628800"/>
          <a:ext cx="7108770" cy="3528393"/>
        </p:xfrm>
        <a:graphic>
          <a:graphicData uri="http://schemas.openxmlformats.org/drawingml/2006/table">
            <a:tbl>
              <a:tblPr>
                <a:tableStyleId>{ED083AE6-46FA-4A59-8FB0-9F97EB10719F}</a:tableStyleId>
              </a:tblPr>
              <a:tblGrid>
                <a:gridCol w="1584325"/>
                <a:gridCol w="2846111"/>
                <a:gridCol w="1339167"/>
                <a:gridCol w="1339167"/>
              </a:tblGrid>
              <a:tr h="337846">
                <a:tc>
                  <a:txBody>
                    <a:bodyPr/>
                    <a:lstStyle/>
                    <a:p>
                      <a:pPr algn="ctr">
                        <a:lnSpc>
                          <a:spcPct val="150000"/>
                        </a:lnSpc>
                        <a:spcAft>
                          <a:spcPts val="0"/>
                        </a:spcAft>
                      </a:pPr>
                      <a:r>
                        <a:rPr lang="zh-CN" sz="1400" kern="100" dirty="0">
                          <a:effectLst/>
                        </a:rPr>
                        <a:t>考核的类别</a:t>
                      </a:r>
                      <a:endParaRPr lang="zh-CN" sz="1400" kern="100" dirty="0">
                        <a:effectLst/>
                        <a:latin typeface="Times New Roman" panose="02020603050405020304" pitchFamily="18" charset="0"/>
                        <a:ea typeface="宋体" panose="02010600030101010101" pitchFamily="2" charset="-122"/>
                      </a:endParaRPr>
                    </a:p>
                  </a:txBody>
                  <a:tcPr marL="68580" marR="68580" marT="0" marB="0"/>
                </a:tc>
                <a:tc>
                  <a:txBody>
                    <a:bodyPr/>
                    <a:lstStyle/>
                    <a:p>
                      <a:pPr algn="ctr">
                        <a:lnSpc>
                          <a:spcPct val="150000"/>
                        </a:lnSpc>
                        <a:spcAft>
                          <a:spcPts val="0"/>
                        </a:spcAft>
                      </a:pPr>
                      <a:r>
                        <a:rPr lang="zh-CN" sz="1400" kern="100">
                          <a:effectLst/>
                        </a:rPr>
                        <a:t>过程性考核</a:t>
                      </a:r>
                      <a:endParaRPr lang="zh-CN" sz="14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ctr">
                        <a:lnSpc>
                          <a:spcPct val="150000"/>
                        </a:lnSpc>
                        <a:spcAft>
                          <a:spcPts val="0"/>
                        </a:spcAft>
                      </a:pPr>
                      <a:r>
                        <a:rPr lang="zh-CN" sz="1400" kern="100">
                          <a:effectLst/>
                        </a:rPr>
                        <a:t>期中考试</a:t>
                      </a:r>
                      <a:endParaRPr lang="zh-CN" sz="1400" kern="100">
                        <a:effectLst/>
                        <a:latin typeface="Times New Roman" panose="02020603050405020304" pitchFamily="18" charset="0"/>
                        <a:ea typeface="宋体" panose="02010600030101010101" pitchFamily="2" charset="-122"/>
                      </a:endParaRPr>
                    </a:p>
                  </a:txBody>
                  <a:tcPr marL="68580" marR="68580" marT="0" marB="0">
                    <a:solidFill>
                      <a:schemeClr val="accent2">
                        <a:lumMod val="20000"/>
                        <a:lumOff val="80000"/>
                      </a:schemeClr>
                    </a:solidFill>
                  </a:tcPr>
                </a:tc>
                <a:tc>
                  <a:txBody>
                    <a:bodyPr/>
                    <a:lstStyle/>
                    <a:p>
                      <a:pPr algn="ctr">
                        <a:lnSpc>
                          <a:spcPct val="150000"/>
                        </a:lnSpc>
                        <a:spcAft>
                          <a:spcPts val="0"/>
                        </a:spcAft>
                      </a:pPr>
                      <a:r>
                        <a:rPr lang="zh-CN" sz="1400" kern="100">
                          <a:effectLst/>
                        </a:rPr>
                        <a:t>终结性考核</a:t>
                      </a:r>
                      <a:endParaRPr lang="zh-CN" sz="1400" kern="100">
                        <a:effectLst/>
                        <a:latin typeface="Times New Roman" panose="02020603050405020304" pitchFamily="18" charset="0"/>
                        <a:ea typeface="宋体" panose="02010600030101010101" pitchFamily="2" charset="-122"/>
                      </a:endParaRPr>
                    </a:p>
                  </a:txBody>
                  <a:tcPr marL="68580" marR="68580" marT="0" marB="0"/>
                </a:tc>
              </a:tr>
              <a:tr h="337846">
                <a:tc rowSpan="4">
                  <a:txBody>
                    <a:bodyPr/>
                    <a:lstStyle/>
                    <a:p>
                      <a:pPr algn="ctr">
                        <a:lnSpc>
                          <a:spcPct val="150000"/>
                        </a:lnSpc>
                        <a:spcAft>
                          <a:spcPts val="0"/>
                        </a:spcAft>
                      </a:pPr>
                      <a:r>
                        <a:rPr lang="zh-CN" sz="1400" kern="100" dirty="0">
                          <a:effectLst/>
                        </a:rPr>
                        <a:t>评价内容</a:t>
                      </a:r>
                      <a:endParaRPr lang="zh-CN" sz="1400" kern="100" dirty="0">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just">
                        <a:lnSpc>
                          <a:spcPct val="150000"/>
                        </a:lnSpc>
                        <a:spcAft>
                          <a:spcPts val="0"/>
                        </a:spcAft>
                      </a:pPr>
                      <a:r>
                        <a:rPr lang="zh-CN" sz="1400" kern="100">
                          <a:effectLst/>
                        </a:rPr>
                        <a:t>出勤（</a:t>
                      </a:r>
                      <a:r>
                        <a:rPr lang="en-US" sz="1400" kern="100">
                          <a:effectLst/>
                        </a:rPr>
                        <a:t>20</a:t>
                      </a:r>
                      <a:r>
                        <a:rPr lang="zh-CN" sz="1400" kern="100">
                          <a:effectLst/>
                        </a:rPr>
                        <a:t>分）</a:t>
                      </a:r>
                      <a:endParaRPr lang="zh-CN" sz="1400" kern="100">
                        <a:effectLst/>
                        <a:latin typeface="Times New Roman" panose="02020603050405020304" pitchFamily="18" charset="0"/>
                        <a:ea typeface="宋体" panose="02010600030101010101" pitchFamily="2" charset="-122"/>
                      </a:endParaRPr>
                    </a:p>
                  </a:txBody>
                  <a:tcPr marL="68580" marR="68580" marT="0" marB="0"/>
                </a:tc>
                <a:tc rowSpan="4">
                  <a:txBody>
                    <a:bodyPr/>
                    <a:lstStyle/>
                    <a:p>
                      <a:pPr algn="ctr">
                        <a:lnSpc>
                          <a:spcPct val="150000"/>
                        </a:lnSpc>
                        <a:spcAft>
                          <a:spcPts val="0"/>
                        </a:spcAft>
                      </a:pPr>
                      <a:r>
                        <a:rPr lang="zh-CN" sz="1400" kern="100" dirty="0">
                          <a:effectLst/>
                        </a:rPr>
                        <a:t>期中考核</a:t>
                      </a:r>
                      <a:r>
                        <a:rPr lang="en-US" sz="1400" kern="100" dirty="0">
                          <a:effectLst/>
                        </a:rPr>
                        <a:t>(100 </a:t>
                      </a:r>
                      <a:r>
                        <a:rPr lang="zh-CN" sz="1400" kern="100" dirty="0">
                          <a:effectLst/>
                        </a:rPr>
                        <a:t>分</a:t>
                      </a:r>
                      <a:r>
                        <a:rPr lang="en-US" sz="1400" kern="100" dirty="0">
                          <a:effectLst/>
                        </a:rPr>
                        <a:t>)</a:t>
                      </a:r>
                      <a:endParaRPr lang="zh-CN" sz="1400" kern="100" dirty="0">
                        <a:effectLst/>
                        <a:latin typeface="Times New Roman" panose="02020603050405020304" pitchFamily="18" charset="0"/>
                        <a:ea typeface="宋体" panose="02010600030101010101" pitchFamily="2" charset="-122"/>
                      </a:endParaRPr>
                    </a:p>
                  </a:txBody>
                  <a:tcPr marL="68580" marR="68580" marT="0" marB="0" anchor="ctr">
                    <a:solidFill>
                      <a:schemeClr val="accent2">
                        <a:lumMod val="20000"/>
                        <a:lumOff val="80000"/>
                      </a:schemeClr>
                    </a:solidFill>
                  </a:tcPr>
                </a:tc>
                <a:tc rowSpan="4">
                  <a:txBody>
                    <a:bodyPr/>
                    <a:lstStyle/>
                    <a:p>
                      <a:pPr algn="ctr">
                        <a:lnSpc>
                          <a:spcPct val="150000"/>
                        </a:lnSpc>
                        <a:spcAft>
                          <a:spcPts val="0"/>
                        </a:spcAft>
                      </a:pPr>
                      <a:r>
                        <a:rPr lang="zh-CN" sz="1400" kern="100" dirty="0">
                          <a:effectLst/>
                        </a:rPr>
                        <a:t>期末考核</a:t>
                      </a:r>
                      <a:r>
                        <a:rPr lang="en-US" sz="1400" kern="100" dirty="0">
                          <a:effectLst/>
                        </a:rPr>
                        <a:t>(100 </a:t>
                      </a:r>
                      <a:r>
                        <a:rPr lang="zh-CN" sz="1400" kern="100" dirty="0">
                          <a:effectLst/>
                        </a:rPr>
                        <a:t>分</a:t>
                      </a:r>
                      <a:r>
                        <a:rPr lang="en-US" sz="1400" kern="100" dirty="0">
                          <a:effectLst/>
                        </a:rPr>
                        <a:t>)</a:t>
                      </a:r>
                      <a:endParaRPr lang="zh-CN" sz="1400" kern="100" dirty="0">
                        <a:effectLst/>
                        <a:latin typeface="Times New Roman" panose="02020603050405020304" pitchFamily="18" charset="0"/>
                        <a:ea typeface="宋体" panose="02010600030101010101" pitchFamily="2" charset="-122"/>
                      </a:endParaRPr>
                    </a:p>
                  </a:txBody>
                  <a:tcPr marL="68580" marR="68580" marT="0" marB="0" anchor="ctr"/>
                </a:tc>
              </a:tr>
              <a:tr h="1111584">
                <a:tc vMerge="1">
                  <a:tcPr/>
                </a:tc>
                <a:tc>
                  <a:txBody>
                    <a:bodyPr/>
                    <a:lstStyle/>
                    <a:p>
                      <a:pPr algn="just">
                        <a:lnSpc>
                          <a:spcPct val="150000"/>
                        </a:lnSpc>
                        <a:spcAft>
                          <a:spcPts val="0"/>
                        </a:spcAft>
                      </a:pPr>
                      <a:r>
                        <a:rPr lang="zh-CN" sz="1400" kern="100" dirty="0">
                          <a:effectLst/>
                        </a:rPr>
                        <a:t>学习态度和过程：基本素养，课堂讨论、提问 、应变能力等（</a:t>
                      </a:r>
                      <a:r>
                        <a:rPr lang="en-US" sz="1400" kern="100" dirty="0">
                          <a:effectLst/>
                        </a:rPr>
                        <a:t>30</a:t>
                      </a:r>
                      <a:r>
                        <a:rPr lang="zh-CN" sz="1400" kern="100" dirty="0">
                          <a:effectLst/>
                        </a:rPr>
                        <a:t>分）</a:t>
                      </a:r>
                      <a:endParaRPr lang="zh-CN" sz="1400" kern="100" dirty="0">
                        <a:effectLst/>
                        <a:latin typeface="Times New Roman" panose="02020603050405020304" pitchFamily="18" charset="0"/>
                        <a:ea typeface="宋体" panose="02010600030101010101" pitchFamily="2" charset="-122"/>
                      </a:endParaRPr>
                    </a:p>
                  </a:txBody>
                  <a:tcPr marL="68580" marR="68580" marT="0" marB="0"/>
                </a:tc>
                <a:tc vMerge="1">
                  <a:tcPr/>
                </a:tc>
                <a:tc vMerge="1">
                  <a:tcPr/>
                </a:tc>
              </a:tr>
              <a:tr h="337846">
                <a:tc vMerge="1">
                  <a:tcPr/>
                </a:tc>
                <a:tc>
                  <a:txBody>
                    <a:bodyPr/>
                    <a:lstStyle/>
                    <a:p>
                      <a:pPr algn="just">
                        <a:lnSpc>
                          <a:spcPct val="150000"/>
                        </a:lnSpc>
                        <a:spcAft>
                          <a:spcPts val="0"/>
                        </a:spcAft>
                      </a:pPr>
                      <a:r>
                        <a:rPr lang="zh-CN" sz="1400" kern="100">
                          <a:effectLst/>
                        </a:rPr>
                        <a:t>课后作业（</a:t>
                      </a:r>
                      <a:r>
                        <a:rPr lang="en-US" sz="1400" kern="100">
                          <a:effectLst/>
                        </a:rPr>
                        <a:t>25</a:t>
                      </a:r>
                      <a:r>
                        <a:rPr lang="zh-CN" sz="1400" kern="100">
                          <a:effectLst/>
                        </a:rPr>
                        <a:t>分）</a:t>
                      </a:r>
                      <a:endParaRPr lang="zh-CN" sz="1400" kern="100">
                        <a:effectLst/>
                        <a:latin typeface="Times New Roman" panose="02020603050405020304" pitchFamily="18" charset="0"/>
                        <a:ea typeface="宋体" panose="02010600030101010101" pitchFamily="2" charset="-122"/>
                      </a:endParaRPr>
                    </a:p>
                  </a:txBody>
                  <a:tcPr marL="68580" marR="68580" marT="0" marB="0"/>
                </a:tc>
                <a:tc vMerge="1">
                  <a:tcPr/>
                </a:tc>
                <a:tc vMerge="1">
                  <a:tcPr/>
                </a:tc>
              </a:tr>
              <a:tr h="724715">
                <a:tc vMerge="1">
                  <a:tcPr/>
                </a:tc>
                <a:tc>
                  <a:txBody>
                    <a:bodyPr/>
                    <a:lstStyle/>
                    <a:p>
                      <a:pPr algn="just">
                        <a:lnSpc>
                          <a:spcPct val="150000"/>
                        </a:lnSpc>
                        <a:spcAft>
                          <a:spcPts val="0"/>
                        </a:spcAft>
                      </a:pPr>
                      <a:r>
                        <a:rPr lang="zh-CN" sz="1400" kern="100" dirty="0">
                          <a:effectLst/>
                        </a:rPr>
                        <a:t>项目完成的情况</a:t>
                      </a:r>
                      <a:r>
                        <a:rPr lang="zh-CN" sz="1400" kern="100" dirty="0" smtClean="0">
                          <a:effectLst/>
                        </a:rPr>
                        <a:t>及</a:t>
                      </a:r>
                      <a:r>
                        <a:rPr lang="zh-CN" altLang="en-US" sz="1400" kern="100" dirty="0" smtClean="0">
                          <a:effectLst/>
                        </a:rPr>
                        <a:t>积极</a:t>
                      </a:r>
                      <a:r>
                        <a:rPr lang="zh-CN" sz="1400" kern="100" dirty="0" smtClean="0">
                          <a:effectLst/>
                        </a:rPr>
                        <a:t>性</a:t>
                      </a:r>
                      <a:r>
                        <a:rPr lang="zh-CN" sz="1400" kern="100" dirty="0">
                          <a:effectLst/>
                        </a:rPr>
                        <a:t>（</a:t>
                      </a:r>
                      <a:r>
                        <a:rPr lang="en-US" sz="1400" kern="100" dirty="0">
                          <a:effectLst/>
                        </a:rPr>
                        <a:t>25</a:t>
                      </a:r>
                      <a:r>
                        <a:rPr lang="zh-CN" sz="1400" kern="100" dirty="0">
                          <a:effectLst/>
                        </a:rPr>
                        <a:t>分）</a:t>
                      </a:r>
                      <a:endParaRPr lang="zh-CN" sz="1400" kern="100" dirty="0">
                        <a:effectLst/>
                        <a:latin typeface="Times New Roman" panose="02020603050405020304" pitchFamily="18" charset="0"/>
                        <a:ea typeface="宋体" panose="02010600030101010101" pitchFamily="2" charset="-122"/>
                      </a:endParaRPr>
                    </a:p>
                  </a:txBody>
                  <a:tcPr marL="68580" marR="68580" marT="0" marB="0"/>
                </a:tc>
                <a:tc vMerge="1">
                  <a:tcPr/>
                </a:tc>
                <a:tc vMerge="1">
                  <a:tcPr/>
                </a:tc>
              </a:tr>
              <a:tr h="678556">
                <a:tc>
                  <a:txBody>
                    <a:bodyPr/>
                    <a:lstStyle/>
                    <a:p>
                      <a:pPr algn="ctr">
                        <a:lnSpc>
                          <a:spcPct val="150000"/>
                        </a:lnSpc>
                        <a:spcAft>
                          <a:spcPts val="0"/>
                        </a:spcAft>
                      </a:pPr>
                      <a:r>
                        <a:rPr lang="zh-CN" sz="1400" kern="100">
                          <a:effectLst/>
                        </a:rPr>
                        <a:t>分</a:t>
                      </a:r>
                      <a:r>
                        <a:rPr lang="en-US" sz="1400" kern="100">
                          <a:effectLst/>
                        </a:rPr>
                        <a:t>    </a:t>
                      </a:r>
                      <a:r>
                        <a:rPr lang="zh-CN" sz="1400" kern="100">
                          <a:effectLst/>
                        </a:rPr>
                        <a:t>值</a:t>
                      </a:r>
                      <a:endParaRPr lang="zh-CN" sz="1400" kern="100">
                        <a:effectLst/>
                        <a:latin typeface="Times New Roman" panose="02020603050405020304" pitchFamily="18" charset="0"/>
                        <a:ea typeface="宋体" panose="02010600030101010101" pitchFamily="2" charset="-122"/>
                      </a:endParaRPr>
                    </a:p>
                  </a:txBody>
                  <a:tcPr marL="68580" marR="68580" marT="0" marB="0" anchor="ctr"/>
                </a:tc>
                <a:tc gridSpan="3">
                  <a:txBody>
                    <a:bodyPr/>
                    <a:lstStyle/>
                    <a:p>
                      <a:pPr algn="ctr">
                        <a:lnSpc>
                          <a:spcPct val="150000"/>
                        </a:lnSpc>
                        <a:spcAft>
                          <a:spcPts val="0"/>
                        </a:spcAft>
                      </a:pPr>
                      <a:r>
                        <a:rPr lang="zh-CN" sz="1400" kern="100" dirty="0">
                          <a:effectLst/>
                        </a:rPr>
                        <a:t>最终成绩</a:t>
                      </a:r>
                      <a:r>
                        <a:rPr lang="en-US" sz="1400" kern="100" dirty="0">
                          <a:effectLst/>
                        </a:rPr>
                        <a:t> = </a:t>
                      </a:r>
                      <a:r>
                        <a:rPr lang="zh-CN" sz="1400" kern="100" dirty="0">
                          <a:effectLst/>
                        </a:rPr>
                        <a:t>过程性考核 </a:t>
                      </a:r>
                      <a:r>
                        <a:rPr lang="en-US" sz="1400" kern="100" dirty="0">
                          <a:effectLst/>
                        </a:rPr>
                        <a:t>× 30% +</a:t>
                      </a:r>
                      <a:r>
                        <a:rPr lang="zh-CN" sz="1400" kern="100" dirty="0">
                          <a:effectLst/>
                        </a:rPr>
                        <a:t>期中考核</a:t>
                      </a:r>
                      <a:r>
                        <a:rPr lang="en-US" sz="1400" kern="100" dirty="0">
                          <a:effectLst/>
                        </a:rPr>
                        <a:t>× </a:t>
                      </a:r>
                      <a:r>
                        <a:rPr lang="en-US" sz="1400" kern="100" dirty="0" smtClean="0">
                          <a:effectLst/>
                        </a:rPr>
                        <a:t>40%+</a:t>
                      </a:r>
                      <a:r>
                        <a:rPr lang="zh-CN" sz="1400" kern="100" dirty="0">
                          <a:effectLst/>
                        </a:rPr>
                        <a:t>终结性考核 </a:t>
                      </a:r>
                      <a:r>
                        <a:rPr lang="en-US" sz="1400" kern="100" dirty="0">
                          <a:effectLst/>
                        </a:rPr>
                        <a:t>× </a:t>
                      </a:r>
                      <a:r>
                        <a:rPr lang="en-US" sz="1400" kern="100" dirty="0" smtClean="0">
                          <a:effectLst/>
                        </a:rPr>
                        <a:t>30</a:t>
                      </a:r>
                      <a:r>
                        <a:rPr lang="en-US" sz="1400" kern="100" dirty="0">
                          <a:effectLst/>
                        </a:rPr>
                        <a:t>%</a:t>
                      </a:r>
                      <a:endParaRPr lang="zh-CN" sz="1400" kern="100" dirty="0">
                        <a:effectLst/>
                        <a:latin typeface="Times New Roman" panose="02020603050405020304" pitchFamily="18" charset="0"/>
                        <a:ea typeface="宋体" panose="02010600030101010101" pitchFamily="2" charset="-122"/>
                      </a:endParaRPr>
                    </a:p>
                  </a:txBody>
                  <a:tcPr marL="68580" marR="68580" marT="0" marB="0" anchor="ctr">
                    <a:solidFill>
                      <a:schemeClr val="accent2">
                        <a:lumMod val="20000"/>
                        <a:lumOff val="80000"/>
                      </a:schemeClr>
                    </a:solidFill>
                  </a:tcPr>
                </a:tc>
                <a:tc hMerge="1">
                  <a:tcPr/>
                </a:tc>
                <a:tc hMerge="1">
                  <a:tcPr/>
                </a:tc>
              </a:tr>
            </a:tbl>
          </a:graphicData>
        </a:graphic>
      </p:graphicFrame>
      <p:sp>
        <p:nvSpPr>
          <p:cNvPr id="7" name="爆炸形 1 6"/>
          <p:cNvSpPr/>
          <p:nvPr/>
        </p:nvSpPr>
        <p:spPr>
          <a:xfrm>
            <a:off x="5658863" y="938064"/>
            <a:ext cx="3491880" cy="2232248"/>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solidFill>
                  <a:schemeClr val="tx1"/>
                </a:solidFill>
              </a:rPr>
              <a:t>带小抄</a:t>
            </a:r>
            <a:endParaRPr lang="zh-CN" altLang="en-US" sz="2800" b="1" dirty="0" smtClean="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11653" y="224964"/>
            <a:ext cx="6553200" cy="521970"/>
          </a:xfrm>
        </p:spPr>
        <p:txBody>
          <a:bodyPr/>
          <a:lstStyle/>
          <a:p>
            <a:r>
              <a:rPr lang="zh-CN" altLang="en-US" sz="2800" dirty="0">
                <a:solidFill>
                  <a:schemeClr val="tx1"/>
                </a:solidFill>
              </a:rPr>
              <a:t>关于英文</a:t>
            </a:r>
            <a:endParaRPr lang="zh-CN" altLang="en-US" sz="2800" dirty="0">
              <a:solidFill>
                <a:schemeClr val="tx1"/>
              </a:solidFill>
            </a:endParaRPr>
          </a:p>
        </p:txBody>
      </p:sp>
      <p:sp>
        <p:nvSpPr>
          <p:cNvPr id="80899" name="Rectangle 3"/>
          <p:cNvSpPr>
            <a:spLocks noChangeArrowheads="1"/>
          </p:cNvSpPr>
          <p:nvPr/>
        </p:nvSpPr>
        <p:spPr bwMode="auto">
          <a:xfrm>
            <a:off x="26670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defRPr sz="4400">
                <a:solidFill>
                  <a:srgbClr val="292929"/>
                </a:solidFill>
                <a:latin typeface="微软雅黑" panose="020B0503020204020204" pitchFamily="34" charset="-122"/>
                <a:ea typeface="宋体" panose="02010600030101010101" pitchFamily="2" charset="-122"/>
              </a:defRPr>
            </a:lvl1pPr>
            <a:lvl2pPr algn="ctr">
              <a:defRPr sz="4400">
                <a:solidFill>
                  <a:srgbClr val="292929"/>
                </a:solidFill>
                <a:latin typeface="微软雅黑" panose="020B0503020204020204" pitchFamily="34" charset="-122"/>
                <a:ea typeface="宋体" panose="02010600030101010101" pitchFamily="2" charset="-122"/>
              </a:defRPr>
            </a:lvl2pPr>
            <a:lvl3pPr algn="ctr">
              <a:defRPr sz="4400">
                <a:solidFill>
                  <a:srgbClr val="292929"/>
                </a:solidFill>
                <a:latin typeface="微软雅黑" panose="020B0503020204020204" pitchFamily="34" charset="-122"/>
                <a:ea typeface="宋体" panose="02010600030101010101" pitchFamily="2" charset="-122"/>
              </a:defRPr>
            </a:lvl3pPr>
            <a:lvl4pPr algn="ctr">
              <a:defRPr sz="4400">
                <a:solidFill>
                  <a:srgbClr val="292929"/>
                </a:solidFill>
                <a:latin typeface="微软雅黑" panose="020B0503020204020204" pitchFamily="34" charset="-122"/>
                <a:ea typeface="宋体" panose="02010600030101010101" pitchFamily="2" charset="-122"/>
              </a:defRPr>
            </a:lvl4pPr>
            <a:lvl5pPr algn="ctr">
              <a:defRPr sz="4400">
                <a:solidFill>
                  <a:srgbClr val="292929"/>
                </a:solidFill>
                <a:latin typeface="微软雅黑" panose="020B0503020204020204" pitchFamily="34" charset="-122"/>
                <a:ea typeface="宋体" panose="02010600030101010101" pitchFamily="2" charset="-122"/>
              </a:defRPr>
            </a:lvl5pPr>
            <a:lvl6pPr marL="457200" algn="ctr" fontAlgn="base">
              <a:spcBef>
                <a:spcPct val="0"/>
              </a:spcBef>
              <a:spcAft>
                <a:spcPct val="0"/>
              </a:spcAft>
              <a:defRPr sz="4400">
                <a:solidFill>
                  <a:srgbClr val="292929"/>
                </a:solidFill>
                <a:latin typeface="微软雅黑" panose="020B0503020204020204" pitchFamily="34" charset="-122"/>
                <a:ea typeface="宋体" panose="02010600030101010101" pitchFamily="2" charset="-122"/>
              </a:defRPr>
            </a:lvl6pPr>
            <a:lvl7pPr marL="914400" algn="ctr" fontAlgn="base">
              <a:spcBef>
                <a:spcPct val="0"/>
              </a:spcBef>
              <a:spcAft>
                <a:spcPct val="0"/>
              </a:spcAft>
              <a:defRPr sz="4400">
                <a:solidFill>
                  <a:srgbClr val="292929"/>
                </a:solidFill>
                <a:latin typeface="微软雅黑" panose="020B0503020204020204" pitchFamily="34" charset="-122"/>
                <a:ea typeface="宋体" panose="02010600030101010101" pitchFamily="2" charset="-122"/>
              </a:defRPr>
            </a:lvl7pPr>
            <a:lvl8pPr marL="1371600" algn="ctr" fontAlgn="base">
              <a:spcBef>
                <a:spcPct val="0"/>
              </a:spcBef>
              <a:spcAft>
                <a:spcPct val="0"/>
              </a:spcAft>
              <a:defRPr sz="4400">
                <a:solidFill>
                  <a:srgbClr val="292929"/>
                </a:solidFill>
                <a:latin typeface="微软雅黑" panose="020B0503020204020204" pitchFamily="34" charset="-122"/>
                <a:ea typeface="宋体" panose="02010600030101010101" pitchFamily="2" charset="-122"/>
              </a:defRPr>
            </a:lvl8pPr>
            <a:lvl9pPr marL="1828800" algn="ctr" fontAlgn="base">
              <a:spcBef>
                <a:spcPct val="0"/>
              </a:spcBef>
              <a:spcAft>
                <a:spcPct val="0"/>
              </a:spcAft>
              <a:defRPr sz="4400">
                <a:solidFill>
                  <a:srgbClr val="292929"/>
                </a:solidFill>
                <a:latin typeface="微软雅黑" panose="020B0503020204020204" pitchFamily="34" charset="-122"/>
                <a:ea typeface="宋体" panose="02010600030101010101" pitchFamily="2" charset="-122"/>
              </a:defRPr>
            </a:lvl9pPr>
          </a:lstStyle>
          <a:p>
            <a:endParaRPr lang="zh-CN" altLang="zh-CN"/>
          </a:p>
        </p:txBody>
      </p:sp>
      <p:sp>
        <p:nvSpPr>
          <p:cNvPr id="80900" name="Rectangle 4"/>
          <p:cNvSpPr>
            <a:spLocks noChangeArrowheads="1"/>
          </p:cNvSpPr>
          <p:nvPr/>
        </p:nvSpPr>
        <p:spPr bwMode="auto">
          <a:xfrm>
            <a:off x="-457200" y="2286000"/>
            <a:ext cx="7620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defRPr sz="4400">
                <a:solidFill>
                  <a:srgbClr val="292929"/>
                </a:solidFill>
                <a:latin typeface="微软雅黑" panose="020B0503020204020204" pitchFamily="34" charset="-122"/>
                <a:ea typeface="宋体" panose="02010600030101010101" pitchFamily="2" charset="-122"/>
              </a:defRPr>
            </a:lvl1pPr>
            <a:lvl2pPr algn="ctr">
              <a:defRPr sz="4400">
                <a:solidFill>
                  <a:srgbClr val="292929"/>
                </a:solidFill>
                <a:latin typeface="微软雅黑" panose="020B0503020204020204" pitchFamily="34" charset="-122"/>
                <a:ea typeface="宋体" panose="02010600030101010101" pitchFamily="2" charset="-122"/>
              </a:defRPr>
            </a:lvl2pPr>
            <a:lvl3pPr algn="ctr">
              <a:defRPr sz="4400">
                <a:solidFill>
                  <a:srgbClr val="292929"/>
                </a:solidFill>
                <a:latin typeface="微软雅黑" panose="020B0503020204020204" pitchFamily="34" charset="-122"/>
                <a:ea typeface="宋体" panose="02010600030101010101" pitchFamily="2" charset="-122"/>
              </a:defRPr>
            </a:lvl3pPr>
            <a:lvl4pPr algn="ctr">
              <a:defRPr sz="4400">
                <a:solidFill>
                  <a:srgbClr val="292929"/>
                </a:solidFill>
                <a:latin typeface="微软雅黑" panose="020B0503020204020204" pitchFamily="34" charset="-122"/>
                <a:ea typeface="宋体" panose="02010600030101010101" pitchFamily="2" charset="-122"/>
              </a:defRPr>
            </a:lvl4pPr>
            <a:lvl5pPr algn="ctr">
              <a:defRPr sz="4400">
                <a:solidFill>
                  <a:srgbClr val="292929"/>
                </a:solidFill>
                <a:latin typeface="微软雅黑" panose="020B0503020204020204" pitchFamily="34" charset="-122"/>
                <a:ea typeface="宋体" panose="02010600030101010101" pitchFamily="2" charset="-122"/>
              </a:defRPr>
            </a:lvl5pPr>
            <a:lvl6pPr marL="457200" algn="ctr" fontAlgn="base">
              <a:spcBef>
                <a:spcPct val="0"/>
              </a:spcBef>
              <a:spcAft>
                <a:spcPct val="0"/>
              </a:spcAft>
              <a:defRPr sz="4400">
                <a:solidFill>
                  <a:srgbClr val="292929"/>
                </a:solidFill>
                <a:latin typeface="微软雅黑" panose="020B0503020204020204" pitchFamily="34" charset="-122"/>
                <a:ea typeface="宋体" panose="02010600030101010101" pitchFamily="2" charset="-122"/>
              </a:defRPr>
            </a:lvl6pPr>
            <a:lvl7pPr marL="914400" algn="ctr" fontAlgn="base">
              <a:spcBef>
                <a:spcPct val="0"/>
              </a:spcBef>
              <a:spcAft>
                <a:spcPct val="0"/>
              </a:spcAft>
              <a:defRPr sz="4400">
                <a:solidFill>
                  <a:srgbClr val="292929"/>
                </a:solidFill>
                <a:latin typeface="微软雅黑" panose="020B0503020204020204" pitchFamily="34" charset="-122"/>
                <a:ea typeface="宋体" panose="02010600030101010101" pitchFamily="2" charset="-122"/>
              </a:defRPr>
            </a:lvl7pPr>
            <a:lvl8pPr marL="1371600" algn="ctr" fontAlgn="base">
              <a:spcBef>
                <a:spcPct val="0"/>
              </a:spcBef>
              <a:spcAft>
                <a:spcPct val="0"/>
              </a:spcAft>
              <a:defRPr sz="4400">
                <a:solidFill>
                  <a:srgbClr val="292929"/>
                </a:solidFill>
                <a:latin typeface="微软雅黑" panose="020B0503020204020204" pitchFamily="34" charset="-122"/>
                <a:ea typeface="宋体" panose="02010600030101010101" pitchFamily="2" charset="-122"/>
              </a:defRPr>
            </a:lvl8pPr>
            <a:lvl9pPr marL="1828800" algn="ctr" fontAlgn="base">
              <a:spcBef>
                <a:spcPct val="0"/>
              </a:spcBef>
              <a:spcAft>
                <a:spcPct val="0"/>
              </a:spcAft>
              <a:defRPr sz="4400">
                <a:solidFill>
                  <a:srgbClr val="292929"/>
                </a:solidFill>
                <a:latin typeface="微软雅黑" panose="020B0503020204020204" pitchFamily="34" charset="-122"/>
                <a:ea typeface="宋体" panose="02010600030101010101" pitchFamily="2" charset="-122"/>
              </a:defRPr>
            </a:lvl9pPr>
          </a:lstStyle>
          <a:p>
            <a:r>
              <a:rPr lang="en-US" altLang="zh-CN" sz="4000" dirty="0">
                <a:solidFill>
                  <a:schemeClr val="tx1"/>
                </a:solidFill>
                <a:latin typeface="Times New Roman" panose="02020603050405020304" pitchFamily="18" charset="0"/>
              </a:rPr>
              <a:t>Command not found</a:t>
            </a:r>
            <a:endParaRPr lang="en-US" altLang="zh-CN" sz="4000" dirty="0">
              <a:solidFill>
                <a:schemeClr val="tx1"/>
              </a:solidFill>
              <a:latin typeface="Times New Roman" panose="02020603050405020304" pitchFamily="18" charset="0"/>
            </a:endParaRPr>
          </a:p>
        </p:txBody>
      </p:sp>
      <p:sp>
        <p:nvSpPr>
          <p:cNvPr id="80901" name="Rectangle 5"/>
          <p:cNvSpPr>
            <a:spLocks noChangeArrowheads="1"/>
          </p:cNvSpPr>
          <p:nvPr/>
        </p:nvSpPr>
        <p:spPr bwMode="auto">
          <a:xfrm>
            <a:off x="914400" y="5085184"/>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defRPr sz="4400">
                <a:solidFill>
                  <a:srgbClr val="292929"/>
                </a:solidFill>
                <a:latin typeface="微软雅黑" panose="020B0503020204020204" pitchFamily="34" charset="-122"/>
                <a:ea typeface="宋体" panose="02010600030101010101" pitchFamily="2" charset="-122"/>
              </a:defRPr>
            </a:lvl1pPr>
            <a:lvl2pPr algn="ctr">
              <a:defRPr sz="4400">
                <a:solidFill>
                  <a:srgbClr val="292929"/>
                </a:solidFill>
                <a:latin typeface="微软雅黑" panose="020B0503020204020204" pitchFamily="34" charset="-122"/>
                <a:ea typeface="宋体" panose="02010600030101010101" pitchFamily="2" charset="-122"/>
              </a:defRPr>
            </a:lvl2pPr>
            <a:lvl3pPr algn="ctr">
              <a:defRPr sz="4400">
                <a:solidFill>
                  <a:srgbClr val="292929"/>
                </a:solidFill>
                <a:latin typeface="微软雅黑" panose="020B0503020204020204" pitchFamily="34" charset="-122"/>
                <a:ea typeface="宋体" panose="02010600030101010101" pitchFamily="2" charset="-122"/>
              </a:defRPr>
            </a:lvl3pPr>
            <a:lvl4pPr algn="ctr">
              <a:defRPr sz="4400">
                <a:solidFill>
                  <a:srgbClr val="292929"/>
                </a:solidFill>
                <a:latin typeface="微软雅黑" panose="020B0503020204020204" pitchFamily="34" charset="-122"/>
                <a:ea typeface="宋体" panose="02010600030101010101" pitchFamily="2" charset="-122"/>
              </a:defRPr>
            </a:lvl4pPr>
            <a:lvl5pPr algn="ctr">
              <a:defRPr sz="4400">
                <a:solidFill>
                  <a:srgbClr val="292929"/>
                </a:solidFill>
                <a:latin typeface="微软雅黑" panose="020B0503020204020204" pitchFamily="34" charset="-122"/>
                <a:ea typeface="宋体" panose="02010600030101010101" pitchFamily="2" charset="-122"/>
              </a:defRPr>
            </a:lvl5pPr>
            <a:lvl6pPr marL="457200" algn="ctr" fontAlgn="base">
              <a:spcBef>
                <a:spcPct val="0"/>
              </a:spcBef>
              <a:spcAft>
                <a:spcPct val="0"/>
              </a:spcAft>
              <a:defRPr sz="4400">
                <a:solidFill>
                  <a:srgbClr val="292929"/>
                </a:solidFill>
                <a:latin typeface="微软雅黑" panose="020B0503020204020204" pitchFamily="34" charset="-122"/>
                <a:ea typeface="宋体" panose="02010600030101010101" pitchFamily="2" charset="-122"/>
              </a:defRPr>
            </a:lvl6pPr>
            <a:lvl7pPr marL="914400" algn="ctr" fontAlgn="base">
              <a:spcBef>
                <a:spcPct val="0"/>
              </a:spcBef>
              <a:spcAft>
                <a:spcPct val="0"/>
              </a:spcAft>
              <a:defRPr sz="4400">
                <a:solidFill>
                  <a:srgbClr val="292929"/>
                </a:solidFill>
                <a:latin typeface="微软雅黑" panose="020B0503020204020204" pitchFamily="34" charset="-122"/>
                <a:ea typeface="宋体" panose="02010600030101010101" pitchFamily="2" charset="-122"/>
              </a:defRPr>
            </a:lvl7pPr>
            <a:lvl8pPr marL="1371600" algn="ctr" fontAlgn="base">
              <a:spcBef>
                <a:spcPct val="0"/>
              </a:spcBef>
              <a:spcAft>
                <a:spcPct val="0"/>
              </a:spcAft>
              <a:defRPr sz="4400">
                <a:solidFill>
                  <a:srgbClr val="292929"/>
                </a:solidFill>
                <a:latin typeface="微软雅黑" panose="020B0503020204020204" pitchFamily="34" charset="-122"/>
                <a:ea typeface="宋体" panose="02010600030101010101" pitchFamily="2" charset="-122"/>
              </a:defRPr>
            </a:lvl8pPr>
            <a:lvl9pPr marL="1828800" algn="ctr" fontAlgn="base">
              <a:spcBef>
                <a:spcPct val="0"/>
              </a:spcBef>
              <a:spcAft>
                <a:spcPct val="0"/>
              </a:spcAft>
              <a:defRPr sz="4400">
                <a:solidFill>
                  <a:srgbClr val="292929"/>
                </a:solidFill>
                <a:latin typeface="微软雅黑" panose="020B0503020204020204" pitchFamily="34" charset="-122"/>
                <a:ea typeface="宋体" panose="02010600030101010101" pitchFamily="2" charset="-122"/>
              </a:defRPr>
            </a:lvl9pPr>
          </a:lstStyle>
          <a:p>
            <a:pPr algn="l"/>
            <a:r>
              <a:rPr lang="zh-CN" altLang="en-US" sz="4000" dirty="0">
                <a:solidFill>
                  <a:schemeClr val="tx1"/>
                </a:solidFill>
                <a:latin typeface="Times New Roman" panose="02020603050405020304" pitchFamily="18" charset="0"/>
              </a:rPr>
              <a:t>每天背</a:t>
            </a:r>
            <a:r>
              <a:rPr lang="en-US" altLang="zh-CN" sz="4000" dirty="0">
                <a:solidFill>
                  <a:schemeClr val="tx1"/>
                </a:solidFill>
                <a:latin typeface="Times New Roman" panose="02020603050405020304" pitchFamily="18" charset="0"/>
              </a:rPr>
              <a:t>20</a:t>
            </a:r>
            <a:r>
              <a:rPr lang="zh-CN" altLang="en-US" sz="4000" dirty="0">
                <a:solidFill>
                  <a:schemeClr val="tx1"/>
                </a:solidFill>
                <a:latin typeface="Times New Roman" panose="02020603050405020304" pitchFamily="18" charset="0"/>
              </a:rPr>
              <a:t>个陌生单词</a:t>
            </a:r>
            <a:endParaRPr lang="zh-CN" altLang="en-US" sz="4000" dirty="0">
              <a:solidFill>
                <a:schemeClr val="tx1"/>
              </a:solidFill>
              <a:latin typeface="Times New Roman" panose="02020603050405020304" pitchFamily="18" charset="0"/>
            </a:endParaRPr>
          </a:p>
        </p:txBody>
      </p:sp>
      <p:sp>
        <p:nvSpPr>
          <p:cNvPr id="80902" name="Rectangle 6"/>
          <p:cNvSpPr>
            <a:spLocks noChangeArrowheads="1"/>
          </p:cNvSpPr>
          <p:nvPr/>
        </p:nvSpPr>
        <p:spPr bwMode="auto">
          <a:xfrm>
            <a:off x="1676400" y="3505200"/>
            <a:ext cx="7620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defRPr sz="4400">
                <a:solidFill>
                  <a:srgbClr val="292929"/>
                </a:solidFill>
                <a:latin typeface="微软雅黑" panose="020B0503020204020204" pitchFamily="34" charset="-122"/>
                <a:ea typeface="宋体" panose="02010600030101010101" pitchFamily="2" charset="-122"/>
              </a:defRPr>
            </a:lvl1pPr>
            <a:lvl2pPr algn="ctr">
              <a:defRPr sz="4400">
                <a:solidFill>
                  <a:srgbClr val="292929"/>
                </a:solidFill>
                <a:latin typeface="微软雅黑" panose="020B0503020204020204" pitchFamily="34" charset="-122"/>
                <a:ea typeface="宋体" panose="02010600030101010101" pitchFamily="2" charset="-122"/>
              </a:defRPr>
            </a:lvl2pPr>
            <a:lvl3pPr algn="ctr">
              <a:defRPr sz="4400">
                <a:solidFill>
                  <a:srgbClr val="292929"/>
                </a:solidFill>
                <a:latin typeface="微软雅黑" panose="020B0503020204020204" pitchFamily="34" charset="-122"/>
                <a:ea typeface="宋体" panose="02010600030101010101" pitchFamily="2" charset="-122"/>
              </a:defRPr>
            </a:lvl3pPr>
            <a:lvl4pPr algn="ctr">
              <a:defRPr sz="4400">
                <a:solidFill>
                  <a:srgbClr val="292929"/>
                </a:solidFill>
                <a:latin typeface="微软雅黑" panose="020B0503020204020204" pitchFamily="34" charset="-122"/>
                <a:ea typeface="宋体" panose="02010600030101010101" pitchFamily="2" charset="-122"/>
              </a:defRPr>
            </a:lvl4pPr>
            <a:lvl5pPr algn="ctr">
              <a:defRPr sz="4400">
                <a:solidFill>
                  <a:srgbClr val="292929"/>
                </a:solidFill>
                <a:latin typeface="微软雅黑" panose="020B0503020204020204" pitchFamily="34" charset="-122"/>
                <a:ea typeface="宋体" panose="02010600030101010101" pitchFamily="2" charset="-122"/>
              </a:defRPr>
            </a:lvl5pPr>
            <a:lvl6pPr marL="457200" algn="ctr" fontAlgn="base">
              <a:spcBef>
                <a:spcPct val="0"/>
              </a:spcBef>
              <a:spcAft>
                <a:spcPct val="0"/>
              </a:spcAft>
              <a:defRPr sz="4400">
                <a:solidFill>
                  <a:srgbClr val="292929"/>
                </a:solidFill>
                <a:latin typeface="微软雅黑" panose="020B0503020204020204" pitchFamily="34" charset="-122"/>
                <a:ea typeface="宋体" panose="02010600030101010101" pitchFamily="2" charset="-122"/>
              </a:defRPr>
            </a:lvl6pPr>
            <a:lvl7pPr marL="914400" algn="ctr" fontAlgn="base">
              <a:spcBef>
                <a:spcPct val="0"/>
              </a:spcBef>
              <a:spcAft>
                <a:spcPct val="0"/>
              </a:spcAft>
              <a:defRPr sz="4400">
                <a:solidFill>
                  <a:srgbClr val="292929"/>
                </a:solidFill>
                <a:latin typeface="微软雅黑" panose="020B0503020204020204" pitchFamily="34" charset="-122"/>
                <a:ea typeface="宋体" panose="02010600030101010101" pitchFamily="2" charset="-122"/>
              </a:defRPr>
            </a:lvl7pPr>
            <a:lvl8pPr marL="1371600" algn="ctr" fontAlgn="base">
              <a:spcBef>
                <a:spcPct val="0"/>
              </a:spcBef>
              <a:spcAft>
                <a:spcPct val="0"/>
              </a:spcAft>
              <a:defRPr sz="4400">
                <a:solidFill>
                  <a:srgbClr val="292929"/>
                </a:solidFill>
                <a:latin typeface="微软雅黑" panose="020B0503020204020204" pitchFamily="34" charset="-122"/>
                <a:ea typeface="宋体" panose="02010600030101010101" pitchFamily="2" charset="-122"/>
              </a:defRPr>
            </a:lvl8pPr>
            <a:lvl9pPr marL="1828800" algn="ctr" fontAlgn="base">
              <a:spcBef>
                <a:spcPct val="0"/>
              </a:spcBef>
              <a:spcAft>
                <a:spcPct val="0"/>
              </a:spcAft>
              <a:defRPr sz="4400">
                <a:solidFill>
                  <a:srgbClr val="292929"/>
                </a:solidFill>
                <a:latin typeface="微软雅黑" panose="020B0503020204020204" pitchFamily="34" charset="-122"/>
                <a:ea typeface="宋体" panose="02010600030101010101" pitchFamily="2" charset="-122"/>
              </a:defRPr>
            </a:lvl9pPr>
          </a:lstStyle>
          <a:p>
            <a:r>
              <a:rPr lang="en-US" altLang="zh-CN" sz="3600" dirty="0">
                <a:solidFill>
                  <a:schemeClr val="tx1"/>
                </a:solidFill>
                <a:latin typeface="Times New Roman" panose="02020603050405020304" pitchFamily="18" charset="0"/>
              </a:rPr>
              <a:t>No Such file or directory</a:t>
            </a:r>
            <a:endParaRPr lang="en-US" altLang="zh-CN" sz="3600" dirty="0">
              <a:solidFill>
                <a:schemeClr val="tx1"/>
              </a:solidFill>
              <a:latin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467544" y="5166596"/>
            <a:ext cx="8141509" cy="646331"/>
          </a:xfrm>
          <a:prstGeom prst="rect">
            <a:avLst/>
          </a:prstGeom>
          <a:noFill/>
        </p:spPr>
        <p:txBody>
          <a:bodyPr wrap="square" rtlCol="0">
            <a:spAutoFit/>
          </a:bodyPr>
          <a:lstStyle/>
          <a:p>
            <a:pPr>
              <a:lnSpc>
                <a:spcPct val="150000"/>
              </a:lnSpc>
            </a:pPr>
            <a:r>
              <a:rPr lang="zh-CN" altLang="zh-CN" sz="2400" dirty="0"/>
              <a:t>例如：</a:t>
            </a:r>
            <a:r>
              <a:rPr lang="en-US" altLang="zh-CN" sz="2400" dirty="0"/>
              <a:t>change</a:t>
            </a:r>
            <a:r>
              <a:rPr lang="zh-CN" altLang="zh-CN" sz="2400" dirty="0"/>
              <a:t>切换和改变的意思。怎么才能记住呢？</a:t>
            </a:r>
            <a:endParaRPr lang="zh-CN" altLang="en-US" sz="2400" dirty="0">
              <a:latin typeface="微软雅黑" panose="020B0503020204020204" pitchFamily="34" charset="-122"/>
              <a:ea typeface="微软雅黑" panose="020B0503020204020204" pitchFamily="34" charset="-122"/>
            </a:endParaRPr>
          </a:p>
        </p:txBody>
      </p:sp>
      <p:sp>
        <p:nvSpPr>
          <p:cNvPr id="16" name="文本框 114"/>
          <p:cNvSpPr txBox="1"/>
          <p:nvPr/>
        </p:nvSpPr>
        <p:spPr>
          <a:xfrm>
            <a:off x="49908" y="260648"/>
            <a:ext cx="3027680" cy="521970"/>
          </a:xfrm>
          <a:prstGeom prst="rect">
            <a:avLst/>
          </a:prstGeom>
          <a:noFill/>
        </p:spPr>
        <p:txBody>
          <a:bodyPr wrap="none" rtlCol="0">
            <a:spAutoFit/>
          </a:bodyPr>
          <a:lstStyle/>
          <a:p>
            <a:pPr algn="ctr"/>
            <a:r>
              <a:rPr lang="zh-CN" altLang="en-US" sz="2800" dirty="0" smtClean="0">
                <a:latin typeface="+mj-ea"/>
                <a:ea typeface="+mj-ea"/>
              </a:rPr>
              <a:t>学习英文单词环节</a:t>
            </a:r>
            <a:endParaRPr lang="zh-CN" altLang="en-US" sz="2800" dirty="0" smtClean="0">
              <a:latin typeface="+mj-ea"/>
              <a:ea typeface="+mj-ea"/>
            </a:endParaRPr>
          </a:p>
        </p:txBody>
      </p:sp>
      <p:sp>
        <p:nvSpPr>
          <p:cNvPr id="19" name="文本框 2"/>
          <p:cNvSpPr txBox="1">
            <a:spLocks noChangeArrowheads="1"/>
          </p:cNvSpPr>
          <p:nvPr/>
        </p:nvSpPr>
        <p:spPr bwMode="auto">
          <a:xfrm>
            <a:off x="1843247" y="2491599"/>
            <a:ext cx="2087880" cy="496570"/>
          </a:xfrm>
          <a:prstGeom prst="rect">
            <a:avLst/>
          </a:prstGeom>
          <a:solidFill>
            <a:srgbClr val="FFFFFF"/>
          </a:solidFill>
          <a:ln w="9525">
            <a:solidFill>
              <a:srgbClr val="000000"/>
            </a:solidFill>
            <a:miter lim="800000"/>
          </a:ln>
        </p:spPr>
        <p:txBody>
          <a:bodyPr rot="0" vert="horz" wrap="square" lIns="91440" tIns="45720" rIns="91440" bIns="45720" anchor="t" anchorCtr="0">
            <a:spAutoFit/>
          </a:bodyPr>
          <a:lstStyle/>
          <a:p>
            <a:pPr algn="just">
              <a:spcAft>
                <a:spcPts val="0"/>
              </a:spcAft>
            </a:pPr>
            <a:r>
              <a:rPr lang="en-US" sz="2400" kern="100" dirty="0">
                <a:effectLst/>
                <a:latin typeface="Calibri" panose="020F0502020204030204" pitchFamily="34" charset="0"/>
                <a:ea typeface="宋体" panose="02010600030101010101" pitchFamily="2" charset="-122"/>
                <a:cs typeface="Times New Roman" panose="02020603050405020304" pitchFamily="18" charset="0"/>
              </a:rPr>
              <a:t>Chang  e</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20" name="图片 19" descr="http://kjg.cdstm.cn/Attachments/FCKeditor/201109/20110930_140641_171.jpg"/>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580139" y="3279059"/>
            <a:ext cx="1731645" cy="1299210"/>
          </a:xfrm>
          <a:prstGeom prst="rect">
            <a:avLst/>
          </a:prstGeom>
          <a:noFill/>
          <a:ln>
            <a:noFill/>
          </a:ln>
        </p:spPr>
      </p:pic>
      <p:sp>
        <p:nvSpPr>
          <p:cNvPr id="21" name="椭圆形标注 20"/>
          <p:cNvSpPr/>
          <p:nvPr/>
        </p:nvSpPr>
        <p:spPr>
          <a:xfrm>
            <a:off x="4355976" y="2164981"/>
            <a:ext cx="2400300" cy="819150"/>
          </a:xfrm>
          <a:prstGeom prst="wedgeEllipseCallou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a:spcAft>
                <a:spcPts val="0"/>
              </a:spcAft>
            </a:pPr>
            <a:r>
              <a:rPr lang="zh-CN" sz="1050" kern="100">
                <a:solidFill>
                  <a:srgbClr val="000000"/>
                </a:solidFill>
                <a:effectLst/>
                <a:ea typeface="宋体" panose="02010600030101010101" pitchFamily="2" charset="-122"/>
                <a:cs typeface="Times New Roman" panose="02020603050405020304" pitchFamily="18" charset="0"/>
              </a:rPr>
              <a:t>嫦娥改变了对猪的看法</a:t>
            </a:r>
            <a:endParaRPr lang="zh-CN" sz="1050" kern="100">
              <a:effectLst/>
              <a:ea typeface="宋体" panose="02010600030101010101" pitchFamily="2" charset="-122"/>
              <a:cs typeface="Times New Roman" panose="02020603050405020304" pitchFamily="18" charset="0"/>
            </a:endParaRPr>
          </a:p>
        </p:txBody>
      </p:sp>
      <p:pic>
        <p:nvPicPr>
          <p:cNvPr id="22" name="图片 21" descr="https://ss0.bdstatic.com/94oJfD_bAAcT8t7mm9GUKT-xh_/timg?image&amp;quality=100&amp;size=b4000_4000&amp;sec=1480696367&amp;di=137864fb4c5c52352c0e3f437ad7d780&amp;src=http://img4q.duitang.com/uploads/item/201504/30/20150430074253_UxNPe.thumb.700_0.jpe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3338" y="3521630"/>
            <a:ext cx="1285875" cy="128587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1300">
        <p14:pan di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barn(inVertical)">
                                      <p:cBhvr>
                                        <p:cTn id="18" dur="5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barn(inVertical)">
                                      <p:cBhvr>
                                        <p:cTn id="2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16922" y="268779"/>
            <a:ext cx="6553200" cy="521970"/>
          </a:xfrm>
        </p:spPr>
        <p:txBody>
          <a:bodyPr/>
          <a:lstStyle/>
          <a:p>
            <a:r>
              <a:rPr lang="zh-CN" altLang="en-US" sz="2800" dirty="0" smtClean="0">
                <a:solidFill>
                  <a:schemeClr val="tx1"/>
                </a:solidFill>
              </a:rPr>
              <a:t>分享</a:t>
            </a:r>
            <a:endParaRPr lang="zh-CN" altLang="en-US" sz="2800" dirty="0" smtClean="0">
              <a:solidFill>
                <a:schemeClr val="tx1"/>
              </a:solidFill>
            </a:endParaRPr>
          </a:p>
        </p:txBody>
      </p:sp>
      <p:sp>
        <p:nvSpPr>
          <p:cNvPr id="80899" name="Rectangle 3"/>
          <p:cNvSpPr>
            <a:spLocks noChangeArrowheads="1"/>
          </p:cNvSpPr>
          <p:nvPr/>
        </p:nvSpPr>
        <p:spPr bwMode="auto">
          <a:xfrm>
            <a:off x="26670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defRPr sz="4400">
                <a:solidFill>
                  <a:srgbClr val="292929"/>
                </a:solidFill>
                <a:latin typeface="微软雅黑" panose="020B0503020204020204" pitchFamily="34" charset="-122"/>
                <a:ea typeface="宋体" panose="02010600030101010101" pitchFamily="2" charset="-122"/>
              </a:defRPr>
            </a:lvl1pPr>
            <a:lvl2pPr algn="ctr">
              <a:defRPr sz="4400">
                <a:solidFill>
                  <a:srgbClr val="292929"/>
                </a:solidFill>
                <a:latin typeface="微软雅黑" panose="020B0503020204020204" pitchFamily="34" charset="-122"/>
                <a:ea typeface="宋体" panose="02010600030101010101" pitchFamily="2" charset="-122"/>
              </a:defRPr>
            </a:lvl2pPr>
            <a:lvl3pPr algn="ctr">
              <a:defRPr sz="4400">
                <a:solidFill>
                  <a:srgbClr val="292929"/>
                </a:solidFill>
                <a:latin typeface="微软雅黑" panose="020B0503020204020204" pitchFamily="34" charset="-122"/>
                <a:ea typeface="宋体" panose="02010600030101010101" pitchFamily="2" charset="-122"/>
              </a:defRPr>
            </a:lvl3pPr>
            <a:lvl4pPr algn="ctr">
              <a:defRPr sz="4400">
                <a:solidFill>
                  <a:srgbClr val="292929"/>
                </a:solidFill>
                <a:latin typeface="微软雅黑" panose="020B0503020204020204" pitchFamily="34" charset="-122"/>
                <a:ea typeface="宋体" panose="02010600030101010101" pitchFamily="2" charset="-122"/>
              </a:defRPr>
            </a:lvl4pPr>
            <a:lvl5pPr algn="ctr">
              <a:defRPr sz="4400">
                <a:solidFill>
                  <a:srgbClr val="292929"/>
                </a:solidFill>
                <a:latin typeface="微软雅黑" panose="020B0503020204020204" pitchFamily="34" charset="-122"/>
                <a:ea typeface="宋体" panose="02010600030101010101" pitchFamily="2" charset="-122"/>
              </a:defRPr>
            </a:lvl5pPr>
            <a:lvl6pPr marL="457200" algn="ctr" fontAlgn="base">
              <a:spcBef>
                <a:spcPct val="0"/>
              </a:spcBef>
              <a:spcAft>
                <a:spcPct val="0"/>
              </a:spcAft>
              <a:defRPr sz="4400">
                <a:solidFill>
                  <a:srgbClr val="292929"/>
                </a:solidFill>
                <a:latin typeface="微软雅黑" panose="020B0503020204020204" pitchFamily="34" charset="-122"/>
                <a:ea typeface="宋体" panose="02010600030101010101" pitchFamily="2" charset="-122"/>
              </a:defRPr>
            </a:lvl6pPr>
            <a:lvl7pPr marL="914400" algn="ctr" fontAlgn="base">
              <a:spcBef>
                <a:spcPct val="0"/>
              </a:spcBef>
              <a:spcAft>
                <a:spcPct val="0"/>
              </a:spcAft>
              <a:defRPr sz="4400">
                <a:solidFill>
                  <a:srgbClr val="292929"/>
                </a:solidFill>
                <a:latin typeface="微软雅黑" panose="020B0503020204020204" pitchFamily="34" charset="-122"/>
                <a:ea typeface="宋体" panose="02010600030101010101" pitchFamily="2" charset="-122"/>
              </a:defRPr>
            </a:lvl7pPr>
            <a:lvl8pPr marL="1371600" algn="ctr" fontAlgn="base">
              <a:spcBef>
                <a:spcPct val="0"/>
              </a:spcBef>
              <a:spcAft>
                <a:spcPct val="0"/>
              </a:spcAft>
              <a:defRPr sz="4400">
                <a:solidFill>
                  <a:srgbClr val="292929"/>
                </a:solidFill>
                <a:latin typeface="微软雅黑" panose="020B0503020204020204" pitchFamily="34" charset="-122"/>
                <a:ea typeface="宋体" panose="02010600030101010101" pitchFamily="2" charset="-122"/>
              </a:defRPr>
            </a:lvl8pPr>
            <a:lvl9pPr marL="1828800" algn="ctr" fontAlgn="base">
              <a:spcBef>
                <a:spcPct val="0"/>
              </a:spcBef>
              <a:spcAft>
                <a:spcPct val="0"/>
              </a:spcAft>
              <a:defRPr sz="4400">
                <a:solidFill>
                  <a:srgbClr val="292929"/>
                </a:solidFill>
                <a:latin typeface="微软雅黑" panose="020B0503020204020204" pitchFamily="34" charset="-122"/>
                <a:ea typeface="宋体" panose="02010600030101010101" pitchFamily="2" charset="-122"/>
              </a:defRPr>
            </a:lvl9pPr>
          </a:lstStyle>
          <a:p>
            <a:endParaRPr lang="zh-CN" altLang="zh-CN"/>
          </a:p>
        </p:txBody>
      </p:sp>
      <p:sp>
        <p:nvSpPr>
          <p:cNvPr id="80900" name="Rectangle 4"/>
          <p:cNvSpPr>
            <a:spLocks noChangeArrowheads="1"/>
          </p:cNvSpPr>
          <p:nvPr/>
        </p:nvSpPr>
        <p:spPr bwMode="auto">
          <a:xfrm>
            <a:off x="592506" y="2132856"/>
            <a:ext cx="7620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defRPr sz="4400">
                <a:solidFill>
                  <a:srgbClr val="292929"/>
                </a:solidFill>
                <a:latin typeface="微软雅黑" panose="020B0503020204020204" pitchFamily="34" charset="-122"/>
                <a:ea typeface="宋体" panose="02010600030101010101" pitchFamily="2" charset="-122"/>
              </a:defRPr>
            </a:lvl1pPr>
            <a:lvl2pPr algn="ctr">
              <a:defRPr sz="4400">
                <a:solidFill>
                  <a:srgbClr val="292929"/>
                </a:solidFill>
                <a:latin typeface="微软雅黑" panose="020B0503020204020204" pitchFamily="34" charset="-122"/>
                <a:ea typeface="宋体" panose="02010600030101010101" pitchFamily="2" charset="-122"/>
              </a:defRPr>
            </a:lvl2pPr>
            <a:lvl3pPr algn="ctr">
              <a:defRPr sz="4400">
                <a:solidFill>
                  <a:srgbClr val="292929"/>
                </a:solidFill>
                <a:latin typeface="微软雅黑" panose="020B0503020204020204" pitchFamily="34" charset="-122"/>
                <a:ea typeface="宋体" panose="02010600030101010101" pitchFamily="2" charset="-122"/>
              </a:defRPr>
            </a:lvl3pPr>
            <a:lvl4pPr algn="ctr">
              <a:defRPr sz="4400">
                <a:solidFill>
                  <a:srgbClr val="292929"/>
                </a:solidFill>
                <a:latin typeface="微软雅黑" panose="020B0503020204020204" pitchFamily="34" charset="-122"/>
                <a:ea typeface="宋体" panose="02010600030101010101" pitchFamily="2" charset="-122"/>
              </a:defRPr>
            </a:lvl4pPr>
            <a:lvl5pPr algn="ctr">
              <a:defRPr sz="4400">
                <a:solidFill>
                  <a:srgbClr val="292929"/>
                </a:solidFill>
                <a:latin typeface="微软雅黑" panose="020B0503020204020204" pitchFamily="34" charset="-122"/>
                <a:ea typeface="宋体" panose="02010600030101010101" pitchFamily="2" charset="-122"/>
              </a:defRPr>
            </a:lvl5pPr>
            <a:lvl6pPr marL="457200" algn="ctr" fontAlgn="base">
              <a:spcBef>
                <a:spcPct val="0"/>
              </a:spcBef>
              <a:spcAft>
                <a:spcPct val="0"/>
              </a:spcAft>
              <a:defRPr sz="4400">
                <a:solidFill>
                  <a:srgbClr val="292929"/>
                </a:solidFill>
                <a:latin typeface="微软雅黑" panose="020B0503020204020204" pitchFamily="34" charset="-122"/>
                <a:ea typeface="宋体" panose="02010600030101010101" pitchFamily="2" charset="-122"/>
              </a:defRPr>
            </a:lvl6pPr>
            <a:lvl7pPr marL="914400" algn="ctr" fontAlgn="base">
              <a:spcBef>
                <a:spcPct val="0"/>
              </a:spcBef>
              <a:spcAft>
                <a:spcPct val="0"/>
              </a:spcAft>
              <a:defRPr sz="4400">
                <a:solidFill>
                  <a:srgbClr val="292929"/>
                </a:solidFill>
                <a:latin typeface="微软雅黑" panose="020B0503020204020204" pitchFamily="34" charset="-122"/>
                <a:ea typeface="宋体" panose="02010600030101010101" pitchFamily="2" charset="-122"/>
              </a:defRPr>
            </a:lvl7pPr>
            <a:lvl8pPr marL="1371600" algn="ctr" fontAlgn="base">
              <a:spcBef>
                <a:spcPct val="0"/>
              </a:spcBef>
              <a:spcAft>
                <a:spcPct val="0"/>
              </a:spcAft>
              <a:defRPr sz="4400">
                <a:solidFill>
                  <a:srgbClr val="292929"/>
                </a:solidFill>
                <a:latin typeface="微软雅黑" panose="020B0503020204020204" pitchFamily="34" charset="-122"/>
                <a:ea typeface="宋体" panose="02010600030101010101" pitchFamily="2" charset="-122"/>
              </a:defRPr>
            </a:lvl8pPr>
            <a:lvl9pPr marL="1828800" algn="ctr" fontAlgn="base">
              <a:spcBef>
                <a:spcPct val="0"/>
              </a:spcBef>
              <a:spcAft>
                <a:spcPct val="0"/>
              </a:spcAft>
              <a:defRPr sz="4400">
                <a:solidFill>
                  <a:srgbClr val="292929"/>
                </a:solidFill>
                <a:latin typeface="微软雅黑" panose="020B0503020204020204" pitchFamily="34" charset="-122"/>
                <a:ea typeface="宋体" panose="02010600030101010101" pitchFamily="2" charset="-122"/>
              </a:defRPr>
            </a:lvl9pPr>
          </a:lstStyle>
          <a:p>
            <a:r>
              <a:rPr lang="zh-CN" altLang="en-US" sz="4000" dirty="0" smtClean="0">
                <a:solidFill>
                  <a:schemeClr val="tx1"/>
                </a:solidFill>
                <a:latin typeface="Times New Roman" panose="02020603050405020304" pitchFamily="18" charset="0"/>
              </a:rPr>
              <a:t>集所有人的智慧</a:t>
            </a:r>
            <a:endParaRPr lang="en-US" altLang="zh-CN" sz="4000" dirty="0">
              <a:solidFill>
                <a:schemeClr val="tx1"/>
              </a:solidFill>
              <a:latin typeface="Times New Roman" panose="02020603050405020304" pitchFamily="18" charset="0"/>
            </a:endParaRPr>
          </a:p>
        </p:txBody>
      </p:sp>
      <p:sp>
        <p:nvSpPr>
          <p:cNvPr id="2" name="圆角矩形 1"/>
          <p:cNvSpPr/>
          <p:nvPr/>
        </p:nvSpPr>
        <p:spPr>
          <a:xfrm>
            <a:off x="1547664" y="3573016"/>
            <a:ext cx="5997717" cy="1656184"/>
          </a:xfrm>
          <a:prstGeom prst="roundRect">
            <a:avLst/>
          </a:prstGeom>
          <a:solidFill>
            <a:schemeClr val="bg2">
              <a:lumMod val="20000"/>
              <a:lumOff val="8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tx1"/>
                </a:solidFill>
              </a:rPr>
              <a:t>课前</a:t>
            </a:r>
            <a:r>
              <a:rPr lang="en-US" altLang="zh-CN" dirty="0" smtClean="0">
                <a:solidFill>
                  <a:schemeClr val="tx1"/>
                </a:solidFill>
              </a:rPr>
              <a:t>6</a:t>
            </a:r>
            <a:r>
              <a:rPr lang="zh-CN" altLang="en-US" dirty="0" smtClean="0">
                <a:solidFill>
                  <a:schemeClr val="tx1"/>
                </a:solidFill>
              </a:rPr>
              <a:t>分钟分享，每组</a:t>
            </a:r>
            <a:r>
              <a:rPr lang="en-US" altLang="zh-CN" dirty="0" smtClean="0">
                <a:solidFill>
                  <a:schemeClr val="tx1"/>
                </a:solidFill>
              </a:rPr>
              <a:t>3</a:t>
            </a:r>
            <a:r>
              <a:rPr lang="zh-CN" altLang="en-US" dirty="0" smtClean="0">
                <a:solidFill>
                  <a:schemeClr val="tx1"/>
                </a:solidFill>
              </a:rPr>
              <a:t>分钟，一次安排</a:t>
            </a:r>
            <a:r>
              <a:rPr lang="en-US" altLang="zh-CN" dirty="0" smtClean="0">
                <a:solidFill>
                  <a:schemeClr val="tx1"/>
                </a:solidFill>
              </a:rPr>
              <a:t>2</a:t>
            </a:r>
            <a:r>
              <a:rPr lang="zh-CN" altLang="en-US" dirty="0" smtClean="0">
                <a:solidFill>
                  <a:schemeClr val="tx1"/>
                </a:solidFill>
              </a:rPr>
              <a:t>组。</a:t>
            </a:r>
            <a:endParaRPr lang="zh-CN" altLang="en-US" dirty="0">
              <a:solidFill>
                <a:schemeClr val="tx1"/>
              </a:solidFill>
            </a:endParaRPr>
          </a:p>
        </p:txBody>
      </p:sp>
      <p:sp>
        <p:nvSpPr>
          <p:cNvPr id="3" name="圆角矩形 2"/>
          <p:cNvSpPr/>
          <p:nvPr/>
        </p:nvSpPr>
        <p:spPr>
          <a:xfrm>
            <a:off x="7982665" y="2916621"/>
            <a:ext cx="45719" cy="757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0898"/>
                                        </p:tgtEl>
                                        <p:attrNameLst>
                                          <p:attrName>style.visibility</p:attrName>
                                        </p:attrNameLst>
                                      </p:cBhvr>
                                      <p:to>
                                        <p:strVal val="visible"/>
                                      </p:to>
                                    </p:set>
                                    <p:animEffect transition="in" filter="blinds(horizontal)">
                                      <p:cBhvr>
                                        <p:cTn id="7" dur="500"/>
                                        <p:tgtEl>
                                          <p:spTgt spid="8089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0900"/>
                                        </p:tgtEl>
                                        <p:attrNameLst>
                                          <p:attrName>style.visibility</p:attrName>
                                        </p:attrNameLst>
                                      </p:cBhvr>
                                      <p:to>
                                        <p:strVal val="visible"/>
                                      </p:to>
                                    </p:set>
                                    <p:animEffect transition="in" filter="blinds(horizontal)">
                                      <p:cBhvr>
                                        <p:cTn id="10" dur="500"/>
                                        <p:tgtEl>
                                          <p:spTgt spid="809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8" grpId="0" bldLvl="0" animBg="1"/>
      <p:bldP spid="80900" grpId="0"/>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56292" y="268779"/>
            <a:ext cx="6553200" cy="521970"/>
          </a:xfrm>
        </p:spPr>
        <p:txBody>
          <a:bodyPr/>
          <a:lstStyle/>
          <a:p>
            <a:r>
              <a:rPr lang="zh-CN" altLang="en-US" sz="2800" dirty="0" smtClean="0">
                <a:solidFill>
                  <a:schemeClr val="tx1"/>
                </a:solidFill>
              </a:rPr>
              <a:t>分享</a:t>
            </a:r>
            <a:endParaRPr lang="zh-CN" altLang="en-US" sz="2800" dirty="0" smtClean="0">
              <a:solidFill>
                <a:schemeClr val="tx1"/>
              </a:solidFill>
            </a:endParaRPr>
          </a:p>
        </p:txBody>
      </p:sp>
      <p:sp>
        <p:nvSpPr>
          <p:cNvPr id="80899" name="Rectangle 3"/>
          <p:cNvSpPr>
            <a:spLocks noChangeArrowheads="1"/>
          </p:cNvSpPr>
          <p:nvPr/>
        </p:nvSpPr>
        <p:spPr bwMode="auto">
          <a:xfrm>
            <a:off x="26670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defRPr sz="4400">
                <a:solidFill>
                  <a:srgbClr val="292929"/>
                </a:solidFill>
                <a:latin typeface="微软雅黑" panose="020B0503020204020204" pitchFamily="34" charset="-122"/>
                <a:ea typeface="宋体" panose="02010600030101010101" pitchFamily="2" charset="-122"/>
              </a:defRPr>
            </a:lvl1pPr>
            <a:lvl2pPr algn="ctr">
              <a:defRPr sz="4400">
                <a:solidFill>
                  <a:srgbClr val="292929"/>
                </a:solidFill>
                <a:latin typeface="微软雅黑" panose="020B0503020204020204" pitchFamily="34" charset="-122"/>
                <a:ea typeface="宋体" panose="02010600030101010101" pitchFamily="2" charset="-122"/>
              </a:defRPr>
            </a:lvl2pPr>
            <a:lvl3pPr algn="ctr">
              <a:defRPr sz="4400">
                <a:solidFill>
                  <a:srgbClr val="292929"/>
                </a:solidFill>
                <a:latin typeface="微软雅黑" panose="020B0503020204020204" pitchFamily="34" charset="-122"/>
                <a:ea typeface="宋体" panose="02010600030101010101" pitchFamily="2" charset="-122"/>
              </a:defRPr>
            </a:lvl3pPr>
            <a:lvl4pPr algn="ctr">
              <a:defRPr sz="4400">
                <a:solidFill>
                  <a:srgbClr val="292929"/>
                </a:solidFill>
                <a:latin typeface="微软雅黑" panose="020B0503020204020204" pitchFamily="34" charset="-122"/>
                <a:ea typeface="宋体" panose="02010600030101010101" pitchFamily="2" charset="-122"/>
              </a:defRPr>
            </a:lvl4pPr>
            <a:lvl5pPr algn="ctr">
              <a:defRPr sz="4400">
                <a:solidFill>
                  <a:srgbClr val="292929"/>
                </a:solidFill>
                <a:latin typeface="微软雅黑" panose="020B0503020204020204" pitchFamily="34" charset="-122"/>
                <a:ea typeface="宋体" panose="02010600030101010101" pitchFamily="2" charset="-122"/>
              </a:defRPr>
            </a:lvl5pPr>
            <a:lvl6pPr marL="457200" algn="ctr" fontAlgn="base">
              <a:spcBef>
                <a:spcPct val="0"/>
              </a:spcBef>
              <a:spcAft>
                <a:spcPct val="0"/>
              </a:spcAft>
              <a:defRPr sz="4400">
                <a:solidFill>
                  <a:srgbClr val="292929"/>
                </a:solidFill>
                <a:latin typeface="微软雅黑" panose="020B0503020204020204" pitchFamily="34" charset="-122"/>
                <a:ea typeface="宋体" panose="02010600030101010101" pitchFamily="2" charset="-122"/>
              </a:defRPr>
            </a:lvl6pPr>
            <a:lvl7pPr marL="914400" algn="ctr" fontAlgn="base">
              <a:spcBef>
                <a:spcPct val="0"/>
              </a:spcBef>
              <a:spcAft>
                <a:spcPct val="0"/>
              </a:spcAft>
              <a:defRPr sz="4400">
                <a:solidFill>
                  <a:srgbClr val="292929"/>
                </a:solidFill>
                <a:latin typeface="微软雅黑" panose="020B0503020204020204" pitchFamily="34" charset="-122"/>
                <a:ea typeface="宋体" panose="02010600030101010101" pitchFamily="2" charset="-122"/>
              </a:defRPr>
            </a:lvl7pPr>
            <a:lvl8pPr marL="1371600" algn="ctr" fontAlgn="base">
              <a:spcBef>
                <a:spcPct val="0"/>
              </a:spcBef>
              <a:spcAft>
                <a:spcPct val="0"/>
              </a:spcAft>
              <a:defRPr sz="4400">
                <a:solidFill>
                  <a:srgbClr val="292929"/>
                </a:solidFill>
                <a:latin typeface="微软雅黑" panose="020B0503020204020204" pitchFamily="34" charset="-122"/>
                <a:ea typeface="宋体" panose="02010600030101010101" pitchFamily="2" charset="-122"/>
              </a:defRPr>
            </a:lvl8pPr>
            <a:lvl9pPr marL="1828800" algn="ctr" fontAlgn="base">
              <a:spcBef>
                <a:spcPct val="0"/>
              </a:spcBef>
              <a:spcAft>
                <a:spcPct val="0"/>
              </a:spcAft>
              <a:defRPr sz="4400">
                <a:solidFill>
                  <a:srgbClr val="292929"/>
                </a:solidFill>
                <a:latin typeface="微软雅黑" panose="020B0503020204020204" pitchFamily="34" charset="-122"/>
                <a:ea typeface="宋体" panose="02010600030101010101" pitchFamily="2" charset="-122"/>
              </a:defRPr>
            </a:lvl9pPr>
          </a:lstStyle>
          <a:p>
            <a:endParaRPr lang="zh-CN" altLang="zh-CN"/>
          </a:p>
        </p:txBody>
      </p:sp>
      <p:sp>
        <p:nvSpPr>
          <p:cNvPr id="80900" name="Rectangle 4"/>
          <p:cNvSpPr>
            <a:spLocks noChangeArrowheads="1"/>
          </p:cNvSpPr>
          <p:nvPr/>
        </p:nvSpPr>
        <p:spPr bwMode="auto">
          <a:xfrm>
            <a:off x="573453" y="2420888"/>
            <a:ext cx="7620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defRPr sz="4400">
                <a:solidFill>
                  <a:srgbClr val="292929"/>
                </a:solidFill>
                <a:latin typeface="微软雅黑" panose="020B0503020204020204" pitchFamily="34" charset="-122"/>
                <a:ea typeface="宋体" panose="02010600030101010101" pitchFamily="2" charset="-122"/>
              </a:defRPr>
            </a:lvl1pPr>
            <a:lvl2pPr algn="ctr">
              <a:defRPr sz="4400">
                <a:solidFill>
                  <a:srgbClr val="292929"/>
                </a:solidFill>
                <a:latin typeface="微软雅黑" panose="020B0503020204020204" pitchFamily="34" charset="-122"/>
                <a:ea typeface="宋体" panose="02010600030101010101" pitchFamily="2" charset="-122"/>
              </a:defRPr>
            </a:lvl2pPr>
            <a:lvl3pPr algn="ctr">
              <a:defRPr sz="4400">
                <a:solidFill>
                  <a:srgbClr val="292929"/>
                </a:solidFill>
                <a:latin typeface="微软雅黑" panose="020B0503020204020204" pitchFamily="34" charset="-122"/>
                <a:ea typeface="宋体" panose="02010600030101010101" pitchFamily="2" charset="-122"/>
              </a:defRPr>
            </a:lvl3pPr>
            <a:lvl4pPr algn="ctr">
              <a:defRPr sz="4400">
                <a:solidFill>
                  <a:srgbClr val="292929"/>
                </a:solidFill>
                <a:latin typeface="微软雅黑" panose="020B0503020204020204" pitchFamily="34" charset="-122"/>
                <a:ea typeface="宋体" panose="02010600030101010101" pitchFamily="2" charset="-122"/>
              </a:defRPr>
            </a:lvl4pPr>
            <a:lvl5pPr algn="ctr">
              <a:defRPr sz="4400">
                <a:solidFill>
                  <a:srgbClr val="292929"/>
                </a:solidFill>
                <a:latin typeface="微软雅黑" panose="020B0503020204020204" pitchFamily="34" charset="-122"/>
                <a:ea typeface="宋体" panose="02010600030101010101" pitchFamily="2" charset="-122"/>
              </a:defRPr>
            </a:lvl5pPr>
            <a:lvl6pPr marL="457200" algn="ctr" fontAlgn="base">
              <a:spcBef>
                <a:spcPct val="0"/>
              </a:spcBef>
              <a:spcAft>
                <a:spcPct val="0"/>
              </a:spcAft>
              <a:defRPr sz="4400">
                <a:solidFill>
                  <a:srgbClr val="292929"/>
                </a:solidFill>
                <a:latin typeface="微软雅黑" panose="020B0503020204020204" pitchFamily="34" charset="-122"/>
                <a:ea typeface="宋体" panose="02010600030101010101" pitchFamily="2" charset="-122"/>
              </a:defRPr>
            </a:lvl6pPr>
            <a:lvl7pPr marL="914400" algn="ctr" fontAlgn="base">
              <a:spcBef>
                <a:spcPct val="0"/>
              </a:spcBef>
              <a:spcAft>
                <a:spcPct val="0"/>
              </a:spcAft>
              <a:defRPr sz="4400">
                <a:solidFill>
                  <a:srgbClr val="292929"/>
                </a:solidFill>
                <a:latin typeface="微软雅黑" panose="020B0503020204020204" pitchFamily="34" charset="-122"/>
                <a:ea typeface="宋体" panose="02010600030101010101" pitchFamily="2" charset="-122"/>
              </a:defRPr>
            </a:lvl7pPr>
            <a:lvl8pPr marL="1371600" algn="ctr" fontAlgn="base">
              <a:spcBef>
                <a:spcPct val="0"/>
              </a:spcBef>
              <a:spcAft>
                <a:spcPct val="0"/>
              </a:spcAft>
              <a:defRPr sz="4400">
                <a:solidFill>
                  <a:srgbClr val="292929"/>
                </a:solidFill>
                <a:latin typeface="微软雅黑" panose="020B0503020204020204" pitchFamily="34" charset="-122"/>
                <a:ea typeface="宋体" panose="02010600030101010101" pitchFamily="2" charset="-122"/>
              </a:defRPr>
            </a:lvl8pPr>
            <a:lvl9pPr marL="1828800" algn="ctr" fontAlgn="base">
              <a:spcBef>
                <a:spcPct val="0"/>
              </a:spcBef>
              <a:spcAft>
                <a:spcPct val="0"/>
              </a:spcAft>
              <a:defRPr sz="4400">
                <a:solidFill>
                  <a:srgbClr val="292929"/>
                </a:solidFill>
                <a:latin typeface="微软雅黑" panose="020B0503020204020204" pitchFamily="34" charset="-122"/>
                <a:ea typeface="宋体" panose="02010600030101010101" pitchFamily="2" charset="-122"/>
              </a:defRPr>
            </a:lvl9pPr>
          </a:lstStyle>
          <a:p>
            <a:endParaRPr lang="en-US" altLang="zh-CN" sz="4000" dirty="0">
              <a:solidFill>
                <a:schemeClr val="tx1"/>
              </a:solidFill>
              <a:latin typeface="Times New Roman" panose="02020603050405020304" pitchFamily="18" charset="0"/>
            </a:endParaRPr>
          </a:p>
        </p:txBody>
      </p:sp>
      <p:pic>
        <p:nvPicPr>
          <p:cNvPr id="4" name="图片 3"/>
          <p:cNvPicPr>
            <a:picLocks noChangeAspect="1"/>
          </p:cNvPicPr>
          <p:nvPr/>
        </p:nvPicPr>
        <p:blipFill>
          <a:blip r:embed="rId1"/>
          <a:stretch>
            <a:fillRect/>
          </a:stretch>
        </p:blipFill>
        <p:spPr>
          <a:xfrm>
            <a:off x="1187624" y="1931318"/>
            <a:ext cx="6711255" cy="326514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0898"/>
                                        </p:tgtEl>
                                        <p:attrNameLst>
                                          <p:attrName>style.visibility</p:attrName>
                                        </p:attrNameLst>
                                      </p:cBhvr>
                                      <p:to>
                                        <p:strVal val="visible"/>
                                      </p:to>
                                    </p:set>
                                    <p:animEffect transition="in" filter="blinds(horizontal)">
                                      <p:cBhvr>
                                        <p:cTn id="7" dur="500"/>
                                        <p:tgtEl>
                                          <p:spTgt spid="80898"/>
                                        </p:tgtEl>
                                      </p:cBhvr>
                                    </p:animEffect>
                                  </p:childTnLst>
                                </p:cTn>
                              </p:par>
                            </p:childTnLst>
                          </p:cTn>
                        </p:par>
                        <p:par>
                          <p:cTn id="8" fill="hold">
                            <p:stCondLst>
                              <p:cond delay="500"/>
                            </p:stCondLst>
                            <p:childTnLst>
                              <p:par>
                                <p:cTn id="9" presetID="3" presetClass="entr" presetSubtype="10" fill="hold" grpId="0" nodeType="afterEffect" nodePh="1">
                                  <p:stCondLst>
                                    <p:cond delay="0"/>
                                  </p:stCondLst>
                                  <p:endCondLst>
                                    <p:cond evt="begin" delay="0">
                                      <p:tn val="9"/>
                                    </p:cond>
                                  </p:endCondLst>
                                  <p:childTnLst>
                                    <p:set>
                                      <p:cBhvr>
                                        <p:cTn id="10" dur="1" fill="hold">
                                          <p:stCondLst>
                                            <p:cond delay="0"/>
                                          </p:stCondLst>
                                        </p:cTn>
                                        <p:tgtEl>
                                          <p:spTgt spid="80900"/>
                                        </p:tgtEl>
                                        <p:attrNameLst>
                                          <p:attrName>style.visibility</p:attrName>
                                        </p:attrNameLst>
                                      </p:cBhvr>
                                      <p:to>
                                        <p:strVal val="visible"/>
                                      </p:to>
                                    </p:set>
                                    <p:animEffect transition="in" filter="blinds(horizontal)">
                                      <p:cBhvr>
                                        <p:cTn id="11" dur="500"/>
                                        <p:tgtEl>
                                          <p:spTgt spid="809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8" grpId="0" bldLvl="0" animBg="1" autoUpdateAnimBg="0"/>
      <p:bldP spid="80900" grpId="0"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114712" y="269414"/>
            <a:ext cx="6553200" cy="521970"/>
          </a:xfrm>
        </p:spPr>
        <p:txBody>
          <a:bodyPr/>
          <a:lstStyle/>
          <a:p>
            <a:r>
              <a:rPr lang="zh-CN" altLang="en-US" sz="2800" dirty="0">
                <a:solidFill>
                  <a:schemeClr val="tx1"/>
                </a:solidFill>
              </a:rPr>
              <a:t>作业</a:t>
            </a:r>
            <a:endParaRPr lang="zh-CN" altLang="en-US" sz="2800" dirty="0">
              <a:solidFill>
                <a:schemeClr val="tx1"/>
              </a:solidFill>
            </a:endParaRPr>
          </a:p>
        </p:txBody>
      </p:sp>
      <p:sp>
        <p:nvSpPr>
          <p:cNvPr id="80899" name="Rectangle 3"/>
          <p:cNvSpPr>
            <a:spLocks noChangeArrowheads="1"/>
          </p:cNvSpPr>
          <p:nvPr/>
        </p:nvSpPr>
        <p:spPr bwMode="auto">
          <a:xfrm>
            <a:off x="26670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defRPr sz="4400">
                <a:solidFill>
                  <a:srgbClr val="292929"/>
                </a:solidFill>
                <a:latin typeface="微软雅黑" panose="020B0503020204020204" pitchFamily="34" charset="-122"/>
                <a:ea typeface="宋体" panose="02010600030101010101" pitchFamily="2" charset="-122"/>
              </a:defRPr>
            </a:lvl1pPr>
            <a:lvl2pPr algn="ctr">
              <a:defRPr sz="4400">
                <a:solidFill>
                  <a:srgbClr val="292929"/>
                </a:solidFill>
                <a:latin typeface="微软雅黑" panose="020B0503020204020204" pitchFamily="34" charset="-122"/>
                <a:ea typeface="宋体" panose="02010600030101010101" pitchFamily="2" charset="-122"/>
              </a:defRPr>
            </a:lvl2pPr>
            <a:lvl3pPr algn="ctr">
              <a:defRPr sz="4400">
                <a:solidFill>
                  <a:srgbClr val="292929"/>
                </a:solidFill>
                <a:latin typeface="微软雅黑" panose="020B0503020204020204" pitchFamily="34" charset="-122"/>
                <a:ea typeface="宋体" panose="02010600030101010101" pitchFamily="2" charset="-122"/>
              </a:defRPr>
            </a:lvl3pPr>
            <a:lvl4pPr algn="ctr">
              <a:defRPr sz="4400">
                <a:solidFill>
                  <a:srgbClr val="292929"/>
                </a:solidFill>
                <a:latin typeface="微软雅黑" panose="020B0503020204020204" pitchFamily="34" charset="-122"/>
                <a:ea typeface="宋体" panose="02010600030101010101" pitchFamily="2" charset="-122"/>
              </a:defRPr>
            </a:lvl4pPr>
            <a:lvl5pPr algn="ctr">
              <a:defRPr sz="4400">
                <a:solidFill>
                  <a:srgbClr val="292929"/>
                </a:solidFill>
                <a:latin typeface="微软雅黑" panose="020B0503020204020204" pitchFamily="34" charset="-122"/>
                <a:ea typeface="宋体" panose="02010600030101010101" pitchFamily="2" charset="-122"/>
              </a:defRPr>
            </a:lvl5pPr>
            <a:lvl6pPr marL="457200" algn="ctr" fontAlgn="base">
              <a:spcBef>
                <a:spcPct val="0"/>
              </a:spcBef>
              <a:spcAft>
                <a:spcPct val="0"/>
              </a:spcAft>
              <a:defRPr sz="4400">
                <a:solidFill>
                  <a:srgbClr val="292929"/>
                </a:solidFill>
                <a:latin typeface="微软雅黑" panose="020B0503020204020204" pitchFamily="34" charset="-122"/>
                <a:ea typeface="宋体" panose="02010600030101010101" pitchFamily="2" charset="-122"/>
              </a:defRPr>
            </a:lvl6pPr>
            <a:lvl7pPr marL="914400" algn="ctr" fontAlgn="base">
              <a:spcBef>
                <a:spcPct val="0"/>
              </a:spcBef>
              <a:spcAft>
                <a:spcPct val="0"/>
              </a:spcAft>
              <a:defRPr sz="4400">
                <a:solidFill>
                  <a:srgbClr val="292929"/>
                </a:solidFill>
                <a:latin typeface="微软雅黑" panose="020B0503020204020204" pitchFamily="34" charset="-122"/>
                <a:ea typeface="宋体" panose="02010600030101010101" pitchFamily="2" charset="-122"/>
              </a:defRPr>
            </a:lvl7pPr>
            <a:lvl8pPr marL="1371600" algn="ctr" fontAlgn="base">
              <a:spcBef>
                <a:spcPct val="0"/>
              </a:spcBef>
              <a:spcAft>
                <a:spcPct val="0"/>
              </a:spcAft>
              <a:defRPr sz="4400">
                <a:solidFill>
                  <a:srgbClr val="292929"/>
                </a:solidFill>
                <a:latin typeface="微软雅黑" panose="020B0503020204020204" pitchFamily="34" charset="-122"/>
                <a:ea typeface="宋体" panose="02010600030101010101" pitchFamily="2" charset="-122"/>
              </a:defRPr>
            </a:lvl8pPr>
            <a:lvl9pPr marL="1828800" algn="ctr" fontAlgn="base">
              <a:spcBef>
                <a:spcPct val="0"/>
              </a:spcBef>
              <a:spcAft>
                <a:spcPct val="0"/>
              </a:spcAft>
              <a:defRPr sz="4400">
                <a:solidFill>
                  <a:srgbClr val="292929"/>
                </a:solidFill>
                <a:latin typeface="微软雅黑" panose="020B0503020204020204" pitchFamily="34" charset="-122"/>
                <a:ea typeface="宋体" panose="02010600030101010101" pitchFamily="2" charset="-122"/>
              </a:defRPr>
            </a:lvl9pPr>
          </a:lstStyle>
          <a:p>
            <a:endParaRPr lang="zh-CN" altLang="zh-CN"/>
          </a:p>
        </p:txBody>
      </p:sp>
      <p:sp>
        <p:nvSpPr>
          <p:cNvPr id="80900" name="Rectangle 4"/>
          <p:cNvSpPr>
            <a:spLocks noChangeArrowheads="1"/>
          </p:cNvSpPr>
          <p:nvPr/>
        </p:nvSpPr>
        <p:spPr bwMode="auto">
          <a:xfrm>
            <a:off x="573453" y="2420888"/>
            <a:ext cx="7620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defRPr sz="4400">
                <a:solidFill>
                  <a:srgbClr val="292929"/>
                </a:solidFill>
                <a:latin typeface="微软雅黑" panose="020B0503020204020204" pitchFamily="34" charset="-122"/>
                <a:ea typeface="宋体" panose="02010600030101010101" pitchFamily="2" charset="-122"/>
              </a:defRPr>
            </a:lvl1pPr>
            <a:lvl2pPr algn="ctr">
              <a:defRPr sz="4400">
                <a:solidFill>
                  <a:srgbClr val="292929"/>
                </a:solidFill>
                <a:latin typeface="微软雅黑" panose="020B0503020204020204" pitchFamily="34" charset="-122"/>
                <a:ea typeface="宋体" panose="02010600030101010101" pitchFamily="2" charset="-122"/>
              </a:defRPr>
            </a:lvl2pPr>
            <a:lvl3pPr algn="ctr">
              <a:defRPr sz="4400">
                <a:solidFill>
                  <a:srgbClr val="292929"/>
                </a:solidFill>
                <a:latin typeface="微软雅黑" panose="020B0503020204020204" pitchFamily="34" charset="-122"/>
                <a:ea typeface="宋体" panose="02010600030101010101" pitchFamily="2" charset="-122"/>
              </a:defRPr>
            </a:lvl3pPr>
            <a:lvl4pPr algn="ctr">
              <a:defRPr sz="4400">
                <a:solidFill>
                  <a:srgbClr val="292929"/>
                </a:solidFill>
                <a:latin typeface="微软雅黑" panose="020B0503020204020204" pitchFamily="34" charset="-122"/>
                <a:ea typeface="宋体" panose="02010600030101010101" pitchFamily="2" charset="-122"/>
              </a:defRPr>
            </a:lvl4pPr>
            <a:lvl5pPr algn="ctr">
              <a:defRPr sz="4400">
                <a:solidFill>
                  <a:srgbClr val="292929"/>
                </a:solidFill>
                <a:latin typeface="微软雅黑" panose="020B0503020204020204" pitchFamily="34" charset="-122"/>
                <a:ea typeface="宋体" panose="02010600030101010101" pitchFamily="2" charset="-122"/>
              </a:defRPr>
            </a:lvl5pPr>
            <a:lvl6pPr marL="457200" algn="ctr" fontAlgn="base">
              <a:spcBef>
                <a:spcPct val="0"/>
              </a:spcBef>
              <a:spcAft>
                <a:spcPct val="0"/>
              </a:spcAft>
              <a:defRPr sz="4400">
                <a:solidFill>
                  <a:srgbClr val="292929"/>
                </a:solidFill>
                <a:latin typeface="微软雅黑" panose="020B0503020204020204" pitchFamily="34" charset="-122"/>
                <a:ea typeface="宋体" panose="02010600030101010101" pitchFamily="2" charset="-122"/>
              </a:defRPr>
            </a:lvl6pPr>
            <a:lvl7pPr marL="914400" algn="ctr" fontAlgn="base">
              <a:spcBef>
                <a:spcPct val="0"/>
              </a:spcBef>
              <a:spcAft>
                <a:spcPct val="0"/>
              </a:spcAft>
              <a:defRPr sz="4400">
                <a:solidFill>
                  <a:srgbClr val="292929"/>
                </a:solidFill>
                <a:latin typeface="微软雅黑" panose="020B0503020204020204" pitchFamily="34" charset="-122"/>
                <a:ea typeface="宋体" panose="02010600030101010101" pitchFamily="2" charset="-122"/>
              </a:defRPr>
            </a:lvl7pPr>
            <a:lvl8pPr marL="1371600" algn="ctr" fontAlgn="base">
              <a:spcBef>
                <a:spcPct val="0"/>
              </a:spcBef>
              <a:spcAft>
                <a:spcPct val="0"/>
              </a:spcAft>
              <a:defRPr sz="4400">
                <a:solidFill>
                  <a:srgbClr val="292929"/>
                </a:solidFill>
                <a:latin typeface="微软雅黑" panose="020B0503020204020204" pitchFamily="34" charset="-122"/>
                <a:ea typeface="宋体" panose="02010600030101010101" pitchFamily="2" charset="-122"/>
              </a:defRPr>
            </a:lvl8pPr>
            <a:lvl9pPr marL="1828800" algn="ctr" fontAlgn="base">
              <a:spcBef>
                <a:spcPct val="0"/>
              </a:spcBef>
              <a:spcAft>
                <a:spcPct val="0"/>
              </a:spcAft>
              <a:defRPr sz="4400">
                <a:solidFill>
                  <a:srgbClr val="292929"/>
                </a:solidFill>
                <a:latin typeface="微软雅黑" panose="020B0503020204020204" pitchFamily="34" charset="-122"/>
                <a:ea typeface="宋体" panose="02010600030101010101" pitchFamily="2" charset="-122"/>
              </a:defRPr>
            </a:lvl9pPr>
          </a:lstStyle>
          <a:p>
            <a:endParaRPr lang="en-US" altLang="zh-CN" sz="4000" dirty="0">
              <a:solidFill>
                <a:schemeClr val="tx1"/>
              </a:solidFill>
              <a:latin typeface="Times New Roman" panose="02020603050405020304" pitchFamily="18" charset="0"/>
            </a:endParaRPr>
          </a:p>
        </p:txBody>
      </p:sp>
      <p:sp>
        <p:nvSpPr>
          <p:cNvPr id="2" name="圆角矩形 1"/>
          <p:cNvSpPr/>
          <p:nvPr/>
        </p:nvSpPr>
        <p:spPr>
          <a:xfrm>
            <a:off x="899592" y="1988840"/>
            <a:ext cx="7596336" cy="352839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dirty="0">
                <a:solidFill>
                  <a:schemeClr val="tx1"/>
                </a:solidFill>
              </a:rPr>
              <a:t>具体任务：</a:t>
            </a:r>
            <a:endParaRPr lang="zh-CN" altLang="en-US" sz="2400" dirty="0">
              <a:solidFill>
                <a:schemeClr val="tx1"/>
              </a:solidFill>
            </a:endParaRPr>
          </a:p>
          <a:p>
            <a:r>
              <a:rPr lang="zh-CN" altLang="en-US" sz="2400" dirty="0">
                <a:solidFill>
                  <a:schemeClr val="tx1"/>
                </a:solidFill>
              </a:rPr>
              <a:t>假设你是某公司的计算机专业技术人员， 日照职业技术学院的教辅人员的计算机中已经安装</a:t>
            </a:r>
            <a:r>
              <a:rPr lang="en-US" altLang="zh-CN" sz="2400" dirty="0">
                <a:solidFill>
                  <a:schemeClr val="tx1"/>
                </a:solidFill>
              </a:rPr>
              <a:t>Windows </a:t>
            </a:r>
            <a:r>
              <a:rPr lang="en-US" altLang="zh-CN" sz="2400" dirty="0" err="1">
                <a:solidFill>
                  <a:schemeClr val="tx1"/>
                </a:solidFill>
              </a:rPr>
              <a:t>xp</a:t>
            </a:r>
            <a:r>
              <a:rPr lang="zh-CN" altLang="en-US" sz="2400" dirty="0">
                <a:solidFill>
                  <a:schemeClr val="tx1"/>
                </a:solidFill>
              </a:rPr>
              <a:t>或者</a:t>
            </a:r>
            <a:r>
              <a:rPr lang="en-US" altLang="zh-CN" sz="2400" dirty="0" err="1">
                <a:solidFill>
                  <a:schemeClr val="tx1"/>
                </a:solidFill>
              </a:rPr>
              <a:t>Win7</a:t>
            </a:r>
            <a:r>
              <a:rPr lang="zh-CN" altLang="en-US" sz="2400" dirty="0">
                <a:solidFill>
                  <a:schemeClr val="tx1"/>
                </a:solidFill>
              </a:rPr>
              <a:t>，不想卸载，要求增加安装</a:t>
            </a:r>
            <a:r>
              <a:rPr lang="en-US" altLang="zh-CN" sz="2400" dirty="0" err="1">
                <a:solidFill>
                  <a:schemeClr val="tx1"/>
                </a:solidFill>
              </a:rPr>
              <a:t>RHEL7</a:t>
            </a:r>
            <a:r>
              <a:rPr lang="en-US" altLang="zh-CN" sz="2400" dirty="0">
                <a:solidFill>
                  <a:schemeClr val="tx1"/>
                </a:solidFill>
              </a:rPr>
              <a:t> AS</a:t>
            </a:r>
            <a:r>
              <a:rPr lang="zh-CN" altLang="en-US" sz="2400" dirty="0">
                <a:solidFill>
                  <a:schemeClr val="tx1"/>
                </a:solidFill>
              </a:rPr>
              <a:t>并保证原来的</a:t>
            </a:r>
            <a:r>
              <a:rPr lang="en-US" altLang="zh-CN" sz="2400" dirty="0">
                <a:solidFill>
                  <a:schemeClr val="tx1"/>
                </a:solidFill>
              </a:rPr>
              <a:t>Windows </a:t>
            </a:r>
            <a:r>
              <a:rPr lang="en-US" altLang="zh-CN" sz="2400" dirty="0" err="1">
                <a:solidFill>
                  <a:schemeClr val="tx1"/>
                </a:solidFill>
              </a:rPr>
              <a:t>xp</a:t>
            </a:r>
            <a:r>
              <a:rPr lang="en-US" altLang="zh-CN" sz="2400" dirty="0">
                <a:solidFill>
                  <a:schemeClr val="tx1"/>
                </a:solidFill>
              </a:rPr>
              <a:t>/</a:t>
            </a:r>
            <a:r>
              <a:rPr lang="en-US" altLang="zh-CN" sz="2400" dirty="0" err="1">
                <a:solidFill>
                  <a:schemeClr val="tx1"/>
                </a:solidFill>
              </a:rPr>
              <a:t>Win7</a:t>
            </a:r>
            <a:r>
              <a:rPr lang="zh-CN" altLang="en-US" sz="2400" dirty="0">
                <a:solidFill>
                  <a:schemeClr val="tx1"/>
                </a:solidFill>
              </a:rPr>
              <a:t>仍可使用，并且不能使电脑性能有太多负担，请予以解决</a:t>
            </a:r>
            <a:r>
              <a:rPr lang="zh-CN" altLang="en-US" dirty="0">
                <a:solidFill>
                  <a:schemeClr val="tx1"/>
                </a:solidFill>
              </a:rPr>
              <a:t>。</a:t>
            </a:r>
            <a:endParaRPr lang="zh-CN" altLang="en-US" dirty="0">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0898"/>
                                        </p:tgtEl>
                                        <p:attrNameLst>
                                          <p:attrName>style.visibility</p:attrName>
                                        </p:attrNameLst>
                                      </p:cBhvr>
                                      <p:to>
                                        <p:strVal val="visible"/>
                                      </p:to>
                                    </p:set>
                                    <p:animEffect transition="in" filter="blinds(horizontal)">
                                      <p:cBhvr>
                                        <p:cTn id="7" dur="500"/>
                                        <p:tgtEl>
                                          <p:spTgt spid="80898"/>
                                        </p:tgtEl>
                                      </p:cBhvr>
                                    </p:animEffect>
                                  </p:childTnLst>
                                </p:cTn>
                              </p:par>
                            </p:childTnLst>
                          </p:cTn>
                        </p:par>
                        <p:par>
                          <p:cTn id="8" fill="hold">
                            <p:stCondLst>
                              <p:cond delay="500"/>
                            </p:stCondLst>
                            <p:childTnLst>
                              <p:par>
                                <p:cTn id="9" presetID="3" presetClass="entr" presetSubtype="10" fill="hold" grpId="0" nodeType="afterEffect" nodePh="1">
                                  <p:stCondLst>
                                    <p:cond delay="0"/>
                                  </p:stCondLst>
                                  <p:endCondLst>
                                    <p:cond evt="begin" delay="0">
                                      <p:tn val="9"/>
                                    </p:cond>
                                  </p:endCondLst>
                                  <p:childTnLst>
                                    <p:set>
                                      <p:cBhvr>
                                        <p:cTn id="10" dur="1" fill="hold">
                                          <p:stCondLst>
                                            <p:cond delay="0"/>
                                          </p:stCondLst>
                                        </p:cTn>
                                        <p:tgtEl>
                                          <p:spTgt spid="80900"/>
                                        </p:tgtEl>
                                        <p:attrNameLst>
                                          <p:attrName>style.visibility</p:attrName>
                                        </p:attrNameLst>
                                      </p:cBhvr>
                                      <p:to>
                                        <p:strVal val="visible"/>
                                      </p:to>
                                    </p:set>
                                    <p:animEffect transition="in" filter="blinds(horizontal)">
                                      <p:cBhvr>
                                        <p:cTn id="11" dur="500"/>
                                        <p:tgtEl>
                                          <p:spTgt spid="809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8" grpId="0" bldLvl="0" animBg="1" autoUpdateAnimBg="0"/>
      <p:bldP spid="80900"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AutoShape 2"/>
          <p:cNvSpPr>
            <a:spLocks noChangeArrowheads="1"/>
          </p:cNvSpPr>
          <p:nvPr/>
        </p:nvSpPr>
        <p:spPr bwMode="auto">
          <a:xfrm>
            <a:off x="2916238" y="690562"/>
            <a:ext cx="6552306" cy="5330725"/>
          </a:xfrm>
          <a:prstGeom prst="cloudCallout">
            <a:avLst>
              <a:gd name="adj1" fmla="val -59921"/>
              <a:gd name="adj2" fmla="val 28278"/>
            </a:avLst>
          </a:prstGeom>
          <a:solidFill>
            <a:srgbClr val="CC99FF">
              <a:alpha val="38823"/>
            </a:srgbClr>
          </a:solidFill>
          <a:ln w="9360">
            <a:solidFill>
              <a:srgbClr val="000000"/>
            </a:solidFill>
            <a:round/>
          </a:ln>
        </p:spPr>
        <p:txBody>
          <a:bodyPr wrap="none"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sz="3600">
              <a:solidFill>
                <a:srgbClr val="000000"/>
              </a:solidFill>
              <a:latin typeface="Arial" panose="020B0604020202020204" pitchFamily="34" charset="0"/>
              <a:ea typeface="黑体" panose="02010609060101010101" pitchFamily="49" charset="-122"/>
            </a:endParaRPr>
          </a:p>
        </p:txBody>
      </p:sp>
      <p:sp>
        <p:nvSpPr>
          <p:cNvPr id="20483" name="Rectangle 3"/>
          <p:cNvSpPr>
            <a:spLocks noGrp="1" noChangeArrowheads="1"/>
          </p:cNvSpPr>
          <p:nvPr>
            <p:ph type="body" idx="4294967295"/>
          </p:nvPr>
        </p:nvSpPr>
        <p:spPr>
          <a:xfrm>
            <a:off x="3421063" y="1546225"/>
            <a:ext cx="4995862" cy="3546741"/>
          </a:xfrm>
        </p:spPr>
        <p:txBody>
          <a:bodyPr lIns="90000" tIns="46800" rIns="90000" bIns="46800">
            <a:spAutoFit/>
          </a:bodyPr>
          <a:lstStyle/>
          <a:p>
            <a:pPr marL="344170" defTabSz="449580" eaLnBrk="1" hangingPunct="1">
              <a:spcBef>
                <a:spcPts val="525"/>
              </a:spcBef>
              <a:buClrTx/>
              <a:buFont typeface="Wingdings" panose="05000000000000000000" pitchFamily="2" charset="2"/>
              <a:buChar char="Ø"/>
              <a:tabLst>
                <a:tab pos="912495" algn="l"/>
                <a:tab pos="1826895" algn="l"/>
                <a:tab pos="2741295" algn="l"/>
                <a:tab pos="3655695" algn="l"/>
                <a:tab pos="4570095" algn="l"/>
                <a:tab pos="5484495" algn="l"/>
                <a:tab pos="6398895" algn="l"/>
                <a:tab pos="7313295" algn="l"/>
                <a:tab pos="8227695" algn="l"/>
                <a:tab pos="9142095" algn="l"/>
                <a:tab pos="10056495" algn="l"/>
              </a:tabLst>
            </a:pPr>
            <a:r>
              <a:rPr lang="en-US" altLang="zh-CN" sz="2100" dirty="0" smtClean="0">
                <a:ea typeface="宋体" panose="02010600030101010101" pitchFamily="2" charset="-122"/>
              </a:rPr>
              <a:t>   Unix</a:t>
            </a:r>
            <a:r>
              <a:rPr lang="zh-CN" altLang="en-US" sz="2100" dirty="0" smtClean="0">
                <a:ea typeface="宋体" panose="02010600030101010101" pitchFamily="2" charset="-122"/>
              </a:rPr>
              <a:t>是由美国电话电报公司</a:t>
            </a:r>
            <a:r>
              <a:rPr lang="en-US" altLang="zh-CN" sz="2100" dirty="0" smtClean="0">
                <a:ea typeface="宋体" panose="02010600030101010101" pitchFamily="2" charset="-122"/>
              </a:rPr>
              <a:t>(AT&amp;T)</a:t>
            </a:r>
            <a:r>
              <a:rPr lang="zh-CN" altLang="en-US" sz="2100" dirty="0" smtClean="0">
                <a:ea typeface="宋体" panose="02010600030101010101" pitchFamily="2" charset="-122"/>
              </a:rPr>
              <a:t>贝尔实验室的两个工程师所创造的操作系统，它允许计算机同时处理多用户和程序。目前大型政府单位、大型企业、航空公司、金融机构多在使用，价钱昂贵，但性能和稳定性也相当地好。</a:t>
            </a:r>
            <a:endParaRPr lang="en-US" altLang="zh-CN" sz="2100" dirty="0" smtClean="0">
              <a:ea typeface="宋体" panose="02010600030101010101" pitchFamily="2" charset="-122"/>
            </a:endParaRPr>
          </a:p>
          <a:p>
            <a:pPr marL="344170" defTabSz="449580" eaLnBrk="1" hangingPunct="1">
              <a:spcBef>
                <a:spcPts val="525"/>
              </a:spcBef>
              <a:buClrTx/>
              <a:buFont typeface="Wingdings" panose="05000000000000000000" pitchFamily="2" charset="2"/>
              <a:buChar char="Ø"/>
              <a:tabLst>
                <a:tab pos="912495" algn="l"/>
                <a:tab pos="1826895" algn="l"/>
                <a:tab pos="2741295" algn="l"/>
                <a:tab pos="3655695" algn="l"/>
                <a:tab pos="4570095" algn="l"/>
                <a:tab pos="5484495" algn="l"/>
                <a:tab pos="6398895" algn="l"/>
                <a:tab pos="7313295" algn="l"/>
                <a:tab pos="8227695" algn="l"/>
                <a:tab pos="9142095" algn="l"/>
                <a:tab pos="10056495" algn="l"/>
              </a:tabLst>
            </a:pPr>
            <a:endParaRPr lang="en-US" altLang="zh-CN" sz="2100" dirty="0">
              <a:ea typeface="宋体" panose="02010600030101010101" pitchFamily="2" charset="-122"/>
            </a:endParaRPr>
          </a:p>
          <a:p>
            <a:pPr marL="344170" defTabSz="449580" eaLnBrk="1" hangingPunct="1">
              <a:spcBef>
                <a:spcPts val="525"/>
              </a:spcBef>
              <a:buClrTx/>
              <a:buFont typeface="Wingdings" panose="05000000000000000000" pitchFamily="2" charset="2"/>
              <a:buChar char="Ø"/>
              <a:tabLst>
                <a:tab pos="912495" algn="l"/>
                <a:tab pos="1826895" algn="l"/>
                <a:tab pos="2741295" algn="l"/>
                <a:tab pos="3655695" algn="l"/>
                <a:tab pos="4570095" algn="l"/>
                <a:tab pos="5484495" algn="l"/>
                <a:tab pos="6398895" algn="l"/>
                <a:tab pos="7313295" algn="l"/>
                <a:tab pos="8227695" algn="l"/>
                <a:tab pos="9142095" algn="l"/>
                <a:tab pos="10056495" algn="l"/>
              </a:tabLst>
            </a:pPr>
            <a:r>
              <a:rPr lang="zh-CN" altLang="zh-CN" sz="2400" dirty="0"/>
              <a:t>肯·汤普逊</a:t>
            </a:r>
            <a:r>
              <a:rPr lang="en-US" altLang="zh-CN" sz="2400" dirty="0" err="1"/>
              <a:t>Ken.Thompson</a:t>
            </a:r>
            <a:r>
              <a:rPr lang="zh-CN" altLang="zh-CN" sz="2400" dirty="0"/>
              <a:t>和丹尼斯·里奇</a:t>
            </a:r>
            <a:r>
              <a:rPr lang="en-US" altLang="zh-CN" sz="2400" dirty="0"/>
              <a:t>Dennis Ritchie </a:t>
            </a:r>
            <a:endParaRPr lang="zh-CN" altLang="en-US" sz="2100" dirty="0" smtClean="0">
              <a:ea typeface="宋体" panose="02010600030101010101" pitchFamily="2" charset="-122"/>
            </a:endParaRPr>
          </a:p>
        </p:txBody>
      </p:sp>
      <p:pic>
        <p:nvPicPr>
          <p:cNvPr id="20484" name="Picture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041400" y="4292600"/>
            <a:ext cx="1660525"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Text Box 5"/>
          <p:cNvSpPr txBox="1">
            <a:spLocks noChangeArrowheads="1"/>
          </p:cNvSpPr>
          <p:nvPr/>
        </p:nvSpPr>
        <p:spPr bwMode="auto">
          <a:xfrm>
            <a:off x="3995738" y="476250"/>
            <a:ext cx="496887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defTabSz="44958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ea typeface="宋体" panose="02010600030101010101" pitchFamily="2" charset="-122"/>
              </a:defRPr>
            </a:lvl1pPr>
            <a:lvl2pPr marL="742950" indent="-285750" defTabSz="44958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ea typeface="宋体" panose="02010600030101010101" pitchFamily="2" charset="-122"/>
              </a:defRPr>
            </a:lvl2pPr>
            <a:lvl3pPr marL="1143000" indent="-228600" defTabSz="44958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ea typeface="宋体" panose="02010600030101010101" pitchFamily="2" charset="-122"/>
              </a:defRPr>
            </a:lvl3pPr>
            <a:lvl4pPr marL="1600200" indent="-228600" defTabSz="44958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ea typeface="宋体" panose="02010600030101010101" pitchFamily="2" charset="-122"/>
              </a:defRPr>
            </a:lvl4pPr>
            <a:lvl5pPr marL="2057400" indent="-228600" defTabSz="44958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ea typeface="宋体" panose="02010600030101010101" pitchFamily="2" charset="-122"/>
              </a:defRPr>
            </a:lvl5pPr>
            <a:lvl6pPr marL="2514600" indent="-228600" defTabSz="44958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ea typeface="宋体" panose="02010600030101010101" pitchFamily="2" charset="-122"/>
              </a:defRPr>
            </a:lvl6pPr>
            <a:lvl7pPr marL="2971800" indent="-228600" defTabSz="44958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ea typeface="宋体" panose="02010600030101010101" pitchFamily="2" charset="-122"/>
              </a:defRPr>
            </a:lvl7pPr>
            <a:lvl8pPr marL="3429000" indent="-228600" defTabSz="44958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ea typeface="宋体" panose="02010600030101010101" pitchFamily="2" charset="-122"/>
              </a:defRPr>
            </a:lvl8pPr>
            <a:lvl9pPr marL="3886200" indent="-228600" defTabSz="44958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ea typeface="宋体" panose="02010600030101010101" pitchFamily="2" charset="-122"/>
              </a:defRPr>
            </a:lvl9pPr>
          </a:lstStyle>
          <a:p>
            <a:pPr algn="ctr">
              <a:spcBef>
                <a:spcPts val="2250"/>
              </a:spcBef>
              <a:buFont typeface="Arial" panose="020B0604020202020204" pitchFamily="34" charset="0"/>
              <a:buNone/>
            </a:pPr>
            <a:r>
              <a:rPr lang="zh-CN" altLang="en-US" sz="3600" b="1">
                <a:solidFill>
                  <a:srgbClr val="6600CC"/>
                </a:solidFill>
                <a:latin typeface="Arial" panose="020B0604020202020204" pitchFamily="34" charset="0"/>
              </a:rPr>
              <a:t>世界上第一个完善的网络操作系统</a:t>
            </a:r>
            <a:endParaRPr lang="zh-CN" altLang="en-US" sz="3600" b="1">
              <a:solidFill>
                <a:srgbClr val="6600CC"/>
              </a:solidFill>
              <a:latin typeface="Arial" panose="020B0604020202020204" pitchFamily="34" charset="0"/>
            </a:endParaRPr>
          </a:p>
        </p:txBody>
      </p:sp>
    </p:spTree>
  </p:cSld>
  <p:clrMapOvr>
    <a:masterClrMapping/>
  </p:clrMapOvr>
  <p:transition spd="med">
    <p:random/>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77593" y="1249156"/>
            <a:ext cx="1551707" cy="648896"/>
          </a:xfrm>
          <a:prstGeom prst="rect">
            <a:avLst/>
          </a:prstGeom>
          <a:noFill/>
        </p:spPr>
        <p:txBody>
          <a:bodyPr wrap="none" lIns="0" tIns="0" rIns="0">
            <a:spAutoFit/>
          </a:bodyPr>
          <a:lstStyle/>
          <a:p>
            <a:pPr fontAlgn="auto">
              <a:lnSpc>
                <a:spcPts val="4700"/>
              </a:lnSpc>
              <a:spcBef>
                <a:spcPts val="0"/>
              </a:spcBef>
              <a:spcAft>
                <a:spcPts val="0"/>
              </a:spcAft>
              <a:defRPr/>
            </a:pPr>
            <a:r>
              <a:rPr lang="zh-CN" altLang="en-US" sz="4395" dirty="0" smtClean="0">
                <a:solidFill>
                  <a:srgbClr val="292929"/>
                </a:solidFill>
                <a:latin typeface="Times New Roman" panose="02020603050405020304" pitchFamily="18" charset="0"/>
                <a:ea typeface="+mn-ea"/>
                <a:cs typeface="Times New Roman" panose="02020603050405020304" pitchFamily="18" charset="0"/>
              </a:rPr>
              <a:t>作   业</a:t>
            </a:r>
            <a:endParaRPr lang="en-US" altLang="zh-CN" sz="4395" dirty="0">
              <a:solidFill>
                <a:srgbClr val="292929"/>
              </a:solidFill>
              <a:latin typeface="Times New Roman" panose="02020603050405020304" pitchFamily="18" charset="0"/>
              <a:ea typeface="+mn-ea"/>
              <a:cs typeface="Times New Roman" panose="02020603050405020304" pitchFamily="18" charset="0"/>
            </a:endParaRPr>
          </a:p>
        </p:txBody>
      </p:sp>
      <p:sp>
        <p:nvSpPr>
          <p:cNvPr id="3" name="TextBox 1"/>
          <p:cNvSpPr txBox="1"/>
          <p:nvPr/>
        </p:nvSpPr>
        <p:spPr>
          <a:xfrm>
            <a:off x="914400" y="2349500"/>
            <a:ext cx="7840288" cy="3508653"/>
          </a:xfrm>
          <a:prstGeom prst="rect">
            <a:avLst/>
          </a:prstGeom>
          <a:noFill/>
        </p:spPr>
        <p:txBody>
          <a:bodyPr wrap="none" lIns="0" tIns="0" rIns="0">
            <a:spAutoFit/>
          </a:bodyPr>
          <a:lstStyle/>
          <a:p>
            <a:pPr marL="514350" indent="-514350" fontAlgn="auto">
              <a:lnSpc>
                <a:spcPts val="3000"/>
              </a:lnSpc>
              <a:spcBef>
                <a:spcPts val="1800"/>
              </a:spcBef>
              <a:spcAft>
                <a:spcPts val="0"/>
              </a:spcAft>
              <a:buFont typeface="+mj-lt"/>
              <a:buAutoNum type="arabicPeriod"/>
              <a:defRPr/>
            </a:pPr>
            <a:r>
              <a:rPr lang="en-US" altLang="zh-CN" sz="2800" dirty="0" smtClean="0">
                <a:solidFill>
                  <a:srgbClr val="292929"/>
                </a:solidFill>
                <a:latin typeface="Times New Roman" panose="02020603050405020304" pitchFamily="18" charset="0"/>
                <a:ea typeface="+mn-ea"/>
                <a:cs typeface="Times New Roman" panose="02020603050405020304" pitchFamily="18" charset="0"/>
              </a:rPr>
              <a:t>Linux</a:t>
            </a:r>
            <a:r>
              <a:rPr lang="zh-CN" altLang="en-US" sz="2800" dirty="0" smtClean="0">
                <a:solidFill>
                  <a:srgbClr val="292929"/>
                </a:solidFill>
                <a:latin typeface="Times New Roman" panose="02020603050405020304" pitchFamily="18" charset="0"/>
                <a:ea typeface="+mn-ea"/>
                <a:cs typeface="Times New Roman" panose="02020603050405020304" pitchFamily="18" charset="0"/>
              </a:rPr>
              <a:t>那么好，为什么身边的人很少有使用的？</a:t>
            </a:r>
            <a:endParaRPr lang="en-US" altLang="zh-CN" sz="2800" dirty="0" smtClean="0">
              <a:solidFill>
                <a:srgbClr val="292929"/>
              </a:solidFill>
              <a:latin typeface="Times New Roman" panose="02020603050405020304" pitchFamily="18" charset="0"/>
              <a:ea typeface="+mn-ea"/>
              <a:cs typeface="Times New Roman" panose="02020603050405020304" pitchFamily="18" charset="0"/>
            </a:endParaRPr>
          </a:p>
          <a:p>
            <a:pPr marL="514350" indent="-514350" fontAlgn="auto">
              <a:lnSpc>
                <a:spcPts val="3000"/>
              </a:lnSpc>
              <a:spcBef>
                <a:spcPts val="1800"/>
              </a:spcBef>
              <a:spcAft>
                <a:spcPts val="0"/>
              </a:spcAft>
              <a:buFont typeface="+mj-lt"/>
              <a:buAutoNum type="arabicPeriod"/>
              <a:defRPr/>
            </a:pPr>
            <a:r>
              <a:rPr lang="en-US" altLang="zh-CN" sz="2800" dirty="0" smtClean="0">
                <a:solidFill>
                  <a:srgbClr val="292929"/>
                </a:solidFill>
                <a:latin typeface="Times New Roman" panose="02020603050405020304" pitchFamily="18" charset="0"/>
                <a:ea typeface="+mn-ea"/>
                <a:cs typeface="Times New Roman" panose="02020603050405020304" pitchFamily="18" charset="0"/>
              </a:rPr>
              <a:t>Linux</a:t>
            </a:r>
            <a:r>
              <a:rPr lang="zh-CN" altLang="en-US" sz="2800" dirty="0" smtClean="0">
                <a:solidFill>
                  <a:srgbClr val="292929"/>
                </a:solidFill>
                <a:latin typeface="Times New Roman" panose="02020603050405020304" pitchFamily="18" charset="0"/>
                <a:ea typeface="+mn-ea"/>
                <a:cs typeface="Times New Roman" panose="02020603050405020304" pitchFamily="18" charset="0"/>
              </a:rPr>
              <a:t>企业版都有哪些？</a:t>
            </a:r>
            <a:endParaRPr lang="en-US" altLang="zh-CN" sz="2800" dirty="0" smtClean="0">
              <a:solidFill>
                <a:srgbClr val="292929"/>
              </a:solidFill>
              <a:latin typeface="Times New Roman" panose="02020603050405020304" pitchFamily="18" charset="0"/>
              <a:ea typeface="+mn-ea"/>
              <a:cs typeface="Times New Roman" panose="02020603050405020304" pitchFamily="18" charset="0"/>
            </a:endParaRPr>
          </a:p>
          <a:p>
            <a:pPr marL="514350" indent="-514350" fontAlgn="auto">
              <a:lnSpc>
                <a:spcPts val="3000"/>
              </a:lnSpc>
              <a:spcBef>
                <a:spcPts val="1800"/>
              </a:spcBef>
              <a:spcAft>
                <a:spcPts val="0"/>
              </a:spcAft>
              <a:buFont typeface="+mj-lt"/>
              <a:buAutoNum type="arabicPeriod"/>
              <a:defRPr/>
            </a:pPr>
            <a:r>
              <a:rPr lang="en-US" altLang="zh-CN" sz="2800" dirty="0" smtClean="0">
                <a:solidFill>
                  <a:srgbClr val="292929"/>
                </a:solidFill>
                <a:latin typeface="Times New Roman" panose="02020603050405020304" pitchFamily="18" charset="0"/>
                <a:ea typeface="+mn-ea"/>
                <a:cs typeface="Times New Roman" panose="02020603050405020304" pitchFamily="18" charset="0"/>
              </a:rPr>
              <a:t>Cpu</a:t>
            </a:r>
            <a:endParaRPr lang="en-US" altLang="zh-CN" sz="2800" dirty="0" smtClean="0">
              <a:solidFill>
                <a:srgbClr val="292929"/>
              </a:solidFill>
              <a:latin typeface="Times New Roman" panose="02020603050405020304" pitchFamily="18" charset="0"/>
              <a:ea typeface="+mn-ea"/>
              <a:cs typeface="Times New Roman" panose="02020603050405020304" pitchFamily="18" charset="0"/>
            </a:endParaRPr>
          </a:p>
          <a:p>
            <a:pPr marL="514350" indent="-514350" fontAlgn="auto">
              <a:lnSpc>
                <a:spcPts val="3000"/>
              </a:lnSpc>
              <a:spcBef>
                <a:spcPts val="1800"/>
              </a:spcBef>
              <a:spcAft>
                <a:spcPts val="0"/>
              </a:spcAft>
              <a:buFont typeface="+mj-lt"/>
              <a:buAutoNum type="arabicPeriod"/>
              <a:defRPr/>
            </a:pPr>
            <a:r>
              <a:rPr lang="zh-CN" altLang="en-US" sz="2800" dirty="0" smtClean="0">
                <a:solidFill>
                  <a:srgbClr val="292929"/>
                </a:solidFill>
                <a:latin typeface="Times New Roman" panose="02020603050405020304" pitchFamily="18" charset="0"/>
                <a:ea typeface="+mn-ea"/>
                <a:cs typeface="Times New Roman" panose="02020603050405020304" pitchFamily="18" charset="0"/>
              </a:rPr>
              <a:t>操作系统</a:t>
            </a:r>
            <a:endParaRPr lang="en-US" altLang="zh-CN" sz="2800" dirty="0" smtClean="0">
              <a:solidFill>
                <a:srgbClr val="292929"/>
              </a:solidFill>
              <a:latin typeface="Times New Roman" panose="02020603050405020304" pitchFamily="18" charset="0"/>
              <a:ea typeface="+mn-ea"/>
              <a:cs typeface="Times New Roman" panose="02020603050405020304" pitchFamily="18" charset="0"/>
            </a:endParaRPr>
          </a:p>
          <a:p>
            <a:pPr marL="514350" indent="-514350" fontAlgn="auto">
              <a:lnSpc>
                <a:spcPts val="3000"/>
              </a:lnSpc>
              <a:spcBef>
                <a:spcPts val="1800"/>
              </a:spcBef>
              <a:spcAft>
                <a:spcPts val="0"/>
              </a:spcAft>
              <a:buFont typeface="+mj-lt"/>
              <a:buAutoNum type="arabicPeriod"/>
              <a:defRPr/>
            </a:pPr>
            <a:r>
              <a:rPr lang="en-US" altLang="zh-CN" sz="2800" dirty="0" smtClean="0">
                <a:solidFill>
                  <a:srgbClr val="292929"/>
                </a:solidFill>
                <a:latin typeface="Times New Roman" panose="02020603050405020304" pitchFamily="18" charset="0"/>
                <a:ea typeface="+mn-ea"/>
                <a:cs typeface="Times New Roman" panose="02020603050405020304" pitchFamily="18" charset="0"/>
              </a:rPr>
              <a:t>RHEL7</a:t>
            </a:r>
            <a:r>
              <a:rPr lang="zh-CN" altLang="en-US" sz="2800" dirty="0" smtClean="0">
                <a:solidFill>
                  <a:srgbClr val="292929"/>
                </a:solidFill>
                <a:latin typeface="Times New Roman" panose="02020603050405020304" pitchFamily="18" charset="0"/>
                <a:ea typeface="+mn-ea"/>
                <a:cs typeface="Times New Roman" panose="02020603050405020304" pitchFamily="18" charset="0"/>
              </a:rPr>
              <a:t>的安装环境？</a:t>
            </a:r>
            <a:endParaRPr lang="en-US" altLang="zh-CN" sz="2800" dirty="0" smtClean="0">
              <a:solidFill>
                <a:srgbClr val="292929"/>
              </a:solidFill>
              <a:latin typeface="Times New Roman" panose="02020603050405020304" pitchFamily="18" charset="0"/>
              <a:ea typeface="+mn-ea"/>
              <a:cs typeface="Times New Roman" panose="02020603050405020304" pitchFamily="18" charset="0"/>
            </a:endParaRPr>
          </a:p>
          <a:p>
            <a:pPr marL="514350" indent="-514350" fontAlgn="auto">
              <a:lnSpc>
                <a:spcPts val="3000"/>
              </a:lnSpc>
              <a:spcBef>
                <a:spcPts val="1800"/>
              </a:spcBef>
              <a:spcAft>
                <a:spcPts val="0"/>
              </a:spcAft>
              <a:buFont typeface="+mj-lt"/>
              <a:buAutoNum type="arabicPeriod"/>
              <a:defRPr/>
            </a:pPr>
            <a:r>
              <a:rPr lang="en-US" altLang="zh-CN" sz="2800" dirty="0" err="1">
                <a:solidFill>
                  <a:srgbClr val="292929"/>
                </a:solidFill>
                <a:latin typeface="Times New Roman" panose="02020603050405020304" pitchFamily="18" charset="0"/>
                <a:ea typeface="+mn-ea"/>
                <a:cs typeface="Times New Roman" panose="02020603050405020304" pitchFamily="18" charset="0"/>
              </a:rPr>
              <a:t>kdump</a:t>
            </a:r>
            <a:endParaRPr lang="en-US" altLang="zh-CN" sz="2800" dirty="0">
              <a:solidFill>
                <a:srgbClr val="292929"/>
              </a:solidFill>
              <a:latin typeface="Times New Roman" panose="02020603050405020304" pitchFamily="18" charset="0"/>
              <a:ea typeface="+mn-ea"/>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77593" y="1249156"/>
            <a:ext cx="1551707" cy="648896"/>
          </a:xfrm>
          <a:prstGeom prst="rect">
            <a:avLst/>
          </a:prstGeom>
          <a:noFill/>
        </p:spPr>
        <p:txBody>
          <a:bodyPr wrap="none" lIns="0" tIns="0" rIns="0">
            <a:spAutoFit/>
          </a:bodyPr>
          <a:lstStyle/>
          <a:p>
            <a:pPr fontAlgn="auto">
              <a:lnSpc>
                <a:spcPts val="4700"/>
              </a:lnSpc>
              <a:spcBef>
                <a:spcPts val="0"/>
              </a:spcBef>
              <a:spcAft>
                <a:spcPts val="0"/>
              </a:spcAft>
              <a:defRPr/>
            </a:pPr>
            <a:r>
              <a:rPr lang="zh-CN" altLang="en-US" sz="4395" dirty="0" smtClean="0">
                <a:solidFill>
                  <a:srgbClr val="292929"/>
                </a:solidFill>
                <a:latin typeface="Times New Roman" panose="02020603050405020304" pitchFamily="18" charset="0"/>
                <a:ea typeface="+mn-ea"/>
                <a:cs typeface="Times New Roman" panose="02020603050405020304" pitchFamily="18" charset="0"/>
              </a:rPr>
              <a:t>作   业</a:t>
            </a:r>
            <a:endParaRPr lang="en-US" altLang="zh-CN" sz="4395" dirty="0">
              <a:solidFill>
                <a:srgbClr val="292929"/>
              </a:solidFill>
              <a:latin typeface="Times New Roman" panose="02020603050405020304" pitchFamily="18" charset="0"/>
              <a:ea typeface="+mn-ea"/>
              <a:cs typeface="Times New Roman" panose="02020603050405020304" pitchFamily="18" charset="0"/>
            </a:endParaRPr>
          </a:p>
        </p:txBody>
      </p:sp>
      <p:sp>
        <p:nvSpPr>
          <p:cNvPr id="3" name="TextBox 1"/>
          <p:cNvSpPr txBox="1"/>
          <p:nvPr/>
        </p:nvSpPr>
        <p:spPr>
          <a:xfrm>
            <a:off x="1547664" y="2996952"/>
            <a:ext cx="1955664" cy="1046440"/>
          </a:xfrm>
          <a:prstGeom prst="rect">
            <a:avLst/>
          </a:prstGeom>
          <a:noFill/>
        </p:spPr>
        <p:txBody>
          <a:bodyPr wrap="none" lIns="0" tIns="0" rIns="0">
            <a:spAutoFit/>
          </a:bodyPr>
          <a:lstStyle/>
          <a:p>
            <a:pPr marL="514350" indent="-514350" fontAlgn="auto">
              <a:lnSpc>
                <a:spcPts val="3000"/>
              </a:lnSpc>
              <a:spcBef>
                <a:spcPts val="1800"/>
              </a:spcBef>
              <a:spcAft>
                <a:spcPts val="0"/>
              </a:spcAft>
              <a:buFont typeface="+mj-lt"/>
              <a:buAutoNum type="arabicPeriod"/>
              <a:defRPr/>
            </a:pPr>
            <a:r>
              <a:rPr lang="zh-CN" altLang="en-US" sz="2800" dirty="0" smtClean="0">
                <a:solidFill>
                  <a:srgbClr val="292929"/>
                </a:solidFill>
                <a:latin typeface="Times New Roman" panose="02020603050405020304" pitchFamily="18" charset="0"/>
                <a:ea typeface="+mn-ea"/>
                <a:cs typeface="Times New Roman" panose="02020603050405020304" pitchFamily="18" charset="0"/>
              </a:rPr>
              <a:t>问题分享</a:t>
            </a:r>
            <a:endParaRPr lang="en-US" altLang="zh-CN" sz="2800" dirty="0" smtClean="0">
              <a:solidFill>
                <a:srgbClr val="292929"/>
              </a:solidFill>
              <a:latin typeface="Times New Roman" panose="02020603050405020304" pitchFamily="18" charset="0"/>
              <a:ea typeface="+mn-ea"/>
              <a:cs typeface="Times New Roman" panose="02020603050405020304" pitchFamily="18" charset="0"/>
            </a:endParaRPr>
          </a:p>
          <a:p>
            <a:pPr marL="514350" indent="-514350" fontAlgn="auto">
              <a:lnSpc>
                <a:spcPts val="3000"/>
              </a:lnSpc>
              <a:spcBef>
                <a:spcPts val="1800"/>
              </a:spcBef>
              <a:spcAft>
                <a:spcPts val="0"/>
              </a:spcAft>
              <a:buFont typeface="+mj-lt"/>
              <a:buAutoNum type="arabicPeriod"/>
              <a:defRPr/>
            </a:pPr>
            <a:r>
              <a:rPr lang="zh-CN" altLang="en-US" sz="2800" dirty="0" smtClean="0">
                <a:solidFill>
                  <a:srgbClr val="292929"/>
                </a:solidFill>
                <a:latin typeface="Times New Roman" panose="02020603050405020304" pitchFamily="18" charset="0"/>
                <a:ea typeface="+mn-ea"/>
                <a:cs typeface="Times New Roman" panose="02020603050405020304" pitchFamily="18" charset="0"/>
              </a:rPr>
              <a:t>英语分享</a:t>
            </a:r>
            <a:endParaRPr lang="en-US" altLang="zh-CN" sz="2800" dirty="0">
              <a:solidFill>
                <a:srgbClr val="292929"/>
              </a:solidFill>
              <a:latin typeface="Times New Roman" panose="02020603050405020304" pitchFamily="18" charset="0"/>
              <a:ea typeface="+mn-ea"/>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51920" y="836712"/>
            <a:ext cx="1551707" cy="648896"/>
          </a:xfrm>
          <a:prstGeom prst="rect">
            <a:avLst/>
          </a:prstGeom>
          <a:noFill/>
        </p:spPr>
        <p:txBody>
          <a:bodyPr wrap="none" lIns="0" tIns="0" rIns="0">
            <a:spAutoFit/>
          </a:bodyPr>
          <a:lstStyle/>
          <a:p>
            <a:pPr fontAlgn="auto">
              <a:lnSpc>
                <a:spcPts val="4700"/>
              </a:lnSpc>
              <a:spcBef>
                <a:spcPts val="0"/>
              </a:spcBef>
              <a:spcAft>
                <a:spcPts val="0"/>
              </a:spcAft>
              <a:defRPr/>
            </a:pPr>
            <a:r>
              <a:rPr lang="zh-CN" altLang="en-US" sz="4395" dirty="0" smtClean="0">
                <a:solidFill>
                  <a:srgbClr val="292929"/>
                </a:solidFill>
                <a:latin typeface="Times New Roman" panose="02020603050405020304" pitchFamily="18" charset="0"/>
                <a:ea typeface="+mn-ea"/>
                <a:cs typeface="Times New Roman" panose="02020603050405020304" pitchFamily="18" charset="0"/>
              </a:rPr>
              <a:t>作   业</a:t>
            </a:r>
            <a:endParaRPr lang="en-US" altLang="zh-CN" sz="4395" dirty="0">
              <a:solidFill>
                <a:srgbClr val="292929"/>
              </a:solidFill>
              <a:latin typeface="Times New Roman" panose="02020603050405020304" pitchFamily="18" charset="0"/>
              <a:ea typeface="+mn-ea"/>
              <a:cs typeface="Times New Roman" panose="02020603050405020304" pitchFamily="18" charset="0"/>
            </a:endParaRPr>
          </a:p>
        </p:txBody>
      </p:sp>
      <p:sp>
        <p:nvSpPr>
          <p:cNvPr id="5" name="圆角矩形 4"/>
          <p:cNvSpPr/>
          <p:nvPr/>
        </p:nvSpPr>
        <p:spPr>
          <a:xfrm>
            <a:off x="0" y="1772816"/>
            <a:ext cx="9289032" cy="4229692"/>
          </a:xfrm>
          <a:prstGeom prst="round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800" dirty="0">
                <a:solidFill>
                  <a:schemeClr val="tx1"/>
                </a:solidFill>
              </a:rPr>
              <a:t>1</a:t>
            </a:r>
            <a:r>
              <a:rPr lang="zh-CN" altLang="en-US" sz="2800" dirty="0" smtClean="0">
                <a:solidFill>
                  <a:schemeClr val="tx1"/>
                </a:solidFill>
              </a:rPr>
              <a:t>、软件</a:t>
            </a:r>
            <a:r>
              <a:rPr lang="zh-CN" altLang="en-US" sz="2800" dirty="0">
                <a:solidFill>
                  <a:schemeClr val="tx1"/>
                </a:solidFill>
              </a:rPr>
              <a:t>所用单词：</a:t>
            </a:r>
            <a:r>
              <a:rPr lang="en-US" altLang="zh-CN" sz="2800" dirty="0">
                <a:solidFill>
                  <a:schemeClr val="tx1"/>
                </a:solidFill>
              </a:rPr>
              <a:t>Red Hat</a:t>
            </a:r>
            <a:r>
              <a:rPr lang="zh-CN" altLang="en-US" sz="2800" dirty="0">
                <a:solidFill>
                  <a:schemeClr val="tx1"/>
                </a:solidFill>
              </a:rPr>
              <a:t>、</a:t>
            </a:r>
            <a:r>
              <a:rPr lang="en-US" altLang="zh-CN" sz="2800" dirty="0">
                <a:solidFill>
                  <a:schemeClr val="tx1"/>
                </a:solidFill>
              </a:rPr>
              <a:t>Red Hat Enterprise Linux</a:t>
            </a:r>
            <a:r>
              <a:rPr lang="zh-CN" altLang="en-US" sz="2800" dirty="0">
                <a:solidFill>
                  <a:schemeClr val="tx1"/>
                </a:solidFill>
              </a:rPr>
              <a:t>、</a:t>
            </a:r>
            <a:r>
              <a:rPr lang="en-US" altLang="zh-CN" sz="2800" dirty="0">
                <a:solidFill>
                  <a:schemeClr val="tx1"/>
                </a:solidFill>
              </a:rPr>
              <a:t>GUI</a:t>
            </a:r>
            <a:r>
              <a:rPr lang="zh-CN" altLang="en-US" sz="2800" dirty="0">
                <a:solidFill>
                  <a:schemeClr val="tx1"/>
                </a:solidFill>
              </a:rPr>
              <a:t>、</a:t>
            </a:r>
            <a:r>
              <a:rPr lang="en-US" altLang="zh-CN" sz="2800" dirty="0">
                <a:solidFill>
                  <a:schemeClr val="tx1"/>
                </a:solidFill>
              </a:rPr>
              <a:t>X Windows System</a:t>
            </a:r>
            <a:r>
              <a:rPr lang="zh-CN" altLang="en-US" sz="2800" dirty="0">
                <a:solidFill>
                  <a:schemeClr val="tx1"/>
                </a:solidFill>
              </a:rPr>
              <a:t>、</a:t>
            </a:r>
            <a:r>
              <a:rPr lang="en-US" altLang="zh-CN" sz="2800" dirty="0">
                <a:solidFill>
                  <a:schemeClr val="tx1"/>
                </a:solidFill>
              </a:rPr>
              <a:t>Window</a:t>
            </a:r>
            <a:r>
              <a:rPr lang="zh-CN" altLang="en-US" sz="2800" dirty="0">
                <a:solidFill>
                  <a:schemeClr val="tx1"/>
                </a:solidFill>
              </a:rPr>
              <a:t>、</a:t>
            </a:r>
            <a:r>
              <a:rPr lang="en-US" altLang="zh-CN" sz="2800" dirty="0">
                <a:solidFill>
                  <a:schemeClr val="tx1"/>
                </a:solidFill>
              </a:rPr>
              <a:t>VMware workstation</a:t>
            </a:r>
            <a:r>
              <a:rPr lang="zh-CN" altLang="en-US" sz="2800" dirty="0">
                <a:solidFill>
                  <a:schemeClr val="tx1"/>
                </a:solidFill>
              </a:rPr>
              <a:t>、</a:t>
            </a:r>
            <a:r>
              <a:rPr lang="en-US" altLang="zh-CN" sz="2800" dirty="0">
                <a:solidFill>
                  <a:schemeClr val="tx1"/>
                </a:solidFill>
              </a:rPr>
              <a:t>boot</a:t>
            </a:r>
            <a:r>
              <a:rPr lang="zh-CN" altLang="en-US" sz="2800" dirty="0">
                <a:solidFill>
                  <a:schemeClr val="tx1"/>
                </a:solidFill>
              </a:rPr>
              <a:t>、</a:t>
            </a:r>
            <a:r>
              <a:rPr lang="en-US" altLang="zh-CN" sz="2800" dirty="0" err="1">
                <a:solidFill>
                  <a:schemeClr val="tx1"/>
                </a:solidFill>
              </a:rPr>
              <a:t>var</a:t>
            </a:r>
            <a:r>
              <a:rPr lang="en-US" altLang="zh-CN" sz="2800" dirty="0">
                <a:solidFill>
                  <a:schemeClr val="tx1"/>
                </a:solidFill>
              </a:rPr>
              <a:t> Red Hat Enterprise Linux Advanced Server</a:t>
            </a:r>
            <a:endParaRPr lang="en-US" altLang="zh-CN" sz="2800" dirty="0">
              <a:solidFill>
                <a:schemeClr val="tx1"/>
              </a:solidFill>
            </a:endParaRPr>
          </a:p>
          <a:p>
            <a:r>
              <a:rPr lang="en-US" altLang="zh-CN" sz="2800" dirty="0">
                <a:solidFill>
                  <a:schemeClr val="tx1"/>
                </a:solidFill>
              </a:rPr>
              <a:t>Graphical User Interface</a:t>
            </a:r>
            <a:endParaRPr lang="en-US" altLang="zh-CN" sz="2800" dirty="0">
              <a:solidFill>
                <a:schemeClr val="tx1"/>
              </a:solidFill>
            </a:endParaRPr>
          </a:p>
          <a:p>
            <a:r>
              <a:rPr lang="en-US" altLang="zh-CN" sz="2800" dirty="0">
                <a:solidFill>
                  <a:schemeClr val="tx1"/>
                </a:solidFill>
              </a:rPr>
              <a:t>2</a:t>
            </a:r>
            <a:r>
              <a:rPr lang="zh-CN" altLang="en-US" sz="2800" dirty="0">
                <a:solidFill>
                  <a:schemeClr val="tx1"/>
                </a:solidFill>
              </a:rPr>
              <a:t>、系统配置、</a:t>
            </a:r>
            <a:r>
              <a:rPr lang="en-US" altLang="zh-CN" sz="2800" dirty="0">
                <a:solidFill>
                  <a:schemeClr val="tx1"/>
                </a:solidFill>
              </a:rPr>
              <a:t>COMS</a:t>
            </a:r>
            <a:r>
              <a:rPr lang="zh-CN" altLang="en-US" sz="2800" dirty="0">
                <a:solidFill>
                  <a:schemeClr val="tx1"/>
                </a:solidFill>
              </a:rPr>
              <a:t>配置所用单词：</a:t>
            </a:r>
            <a:r>
              <a:rPr lang="en-US" altLang="zh-CN" sz="2800" dirty="0">
                <a:solidFill>
                  <a:schemeClr val="tx1"/>
                </a:solidFill>
              </a:rPr>
              <a:t>Virtualization</a:t>
            </a:r>
            <a:r>
              <a:rPr lang="zh-CN" altLang="en-US" sz="2800" dirty="0">
                <a:solidFill>
                  <a:schemeClr val="tx1"/>
                </a:solidFill>
              </a:rPr>
              <a:t>、</a:t>
            </a:r>
            <a:r>
              <a:rPr lang="en-US" altLang="zh-CN" sz="2800" dirty="0">
                <a:solidFill>
                  <a:schemeClr val="tx1"/>
                </a:solidFill>
              </a:rPr>
              <a:t>Technology</a:t>
            </a:r>
            <a:r>
              <a:rPr lang="zh-CN" altLang="en-US" sz="2800" dirty="0">
                <a:solidFill>
                  <a:schemeClr val="tx1"/>
                </a:solidFill>
              </a:rPr>
              <a:t>、</a:t>
            </a:r>
            <a:r>
              <a:rPr lang="en-US" altLang="zh-CN" sz="2800" dirty="0">
                <a:solidFill>
                  <a:schemeClr val="tx1"/>
                </a:solidFill>
              </a:rPr>
              <a:t>Enabled</a:t>
            </a:r>
            <a:r>
              <a:rPr lang="zh-CN" altLang="en-US" sz="2800" dirty="0">
                <a:solidFill>
                  <a:schemeClr val="tx1"/>
                </a:solidFill>
              </a:rPr>
              <a:t>、</a:t>
            </a:r>
            <a:r>
              <a:rPr lang="en-US" altLang="zh-CN" sz="2800" dirty="0">
                <a:solidFill>
                  <a:schemeClr val="tx1"/>
                </a:solidFill>
              </a:rPr>
              <a:t>Disabled</a:t>
            </a:r>
            <a:r>
              <a:rPr lang="zh-CN" altLang="en-US" sz="2800" dirty="0">
                <a:solidFill>
                  <a:schemeClr val="tx1"/>
                </a:solidFill>
              </a:rPr>
              <a:t>、</a:t>
            </a:r>
            <a:r>
              <a:rPr lang="en-US" altLang="zh-CN" sz="2800" dirty="0">
                <a:solidFill>
                  <a:schemeClr val="tx1"/>
                </a:solidFill>
              </a:rPr>
              <a:t>Configuration</a:t>
            </a:r>
            <a:r>
              <a:rPr lang="zh-CN" altLang="en-US" sz="2800" dirty="0">
                <a:solidFill>
                  <a:schemeClr val="tx1"/>
                </a:solidFill>
              </a:rPr>
              <a:t>、</a:t>
            </a:r>
            <a:r>
              <a:rPr lang="en-US" altLang="zh-CN" sz="2800" dirty="0">
                <a:solidFill>
                  <a:schemeClr val="tx1"/>
                </a:solidFill>
              </a:rPr>
              <a:t>Intel</a:t>
            </a:r>
            <a:r>
              <a:rPr lang="zh-CN" altLang="en-US" sz="2800" dirty="0">
                <a:solidFill>
                  <a:schemeClr val="tx1"/>
                </a:solidFill>
              </a:rPr>
              <a:t>、</a:t>
            </a:r>
            <a:r>
              <a:rPr lang="en-US" altLang="zh-CN" sz="2800" dirty="0">
                <a:solidFill>
                  <a:schemeClr val="tx1"/>
                </a:solidFill>
              </a:rPr>
              <a:t>Virtual</a:t>
            </a:r>
            <a:r>
              <a:rPr lang="zh-CN" altLang="en-US" sz="2800" dirty="0">
                <a:solidFill>
                  <a:schemeClr val="tx1"/>
                </a:solidFill>
              </a:rPr>
              <a:t>、</a:t>
            </a:r>
            <a:r>
              <a:rPr lang="en-US" altLang="zh-CN" sz="2800" dirty="0">
                <a:solidFill>
                  <a:schemeClr val="tx1"/>
                </a:solidFill>
              </a:rPr>
              <a:t>Technology Save and Exit </a:t>
            </a:r>
            <a:endParaRPr lang="en-US" altLang="zh-CN" sz="2800" dirty="0">
              <a:solidFill>
                <a:schemeClr val="tx1"/>
              </a:solidFill>
            </a:endParaRPr>
          </a:p>
          <a:p>
            <a:r>
              <a:rPr lang="en-US" altLang="zh-CN" sz="2800" dirty="0">
                <a:solidFill>
                  <a:schemeClr val="tx1"/>
                </a:solidFill>
              </a:rPr>
              <a:t>3</a:t>
            </a:r>
            <a:r>
              <a:rPr lang="zh-CN" altLang="en-US" sz="2800" dirty="0">
                <a:solidFill>
                  <a:schemeClr val="tx1"/>
                </a:solidFill>
              </a:rPr>
              <a:t>、命令参数所用单词：</a:t>
            </a:r>
            <a:r>
              <a:rPr lang="en-US" altLang="zh-CN" sz="2800" dirty="0">
                <a:solidFill>
                  <a:schemeClr val="tx1"/>
                </a:solidFill>
              </a:rPr>
              <a:t>file</a:t>
            </a:r>
            <a:r>
              <a:rPr lang="zh-CN" altLang="en-US" sz="2800" dirty="0">
                <a:solidFill>
                  <a:schemeClr val="tx1"/>
                </a:solidFill>
              </a:rPr>
              <a:t>、</a:t>
            </a:r>
            <a:r>
              <a:rPr lang="en-US" altLang="zh-CN" sz="2800" dirty="0">
                <a:solidFill>
                  <a:schemeClr val="tx1"/>
                </a:solidFill>
              </a:rPr>
              <a:t>long</a:t>
            </a:r>
            <a:r>
              <a:rPr lang="zh-CN" altLang="en-US" sz="2800" dirty="0">
                <a:solidFill>
                  <a:schemeClr val="tx1"/>
                </a:solidFill>
              </a:rPr>
              <a:t>、</a:t>
            </a:r>
            <a:r>
              <a:rPr lang="en-US" altLang="zh-CN" sz="2800" dirty="0">
                <a:solidFill>
                  <a:schemeClr val="tx1"/>
                </a:solidFill>
              </a:rPr>
              <a:t>list</a:t>
            </a:r>
            <a:r>
              <a:rPr lang="zh-CN" altLang="en-US" sz="2800" dirty="0">
                <a:solidFill>
                  <a:schemeClr val="tx1"/>
                </a:solidFill>
              </a:rPr>
              <a:t>、</a:t>
            </a:r>
            <a:r>
              <a:rPr lang="en-US" altLang="zh-CN" sz="2800" dirty="0">
                <a:solidFill>
                  <a:schemeClr val="tx1"/>
                </a:solidFill>
              </a:rPr>
              <a:t>all</a:t>
            </a:r>
            <a:r>
              <a:rPr lang="zh-CN" altLang="en-US" sz="2800" dirty="0">
                <a:solidFill>
                  <a:schemeClr val="tx1"/>
                </a:solidFill>
              </a:rPr>
              <a:t>、</a:t>
            </a:r>
            <a:r>
              <a:rPr lang="en-US" altLang="zh-CN" sz="2800" dirty="0">
                <a:solidFill>
                  <a:schemeClr val="tx1"/>
                </a:solidFill>
              </a:rPr>
              <a:t>change</a:t>
            </a:r>
            <a:r>
              <a:rPr lang="zh-CN" altLang="en-US" sz="2800" dirty="0">
                <a:solidFill>
                  <a:schemeClr val="tx1"/>
                </a:solidFill>
              </a:rPr>
              <a:t>、</a:t>
            </a:r>
            <a:r>
              <a:rPr lang="en-US" altLang="zh-CN" sz="2800" dirty="0">
                <a:solidFill>
                  <a:schemeClr val="tx1"/>
                </a:solidFill>
              </a:rPr>
              <a:t>directory</a:t>
            </a:r>
            <a:endParaRPr lang="en-US" altLang="zh-CN" sz="2800" dirty="0">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灯片编号占位符 3"/>
          <p:cNvSpPr txBox="1">
            <a:spLocks noGrp="1" noChangeArrowheads="1"/>
          </p:cNvSpPr>
          <p:nvPr/>
        </p:nvSpPr>
        <p:spPr bwMode="auto">
          <a:xfrm>
            <a:off x="8451854" y="6481764"/>
            <a:ext cx="657225" cy="476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1"/>
              </a:buClr>
              <a:buFont typeface="Wingdings" panose="05000000000000000000" pitchFamily="2" charset="2"/>
              <a:buBlip>
                <a:blip r:embed="rId1"/>
              </a:buBlip>
              <a:defRPr sz="2800" b="1">
                <a:solidFill>
                  <a:srgbClr val="000000"/>
                </a:solidFill>
                <a:latin typeface="Arial" panose="020B0604020202020204" pitchFamily="34" charset="0"/>
                <a:ea typeface="黑体" panose="02010609060101010101" pitchFamily="49" charset="-122"/>
              </a:defRPr>
            </a:lvl1pPr>
            <a:lvl2pPr marL="742950" indent="-285750">
              <a:spcBef>
                <a:spcPct val="20000"/>
              </a:spcBef>
              <a:buClr>
                <a:schemeClr val="tx1"/>
              </a:buClr>
              <a:buFont typeface="Wingdings" panose="05000000000000000000" pitchFamily="2" charset="2"/>
              <a:buBlip>
                <a:blip r:embed="rId2"/>
              </a:buBlip>
              <a:defRPr sz="2400" b="1">
                <a:solidFill>
                  <a:srgbClr val="003366"/>
                </a:solidFill>
                <a:latin typeface="Arial" panose="020B0604020202020204" pitchFamily="34" charset="0"/>
                <a:ea typeface="黑体" panose="02010609060101010101" pitchFamily="49" charset="-122"/>
              </a:defRPr>
            </a:lvl2pPr>
            <a:lvl3pPr marL="1143000" indent="-228600">
              <a:spcBef>
                <a:spcPct val="20000"/>
              </a:spcBef>
              <a:buClr>
                <a:srgbClr val="000099"/>
              </a:buClr>
              <a:buFont typeface="Wingdings" panose="05000000000000000000" pitchFamily="2" charset="2"/>
              <a:buChar char="p"/>
              <a:defRPr sz="2000">
                <a:solidFill>
                  <a:srgbClr val="000000"/>
                </a:solidFill>
                <a:latin typeface="Arial" panose="020B0604020202020204" pitchFamily="34" charset="0"/>
                <a:ea typeface="黑体" panose="02010609060101010101" pitchFamily="49" charset="-122"/>
              </a:defRPr>
            </a:lvl3pPr>
            <a:lvl4pPr marL="1600200" indent="-228600">
              <a:spcBef>
                <a:spcPct val="20000"/>
              </a:spcBef>
              <a:buFont typeface="Wingdings" panose="05000000000000000000" pitchFamily="2" charset="2"/>
              <a:buChar char="–"/>
              <a:defRPr>
                <a:solidFill>
                  <a:srgbClr val="000000"/>
                </a:solidFill>
                <a:latin typeface="Arial" panose="020B0604020202020204" pitchFamily="34" charset="0"/>
                <a:ea typeface="黑体" panose="02010609060101010101" pitchFamily="49" charset="-122"/>
              </a:defRPr>
            </a:lvl4pPr>
            <a:lvl5pPr marL="2057400" indent="-228600">
              <a:spcBef>
                <a:spcPct val="20000"/>
              </a:spcBef>
              <a:buFont typeface="Wingdings" panose="05000000000000000000" pitchFamily="2" charset="2"/>
              <a:buChar char="»"/>
              <a:defRPr sz="1600">
                <a:solidFill>
                  <a:srgbClr val="000000"/>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Font typeface="Wingdings" panose="05000000000000000000" pitchFamily="2" charset="2"/>
              <a:buChar char="»"/>
              <a:defRPr sz="1600">
                <a:solidFill>
                  <a:srgbClr val="000000"/>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Font typeface="Wingdings" panose="05000000000000000000" pitchFamily="2" charset="2"/>
              <a:buChar char="»"/>
              <a:defRPr sz="1600">
                <a:solidFill>
                  <a:srgbClr val="000000"/>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Font typeface="Wingdings" panose="05000000000000000000" pitchFamily="2" charset="2"/>
              <a:buChar char="»"/>
              <a:defRPr sz="1600">
                <a:solidFill>
                  <a:srgbClr val="000000"/>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Font typeface="Wingdings" panose="05000000000000000000" pitchFamily="2" charset="2"/>
              <a:buChar char="»"/>
              <a:defRPr sz="1600">
                <a:solidFill>
                  <a:srgbClr val="000000"/>
                </a:solidFill>
                <a:latin typeface="Arial" panose="020B0604020202020204" pitchFamily="34" charset="0"/>
                <a:ea typeface="黑体" panose="02010609060101010101" pitchFamily="49" charset="-122"/>
              </a:defRPr>
            </a:lvl9pPr>
          </a:lstStyle>
          <a:p>
            <a:pPr fontAlgn="base">
              <a:spcBef>
                <a:spcPct val="0"/>
              </a:spcBef>
              <a:spcAft>
                <a:spcPct val="0"/>
              </a:spcAft>
              <a:buClrTx/>
              <a:buFont typeface="Arial" panose="020B0604020202020204" pitchFamily="34" charset="0"/>
              <a:buNone/>
            </a:pPr>
            <a:fld id="{FE26C54C-7D51-49A1-A191-CC0C8A3B1170}" type="slidenum">
              <a:rPr lang="en-US" sz="1400">
                <a:solidFill>
                  <a:srgbClr val="FFFFFF"/>
                </a:solidFill>
                <a:effectLst>
                  <a:outerShdw blurRad="38100" dist="38100" dir="2700000" algn="tl">
                    <a:srgbClr val="C0C0C0"/>
                  </a:outerShdw>
                </a:effectLst>
                <a:ea typeface="宋体" panose="02010600030101010101" pitchFamily="2" charset="-122"/>
              </a:rPr>
            </a:fld>
            <a:endParaRPr lang="en-US" sz="1400">
              <a:solidFill>
                <a:srgbClr val="FFFFFF"/>
              </a:solidFill>
              <a:effectLst>
                <a:outerShdw blurRad="38100" dist="38100" dir="2700000" algn="tl">
                  <a:srgbClr val="C0C0C0"/>
                </a:outerShdw>
              </a:effectLst>
              <a:ea typeface="宋体" panose="02010600030101010101" pitchFamily="2" charset="-122"/>
            </a:endParaRPr>
          </a:p>
        </p:txBody>
      </p:sp>
      <p:sp>
        <p:nvSpPr>
          <p:cNvPr id="82947" name="Rectangle 2"/>
          <p:cNvSpPr>
            <a:spLocks noChangeArrowheads="1"/>
          </p:cNvSpPr>
          <p:nvPr/>
        </p:nvSpPr>
        <p:spPr bwMode="auto">
          <a:xfrm>
            <a:off x="827089" y="2420939"/>
            <a:ext cx="7308851"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45791" dir="2021404" algn="ctr" rotWithShape="0">
                    <a:schemeClr val="tx2">
                      <a:alpha val="50000"/>
                    </a:schemeClr>
                  </a:outerShdw>
                </a:effectLst>
              </a14:hiddenEffects>
            </a:ext>
          </a:extLst>
        </p:spPr>
        <p:txBody>
          <a:bodyPr anchor="ctr"/>
          <a:lstStyle>
            <a:lvl1pPr>
              <a:spcBef>
                <a:spcPct val="20000"/>
              </a:spcBef>
              <a:buClr>
                <a:schemeClr val="tx1"/>
              </a:buClr>
              <a:buFont typeface="Wingdings" panose="05000000000000000000" pitchFamily="2" charset="2"/>
              <a:buBlip>
                <a:blip r:embed="rId1"/>
              </a:buBlip>
              <a:defRPr sz="2800" b="1">
                <a:solidFill>
                  <a:srgbClr val="000000"/>
                </a:solidFill>
                <a:latin typeface="Arial" panose="020B0604020202020204" pitchFamily="34" charset="0"/>
                <a:ea typeface="黑体" panose="02010609060101010101" pitchFamily="49" charset="-122"/>
              </a:defRPr>
            </a:lvl1pPr>
            <a:lvl2pPr marL="742950" indent="-285750">
              <a:spcBef>
                <a:spcPct val="20000"/>
              </a:spcBef>
              <a:buClr>
                <a:schemeClr val="tx1"/>
              </a:buClr>
              <a:buFont typeface="Wingdings" panose="05000000000000000000" pitchFamily="2" charset="2"/>
              <a:buBlip>
                <a:blip r:embed="rId2"/>
              </a:buBlip>
              <a:defRPr sz="2400" b="1">
                <a:solidFill>
                  <a:srgbClr val="003366"/>
                </a:solidFill>
                <a:latin typeface="Arial" panose="020B0604020202020204" pitchFamily="34" charset="0"/>
                <a:ea typeface="黑体" panose="02010609060101010101" pitchFamily="49" charset="-122"/>
              </a:defRPr>
            </a:lvl2pPr>
            <a:lvl3pPr marL="1143000" indent="-228600">
              <a:spcBef>
                <a:spcPct val="20000"/>
              </a:spcBef>
              <a:buClr>
                <a:srgbClr val="000099"/>
              </a:buClr>
              <a:buFont typeface="Wingdings" panose="05000000000000000000" pitchFamily="2" charset="2"/>
              <a:buChar char="p"/>
              <a:defRPr sz="2000">
                <a:solidFill>
                  <a:srgbClr val="000000"/>
                </a:solidFill>
                <a:latin typeface="Arial" panose="020B0604020202020204" pitchFamily="34" charset="0"/>
                <a:ea typeface="黑体" panose="02010609060101010101" pitchFamily="49" charset="-122"/>
              </a:defRPr>
            </a:lvl3pPr>
            <a:lvl4pPr marL="1600200" indent="-228600">
              <a:spcBef>
                <a:spcPct val="20000"/>
              </a:spcBef>
              <a:buFont typeface="Wingdings" panose="05000000000000000000" pitchFamily="2" charset="2"/>
              <a:buChar char="–"/>
              <a:defRPr>
                <a:solidFill>
                  <a:srgbClr val="000000"/>
                </a:solidFill>
                <a:latin typeface="Arial" panose="020B0604020202020204" pitchFamily="34" charset="0"/>
                <a:ea typeface="黑体" panose="02010609060101010101" pitchFamily="49" charset="-122"/>
              </a:defRPr>
            </a:lvl4pPr>
            <a:lvl5pPr marL="2057400" indent="-228600">
              <a:spcBef>
                <a:spcPct val="20000"/>
              </a:spcBef>
              <a:buFont typeface="Wingdings" panose="05000000000000000000" pitchFamily="2" charset="2"/>
              <a:buChar char="»"/>
              <a:defRPr sz="1600">
                <a:solidFill>
                  <a:srgbClr val="000000"/>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Font typeface="Wingdings" panose="05000000000000000000" pitchFamily="2" charset="2"/>
              <a:buChar char="»"/>
              <a:defRPr sz="1600">
                <a:solidFill>
                  <a:srgbClr val="000000"/>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Font typeface="Wingdings" panose="05000000000000000000" pitchFamily="2" charset="2"/>
              <a:buChar char="»"/>
              <a:defRPr sz="1600">
                <a:solidFill>
                  <a:srgbClr val="000000"/>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Font typeface="Wingdings" panose="05000000000000000000" pitchFamily="2" charset="2"/>
              <a:buChar char="»"/>
              <a:defRPr sz="1600">
                <a:solidFill>
                  <a:srgbClr val="000000"/>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Font typeface="Wingdings" panose="05000000000000000000" pitchFamily="2" charset="2"/>
              <a:buChar char="»"/>
              <a:defRPr sz="1600">
                <a:solidFill>
                  <a:srgbClr val="000000"/>
                </a:solidFill>
                <a:latin typeface="Arial" panose="020B0604020202020204" pitchFamily="34" charset="0"/>
                <a:ea typeface="黑体" panose="02010609060101010101" pitchFamily="49" charset="-122"/>
              </a:defRPr>
            </a:lvl9pPr>
          </a:lstStyle>
          <a:p>
            <a:pPr algn="ctr" fontAlgn="base">
              <a:spcBef>
                <a:spcPct val="0"/>
              </a:spcBef>
              <a:spcAft>
                <a:spcPct val="0"/>
              </a:spcAft>
              <a:buClrTx/>
              <a:buFont typeface="Arial" panose="020B0604020202020204" pitchFamily="34" charset="0"/>
              <a:buNone/>
            </a:pPr>
            <a:endParaRPr lang="zh-CN" altLang="zh-CN" sz="3200">
              <a:solidFill>
                <a:srgbClr val="003366"/>
              </a:solidFill>
              <a:effectLst>
                <a:outerShdw blurRad="38100" dist="38100" dir="2700000" algn="tl">
                  <a:srgbClr val="C0C0C0"/>
                </a:outerShdw>
              </a:effectLst>
            </a:endParaRPr>
          </a:p>
        </p:txBody>
      </p:sp>
      <p:sp>
        <p:nvSpPr>
          <p:cNvPr id="82948" name="Rectangle 4"/>
          <p:cNvSpPr>
            <a:spLocks noGrp="1" noChangeArrowheads="1"/>
          </p:cNvSpPr>
          <p:nvPr/>
        </p:nvSpPr>
        <p:spPr bwMode="auto">
          <a:xfrm>
            <a:off x="-46352" y="239875"/>
            <a:ext cx="3026409" cy="521970"/>
          </a:xfrm>
          <a:prstGeom prst="rect">
            <a:avLst/>
          </a:prstGeom>
          <a:noFill/>
          <a:ln>
            <a:noFill/>
          </a:ln>
          <a:effectLst>
            <a:outerShdw dist="17961" dir="2700000" algn="ctr" rotWithShape="0">
              <a:schemeClr val="bg1">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lr>
                <a:schemeClr val="tx1"/>
              </a:buClr>
              <a:buFont typeface="Wingdings" panose="05000000000000000000" pitchFamily="2" charset="2"/>
              <a:buBlip>
                <a:blip r:embed="rId1"/>
              </a:buBlip>
              <a:defRPr sz="2800" b="1">
                <a:solidFill>
                  <a:srgbClr val="000000"/>
                </a:solidFill>
                <a:latin typeface="Arial" panose="020B0604020202020204" pitchFamily="34" charset="0"/>
                <a:ea typeface="黑体" panose="02010609060101010101" pitchFamily="49" charset="-122"/>
              </a:defRPr>
            </a:lvl1pPr>
            <a:lvl2pPr marL="742950" indent="-285750">
              <a:spcBef>
                <a:spcPct val="20000"/>
              </a:spcBef>
              <a:buClr>
                <a:schemeClr val="tx1"/>
              </a:buClr>
              <a:buFont typeface="Wingdings" panose="05000000000000000000" pitchFamily="2" charset="2"/>
              <a:buBlip>
                <a:blip r:embed="rId2"/>
              </a:buBlip>
              <a:defRPr sz="2400" b="1">
                <a:solidFill>
                  <a:srgbClr val="003366"/>
                </a:solidFill>
                <a:latin typeface="Arial" panose="020B0604020202020204" pitchFamily="34" charset="0"/>
                <a:ea typeface="黑体" panose="02010609060101010101" pitchFamily="49" charset="-122"/>
              </a:defRPr>
            </a:lvl2pPr>
            <a:lvl3pPr marL="1143000" indent="-228600">
              <a:spcBef>
                <a:spcPct val="20000"/>
              </a:spcBef>
              <a:buClr>
                <a:srgbClr val="000099"/>
              </a:buClr>
              <a:buFont typeface="Wingdings" panose="05000000000000000000" pitchFamily="2" charset="2"/>
              <a:buChar char="p"/>
              <a:defRPr sz="2000">
                <a:solidFill>
                  <a:srgbClr val="000000"/>
                </a:solidFill>
                <a:latin typeface="Arial" panose="020B0604020202020204" pitchFamily="34" charset="0"/>
                <a:ea typeface="黑体" panose="02010609060101010101" pitchFamily="49" charset="-122"/>
              </a:defRPr>
            </a:lvl3pPr>
            <a:lvl4pPr marL="1600200" indent="-228600">
              <a:spcBef>
                <a:spcPct val="20000"/>
              </a:spcBef>
              <a:buFont typeface="Wingdings" panose="05000000000000000000" pitchFamily="2" charset="2"/>
              <a:buChar char="–"/>
              <a:defRPr>
                <a:solidFill>
                  <a:srgbClr val="000000"/>
                </a:solidFill>
                <a:latin typeface="Arial" panose="020B0604020202020204" pitchFamily="34" charset="0"/>
                <a:ea typeface="黑体" panose="02010609060101010101" pitchFamily="49" charset="-122"/>
              </a:defRPr>
            </a:lvl4pPr>
            <a:lvl5pPr marL="2057400" indent="-228600">
              <a:spcBef>
                <a:spcPct val="20000"/>
              </a:spcBef>
              <a:buFont typeface="Wingdings" panose="05000000000000000000" pitchFamily="2" charset="2"/>
              <a:buChar char="»"/>
              <a:defRPr sz="1600">
                <a:solidFill>
                  <a:srgbClr val="000000"/>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Font typeface="Wingdings" panose="05000000000000000000" pitchFamily="2" charset="2"/>
              <a:buChar char="»"/>
              <a:defRPr sz="1600">
                <a:solidFill>
                  <a:srgbClr val="000000"/>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Font typeface="Wingdings" panose="05000000000000000000" pitchFamily="2" charset="2"/>
              <a:buChar char="»"/>
              <a:defRPr sz="1600">
                <a:solidFill>
                  <a:srgbClr val="000000"/>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Font typeface="Wingdings" panose="05000000000000000000" pitchFamily="2" charset="2"/>
              <a:buChar char="»"/>
              <a:defRPr sz="1600">
                <a:solidFill>
                  <a:srgbClr val="000000"/>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Font typeface="Wingdings" panose="05000000000000000000" pitchFamily="2" charset="2"/>
              <a:buChar char="»"/>
              <a:defRPr sz="1600">
                <a:solidFill>
                  <a:srgbClr val="000000"/>
                </a:solidFill>
                <a:latin typeface="Arial" panose="020B0604020202020204" pitchFamily="34" charset="0"/>
                <a:ea typeface="黑体" panose="02010609060101010101" pitchFamily="49" charset="-122"/>
              </a:defRPr>
            </a:lvl9pPr>
          </a:lstStyle>
          <a:p>
            <a:pPr fontAlgn="base">
              <a:spcBef>
                <a:spcPct val="0"/>
              </a:spcBef>
              <a:spcAft>
                <a:spcPct val="0"/>
              </a:spcAft>
              <a:buClrTx/>
              <a:buFont typeface="Wingdings" panose="05000000000000000000" pitchFamily="2" charset="2"/>
              <a:buNone/>
            </a:pPr>
            <a:r>
              <a:rPr lang="zh-CN" altLang="en-US" dirty="0">
                <a:solidFill>
                  <a:schemeClr val="bg1"/>
                </a:solidFill>
                <a:effectLst>
                  <a:outerShdw blurRad="38100" dist="38100" dir="2700000" algn="tl">
                    <a:srgbClr val="C0C0C0"/>
                  </a:outerShdw>
                </a:effectLst>
                <a:latin typeface="+mj-ea"/>
                <a:ea typeface="+mj-ea"/>
              </a:rPr>
              <a:t>启动安装程序</a:t>
            </a:r>
            <a:endParaRPr lang="zh-CN" altLang="en-US" dirty="0">
              <a:solidFill>
                <a:schemeClr val="bg1"/>
              </a:solidFill>
              <a:effectLst>
                <a:outerShdw blurRad="38100" dist="38100" dir="2700000" algn="tl">
                  <a:srgbClr val="C0C0C0"/>
                </a:outerShdw>
              </a:effectLst>
              <a:latin typeface="+mj-ea"/>
              <a:ea typeface="+mj-ea"/>
            </a:endParaRPr>
          </a:p>
        </p:txBody>
      </p:sp>
      <p:pic>
        <p:nvPicPr>
          <p:cNvPr id="82949" name="Picture 5" descr="图片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1744" y="1997248"/>
            <a:ext cx="6459539" cy="4309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文本框 1"/>
          <p:cNvSpPr txBox="1"/>
          <p:nvPr/>
        </p:nvSpPr>
        <p:spPr>
          <a:xfrm>
            <a:off x="854392" y="1216643"/>
            <a:ext cx="7040880" cy="461665"/>
          </a:xfrm>
          <a:prstGeom prst="rect">
            <a:avLst/>
          </a:prstGeom>
          <a:noFill/>
        </p:spPr>
        <p:txBody>
          <a:bodyPr wrap="square" rtlCol="0">
            <a:spAutoFit/>
          </a:bodyPr>
          <a:lstStyle/>
          <a:p>
            <a:r>
              <a:rPr lang="zh-CN" altLang="en-US" sz="2400" b="1" dirty="0"/>
              <a:t>点击开启虚拟机，进入安装界面，选择安装</a:t>
            </a:r>
            <a:r>
              <a:rPr lang="en-US" altLang="zh-CN" sz="2400" b="1" dirty="0"/>
              <a:t>RHEL7</a:t>
            </a:r>
            <a:endParaRPr lang="zh-CN" altLang="en-US" sz="2400" b="1" dirty="0"/>
          </a:p>
        </p:txBody>
      </p:sp>
      <p:sp>
        <p:nvSpPr>
          <p:cNvPr id="3" name="云形标注 2"/>
          <p:cNvSpPr/>
          <p:nvPr/>
        </p:nvSpPr>
        <p:spPr>
          <a:xfrm>
            <a:off x="1080531" y="542134"/>
            <a:ext cx="3384376" cy="2118696"/>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smtClean="0"/>
              <a:t>测试介质并安装</a:t>
            </a:r>
            <a:endParaRPr lang="zh-CN" altLang="en-US" sz="2800" dirty="0"/>
          </a:p>
        </p:txBody>
      </p:sp>
      <p:sp>
        <p:nvSpPr>
          <p:cNvPr id="8" name="云形标注 7"/>
          <p:cNvSpPr/>
          <p:nvPr/>
        </p:nvSpPr>
        <p:spPr>
          <a:xfrm>
            <a:off x="6012182" y="1509031"/>
            <a:ext cx="3384376" cy="2118696"/>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dirty="0" smtClean="0"/>
              <a:t>修复故障</a:t>
            </a:r>
            <a:endParaRPr lang="zh-CN" alt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46400" y="1219200"/>
            <a:ext cx="3238500" cy="596900"/>
          </a:xfrm>
          <a:prstGeom prst="rect">
            <a:avLst/>
          </a:prstGeom>
          <a:noFill/>
        </p:spPr>
        <p:txBody>
          <a:bodyPr wrap="none" lIns="0" tIns="0" rIns="0">
            <a:spAutoFit/>
          </a:bodyPr>
          <a:lstStyle/>
          <a:p>
            <a:pPr fontAlgn="auto">
              <a:lnSpc>
                <a:spcPts val="4700"/>
              </a:lnSpc>
              <a:spcBef>
                <a:spcPts val="0"/>
              </a:spcBef>
              <a:spcAft>
                <a:spcPts val="0"/>
              </a:spcAft>
              <a:defRPr/>
            </a:pPr>
            <a:r>
              <a:rPr lang="en-US" altLang="zh-CN" sz="4395" dirty="0">
                <a:solidFill>
                  <a:srgbClr val="292929"/>
                </a:solidFill>
                <a:latin typeface="Times New Roman" panose="02020603050405020304" pitchFamily="18" charset="0"/>
                <a:ea typeface="+mn-ea"/>
                <a:cs typeface="Times New Roman" panose="02020603050405020304" pitchFamily="18" charset="0"/>
              </a:rPr>
              <a:t>VMware</a:t>
            </a:r>
            <a:r>
              <a:rPr lang="en-US" altLang="zh-CN" sz="4395" dirty="0">
                <a:latin typeface="Times New Roman" panose="02020603050405020304" pitchFamily="18" charset="0"/>
                <a:ea typeface="+mn-ea"/>
                <a:cs typeface="Times New Roman" panose="02020603050405020304" pitchFamily="18" charset="0"/>
              </a:rPr>
              <a:t> </a:t>
            </a:r>
            <a:r>
              <a:rPr lang="en-US" altLang="zh-CN" sz="4395" dirty="0">
                <a:solidFill>
                  <a:srgbClr val="292929"/>
                </a:solidFill>
                <a:latin typeface="Times New Roman" panose="02020603050405020304" pitchFamily="18" charset="0"/>
                <a:ea typeface="+mn-ea"/>
                <a:cs typeface="Times New Roman" panose="02020603050405020304" pitchFamily="18" charset="0"/>
              </a:rPr>
              <a:t>简介</a:t>
            </a:r>
            <a:endParaRPr lang="en-US" altLang="zh-CN" sz="4395" dirty="0">
              <a:solidFill>
                <a:srgbClr val="292929"/>
              </a:solidFill>
              <a:latin typeface="Times New Roman" panose="02020603050405020304" pitchFamily="18" charset="0"/>
              <a:ea typeface="+mn-ea"/>
              <a:cs typeface="Times New Roman" panose="02020603050405020304" pitchFamily="18" charset="0"/>
            </a:endParaRPr>
          </a:p>
        </p:txBody>
      </p:sp>
      <p:sp>
        <p:nvSpPr>
          <p:cNvPr id="3" name="TextBox 1"/>
          <p:cNvSpPr txBox="1"/>
          <p:nvPr/>
        </p:nvSpPr>
        <p:spPr>
          <a:xfrm>
            <a:off x="914400" y="2349500"/>
            <a:ext cx="7454900" cy="1892300"/>
          </a:xfrm>
          <a:prstGeom prst="rect">
            <a:avLst/>
          </a:prstGeom>
          <a:noFill/>
        </p:spPr>
        <p:txBody>
          <a:bodyPr wrap="none" lIns="0" tIns="0" rIns="0">
            <a:spAutoFit/>
          </a:bodyPr>
          <a:lstStyle/>
          <a:p>
            <a:pPr fontAlgn="auto">
              <a:lnSpc>
                <a:spcPts val="3000"/>
              </a:lnSpc>
              <a:spcBef>
                <a:spcPts val="0"/>
              </a:spcBef>
              <a:spcAft>
                <a:spcPts val="0"/>
              </a:spcAft>
              <a:defRPr/>
            </a:pPr>
            <a:r>
              <a:rPr lang="en-US" altLang="zh-CN" sz="2800" dirty="0">
                <a:solidFill>
                  <a:srgbClr val="292929"/>
                </a:solidFill>
                <a:latin typeface="Times New Roman" panose="02020603050405020304" pitchFamily="18" charset="0"/>
                <a:ea typeface="+mn-ea"/>
                <a:cs typeface="Times New Roman" panose="02020603050405020304" pitchFamily="18" charset="0"/>
              </a:rPr>
              <a:t>VMware是一个虚拟PC的软件，可以在现有的操</a:t>
            </a:r>
            <a:endParaRPr lang="en-US" altLang="zh-CN" sz="2800" dirty="0">
              <a:solidFill>
                <a:srgbClr val="292929"/>
              </a:solidFill>
              <a:latin typeface="Times New Roman" panose="02020603050405020304" pitchFamily="18" charset="0"/>
              <a:ea typeface="+mn-ea"/>
              <a:cs typeface="Times New Roman" panose="02020603050405020304" pitchFamily="18" charset="0"/>
            </a:endParaRPr>
          </a:p>
          <a:p>
            <a:pPr fontAlgn="auto">
              <a:lnSpc>
                <a:spcPts val="1000"/>
              </a:lnSpc>
              <a:spcBef>
                <a:spcPts val="0"/>
              </a:spcBef>
              <a:spcAft>
                <a:spcPts val="0"/>
              </a:spcAft>
              <a:defRPr/>
            </a:pPr>
            <a:endParaRPr lang="en-US" altLang="zh-CN" dirty="0">
              <a:latin typeface="+mn-lt"/>
              <a:ea typeface="+mn-ea"/>
            </a:endParaRPr>
          </a:p>
          <a:p>
            <a:pPr fontAlgn="auto">
              <a:lnSpc>
                <a:spcPts val="2900"/>
              </a:lnSpc>
              <a:spcBef>
                <a:spcPts val="0"/>
              </a:spcBef>
              <a:spcAft>
                <a:spcPts val="0"/>
              </a:spcAft>
              <a:defRPr/>
            </a:pPr>
            <a:r>
              <a:rPr lang="en-US" altLang="zh-CN" sz="2800" dirty="0">
                <a:solidFill>
                  <a:srgbClr val="292929"/>
                </a:solidFill>
                <a:latin typeface="Times New Roman" panose="02020603050405020304" pitchFamily="18" charset="0"/>
                <a:ea typeface="+mn-ea"/>
                <a:cs typeface="Times New Roman" panose="02020603050405020304" pitchFamily="18" charset="0"/>
              </a:rPr>
              <a:t>作系统上虚拟出一个新的硬件环境，相当于模拟</a:t>
            </a:r>
            <a:endParaRPr lang="en-US" altLang="zh-CN" sz="2800" dirty="0">
              <a:solidFill>
                <a:srgbClr val="292929"/>
              </a:solidFill>
              <a:latin typeface="Times New Roman" panose="02020603050405020304" pitchFamily="18" charset="0"/>
              <a:ea typeface="+mn-ea"/>
              <a:cs typeface="Times New Roman" panose="02020603050405020304" pitchFamily="18" charset="0"/>
            </a:endParaRPr>
          </a:p>
          <a:p>
            <a:pPr fontAlgn="auto">
              <a:lnSpc>
                <a:spcPts val="1000"/>
              </a:lnSpc>
              <a:spcBef>
                <a:spcPts val="0"/>
              </a:spcBef>
              <a:spcAft>
                <a:spcPts val="0"/>
              </a:spcAft>
              <a:defRPr/>
            </a:pPr>
            <a:endParaRPr lang="en-US" altLang="zh-CN" dirty="0">
              <a:latin typeface="+mn-lt"/>
              <a:ea typeface="+mn-ea"/>
            </a:endParaRPr>
          </a:p>
          <a:p>
            <a:pPr fontAlgn="auto">
              <a:lnSpc>
                <a:spcPts val="3000"/>
              </a:lnSpc>
              <a:spcBef>
                <a:spcPts val="0"/>
              </a:spcBef>
              <a:spcAft>
                <a:spcPts val="0"/>
              </a:spcAft>
              <a:defRPr/>
            </a:pPr>
            <a:r>
              <a:rPr lang="en-US" altLang="zh-CN" sz="2800" dirty="0">
                <a:solidFill>
                  <a:srgbClr val="292929"/>
                </a:solidFill>
                <a:latin typeface="Times New Roman" panose="02020603050405020304" pitchFamily="18" charset="0"/>
                <a:ea typeface="+mn-ea"/>
                <a:cs typeface="Times New Roman" panose="02020603050405020304" pitchFamily="18" charset="0"/>
              </a:rPr>
              <a:t>出一台新的PC</a:t>
            </a:r>
            <a:r>
              <a:rPr lang="en-US" altLang="zh-CN" sz="2800" dirty="0">
                <a:latin typeface="Times New Roman" panose="02020603050405020304" pitchFamily="18" charset="0"/>
                <a:ea typeface="+mn-ea"/>
                <a:cs typeface="Times New Roman" panose="02020603050405020304" pitchFamily="18" charset="0"/>
              </a:rPr>
              <a:t> </a:t>
            </a:r>
            <a:r>
              <a:rPr lang="en-US" altLang="zh-CN" sz="2800" dirty="0">
                <a:solidFill>
                  <a:srgbClr val="292929"/>
                </a:solidFill>
                <a:latin typeface="Times New Roman" panose="02020603050405020304" pitchFamily="18" charset="0"/>
                <a:ea typeface="+mn-ea"/>
                <a:cs typeface="Times New Roman" panose="02020603050405020304" pitchFamily="18" charset="0"/>
              </a:rPr>
              <a:t>，以此来实现在一台机器上真正</a:t>
            </a:r>
            <a:endParaRPr lang="en-US" altLang="zh-CN" sz="2800" dirty="0">
              <a:solidFill>
                <a:srgbClr val="292929"/>
              </a:solidFill>
              <a:latin typeface="Times New Roman" panose="02020603050405020304" pitchFamily="18" charset="0"/>
              <a:ea typeface="+mn-ea"/>
              <a:cs typeface="Times New Roman" panose="02020603050405020304" pitchFamily="18" charset="0"/>
            </a:endParaRPr>
          </a:p>
          <a:p>
            <a:pPr fontAlgn="auto">
              <a:lnSpc>
                <a:spcPts val="1000"/>
              </a:lnSpc>
              <a:spcBef>
                <a:spcPts val="0"/>
              </a:spcBef>
              <a:spcAft>
                <a:spcPts val="0"/>
              </a:spcAft>
              <a:defRPr/>
            </a:pPr>
            <a:endParaRPr lang="en-US" altLang="zh-CN" dirty="0">
              <a:latin typeface="+mn-lt"/>
              <a:ea typeface="+mn-ea"/>
            </a:endParaRPr>
          </a:p>
          <a:p>
            <a:pPr fontAlgn="auto">
              <a:lnSpc>
                <a:spcPts val="2800"/>
              </a:lnSpc>
              <a:spcBef>
                <a:spcPts val="0"/>
              </a:spcBef>
              <a:spcAft>
                <a:spcPts val="0"/>
              </a:spcAft>
              <a:defRPr/>
            </a:pPr>
            <a:r>
              <a:rPr lang="en-US" altLang="zh-CN" sz="2800" dirty="0">
                <a:solidFill>
                  <a:srgbClr val="292929"/>
                </a:solidFill>
                <a:latin typeface="Times New Roman" panose="02020603050405020304" pitchFamily="18" charset="0"/>
                <a:ea typeface="+mn-ea"/>
                <a:cs typeface="Times New Roman" panose="02020603050405020304" pitchFamily="18" charset="0"/>
              </a:rPr>
              <a:t>同时运行两个独立的操作系统</a:t>
            </a:r>
            <a:r>
              <a:rPr lang="en-US" altLang="zh-CN" sz="2800" dirty="0">
                <a:latin typeface="Times New Roman" panose="02020603050405020304" pitchFamily="18" charset="0"/>
                <a:ea typeface="+mn-ea"/>
                <a:cs typeface="Times New Roman" panose="02020603050405020304" pitchFamily="18" charset="0"/>
              </a:rPr>
              <a:t> </a:t>
            </a:r>
            <a:r>
              <a:rPr lang="en-US" altLang="zh-CN" sz="2800" dirty="0">
                <a:solidFill>
                  <a:srgbClr val="292929"/>
                </a:solidFill>
                <a:latin typeface="Times New Roman" panose="02020603050405020304" pitchFamily="18" charset="0"/>
                <a:ea typeface="+mn-ea"/>
                <a:cs typeface="Times New Roman" panose="02020603050405020304" pitchFamily="18" charset="0"/>
              </a:rPr>
              <a:t>。</a:t>
            </a:r>
            <a:endParaRPr lang="en-US" altLang="zh-CN" sz="2800" dirty="0">
              <a:solidFill>
                <a:srgbClr val="292929"/>
              </a:solidFill>
              <a:latin typeface="Times New Roman" panose="02020603050405020304" pitchFamily="18" charset="0"/>
              <a:ea typeface="+mn-ea"/>
              <a:cs typeface="Times New Roman" panose="02020603050405020304" pitchFamily="18" charset="0"/>
            </a:endParaRPr>
          </a:p>
        </p:txBody>
      </p:sp>
      <p:sp>
        <p:nvSpPr>
          <p:cNvPr id="4" name="TextBox 1"/>
          <p:cNvSpPr txBox="1"/>
          <p:nvPr/>
        </p:nvSpPr>
        <p:spPr>
          <a:xfrm>
            <a:off x="914400" y="4495800"/>
            <a:ext cx="6413500" cy="381000"/>
          </a:xfrm>
          <a:prstGeom prst="rect">
            <a:avLst/>
          </a:prstGeom>
          <a:noFill/>
        </p:spPr>
        <p:txBody>
          <a:bodyPr wrap="none" lIns="0" tIns="0" rIns="0">
            <a:spAutoFit/>
          </a:bodyPr>
          <a:lstStyle/>
          <a:p>
            <a:pPr fontAlgn="auto">
              <a:lnSpc>
                <a:spcPts val="3000"/>
              </a:lnSpc>
              <a:spcBef>
                <a:spcPts val="0"/>
              </a:spcBef>
              <a:spcAft>
                <a:spcPts val="0"/>
              </a:spcAft>
              <a:defRPr/>
            </a:pPr>
            <a:r>
              <a:rPr lang="en-US" altLang="zh-CN" sz="2800" dirty="0">
                <a:solidFill>
                  <a:srgbClr val="292929"/>
                </a:solidFill>
                <a:latin typeface="Times New Roman" panose="02020603050405020304" pitchFamily="18" charset="0"/>
                <a:ea typeface="+mn-ea"/>
                <a:cs typeface="Times New Roman" panose="02020603050405020304" pitchFamily="18" charset="0"/>
              </a:rPr>
              <a:t>VMware官方网站</a:t>
            </a:r>
            <a:r>
              <a:rPr lang="en-US" altLang="zh-CN" sz="2800" dirty="0">
                <a:latin typeface="Times New Roman" panose="02020603050405020304" pitchFamily="18" charset="0"/>
                <a:ea typeface="+mn-ea"/>
                <a:cs typeface="Times New Roman" panose="02020603050405020304" pitchFamily="18" charset="0"/>
              </a:rPr>
              <a:t>  </a:t>
            </a:r>
            <a:r>
              <a:rPr lang="en-US" altLang="zh-CN" sz="2800" dirty="0">
                <a:solidFill>
                  <a:srgbClr val="292929"/>
                </a:solidFill>
                <a:latin typeface="Times New Roman" panose="02020603050405020304" pitchFamily="18" charset="0"/>
                <a:ea typeface="+mn-ea"/>
                <a:cs typeface="Times New Roman" panose="02020603050405020304" pitchFamily="18" charset="0"/>
              </a:rPr>
              <a:t>http://www.vmware.com</a:t>
            </a:r>
            <a:endParaRPr lang="en-US" altLang="zh-CN" sz="2800" dirty="0">
              <a:solidFill>
                <a:srgbClr val="292929"/>
              </a:solidFill>
              <a:latin typeface="Times New Roman" panose="02020603050405020304" pitchFamily="18" charset="0"/>
              <a:ea typeface="+mn-ea"/>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idx="4294967295"/>
          </p:nvPr>
        </p:nvSpPr>
        <p:spPr>
          <a:xfrm>
            <a:off x="3433763" y="488950"/>
            <a:ext cx="5710237" cy="766763"/>
          </a:xfrm>
          <a:effectLst/>
          <a:extLst>
            <a:ext uri="{AF507438-7753-43E0-B8FC-AC1667EBCBE1}">
              <a14:hiddenEffects xmlns:a14="http://schemas.microsoft.com/office/drawing/2010/main">
                <a:effectLst>
                  <a:outerShdw dist="17961" dir="2700000" algn="ctr" rotWithShape="0">
                    <a:schemeClr val="bg1">
                      <a:alpha val="50000"/>
                    </a:schemeClr>
                  </a:outerShdw>
                </a:effectLst>
              </a14:hiddenEffects>
            </a:ext>
          </a:extLst>
        </p:spPr>
        <p:txBody>
          <a:bodyPr lIns="0" tIns="0" rIns="0" bIns="0"/>
          <a:lstStyle/>
          <a:p>
            <a:pPr defTabSz="449580" eaLnBrk="1" hangingPunct="1">
              <a:lnSpc>
                <a:spcPct val="83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altLang="en-US" sz="4000" smtClean="0">
                <a:effectLst>
                  <a:outerShdw blurRad="38100" dist="38100" dir="2700000" algn="tl">
                    <a:srgbClr val="C0C0C0"/>
                  </a:outerShdw>
                </a:effectLst>
                <a:latin typeface="AR PL KaitiM GB"/>
              </a:rPr>
              <a:t>红帽培训和教育方案</a:t>
            </a:r>
            <a:endParaRPr lang="en-GB" altLang="en-US" sz="4000" smtClean="0">
              <a:effectLst>
                <a:outerShdw blurRad="38100" dist="38100" dir="2700000" algn="tl">
                  <a:srgbClr val="C0C0C0"/>
                </a:outerShdw>
              </a:effectLst>
              <a:latin typeface="AR PL KaitiM GB"/>
            </a:endParaRPr>
          </a:p>
        </p:txBody>
      </p:sp>
      <p:grpSp>
        <p:nvGrpSpPr>
          <p:cNvPr id="61443" name="Group 3"/>
          <p:cNvGrpSpPr/>
          <p:nvPr/>
        </p:nvGrpSpPr>
        <p:grpSpPr bwMode="auto">
          <a:xfrm>
            <a:off x="3419475" y="1844675"/>
            <a:ext cx="5391150" cy="4654550"/>
            <a:chOff x="0" y="0"/>
            <a:chExt cx="3396" cy="2932"/>
          </a:xfrm>
        </p:grpSpPr>
        <p:sp>
          <p:nvSpPr>
            <p:cNvPr id="61445" name="AutoShape 4"/>
            <p:cNvSpPr>
              <a:spLocks noChangeArrowheads="1"/>
            </p:cNvSpPr>
            <p:nvPr/>
          </p:nvSpPr>
          <p:spPr bwMode="auto">
            <a:xfrm>
              <a:off x="0" y="0"/>
              <a:ext cx="3396" cy="2722"/>
            </a:xfrm>
            <a:prstGeom prst="roundRect">
              <a:avLst>
                <a:gd name="adj" fmla="val 32"/>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20000"/>
                </a:spcBef>
                <a:buClr>
                  <a:schemeClr val="tx1"/>
                </a:buClr>
                <a:buFont typeface="Wingdings" panose="05000000000000000000" pitchFamily="2" charset="2"/>
                <a:buBlip>
                  <a:blip r:embed="rId1"/>
                </a:buBlip>
                <a:defRPr sz="2800" b="1">
                  <a:solidFill>
                    <a:srgbClr val="000000"/>
                  </a:solidFill>
                  <a:latin typeface="Arial" panose="020B0604020202020204" pitchFamily="34" charset="0"/>
                  <a:ea typeface="黑体" panose="02010609060101010101" pitchFamily="49" charset="-122"/>
                </a:defRPr>
              </a:lvl1pPr>
              <a:lvl2pPr marL="742950" indent="-285750">
                <a:spcBef>
                  <a:spcPct val="20000"/>
                </a:spcBef>
                <a:buClr>
                  <a:schemeClr val="tx1"/>
                </a:buClr>
                <a:buFont typeface="Wingdings" panose="05000000000000000000" pitchFamily="2" charset="2"/>
                <a:buBlip>
                  <a:blip r:embed="rId2"/>
                </a:buBlip>
                <a:defRPr sz="2400" b="1">
                  <a:solidFill>
                    <a:srgbClr val="003366"/>
                  </a:solidFill>
                  <a:latin typeface="Arial" panose="020B0604020202020204" pitchFamily="34" charset="0"/>
                  <a:ea typeface="黑体" panose="02010609060101010101" pitchFamily="49" charset="-122"/>
                </a:defRPr>
              </a:lvl2pPr>
              <a:lvl3pPr marL="1143000" indent="-228600">
                <a:spcBef>
                  <a:spcPct val="20000"/>
                </a:spcBef>
                <a:buClr>
                  <a:srgbClr val="000099"/>
                </a:buClr>
                <a:buFont typeface="Wingdings" panose="05000000000000000000" pitchFamily="2" charset="2"/>
                <a:buChar char="p"/>
                <a:defRPr sz="2000">
                  <a:solidFill>
                    <a:srgbClr val="000000"/>
                  </a:solidFill>
                  <a:latin typeface="Arial" panose="020B0604020202020204" pitchFamily="34" charset="0"/>
                  <a:ea typeface="黑体" panose="02010609060101010101" pitchFamily="49" charset="-122"/>
                </a:defRPr>
              </a:lvl3pPr>
              <a:lvl4pPr marL="1600200" indent="-228600">
                <a:spcBef>
                  <a:spcPct val="20000"/>
                </a:spcBef>
                <a:buFont typeface="Wingdings" panose="05000000000000000000" pitchFamily="2" charset="2"/>
                <a:buChar char="–"/>
                <a:defRPr>
                  <a:solidFill>
                    <a:srgbClr val="000000"/>
                  </a:solidFill>
                  <a:latin typeface="Arial" panose="020B0604020202020204" pitchFamily="34" charset="0"/>
                  <a:ea typeface="黑体" panose="02010609060101010101" pitchFamily="49" charset="-122"/>
                </a:defRPr>
              </a:lvl4pPr>
              <a:lvl5pPr marL="2057400" indent="-228600">
                <a:spcBef>
                  <a:spcPct val="20000"/>
                </a:spcBef>
                <a:buFont typeface="Wingdings" panose="05000000000000000000" pitchFamily="2" charset="2"/>
                <a:buChar char="»"/>
                <a:defRPr sz="1600">
                  <a:solidFill>
                    <a:srgbClr val="000000"/>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Font typeface="Wingdings" panose="05000000000000000000" pitchFamily="2" charset="2"/>
                <a:buChar char="»"/>
                <a:defRPr sz="1600">
                  <a:solidFill>
                    <a:srgbClr val="000000"/>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Font typeface="Wingdings" panose="05000000000000000000" pitchFamily="2" charset="2"/>
                <a:buChar char="»"/>
                <a:defRPr sz="1600">
                  <a:solidFill>
                    <a:srgbClr val="000000"/>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Font typeface="Wingdings" panose="05000000000000000000" pitchFamily="2" charset="2"/>
                <a:buChar char="»"/>
                <a:defRPr sz="1600">
                  <a:solidFill>
                    <a:srgbClr val="000000"/>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Font typeface="Wingdings" panose="05000000000000000000" pitchFamily="2" charset="2"/>
                <a:buChar char="»"/>
                <a:defRPr sz="1600">
                  <a:solidFill>
                    <a:srgbClr val="000000"/>
                  </a:solidFill>
                  <a:latin typeface="Arial" panose="020B0604020202020204" pitchFamily="34" charset="0"/>
                  <a:ea typeface="黑体" panose="02010609060101010101" pitchFamily="49" charset="-122"/>
                </a:defRPr>
              </a:lvl9pPr>
            </a:lstStyle>
            <a:p>
              <a:pPr algn="ctr" eaLnBrk="1" hangingPunct="1">
                <a:spcBef>
                  <a:spcPct val="0"/>
                </a:spcBef>
                <a:buClrTx/>
                <a:buFont typeface="Arial" panose="020B0604020202020204" pitchFamily="34" charset="0"/>
                <a:buNone/>
              </a:pPr>
              <a:endParaRPr lang="zh-CN" altLang="zh-CN" sz="3600" b="0"/>
            </a:p>
          </p:txBody>
        </p:sp>
        <p:sp>
          <p:nvSpPr>
            <p:cNvPr id="61446" name="Text Box 5"/>
            <p:cNvSpPr txBox="1">
              <a:spLocks noChangeArrowheads="1"/>
            </p:cNvSpPr>
            <p:nvPr/>
          </p:nvSpPr>
          <p:spPr bwMode="auto">
            <a:xfrm>
              <a:off x="0" y="0"/>
              <a:ext cx="3396" cy="29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marL="228600" indent="-228600" defTabSz="449580">
                <a:spcBef>
                  <a:spcPct val="20000"/>
                </a:spcBef>
                <a:buClr>
                  <a:schemeClr val="tx1"/>
                </a:buClr>
                <a:buFont typeface="Wingdings" panose="05000000000000000000" pitchFamily="2" charset="2"/>
                <a:buBlip>
                  <a:blip r:embed="rId1"/>
                </a:buBlip>
                <a:tabLst>
                  <a:tab pos="228600" algn="l"/>
                  <a:tab pos="1143000" algn="l"/>
                  <a:tab pos="2057400" algn="l"/>
                  <a:tab pos="2971800" algn="l"/>
                  <a:tab pos="3886200" algn="l"/>
                  <a:tab pos="4800600" algn="l"/>
                  <a:tab pos="5715000" algn="l"/>
                  <a:tab pos="6629400" algn="l"/>
                  <a:tab pos="7543800" algn="l"/>
                  <a:tab pos="8458200" algn="l"/>
                  <a:tab pos="9372600" algn="l"/>
                  <a:tab pos="10287000" algn="l"/>
                </a:tabLst>
                <a:defRPr sz="2800" b="1">
                  <a:solidFill>
                    <a:srgbClr val="000000"/>
                  </a:solidFill>
                  <a:latin typeface="Arial" panose="020B0604020202020204" pitchFamily="34" charset="0"/>
                  <a:ea typeface="黑体" panose="02010609060101010101" pitchFamily="49" charset="-122"/>
                </a:defRPr>
              </a:lvl1pPr>
              <a:lvl2pPr marL="742950" indent="-285750" defTabSz="449580">
                <a:spcBef>
                  <a:spcPct val="20000"/>
                </a:spcBef>
                <a:buClr>
                  <a:schemeClr val="tx1"/>
                </a:buClr>
                <a:buFont typeface="Wingdings" panose="05000000000000000000" pitchFamily="2" charset="2"/>
                <a:buBlip>
                  <a:blip r:embed="rId2"/>
                </a:buBlip>
                <a:tabLst>
                  <a:tab pos="228600" algn="l"/>
                  <a:tab pos="1143000" algn="l"/>
                  <a:tab pos="2057400" algn="l"/>
                  <a:tab pos="2971800" algn="l"/>
                  <a:tab pos="3886200" algn="l"/>
                  <a:tab pos="4800600" algn="l"/>
                  <a:tab pos="5715000" algn="l"/>
                  <a:tab pos="6629400" algn="l"/>
                  <a:tab pos="7543800" algn="l"/>
                  <a:tab pos="8458200" algn="l"/>
                  <a:tab pos="9372600" algn="l"/>
                  <a:tab pos="10287000" algn="l"/>
                </a:tabLst>
                <a:defRPr sz="2400" b="1">
                  <a:solidFill>
                    <a:srgbClr val="003366"/>
                  </a:solidFill>
                  <a:latin typeface="Arial" panose="020B0604020202020204" pitchFamily="34" charset="0"/>
                  <a:ea typeface="黑体" panose="02010609060101010101" pitchFamily="49" charset="-122"/>
                </a:defRPr>
              </a:lvl2pPr>
              <a:lvl3pPr marL="1143000" indent="-228600" defTabSz="449580">
                <a:spcBef>
                  <a:spcPct val="20000"/>
                </a:spcBef>
                <a:buClr>
                  <a:srgbClr val="000099"/>
                </a:buClr>
                <a:buFont typeface="Wingdings" panose="05000000000000000000" pitchFamily="2" charset="2"/>
                <a:buChar char="p"/>
                <a:tabLst>
                  <a:tab pos="228600" algn="l"/>
                  <a:tab pos="1143000" algn="l"/>
                  <a:tab pos="2057400" algn="l"/>
                  <a:tab pos="2971800" algn="l"/>
                  <a:tab pos="3886200" algn="l"/>
                  <a:tab pos="4800600" algn="l"/>
                  <a:tab pos="5715000" algn="l"/>
                  <a:tab pos="6629400" algn="l"/>
                  <a:tab pos="7543800" algn="l"/>
                  <a:tab pos="8458200" algn="l"/>
                  <a:tab pos="9372600" algn="l"/>
                  <a:tab pos="10287000" algn="l"/>
                </a:tabLst>
                <a:defRPr sz="2000">
                  <a:solidFill>
                    <a:srgbClr val="000000"/>
                  </a:solidFill>
                  <a:latin typeface="Arial" panose="020B0604020202020204" pitchFamily="34" charset="0"/>
                  <a:ea typeface="黑体" panose="02010609060101010101" pitchFamily="49" charset="-122"/>
                </a:defRPr>
              </a:lvl3pPr>
              <a:lvl4pPr marL="1600200" indent="-228600" defTabSz="449580">
                <a:spcBef>
                  <a:spcPct val="20000"/>
                </a:spcBef>
                <a:buFont typeface="Wingdings" panose="05000000000000000000" pitchFamily="2" charset="2"/>
                <a:buChar char="–"/>
                <a:tabLst>
                  <a:tab pos="228600" algn="l"/>
                  <a:tab pos="1143000" algn="l"/>
                  <a:tab pos="2057400" algn="l"/>
                  <a:tab pos="2971800" algn="l"/>
                  <a:tab pos="3886200" algn="l"/>
                  <a:tab pos="4800600" algn="l"/>
                  <a:tab pos="5715000" algn="l"/>
                  <a:tab pos="6629400" algn="l"/>
                  <a:tab pos="7543800" algn="l"/>
                  <a:tab pos="8458200" algn="l"/>
                  <a:tab pos="9372600" algn="l"/>
                  <a:tab pos="10287000" algn="l"/>
                </a:tabLst>
                <a:defRPr>
                  <a:solidFill>
                    <a:srgbClr val="000000"/>
                  </a:solidFill>
                  <a:latin typeface="Arial" panose="020B0604020202020204" pitchFamily="34" charset="0"/>
                  <a:ea typeface="黑体" panose="02010609060101010101" pitchFamily="49" charset="-122"/>
                </a:defRPr>
              </a:lvl4pPr>
              <a:lvl5pPr marL="2057400" indent="-228600" defTabSz="449580">
                <a:spcBef>
                  <a:spcPct val="20000"/>
                </a:spcBef>
                <a:buFont typeface="Wingdings" panose="05000000000000000000" pitchFamily="2" charset="2"/>
                <a:buChar char="»"/>
                <a:tabLst>
                  <a:tab pos="228600" algn="l"/>
                  <a:tab pos="1143000" algn="l"/>
                  <a:tab pos="2057400" algn="l"/>
                  <a:tab pos="2971800" algn="l"/>
                  <a:tab pos="3886200" algn="l"/>
                  <a:tab pos="4800600" algn="l"/>
                  <a:tab pos="5715000" algn="l"/>
                  <a:tab pos="6629400" algn="l"/>
                  <a:tab pos="7543800" algn="l"/>
                  <a:tab pos="8458200" algn="l"/>
                  <a:tab pos="9372600" algn="l"/>
                  <a:tab pos="10287000" algn="l"/>
                </a:tabLst>
                <a:defRPr sz="1600">
                  <a:solidFill>
                    <a:srgbClr val="000000"/>
                  </a:solidFill>
                  <a:latin typeface="Arial" panose="020B0604020202020204" pitchFamily="34" charset="0"/>
                  <a:ea typeface="黑体" panose="02010609060101010101" pitchFamily="49" charset="-122"/>
                </a:defRPr>
              </a:lvl5pPr>
              <a:lvl6pPr marL="2514600" indent="-228600" defTabSz="449580" eaLnBrk="0" fontAlgn="base" hangingPunct="0">
                <a:spcBef>
                  <a:spcPct val="20000"/>
                </a:spcBef>
                <a:spcAft>
                  <a:spcPct val="0"/>
                </a:spcAft>
                <a:buFont typeface="Wingdings" panose="05000000000000000000" pitchFamily="2" charset="2"/>
                <a:buChar char="»"/>
                <a:tabLst>
                  <a:tab pos="228600" algn="l"/>
                  <a:tab pos="1143000" algn="l"/>
                  <a:tab pos="2057400" algn="l"/>
                  <a:tab pos="2971800" algn="l"/>
                  <a:tab pos="3886200" algn="l"/>
                  <a:tab pos="4800600" algn="l"/>
                  <a:tab pos="5715000" algn="l"/>
                  <a:tab pos="6629400" algn="l"/>
                  <a:tab pos="7543800" algn="l"/>
                  <a:tab pos="8458200" algn="l"/>
                  <a:tab pos="9372600" algn="l"/>
                  <a:tab pos="10287000" algn="l"/>
                </a:tabLst>
                <a:defRPr sz="1600">
                  <a:solidFill>
                    <a:srgbClr val="000000"/>
                  </a:solidFill>
                  <a:latin typeface="Arial" panose="020B0604020202020204" pitchFamily="34" charset="0"/>
                  <a:ea typeface="黑体" panose="02010609060101010101" pitchFamily="49" charset="-122"/>
                </a:defRPr>
              </a:lvl6pPr>
              <a:lvl7pPr marL="2971800" indent="-228600" defTabSz="449580" eaLnBrk="0" fontAlgn="base" hangingPunct="0">
                <a:spcBef>
                  <a:spcPct val="20000"/>
                </a:spcBef>
                <a:spcAft>
                  <a:spcPct val="0"/>
                </a:spcAft>
                <a:buFont typeface="Wingdings" panose="05000000000000000000" pitchFamily="2" charset="2"/>
                <a:buChar char="»"/>
                <a:tabLst>
                  <a:tab pos="228600" algn="l"/>
                  <a:tab pos="1143000" algn="l"/>
                  <a:tab pos="2057400" algn="l"/>
                  <a:tab pos="2971800" algn="l"/>
                  <a:tab pos="3886200" algn="l"/>
                  <a:tab pos="4800600" algn="l"/>
                  <a:tab pos="5715000" algn="l"/>
                  <a:tab pos="6629400" algn="l"/>
                  <a:tab pos="7543800" algn="l"/>
                  <a:tab pos="8458200" algn="l"/>
                  <a:tab pos="9372600" algn="l"/>
                  <a:tab pos="10287000" algn="l"/>
                </a:tabLst>
                <a:defRPr sz="1600">
                  <a:solidFill>
                    <a:srgbClr val="000000"/>
                  </a:solidFill>
                  <a:latin typeface="Arial" panose="020B0604020202020204" pitchFamily="34" charset="0"/>
                  <a:ea typeface="黑体" panose="02010609060101010101" pitchFamily="49" charset="-122"/>
                </a:defRPr>
              </a:lvl7pPr>
              <a:lvl8pPr marL="3429000" indent="-228600" defTabSz="449580" eaLnBrk="0" fontAlgn="base" hangingPunct="0">
                <a:spcBef>
                  <a:spcPct val="20000"/>
                </a:spcBef>
                <a:spcAft>
                  <a:spcPct val="0"/>
                </a:spcAft>
                <a:buFont typeface="Wingdings" panose="05000000000000000000" pitchFamily="2" charset="2"/>
                <a:buChar char="»"/>
                <a:tabLst>
                  <a:tab pos="228600" algn="l"/>
                  <a:tab pos="1143000" algn="l"/>
                  <a:tab pos="2057400" algn="l"/>
                  <a:tab pos="2971800" algn="l"/>
                  <a:tab pos="3886200" algn="l"/>
                  <a:tab pos="4800600" algn="l"/>
                  <a:tab pos="5715000" algn="l"/>
                  <a:tab pos="6629400" algn="l"/>
                  <a:tab pos="7543800" algn="l"/>
                  <a:tab pos="8458200" algn="l"/>
                  <a:tab pos="9372600" algn="l"/>
                  <a:tab pos="10287000" algn="l"/>
                </a:tabLst>
                <a:defRPr sz="1600">
                  <a:solidFill>
                    <a:srgbClr val="000000"/>
                  </a:solidFill>
                  <a:latin typeface="Arial" panose="020B0604020202020204" pitchFamily="34" charset="0"/>
                  <a:ea typeface="黑体" panose="02010609060101010101" pitchFamily="49" charset="-122"/>
                </a:defRPr>
              </a:lvl8pPr>
              <a:lvl9pPr marL="3886200" indent="-228600" defTabSz="449580" eaLnBrk="0" fontAlgn="base" hangingPunct="0">
                <a:spcBef>
                  <a:spcPct val="20000"/>
                </a:spcBef>
                <a:spcAft>
                  <a:spcPct val="0"/>
                </a:spcAft>
                <a:buFont typeface="Wingdings" panose="05000000000000000000" pitchFamily="2" charset="2"/>
                <a:buChar char="»"/>
                <a:tabLst>
                  <a:tab pos="228600" algn="l"/>
                  <a:tab pos="1143000" algn="l"/>
                  <a:tab pos="2057400" algn="l"/>
                  <a:tab pos="2971800" algn="l"/>
                  <a:tab pos="3886200" algn="l"/>
                  <a:tab pos="4800600" algn="l"/>
                  <a:tab pos="5715000" algn="l"/>
                  <a:tab pos="6629400" algn="l"/>
                  <a:tab pos="7543800" algn="l"/>
                  <a:tab pos="8458200" algn="l"/>
                  <a:tab pos="9372600" algn="l"/>
                  <a:tab pos="10287000" algn="l"/>
                </a:tabLst>
                <a:defRPr sz="1600">
                  <a:solidFill>
                    <a:srgbClr val="000000"/>
                  </a:solidFill>
                  <a:latin typeface="Arial" panose="020B0604020202020204" pitchFamily="34" charset="0"/>
                  <a:ea typeface="黑体" panose="02010609060101010101" pitchFamily="49" charset="-122"/>
                </a:defRPr>
              </a:lvl9pPr>
            </a:lstStyle>
            <a:p>
              <a:pPr>
                <a:lnSpc>
                  <a:spcPts val="2065"/>
                </a:lnSpc>
                <a:spcBef>
                  <a:spcPts val="615"/>
                </a:spcBef>
                <a:buClr>
                  <a:srgbClr val="808080"/>
                </a:buClr>
                <a:buSzPct val="75000"/>
                <a:buFont typeface="Wingdings" panose="05000000000000000000" pitchFamily="2" charset="2"/>
                <a:buChar char=""/>
              </a:pPr>
              <a:r>
                <a:rPr lang="en-GB" altLang="en-US" sz="2000" dirty="0" err="1" smtClean="0">
                  <a:solidFill>
                    <a:srgbClr val="FF0000"/>
                  </a:solidFill>
                  <a:latin typeface="AR PL KaitiM GB" charset="0"/>
                  <a:ea typeface="宋体" panose="02010600030101010101" pitchFamily="2" charset="-122"/>
                </a:rPr>
                <a:t>系统管理员</a:t>
              </a:r>
              <a:r>
                <a:rPr lang="en-GB" altLang="en-US" sz="2000" dirty="0" smtClean="0">
                  <a:solidFill>
                    <a:srgbClr val="FF0000"/>
                  </a:solidFill>
                  <a:latin typeface="AR PL KaitiM GB" charset="0"/>
                  <a:ea typeface="宋体" panose="02010600030101010101" pitchFamily="2" charset="-122"/>
                </a:rPr>
                <a:t>   </a:t>
              </a:r>
              <a:r>
                <a:rPr lang="en-GB" altLang="en-US" sz="2000" dirty="0">
                  <a:solidFill>
                    <a:srgbClr val="FF0000"/>
                  </a:solidFill>
                  <a:latin typeface="AR PL KaitiM GB" charset="0"/>
                  <a:ea typeface="宋体" panose="02010600030101010101" pitchFamily="2" charset="-122"/>
                </a:rPr>
                <a:t>RHCSA</a:t>
              </a:r>
              <a:endParaRPr lang="en-GB" altLang="en-US" sz="2000" dirty="0">
                <a:solidFill>
                  <a:srgbClr val="FF0000"/>
                </a:solidFill>
                <a:latin typeface="AR PL KaitiM GB" charset="0"/>
                <a:ea typeface="宋体" panose="02010600030101010101" pitchFamily="2" charset="-122"/>
              </a:endParaRPr>
            </a:p>
            <a:p>
              <a:pPr>
                <a:lnSpc>
                  <a:spcPts val="2065"/>
                </a:lnSpc>
                <a:spcBef>
                  <a:spcPts val="615"/>
                </a:spcBef>
                <a:buClrTx/>
                <a:buFont typeface="Arial" panose="020B0604020202020204" pitchFamily="34" charset="0"/>
                <a:buNone/>
              </a:pPr>
              <a:r>
                <a:rPr lang="en-GB" altLang="en-US" sz="2000" b="0" dirty="0" err="1">
                  <a:latin typeface="AR PL KaitiM GB" charset="0"/>
                  <a:ea typeface="宋体" panose="02010600030101010101" pitchFamily="2" charset="-122"/>
                </a:rPr>
                <a:t>安装和调试Linux系统</a:t>
              </a:r>
              <a:r>
                <a:rPr lang="en-GB" altLang="en-US" sz="2000" b="0" dirty="0">
                  <a:latin typeface="AR PL KaitiM GB" charset="0"/>
                  <a:ea typeface="宋体" panose="02010600030101010101" pitchFamily="2" charset="-122"/>
                </a:rPr>
                <a:t>, </a:t>
              </a:r>
              <a:r>
                <a:rPr lang="en-GB" altLang="en-US" sz="2000" b="0" dirty="0" err="1">
                  <a:latin typeface="AR PL KaitiM GB" charset="0"/>
                  <a:ea typeface="宋体" panose="02010600030101010101" pitchFamily="2" charset="-122"/>
                </a:rPr>
                <a:t>安全性并联结局架域和广域网络</a:t>
              </a:r>
              <a:endParaRPr lang="en-GB" altLang="en-US" sz="2000" b="0" dirty="0">
                <a:latin typeface="AR PL KaitiM GB" charset="0"/>
                <a:ea typeface="宋体" panose="02010600030101010101" pitchFamily="2" charset="-122"/>
              </a:endParaRPr>
            </a:p>
            <a:p>
              <a:pPr>
                <a:lnSpc>
                  <a:spcPts val="2065"/>
                </a:lnSpc>
                <a:spcBef>
                  <a:spcPts val="615"/>
                </a:spcBef>
                <a:buClr>
                  <a:srgbClr val="808080"/>
                </a:buClr>
                <a:buSzPct val="75000"/>
                <a:buFont typeface="Wingdings" panose="05000000000000000000" pitchFamily="2" charset="2"/>
                <a:buChar char=""/>
              </a:pPr>
              <a:r>
                <a:rPr lang="en-GB" altLang="en-US" sz="2000" dirty="0" err="1" smtClean="0">
                  <a:solidFill>
                    <a:srgbClr val="FF0000"/>
                  </a:solidFill>
                  <a:latin typeface="AR PL KaitiM GB" charset="0"/>
                  <a:ea typeface="宋体" panose="02010600030101010101" pitchFamily="2" charset="-122"/>
                </a:rPr>
                <a:t>工程师</a:t>
              </a:r>
              <a:r>
                <a:rPr lang="en-GB" altLang="en-US" sz="2000" dirty="0" smtClean="0">
                  <a:solidFill>
                    <a:srgbClr val="FF0000"/>
                  </a:solidFill>
                  <a:latin typeface="AR PL KaitiM GB" charset="0"/>
                  <a:ea typeface="宋体" panose="02010600030101010101" pitchFamily="2" charset="-122"/>
                </a:rPr>
                <a:t>    </a:t>
              </a:r>
              <a:r>
                <a:rPr lang="en-GB" altLang="en-US" sz="2000" dirty="0">
                  <a:solidFill>
                    <a:srgbClr val="FF0000"/>
                  </a:solidFill>
                  <a:latin typeface="AR PL KaitiM GB" charset="0"/>
                  <a:ea typeface="宋体" panose="02010600030101010101" pitchFamily="2" charset="-122"/>
                </a:rPr>
                <a:t>RHCE</a:t>
              </a:r>
              <a:endParaRPr lang="en-GB" altLang="en-US" sz="2000" dirty="0">
                <a:solidFill>
                  <a:srgbClr val="FF0000"/>
                </a:solidFill>
                <a:latin typeface="AR PL KaitiM GB" charset="0"/>
                <a:ea typeface="宋体" panose="02010600030101010101" pitchFamily="2" charset="-122"/>
              </a:endParaRPr>
            </a:p>
            <a:p>
              <a:pPr>
                <a:lnSpc>
                  <a:spcPts val="2065"/>
                </a:lnSpc>
                <a:spcBef>
                  <a:spcPts val="615"/>
                </a:spcBef>
                <a:buClrTx/>
                <a:buSzPct val="104000"/>
                <a:buFont typeface="StarSymbol" charset="0"/>
                <a:buBlip>
                  <a:blip r:embed="rId3"/>
                </a:buBlip>
              </a:pPr>
              <a:r>
                <a:rPr lang="en-GB" altLang="en-US" sz="2000" b="0" dirty="0" err="1">
                  <a:latin typeface="AR PL KaitiM GB" charset="0"/>
                  <a:ea typeface="宋体" panose="02010600030101010101" pitchFamily="2" charset="-122"/>
                </a:rPr>
                <a:t>安装和配置Linux</a:t>
              </a:r>
              <a:r>
                <a:rPr lang="en-GB" altLang="en-US" sz="2000" b="0" dirty="0">
                  <a:latin typeface="AR PL KaitiM GB" charset="0"/>
                  <a:ea typeface="宋体" panose="02010600030101010101" pitchFamily="2" charset="-122"/>
                </a:rPr>
                <a:t> </a:t>
              </a:r>
              <a:r>
                <a:rPr lang="en-GB" altLang="en-US" sz="2000" b="0" dirty="0" err="1">
                  <a:latin typeface="AR PL KaitiM GB" charset="0"/>
                  <a:ea typeface="宋体" panose="02010600030101010101" pitchFamily="2" charset="-122"/>
                </a:rPr>
                <a:t>服务器,网络设备,网络安全,实际问题的诊断和解决</a:t>
              </a:r>
              <a:endParaRPr lang="en-GB" altLang="en-US" sz="2000" b="0" dirty="0">
                <a:latin typeface="AR PL KaitiM GB" charset="0"/>
                <a:ea typeface="宋体" panose="02010600030101010101" pitchFamily="2" charset="-122"/>
              </a:endParaRPr>
            </a:p>
            <a:p>
              <a:pPr>
                <a:lnSpc>
                  <a:spcPts val="2065"/>
                </a:lnSpc>
                <a:spcBef>
                  <a:spcPts val="615"/>
                </a:spcBef>
                <a:buClr>
                  <a:srgbClr val="808080"/>
                </a:buClr>
                <a:buSzPct val="75000"/>
                <a:buFont typeface="Wingdings" panose="05000000000000000000" pitchFamily="2" charset="2"/>
                <a:buChar char=""/>
              </a:pPr>
              <a:r>
                <a:rPr lang="en-GB" altLang="en-US" sz="2000" dirty="0" err="1">
                  <a:solidFill>
                    <a:srgbClr val="FF0000"/>
                  </a:solidFill>
                  <a:latin typeface="AR PL KaitiM GB" charset="0"/>
                  <a:ea typeface="宋体" panose="02010600030101010101" pitchFamily="2" charset="-122"/>
                </a:rPr>
                <a:t>架构师</a:t>
              </a:r>
              <a:r>
                <a:rPr lang="en-GB" altLang="en-US" sz="2000" dirty="0">
                  <a:solidFill>
                    <a:srgbClr val="FF0000"/>
                  </a:solidFill>
                  <a:latin typeface="AR PL KaitiM GB" charset="0"/>
                  <a:ea typeface="宋体" panose="02010600030101010101" pitchFamily="2" charset="-122"/>
                </a:rPr>
                <a:t>    </a:t>
              </a:r>
              <a:r>
                <a:rPr lang="en-GB" altLang="en-US" sz="2000" dirty="0" smtClean="0">
                  <a:solidFill>
                    <a:srgbClr val="FF0000"/>
                  </a:solidFill>
                  <a:latin typeface="AR PL KaitiM GB" charset="0"/>
                  <a:ea typeface="宋体" panose="02010600030101010101" pitchFamily="2" charset="-122"/>
                </a:rPr>
                <a:t>RHCA  </a:t>
              </a:r>
              <a:r>
                <a:rPr lang="en-GB" altLang="en-US" sz="2000" dirty="0" smtClean="0">
                  <a:solidFill>
                    <a:srgbClr val="7030A0"/>
                  </a:solidFill>
                  <a:latin typeface="AR PL KaitiM GB" charset="0"/>
                  <a:ea typeface="宋体" panose="02010600030101010101" pitchFamily="2" charset="-122"/>
                </a:rPr>
                <a:t>(RHCVA)</a:t>
              </a:r>
              <a:endParaRPr lang="en-GB" altLang="en-US" sz="2000" dirty="0">
                <a:solidFill>
                  <a:srgbClr val="7030A0"/>
                </a:solidFill>
                <a:latin typeface="AR PL KaitiM GB" charset="0"/>
                <a:ea typeface="宋体" panose="02010600030101010101" pitchFamily="2" charset="-122"/>
              </a:endParaRPr>
            </a:p>
            <a:p>
              <a:pPr>
                <a:lnSpc>
                  <a:spcPts val="2065"/>
                </a:lnSpc>
                <a:spcBef>
                  <a:spcPts val="615"/>
                </a:spcBef>
                <a:buClrTx/>
                <a:buFont typeface="Arial" panose="020B0604020202020204" pitchFamily="34" charset="0"/>
                <a:buNone/>
              </a:pPr>
              <a:r>
                <a:rPr lang="en-GB" altLang="en-US" sz="2000" b="0" dirty="0" err="1">
                  <a:latin typeface="AR PL KaitiM GB" charset="0"/>
                  <a:ea typeface="宋体" panose="02010600030101010101" pitchFamily="2" charset="-122"/>
                </a:rPr>
                <a:t>在Linux和开源方面的技术和架构领军人物</a:t>
              </a:r>
              <a:endParaRPr lang="en-GB" altLang="en-US" sz="2000" b="0" dirty="0">
                <a:latin typeface="AR PL KaitiM GB" charset="0"/>
                <a:ea typeface="宋体" panose="02010600030101010101" pitchFamily="2" charset="-122"/>
              </a:endParaRPr>
            </a:p>
            <a:p>
              <a:pPr>
                <a:lnSpc>
                  <a:spcPts val="2065"/>
                </a:lnSpc>
                <a:spcBef>
                  <a:spcPts val="615"/>
                </a:spcBef>
                <a:buClrTx/>
                <a:buFont typeface="Arial" panose="020B0604020202020204" pitchFamily="34" charset="0"/>
                <a:buNone/>
              </a:pPr>
              <a:r>
                <a:rPr lang="en-GB" altLang="en-US" sz="2000" b="0" dirty="0">
                  <a:latin typeface="AR PL KaitiM GB" charset="0"/>
                  <a:ea typeface="宋体" panose="02010600030101010101" pitchFamily="2" charset="-122"/>
                </a:rPr>
                <a:t>	</a:t>
              </a:r>
              <a:r>
                <a:rPr lang="zh-CN" altLang="en-US" sz="2000" b="0" dirty="0">
                  <a:latin typeface="AR PL KaitiM GB" charset="0"/>
                  <a:ea typeface="宋体" panose="02010600030101010101" pitchFamily="2" charset="-122"/>
                </a:rPr>
                <a:t>红帽企业安全网络服务、部署和系统管理、目录服务和认证 、存储管理、系统监测和性能调整 </a:t>
              </a:r>
              <a:endParaRPr lang="en-GB" altLang="en-US" sz="2000" b="0" dirty="0">
                <a:latin typeface="AR PL KaitiM GB" charset="0"/>
                <a:ea typeface="宋体" panose="02010600030101010101" pitchFamily="2" charset="-122"/>
              </a:endParaRPr>
            </a:p>
            <a:p>
              <a:pPr>
                <a:lnSpc>
                  <a:spcPts val="2065"/>
                </a:lnSpc>
                <a:spcBef>
                  <a:spcPts val="615"/>
                </a:spcBef>
                <a:buClr>
                  <a:srgbClr val="808080"/>
                </a:buClr>
                <a:buSzPct val="75000"/>
                <a:buFont typeface="Wingdings" panose="05000000000000000000" pitchFamily="2" charset="2"/>
                <a:buChar char=""/>
              </a:pPr>
              <a:r>
                <a:rPr lang="en-GB" altLang="en-US" sz="2000" b="0" dirty="0" err="1">
                  <a:solidFill>
                    <a:schemeClr val="accent1">
                      <a:lumMod val="75000"/>
                    </a:schemeClr>
                  </a:solidFill>
                  <a:latin typeface="AR PL KaitiM GB" charset="0"/>
                  <a:ea typeface="宋体" panose="02010600030101010101" pitchFamily="2" charset="-122"/>
                </a:rPr>
                <a:t>安全专家</a:t>
              </a:r>
              <a:r>
                <a:rPr lang="en-GB" altLang="en-US" sz="2000" b="0" dirty="0">
                  <a:solidFill>
                    <a:schemeClr val="accent1">
                      <a:lumMod val="75000"/>
                    </a:schemeClr>
                  </a:solidFill>
                  <a:latin typeface="AR PL KaitiM GB" charset="0"/>
                  <a:ea typeface="宋体" panose="02010600030101010101" pitchFamily="2" charset="-122"/>
                </a:rPr>
                <a:t>   (RHCSS)</a:t>
              </a:r>
              <a:endParaRPr lang="en-GB" altLang="en-US" sz="2000" b="0" dirty="0">
                <a:solidFill>
                  <a:schemeClr val="accent1">
                    <a:lumMod val="75000"/>
                  </a:schemeClr>
                </a:solidFill>
                <a:latin typeface="AR PL KaitiM GB" charset="0"/>
                <a:ea typeface="宋体" panose="02010600030101010101" pitchFamily="2" charset="-122"/>
              </a:endParaRPr>
            </a:p>
            <a:p>
              <a:pPr marL="0" indent="0">
                <a:lnSpc>
                  <a:spcPts val="2065"/>
                </a:lnSpc>
                <a:spcBef>
                  <a:spcPts val="615"/>
                </a:spcBef>
                <a:buClrTx/>
                <a:buSzPct val="104000"/>
                <a:buNone/>
              </a:pPr>
              <a:r>
                <a:rPr lang="en-GB" altLang="en-US" sz="2000" b="0" dirty="0" smtClean="0">
                  <a:solidFill>
                    <a:schemeClr val="accent1">
                      <a:lumMod val="75000"/>
                    </a:schemeClr>
                  </a:solidFill>
                  <a:latin typeface="AR PL KaitiM GB" charset="0"/>
                  <a:ea typeface="宋体" panose="02010600030101010101" pitchFamily="2" charset="-122"/>
                </a:rPr>
                <a:t>	</a:t>
              </a:r>
              <a:r>
                <a:rPr lang="en-GB" altLang="en-US" sz="2000" b="0" dirty="0" err="1" smtClean="0">
                  <a:solidFill>
                    <a:schemeClr val="accent1">
                      <a:lumMod val="75000"/>
                    </a:schemeClr>
                  </a:solidFill>
                  <a:latin typeface="AR PL KaitiM GB" charset="0"/>
                  <a:ea typeface="宋体" panose="02010600030101010101" pitchFamily="2" charset="-122"/>
                </a:rPr>
                <a:t>红帽推出的安全进阶认证</a:t>
              </a:r>
              <a:r>
                <a:rPr lang="en-GB" altLang="en-US" sz="2000" b="0" dirty="0">
                  <a:solidFill>
                    <a:schemeClr val="accent1">
                      <a:lumMod val="75000"/>
                    </a:schemeClr>
                  </a:solidFill>
                  <a:latin typeface="AR PL KaitiM GB" charset="0"/>
                  <a:ea typeface="宋体" panose="02010600030101010101" pitchFamily="2" charset="-122"/>
                </a:rPr>
                <a:t>- </a:t>
              </a:r>
              <a:r>
                <a:rPr lang="en-GB" altLang="en-US" sz="2000" b="0" dirty="0" err="1">
                  <a:solidFill>
                    <a:schemeClr val="accent1">
                      <a:lumMod val="75000"/>
                    </a:schemeClr>
                  </a:solidFill>
                  <a:latin typeface="AR PL KaitiM GB" charset="0"/>
                  <a:ea typeface="宋体" panose="02010600030101010101" pitchFamily="2" charset="-122"/>
                </a:rPr>
                <a:t>为满足企业环境下的安全要求进行配置红帽企业版Linux</a:t>
              </a:r>
              <a:r>
                <a:rPr lang="en-GB" altLang="en-US" sz="2000" b="0" dirty="0">
                  <a:solidFill>
                    <a:schemeClr val="accent1">
                      <a:lumMod val="75000"/>
                    </a:schemeClr>
                  </a:solidFill>
                  <a:latin typeface="AR PL KaitiM GB" charset="0"/>
                  <a:ea typeface="宋体" panose="02010600030101010101" pitchFamily="2" charset="-122"/>
                </a:rPr>
                <a:t> </a:t>
              </a:r>
              <a:r>
                <a:rPr lang="en-GB" altLang="en-US" sz="2000" b="0" dirty="0" err="1">
                  <a:solidFill>
                    <a:schemeClr val="accent1">
                      <a:lumMod val="75000"/>
                    </a:schemeClr>
                  </a:solidFill>
                  <a:latin typeface="AR PL KaitiM GB" charset="0"/>
                  <a:ea typeface="宋体" panose="02010600030101010101" pitchFamily="2" charset="-122"/>
                </a:rPr>
                <a:t>和红帽目录服务</a:t>
              </a:r>
              <a:r>
                <a:rPr lang="en-GB" altLang="en-US" sz="2000" b="0" dirty="0">
                  <a:solidFill>
                    <a:schemeClr val="accent1">
                      <a:lumMod val="75000"/>
                    </a:schemeClr>
                  </a:solidFill>
                  <a:latin typeface="AR PL KaitiM GB" charset="0"/>
                  <a:ea typeface="宋体" panose="02010600030101010101" pitchFamily="2" charset="-122"/>
                </a:rPr>
                <a:t> </a:t>
              </a:r>
              <a:endParaRPr lang="en-GB" altLang="en-US" sz="2000" b="0" dirty="0">
                <a:solidFill>
                  <a:schemeClr val="accent1">
                    <a:lumMod val="75000"/>
                  </a:schemeClr>
                </a:solidFill>
                <a:latin typeface="AR PL KaitiM GB" charset="0"/>
                <a:ea typeface="宋体" panose="02010600030101010101" pitchFamily="2" charset="-122"/>
              </a:endParaRPr>
            </a:p>
          </p:txBody>
        </p:sp>
      </p:grpSp>
      <p:pic>
        <p:nvPicPr>
          <p:cNvPr id="6144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7963" y="1866900"/>
            <a:ext cx="2960687" cy="32623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random/>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idx="4294967295"/>
          </p:nvPr>
        </p:nvSpPr>
        <p:spPr>
          <a:xfrm>
            <a:off x="0" y="260350"/>
            <a:ext cx="6481763" cy="527050"/>
          </a:xfrm>
          <a:effectLst/>
          <a:extLst>
            <a:ext uri="{AF507438-7753-43E0-B8FC-AC1667EBCBE1}">
              <a14:hiddenEffects xmlns:a14="http://schemas.microsoft.com/office/drawing/2010/main">
                <a:effectLst>
                  <a:outerShdw dist="17961" dir="2700000" algn="ctr" rotWithShape="0">
                    <a:schemeClr val="bg1">
                      <a:alpha val="50000"/>
                    </a:schemeClr>
                  </a:outerShdw>
                </a:effectLst>
              </a14:hiddenEffects>
            </a:ext>
          </a:extLst>
        </p:spPr>
        <p:txBody>
          <a:bodyPr lIns="0" tIns="0" rIns="0" bIns="0"/>
          <a:lstStyle/>
          <a:p>
            <a:pPr defTabSz="449580" eaLnBrk="1" hangingPunct="1">
              <a:lnSpc>
                <a:spcPct val="95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altLang="en-US" b="0" dirty="0" err="1" smtClean="0">
                <a:effectLst>
                  <a:outerShdw blurRad="38100" dist="38100" dir="2700000" algn="tl">
                    <a:srgbClr val="C0C0C0"/>
                  </a:outerShdw>
                </a:effectLst>
                <a:latin typeface="+mj-ea"/>
              </a:rPr>
              <a:t>红帽认证工程师</a:t>
            </a:r>
            <a:r>
              <a:rPr lang="en-GB" altLang="en-US" b="0" dirty="0" smtClean="0">
                <a:effectLst>
                  <a:outerShdw blurRad="38100" dist="38100" dir="2700000" algn="tl">
                    <a:srgbClr val="C0C0C0"/>
                  </a:outerShdw>
                </a:effectLst>
                <a:latin typeface="+mj-ea"/>
              </a:rPr>
              <a:t> (RHCE) </a:t>
            </a:r>
            <a:r>
              <a:rPr lang="en-GB" altLang="en-US" b="0" dirty="0" err="1" smtClean="0">
                <a:effectLst>
                  <a:outerShdw blurRad="38100" dist="38100" dir="2700000" algn="tl">
                    <a:srgbClr val="C0C0C0"/>
                  </a:outerShdw>
                </a:effectLst>
                <a:latin typeface="+mj-ea"/>
              </a:rPr>
              <a:t>认证考试</a:t>
            </a:r>
            <a:endParaRPr lang="en-GB" altLang="en-US" b="0" dirty="0" smtClean="0">
              <a:effectLst>
                <a:outerShdw blurRad="38100" dist="38100" dir="2700000" algn="tl">
                  <a:srgbClr val="C0C0C0"/>
                </a:outerShdw>
              </a:effectLst>
              <a:latin typeface="+mj-ea"/>
            </a:endParaRPr>
          </a:p>
        </p:txBody>
      </p:sp>
      <p:sp>
        <p:nvSpPr>
          <p:cNvPr id="62467" name="Rectangle 3"/>
          <p:cNvSpPr>
            <a:spLocks noGrp="1" noChangeArrowheads="1"/>
          </p:cNvSpPr>
          <p:nvPr>
            <p:ph type="body" idx="4294967295"/>
          </p:nvPr>
        </p:nvSpPr>
        <p:spPr>
          <a:xfrm>
            <a:off x="0" y="1685925"/>
            <a:ext cx="7759700" cy="4718050"/>
          </a:xfrm>
          <a:effectLst/>
          <a:extLst>
            <a:ext uri="{AF507438-7753-43E0-B8FC-AC1667EBCBE1}">
              <a14:hiddenEffects xmlns:a14="http://schemas.microsoft.com/office/drawing/2010/main">
                <a:effectLst>
                  <a:outerShdw dist="17961" dir="2700000" algn="ctr" rotWithShape="0">
                    <a:schemeClr val="bg2"/>
                  </a:outerShdw>
                </a:effectLst>
              </a14:hiddenEffects>
            </a:ext>
          </a:extLst>
        </p:spPr>
        <p:txBody>
          <a:bodyPr lIns="0" tIns="0" rIns="0" bIns="0"/>
          <a:lstStyle/>
          <a:p>
            <a:pPr marL="288925" indent="-288925" defTabSz="449580" eaLnBrk="1" hangingPunct="1">
              <a:lnSpc>
                <a:spcPct val="76000"/>
              </a:lnSpc>
              <a:spcBef>
                <a:spcPts val="1000"/>
              </a:spcBef>
              <a:buClr>
                <a:srgbClr val="6600CC"/>
              </a:buClr>
              <a:buSzPct val="75000"/>
              <a:buFont typeface="Wingdings" panose="05000000000000000000" pitchFamily="2" charset="2"/>
              <a:buChar char=""/>
              <a:tabLst>
                <a:tab pos="858520" algn="l"/>
                <a:tab pos="1772920" algn="l"/>
                <a:tab pos="2687320" algn="l"/>
                <a:tab pos="3601720" algn="l"/>
                <a:tab pos="4516120" algn="l"/>
                <a:tab pos="5430520" algn="l"/>
                <a:tab pos="6344920" algn="l"/>
                <a:tab pos="7259320" algn="l"/>
                <a:tab pos="8173720" algn="l"/>
                <a:tab pos="9088120" algn="l"/>
                <a:tab pos="10002520" algn="l"/>
              </a:tabLst>
            </a:pPr>
            <a:r>
              <a:rPr lang="en-GB" altLang="en-US" sz="4000" dirty="0" err="1" smtClean="0"/>
              <a:t>第一部分：RHCSA</a:t>
            </a:r>
            <a:r>
              <a:rPr lang="en-GB" altLang="en-US" sz="4000" dirty="0" smtClean="0"/>
              <a:t> </a:t>
            </a:r>
            <a:endParaRPr lang="en-GB" altLang="en-US" sz="4000" dirty="0" smtClean="0"/>
          </a:p>
          <a:p>
            <a:pPr marL="288925" indent="-288925" defTabSz="449580" eaLnBrk="1" hangingPunct="1">
              <a:lnSpc>
                <a:spcPct val="76000"/>
              </a:lnSpc>
              <a:spcBef>
                <a:spcPts val="1000"/>
              </a:spcBef>
              <a:buClr>
                <a:srgbClr val="6600CC"/>
              </a:buClr>
              <a:buSzPct val="75000"/>
              <a:buFont typeface="Wingdings" panose="05000000000000000000" pitchFamily="2" charset="2"/>
              <a:buChar char=""/>
              <a:tabLst>
                <a:tab pos="858520" algn="l"/>
                <a:tab pos="1772920" algn="l"/>
                <a:tab pos="2687320" algn="l"/>
                <a:tab pos="3601720" algn="l"/>
                <a:tab pos="4516120" algn="l"/>
                <a:tab pos="5430520" algn="l"/>
                <a:tab pos="6344920" algn="l"/>
                <a:tab pos="7259320" algn="l"/>
                <a:tab pos="8173720" algn="l"/>
                <a:tab pos="9088120" algn="l"/>
                <a:tab pos="10002520" algn="l"/>
              </a:tabLst>
            </a:pPr>
            <a:r>
              <a:rPr lang="en-GB" altLang="en-US" sz="4000" dirty="0" err="1" smtClean="0"/>
              <a:t>第二部分：RHCE</a:t>
            </a:r>
            <a:endParaRPr lang="en-GB" altLang="en-US" sz="4000" dirty="0" smtClean="0"/>
          </a:p>
          <a:p>
            <a:pPr marL="288925" indent="-288925" defTabSz="449580" eaLnBrk="1" hangingPunct="1">
              <a:lnSpc>
                <a:spcPct val="74000"/>
              </a:lnSpc>
              <a:spcBef>
                <a:spcPts val="1000"/>
              </a:spcBef>
              <a:buClr>
                <a:srgbClr val="6600CC"/>
              </a:buClr>
              <a:buSzPct val="75000"/>
              <a:buFont typeface="Wingdings" panose="05000000000000000000" pitchFamily="2" charset="2"/>
              <a:buChar char=""/>
              <a:tabLst>
                <a:tab pos="858520" algn="l"/>
                <a:tab pos="1772920" algn="l"/>
                <a:tab pos="2687320" algn="l"/>
                <a:tab pos="3601720" algn="l"/>
                <a:tab pos="4516120" algn="l"/>
                <a:tab pos="5430520" algn="l"/>
                <a:tab pos="6344920" algn="l"/>
                <a:tab pos="7259320" algn="l"/>
                <a:tab pos="8173720" algn="l"/>
                <a:tab pos="9088120" algn="l"/>
                <a:tab pos="10002520" algn="l"/>
              </a:tabLst>
            </a:pPr>
            <a:r>
              <a:rPr lang="en-GB" altLang="en-US" sz="4000" dirty="0" smtClean="0"/>
              <a:t>时间：2.5小时+</a:t>
            </a:r>
            <a:r>
              <a:rPr lang="en-US" altLang="en-US" sz="4000" dirty="0" smtClean="0"/>
              <a:t>3.5</a:t>
            </a:r>
            <a:r>
              <a:rPr lang="en-GB" altLang="en-US" sz="4000" dirty="0" err="1" smtClean="0"/>
              <a:t>小时</a:t>
            </a:r>
            <a:endParaRPr lang="en-GB" altLang="en-US" sz="4000" dirty="0" smtClean="0"/>
          </a:p>
          <a:p>
            <a:pPr marL="288925" indent="-288925" defTabSz="449580" eaLnBrk="1" hangingPunct="1">
              <a:lnSpc>
                <a:spcPct val="74000"/>
              </a:lnSpc>
              <a:spcBef>
                <a:spcPts val="1000"/>
              </a:spcBef>
              <a:buClr>
                <a:srgbClr val="6600CC"/>
              </a:buClr>
              <a:buSzPct val="75000"/>
              <a:buFont typeface="Wingdings" panose="05000000000000000000" pitchFamily="2" charset="2"/>
              <a:buChar char=""/>
              <a:tabLst>
                <a:tab pos="858520" algn="l"/>
                <a:tab pos="1772920" algn="l"/>
                <a:tab pos="2687320" algn="l"/>
                <a:tab pos="3601720" algn="l"/>
                <a:tab pos="4516120" algn="l"/>
                <a:tab pos="5430520" algn="l"/>
                <a:tab pos="6344920" algn="l"/>
                <a:tab pos="7259320" algn="l"/>
                <a:tab pos="8173720" algn="l"/>
                <a:tab pos="9088120" algn="l"/>
                <a:tab pos="10002520" algn="l"/>
              </a:tabLst>
            </a:pPr>
            <a:r>
              <a:rPr lang="en-GB" altLang="en-US" sz="4000" dirty="0" smtClean="0"/>
              <a:t>考试方式：上机实际操作题目，通过70%为合格</a:t>
            </a:r>
            <a:endParaRPr lang="en-GB" altLang="en-US" sz="4000" dirty="0" smtClean="0"/>
          </a:p>
        </p:txBody>
      </p:sp>
    </p:spTree>
  </p:cSld>
  <p:clrMapOvr>
    <a:masterClrMapping/>
  </p:clrMapOvr>
  <p:transition spd="med">
    <p:random/>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idx="4294967295"/>
          </p:nvPr>
        </p:nvSpPr>
        <p:spPr>
          <a:xfrm>
            <a:off x="0" y="326073"/>
            <a:ext cx="2374900" cy="430530"/>
          </a:xfrm>
          <a:effectLst/>
          <a:extLst>
            <a:ext uri="{AF507438-7753-43E0-B8FC-AC1667EBCBE1}">
              <a14:hiddenEffects xmlns:a14="http://schemas.microsoft.com/office/drawing/2010/main">
                <a:effectLst>
                  <a:outerShdw dist="17961" dir="2700000" algn="ctr" rotWithShape="0">
                    <a:schemeClr val="bg1">
                      <a:alpha val="50000"/>
                    </a:schemeClr>
                  </a:outerShdw>
                </a:effectLst>
              </a14:hiddenEffects>
            </a:ext>
          </a:extLst>
        </p:spPr>
        <p:txBody>
          <a:bodyPr lIns="0" tIns="0" rIns="0" bIns="0"/>
          <a:lstStyle/>
          <a:p>
            <a:pPr defTabSz="449580"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800" dirty="0" err="1" smtClean="0">
                <a:effectLst>
                  <a:outerShdw blurRad="38100" dist="38100" dir="2700000" algn="tl">
                    <a:srgbClr val="C0C0C0"/>
                  </a:outerShdw>
                </a:effectLst>
                <a:latin typeface="+mj-ea"/>
              </a:rPr>
              <a:t>证书样本</a:t>
            </a:r>
            <a:endParaRPr lang="en-US" sz="2800" dirty="0" err="1" smtClean="0">
              <a:effectLst>
                <a:outerShdw blurRad="38100" dist="38100" dir="2700000" algn="tl">
                  <a:srgbClr val="C0C0C0"/>
                </a:outerShdw>
              </a:effectLst>
              <a:latin typeface="+mj-ea"/>
            </a:endParaRPr>
          </a:p>
        </p:txBody>
      </p:sp>
      <p:sp>
        <p:nvSpPr>
          <p:cNvPr id="63491" name="Text Box 6"/>
          <p:cNvSpPr txBox="1">
            <a:spLocks noChangeArrowheads="1"/>
          </p:cNvSpPr>
          <p:nvPr/>
        </p:nvSpPr>
        <p:spPr bwMode="auto">
          <a:xfrm>
            <a:off x="5652120" y="5757216"/>
            <a:ext cx="2417762"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262255" indent="-262255" defTabSz="449580">
              <a:spcBef>
                <a:spcPct val="20000"/>
              </a:spcBef>
              <a:buClr>
                <a:schemeClr val="tx1"/>
              </a:buClr>
              <a:buFont typeface="Wingdings" panose="05000000000000000000" pitchFamily="2" charset="2"/>
              <a:buBlip>
                <a:blip r:embed="rId1"/>
              </a:buBlip>
              <a:tabLst>
                <a:tab pos="261620" algn="l"/>
                <a:tab pos="1176020" algn="l"/>
                <a:tab pos="2090420" algn="l"/>
                <a:tab pos="3004820" algn="l"/>
                <a:tab pos="3919220" algn="l"/>
                <a:tab pos="4833620" algn="l"/>
                <a:tab pos="5748020" algn="l"/>
                <a:tab pos="6662420" algn="l"/>
                <a:tab pos="7576820" algn="l"/>
                <a:tab pos="8491220" algn="l"/>
                <a:tab pos="9405620" algn="l"/>
                <a:tab pos="10320020" algn="l"/>
              </a:tabLst>
              <a:defRPr sz="2800" b="1">
                <a:solidFill>
                  <a:srgbClr val="000000"/>
                </a:solidFill>
                <a:latin typeface="Arial" panose="020B0604020202020204" pitchFamily="34" charset="0"/>
                <a:ea typeface="黑体" panose="02010609060101010101" pitchFamily="49" charset="-122"/>
              </a:defRPr>
            </a:lvl1pPr>
            <a:lvl2pPr marL="742950" indent="-285750" defTabSz="449580">
              <a:spcBef>
                <a:spcPct val="20000"/>
              </a:spcBef>
              <a:buClr>
                <a:schemeClr val="tx1"/>
              </a:buClr>
              <a:buFont typeface="Wingdings" panose="05000000000000000000" pitchFamily="2" charset="2"/>
              <a:buBlip>
                <a:blip r:embed="rId2"/>
              </a:buBlip>
              <a:tabLst>
                <a:tab pos="261620" algn="l"/>
                <a:tab pos="1176020" algn="l"/>
                <a:tab pos="2090420" algn="l"/>
                <a:tab pos="3004820" algn="l"/>
                <a:tab pos="3919220" algn="l"/>
                <a:tab pos="4833620" algn="l"/>
                <a:tab pos="5748020" algn="l"/>
                <a:tab pos="6662420" algn="l"/>
                <a:tab pos="7576820" algn="l"/>
                <a:tab pos="8491220" algn="l"/>
                <a:tab pos="9405620" algn="l"/>
                <a:tab pos="10320020" algn="l"/>
              </a:tabLst>
              <a:defRPr sz="2400" b="1">
                <a:solidFill>
                  <a:srgbClr val="003366"/>
                </a:solidFill>
                <a:latin typeface="Arial" panose="020B0604020202020204" pitchFamily="34" charset="0"/>
                <a:ea typeface="黑体" panose="02010609060101010101" pitchFamily="49" charset="-122"/>
              </a:defRPr>
            </a:lvl2pPr>
            <a:lvl3pPr marL="1143000" indent="-228600" defTabSz="449580">
              <a:spcBef>
                <a:spcPct val="20000"/>
              </a:spcBef>
              <a:buClr>
                <a:srgbClr val="000099"/>
              </a:buClr>
              <a:buFont typeface="Wingdings" panose="05000000000000000000" pitchFamily="2" charset="2"/>
              <a:buChar char="p"/>
              <a:tabLst>
                <a:tab pos="261620" algn="l"/>
                <a:tab pos="1176020" algn="l"/>
                <a:tab pos="2090420" algn="l"/>
                <a:tab pos="3004820" algn="l"/>
                <a:tab pos="3919220" algn="l"/>
                <a:tab pos="4833620" algn="l"/>
                <a:tab pos="5748020" algn="l"/>
                <a:tab pos="6662420" algn="l"/>
                <a:tab pos="7576820" algn="l"/>
                <a:tab pos="8491220" algn="l"/>
                <a:tab pos="9405620" algn="l"/>
                <a:tab pos="10320020" algn="l"/>
              </a:tabLst>
              <a:defRPr sz="2000">
                <a:solidFill>
                  <a:srgbClr val="000000"/>
                </a:solidFill>
                <a:latin typeface="Arial" panose="020B0604020202020204" pitchFamily="34" charset="0"/>
                <a:ea typeface="黑体" panose="02010609060101010101" pitchFamily="49" charset="-122"/>
              </a:defRPr>
            </a:lvl3pPr>
            <a:lvl4pPr marL="1600200" indent="-228600" defTabSz="449580">
              <a:spcBef>
                <a:spcPct val="20000"/>
              </a:spcBef>
              <a:buFont typeface="Wingdings" panose="05000000000000000000" pitchFamily="2" charset="2"/>
              <a:buChar char="–"/>
              <a:tabLst>
                <a:tab pos="261620" algn="l"/>
                <a:tab pos="1176020" algn="l"/>
                <a:tab pos="2090420" algn="l"/>
                <a:tab pos="3004820" algn="l"/>
                <a:tab pos="3919220" algn="l"/>
                <a:tab pos="4833620" algn="l"/>
                <a:tab pos="5748020" algn="l"/>
                <a:tab pos="6662420" algn="l"/>
                <a:tab pos="7576820" algn="l"/>
                <a:tab pos="8491220" algn="l"/>
                <a:tab pos="9405620" algn="l"/>
                <a:tab pos="10320020" algn="l"/>
              </a:tabLst>
              <a:defRPr>
                <a:solidFill>
                  <a:srgbClr val="000000"/>
                </a:solidFill>
                <a:latin typeface="Arial" panose="020B0604020202020204" pitchFamily="34" charset="0"/>
                <a:ea typeface="黑体" panose="02010609060101010101" pitchFamily="49" charset="-122"/>
              </a:defRPr>
            </a:lvl4pPr>
            <a:lvl5pPr marL="2057400" indent="-228600" defTabSz="449580">
              <a:spcBef>
                <a:spcPct val="20000"/>
              </a:spcBef>
              <a:buFont typeface="Wingdings" panose="05000000000000000000" pitchFamily="2" charset="2"/>
              <a:buChar char="»"/>
              <a:tabLst>
                <a:tab pos="261620" algn="l"/>
                <a:tab pos="1176020" algn="l"/>
                <a:tab pos="2090420" algn="l"/>
                <a:tab pos="3004820" algn="l"/>
                <a:tab pos="3919220" algn="l"/>
                <a:tab pos="4833620" algn="l"/>
                <a:tab pos="5748020" algn="l"/>
                <a:tab pos="6662420" algn="l"/>
                <a:tab pos="7576820" algn="l"/>
                <a:tab pos="8491220" algn="l"/>
                <a:tab pos="9405620" algn="l"/>
                <a:tab pos="10320020" algn="l"/>
              </a:tabLst>
              <a:defRPr sz="1600">
                <a:solidFill>
                  <a:srgbClr val="000000"/>
                </a:solidFill>
                <a:latin typeface="Arial" panose="020B0604020202020204" pitchFamily="34" charset="0"/>
                <a:ea typeface="黑体" panose="02010609060101010101" pitchFamily="49" charset="-122"/>
              </a:defRPr>
            </a:lvl5pPr>
            <a:lvl6pPr marL="2514600" indent="-228600" defTabSz="449580" eaLnBrk="0" fontAlgn="base" hangingPunct="0">
              <a:spcBef>
                <a:spcPct val="20000"/>
              </a:spcBef>
              <a:spcAft>
                <a:spcPct val="0"/>
              </a:spcAft>
              <a:buFont typeface="Wingdings" panose="05000000000000000000" pitchFamily="2" charset="2"/>
              <a:buChar char="»"/>
              <a:tabLst>
                <a:tab pos="261620" algn="l"/>
                <a:tab pos="1176020" algn="l"/>
                <a:tab pos="2090420" algn="l"/>
                <a:tab pos="3004820" algn="l"/>
                <a:tab pos="3919220" algn="l"/>
                <a:tab pos="4833620" algn="l"/>
                <a:tab pos="5748020" algn="l"/>
                <a:tab pos="6662420" algn="l"/>
                <a:tab pos="7576820" algn="l"/>
                <a:tab pos="8491220" algn="l"/>
                <a:tab pos="9405620" algn="l"/>
                <a:tab pos="10320020" algn="l"/>
              </a:tabLst>
              <a:defRPr sz="1600">
                <a:solidFill>
                  <a:srgbClr val="000000"/>
                </a:solidFill>
                <a:latin typeface="Arial" panose="020B0604020202020204" pitchFamily="34" charset="0"/>
                <a:ea typeface="黑体" panose="02010609060101010101" pitchFamily="49" charset="-122"/>
              </a:defRPr>
            </a:lvl6pPr>
            <a:lvl7pPr marL="2971800" indent="-228600" defTabSz="449580" eaLnBrk="0" fontAlgn="base" hangingPunct="0">
              <a:spcBef>
                <a:spcPct val="20000"/>
              </a:spcBef>
              <a:spcAft>
                <a:spcPct val="0"/>
              </a:spcAft>
              <a:buFont typeface="Wingdings" panose="05000000000000000000" pitchFamily="2" charset="2"/>
              <a:buChar char="»"/>
              <a:tabLst>
                <a:tab pos="261620" algn="l"/>
                <a:tab pos="1176020" algn="l"/>
                <a:tab pos="2090420" algn="l"/>
                <a:tab pos="3004820" algn="l"/>
                <a:tab pos="3919220" algn="l"/>
                <a:tab pos="4833620" algn="l"/>
                <a:tab pos="5748020" algn="l"/>
                <a:tab pos="6662420" algn="l"/>
                <a:tab pos="7576820" algn="l"/>
                <a:tab pos="8491220" algn="l"/>
                <a:tab pos="9405620" algn="l"/>
                <a:tab pos="10320020" algn="l"/>
              </a:tabLst>
              <a:defRPr sz="1600">
                <a:solidFill>
                  <a:srgbClr val="000000"/>
                </a:solidFill>
                <a:latin typeface="Arial" panose="020B0604020202020204" pitchFamily="34" charset="0"/>
                <a:ea typeface="黑体" panose="02010609060101010101" pitchFamily="49" charset="-122"/>
              </a:defRPr>
            </a:lvl7pPr>
            <a:lvl8pPr marL="3429000" indent="-228600" defTabSz="449580" eaLnBrk="0" fontAlgn="base" hangingPunct="0">
              <a:spcBef>
                <a:spcPct val="20000"/>
              </a:spcBef>
              <a:spcAft>
                <a:spcPct val="0"/>
              </a:spcAft>
              <a:buFont typeface="Wingdings" panose="05000000000000000000" pitchFamily="2" charset="2"/>
              <a:buChar char="»"/>
              <a:tabLst>
                <a:tab pos="261620" algn="l"/>
                <a:tab pos="1176020" algn="l"/>
                <a:tab pos="2090420" algn="l"/>
                <a:tab pos="3004820" algn="l"/>
                <a:tab pos="3919220" algn="l"/>
                <a:tab pos="4833620" algn="l"/>
                <a:tab pos="5748020" algn="l"/>
                <a:tab pos="6662420" algn="l"/>
                <a:tab pos="7576820" algn="l"/>
                <a:tab pos="8491220" algn="l"/>
                <a:tab pos="9405620" algn="l"/>
                <a:tab pos="10320020" algn="l"/>
              </a:tabLst>
              <a:defRPr sz="1600">
                <a:solidFill>
                  <a:srgbClr val="000000"/>
                </a:solidFill>
                <a:latin typeface="Arial" panose="020B0604020202020204" pitchFamily="34" charset="0"/>
                <a:ea typeface="黑体" panose="02010609060101010101" pitchFamily="49" charset="-122"/>
              </a:defRPr>
            </a:lvl8pPr>
            <a:lvl9pPr marL="3886200" indent="-228600" defTabSz="449580" eaLnBrk="0" fontAlgn="base" hangingPunct="0">
              <a:spcBef>
                <a:spcPct val="20000"/>
              </a:spcBef>
              <a:spcAft>
                <a:spcPct val="0"/>
              </a:spcAft>
              <a:buFont typeface="Wingdings" panose="05000000000000000000" pitchFamily="2" charset="2"/>
              <a:buChar char="»"/>
              <a:tabLst>
                <a:tab pos="261620" algn="l"/>
                <a:tab pos="1176020" algn="l"/>
                <a:tab pos="2090420" algn="l"/>
                <a:tab pos="3004820" algn="l"/>
                <a:tab pos="3919220" algn="l"/>
                <a:tab pos="4833620" algn="l"/>
                <a:tab pos="5748020" algn="l"/>
                <a:tab pos="6662420" algn="l"/>
                <a:tab pos="7576820" algn="l"/>
                <a:tab pos="8491220" algn="l"/>
                <a:tab pos="9405620" algn="l"/>
                <a:tab pos="10320020" algn="l"/>
              </a:tabLst>
              <a:defRPr sz="1600">
                <a:solidFill>
                  <a:srgbClr val="000000"/>
                </a:solidFill>
                <a:latin typeface="Arial" panose="020B0604020202020204" pitchFamily="34" charset="0"/>
                <a:ea typeface="黑体" panose="02010609060101010101" pitchFamily="49" charset="-122"/>
              </a:defRPr>
            </a:lvl9pPr>
          </a:lstStyle>
          <a:p>
            <a:pPr>
              <a:lnSpc>
                <a:spcPct val="95000"/>
              </a:lnSpc>
              <a:spcBef>
                <a:spcPts val="690"/>
              </a:spcBef>
              <a:buClr>
                <a:srgbClr val="CCCCCC"/>
              </a:buClr>
              <a:buSzPct val="75000"/>
              <a:buFont typeface="Wingdings" panose="05000000000000000000" pitchFamily="2" charset="2"/>
              <a:buChar char=""/>
            </a:pPr>
            <a:r>
              <a:rPr lang="en-GB" altLang="en-US" sz="2400" b="0" dirty="0" err="1">
                <a:latin typeface="AR PL ZenKai Uni" charset="0"/>
                <a:ea typeface="宋体" panose="02010600030101010101" pitchFamily="2" charset="-122"/>
              </a:rPr>
              <a:t>RHCE证书</a:t>
            </a:r>
            <a:endParaRPr lang="en-GB" altLang="en-US" sz="2400" b="0" dirty="0">
              <a:latin typeface="AR PL ZenKai Uni" charset="0"/>
              <a:ea typeface="宋体" panose="02010600030101010101" pitchFamily="2" charset="-122"/>
            </a:endParaRPr>
          </a:p>
        </p:txBody>
      </p:sp>
      <p:sp>
        <p:nvSpPr>
          <p:cNvPr id="63492" name="Text Box 7"/>
          <p:cNvSpPr txBox="1">
            <a:spLocks noChangeArrowheads="1"/>
          </p:cNvSpPr>
          <p:nvPr/>
        </p:nvSpPr>
        <p:spPr bwMode="auto">
          <a:xfrm>
            <a:off x="827584" y="5757216"/>
            <a:ext cx="2417763" cy="344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262255" indent="-262255" defTabSz="449580">
              <a:spcBef>
                <a:spcPct val="20000"/>
              </a:spcBef>
              <a:buClr>
                <a:schemeClr val="tx1"/>
              </a:buClr>
              <a:buFont typeface="Wingdings" panose="05000000000000000000" pitchFamily="2" charset="2"/>
              <a:buBlip>
                <a:blip r:embed="rId1"/>
              </a:buBlip>
              <a:tabLst>
                <a:tab pos="261620" algn="l"/>
                <a:tab pos="1176020" algn="l"/>
                <a:tab pos="2090420" algn="l"/>
                <a:tab pos="3004820" algn="l"/>
                <a:tab pos="3919220" algn="l"/>
                <a:tab pos="4833620" algn="l"/>
                <a:tab pos="5748020" algn="l"/>
                <a:tab pos="6662420" algn="l"/>
                <a:tab pos="7576820" algn="l"/>
                <a:tab pos="8491220" algn="l"/>
                <a:tab pos="9405620" algn="l"/>
                <a:tab pos="10320020" algn="l"/>
              </a:tabLst>
              <a:defRPr sz="2800" b="1">
                <a:solidFill>
                  <a:srgbClr val="000000"/>
                </a:solidFill>
                <a:latin typeface="Arial" panose="020B0604020202020204" pitchFamily="34" charset="0"/>
                <a:ea typeface="黑体" panose="02010609060101010101" pitchFamily="49" charset="-122"/>
              </a:defRPr>
            </a:lvl1pPr>
            <a:lvl2pPr marL="742950" indent="-285750" defTabSz="449580">
              <a:spcBef>
                <a:spcPct val="20000"/>
              </a:spcBef>
              <a:buClr>
                <a:schemeClr val="tx1"/>
              </a:buClr>
              <a:buFont typeface="Wingdings" panose="05000000000000000000" pitchFamily="2" charset="2"/>
              <a:buBlip>
                <a:blip r:embed="rId2"/>
              </a:buBlip>
              <a:tabLst>
                <a:tab pos="261620" algn="l"/>
                <a:tab pos="1176020" algn="l"/>
                <a:tab pos="2090420" algn="l"/>
                <a:tab pos="3004820" algn="l"/>
                <a:tab pos="3919220" algn="l"/>
                <a:tab pos="4833620" algn="l"/>
                <a:tab pos="5748020" algn="l"/>
                <a:tab pos="6662420" algn="l"/>
                <a:tab pos="7576820" algn="l"/>
                <a:tab pos="8491220" algn="l"/>
                <a:tab pos="9405620" algn="l"/>
                <a:tab pos="10320020" algn="l"/>
              </a:tabLst>
              <a:defRPr sz="2400" b="1">
                <a:solidFill>
                  <a:srgbClr val="003366"/>
                </a:solidFill>
                <a:latin typeface="Arial" panose="020B0604020202020204" pitchFamily="34" charset="0"/>
                <a:ea typeface="黑体" panose="02010609060101010101" pitchFamily="49" charset="-122"/>
              </a:defRPr>
            </a:lvl2pPr>
            <a:lvl3pPr marL="1143000" indent="-228600" defTabSz="449580">
              <a:spcBef>
                <a:spcPct val="20000"/>
              </a:spcBef>
              <a:buClr>
                <a:srgbClr val="000099"/>
              </a:buClr>
              <a:buFont typeface="Wingdings" panose="05000000000000000000" pitchFamily="2" charset="2"/>
              <a:buChar char="p"/>
              <a:tabLst>
                <a:tab pos="261620" algn="l"/>
                <a:tab pos="1176020" algn="l"/>
                <a:tab pos="2090420" algn="l"/>
                <a:tab pos="3004820" algn="l"/>
                <a:tab pos="3919220" algn="l"/>
                <a:tab pos="4833620" algn="l"/>
                <a:tab pos="5748020" algn="l"/>
                <a:tab pos="6662420" algn="l"/>
                <a:tab pos="7576820" algn="l"/>
                <a:tab pos="8491220" algn="l"/>
                <a:tab pos="9405620" algn="l"/>
                <a:tab pos="10320020" algn="l"/>
              </a:tabLst>
              <a:defRPr sz="2000">
                <a:solidFill>
                  <a:srgbClr val="000000"/>
                </a:solidFill>
                <a:latin typeface="Arial" panose="020B0604020202020204" pitchFamily="34" charset="0"/>
                <a:ea typeface="黑体" panose="02010609060101010101" pitchFamily="49" charset="-122"/>
              </a:defRPr>
            </a:lvl3pPr>
            <a:lvl4pPr marL="1600200" indent="-228600" defTabSz="449580">
              <a:spcBef>
                <a:spcPct val="20000"/>
              </a:spcBef>
              <a:buFont typeface="Wingdings" panose="05000000000000000000" pitchFamily="2" charset="2"/>
              <a:buChar char="–"/>
              <a:tabLst>
                <a:tab pos="261620" algn="l"/>
                <a:tab pos="1176020" algn="l"/>
                <a:tab pos="2090420" algn="l"/>
                <a:tab pos="3004820" algn="l"/>
                <a:tab pos="3919220" algn="l"/>
                <a:tab pos="4833620" algn="l"/>
                <a:tab pos="5748020" algn="l"/>
                <a:tab pos="6662420" algn="l"/>
                <a:tab pos="7576820" algn="l"/>
                <a:tab pos="8491220" algn="l"/>
                <a:tab pos="9405620" algn="l"/>
                <a:tab pos="10320020" algn="l"/>
              </a:tabLst>
              <a:defRPr>
                <a:solidFill>
                  <a:srgbClr val="000000"/>
                </a:solidFill>
                <a:latin typeface="Arial" panose="020B0604020202020204" pitchFamily="34" charset="0"/>
                <a:ea typeface="黑体" panose="02010609060101010101" pitchFamily="49" charset="-122"/>
              </a:defRPr>
            </a:lvl4pPr>
            <a:lvl5pPr marL="2057400" indent="-228600" defTabSz="449580">
              <a:spcBef>
                <a:spcPct val="20000"/>
              </a:spcBef>
              <a:buFont typeface="Wingdings" panose="05000000000000000000" pitchFamily="2" charset="2"/>
              <a:buChar char="»"/>
              <a:tabLst>
                <a:tab pos="261620" algn="l"/>
                <a:tab pos="1176020" algn="l"/>
                <a:tab pos="2090420" algn="l"/>
                <a:tab pos="3004820" algn="l"/>
                <a:tab pos="3919220" algn="l"/>
                <a:tab pos="4833620" algn="l"/>
                <a:tab pos="5748020" algn="l"/>
                <a:tab pos="6662420" algn="l"/>
                <a:tab pos="7576820" algn="l"/>
                <a:tab pos="8491220" algn="l"/>
                <a:tab pos="9405620" algn="l"/>
                <a:tab pos="10320020" algn="l"/>
              </a:tabLst>
              <a:defRPr sz="1600">
                <a:solidFill>
                  <a:srgbClr val="000000"/>
                </a:solidFill>
                <a:latin typeface="Arial" panose="020B0604020202020204" pitchFamily="34" charset="0"/>
                <a:ea typeface="黑体" panose="02010609060101010101" pitchFamily="49" charset="-122"/>
              </a:defRPr>
            </a:lvl5pPr>
            <a:lvl6pPr marL="2514600" indent="-228600" defTabSz="449580" eaLnBrk="0" fontAlgn="base" hangingPunct="0">
              <a:spcBef>
                <a:spcPct val="20000"/>
              </a:spcBef>
              <a:spcAft>
                <a:spcPct val="0"/>
              </a:spcAft>
              <a:buFont typeface="Wingdings" panose="05000000000000000000" pitchFamily="2" charset="2"/>
              <a:buChar char="»"/>
              <a:tabLst>
                <a:tab pos="261620" algn="l"/>
                <a:tab pos="1176020" algn="l"/>
                <a:tab pos="2090420" algn="l"/>
                <a:tab pos="3004820" algn="l"/>
                <a:tab pos="3919220" algn="l"/>
                <a:tab pos="4833620" algn="l"/>
                <a:tab pos="5748020" algn="l"/>
                <a:tab pos="6662420" algn="l"/>
                <a:tab pos="7576820" algn="l"/>
                <a:tab pos="8491220" algn="l"/>
                <a:tab pos="9405620" algn="l"/>
                <a:tab pos="10320020" algn="l"/>
              </a:tabLst>
              <a:defRPr sz="1600">
                <a:solidFill>
                  <a:srgbClr val="000000"/>
                </a:solidFill>
                <a:latin typeface="Arial" panose="020B0604020202020204" pitchFamily="34" charset="0"/>
                <a:ea typeface="黑体" panose="02010609060101010101" pitchFamily="49" charset="-122"/>
              </a:defRPr>
            </a:lvl6pPr>
            <a:lvl7pPr marL="2971800" indent="-228600" defTabSz="449580" eaLnBrk="0" fontAlgn="base" hangingPunct="0">
              <a:spcBef>
                <a:spcPct val="20000"/>
              </a:spcBef>
              <a:spcAft>
                <a:spcPct val="0"/>
              </a:spcAft>
              <a:buFont typeface="Wingdings" panose="05000000000000000000" pitchFamily="2" charset="2"/>
              <a:buChar char="»"/>
              <a:tabLst>
                <a:tab pos="261620" algn="l"/>
                <a:tab pos="1176020" algn="l"/>
                <a:tab pos="2090420" algn="l"/>
                <a:tab pos="3004820" algn="l"/>
                <a:tab pos="3919220" algn="l"/>
                <a:tab pos="4833620" algn="l"/>
                <a:tab pos="5748020" algn="l"/>
                <a:tab pos="6662420" algn="l"/>
                <a:tab pos="7576820" algn="l"/>
                <a:tab pos="8491220" algn="l"/>
                <a:tab pos="9405620" algn="l"/>
                <a:tab pos="10320020" algn="l"/>
              </a:tabLst>
              <a:defRPr sz="1600">
                <a:solidFill>
                  <a:srgbClr val="000000"/>
                </a:solidFill>
                <a:latin typeface="Arial" panose="020B0604020202020204" pitchFamily="34" charset="0"/>
                <a:ea typeface="黑体" panose="02010609060101010101" pitchFamily="49" charset="-122"/>
              </a:defRPr>
            </a:lvl7pPr>
            <a:lvl8pPr marL="3429000" indent="-228600" defTabSz="449580" eaLnBrk="0" fontAlgn="base" hangingPunct="0">
              <a:spcBef>
                <a:spcPct val="20000"/>
              </a:spcBef>
              <a:spcAft>
                <a:spcPct val="0"/>
              </a:spcAft>
              <a:buFont typeface="Wingdings" panose="05000000000000000000" pitchFamily="2" charset="2"/>
              <a:buChar char="»"/>
              <a:tabLst>
                <a:tab pos="261620" algn="l"/>
                <a:tab pos="1176020" algn="l"/>
                <a:tab pos="2090420" algn="l"/>
                <a:tab pos="3004820" algn="l"/>
                <a:tab pos="3919220" algn="l"/>
                <a:tab pos="4833620" algn="l"/>
                <a:tab pos="5748020" algn="l"/>
                <a:tab pos="6662420" algn="l"/>
                <a:tab pos="7576820" algn="l"/>
                <a:tab pos="8491220" algn="l"/>
                <a:tab pos="9405620" algn="l"/>
                <a:tab pos="10320020" algn="l"/>
              </a:tabLst>
              <a:defRPr sz="1600">
                <a:solidFill>
                  <a:srgbClr val="000000"/>
                </a:solidFill>
                <a:latin typeface="Arial" panose="020B0604020202020204" pitchFamily="34" charset="0"/>
                <a:ea typeface="黑体" panose="02010609060101010101" pitchFamily="49" charset="-122"/>
              </a:defRPr>
            </a:lvl8pPr>
            <a:lvl9pPr marL="3886200" indent="-228600" defTabSz="449580" eaLnBrk="0" fontAlgn="base" hangingPunct="0">
              <a:spcBef>
                <a:spcPct val="20000"/>
              </a:spcBef>
              <a:spcAft>
                <a:spcPct val="0"/>
              </a:spcAft>
              <a:buFont typeface="Wingdings" panose="05000000000000000000" pitchFamily="2" charset="2"/>
              <a:buChar char="»"/>
              <a:tabLst>
                <a:tab pos="261620" algn="l"/>
                <a:tab pos="1176020" algn="l"/>
                <a:tab pos="2090420" algn="l"/>
                <a:tab pos="3004820" algn="l"/>
                <a:tab pos="3919220" algn="l"/>
                <a:tab pos="4833620" algn="l"/>
                <a:tab pos="5748020" algn="l"/>
                <a:tab pos="6662420" algn="l"/>
                <a:tab pos="7576820" algn="l"/>
                <a:tab pos="8491220" algn="l"/>
                <a:tab pos="9405620" algn="l"/>
                <a:tab pos="10320020" algn="l"/>
              </a:tabLst>
              <a:defRPr sz="1600">
                <a:solidFill>
                  <a:srgbClr val="000000"/>
                </a:solidFill>
                <a:latin typeface="Arial" panose="020B0604020202020204" pitchFamily="34" charset="0"/>
                <a:ea typeface="黑体" panose="02010609060101010101" pitchFamily="49" charset="-122"/>
              </a:defRPr>
            </a:lvl9pPr>
          </a:lstStyle>
          <a:p>
            <a:pPr>
              <a:lnSpc>
                <a:spcPct val="95000"/>
              </a:lnSpc>
              <a:spcBef>
                <a:spcPts val="690"/>
              </a:spcBef>
              <a:buClr>
                <a:srgbClr val="CCCCCC"/>
              </a:buClr>
              <a:buSzPct val="75000"/>
              <a:buFont typeface="Wingdings" panose="05000000000000000000" pitchFamily="2" charset="2"/>
              <a:buChar char=""/>
            </a:pPr>
            <a:r>
              <a:rPr lang="en-GB" altLang="en-US" sz="2400" b="0" dirty="0" err="1">
                <a:latin typeface="AR PL ZenKai Uni" charset="0"/>
                <a:ea typeface="宋体" panose="02010600030101010101" pitchFamily="2" charset="-122"/>
              </a:rPr>
              <a:t>RHCSA证书</a:t>
            </a:r>
            <a:endParaRPr lang="en-GB" altLang="en-US" sz="2400" b="0" dirty="0">
              <a:latin typeface="AR PL ZenKai Uni" charset="0"/>
              <a:ea typeface="宋体" panose="02010600030101010101" pitchFamily="2" charset="-122"/>
            </a:endParaRPr>
          </a:p>
        </p:txBody>
      </p:sp>
      <p:pic>
        <p:nvPicPr>
          <p:cNvPr id="6349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475" y="2060575"/>
            <a:ext cx="3957638" cy="2951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3494"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2060575"/>
            <a:ext cx="3995738" cy="2951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random/>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9" name="标题 6"/>
          <p:cNvSpPr>
            <a:spLocks noGrp="1" noChangeArrowheads="1"/>
          </p:cNvSpPr>
          <p:nvPr>
            <p:ph type="title"/>
          </p:nvPr>
        </p:nvSpPr>
        <p:spPr>
          <a:xfrm>
            <a:off x="3473450" y="3398838"/>
            <a:ext cx="2197100" cy="792162"/>
          </a:xfrm>
        </p:spPr>
        <p:txBody>
          <a:bodyPr/>
          <a:lstStyle/>
          <a:p>
            <a:pPr marL="0" indent="0" eaLnBrk="1" hangingPunct="1"/>
            <a:r>
              <a:rPr lang="zh-CN" altLang="en-US" sz="6000" b="1" smtClean="0">
                <a:solidFill>
                  <a:schemeClr val="tx1"/>
                </a:solidFill>
              </a:rPr>
              <a:t>谢谢</a:t>
            </a:r>
            <a:endParaRPr lang="zh-CN" altLang="en-US" sz="6000" smtClean="0"/>
          </a:p>
        </p:txBody>
      </p:sp>
      <p:sp>
        <p:nvSpPr>
          <p:cNvPr id="20482" name="日期占位符 2"/>
          <p:cNvSpPr>
            <a:spLocks noGrp="1"/>
          </p:cNvSpPr>
          <p:nvPr>
            <p:ph type="dt" sz="half"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Aft>
                <a:spcPts val="400"/>
              </a:spcAft>
              <a:buSzPct val="70000"/>
              <a:buFont typeface="Wingdings" panose="05000000000000000000" pitchFamily="2" charset="2"/>
              <a:buChar char="l"/>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fontAlgn="ctr">
              <a:spcAft>
                <a:spcPts val="400"/>
              </a:spcAft>
              <a:buSzPct val="70000"/>
              <a:buFont typeface="Wingdings" panose="05000000000000000000" pitchFamily="2" charset="2"/>
              <a:buChar char="l"/>
              <a:defRPr sz="2000" b="1">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fontAlgn="ctr">
              <a:spcAft>
                <a:spcPts val="400"/>
              </a:spcAft>
              <a:buSzPct val="70000"/>
              <a:buFont typeface="Wingdings" panose="05000000000000000000" pitchFamily="2" charset="2"/>
              <a:buChar char="l"/>
              <a:defRPr b="1">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fontAlgn="ctr">
              <a:spcAft>
                <a:spcPts val="400"/>
              </a:spcAft>
              <a:buSzPct val="70000"/>
              <a:buFont typeface="Wingdings" panose="05000000000000000000" pitchFamily="2" charset="2"/>
              <a:buChar char="l"/>
              <a:defRPr sz="1600" b="1">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fontAlgn="ctr">
              <a:spcAft>
                <a:spcPts val="400"/>
              </a:spcAft>
              <a:buSzPct val="70000"/>
              <a:buFont typeface="Wingdings" panose="05000000000000000000" pitchFamily="2" charset="2"/>
              <a:buChar char="l"/>
              <a:defRPr sz="1600" b="1">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ctr" hangingPunct="0">
              <a:spcBef>
                <a:spcPct val="0"/>
              </a:spcBef>
              <a:spcAft>
                <a:spcPts val="400"/>
              </a:spcAft>
              <a:buSzPct val="70000"/>
              <a:buFont typeface="Wingdings" panose="05000000000000000000" pitchFamily="2" charset="2"/>
              <a:buChar char="l"/>
              <a:defRPr sz="1600" b="1">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ctr" hangingPunct="0">
              <a:spcBef>
                <a:spcPct val="0"/>
              </a:spcBef>
              <a:spcAft>
                <a:spcPts val="400"/>
              </a:spcAft>
              <a:buSzPct val="70000"/>
              <a:buFont typeface="Wingdings" panose="05000000000000000000" pitchFamily="2" charset="2"/>
              <a:buChar char="l"/>
              <a:defRPr sz="1600" b="1">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ctr" hangingPunct="0">
              <a:spcBef>
                <a:spcPct val="0"/>
              </a:spcBef>
              <a:spcAft>
                <a:spcPts val="400"/>
              </a:spcAft>
              <a:buSzPct val="70000"/>
              <a:buFont typeface="Wingdings" panose="05000000000000000000" pitchFamily="2" charset="2"/>
              <a:buChar char="l"/>
              <a:defRPr sz="1600" b="1">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ctr" hangingPunct="0">
              <a:spcBef>
                <a:spcPct val="0"/>
              </a:spcBef>
              <a:spcAft>
                <a:spcPts val="400"/>
              </a:spcAft>
              <a:buSzPct val="70000"/>
              <a:buFont typeface="Wingdings" panose="05000000000000000000" pitchFamily="2" charset="2"/>
              <a:buChar char="l"/>
              <a:defRPr sz="1600" b="1">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a:spcAft>
                <a:spcPct val="0"/>
              </a:spcAft>
              <a:buSzTx/>
              <a:buFontTx/>
              <a:buNone/>
            </a:pPr>
            <a:fld id="{00239205-594E-438A-9966-964247D44248}" type="datetime1">
              <a:rPr lang="en-US" altLang="zh-CN" sz="1200" b="0" smtClean="0">
                <a:solidFill>
                  <a:srgbClr val="4B4B4B"/>
                </a:solidFill>
                <a:ea typeface="宋体" panose="02010600030101010101" pitchFamily="2" charset="-122"/>
              </a:rPr>
            </a:fld>
            <a:endParaRPr lang="zh-CN" altLang="en-US" sz="1800" b="0" smtClean="0">
              <a:solidFill>
                <a:srgbClr val="111111"/>
              </a:solidFill>
              <a:ea typeface="宋体" panose="02010600030101010101" pitchFamily="2" charset="-122"/>
            </a:endParaRPr>
          </a:p>
        </p:txBody>
      </p:sp>
      <p:sp>
        <p:nvSpPr>
          <p:cNvPr id="11" name="页脚占位符 3"/>
          <p:cNvSpPr>
            <a:spLocks noGrp="1"/>
          </p:cNvSpPr>
          <p:nvPr>
            <p:ph type="ftr" sz="quarter" idx="11"/>
          </p:nvPr>
        </p:nvSpPr>
        <p:spPr/>
        <p:txBody>
          <a:bodyPr/>
          <a:lstStyle/>
          <a:p>
            <a:pPr>
              <a:defRPr/>
            </a:pPr>
            <a:r>
              <a:rPr lang="zh-CN" altLang="en-US"/>
              <a:t>济南博赛网络有限责任公司</a:t>
            </a:r>
            <a:endParaRPr lang="zh-CN" altLang="en-US" sz="1800">
              <a:solidFill>
                <a:srgbClr val="111111"/>
              </a:solidFill>
            </a:endParaRPr>
          </a:p>
        </p:txBody>
      </p:sp>
      <p:sp>
        <p:nvSpPr>
          <p:cNvPr id="20484" name="灯片编号占位符 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Aft>
                <a:spcPts val="400"/>
              </a:spcAft>
              <a:buSzPct val="70000"/>
              <a:buFont typeface="Wingdings" panose="05000000000000000000" pitchFamily="2" charset="2"/>
              <a:buChar char="l"/>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fontAlgn="ctr">
              <a:spcAft>
                <a:spcPts val="400"/>
              </a:spcAft>
              <a:buSzPct val="70000"/>
              <a:buFont typeface="Wingdings" panose="05000000000000000000" pitchFamily="2" charset="2"/>
              <a:buChar char="l"/>
              <a:defRPr sz="2000" b="1">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fontAlgn="ctr">
              <a:spcAft>
                <a:spcPts val="400"/>
              </a:spcAft>
              <a:buSzPct val="70000"/>
              <a:buFont typeface="Wingdings" panose="05000000000000000000" pitchFamily="2" charset="2"/>
              <a:buChar char="l"/>
              <a:defRPr b="1">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fontAlgn="ctr">
              <a:spcAft>
                <a:spcPts val="400"/>
              </a:spcAft>
              <a:buSzPct val="70000"/>
              <a:buFont typeface="Wingdings" panose="05000000000000000000" pitchFamily="2" charset="2"/>
              <a:buChar char="l"/>
              <a:defRPr sz="1600" b="1">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fontAlgn="ctr">
              <a:spcAft>
                <a:spcPts val="400"/>
              </a:spcAft>
              <a:buSzPct val="70000"/>
              <a:buFont typeface="Wingdings" panose="05000000000000000000" pitchFamily="2" charset="2"/>
              <a:buChar char="l"/>
              <a:defRPr sz="1600" b="1">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ctr" hangingPunct="0">
              <a:spcBef>
                <a:spcPct val="0"/>
              </a:spcBef>
              <a:spcAft>
                <a:spcPts val="400"/>
              </a:spcAft>
              <a:buSzPct val="70000"/>
              <a:buFont typeface="Wingdings" panose="05000000000000000000" pitchFamily="2" charset="2"/>
              <a:buChar char="l"/>
              <a:defRPr sz="1600" b="1">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ctr" hangingPunct="0">
              <a:spcBef>
                <a:spcPct val="0"/>
              </a:spcBef>
              <a:spcAft>
                <a:spcPts val="400"/>
              </a:spcAft>
              <a:buSzPct val="70000"/>
              <a:buFont typeface="Wingdings" panose="05000000000000000000" pitchFamily="2" charset="2"/>
              <a:buChar char="l"/>
              <a:defRPr sz="1600" b="1">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ctr" hangingPunct="0">
              <a:spcBef>
                <a:spcPct val="0"/>
              </a:spcBef>
              <a:spcAft>
                <a:spcPts val="400"/>
              </a:spcAft>
              <a:buSzPct val="70000"/>
              <a:buFont typeface="Wingdings" panose="05000000000000000000" pitchFamily="2" charset="2"/>
              <a:buChar char="l"/>
              <a:defRPr sz="1600" b="1">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ctr" hangingPunct="0">
              <a:spcBef>
                <a:spcPct val="0"/>
              </a:spcBef>
              <a:spcAft>
                <a:spcPts val="400"/>
              </a:spcAft>
              <a:buSzPct val="70000"/>
              <a:buFont typeface="Wingdings" panose="05000000000000000000" pitchFamily="2" charset="2"/>
              <a:buChar char="l"/>
              <a:defRPr sz="1600" b="1">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a:spcAft>
                <a:spcPct val="0"/>
              </a:spcAft>
              <a:buSzTx/>
              <a:buFontTx/>
              <a:buNone/>
            </a:pPr>
            <a:fld id="{C76677A6-CB2C-43EA-A15B-CDC196ECC08E}" type="slidenum">
              <a:rPr lang="zh-CN" altLang="en-US" sz="1200" b="0">
                <a:solidFill>
                  <a:srgbClr val="4B4B4B"/>
                </a:solidFill>
                <a:ea typeface="宋体" panose="02010600030101010101" pitchFamily="2" charset="-122"/>
              </a:rPr>
            </a:fld>
            <a:endParaRPr lang="zh-CN" altLang="en-US" sz="1800" b="0">
              <a:solidFill>
                <a:srgbClr val="111111"/>
              </a:solidFill>
              <a:ea typeface="宋体" panose="02010600030101010101" pitchFamily="2" charset="-122"/>
            </a:endParaRPr>
          </a:p>
        </p:txBody>
      </p:sp>
      <p:pic>
        <p:nvPicPr>
          <p:cNvPr id="20485" name="Picture 3"/>
          <p:cNvPicPr>
            <a:picLocks noChangeAspect="1" noChangeArrowheads="1"/>
          </p:cNvPicPr>
          <p:nvPr/>
        </p:nvPicPr>
        <p:blipFill>
          <a:blip r:embed="rId1">
            <a:extLst>
              <a:ext uri="{28A0092B-C50C-407E-A947-70E740481C1C}">
                <a14:useLocalDpi xmlns:a14="http://schemas.microsoft.com/office/drawing/2010/main" val="0"/>
              </a:ext>
            </a:extLst>
          </a:blip>
          <a:srcRect r="61583"/>
          <a:stretch>
            <a:fillRect/>
          </a:stretch>
        </p:blipFill>
        <p:spPr bwMode="auto">
          <a:xfrm>
            <a:off x="0" y="6376988"/>
            <a:ext cx="9144000"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7" name="直接连接符 11"/>
          <p:cNvSpPr>
            <a:spLocks noChangeShapeType="1"/>
          </p:cNvSpPr>
          <p:nvPr/>
        </p:nvSpPr>
        <p:spPr bwMode="auto">
          <a:xfrm>
            <a:off x="0" y="2996952"/>
            <a:ext cx="9144000" cy="1588"/>
          </a:xfrm>
          <a:prstGeom prst="line">
            <a:avLst/>
          </a:prstGeom>
          <a:noFill/>
          <a:ln w="38100">
            <a:solidFill>
              <a:srgbClr val="808080"/>
            </a:solidFill>
            <a:round/>
          </a:ln>
          <a:extLst>
            <a:ext uri="{909E8E84-426E-40DD-AFC4-6F175D3DCCD1}">
              <a14:hiddenFill xmlns:a14="http://schemas.microsoft.com/office/drawing/2010/main">
                <a:noFill/>
              </a14:hiddenFill>
            </a:ext>
          </a:extLst>
        </p:spPr>
        <p:txBody>
          <a:bodyPr/>
          <a:lstStyle/>
          <a:p>
            <a:endParaRPr lang="zh-CN" altLang="en-US" smtClean="0">
              <a:solidFill>
                <a:srgbClr val="111111"/>
              </a:solidFill>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981200" y="609600"/>
            <a:ext cx="7315200" cy="1143000"/>
          </a:xfrm>
        </p:spPr>
        <p:txBody>
          <a:bodyPr/>
          <a:lstStyle/>
          <a:p>
            <a:r>
              <a:rPr lang="en-US" altLang="zh-CN" sz="4800">
                <a:solidFill>
                  <a:schemeClr val="tx1"/>
                </a:solidFill>
                <a:latin typeface="Times New Roman" panose="02020603050405020304" pitchFamily="18" charset="0"/>
              </a:rPr>
              <a:t>Linux</a:t>
            </a:r>
            <a:r>
              <a:rPr lang="en-US" altLang="zh-CN" sz="4900">
                <a:solidFill>
                  <a:schemeClr val="tx1"/>
                </a:solidFill>
                <a:latin typeface="Times New Roman" panose="02020603050405020304" pitchFamily="18" charset="0"/>
              </a:rPr>
              <a:t> </a:t>
            </a:r>
            <a:r>
              <a:rPr lang="zh-CN" altLang="en-US" sz="4300">
                <a:solidFill>
                  <a:schemeClr val="tx1"/>
                </a:solidFill>
                <a:latin typeface="Times New Roman" panose="02020603050405020304" pitchFamily="18" charset="0"/>
              </a:rPr>
              <a:t>系统简介</a:t>
            </a:r>
            <a:endParaRPr lang="zh-CN" altLang="en-US" sz="4300">
              <a:solidFill>
                <a:schemeClr val="tx1"/>
              </a:solidFill>
              <a:latin typeface="Times New Roman" panose="02020603050405020304" pitchFamily="18" charset="0"/>
            </a:endParaRPr>
          </a:p>
        </p:txBody>
      </p:sp>
      <p:sp>
        <p:nvSpPr>
          <p:cNvPr id="32771" name="Rectangle 3"/>
          <p:cNvSpPr>
            <a:spLocks noGrp="1" noChangeArrowheads="1"/>
          </p:cNvSpPr>
          <p:nvPr>
            <p:ph type="body" idx="1"/>
          </p:nvPr>
        </p:nvSpPr>
        <p:spPr>
          <a:xfrm>
            <a:off x="468313" y="1752600"/>
            <a:ext cx="7775575" cy="4751388"/>
          </a:xfrm>
        </p:spPr>
        <p:txBody>
          <a:bodyPr/>
          <a:lstStyle/>
          <a:p>
            <a:pPr>
              <a:buFont typeface="Wingdings" panose="05000000000000000000" pitchFamily="2" charset="2"/>
              <a:buNone/>
            </a:pPr>
            <a:r>
              <a:rPr lang="en-US" altLang="zh-CN" sz="3600" b="1" dirty="0"/>
              <a:t>    </a:t>
            </a:r>
            <a:r>
              <a:rPr lang="en-US" altLang="zh-CN" sz="2800" dirty="0">
                <a:latin typeface="Times New Roman" panose="02020603050405020304" pitchFamily="18" charset="0"/>
              </a:rPr>
              <a:t>Linux</a:t>
            </a:r>
            <a:r>
              <a:rPr lang="zh-CN" altLang="en-US" sz="2800" dirty="0">
                <a:latin typeface="Times New Roman" panose="02020603050405020304" pitchFamily="18" charset="0"/>
              </a:rPr>
              <a:t>系统诞生于</a:t>
            </a:r>
            <a:r>
              <a:rPr lang="en-US" altLang="zh-CN" sz="2800" dirty="0">
                <a:latin typeface="Times New Roman" panose="02020603050405020304" pitchFamily="18" charset="0"/>
              </a:rPr>
              <a:t>1991</a:t>
            </a:r>
            <a:r>
              <a:rPr lang="zh-CN" altLang="en-US" sz="2800" dirty="0">
                <a:latin typeface="Times New Roman" panose="02020603050405020304" pitchFamily="18" charset="0"/>
              </a:rPr>
              <a:t>年，由</a:t>
            </a:r>
            <a:r>
              <a:rPr lang="zh-CN" altLang="en-US" sz="2800" dirty="0" smtClean="0">
                <a:latin typeface="Times New Roman" panose="02020603050405020304" pitchFamily="18" charset="0"/>
              </a:rPr>
              <a:t>芬兰</a:t>
            </a:r>
            <a:r>
              <a:rPr lang="zh-CN" altLang="en-US" sz="2400" dirty="0" smtClean="0">
                <a:solidFill>
                  <a:srgbClr val="FF0000"/>
                </a:solidFill>
                <a:latin typeface="Times New Roman" panose="02020603050405020304" pitchFamily="18" charset="0"/>
              </a:rPr>
              <a:t>赫尔辛基</a:t>
            </a:r>
            <a:r>
              <a:rPr lang="zh-CN" altLang="en-US" sz="2800" dirty="0" smtClean="0">
                <a:latin typeface="Times New Roman" panose="02020603050405020304" pitchFamily="18" charset="0"/>
              </a:rPr>
              <a:t>大学生李纳斯</a:t>
            </a:r>
            <a:r>
              <a:rPr lang="en-US" altLang="zh-CN" sz="2800" dirty="0" smtClean="0">
                <a:latin typeface="Times New Roman" panose="02020603050405020304" pitchFamily="18" charset="0"/>
              </a:rPr>
              <a:t>.</a:t>
            </a:r>
            <a:r>
              <a:rPr lang="zh-CN" altLang="en-US" sz="2800" dirty="0" smtClean="0">
                <a:latin typeface="Times New Roman" panose="02020603050405020304" pitchFamily="18" charset="0"/>
              </a:rPr>
              <a:t>托瓦兹（</a:t>
            </a:r>
            <a:r>
              <a:rPr lang="en-US" altLang="zh-CN" sz="2800" dirty="0">
                <a:latin typeface="Times New Roman" panose="02020603050405020304" pitchFamily="18" charset="0"/>
              </a:rPr>
              <a:t>Linus Torvalds</a:t>
            </a:r>
            <a:r>
              <a:rPr lang="zh-CN" altLang="en-US" sz="2800" dirty="0">
                <a:latin typeface="Times New Roman" panose="02020603050405020304" pitchFamily="18" charset="0"/>
              </a:rPr>
              <a:t>）和后来陆续加入的众多爱好者共同开发完成。</a:t>
            </a:r>
            <a:endParaRPr lang="zh-CN" altLang="en-US" sz="2800" dirty="0">
              <a:latin typeface="Times New Roman" panose="02020603050405020304" pitchFamily="18" charset="0"/>
            </a:endParaRPr>
          </a:p>
          <a:p>
            <a:pPr>
              <a:buFont typeface="Wingdings" panose="05000000000000000000" pitchFamily="2" charset="2"/>
              <a:buNone/>
            </a:pPr>
            <a:r>
              <a:rPr lang="zh-CN" altLang="en-US" sz="2800" dirty="0">
                <a:latin typeface="Times New Roman" panose="02020603050405020304" pitchFamily="18" charset="0"/>
              </a:rPr>
              <a:t>      </a:t>
            </a:r>
            <a:endParaRPr lang="zh-CN" altLang="en-US" dirty="0"/>
          </a:p>
        </p:txBody>
      </p:sp>
      <p:pic>
        <p:nvPicPr>
          <p:cNvPr id="32772" name="Picture 4" descr="Linus Torvalds"/>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708150" y="4038600"/>
            <a:ext cx="3016250" cy="2047875"/>
          </a:xfrm>
          <a:prstGeom prst="rect">
            <a:avLst/>
          </a:prstGeom>
          <a:noFill/>
          <a:extLst>
            <a:ext uri="{909E8E84-426E-40DD-AFC4-6F175D3DCCD1}">
              <a14:hiddenFill xmlns:a14="http://schemas.microsoft.com/office/drawing/2010/main">
                <a:solidFill>
                  <a:srgbClr val="FFFFFF"/>
                </a:solidFill>
              </a14:hiddenFill>
            </a:ext>
          </a:extLst>
        </p:spPr>
      </p:pic>
      <p:pic>
        <p:nvPicPr>
          <p:cNvPr id="32773" name="Picture 5" descr="企鹅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5475" y="3984625"/>
            <a:ext cx="1914525" cy="21812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idx="4294967295"/>
          </p:nvPr>
        </p:nvSpPr>
        <p:spPr>
          <a:xfrm>
            <a:off x="0" y="228263"/>
            <a:ext cx="2628255" cy="583565"/>
          </a:xfrm>
          <a:effectLst/>
          <a:extLst>
            <a:ext uri="{AF507438-7753-43E0-B8FC-AC1667EBCBE1}">
              <a14:hiddenEffects xmlns:a14="http://schemas.microsoft.com/office/drawing/2010/main">
                <a:effectLst>
                  <a:outerShdw dist="17961" dir="2700000" algn="ctr" rotWithShape="0">
                    <a:schemeClr val="bg1">
                      <a:alpha val="50000"/>
                    </a:schemeClr>
                  </a:outerShdw>
                </a:effectLst>
              </a14:hiddenEffects>
            </a:ext>
          </a:extLst>
        </p:spPr>
        <p:txBody>
          <a:bodyPr/>
          <a:lstStyle/>
          <a:p>
            <a:pPr algn="l" defTabSz="449580">
              <a:buClrTx/>
              <a:buSzTx/>
              <a:buFontTx/>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zh-CN" altLang="en-US" dirty="0">
                <a:ea typeface="宋体" panose="02010600030101010101" pitchFamily="2" charset="-122"/>
              </a:rPr>
              <a:t>庐山真面目</a:t>
            </a:r>
            <a:endParaRPr lang="zh-CN" altLang="en-US" dirty="0">
              <a:ea typeface="宋体" panose="02010600030101010101" pitchFamily="2" charset="-122"/>
            </a:endParaRPr>
          </a:p>
        </p:txBody>
      </p:sp>
      <p:sp>
        <p:nvSpPr>
          <p:cNvPr id="30723" name="Rectangle 3"/>
          <p:cNvSpPr>
            <a:spLocks noGrp="1" noChangeArrowheads="1"/>
          </p:cNvSpPr>
          <p:nvPr>
            <p:ph type="body" idx="4294967295"/>
          </p:nvPr>
        </p:nvSpPr>
        <p:spPr>
          <a:xfrm>
            <a:off x="251520" y="1196753"/>
            <a:ext cx="8437562" cy="936104"/>
          </a:xfrm>
          <a:effectLst/>
          <a:extLst>
            <a:ext uri="{AF507438-7753-43E0-B8FC-AC1667EBCBE1}">
              <a14:hiddenEffects xmlns:a14="http://schemas.microsoft.com/office/drawing/2010/main">
                <a:effectLst>
                  <a:outerShdw dist="17961" dir="2700000" algn="ctr" rotWithShape="0">
                    <a:schemeClr val="bg2"/>
                  </a:outerShdw>
                </a:effectLst>
              </a14:hiddenEffects>
            </a:ext>
          </a:extLst>
        </p:spPr>
        <p:txBody>
          <a:bodyPr lIns="90000" tIns="46800" rIns="90000" bIns="46800"/>
          <a:lstStyle/>
          <a:p>
            <a:pPr marL="341630" indent="-341630" defTabSz="449580" eaLnBrk="1" hangingPunct="1">
              <a:buClr>
                <a:srgbClr val="6600CC"/>
              </a:buClr>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zh-CN" dirty="0" smtClean="0">
                <a:ea typeface="宋体" panose="02010600030101010101" pitchFamily="2" charset="-122"/>
              </a:rPr>
              <a:t>Linus Torvalds </a:t>
            </a:r>
            <a:endParaRPr lang="en-US" altLang="zh-CN" dirty="0" smtClean="0">
              <a:ea typeface="宋体" panose="02010600030101010101" pitchFamily="2" charset="-122"/>
            </a:endParaRPr>
          </a:p>
          <a:p>
            <a:pPr marL="741680" lvl="1" indent="-284480" defTabSz="449580" eaLnBrk="1" hangingPunct="1">
              <a:buClr>
                <a:srgbClr val="6600CC"/>
              </a:buClr>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zh-CN" dirty="0" smtClean="0">
                <a:ea typeface="宋体" panose="02010600030101010101" pitchFamily="2" charset="-122"/>
              </a:rPr>
              <a:t>Linux</a:t>
            </a:r>
            <a:r>
              <a:rPr lang="zh-CN" altLang="en-US" dirty="0" smtClean="0">
                <a:ea typeface="宋体" panose="02010600030101010101" pitchFamily="2" charset="-122"/>
              </a:rPr>
              <a:t>最早一版的作者和一直到今天的最新版内核主要维护者之一</a:t>
            </a:r>
            <a:endParaRPr lang="zh-CN" altLang="en-US" dirty="0" smtClean="0">
              <a:ea typeface="宋体" panose="02010600030101010101" pitchFamily="2" charset="-122"/>
            </a:endParaRPr>
          </a:p>
        </p:txBody>
      </p:sp>
      <p:pic>
        <p:nvPicPr>
          <p:cNvPr id="30724" name="Picture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716016" y="2427789"/>
            <a:ext cx="2600325" cy="33131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2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2455863"/>
            <a:ext cx="2513013" cy="33496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788024" y="2407592"/>
            <a:ext cx="4211960" cy="1384995"/>
          </a:xfrm>
          <a:prstGeom prst="rect">
            <a:avLst/>
          </a:prstGeom>
          <a:ln>
            <a:solidFill>
              <a:schemeClr val="accent2">
                <a:lumMod val="75000"/>
              </a:schemeClr>
            </a:solidFill>
          </a:ln>
        </p:spPr>
        <p:txBody>
          <a:bodyPr wrap="square">
            <a:spAutoFit/>
          </a:bodyPr>
          <a:lstStyle/>
          <a:p>
            <a:pPr algn="just">
              <a:spcAft>
                <a:spcPts val="0"/>
              </a:spcAft>
            </a:pPr>
            <a:r>
              <a:rPr lang="zh-CN" altLang="zh-CN" sz="2800" b="1" kern="100" dirty="0">
                <a:solidFill>
                  <a:srgbClr val="333333"/>
                </a:solidFill>
                <a:latin typeface="微软雅黑" panose="020B0503020204020204" pitchFamily="34" charset="-122"/>
              </a:rPr>
              <a:t>李纳斯</a:t>
            </a:r>
            <a:r>
              <a:rPr lang="zh-CN" altLang="zh-CN" sz="2800" b="1" kern="100" dirty="0" smtClean="0">
                <a:solidFill>
                  <a:srgbClr val="333333"/>
                </a:solidFill>
                <a:latin typeface="微软雅黑" panose="020B0503020204020204" pitchFamily="34" charset="-122"/>
              </a:rPr>
              <a:t>定律：</a:t>
            </a:r>
            <a:endParaRPr lang="en-US" altLang="zh-CN" sz="2800" b="1" kern="100" dirty="0" smtClean="0">
              <a:solidFill>
                <a:srgbClr val="333333"/>
              </a:solidFill>
              <a:latin typeface="微软雅黑" panose="020B0503020204020204" pitchFamily="34" charset="-122"/>
            </a:endParaRPr>
          </a:p>
          <a:p>
            <a:pPr algn="just">
              <a:spcAft>
                <a:spcPts val="0"/>
              </a:spcAft>
            </a:pPr>
            <a:r>
              <a:rPr lang="zh-CN" altLang="zh-CN" sz="2800" b="1" kern="100" dirty="0" smtClean="0">
                <a:solidFill>
                  <a:srgbClr val="333333"/>
                </a:solidFill>
                <a:latin typeface="微软雅黑" panose="020B0503020204020204" pitchFamily="34" charset="-122"/>
              </a:rPr>
              <a:t>只要</a:t>
            </a:r>
            <a:r>
              <a:rPr lang="zh-CN" altLang="zh-CN" sz="2800" b="1" kern="100" dirty="0">
                <a:solidFill>
                  <a:srgbClr val="333333"/>
                </a:solidFill>
                <a:latin typeface="微软雅黑" panose="020B0503020204020204" pitchFamily="34" charset="-122"/>
              </a:rPr>
              <a:t>有足够多的眼球，就可让所有</a:t>
            </a:r>
            <a:r>
              <a:rPr lang="en-US" altLang="zh-CN" sz="2800" b="1" kern="100" dirty="0">
                <a:solidFill>
                  <a:srgbClr val="FF0000"/>
                </a:solidFill>
                <a:latin typeface="微软雅黑" panose="020B0503020204020204" pitchFamily="34" charset="-122"/>
              </a:rPr>
              <a:t>bug</a:t>
            </a:r>
            <a:r>
              <a:rPr lang="zh-CN" altLang="zh-CN" sz="2800" b="1" kern="100" dirty="0">
                <a:solidFill>
                  <a:srgbClr val="333333"/>
                </a:solidFill>
                <a:latin typeface="微软雅黑" panose="020B0503020204020204" pitchFamily="34" charset="-122"/>
              </a:rPr>
              <a:t>浮现</a:t>
            </a:r>
            <a:endParaRPr lang="zh-CN" altLang="zh-CN" sz="1100" kern="100" dirty="0">
              <a:latin typeface="Times New Roman" panose="02020603050405020304" pitchFamily="18" charset="0"/>
            </a:endParaRPr>
          </a:p>
        </p:txBody>
      </p:sp>
      <p:pic>
        <p:nvPicPr>
          <p:cNvPr id="7" name="图片 6" descr="http://s2.51cto.com/wyfs02/M00/57/22/wKiom1SSTI_jGdYsAAKOUorPSUk963.jpg-wh_651x-s_228894324.jpg"/>
          <p:cNvPicPr/>
          <p:nvPr/>
        </p:nvPicPr>
        <p:blipFill>
          <a:blip r:embed="rId1">
            <a:extLst>
              <a:ext uri="{28A0092B-C50C-407E-A947-70E740481C1C}">
                <a14:useLocalDpi xmlns:a14="http://schemas.microsoft.com/office/drawing/2010/main" val="0"/>
              </a:ext>
            </a:extLst>
          </a:blip>
          <a:srcRect/>
          <a:stretch>
            <a:fillRect/>
          </a:stretch>
        </p:blipFill>
        <p:spPr bwMode="auto">
          <a:xfrm>
            <a:off x="683568" y="1844824"/>
            <a:ext cx="3672408" cy="2510532"/>
          </a:xfrm>
          <a:prstGeom prst="rect">
            <a:avLst/>
          </a:prstGeom>
          <a:noFill/>
          <a:ln>
            <a:noFill/>
          </a:ln>
        </p:spPr>
      </p:pic>
    </p:spTree>
  </p:cSld>
  <p:clrMapOvr>
    <a:masterClrMapping/>
  </p:clrMapOvr>
  <p:transition spd="med">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灯片编号占位符 4"/>
          <p:cNvSpPr txBox="1">
            <a:spLocks noGrp="1" noChangeArrowheads="1"/>
          </p:cNvSpPr>
          <p:nvPr/>
        </p:nvSpPr>
        <p:spPr bwMode="auto">
          <a:xfrm>
            <a:off x="8451850" y="6481763"/>
            <a:ext cx="65722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defRPr/>
            </a:pPr>
            <a:fld id="{25D9FE2A-7E17-45AB-957F-F6868CB44C7D}" type="slidenum">
              <a:rPr lang="en-US" sz="1400" b="1" smtClean="0">
                <a:solidFill>
                  <a:srgbClr val="FFFFFF"/>
                </a:solidFill>
                <a:effectLst>
                  <a:outerShdw blurRad="38100" dist="38100" dir="2700000" algn="tl">
                    <a:srgbClr val="C0C0C0"/>
                  </a:outerShdw>
                </a:effectLst>
                <a:latin typeface="Arial" panose="020B0604020202020204" pitchFamily="34" charset="0"/>
              </a:rPr>
            </a:fld>
            <a:endParaRPr lang="en-US" sz="1400" b="1" smtClean="0">
              <a:solidFill>
                <a:srgbClr val="FFFFFF"/>
              </a:solidFill>
              <a:effectLst>
                <a:outerShdw blurRad="38100" dist="38100" dir="2700000" algn="tl">
                  <a:srgbClr val="C0C0C0"/>
                </a:outerShdw>
              </a:effectLst>
              <a:latin typeface="Arial" panose="020B0604020202020204" pitchFamily="34" charset="0"/>
            </a:endParaRPr>
          </a:p>
        </p:txBody>
      </p:sp>
      <p:grpSp>
        <p:nvGrpSpPr>
          <p:cNvPr id="41987" name="Diagram 2"/>
          <p:cNvGrpSpPr/>
          <p:nvPr/>
        </p:nvGrpSpPr>
        <p:grpSpPr bwMode="auto">
          <a:xfrm>
            <a:off x="755650" y="831850"/>
            <a:ext cx="7632700" cy="5765800"/>
            <a:chOff x="0" y="0"/>
            <a:chExt cx="1078" cy="1139"/>
          </a:xfrm>
        </p:grpSpPr>
        <p:sp>
          <p:nvSpPr>
            <p:cNvPr id="41989" name="_s1028"/>
            <p:cNvSpPr>
              <a:spLocks noChangeShapeType="1"/>
            </p:cNvSpPr>
            <p:nvPr/>
          </p:nvSpPr>
          <p:spPr bwMode="auto">
            <a:xfrm flipH="1" flipV="1">
              <a:off x="348" y="378"/>
              <a:ext cx="97" cy="97"/>
            </a:xfrm>
            <a:prstGeom prst="line">
              <a:avLst/>
            </a:prstGeom>
            <a:noFill/>
            <a:ln w="28575">
              <a:solidFill>
                <a:srgbClr val="540000"/>
              </a:solidFill>
              <a:round/>
            </a:ln>
            <a:extLst>
              <a:ext uri="{909E8E84-426E-40DD-AFC4-6F175D3DCCD1}">
                <a14:hiddenFill xmlns:a14="http://schemas.microsoft.com/office/drawing/2010/main">
                  <a:noFill/>
                </a14:hiddenFill>
              </a:ext>
            </a:extLst>
          </p:spPr>
          <p:txBody>
            <a:bodyPr lIns="0" tIns="0" rIns="0" bIns="0" anchor="ctr"/>
            <a:lstStyle/>
            <a:p>
              <a:endParaRPr lang="zh-CN" altLang="en-US"/>
            </a:p>
          </p:txBody>
        </p:sp>
        <p:sp>
          <p:nvSpPr>
            <p:cNvPr id="41990" name="_s1029"/>
            <p:cNvSpPr>
              <a:spLocks noChangeArrowheads="1"/>
            </p:cNvSpPr>
            <p:nvPr/>
          </p:nvSpPr>
          <p:spPr bwMode="auto">
            <a:xfrm>
              <a:off x="119" y="150"/>
              <a:ext cx="269" cy="269"/>
            </a:xfrm>
            <a:prstGeom prst="ellipse">
              <a:avLst/>
            </a:prstGeom>
            <a:gradFill rotWithShape="1">
              <a:gsLst>
                <a:gs pos="0">
                  <a:srgbClr val="FF9933"/>
                </a:gs>
                <a:gs pos="100000">
                  <a:srgbClr val="FF6600"/>
                </a:gs>
              </a:gsLst>
              <a:path path="shape">
                <a:fillToRect l="50000" t="50000" r="50000" b="50000"/>
              </a:path>
            </a:gradFill>
            <a:ln w="12700">
              <a:solidFill>
                <a:srgbClr val="540000"/>
              </a:solidFill>
              <a:round/>
            </a:ln>
          </p:spPr>
          <p:txBody>
            <a:bodyPr wrap="none" lIns="0" tIns="0" rIns="0" bIns="0" anchor="ctr"/>
            <a:lstStyle>
              <a:lvl1pPr>
                <a:spcBef>
                  <a:spcPct val="20000"/>
                </a:spcBef>
                <a:buClr>
                  <a:schemeClr val="tx1"/>
                </a:buClr>
                <a:buFont typeface="Wingdings" panose="05000000000000000000" pitchFamily="2" charset="2"/>
                <a:buBlip>
                  <a:blip r:embed="rId1"/>
                </a:buBlip>
                <a:defRPr sz="2800" b="1">
                  <a:solidFill>
                    <a:srgbClr val="000000"/>
                  </a:solidFill>
                  <a:latin typeface="Arial" panose="020B0604020202020204" pitchFamily="34" charset="0"/>
                  <a:ea typeface="黑体" panose="02010609060101010101" pitchFamily="49" charset="-122"/>
                </a:defRPr>
              </a:lvl1pPr>
              <a:lvl2pPr marL="742950" indent="-285750">
                <a:spcBef>
                  <a:spcPct val="20000"/>
                </a:spcBef>
                <a:buClr>
                  <a:schemeClr val="tx1"/>
                </a:buClr>
                <a:buFont typeface="Wingdings" panose="05000000000000000000" pitchFamily="2" charset="2"/>
                <a:buBlip>
                  <a:blip r:embed="rId2"/>
                </a:buBlip>
                <a:defRPr sz="2400" b="1">
                  <a:solidFill>
                    <a:srgbClr val="003366"/>
                  </a:solidFill>
                  <a:latin typeface="Arial" panose="020B0604020202020204" pitchFamily="34" charset="0"/>
                  <a:ea typeface="黑体" panose="02010609060101010101" pitchFamily="49" charset="-122"/>
                </a:defRPr>
              </a:lvl2pPr>
              <a:lvl3pPr marL="1143000" indent="-228600">
                <a:spcBef>
                  <a:spcPct val="20000"/>
                </a:spcBef>
                <a:buClr>
                  <a:srgbClr val="000099"/>
                </a:buClr>
                <a:buFont typeface="Wingdings" panose="05000000000000000000" pitchFamily="2" charset="2"/>
                <a:buChar char="p"/>
                <a:defRPr sz="2000">
                  <a:solidFill>
                    <a:srgbClr val="000000"/>
                  </a:solidFill>
                  <a:latin typeface="Arial" panose="020B0604020202020204" pitchFamily="34" charset="0"/>
                  <a:ea typeface="黑体" panose="02010609060101010101" pitchFamily="49" charset="-122"/>
                </a:defRPr>
              </a:lvl3pPr>
              <a:lvl4pPr marL="1600200" indent="-228600">
                <a:spcBef>
                  <a:spcPct val="20000"/>
                </a:spcBef>
                <a:buFont typeface="Wingdings" panose="05000000000000000000" pitchFamily="2" charset="2"/>
                <a:buChar char="–"/>
                <a:defRPr>
                  <a:solidFill>
                    <a:srgbClr val="000000"/>
                  </a:solidFill>
                  <a:latin typeface="Arial" panose="020B0604020202020204" pitchFamily="34" charset="0"/>
                  <a:ea typeface="黑体" panose="02010609060101010101" pitchFamily="49" charset="-122"/>
                </a:defRPr>
              </a:lvl4pPr>
              <a:lvl5pPr marL="2057400" indent="-228600">
                <a:spcBef>
                  <a:spcPct val="20000"/>
                </a:spcBef>
                <a:buFont typeface="Wingdings" panose="05000000000000000000" pitchFamily="2" charset="2"/>
                <a:buChar char="»"/>
                <a:defRPr sz="1600">
                  <a:solidFill>
                    <a:srgbClr val="000000"/>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Font typeface="Wingdings" panose="05000000000000000000" pitchFamily="2" charset="2"/>
                <a:buChar char="»"/>
                <a:defRPr sz="1600">
                  <a:solidFill>
                    <a:srgbClr val="000000"/>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Font typeface="Wingdings" panose="05000000000000000000" pitchFamily="2" charset="2"/>
                <a:buChar char="»"/>
                <a:defRPr sz="1600">
                  <a:solidFill>
                    <a:srgbClr val="000000"/>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Font typeface="Wingdings" panose="05000000000000000000" pitchFamily="2" charset="2"/>
                <a:buChar char="»"/>
                <a:defRPr sz="1600">
                  <a:solidFill>
                    <a:srgbClr val="000000"/>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Font typeface="Wingdings" panose="05000000000000000000" pitchFamily="2" charset="2"/>
                <a:buChar char="»"/>
                <a:defRPr sz="1600">
                  <a:solidFill>
                    <a:srgbClr val="000000"/>
                  </a:solidFill>
                  <a:latin typeface="Arial" panose="020B0604020202020204" pitchFamily="34" charset="0"/>
                  <a:ea typeface="黑体" panose="02010609060101010101" pitchFamily="49" charset="-122"/>
                </a:defRPr>
              </a:lvl9pPr>
            </a:lstStyle>
            <a:p>
              <a:pPr algn="ctr" eaLnBrk="1" hangingPunct="1">
                <a:spcBef>
                  <a:spcPct val="0"/>
                </a:spcBef>
                <a:buClrTx/>
                <a:buFont typeface="Arial" panose="020B0604020202020204" pitchFamily="34" charset="0"/>
                <a:buNone/>
              </a:pPr>
              <a:r>
                <a:rPr lang="zh-CN" altLang="en-US" sz="1600">
                  <a:solidFill>
                    <a:schemeClr val="tx1"/>
                  </a:solidFill>
                  <a:latin typeface="Times New Roman" panose="02020603050405020304" pitchFamily="18" charset="0"/>
                  <a:ea typeface="宋体" panose="02010600030101010101" pitchFamily="2" charset="-122"/>
                </a:rPr>
                <a:t>。。。。。。</a:t>
              </a:r>
              <a:endParaRPr lang="zh-CN" altLang="en-US" sz="1600">
                <a:solidFill>
                  <a:schemeClr val="tx1"/>
                </a:solidFill>
                <a:latin typeface="Times New Roman" panose="02020603050405020304" pitchFamily="18" charset="0"/>
                <a:ea typeface="宋体" panose="02010600030101010101" pitchFamily="2" charset="-122"/>
              </a:endParaRPr>
            </a:p>
          </p:txBody>
        </p:sp>
        <p:sp>
          <p:nvSpPr>
            <p:cNvPr id="41991" name="_s1030"/>
            <p:cNvSpPr>
              <a:spLocks noChangeShapeType="1"/>
            </p:cNvSpPr>
            <p:nvPr/>
          </p:nvSpPr>
          <p:spPr bwMode="auto">
            <a:xfrm flipH="1">
              <a:off x="269" y="569"/>
              <a:ext cx="137" cy="0"/>
            </a:xfrm>
            <a:prstGeom prst="line">
              <a:avLst/>
            </a:prstGeom>
            <a:noFill/>
            <a:ln w="28575">
              <a:solidFill>
                <a:srgbClr val="540000"/>
              </a:solidFill>
              <a:round/>
            </a:ln>
            <a:extLst>
              <a:ext uri="{909E8E84-426E-40DD-AFC4-6F175D3DCCD1}">
                <a14:hiddenFill xmlns:a14="http://schemas.microsoft.com/office/drawing/2010/main">
                  <a:noFill/>
                </a14:hiddenFill>
              </a:ext>
            </a:extLst>
          </p:spPr>
          <p:txBody>
            <a:bodyPr lIns="0" tIns="0" rIns="0" bIns="0" anchor="ctr"/>
            <a:lstStyle/>
            <a:p>
              <a:endParaRPr lang="zh-CN" altLang="en-US"/>
            </a:p>
          </p:txBody>
        </p:sp>
        <p:sp>
          <p:nvSpPr>
            <p:cNvPr id="41992" name="_s1031"/>
            <p:cNvSpPr>
              <a:spLocks noChangeArrowheads="1"/>
            </p:cNvSpPr>
            <p:nvPr/>
          </p:nvSpPr>
          <p:spPr bwMode="auto">
            <a:xfrm>
              <a:off x="1" y="436"/>
              <a:ext cx="269" cy="269"/>
            </a:xfrm>
            <a:prstGeom prst="ellipse">
              <a:avLst/>
            </a:prstGeom>
            <a:gradFill rotWithShape="1">
              <a:gsLst>
                <a:gs pos="0">
                  <a:srgbClr val="FFCC00"/>
                </a:gs>
                <a:gs pos="100000">
                  <a:srgbClr val="FF9933"/>
                </a:gs>
              </a:gsLst>
              <a:path path="shape">
                <a:fillToRect l="50000" t="50000" r="50000" b="50000"/>
              </a:path>
            </a:gradFill>
            <a:ln w="12700">
              <a:solidFill>
                <a:srgbClr val="540000"/>
              </a:solidFill>
              <a:round/>
            </a:ln>
          </p:spPr>
          <p:txBody>
            <a:bodyPr wrap="none" lIns="0" tIns="0" rIns="0" bIns="0" anchor="ctr"/>
            <a:lstStyle>
              <a:lvl1pPr>
                <a:spcBef>
                  <a:spcPct val="20000"/>
                </a:spcBef>
                <a:buClr>
                  <a:schemeClr val="tx1"/>
                </a:buClr>
                <a:buFont typeface="Wingdings" panose="05000000000000000000" pitchFamily="2" charset="2"/>
                <a:buBlip>
                  <a:blip r:embed="rId1"/>
                </a:buBlip>
                <a:defRPr sz="2800" b="1">
                  <a:solidFill>
                    <a:srgbClr val="000000"/>
                  </a:solidFill>
                  <a:latin typeface="Arial" panose="020B0604020202020204" pitchFamily="34" charset="0"/>
                  <a:ea typeface="黑体" panose="02010609060101010101" pitchFamily="49" charset="-122"/>
                </a:defRPr>
              </a:lvl1pPr>
              <a:lvl2pPr marL="742950" indent="-285750">
                <a:spcBef>
                  <a:spcPct val="20000"/>
                </a:spcBef>
                <a:buClr>
                  <a:schemeClr val="tx1"/>
                </a:buClr>
                <a:buFont typeface="Wingdings" panose="05000000000000000000" pitchFamily="2" charset="2"/>
                <a:buBlip>
                  <a:blip r:embed="rId2"/>
                </a:buBlip>
                <a:defRPr sz="2400" b="1">
                  <a:solidFill>
                    <a:srgbClr val="003366"/>
                  </a:solidFill>
                  <a:latin typeface="Arial" panose="020B0604020202020204" pitchFamily="34" charset="0"/>
                  <a:ea typeface="黑体" panose="02010609060101010101" pitchFamily="49" charset="-122"/>
                </a:defRPr>
              </a:lvl2pPr>
              <a:lvl3pPr marL="1143000" indent="-228600">
                <a:spcBef>
                  <a:spcPct val="20000"/>
                </a:spcBef>
                <a:buClr>
                  <a:srgbClr val="000099"/>
                </a:buClr>
                <a:buFont typeface="Wingdings" panose="05000000000000000000" pitchFamily="2" charset="2"/>
                <a:buChar char="p"/>
                <a:defRPr sz="2000">
                  <a:solidFill>
                    <a:srgbClr val="000000"/>
                  </a:solidFill>
                  <a:latin typeface="Arial" panose="020B0604020202020204" pitchFamily="34" charset="0"/>
                  <a:ea typeface="黑体" panose="02010609060101010101" pitchFamily="49" charset="-122"/>
                </a:defRPr>
              </a:lvl3pPr>
              <a:lvl4pPr marL="1600200" indent="-228600">
                <a:spcBef>
                  <a:spcPct val="20000"/>
                </a:spcBef>
                <a:buFont typeface="Wingdings" panose="05000000000000000000" pitchFamily="2" charset="2"/>
                <a:buChar char="–"/>
                <a:defRPr>
                  <a:solidFill>
                    <a:srgbClr val="000000"/>
                  </a:solidFill>
                  <a:latin typeface="Arial" panose="020B0604020202020204" pitchFamily="34" charset="0"/>
                  <a:ea typeface="黑体" panose="02010609060101010101" pitchFamily="49" charset="-122"/>
                </a:defRPr>
              </a:lvl4pPr>
              <a:lvl5pPr marL="2057400" indent="-228600">
                <a:spcBef>
                  <a:spcPct val="20000"/>
                </a:spcBef>
                <a:buFont typeface="Wingdings" panose="05000000000000000000" pitchFamily="2" charset="2"/>
                <a:buChar char="»"/>
                <a:defRPr sz="1600">
                  <a:solidFill>
                    <a:srgbClr val="000000"/>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Font typeface="Wingdings" panose="05000000000000000000" pitchFamily="2" charset="2"/>
                <a:buChar char="»"/>
                <a:defRPr sz="1600">
                  <a:solidFill>
                    <a:srgbClr val="000000"/>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Font typeface="Wingdings" panose="05000000000000000000" pitchFamily="2" charset="2"/>
                <a:buChar char="»"/>
                <a:defRPr sz="1600">
                  <a:solidFill>
                    <a:srgbClr val="000000"/>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Font typeface="Wingdings" panose="05000000000000000000" pitchFamily="2" charset="2"/>
                <a:buChar char="»"/>
                <a:defRPr sz="1600">
                  <a:solidFill>
                    <a:srgbClr val="000000"/>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Font typeface="Wingdings" panose="05000000000000000000" pitchFamily="2" charset="2"/>
                <a:buChar char="»"/>
                <a:defRPr sz="1600">
                  <a:solidFill>
                    <a:srgbClr val="000000"/>
                  </a:solidFill>
                  <a:latin typeface="Arial" panose="020B0604020202020204" pitchFamily="34" charset="0"/>
                  <a:ea typeface="黑体" panose="02010609060101010101" pitchFamily="49" charset="-122"/>
                </a:defRPr>
              </a:lvl9pPr>
            </a:lstStyle>
            <a:p>
              <a:pPr algn="ctr" eaLnBrk="1" hangingPunct="1">
                <a:spcBef>
                  <a:spcPct val="0"/>
                </a:spcBef>
                <a:buClrTx/>
                <a:buFont typeface="Arial" panose="020B0604020202020204" pitchFamily="34" charset="0"/>
                <a:buNone/>
              </a:pPr>
              <a:r>
                <a:rPr lang="zh-CN" altLang="en-US" sz="1600">
                  <a:solidFill>
                    <a:schemeClr val="tx1"/>
                  </a:solidFill>
                  <a:latin typeface="Times New Roman" panose="02020603050405020304" pitchFamily="18" charset="0"/>
                  <a:ea typeface="宋体" panose="02010600030101010101" pitchFamily="2" charset="-122"/>
                </a:rPr>
                <a:t>支持多种平台</a:t>
              </a:r>
              <a:r>
                <a:rPr lang="zh-CN" altLang="en-US" sz="1600" b="0">
                  <a:solidFill>
                    <a:schemeClr val="tx1"/>
                  </a:solidFill>
                  <a:latin typeface="Times New Roman" panose="02020603050405020304" pitchFamily="18" charset="0"/>
                  <a:ea typeface="宋体" panose="02010600030101010101" pitchFamily="2" charset="-122"/>
                </a:rPr>
                <a:t> </a:t>
              </a:r>
              <a:endParaRPr lang="zh-CN" altLang="en-US" sz="1600" b="0">
                <a:solidFill>
                  <a:schemeClr val="tx1"/>
                </a:solidFill>
                <a:latin typeface="Times New Roman" panose="02020603050405020304" pitchFamily="18" charset="0"/>
                <a:ea typeface="宋体" panose="02010600030101010101" pitchFamily="2" charset="-122"/>
              </a:endParaRPr>
            </a:p>
          </p:txBody>
        </p:sp>
        <p:sp>
          <p:nvSpPr>
            <p:cNvPr id="41993" name="_s1032"/>
            <p:cNvSpPr>
              <a:spLocks noChangeShapeType="1"/>
            </p:cNvSpPr>
            <p:nvPr/>
          </p:nvSpPr>
          <p:spPr bwMode="auto">
            <a:xfrm flipH="1">
              <a:off x="348" y="663"/>
              <a:ext cx="97" cy="97"/>
            </a:xfrm>
            <a:prstGeom prst="line">
              <a:avLst/>
            </a:prstGeom>
            <a:noFill/>
            <a:ln w="28575">
              <a:solidFill>
                <a:srgbClr val="540000"/>
              </a:solidFill>
              <a:round/>
            </a:ln>
            <a:extLst>
              <a:ext uri="{909E8E84-426E-40DD-AFC4-6F175D3DCCD1}">
                <a14:hiddenFill xmlns:a14="http://schemas.microsoft.com/office/drawing/2010/main">
                  <a:noFill/>
                </a14:hiddenFill>
              </a:ext>
            </a:extLst>
          </p:spPr>
          <p:txBody>
            <a:bodyPr lIns="0" tIns="0" rIns="0" bIns="0" anchor="ctr"/>
            <a:lstStyle/>
            <a:p>
              <a:endParaRPr lang="zh-CN" altLang="en-US"/>
            </a:p>
          </p:txBody>
        </p:sp>
        <p:sp>
          <p:nvSpPr>
            <p:cNvPr id="41994" name="_s1033"/>
            <p:cNvSpPr>
              <a:spLocks noChangeArrowheads="1"/>
            </p:cNvSpPr>
            <p:nvPr/>
          </p:nvSpPr>
          <p:spPr bwMode="auto">
            <a:xfrm>
              <a:off x="120" y="722"/>
              <a:ext cx="269" cy="269"/>
            </a:xfrm>
            <a:prstGeom prst="ellipse">
              <a:avLst/>
            </a:prstGeom>
            <a:gradFill rotWithShape="1">
              <a:gsLst>
                <a:gs pos="0">
                  <a:srgbClr val="F9F67F"/>
                </a:gs>
                <a:gs pos="100000">
                  <a:srgbClr val="FFCC00"/>
                </a:gs>
              </a:gsLst>
              <a:path path="shape">
                <a:fillToRect l="50000" t="50000" r="50000" b="50000"/>
              </a:path>
            </a:gradFill>
            <a:ln w="12700">
              <a:solidFill>
                <a:srgbClr val="540000"/>
              </a:solidFill>
              <a:round/>
            </a:ln>
          </p:spPr>
          <p:txBody>
            <a:bodyPr wrap="none" lIns="0" tIns="0" rIns="0" bIns="0" anchor="ctr"/>
            <a:lstStyle>
              <a:lvl1pPr>
                <a:spcBef>
                  <a:spcPct val="20000"/>
                </a:spcBef>
                <a:buClr>
                  <a:schemeClr val="tx1"/>
                </a:buClr>
                <a:buFont typeface="Wingdings" panose="05000000000000000000" pitchFamily="2" charset="2"/>
                <a:buBlip>
                  <a:blip r:embed="rId1"/>
                </a:buBlip>
                <a:defRPr sz="2800" b="1">
                  <a:solidFill>
                    <a:srgbClr val="000000"/>
                  </a:solidFill>
                  <a:latin typeface="Arial" panose="020B0604020202020204" pitchFamily="34" charset="0"/>
                  <a:ea typeface="黑体" panose="02010609060101010101" pitchFamily="49" charset="-122"/>
                </a:defRPr>
              </a:lvl1pPr>
              <a:lvl2pPr marL="742950" indent="-285750">
                <a:spcBef>
                  <a:spcPct val="20000"/>
                </a:spcBef>
                <a:buClr>
                  <a:schemeClr val="tx1"/>
                </a:buClr>
                <a:buFont typeface="Wingdings" panose="05000000000000000000" pitchFamily="2" charset="2"/>
                <a:buBlip>
                  <a:blip r:embed="rId2"/>
                </a:buBlip>
                <a:defRPr sz="2400" b="1">
                  <a:solidFill>
                    <a:srgbClr val="003366"/>
                  </a:solidFill>
                  <a:latin typeface="Arial" panose="020B0604020202020204" pitchFamily="34" charset="0"/>
                  <a:ea typeface="黑体" panose="02010609060101010101" pitchFamily="49" charset="-122"/>
                </a:defRPr>
              </a:lvl2pPr>
              <a:lvl3pPr marL="1143000" indent="-228600">
                <a:spcBef>
                  <a:spcPct val="20000"/>
                </a:spcBef>
                <a:buClr>
                  <a:srgbClr val="000099"/>
                </a:buClr>
                <a:buFont typeface="Wingdings" panose="05000000000000000000" pitchFamily="2" charset="2"/>
                <a:buChar char="p"/>
                <a:defRPr sz="2000">
                  <a:solidFill>
                    <a:srgbClr val="000000"/>
                  </a:solidFill>
                  <a:latin typeface="Arial" panose="020B0604020202020204" pitchFamily="34" charset="0"/>
                  <a:ea typeface="黑体" panose="02010609060101010101" pitchFamily="49" charset="-122"/>
                </a:defRPr>
              </a:lvl3pPr>
              <a:lvl4pPr marL="1600200" indent="-228600">
                <a:spcBef>
                  <a:spcPct val="20000"/>
                </a:spcBef>
                <a:buFont typeface="Wingdings" panose="05000000000000000000" pitchFamily="2" charset="2"/>
                <a:buChar char="–"/>
                <a:defRPr>
                  <a:solidFill>
                    <a:srgbClr val="000000"/>
                  </a:solidFill>
                  <a:latin typeface="Arial" panose="020B0604020202020204" pitchFamily="34" charset="0"/>
                  <a:ea typeface="黑体" panose="02010609060101010101" pitchFamily="49" charset="-122"/>
                </a:defRPr>
              </a:lvl4pPr>
              <a:lvl5pPr marL="2057400" indent="-228600">
                <a:spcBef>
                  <a:spcPct val="20000"/>
                </a:spcBef>
                <a:buFont typeface="Wingdings" panose="05000000000000000000" pitchFamily="2" charset="2"/>
                <a:buChar char="»"/>
                <a:defRPr sz="1600">
                  <a:solidFill>
                    <a:srgbClr val="000000"/>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Font typeface="Wingdings" panose="05000000000000000000" pitchFamily="2" charset="2"/>
                <a:buChar char="»"/>
                <a:defRPr sz="1600">
                  <a:solidFill>
                    <a:srgbClr val="000000"/>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Font typeface="Wingdings" panose="05000000000000000000" pitchFamily="2" charset="2"/>
                <a:buChar char="»"/>
                <a:defRPr sz="1600">
                  <a:solidFill>
                    <a:srgbClr val="000000"/>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Font typeface="Wingdings" panose="05000000000000000000" pitchFamily="2" charset="2"/>
                <a:buChar char="»"/>
                <a:defRPr sz="1600">
                  <a:solidFill>
                    <a:srgbClr val="000000"/>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Font typeface="Wingdings" panose="05000000000000000000" pitchFamily="2" charset="2"/>
                <a:buChar char="»"/>
                <a:defRPr sz="1600">
                  <a:solidFill>
                    <a:srgbClr val="000000"/>
                  </a:solidFill>
                  <a:latin typeface="Arial" panose="020B0604020202020204" pitchFamily="34" charset="0"/>
                  <a:ea typeface="黑体" panose="02010609060101010101" pitchFamily="49" charset="-122"/>
                </a:defRPr>
              </a:lvl9pPr>
            </a:lstStyle>
            <a:p>
              <a:pPr algn="ctr" eaLnBrk="1" hangingPunct="1">
                <a:spcBef>
                  <a:spcPct val="0"/>
                </a:spcBef>
                <a:buClrTx/>
                <a:buFont typeface="Arial" panose="020B0604020202020204" pitchFamily="34" charset="0"/>
                <a:buNone/>
              </a:pPr>
              <a:r>
                <a:rPr lang="zh-CN" altLang="en-US" sz="1600">
                  <a:solidFill>
                    <a:schemeClr val="tx1"/>
                  </a:solidFill>
                  <a:latin typeface="Times New Roman" panose="02020603050405020304" pitchFamily="18" charset="0"/>
                  <a:ea typeface="宋体" panose="02010600030101010101" pitchFamily="2" charset="-122"/>
                </a:rPr>
                <a:t>可靠的安全</a:t>
              </a:r>
              <a:endParaRPr lang="zh-CN" altLang="en-US" sz="1600">
                <a:solidFill>
                  <a:schemeClr val="tx1"/>
                </a:solidFill>
                <a:latin typeface="Times New Roman" panose="02020603050405020304" pitchFamily="18" charset="0"/>
                <a:ea typeface="宋体" panose="02010600030101010101" pitchFamily="2" charset="-122"/>
              </a:endParaRPr>
            </a:p>
            <a:p>
              <a:pPr algn="ctr" eaLnBrk="1" hangingPunct="1">
                <a:spcBef>
                  <a:spcPct val="0"/>
                </a:spcBef>
                <a:buClrTx/>
                <a:buFont typeface="Arial" panose="020B0604020202020204" pitchFamily="34" charset="0"/>
                <a:buNone/>
              </a:pPr>
              <a:r>
                <a:rPr lang="zh-CN" altLang="en-US" sz="1600">
                  <a:solidFill>
                    <a:schemeClr val="tx1"/>
                  </a:solidFill>
                  <a:latin typeface="Times New Roman" panose="02020603050405020304" pitchFamily="18" charset="0"/>
                  <a:ea typeface="宋体" panose="02010600030101010101" pitchFamily="2" charset="-122"/>
                </a:rPr>
                <a:t>稳定性能</a:t>
              </a:r>
              <a:r>
                <a:rPr lang="zh-CN" altLang="en-US" sz="1600" b="0">
                  <a:solidFill>
                    <a:schemeClr val="tx1"/>
                  </a:solidFill>
                  <a:latin typeface="Times New Roman" panose="02020603050405020304" pitchFamily="18" charset="0"/>
                  <a:ea typeface="宋体" panose="02010600030101010101" pitchFamily="2" charset="-122"/>
                </a:rPr>
                <a:t> </a:t>
              </a:r>
              <a:endParaRPr lang="zh-CN" altLang="en-US" sz="1600" b="0">
                <a:solidFill>
                  <a:schemeClr val="tx1"/>
                </a:solidFill>
                <a:latin typeface="Times New Roman" panose="02020603050405020304" pitchFamily="18" charset="0"/>
                <a:ea typeface="宋体" panose="02010600030101010101" pitchFamily="2" charset="-122"/>
              </a:endParaRPr>
            </a:p>
          </p:txBody>
        </p:sp>
        <p:sp>
          <p:nvSpPr>
            <p:cNvPr id="41995" name="_s1034"/>
            <p:cNvSpPr>
              <a:spLocks noChangeShapeType="1"/>
            </p:cNvSpPr>
            <p:nvPr/>
          </p:nvSpPr>
          <p:spPr bwMode="auto">
            <a:xfrm>
              <a:off x="539" y="702"/>
              <a:ext cx="0" cy="137"/>
            </a:xfrm>
            <a:prstGeom prst="line">
              <a:avLst/>
            </a:prstGeom>
            <a:noFill/>
            <a:ln w="28575">
              <a:solidFill>
                <a:srgbClr val="540000"/>
              </a:solidFill>
              <a:round/>
            </a:ln>
            <a:extLst>
              <a:ext uri="{909E8E84-426E-40DD-AFC4-6F175D3DCCD1}">
                <a14:hiddenFill xmlns:a14="http://schemas.microsoft.com/office/drawing/2010/main">
                  <a:noFill/>
                </a14:hiddenFill>
              </a:ext>
            </a:extLst>
          </p:spPr>
          <p:txBody>
            <a:bodyPr lIns="0" tIns="0" rIns="0" bIns="0" anchor="ctr"/>
            <a:lstStyle/>
            <a:p>
              <a:endParaRPr lang="zh-CN" altLang="en-US"/>
            </a:p>
          </p:txBody>
        </p:sp>
        <p:sp>
          <p:nvSpPr>
            <p:cNvPr id="41996" name="_s1035"/>
            <p:cNvSpPr>
              <a:spLocks noChangeArrowheads="1"/>
            </p:cNvSpPr>
            <p:nvPr/>
          </p:nvSpPr>
          <p:spPr bwMode="auto">
            <a:xfrm>
              <a:off x="406" y="840"/>
              <a:ext cx="269" cy="269"/>
            </a:xfrm>
            <a:prstGeom prst="ellipse">
              <a:avLst/>
            </a:prstGeom>
            <a:gradFill rotWithShape="1">
              <a:gsLst>
                <a:gs pos="0">
                  <a:srgbClr val="FF0000"/>
                </a:gs>
                <a:gs pos="100000">
                  <a:srgbClr val="D60000"/>
                </a:gs>
              </a:gsLst>
              <a:path path="shape">
                <a:fillToRect l="50000" t="50000" r="50000" b="50000"/>
              </a:path>
            </a:gradFill>
            <a:ln w="12700">
              <a:solidFill>
                <a:srgbClr val="540000"/>
              </a:solidFill>
              <a:round/>
            </a:ln>
          </p:spPr>
          <p:txBody>
            <a:bodyPr wrap="none" lIns="0" tIns="0" rIns="0" bIns="0" anchor="ctr"/>
            <a:lstStyle>
              <a:lvl1pPr>
                <a:spcBef>
                  <a:spcPct val="20000"/>
                </a:spcBef>
                <a:buClr>
                  <a:schemeClr val="tx1"/>
                </a:buClr>
                <a:buFont typeface="Wingdings" panose="05000000000000000000" pitchFamily="2" charset="2"/>
                <a:buBlip>
                  <a:blip r:embed="rId1"/>
                </a:buBlip>
                <a:defRPr sz="2800" b="1">
                  <a:solidFill>
                    <a:srgbClr val="000000"/>
                  </a:solidFill>
                  <a:latin typeface="Arial" panose="020B0604020202020204" pitchFamily="34" charset="0"/>
                  <a:ea typeface="黑体" panose="02010609060101010101" pitchFamily="49" charset="-122"/>
                </a:defRPr>
              </a:lvl1pPr>
              <a:lvl2pPr marL="742950" indent="-285750">
                <a:spcBef>
                  <a:spcPct val="20000"/>
                </a:spcBef>
                <a:buClr>
                  <a:schemeClr val="tx1"/>
                </a:buClr>
                <a:buFont typeface="Wingdings" panose="05000000000000000000" pitchFamily="2" charset="2"/>
                <a:buBlip>
                  <a:blip r:embed="rId2"/>
                </a:buBlip>
                <a:defRPr sz="2400" b="1">
                  <a:solidFill>
                    <a:srgbClr val="003366"/>
                  </a:solidFill>
                  <a:latin typeface="Arial" panose="020B0604020202020204" pitchFamily="34" charset="0"/>
                  <a:ea typeface="黑体" panose="02010609060101010101" pitchFamily="49" charset="-122"/>
                </a:defRPr>
              </a:lvl2pPr>
              <a:lvl3pPr marL="1143000" indent="-228600">
                <a:spcBef>
                  <a:spcPct val="20000"/>
                </a:spcBef>
                <a:buClr>
                  <a:srgbClr val="000099"/>
                </a:buClr>
                <a:buFont typeface="Wingdings" panose="05000000000000000000" pitchFamily="2" charset="2"/>
                <a:buChar char="p"/>
                <a:defRPr sz="2000">
                  <a:solidFill>
                    <a:srgbClr val="000000"/>
                  </a:solidFill>
                  <a:latin typeface="Arial" panose="020B0604020202020204" pitchFamily="34" charset="0"/>
                  <a:ea typeface="黑体" panose="02010609060101010101" pitchFamily="49" charset="-122"/>
                </a:defRPr>
              </a:lvl3pPr>
              <a:lvl4pPr marL="1600200" indent="-228600">
                <a:spcBef>
                  <a:spcPct val="20000"/>
                </a:spcBef>
                <a:buFont typeface="Wingdings" panose="05000000000000000000" pitchFamily="2" charset="2"/>
                <a:buChar char="–"/>
                <a:defRPr>
                  <a:solidFill>
                    <a:srgbClr val="000000"/>
                  </a:solidFill>
                  <a:latin typeface="Arial" panose="020B0604020202020204" pitchFamily="34" charset="0"/>
                  <a:ea typeface="黑体" panose="02010609060101010101" pitchFamily="49" charset="-122"/>
                </a:defRPr>
              </a:lvl4pPr>
              <a:lvl5pPr marL="2057400" indent="-228600">
                <a:spcBef>
                  <a:spcPct val="20000"/>
                </a:spcBef>
                <a:buFont typeface="Wingdings" panose="05000000000000000000" pitchFamily="2" charset="2"/>
                <a:buChar char="»"/>
                <a:defRPr sz="1600">
                  <a:solidFill>
                    <a:srgbClr val="000000"/>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Font typeface="Wingdings" panose="05000000000000000000" pitchFamily="2" charset="2"/>
                <a:buChar char="»"/>
                <a:defRPr sz="1600">
                  <a:solidFill>
                    <a:srgbClr val="000000"/>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Font typeface="Wingdings" panose="05000000000000000000" pitchFamily="2" charset="2"/>
                <a:buChar char="»"/>
                <a:defRPr sz="1600">
                  <a:solidFill>
                    <a:srgbClr val="000000"/>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Font typeface="Wingdings" panose="05000000000000000000" pitchFamily="2" charset="2"/>
                <a:buChar char="»"/>
                <a:defRPr sz="1600">
                  <a:solidFill>
                    <a:srgbClr val="000000"/>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Font typeface="Wingdings" panose="05000000000000000000" pitchFamily="2" charset="2"/>
                <a:buChar char="»"/>
                <a:defRPr sz="1600">
                  <a:solidFill>
                    <a:srgbClr val="000000"/>
                  </a:solidFill>
                  <a:latin typeface="Arial" panose="020B0604020202020204" pitchFamily="34" charset="0"/>
                  <a:ea typeface="黑体" panose="02010609060101010101" pitchFamily="49" charset="-122"/>
                </a:defRPr>
              </a:lvl9pPr>
            </a:lstStyle>
            <a:p>
              <a:pPr algn="ctr" eaLnBrk="1" hangingPunct="1">
                <a:spcBef>
                  <a:spcPct val="0"/>
                </a:spcBef>
                <a:buClrTx/>
                <a:buFont typeface="Arial" panose="020B0604020202020204" pitchFamily="34" charset="0"/>
                <a:buNone/>
              </a:pPr>
              <a:r>
                <a:rPr lang="zh-CN" altLang="en-US" sz="1600">
                  <a:solidFill>
                    <a:schemeClr val="tx2"/>
                  </a:solidFill>
                  <a:latin typeface="Times New Roman" panose="02020603050405020304" pitchFamily="18" charset="0"/>
                  <a:ea typeface="宋体" panose="02010600030101010101" pitchFamily="2" charset="-122"/>
                </a:rPr>
                <a:t>丰富的网络功能</a:t>
              </a:r>
              <a:r>
                <a:rPr lang="zh-CN" altLang="en-US" sz="1600" b="0">
                  <a:solidFill>
                    <a:schemeClr val="tx2"/>
                  </a:solidFill>
                  <a:latin typeface="Times New Roman" panose="02020603050405020304" pitchFamily="18" charset="0"/>
                  <a:ea typeface="宋体" panose="02010600030101010101" pitchFamily="2" charset="-122"/>
                </a:rPr>
                <a:t> </a:t>
              </a:r>
              <a:endParaRPr lang="zh-CN" altLang="en-US" sz="1600" b="0">
                <a:solidFill>
                  <a:schemeClr val="tx2"/>
                </a:solidFill>
                <a:latin typeface="Times New Roman" panose="02020603050405020304" pitchFamily="18" charset="0"/>
                <a:ea typeface="宋体" panose="02010600030101010101" pitchFamily="2" charset="-122"/>
              </a:endParaRPr>
            </a:p>
          </p:txBody>
        </p:sp>
        <p:sp>
          <p:nvSpPr>
            <p:cNvPr id="41997" name="_s1036"/>
            <p:cNvSpPr>
              <a:spLocks noChangeShapeType="1"/>
            </p:cNvSpPr>
            <p:nvPr/>
          </p:nvSpPr>
          <p:spPr bwMode="auto">
            <a:xfrm>
              <a:off x="633" y="663"/>
              <a:ext cx="97" cy="97"/>
            </a:xfrm>
            <a:prstGeom prst="line">
              <a:avLst/>
            </a:prstGeom>
            <a:noFill/>
            <a:ln w="28575">
              <a:solidFill>
                <a:srgbClr val="540000"/>
              </a:solidFill>
              <a:round/>
            </a:ln>
            <a:extLst>
              <a:ext uri="{909E8E84-426E-40DD-AFC4-6F175D3DCCD1}">
                <a14:hiddenFill xmlns:a14="http://schemas.microsoft.com/office/drawing/2010/main">
                  <a:noFill/>
                </a14:hiddenFill>
              </a:ext>
            </a:extLst>
          </p:spPr>
          <p:txBody>
            <a:bodyPr lIns="0" tIns="0" rIns="0" bIns="0" anchor="ctr"/>
            <a:lstStyle/>
            <a:p>
              <a:endParaRPr lang="zh-CN" altLang="en-US"/>
            </a:p>
          </p:txBody>
        </p:sp>
        <p:sp>
          <p:nvSpPr>
            <p:cNvPr id="49165" name="_s1037"/>
            <p:cNvSpPr>
              <a:spLocks noChangeArrowheads="1"/>
            </p:cNvSpPr>
            <p:nvPr/>
          </p:nvSpPr>
          <p:spPr bwMode="auto">
            <a:xfrm>
              <a:off x="692" y="721"/>
              <a:ext cx="269" cy="269"/>
            </a:xfrm>
            <a:prstGeom prst="ellipse">
              <a:avLst/>
            </a:prstGeom>
            <a:gradFill rotWithShape="1">
              <a:gsLst>
                <a:gs pos="0">
                  <a:srgbClr val="FF6600"/>
                </a:gs>
                <a:gs pos="100000">
                  <a:srgbClr val="FF0000"/>
                </a:gs>
              </a:gsLst>
              <a:path path="shape">
                <a:fillToRect l="50000" t="50000" r="50000" b="50000"/>
              </a:path>
            </a:gradFill>
            <a:ln w="12700" cmpd="sng">
              <a:solidFill>
                <a:srgbClr val="540000"/>
              </a:solidFill>
              <a:round/>
            </a:ln>
          </p:spPr>
          <p:txBody>
            <a:bodyPr wrap="none"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defRPr/>
              </a:pPr>
              <a:r>
                <a:rPr lang="zh-CN" altLang="en-US" sz="1600" b="1" smtClean="0">
                  <a:solidFill>
                    <a:schemeClr val="tx2"/>
                  </a:solidFill>
                  <a:effectLst>
                    <a:outerShdw blurRad="38100" dist="38100" dir="2700000" algn="tl">
                      <a:srgbClr val="FFFFFF"/>
                    </a:outerShdw>
                  </a:effectLst>
                  <a:latin typeface="Times New Roman" panose="02020603050405020304" pitchFamily="18" charset="0"/>
                </a:rPr>
                <a:t>良好的界面</a:t>
              </a:r>
              <a:r>
                <a:rPr lang="zh-CN" altLang="en-US" sz="1600" smtClean="0">
                  <a:solidFill>
                    <a:schemeClr val="tx2"/>
                  </a:solidFill>
                  <a:latin typeface="Times New Roman" panose="02020603050405020304" pitchFamily="18" charset="0"/>
                </a:rPr>
                <a:t> </a:t>
              </a:r>
              <a:endParaRPr lang="zh-CN" altLang="en-US" sz="1600" smtClean="0">
                <a:solidFill>
                  <a:schemeClr val="tx2"/>
                </a:solidFill>
                <a:latin typeface="Times New Roman" panose="02020603050405020304" pitchFamily="18" charset="0"/>
              </a:endParaRPr>
            </a:p>
          </p:txBody>
        </p:sp>
        <p:sp>
          <p:nvSpPr>
            <p:cNvPr id="41999" name="_s1038"/>
            <p:cNvSpPr>
              <a:spLocks noChangeShapeType="1"/>
            </p:cNvSpPr>
            <p:nvPr/>
          </p:nvSpPr>
          <p:spPr bwMode="auto">
            <a:xfrm>
              <a:off x="672" y="569"/>
              <a:ext cx="137" cy="0"/>
            </a:xfrm>
            <a:prstGeom prst="line">
              <a:avLst/>
            </a:prstGeom>
            <a:noFill/>
            <a:ln w="28575">
              <a:solidFill>
                <a:srgbClr val="540000"/>
              </a:solidFill>
              <a:round/>
            </a:ln>
            <a:extLst>
              <a:ext uri="{909E8E84-426E-40DD-AFC4-6F175D3DCCD1}">
                <a14:hiddenFill xmlns:a14="http://schemas.microsoft.com/office/drawing/2010/main">
                  <a:noFill/>
                </a14:hiddenFill>
              </a:ext>
            </a:extLst>
          </p:spPr>
          <p:txBody>
            <a:bodyPr lIns="0" tIns="0" rIns="0" bIns="0" anchor="ctr"/>
            <a:lstStyle/>
            <a:p>
              <a:endParaRPr lang="zh-CN" altLang="en-US"/>
            </a:p>
          </p:txBody>
        </p:sp>
        <p:sp>
          <p:nvSpPr>
            <p:cNvPr id="49167" name="_s1039"/>
            <p:cNvSpPr>
              <a:spLocks noChangeArrowheads="1"/>
            </p:cNvSpPr>
            <p:nvPr/>
          </p:nvSpPr>
          <p:spPr bwMode="auto">
            <a:xfrm>
              <a:off x="810" y="435"/>
              <a:ext cx="269" cy="269"/>
            </a:xfrm>
            <a:prstGeom prst="ellipse">
              <a:avLst/>
            </a:prstGeom>
            <a:gradFill rotWithShape="1">
              <a:gsLst>
                <a:gs pos="0">
                  <a:srgbClr val="FF9997"/>
                </a:gs>
                <a:gs pos="100000">
                  <a:srgbClr val="FF6600"/>
                </a:gs>
              </a:gsLst>
              <a:path path="shape">
                <a:fillToRect l="50000" t="50000" r="50000" b="50000"/>
              </a:path>
            </a:gradFill>
            <a:ln w="12700" cmpd="sng">
              <a:solidFill>
                <a:srgbClr val="540000"/>
              </a:solidFill>
              <a:round/>
            </a:ln>
          </p:spPr>
          <p:txBody>
            <a:bodyPr wrap="none"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defRPr/>
              </a:pPr>
              <a:r>
                <a:rPr lang="zh-CN" altLang="en-US" sz="1600" b="1" smtClean="0">
                  <a:effectLst>
                    <a:outerShdw blurRad="38100" dist="38100" dir="2700000" algn="tl">
                      <a:srgbClr val="FFFFFF"/>
                    </a:outerShdw>
                  </a:effectLst>
                  <a:latin typeface="Times New Roman" panose="02020603050405020304" pitchFamily="18" charset="0"/>
                </a:rPr>
                <a:t>多用户、多任务</a:t>
              </a:r>
              <a:r>
                <a:rPr lang="zh-CN" altLang="en-US" sz="1600" smtClean="0">
                  <a:latin typeface="Times New Roman" panose="02020603050405020304" pitchFamily="18" charset="0"/>
                </a:rPr>
                <a:t> </a:t>
              </a:r>
              <a:endParaRPr lang="zh-CN" altLang="en-US" sz="1600" smtClean="0">
                <a:latin typeface="Times New Roman" panose="02020603050405020304" pitchFamily="18" charset="0"/>
              </a:endParaRPr>
            </a:p>
          </p:txBody>
        </p:sp>
        <p:sp>
          <p:nvSpPr>
            <p:cNvPr id="42001" name="_s1040"/>
            <p:cNvSpPr>
              <a:spLocks noChangeShapeType="1"/>
            </p:cNvSpPr>
            <p:nvPr/>
          </p:nvSpPr>
          <p:spPr bwMode="auto">
            <a:xfrm flipV="1">
              <a:off x="633" y="378"/>
              <a:ext cx="97" cy="97"/>
            </a:xfrm>
            <a:prstGeom prst="line">
              <a:avLst/>
            </a:prstGeom>
            <a:noFill/>
            <a:ln w="28575">
              <a:solidFill>
                <a:srgbClr val="540000"/>
              </a:solidFill>
              <a:round/>
            </a:ln>
            <a:extLst>
              <a:ext uri="{909E8E84-426E-40DD-AFC4-6F175D3DCCD1}">
                <a14:hiddenFill xmlns:a14="http://schemas.microsoft.com/office/drawing/2010/main">
                  <a:noFill/>
                </a14:hiddenFill>
              </a:ext>
            </a:extLst>
          </p:spPr>
          <p:txBody>
            <a:bodyPr lIns="0" tIns="0" rIns="0" bIns="0" anchor="ctr"/>
            <a:lstStyle/>
            <a:p>
              <a:endParaRPr lang="zh-CN" altLang="en-US"/>
            </a:p>
          </p:txBody>
        </p:sp>
        <p:sp>
          <p:nvSpPr>
            <p:cNvPr id="49169" name="_s1041"/>
            <p:cNvSpPr>
              <a:spLocks noChangeArrowheads="1"/>
            </p:cNvSpPr>
            <p:nvPr/>
          </p:nvSpPr>
          <p:spPr bwMode="auto">
            <a:xfrm>
              <a:off x="691" y="149"/>
              <a:ext cx="269" cy="269"/>
            </a:xfrm>
            <a:prstGeom prst="ellipse">
              <a:avLst/>
            </a:prstGeom>
            <a:gradFill rotWithShape="1">
              <a:gsLst>
                <a:gs pos="0">
                  <a:srgbClr val="FFCC00"/>
                </a:gs>
                <a:gs pos="100000">
                  <a:srgbClr val="FF9933"/>
                </a:gs>
              </a:gsLst>
              <a:path path="shape">
                <a:fillToRect l="50000" t="50000" r="50000" b="50000"/>
              </a:path>
            </a:gradFill>
            <a:ln w="12700" cmpd="sng">
              <a:solidFill>
                <a:srgbClr val="540000"/>
              </a:solidFill>
              <a:round/>
            </a:ln>
          </p:spPr>
          <p:txBody>
            <a:bodyPr wrap="none"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defRPr/>
              </a:pPr>
              <a:r>
                <a:rPr lang="zh-CN" altLang="en-US" sz="1600" b="1" smtClean="0">
                  <a:effectLst>
                    <a:outerShdw blurRad="38100" dist="38100" dir="2700000" algn="tl">
                      <a:srgbClr val="FFFFFF"/>
                    </a:outerShdw>
                  </a:effectLst>
                  <a:latin typeface="Times New Roman" panose="02020603050405020304" pitchFamily="18" charset="0"/>
                </a:rPr>
                <a:t>完全兼容</a:t>
              </a:r>
              <a:r>
                <a:rPr lang="en-US" sz="1600" b="1" smtClean="0">
                  <a:effectLst>
                    <a:outerShdw blurRad="38100" dist="38100" dir="2700000" algn="tl">
                      <a:srgbClr val="FFFFFF"/>
                    </a:outerShdw>
                  </a:effectLst>
                  <a:latin typeface="Times New Roman" panose="02020603050405020304" pitchFamily="18" charset="0"/>
                </a:rPr>
                <a:t>POSIX </a:t>
              </a:r>
              <a:endParaRPr lang="en-US" sz="1600" b="1" smtClean="0">
                <a:effectLst>
                  <a:outerShdw blurRad="38100" dist="38100" dir="2700000" algn="tl">
                    <a:srgbClr val="FFFFFF"/>
                  </a:outerShdw>
                </a:effectLst>
                <a:latin typeface="Times New Roman" panose="02020603050405020304" pitchFamily="18" charset="0"/>
              </a:endParaRPr>
            </a:p>
            <a:p>
              <a:pPr algn="ctr" eaLnBrk="1" hangingPunct="1">
                <a:buFont typeface="Arial" panose="020B0604020202020204" pitchFamily="34" charset="0"/>
                <a:buNone/>
                <a:defRPr/>
              </a:pPr>
              <a:r>
                <a:rPr lang="en-US" sz="1600" b="1" smtClean="0">
                  <a:effectLst>
                    <a:outerShdw blurRad="38100" dist="38100" dir="2700000" algn="tl">
                      <a:srgbClr val="FFFFFF"/>
                    </a:outerShdw>
                  </a:effectLst>
                  <a:latin typeface="Times New Roman" panose="02020603050405020304" pitchFamily="18" charset="0"/>
                </a:rPr>
                <a:t>1.0</a:t>
              </a:r>
              <a:r>
                <a:rPr lang="zh-CN" altLang="en-US" sz="1600" b="1" smtClean="0">
                  <a:effectLst>
                    <a:outerShdw blurRad="38100" dist="38100" dir="2700000" algn="tl">
                      <a:srgbClr val="FFFFFF"/>
                    </a:outerShdw>
                  </a:effectLst>
                  <a:latin typeface="Times New Roman" panose="02020603050405020304" pitchFamily="18" charset="0"/>
                </a:rPr>
                <a:t>标准</a:t>
              </a:r>
              <a:r>
                <a:rPr lang="zh-CN" altLang="en-US" sz="2800" smtClean="0">
                  <a:latin typeface="Times New Roman" panose="02020603050405020304" pitchFamily="18" charset="0"/>
                </a:rPr>
                <a:t> </a:t>
              </a:r>
              <a:endParaRPr lang="zh-CN" altLang="en-US" sz="2800" smtClean="0">
                <a:latin typeface="Times New Roman" panose="02020603050405020304" pitchFamily="18" charset="0"/>
              </a:endParaRPr>
            </a:p>
          </p:txBody>
        </p:sp>
        <p:sp>
          <p:nvSpPr>
            <p:cNvPr id="42003" name="_s1042"/>
            <p:cNvSpPr>
              <a:spLocks noChangeShapeType="1"/>
            </p:cNvSpPr>
            <p:nvPr/>
          </p:nvSpPr>
          <p:spPr bwMode="auto">
            <a:xfrm flipV="1">
              <a:off x="539" y="299"/>
              <a:ext cx="0" cy="137"/>
            </a:xfrm>
            <a:prstGeom prst="line">
              <a:avLst/>
            </a:prstGeom>
            <a:noFill/>
            <a:ln w="28575">
              <a:solidFill>
                <a:srgbClr val="540000"/>
              </a:solidFill>
              <a:round/>
            </a:ln>
            <a:extLst>
              <a:ext uri="{909E8E84-426E-40DD-AFC4-6F175D3DCCD1}">
                <a14:hiddenFill xmlns:a14="http://schemas.microsoft.com/office/drawing/2010/main">
                  <a:noFill/>
                </a14:hiddenFill>
              </a:ext>
            </a:extLst>
          </p:spPr>
          <p:txBody>
            <a:bodyPr lIns="0" tIns="0" rIns="0" bIns="0" anchor="ctr"/>
            <a:lstStyle/>
            <a:p>
              <a:endParaRPr lang="zh-CN" altLang="en-US"/>
            </a:p>
          </p:txBody>
        </p:sp>
        <p:sp>
          <p:nvSpPr>
            <p:cNvPr id="49171" name="_s1043"/>
            <p:cNvSpPr>
              <a:spLocks noChangeArrowheads="1"/>
            </p:cNvSpPr>
            <p:nvPr/>
          </p:nvSpPr>
          <p:spPr bwMode="auto">
            <a:xfrm>
              <a:off x="405" y="31"/>
              <a:ext cx="269" cy="269"/>
            </a:xfrm>
            <a:prstGeom prst="ellipse">
              <a:avLst/>
            </a:prstGeom>
            <a:gradFill rotWithShape="1">
              <a:gsLst>
                <a:gs pos="0">
                  <a:srgbClr val="F9F67F"/>
                </a:gs>
                <a:gs pos="100000">
                  <a:srgbClr val="FFCC00"/>
                </a:gs>
              </a:gsLst>
              <a:path path="shape">
                <a:fillToRect l="50000" t="50000" r="50000" b="50000"/>
              </a:path>
            </a:gradFill>
            <a:ln w="12700" cmpd="sng">
              <a:solidFill>
                <a:srgbClr val="540000"/>
              </a:solidFill>
              <a:round/>
            </a:ln>
          </p:spPr>
          <p:txBody>
            <a:bodyPr wrap="none"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defRPr/>
              </a:pPr>
              <a:r>
                <a:rPr lang="zh-CN" altLang="en-US" sz="1600" b="1" smtClean="0">
                  <a:effectLst>
                    <a:outerShdw blurRad="38100" dist="38100" dir="2700000" algn="tl">
                      <a:srgbClr val="FFFFFF"/>
                    </a:outerShdw>
                  </a:effectLst>
                  <a:latin typeface="Times New Roman" panose="02020603050405020304" pitchFamily="18" charset="0"/>
                </a:rPr>
                <a:t>完全免费</a:t>
              </a:r>
              <a:r>
                <a:rPr lang="zh-CN" altLang="en-US" sz="1600" smtClean="0">
                  <a:latin typeface="Times New Roman" panose="02020603050405020304" pitchFamily="18" charset="0"/>
                </a:rPr>
                <a:t> </a:t>
              </a:r>
              <a:endParaRPr lang="zh-CN" altLang="en-US" sz="1600" smtClean="0">
                <a:latin typeface="Times New Roman" panose="02020603050405020304" pitchFamily="18" charset="0"/>
              </a:endParaRPr>
            </a:p>
          </p:txBody>
        </p:sp>
        <p:sp>
          <p:nvSpPr>
            <p:cNvPr id="42005" name="_s1044"/>
            <p:cNvSpPr>
              <a:spLocks noChangeArrowheads="1"/>
            </p:cNvSpPr>
            <p:nvPr/>
          </p:nvSpPr>
          <p:spPr bwMode="auto">
            <a:xfrm>
              <a:off x="405" y="436"/>
              <a:ext cx="269" cy="269"/>
            </a:xfrm>
            <a:prstGeom prst="ellipse">
              <a:avLst/>
            </a:prstGeom>
            <a:gradFill rotWithShape="1">
              <a:gsLst>
                <a:gs pos="0">
                  <a:srgbClr val="FFF200"/>
                </a:gs>
                <a:gs pos="100000">
                  <a:srgbClr val="4D0808"/>
                </a:gs>
              </a:gsLst>
              <a:path path="shape">
                <a:fillToRect l="50000" t="50000" r="50000" b="50000"/>
              </a:path>
            </a:gradFill>
            <a:ln w="12700">
              <a:solidFill>
                <a:srgbClr val="540000"/>
              </a:solidFill>
              <a:round/>
            </a:ln>
          </p:spPr>
          <p:txBody>
            <a:bodyPr wrap="none" lIns="0" tIns="0" rIns="0" bIns="0" anchor="ctr"/>
            <a:lstStyle>
              <a:lvl1pPr>
                <a:spcBef>
                  <a:spcPct val="20000"/>
                </a:spcBef>
                <a:buClr>
                  <a:schemeClr val="tx1"/>
                </a:buClr>
                <a:buFont typeface="Wingdings" panose="05000000000000000000" pitchFamily="2" charset="2"/>
                <a:buBlip>
                  <a:blip r:embed="rId1"/>
                </a:buBlip>
                <a:defRPr sz="2800" b="1">
                  <a:solidFill>
                    <a:srgbClr val="000000"/>
                  </a:solidFill>
                  <a:latin typeface="Arial" panose="020B0604020202020204" pitchFamily="34" charset="0"/>
                  <a:ea typeface="黑体" panose="02010609060101010101" pitchFamily="49" charset="-122"/>
                </a:defRPr>
              </a:lvl1pPr>
              <a:lvl2pPr marL="742950" indent="-285750">
                <a:spcBef>
                  <a:spcPct val="20000"/>
                </a:spcBef>
                <a:buClr>
                  <a:schemeClr val="tx1"/>
                </a:buClr>
                <a:buFont typeface="Wingdings" panose="05000000000000000000" pitchFamily="2" charset="2"/>
                <a:buBlip>
                  <a:blip r:embed="rId2"/>
                </a:buBlip>
                <a:defRPr sz="2400" b="1">
                  <a:solidFill>
                    <a:srgbClr val="003366"/>
                  </a:solidFill>
                  <a:latin typeface="Arial" panose="020B0604020202020204" pitchFamily="34" charset="0"/>
                  <a:ea typeface="黑体" panose="02010609060101010101" pitchFamily="49" charset="-122"/>
                </a:defRPr>
              </a:lvl2pPr>
              <a:lvl3pPr marL="1143000" indent="-228600">
                <a:spcBef>
                  <a:spcPct val="20000"/>
                </a:spcBef>
                <a:buClr>
                  <a:srgbClr val="000099"/>
                </a:buClr>
                <a:buFont typeface="Wingdings" panose="05000000000000000000" pitchFamily="2" charset="2"/>
                <a:buChar char="p"/>
                <a:defRPr sz="2000">
                  <a:solidFill>
                    <a:srgbClr val="000000"/>
                  </a:solidFill>
                  <a:latin typeface="Arial" panose="020B0604020202020204" pitchFamily="34" charset="0"/>
                  <a:ea typeface="黑体" panose="02010609060101010101" pitchFamily="49" charset="-122"/>
                </a:defRPr>
              </a:lvl3pPr>
              <a:lvl4pPr marL="1600200" indent="-228600">
                <a:spcBef>
                  <a:spcPct val="20000"/>
                </a:spcBef>
                <a:buFont typeface="Wingdings" panose="05000000000000000000" pitchFamily="2" charset="2"/>
                <a:buChar char="–"/>
                <a:defRPr>
                  <a:solidFill>
                    <a:srgbClr val="000000"/>
                  </a:solidFill>
                  <a:latin typeface="Arial" panose="020B0604020202020204" pitchFamily="34" charset="0"/>
                  <a:ea typeface="黑体" panose="02010609060101010101" pitchFamily="49" charset="-122"/>
                </a:defRPr>
              </a:lvl4pPr>
              <a:lvl5pPr marL="2057400" indent="-228600">
                <a:spcBef>
                  <a:spcPct val="20000"/>
                </a:spcBef>
                <a:buFont typeface="Wingdings" panose="05000000000000000000" pitchFamily="2" charset="2"/>
                <a:buChar char="»"/>
                <a:defRPr sz="1600">
                  <a:solidFill>
                    <a:srgbClr val="000000"/>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Font typeface="Wingdings" panose="05000000000000000000" pitchFamily="2" charset="2"/>
                <a:buChar char="»"/>
                <a:defRPr sz="1600">
                  <a:solidFill>
                    <a:srgbClr val="000000"/>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Font typeface="Wingdings" panose="05000000000000000000" pitchFamily="2" charset="2"/>
                <a:buChar char="»"/>
                <a:defRPr sz="1600">
                  <a:solidFill>
                    <a:srgbClr val="000000"/>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Font typeface="Wingdings" panose="05000000000000000000" pitchFamily="2" charset="2"/>
                <a:buChar char="»"/>
                <a:defRPr sz="1600">
                  <a:solidFill>
                    <a:srgbClr val="000000"/>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Font typeface="Wingdings" panose="05000000000000000000" pitchFamily="2" charset="2"/>
                <a:buChar char="»"/>
                <a:defRPr sz="1600">
                  <a:solidFill>
                    <a:srgbClr val="000000"/>
                  </a:solidFill>
                  <a:latin typeface="Arial" panose="020B0604020202020204" pitchFamily="34" charset="0"/>
                  <a:ea typeface="黑体" panose="02010609060101010101" pitchFamily="49" charset="-122"/>
                </a:defRPr>
              </a:lvl9pPr>
            </a:lstStyle>
            <a:p>
              <a:pPr algn="ctr" eaLnBrk="1" hangingPunct="1">
                <a:spcBef>
                  <a:spcPct val="0"/>
                </a:spcBef>
                <a:buClrTx/>
                <a:buFont typeface="Arial" panose="020B0604020202020204" pitchFamily="34" charset="0"/>
                <a:buNone/>
              </a:pPr>
              <a:r>
                <a:rPr lang="en-US" altLang="zh-CN" sz="2700">
                  <a:solidFill>
                    <a:schemeClr val="tx1"/>
                  </a:solidFill>
                  <a:latin typeface="Times New Roman" panose="02020603050405020304" pitchFamily="18" charset="0"/>
                  <a:ea typeface="宋体" panose="02010600030101010101" pitchFamily="2" charset="-122"/>
                </a:rPr>
                <a:t>Linux</a:t>
              </a:r>
              <a:endParaRPr lang="en-US" altLang="zh-CN" sz="2700">
                <a:solidFill>
                  <a:schemeClr val="tx1"/>
                </a:solidFill>
                <a:latin typeface="Times New Roman" panose="02020603050405020304" pitchFamily="18" charset="0"/>
                <a:ea typeface="宋体" panose="02010600030101010101" pitchFamily="2" charset="-122"/>
              </a:endParaRPr>
            </a:p>
            <a:p>
              <a:pPr algn="ctr" eaLnBrk="1" hangingPunct="1">
                <a:spcBef>
                  <a:spcPct val="0"/>
                </a:spcBef>
                <a:buClrTx/>
                <a:buFont typeface="Arial" panose="020B0604020202020204" pitchFamily="34" charset="0"/>
                <a:buNone/>
              </a:pPr>
              <a:r>
                <a:rPr lang="zh-CN" altLang="en-US" sz="2700">
                  <a:solidFill>
                    <a:schemeClr val="tx1"/>
                  </a:solidFill>
                  <a:latin typeface="Times New Roman" panose="02020603050405020304" pitchFamily="18" charset="0"/>
                  <a:ea typeface="宋体" panose="02010600030101010101" pitchFamily="2" charset="-122"/>
                </a:rPr>
                <a:t>优点</a:t>
              </a:r>
              <a:endParaRPr lang="zh-CN" altLang="en-US" sz="2700">
                <a:solidFill>
                  <a:schemeClr val="tx1"/>
                </a:solidFill>
                <a:latin typeface="Times New Roman" panose="02020603050405020304" pitchFamily="18" charset="0"/>
                <a:ea typeface="宋体" panose="02010600030101010101" pitchFamily="2" charset="-122"/>
              </a:endParaRPr>
            </a:p>
          </p:txBody>
        </p:sp>
      </p:grpSp>
      <p:sp>
        <p:nvSpPr>
          <p:cNvPr id="49173" name="Rectangle 21"/>
          <p:cNvSpPr>
            <a:spLocks noChangeArrowheads="1"/>
          </p:cNvSpPr>
          <p:nvPr/>
        </p:nvSpPr>
        <p:spPr bwMode="auto">
          <a:xfrm>
            <a:off x="0" y="186690"/>
            <a:ext cx="3042285" cy="583565"/>
          </a:xfrm>
          <a:prstGeom prst="rect">
            <a:avLst/>
          </a:prstGeom>
          <a:noFill/>
          <a:ln>
            <a:noFill/>
          </a:ln>
          <a:effectLst/>
          <a:extLst>
            <a:ext uri="{AF507438-7753-43E0-B8FC-AC1667EBCBE1}">
              <a14:hiddenEffects xmlns:a14="http://schemas.microsoft.com/office/drawing/2010/main">
                <a:effectLst>
                  <a:outerShdw dist="17961" dir="2700000" algn="ctr" rotWithShape="0">
                    <a:schemeClr val="bg1">
                      <a:alpha val="50000"/>
                    </a:schemeClr>
                  </a:outerShdw>
                </a:effectLst>
              </a14:hiddenEffects>
            </a:ext>
          </a:extLst>
        </p:spPr>
        <p:txBody>
          <a:bodyPr vert="horz" wrap="square" lIns="91440" tIns="45720" rIns="91440" bIns="45720" numCol="1" rtlCol="0" anchor="ctr" anchorCtr="0" compatLnSpc="1">
            <a:spAutoFit/>
          </a:bodyPr>
          <a:lstStyle/>
          <a:p>
            <a:pPr lvl="0" algn="l" defTabSz="449580">
              <a:buClrTx/>
              <a:buSzTx/>
              <a:buFontTx/>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zh-CN" altLang="en-US" sz="3200" b="1" dirty="0">
                <a:solidFill>
                  <a:srgbClr val="003366"/>
                </a:solidFill>
                <a:latin typeface="+mj-lt"/>
                <a:cs typeface="+mj-cs"/>
                <a:sym typeface="+mn-ea"/>
              </a:rPr>
              <a:t>Linux</a:t>
            </a:r>
            <a:r>
              <a:rPr lang="zh-CN" altLang="en-US" sz="3200" b="1" dirty="0">
                <a:solidFill>
                  <a:srgbClr val="003366"/>
                </a:solidFill>
                <a:latin typeface="+mj-lt"/>
                <a:cs typeface="+mj-cs"/>
                <a:sym typeface="+mn-ea"/>
              </a:rPr>
              <a:t>的优点</a:t>
            </a:r>
            <a:endParaRPr lang="zh-CN" altLang="en-US" sz="3200" b="1" dirty="0">
              <a:solidFill>
                <a:srgbClr val="003366"/>
              </a:solidFill>
              <a:latin typeface="+mj-lt"/>
              <a:cs typeface="+mj-cs"/>
              <a:sym typeface="+mn-ea"/>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灯片编号占位符 3"/>
          <p:cNvSpPr txBox="1">
            <a:spLocks noGrp="1" noChangeArrowheads="1"/>
          </p:cNvSpPr>
          <p:nvPr/>
        </p:nvSpPr>
        <p:spPr bwMode="auto">
          <a:xfrm>
            <a:off x="8451850" y="6481763"/>
            <a:ext cx="65722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1"/>
              </a:buClr>
              <a:buFont typeface="Wingdings" panose="05000000000000000000" pitchFamily="2" charset="2"/>
              <a:buBlip>
                <a:blip r:embed="rId1"/>
              </a:buBlip>
              <a:defRPr sz="2800" b="1">
                <a:solidFill>
                  <a:srgbClr val="000000"/>
                </a:solidFill>
                <a:latin typeface="Arial" panose="020B0604020202020204" pitchFamily="34" charset="0"/>
                <a:ea typeface="黑体" panose="02010609060101010101" pitchFamily="49" charset="-122"/>
              </a:defRPr>
            </a:lvl1pPr>
            <a:lvl2pPr marL="742950" indent="-285750">
              <a:spcBef>
                <a:spcPct val="20000"/>
              </a:spcBef>
              <a:buClr>
                <a:schemeClr val="tx1"/>
              </a:buClr>
              <a:buFont typeface="Wingdings" panose="05000000000000000000" pitchFamily="2" charset="2"/>
              <a:buBlip>
                <a:blip r:embed="rId2"/>
              </a:buBlip>
              <a:defRPr sz="2400" b="1">
                <a:solidFill>
                  <a:srgbClr val="003366"/>
                </a:solidFill>
                <a:latin typeface="Arial" panose="020B0604020202020204" pitchFamily="34" charset="0"/>
                <a:ea typeface="黑体" panose="02010609060101010101" pitchFamily="49" charset="-122"/>
              </a:defRPr>
            </a:lvl2pPr>
            <a:lvl3pPr marL="1143000" indent="-228600">
              <a:spcBef>
                <a:spcPct val="20000"/>
              </a:spcBef>
              <a:buClr>
                <a:srgbClr val="000099"/>
              </a:buClr>
              <a:buFont typeface="Wingdings" panose="05000000000000000000" pitchFamily="2" charset="2"/>
              <a:buChar char="p"/>
              <a:defRPr sz="2000">
                <a:solidFill>
                  <a:srgbClr val="000000"/>
                </a:solidFill>
                <a:latin typeface="Arial" panose="020B0604020202020204" pitchFamily="34" charset="0"/>
                <a:ea typeface="黑体" panose="02010609060101010101" pitchFamily="49" charset="-122"/>
              </a:defRPr>
            </a:lvl3pPr>
            <a:lvl4pPr marL="1600200" indent="-228600">
              <a:spcBef>
                <a:spcPct val="20000"/>
              </a:spcBef>
              <a:buFont typeface="Wingdings" panose="05000000000000000000" pitchFamily="2" charset="2"/>
              <a:buChar char="–"/>
              <a:defRPr>
                <a:solidFill>
                  <a:srgbClr val="000000"/>
                </a:solidFill>
                <a:latin typeface="Arial" panose="020B0604020202020204" pitchFamily="34" charset="0"/>
                <a:ea typeface="黑体" panose="02010609060101010101" pitchFamily="49" charset="-122"/>
              </a:defRPr>
            </a:lvl4pPr>
            <a:lvl5pPr marL="2057400" indent="-228600">
              <a:spcBef>
                <a:spcPct val="20000"/>
              </a:spcBef>
              <a:buFont typeface="Wingdings" panose="05000000000000000000" pitchFamily="2" charset="2"/>
              <a:buChar char="»"/>
              <a:defRPr sz="1600">
                <a:solidFill>
                  <a:srgbClr val="000000"/>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Font typeface="Wingdings" panose="05000000000000000000" pitchFamily="2" charset="2"/>
              <a:buChar char="»"/>
              <a:defRPr sz="1600">
                <a:solidFill>
                  <a:srgbClr val="000000"/>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Font typeface="Wingdings" panose="05000000000000000000" pitchFamily="2" charset="2"/>
              <a:buChar char="»"/>
              <a:defRPr sz="1600">
                <a:solidFill>
                  <a:srgbClr val="000000"/>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Font typeface="Wingdings" panose="05000000000000000000" pitchFamily="2" charset="2"/>
              <a:buChar char="»"/>
              <a:defRPr sz="1600">
                <a:solidFill>
                  <a:srgbClr val="000000"/>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Font typeface="Wingdings" panose="05000000000000000000" pitchFamily="2" charset="2"/>
              <a:buChar char="»"/>
              <a:defRPr sz="1600">
                <a:solidFill>
                  <a:srgbClr val="000000"/>
                </a:solidFill>
                <a:latin typeface="Arial" panose="020B0604020202020204" pitchFamily="34" charset="0"/>
                <a:ea typeface="黑体" panose="02010609060101010101" pitchFamily="49" charset="-122"/>
              </a:defRPr>
            </a:lvl9pPr>
          </a:lstStyle>
          <a:p>
            <a:pPr eaLnBrk="1" hangingPunct="1">
              <a:spcBef>
                <a:spcPct val="0"/>
              </a:spcBef>
              <a:buClrTx/>
              <a:buFont typeface="Arial" panose="020B0604020202020204" pitchFamily="34" charset="0"/>
              <a:buNone/>
              <a:defRPr/>
            </a:pPr>
            <a:fld id="{1075FEB9-D5A9-48FF-942D-2C7162F0CE28}" type="slidenum">
              <a:rPr lang="en-US" sz="1400" smtClean="0">
                <a:solidFill>
                  <a:srgbClr val="FFFFFF"/>
                </a:solidFill>
                <a:effectLst>
                  <a:outerShdw blurRad="38100" dist="38100" dir="2700000" algn="tl">
                    <a:srgbClr val="C0C0C0"/>
                  </a:outerShdw>
                </a:effectLst>
                <a:ea typeface="宋体" panose="02010600030101010101" pitchFamily="2" charset="-122"/>
              </a:rPr>
            </a:fld>
            <a:endParaRPr lang="en-US" sz="1400" smtClean="0">
              <a:solidFill>
                <a:srgbClr val="FFFFFF"/>
              </a:solidFill>
              <a:effectLst>
                <a:outerShdw blurRad="38100" dist="38100" dir="2700000" algn="tl">
                  <a:srgbClr val="C0C0C0"/>
                </a:outerShdw>
              </a:effectLst>
              <a:ea typeface="宋体" panose="02010600030101010101" pitchFamily="2" charset="-122"/>
            </a:endParaRPr>
          </a:p>
        </p:txBody>
      </p:sp>
      <p:sp>
        <p:nvSpPr>
          <p:cNvPr id="44035" name="Rectangle 5"/>
          <p:cNvSpPr>
            <a:spLocks noGrp="1" noChangeArrowheads="1"/>
          </p:cNvSpPr>
          <p:nvPr>
            <p:ph type="title" idx="4294967295"/>
          </p:nvPr>
        </p:nvSpPr>
        <p:spPr>
          <a:xfrm>
            <a:off x="0" y="260648"/>
            <a:ext cx="4400078" cy="579437"/>
          </a:xfrm>
        </p:spPr>
        <p:txBody>
          <a:bodyPr/>
          <a:lstStyle/>
          <a:p>
            <a:pPr eaLnBrk="1" hangingPunct="1">
              <a:defRPr/>
            </a:pPr>
            <a:r>
              <a:rPr lang="en-US" dirty="0" smtClean="0">
                <a:effectLst>
                  <a:outerShdw blurRad="38100" dist="38100" dir="2700000" algn="tl">
                    <a:srgbClr val="C0C0C0"/>
                  </a:outerShdw>
                </a:effectLst>
              </a:rPr>
              <a:t>Linux</a:t>
            </a:r>
            <a:r>
              <a:rPr lang="zh-CN" altLang="en-US" dirty="0" smtClean="0">
                <a:effectLst>
                  <a:outerShdw blurRad="38100" dist="38100" dir="2700000" algn="tl">
                    <a:srgbClr val="C0C0C0"/>
                  </a:outerShdw>
                </a:effectLst>
              </a:rPr>
              <a:t>操作系统的组成</a:t>
            </a:r>
            <a:endParaRPr lang="zh-CN" altLang="en-US" dirty="0" smtClean="0">
              <a:effectLst>
                <a:outerShdw blurRad="38100" dist="38100" dir="2700000" algn="tl">
                  <a:srgbClr val="C0C0C0"/>
                </a:outerShdw>
              </a:effectLst>
            </a:endParaRPr>
          </a:p>
        </p:txBody>
      </p:sp>
      <p:sp>
        <p:nvSpPr>
          <p:cNvPr id="34820" name="Rectangle 6"/>
          <p:cNvSpPr>
            <a:spLocks noGrp="1" noChangeArrowheads="1"/>
          </p:cNvSpPr>
          <p:nvPr>
            <p:ph type="body" idx="4294967295"/>
          </p:nvPr>
        </p:nvSpPr>
        <p:spPr>
          <a:xfrm>
            <a:off x="319926" y="1196752"/>
            <a:ext cx="8435975" cy="3110706"/>
          </a:xfrm>
        </p:spPr>
        <p:txBody>
          <a:bodyPr/>
          <a:lstStyle/>
          <a:p>
            <a:pPr eaLnBrk="1" hangingPunct="1"/>
            <a:r>
              <a:rPr lang="en-US" altLang="zh-CN" dirty="0" smtClean="0"/>
              <a:t>Linux</a:t>
            </a:r>
            <a:r>
              <a:rPr lang="zh-CN" altLang="en-US" dirty="0" smtClean="0"/>
              <a:t>操作系统构成</a:t>
            </a:r>
            <a:endParaRPr lang="zh-CN" altLang="en-US" dirty="0" smtClean="0"/>
          </a:p>
          <a:p>
            <a:pPr lvl="1" eaLnBrk="1" hangingPunct="1"/>
            <a:r>
              <a:rPr lang="en-US" altLang="zh-CN" dirty="0" smtClean="0">
                <a:solidFill>
                  <a:srgbClr val="FF0000"/>
                </a:solidFill>
              </a:rPr>
              <a:t>Linux</a:t>
            </a:r>
            <a:r>
              <a:rPr lang="zh-CN" altLang="en-US" dirty="0" smtClean="0">
                <a:solidFill>
                  <a:srgbClr val="FF0000"/>
                </a:solidFill>
              </a:rPr>
              <a:t>内核</a:t>
            </a:r>
            <a:r>
              <a:rPr lang="zh-CN" altLang="en-US" dirty="0" smtClean="0"/>
              <a:t>、应用程序等</a:t>
            </a:r>
            <a:endParaRPr lang="zh-CN" altLang="en-US" dirty="0" smtClean="0"/>
          </a:p>
          <a:p>
            <a:pPr eaLnBrk="1" hangingPunct="1"/>
            <a:r>
              <a:rPr lang="en-US" altLang="zh-CN" dirty="0" smtClean="0"/>
              <a:t>Linux</a:t>
            </a:r>
            <a:r>
              <a:rPr lang="zh-CN" altLang="en-US" dirty="0" smtClean="0"/>
              <a:t>内核项目</a:t>
            </a:r>
            <a:endParaRPr lang="zh-CN" altLang="en-US" dirty="0" smtClean="0"/>
          </a:p>
          <a:p>
            <a:pPr lvl="1" eaLnBrk="1" hangingPunct="1"/>
            <a:r>
              <a:rPr lang="zh-CN" altLang="en-US" dirty="0" smtClean="0"/>
              <a:t>主要作者：芬兰赫尔辛基大学的 </a:t>
            </a:r>
            <a:r>
              <a:rPr lang="en-US" altLang="zh-CN" dirty="0" smtClean="0"/>
              <a:t>Linus Torvalds</a:t>
            </a:r>
            <a:endParaRPr lang="en-US" altLang="zh-CN" dirty="0" smtClean="0"/>
          </a:p>
          <a:p>
            <a:pPr lvl="1" eaLnBrk="1" hangingPunct="1"/>
            <a:r>
              <a:rPr lang="en-US" altLang="zh-CN" dirty="0" smtClean="0"/>
              <a:t>1991</a:t>
            </a:r>
            <a:r>
              <a:rPr lang="zh-CN" altLang="en-US" dirty="0" smtClean="0"/>
              <a:t>年</a:t>
            </a:r>
            <a:r>
              <a:rPr lang="en-US" altLang="zh-CN" dirty="0" smtClean="0"/>
              <a:t>10</a:t>
            </a:r>
            <a:r>
              <a:rPr lang="zh-CN" altLang="en-US" dirty="0" smtClean="0"/>
              <a:t>月，发布</a:t>
            </a:r>
            <a:r>
              <a:rPr lang="en-US" altLang="zh-CN" dirty="0" smtClean="0"/>
              <a:t>Linux 0.02</a:t>
            </a:r>
            <a:r>
              <a:rPr lang="zh-CN" altLang="en-US" dirty="0" smtClean="0"/>
              <a:t>版（第一个公开版）</a:t>
            </a:r>
            <a:endParaRPr lang="zh-CN" altLang="en-US" dirty="0" smtClean="0"/>
          </a:p>
          <a:p>
            <a:pPr lvl="1" eaLnBrk="1" hangingPunct="1"/>
            <a:r>
              <a:rPr lang="en-US" altLang="zh-CN" dirty="0" smtClean="0"/>
              <a:t>1994</a:t>
            </a:r>
            <a:r>
              <a:rPr lang="zh-CN" altLang="en-US" dirty="0" smtClean="0"/>
              <a:t>年</a:t>
            </a:r>
            <a:r>
              <a:rPr lang="en-US" altLang="zh-CN" dirty="0" smtClean="0"/>
              <a:t>3</a:t>
            </a:r>
            <a:r>
              <a:rPr lang="zh-CN" altLang="en-US" dirty="0" smtClean="0"/>
              <a:t>月，</a:t>
            </a:r>
            <a:r>
              <a:rPr lang="en-US" altLang="zh-CN" dirty="0" smtClean="0"/>
              <a:t>Linux 1.0</a:t>
            </a:r>
            <a:r>
              <a:rPr lang="zh-CN" altLang="en-US" dirty="0" smtClean="0"/>
              <a:t>版发布 </a:t>
            </a:r>
            <a:endParaRPr lang="zh-CN" altLang="en-US" dirty="0" smtClean="0"/>
          </a:p>
          <a:p>
            <a:pPr lvl="1" eaLnBrk="1" hangingPunct="1"/>
            <a:r>
              <a:rPr lang="en-US" altLang="zh-CN" dirty="0" smtClean="0"/>
              <a:t>Linux</a:t>
            </a:r>
            <a:r>
              <a:rPr lang="zh-CN" altLang="en-US" dirty="0" smtClean="0"/>
              <a:t>内核的标志 </a:t>
            </a:r>
            <a:r>
              <a:rPr lang="en-US" altLang="zh-CN" dirty="0" smtClean="0"/>
              <a:t>—— </a:t>
            </a:r>
            <a:r>
              <a:rPr lang="zh-CN" altLang="en-US" dirty="0" smtClean="0"/>
              <a:t>企鹅</a:t>
            </a:r>
            <a:r>
              <a:rPr lang="en-US" altLang="zh-CN" dirty="0" smtClean="0"/>
              <a:t>Tux</a:t>
            </a:r>
            <a:r>
              <a:rPr lang="zh-CN" altLang="en-US" dirty="0" smtClean="0"/>
              <a:t>，取自芬兰的吉祥物</a:t>
            </a:r>
            <a:endParaRPr lang="zh-CN" altLang="en-US" dirty="0" smtClean="0"/>
          </a:p>
          <a:p>
            <a:pPr lvl="1" eaLnBrk="1" hangingPunct="1"/>
            <a:r>
              <a:rPr lang="zh-CN" altLang="en-US" dirty="0" smtClean="0"/>
              <a:t>官方网站：</a:t>
            </a:r>
            <a:r>
              <a:rPr lang="en-US" altLang="zh-CN" dirty="0" smtClean="0">
                <a:hlinkClick r:id="rId3"/>
              </a:rPr>
              <a:t>http://www.kernel.org</a:t>
            </a:r>
            <a:r>
              <a:rPr lang="en-US" altLang="zh-CN" dirty="0" smtClean="0"/>
              <a:t> </a:t>
            </a:r>
            <a:endParaRPr lang="en-US" altLang="zh-CN" dirty="0" smtClean="0"/>
          </a:p>
        </p:txBody>
      </p:sp>
      <p:pic>
        <p:nvPicPr>
          <p:cNvPr id="34821" name="Picture 3" descr="sit3-shi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92850" y="4055269"/>
            <a:ext cx="2159000" cy="237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11_tmp">
  <a:themeElements>
    <a:clrScheme name="11_tmp 7">
      <a:dk1>
        <a:srgbClr val="000000"/>
      </a:dk1>
      <a:lt1>
        <a:srgbClr val="FFFFFF"/>
      </a:lt1>
      <a:dk2>
        <a:srgbClr val="000000"/>
      </a:dk2>
      <a:lt2>
        <a:srgbClr val="DDDDDD"/>
      </a:lt2>
      <a:accent1>
        <a:srgbClr val="CCFFFF"/>
      </a:accent1>
      <a:accent2>
        <a:srgbClr val="FF3300"/>
      </a:accent2>
      <a:accent3>
        <a:srgbClr val="FFFFFF"/>
      </a:accent3>
      <a:accent4>
        <a:srgbClr val="000000"/>
      </a:accent4>
      <a:accent5>
        <a:srgbClr val="E2FFFF"/>
      </a:accent5>
      <a:accent6>
        <a:srgbClr val="E72D00"/>
      </a:accent6>
      <a:hlink>
        <a:srgbClr val="008000"/>
      </a:hlink>
      <a:folHlink>
        <a:srgbClr val="969696"/>
      </a:folHlink>
    </a:clrScheme>
    <a:fontScheme name="11_tmp">
      <a:majorFont>
        <a:latin typeface="Arial"/>
        <a:ea typeface="黑体"/>
        <a:cs typeface=""/>
      </a:majorFont>
      <a:minorFont>
        <a:latin typeface="Arial"/>
        <a:ea typeface="黑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11_tmp 1">
        <a:dk1>
          <a:srgbClr val="1B525F"/>
        </a:dk1>
        <a:lt1>
          <a:srgbClr val="FFFFFF"/>
        </a:lt1>
        <a:dk2>
          <a:srgbClr val="339966"/>
        </a:dk2>
        <a:lt2>
          <a:srgbClr val="DDDDDD"/>
        </a:lt2>
        <a:accent1>
          <a:srgbClr val="C5BA6B"/>
        </a:accent1>
        <a:accent2>
          <a:srgbClr val="669900"/>
        </a:accent2>
        <a:accent3>
          <a:srgbClr val="FFFFFF"/>
        </a:accent3>
        <a:accent4>
          <a:srgbClr val="154550"/>
        </a:accent4>
        <a:accent5>
          <a:srgbClr val="DFD9BA"/>
        </a:accent5>
        <a:accent6>
          <a:srgbClr val="5C8A00"/>
        </a:accent6>
        <a:hlink>
          <a:srgbClr val="E57C4D"/>
        </a:hlink>
        <a:folHlink>
          <a:srgbClr val="969696"/>
        </a:folHlink>
      </a:clrScheme>
      <a:clrMap bg1="lt1" tx1="dk1" bg2="lt2" tx2="dk2" accent1="accent1" accent2="accent2" accent3="accent3" accent4="accent4" accent5="accent5" accent6="accent6" hlink="hlink" folHlink="folHlink"/>
    </a:extraClrScheme>
    <a:extraClrScheme>
      <a:clrScheme name="11_tmp 2">
        <a:dk1>
          <a:srgbClr val="191961"/>
        </a:dk1>
        <a:lt1>
          <a:srgbClr val="FFFFFF"/>
        </a:lt1>
        <a:dk2>
          <a:srgbClr val="5D4CDC"/>
        </a:dk2>
        <a:lt2>
          <a:srgbClr val="DDDDDD"/>
        </a:lt2>
        <a:accent1>
          <a:srgbClr val="31B36C"/>
        </a:accent1>
        <a:accent2>
          <a:srgbClr val="0099FF"/>
        </a:accent2>
        <a:accent3>
          <a:srgbClr val="FFFFFF"/>
        </a:accent3>
        <a:accent4>
          <a:srgbClr val="141452"/>
        </a:accent4>
        <a:accent5>
          <a:srgbClr val="ADD6BA"/>
        </a:accent5>
        <a:accent6>
          <a:srgbClr val="008AE7"/>
        </a:accent6>
        <a:hlink>
          <a:srgbClr val="A0963C"/>
        </a:hlink>
        <a:folHlink>
          <a:srgbClr val="A0963C"/>
        </a:folHlink>
      </a:clrScheme>
      <a:clrMap bg1="lt1" tx1="dk1" bg2="lt2" tx2="dk2" accent1="accent1" accent2="accent2" accent3="accent3" accent4="accent4" accent5="accent5" accent6="accent6" hlink="hlink" folHlink="folHlink"/>
    </a:extraClrScheme>
    <a:extraClrScheme>
      <a:clrScheme name="11_tmp 3">
        <a:dk1>
          <a:srgbClr val="17347D"/>
        </a:dk1>
        <a:lt1>
          <a:srgbClr val="FFFFFF"/>
        </a:lt1>
        <a:dk2>
          <a:srgbClr val="3366CC"/>
        </a:dk2>
        <a:lt2>
          <a:srgbClr val="DDDDDD"/>
        </a:lt2>
        <a:accent1>
          <a:srgbClr val="77B7E7"/>
        </a:accent1>
        <a:accent2>
          <a:srgbClr val="45AB7D"/>
        </a:accent2>
        <a:accent3>
          <a:srgbClr val="FFFFFF"/>
        </a:accent3>
        <a:accent4>
          <a:srgbClr val="122B6A"/>
        </a:accent4>
        <a:accent5>
          <a:srgbClr val="BDD8F1"/>
        </a:accent5>
        <a:accent6>
          <a:srgbClr val="3E9B71"/>
        </a:accent6>
        <a:hlink>
          <a:srgbClr val="9999FF"/>
        </a:hlink>
        <a:folHlink>
          <a:srgbClr val="969696"/>
        </a:folHlink>
      </a:clrScheme>
      <a:clrMap bg1="lt1" tx1="dk1" bg2="lt2" tx2="dk2" accent1="accent1" accent2="accent2" accent3="accent3" accent4="accent4" accent5="accent5" accent6="accent6" hlink="hlink" folHlink="folHlink"/>
    </a:extraClrScheme>
    <a:extraClrScheme>
      <a:clrScheme name="11_tmp 4">
        <a:dk1>
          <a:srgbClr val="000000"/>
        </a:dk1>
        <a:lt1>
          <a:srgbClr val="FFFFFF"/>
        </a:lt1>
        <a:dk2>
          <a:srgbClr val="000000"/>
        </a:dk2>
        <a:lt2>
          <a:srgbClr val="DDDDDD"/>
        </a:lt2>
        <a:accent1>
          <a:srgbClr val="8D3131"/>
        </a:accent1>
        <a:accent2>
          <a:srgbClr val="D05036"/>
        </a:accent2>
        <a:accent3>
          <a:srgbClr val="FFFFFF"/>
        </a:accent3>
        <a:accent4>
          <a:srgbClr val="000000"/>
        </a:accent4>
        <a:accent5>
          <a:srgbClr val="C5ADAD"/>
        </a:accent5>
        <a:accent6>
          <a:srgbClr val="BC4830"/>
        </a:accent6>
        <a:hlink>
          <a:srgbClr val="E57C4D"/>
        </a:hlink>
        <a:folHlink>
          <a:srgbClr val="969696"/>
        </a:folHlink>
      </a:clrScheme>
      <a:clrMap bg1="lt1" tx1="dk1" bg2="lt2" tx2="dk2" accent1="accent1" accent2="accent2" accent3="accent3" accent4="accent4" accent5="accent5" accent6="accent6" hlink="hlink" folHlink="folHlink"/>
    </a:extraClrScheme>
    <a:extraClrScheme>
      <a:clrScheme name="11_tmp 5">
        <a:dk1>
          <a:srgbClr val="000000"/>
        </a:dk1>
        <a:lt1>
          <a:srgbClr val="FFFFFF"/>
        </a:lt1>
        <a:dk2>
          <a:srgbClr val="000000"/>
        </a:dk2>
        <a:lt2>
          <a:srgbClr val="DDDDDD"/>
        </a:lt2>
        <a:accent1>
          <a:srgbClr val="CCFFFF"/>
        </a:accent1>
        <a:accent2>
          <a:srgbClr val="D05036"/>
        </a:accent2>
        <a:accent3>
          <a:srgbClr val="FFFFFF"/>
        </a:accent3>
        <a:accent4>
          <a:srgbClr val="000000"/>
        </a:accent4>
        <a:accent5>
          <a:srgbClr val="E2FFFF"/>
        </a:accent5>
        <a:accent6>
          <a:srgbClr val="BC4830"/>
        </a:accent6>
        <a:hlink>
          <a:srgbClr val="E57C4D"/>
        </a:hlink>
        <a:folHlink>
          <a:srgbClr val="969696"/>
        </a:folHlink>
      </a:clrScheme>
      <a:clrMap bg1="lt1" tx1="dk1" bg2="lt2" tx2="dk2" accent1="accent1" accent2="accent2" accent3="accent3" accent4="accent4" accent5="accent5" accent6="accent6" hlink="hlink" folHlink="folHlink"/>
    </a:extraClrScheme>
    <a:extraClrScheme>
      <a:clrScheme name="11_tmp 6">
        <a:dk1>
          <a:srgbClr val="000000"/>
        </a:dk1>
        <a:lt1>
          <a:srgbClr val="FFFFFF"/>
        </a:lt1>
        <a:dk2>
          <a:srgbClr val="000000"/>
        </a:dk2>
        <a:lt2>
          <a:srgbClr val="DDDDDD"/>
        </a:lt2>
        <a:accent1>
          <a:srgbClr val="CCFFFF"/>
        </a:accent1>
        <a:accent2>
          <a:srgbClr val="FF3300"/>
        </a:accent2>
        <a:accent3>
          <a:srgbClr val="FFFFFF"/>
        </a:accent3>
        <a:accent4>
          <a:srgbClr val="000000"/>
        </a:accent4>
        <a:accent5>
          <a:srgbClr val="E2FFFF"/>
        </a:accent5>
        <a:accent6>
          <a:srgbClr val="E72D00"/>
        </a:accent6>
        <a:hlink>
          <a:srgbClr val="E57C4D"/>
        </a:hlink>
        <a:folHlink>
          <a:srgbClr val="969696"/>
        </a:folHlink>
      </a:clrScheme>
      <a:clrMap bg1="lt1" tx1="dk1" bg2="lt2" tx2="dk2" accent1="accent1" accent2="accent2" accent3="accent3" accent4="accent4" accent5="accent5" accent6="accent6" hlink="hlink" folHlink="folHlink"/>
    </a:extraClrScheme>
    <a:extraClrScheme>
      <a:clrScheme name="11_tmp 7">
        <a:dk1>
          <a:srgbClr val="000000"/>
        </a:dk1>
        <a:lt1>
          <a:srgbClr val="FFFFFF"/>
        </a:lt1>
        <a:dk2>
          <a:srgbClr val="000000"/>
        </a:dk2>
        <a:lt2>
          <a:srgbClr val="DDDDDD"/>
        </a:lt2>
        <a:accent1>
          <a:srgbClr val="CCFFFF"/>
        </a:accent1>
        <a:accent2>
          <a:srgbClr val="FF3300"/>
        </a:accent2>
        <a:accent3>
          <a:srgbClr val="FFFFFF"/>
        </a:accent3>
        <a:accent4>
          <a:srgbClr val="000000"/>
        </a:accent4>
        <a:accent5>
          <a:srgbClr val="E2FFFF"/>
        </a:accent5>
        <a:accent6>
          <a:srgbClr val="E72D00"/>
        </a:accent6>
        <a:hlink>
          <a:srgbClr val="008000"/>
        </a:hlink>
        <a:folHlink>
          <a:srgbClr val="96969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3792</Words>
  <Application>WPS 演示</Application>
  <PresentationFormat>全屏显示(4:3)</PresentationFormat>
  <Paragraphs>504</Paragraphs>
  <Slides>48</Slides>
  <Notes>30</Notes>
  <HiddenSlides>0</HiddenSlides>
  <MMClips>0</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48</vt:i4>
      </vt:variant>
    </vt:vector>
  </HeadingPairs>
  <TitlesOfParts>
    <vt:vector size="67" baseType="lpstr">
      <vt:lpstr>Arial</vt:lpstr>
      <vt:lpstr>宋体</vt:lpstr>
      <vt:lpstr>Wingdings</vt:lpstr>
      <vt:lpstr>Calibri</vt:lpstr>
      <vt:lpstr>黑体</vt:lpstr>
      <vt:lpstr>微软雅黑</vt:lpstr>
      <vt:lpstr>Times New Roman</vt:lpstr>
      <vt:lpstr>Tahoma</vt:lpstr>
      <vt:lpstr>PMingLiU</vt:lpstr>
      <vt:lpstr>PMingLiU-ExtB</vt:lpstr>
      <vt:lpstr>Arial Unicode MS</vt:lpstr>
      <vt:lpstr>方正舒体</vt:lpstr>
      <vt:lpstr>华文细黑</vt:lpstr>
      <vt:lpstr>AR PL KaitiM GB</vt:lpstr>
      <vt:lpstr>Segoe Print</vt:lpstr>
      <vt:lpstr>AR PL KaitiM GB</vt:lpstr>
      <vt:lpstr>StarSymbol</vt:lpstr>
      <vt:lpstr>AR PL ZenKai Uni</vt:lpstr>
      <vt:lpstr>11_tmp</vt:lpstr>
      <vt:lpstr>PowerPoint 演示文稿</vt:lpstr>
      <vt:lpstr>操作系统就是Windows？</vt:lpstr>
      <vt:lpstr>什么是Linux？</vt:lpstr>
      <vt:lpstr>PowerPoint 演示文稿</vt:lpstr>
      <vt:lpstr>Linux 系统简介</vt:lpstr>
      <vt:lpstr>庐山真面目</vt:lpstr>
      <vt:lpstr>PowerPoint 演示文稿</vt:lpstr>
      <vt:lpstr>PowerPoint 演示文稿</vt:lpstr>
      <vt:lpstr>Linux操作系统的组成</vt:lpstr>
      <vt:lpstr>Linux发行版本</vt:lpstr>
      <vt:lpstr>Red Hat Linux系列发行版</vt:lpstr>
      <vt:lpstr>Linux 主要发行版本</vt:lpstr>
      <vt:lpstr>netcraft</vt:lpstr>
      <vt:lpstr>netcraft</vt:lpstr>
      <vt:lpstr>netcraft</vt:lpstr>
      <vt:lpstr>netcraft</vt:lpstr>
      <vt:lpstr>netcraft</vt:lpstr>
      <vt:lpstr>PowerPoint 演示文稿</vt:lpstr>
      <vt:lpstr>高性能计算机</vt:lpstr>
      <vt:lpstr>电影特技模拟</vt:lpstr>
      <vt:lpstr>PowerPoint 演示文稿</vt:lpstr>
      <vt:lpstr>应用到Linux的机器人！！！</vt:lpstr>
      <vt:lpstr>PowerPoint 演示文稿</vt:lpstr>
      <vt:lpstr>PowerPoint 演示文稿</vt:lpstr>
      <vt:lpstr>服务器操作系统选择</vt:lpstr>
      <vt:lpstr>Linux价格</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关于英文</vt:lpstr>
      <vt:lpstr>PowerPoint 演示文稿</vt:lpstr>
      <vt:lpstr>分享</vt:lpstr>
      <vt:lpstr>分享</vt:lpstr>
      <vt:lpstr>作业</vt:lpstr>
      <vt:lpstr>PowerPoint 演示文稿</vt:lpstr>
      <vt:lpstr>PowerPoint 演示文稿</vt:lpstr>
      <vt:lpstr>PowerPoint 演示文稿</vt:lpstr>
      <vt:lpstr>PowerPoint 演示文稿</vt:lpstr>
      <vt:lpstr>PowerPoint 演示文稿</vt:lpstr>
      <vt:lpstr>红帽培训和教育方案</vt:lpstr>
      <vt:lpstr>红帽认证工程师 (RHCE) 认证考试</vt:lpstr>
      <vt:lpstr>证书样本</vt:lpstr>
      <vt:lpstr>谢谢</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Linux系统管理</dc:title>
  <dc:creator>Administrator</dc:creator>
  <cp:lastModifiedBy>dufeng</cp:lastModifiedBy>
  <cp:revision>220</cp:revision>
  <dcterms:created xsi:type="dcterms:W3CDTF">2014-07-08T00:56:00Z</dcterms:created>
  <dcterms:modified xsi:type="dcterms:W3CDTF">2019-08-31T13:47:59Z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2052-11.1.0.8900</vt:lpwstr>
  </property>
</Properties>
</file>