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0" r:id="rId3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224A-33CC-4482-84DE-73603520E2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80041" y="5817505"/>
            <a:ext cx="6858000" cy="5886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 商业绘画配色</a:t>
            </a:r>
            <a:endParaRPr lang="zh-CN" altLang="en-US" dirty="0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" y="5080"/>
            <a:ext cx="9190355" cy="54419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基本配色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奔放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藉由使用象朱红色这种一般最令人熟知的色彩，或是它众多的明色和暗色中的一个，都能在一般设计和平面设计上展现活力与热忱。中央为红橙色的色彩组合最能轻易创造出有活力、充满温暖的感觉。</a:t>
            </a:r>
            <a:endParaRPr lang="zh-CN" altLang="en-US" dirty="0" smtClean="0"/>
          </a:p>
          <a:p>
            <a:r>
              <a:rPr lang="zh-CN" altLang="en-US" dirty="0" smtClean="0"/>
              <a:t>　　这种色彩组合让人有青春、朝气、活泼、顽皮的感觉，常常出现在广告中，展示精力充沛的个性与生活方式。把红橙和它的补色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蓝绿色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搭配组合起来，就具有亲近、随和、活泼、主动的效果，每当应用在织品、广告和包装上，都是非常有效。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http://img10.3lian.com/d0214/file/2011/08/21/f797dea1ba2b629f1ca592c140922d5b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57290" y="1571612"/>
            <a:ext cx="5029200" cy="3990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http://img10.3lian.com/d0214/file/2011/08/21/4ee4a82644c0834dafcf472750ba670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890713"/>
            <a:ext cx="5029200" cy="3990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http://img10.3lian.com/d0214/file/2011/08/21/f966f7ff8aeb85c5c0bf390f9e3da45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890713"/>
            <a:ext cx="5029200" cy="3990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基本配色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动感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　　最鲜艳的色彩组合通常中央都有原色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黄色。黄色代表带给万物生机的太阳，活力和永恒的动感。当黄色加入了白色，它光亮的特质就会增加，产生出格外耀眼的全盘效果。</a:t>
            </a:r>
            <a:endParaRPr lang="zh-CN" altLang="en-US" dirty="0" smtClean="0"/>
          </a:p>
          <a:p>
            <a:r>
              <a:rPr lang="zh-CN" altLang="en-US" dirty="0" smtClean="0"/>
              <a:t>　　高度对比的配色设计，像黄色和它的补色紫色，就含有活力和行动的意味，尤其是出现在圆形的空间里面。身处在黄色或它的任何一个明色的环境，几乎是不可能会感到沮丧的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0178" name="Picture 2" descr="http://img10.3lian.com/d0214/file/2011/08/21/02fd46225ce7381d0cf450c1aa70bc3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71604" y="1214422"/>
            <a:ext cx="5029200" cy="430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9154" name="Picture 2" descr="http://img10.3lian.com/d0214/file/2011/08/21/798acd620b5c479c458b3ca2b0b8af6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8130" name="Picture 2" descr="http://img10.3lian.com/d0214/file/2011/08/21/3172ecabd200fc3bf9f0967e6130b82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71670" y="1142984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基本配色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丰富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　要表现色彩里的浓烈、富足感可藉由组合一个有力的色彩和它暗下来的补色。例如，深白兰地酒红色就是在红色中加了黑色，就像产自法国葡萄园里陈年纯美的葡萄酒，象征财富。白兰地酒红色和深森林绿如果和金色一起使用可表现富裕。</a:t>
            </a:r>
            <a:endParaRPr lang="zh-CN" altLang="en-US" dirty="0" smtClean="0"/>
          </a:p>
          <a:p>
            <a:r>
              <a:rPr lang="zh-CN" altLang="en-US" dirty="0" smtClean="0"/>
              <a:t>　　这些深色、华丽的色彩用在各式各样的织料上，如皮革和波纹皱丝等等，可创造出戏剧性、难以忘怀的效果。这些色彩会给人一种财富和地位的感觉。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6082" name="Picture 2" descr="http://img10.3lian.com/d0214/file/2011/08/21/105cce953e1c4278b8a5ea080899edeb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基本配色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传统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传统的色彩组合常常是从那些具有历史意义的色彩那里仿来的。</a:t>
            </a:r>
            <a:endParaRPr lang="zh-CN" altLang="en-US" dirty="0" smtClean="0"/>
          </a:p>
          <a:p>
            <a:r>
              <a:rPr lang="zh-CN" altLang="en-US" dirty="0" smtClean="0"/>
              <a:t>　　蓝、暗红、褐和绿等保守的颜色加上了灰色或是加深了色彩，都可表达传统的主题。</a:t>
            </a:r>
            <a:endParaRPr lang="zh-CN" altLang="en-US" dirty="0" smtClean="0"/>
          </a:p>
          <a:p>
            <a:r>
              <a:rPr lang="zh-CN" altLang="en-US" dirty="0" smtClean="0"/>
              <a:t>　　例如，绿，不管是纯色或是加上灰色的暗色，都象征财富。</a:t>
            </a:r>
            <a:endParaRPr lang="zh-CN" altLang="en-US" dirty="0" smtClean="0"/>
          </a:p>
          <a:p>
            <a:r>
              <a:rPr lang="zh-CN" altLang="en-US" dirty="0" smtClean="0"/>
              <a:t>　　狩猎绿</a:t>
            </a:r>
            <a:r>
              <a:rPr lang="en-US" altLang="zh-CN" dirty="0" smtClean="0"/>
              <a:t>(hunter green)</a:t>
            </a:r>
            <a:r>
              <a:rPr lang="zh-CN" altLang="en-US" dirty="0" smtClean="0"/>
              <a:t>配上浓金或是暗红或是黑色表示稳定与富有。这种色彩常出现在银行和律师事务所的装潢上，因为它们代表恒久与价值。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5058" name="Picture 2" descr="http://img10.3lian.com/d0214/file/2011/08/21/77cbbc9eeefad03e9b2436f3e875485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4034" name="Picture 2" descr="http://img10.3lian.com/d0214/file/2011/08/21/06477f39105200dbf0ab0411f96a22f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14480" y="571480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基本配色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高雅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高雅的色彩组合只会使用最淡的明色。例如， 少许的黄色加上白色会形成粉黄色，这种色彩会给 全白的房间带来更温馨的感觉。自然光造成柔和的 阴影，并且凸显建筑上的细微部分，如此，将能达 到设计出幽雅的目的。</a:t>
            </a:r>
            <a:endParaRPr lang="zh-CN" altLang="en-US" dirty="0" smtClean="0"/>
          </a:p>
          <a:p>
            <a:r>
              <a:rPr lang="zh-CN" altLang="en-US" dirty="0" smtClean="0"/>
              <a:t>　　在服装设计上，米色色调高雅的亚麻、丝绸、 羊毛和丝绒能轻描淡写地表示古典、高贵的气质， 给人一种雍容华贵的印象。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1986" name="Picture 2" descr="http://img10.3lian.com/d0214/file/2011/08/21/7497645dfb40ab3e43d53ce2e743578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62" name="Picture 2" descr="http://img10.3lian.com/d0214/file/2011/08/21/5a2b7e2f956b73899f3caaa220fef71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9938" name="Picture 2" descr="http://img10.3lian.com/d0214/file/2011/08/21/f5f9128a69462951c0738b819ecfb72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基本配色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古典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古典的色彩组合带有势力与权威的意味，强烈的宝蓝色</a:t>
            </a:r>
            <a:r>
              <a:rPr lang="en-US" altLang="zh-CN" dirty="0" smtClean="0"/>
              <a:t>(royal blue)</a:t>
            </a:r>
            <a:r>
              <a:rPr lang="zh-CN" altLang="en-US" dirty="0" smtClean="0"/>
              <a:t>是任何一个古典色彩组合的中间装饰色。它是如此地醒目，就算和其它的色彩搭配在一起，也毫不会逊色。</a:t>
            </a:r>
            <a:endParaRPr lang="zh-CN" altLang="en-US" dirty="0" smtClean="0"/>
          </a:p>
          <a:p>
            <a:r>
              <a:rPr lang="zh-CN" altLang="en-US" dirty="0" smtClean="0"/>
              <a:t>　　古典的色彩组合表示真理、责任与信赖。又因为它接近绿色，宝蓝色会唤起人持久、稳定与力量的感觉，特别是和它的分裂补色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红橙和黄橙色搭配在一起。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7890" name="Picture 2" descr="http://img10.3lian.com/d0214/file/2011/08/21/44c9a2f6b96b6095132ebfc2ceca2ed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6866" name="Picture 2" descr="http://img10.3lian.com/d0214/file/2011/08/21/666cfe9666a20ab3efc9cd4915b8494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5842" name="Picture 2" descr="http://img10.3lian.com/d0214/file/2011/08/21/534740f3d0b38dd008741286fefc107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 descr="http://img10.3lian.com/d0214/file/2011/08/21/1277b349e33e3b4681f3d83318d0254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14480" y="571480"/>
            <a:ext cx="6572296" cy="5626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基本配色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怀旧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任何色彩搭配淡紫色，最能诠释怀旧思古之情。能令人仿佛回到维多利亚时代，如梦似幻的时刻，优美的诗歌和浪漫的乐章。</a:t>
            </a:r>
            <a:endParaRPr lang="zh-CN" altLang="en-US" dirty="0" smtClean="0"/>
          </a:p>
          <a:p>
            <a:r>
              <a:rPr lang="zh-CN" altLang="en-US" dirty="0" smtClean="0"/>
              <a:t>　　在紫色系中，淡紫色融合了红和蓝，比起粉色较精致，也较刚硬。淡紫色尽管无声无息，与其它色彩相配后，仍可见其清丽出众，往日如歌，犹在耳际。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3794" name="Picture 2" descr="http://img10.3lian.com/d0214/file/2011/08/21/25b9830193886cdf85581a0e35ef4a9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2770" name="Picture 2" descr="http://img10.3lian.com/d0214/file/2011/08/21/ecf6cbbcbe377beffb4dcc6fb2f24f7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1746" name="Picture 2" descr="http://img10.3lian.com/d0214/file/2011/08/21/ade2d1d1e9ef91dc1a2b32107a68dee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基本配色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活力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表达活力的色彩必定要包含红紫色。它是“运动”的最佳代言人。红紫色搭配它的补色黄绿色，将更能表达精力充沛的气息。</a:t>
            </a:r>
            <a:endParaRPr lang="zh-CN" altLang="en-US" dirty="0" smtClean="0"/>
          </a:p>
          <a:p>
            <a:r>
              <a:rPr lang="zh-CN" altLang="en-US" dirty="0" smtClean="0"/>
              <a:t>　　较不好的色彩是红紫色加黄色，或红紫色加绿色，这两种色彩也许暂时给人振奋的感觉，但其实已削弱了整体的效果。唯有黄绿色融合加上红紫色，才是充分展现热力、活力与精神的色彩。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9698" name="Picture 2" descr="http://img10.3lian.com/d0214/file/2011/08/21/7d5288657ebbabc8bb705a759c5a28b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8674" name="Picture 2" descr="http://img10.3lian.com/d0214/file/2011/08/21/ab0d4f28b8f42a0e163992474560971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7650" name="Picture 2" descr="http://img10.3lian.com/d0214/file/2011/08/21/62a5674f1797a42ef0e2b43837cf7f0e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基本配色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可靠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海蓝</a:t>
            </a:r>
            <a:r>
              <a:rPr lang="en-US" altLang="zh-CN" dirty="0" smtClean="0"/>
              <a:t>(navy blue)</a:t>
            </a:r>
            <a:r>
              <a:rPr lang="zh-CN" altLang="en-US" dirty="0" smtClean="0"/>
              <a:t>是最为大众所接受的颜色之一。采用这种颜色的色彩组合可解释成可靠、值得信赖的色彩。</a:t>
            </a:r>
            <a:endParaRPr lang="zh-CN" altLang="en-US" dirty="0" smtClean="0"/>
          </a:p>
          <a:p>
            <a:r>
              <a:rPr lang="zh-CN" altLang="en-US" dirty="0" smtClean="0"/>
              <a:t>　　这类组合也带有不可置疑的权威感。警官、海军军官或法官都穿着深色、稳定的海军蓝，以便在值勤时表现出统率、支配的权威感。</a:t>
            </a:r>
            <a:endParaRPr lang="zh-CN" altLang="en-US" dirty="0" smtClean="0"/>
          </a:p>
          <a:p>
            <a:r>
              <a:rPr lang="zh-CN" altLang="en-US" dirty="0" smtClean="0"/>
              <a:t>　　当海军蓝用红和金色来强调时，会变得较不严肃，但仍表达出坚定、有力量的感觉。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4514" name="Picture 2" descr="http://img10.3lian.com/d0214/file/2011/08/21/ff3643c50ba9ca5b5d8f6d668012b55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 descr="http://img10.3lian.com/d0214/file/2011/08/21/605c302332a69c4cce17af779dad931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4348" y="0"/>
            <a:ext cx="7500990" cy="6421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3490" name="Picture 2" descr="http://img10.3lian.com/d0214/file/2011/08/21/dd7e0b884c4f304ef7e3e51da87606f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2466" name="Picture 2" descr="http://img10.3lian.com/d0214/file/2011/08/21/31a27297a0268da847ea59ab64b83d5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基本配色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浪漫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粉红代表浪漫。粉红色是把数量不一的白色加在红色里面，造成一种明亮的红。象红色一样，粉红色会引起人的兴趣与快感，但是比较柔和、宁静的方式进行。</a:t>
            </a:r>
            <a:endParaRPr lang="zh-CN" altLang="en-US" dirty="0" smtClean="0"/>
          </a:p>
          <a:p>
            <a:r>
              <a:rPr lang="zh-CN" altLang="en-US" dirty="0" smtClean="0"/>
              <a:t>　　浪漫色彩设计，藉由使用粉红、淡紫和桃红</a:t>
            </a:r>
            <a:r>
              <a:rPr lang="en-US" altLang="zh-CN" dirty="0" smtClean="0"/>
              <a:t>(</a:t>
            </a:r>
            <a:r>
              <a:rPr lang="zh-CN" altLang="en-US" dirty="0" smtClean="0"/>
              <a:t>略带黄色的粉红色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，会令人觉得柔和、典雅。和其它明亮的粉彩配合起来，红色会让想起梦幻般的 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月天和满满一束夏日炎炎下娇柔的花朵。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0418" name="Picture 2" descr="http://img10.3lian.com/d0214/file/2011/08/21/364830b82222b6ec38dc60271d787b6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9394" name="Picture 2" descr="http://img10.3lian.com/d0214/file/2011/08/21/c478a29e27f4913edd8476fd1df8c5f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8370" name="Picture 2" descr="http://img10.3lian.com/d0214/file/2011/08/21/83150a7e8ec4970073e131ae6087e12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基本配色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流行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今天“流行”的，明天可能就“落伍”了。 流行的配色设计看起来挺舒服的，但却有震撼他 人目光的效果。</a:t>
            </a:r>
            <a:endParaRPr lang="zh-CN" altLang="en-US" dirty="0" smtClean="0"/>
          </a:p>
          <a:p>
            <a:r>
              <a:rPr lang="zh-CN" altLang="en-US" dirty="0" smtClean="0"/>
              <a:t>　　淡黄绿色</a:t>
            </a:r>
            <a:r>
              <a:rPr lang="en-US" altLang="zh-CN" dirty="0" smtClean="0"/>
              <a:t>(chartreuse)</a:t>
            </a:r>
            <a:r>
              <a:rPr lang="zh-CN" altLang="en-US" dirty="0" smtClean="0"/>
              <a:t>就是一个很好的例 子，色彩醒目，适用于青春有活力且不寻常的事 物上。</a:t>
            </a:r>
            <a:endParaRPr lang="zh-CN" altLang="en-US" dirty="0" smtClean="0"/>
          </a:p>
          <a:p>
            <a:r>
              <a:rPr lang="zh-CN" altLang="en-US" dirty="0" smtClean="0"/>
              <a:t>　　从棒球运动鞋到毛衣，这种鲜明的色彩在流 行服饰里创造出无数成功的色彩组合。黄绿或淡 黄绿色和它完美的补色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苯胺红</a:t>
            </a:r>
            <a:r>
              <a:rPr lang="en-US" altLang="zh-CN" dirty="0" smtClean="0"/>
              <a:t>(magenta) </a:t>
            </a:r>
            <a:r>
              <a:rPr lang="zh-CN" altLang="en-US" dirty="0" smtClean="0"/>
              <a:t>搭配起来，就是一种绝妙的对比色彩组合。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6322" name="Picture 2" descr="http://img10.3lian.com/d0214/file/2011/08/21/9fba1daf6306779bef68c6c2365f8bb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5298" name="Picture 2" descr="http://img10.3lian.com/d0214/file/2011/08/21/601faa06f349cf92d42e19b856c3f94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4274" name="Picture 2" descr="http://img10.3lian.com/d0214/file/2011/08/21/6abf60caa4ca7a2a069fd3977dc24bc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 descr="http://img10.3lian.com/d0214/file/2011/08/21/4b0ecc0a801f7641876d1d9aaba72f7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71538" y="0"/>
            <a:ext cx="7572428" cy="6482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基本配色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平静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在任何充满压力的环境里，只要搭配出一些灰蓝或淡蓝的明色色彩组合，就会制造出令人平和、恬静的效果。</a:t>
            </a:r>
            <a:endParaRPr lang="zh-CN" altLang="en-US" dirty="0" smtClean="0"/>
          </a:p>
          <a:p>
            <a:r>
              <a:rPr lang="zh-CN" altLang="en-US" dirty="0" smtClean="0"/>
              <a:t>　　中间是淡蓝的配色设计，会给人安心的感觉，因为它看起来诚实、直接。</a:t>
            </a:r>
            <a:endParaRPr lang="zh-CN" altLang="en-US" dirty="0" smtClean="0"/>
          </a:p>
          <a:p>
            <a:r>
              <a:rPr lang="zh-CN" altLang="en-US" dirty="0" smtClean="0"/>
              <a:t>　　带着明色的寒色可保持安宁、平和的感觉。补色和这些强调平静的色彩在明暗度方面一定要类似，这点很重要，因为要是色彩太鲜明，会制造出不必要的紧张。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2226" name="Picture 2" descr="http://img10.3lian.com/d0214/file/2011/08/21/8bc308b563f7e90ae43caaa5c7f148c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6562" name="Picture 2" descr="http://img10.3lian.com/d0214/file/2011/08/21/8395378fb16dff1354f8c2fe5a84772b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5538" name="Picture 2" descr="http://img10.3lian.com/d0214/file/2011/08/21/aa4321e1144ed027b44823c15a261d3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-1951038"/>
            <a:ext cx="50292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基本配色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低沉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不同于其它色彩展现柔和，低沉之美的灰紫色没有对比色。灰紫色调合了红紫色、灰色和白色，是个少见的彩色。</a:t>
            </a:r>
            <a:endParaRPr lang="zh-CN" altLang="en-US" dirty="0" smtClean="0"/>
          </a:p>
          <a:p>
            <a:r>
              <a:rPr lang="zh-CN" altLang="en-US" dirty="0" smtClean="0"/>
              <a:t>　　任何颜色加上少许的灰色或白色，能表达出的柔和之美，有许多种包括灰蓝色、灰绿色等。但若灰紫色本身被赋其它彩度或亮度，则可能掩盖了原颜色的原有意境。使用补色，或比原色更生动的颜色，可使这些展现柔和之美的颜色顿时生意昂然，但要保持自然的柔美，亮度的变化应尽少使用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http://img10.3lian.com/d0214/file/2011/08/21/6663692c099add93fe7484364edc8ca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5786" y="357166"/>
            <a:ext cx="7358114" cy="6298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 descr="http://img10.3lian.com/d0214/file/2011/08/21/d1b062ffc91d06201adde3032e0056d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14414" y="1214422"/>
            <a:ext cx="5029200" cy="430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http://img10.3lian.com/d0214/file/2011/08/21/0634450e33d34bd9b7902333adbcafc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2976" y="928670"/>
            <a:ext cx="5029200" cy="430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9"/>
  <p:tag name="KSO_WM_UNIT_TYPE" val="a"/>
  <p:tag name="KSO_WM_UNIT_INDEX" val="1"/>
  <p:tag name="KSO_WM_UNIT_ID" val="custom160179_1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2.xml><?xml version="1.0" encoding="utf-8"?>
<p:tagLst xmlns:p="http://schemas.openxmlformats.org/presentationml/2006/main">
  <p:tag name="KSO_WM_TEMPLATE_THUMBS_INDEX" val="1、4、8、12、18、21、22、25"/>
  <p:tag name="KSO_WM_TEMPLATE_CATEGORY" val="custom"/>
  <p:tag name="KSO_WM_TEMPLATE_INDEX" val="160179"/>
  <p:tag name="KSO_WM_TAG_VERSION" val="1.0"/>
  <p:tag name="KSO_WM_SLIDE_ID" val="custom160179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2232</Words>
  <Application>WPS 演示</Application>
  <PresentationFormat>全屏显示(4:3)</PresentationFormat>
  <Paragraphs>85</Paragraphs>
  <Slides>53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4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微软雅黑</vt:lpstr>
      <vt:lpstr>汉仪旗黑KW</vt:lpstr>
      <vt:lpstr>Arial Unicode MS</vt:lpstr>
      <vt:lpstr>Office 主题</vt:lpstr>
      <vt:lpstr> 商业绘画创意课堂练习</vt:lpstr>
      <vt:lpstr>基本配色——传统 </vt:lpstr>
      <vt:lpstr>PowerPoint 演示文稿</vt:lpstr>
      <vt:lpstr>PowerPoint 演示文稿</vt:lpstr>
      <vt:lpstr>PowerPoint 演示文稿</vt:lpstr>
      <vt:lpstr>基本配色——低沉 </vt:lpstr>
      <vt:lpstr>PowerPoint 演示文稿</vt:lpstr>
      <vt:lpstr>PowerPoint 演示文稿</vt:lpstr>
      <vt:lpstr>PowerPoint 演示文稿</vt:lpstr>
      <vt:lpstr>基本配色——奔放 </vt:lpstr>
      <vt:lpstr>PowerPoint 演示文稿</vt:lpstr>
      <vt:lpstr>PowerPoint 演示文稿</vt:lpstr>
      <vt:lpstr>PowerPoint 演示文稿</vt:lpstr>
      <vt:lpstr>基本配色——动感 </vt:lpstr>
      <vt:lpstr>PowerPoint 演示文稿</vt:lpstr>
      <vt:lpstr>PowerPoint 演示文稿</vt:lpstr>
      <vt:lpstr>PowerPoint 演示文稿</vt:lpstr>
      <vt:lpstr>基本配色——丰富 </vt:lpstr>
      <vt:lpstr>PowerPoint 演示文稿</vt:lpstr>
      <vt:lpstr>PowerPoint 演示文稿</vt:lpstr>
      <vt:lpstr>PowerPoint 演示文稿</vt:lpstr>
      <vt:lpstr>基本配色——高雅 </vt:lpstr>
      <vt:lpstr>PowerPoint 演示文稿</vt:lpstr>
      <vt:lpstr>PowerPoint 演示文稿</vt:lpstr>
      <vt:lpstr>PowerPoint 演示文稿</vt:lpstr>
      <vt:lpstr>基本配色——古典 </vt:lpstr>
      <vt:lpstr>PowerPoint 演示文稿</vt:lpstr>
      <vt:lpstr>PowerPoint 演示文稿</vt:lpstr>
      <vt:lpstr>PowerPoint 演示文稿</vt:lpstr>
      <vt:lpstr>基本配色——怀旧 </vt:lpstr>
      <vt:lpstr>PowerPoint 演示文稿</vt:lpstr>
      <vt:lpstr>PowerPoint 演示文稿</vt:lpstr>
      <vt:lpstr>PowerPoint 演示文稿</vt:lpstr>
      <vt:lpstr>基本配色——活力 </vt:lpstr>
      <vt:lpstr>PowerPoint 演示文稿</vt:lpstr>
      <vt:lpstr>PowerPoint 演示文稿</vt:lpstr>
      <vt:lpstr>PowerPoint 演示文稿</vt:lpstr>
      <vt:lpstr>基本配色——可靠 </vt:lpstr>
      <vt:lpstr>PowerPoint 演示文稿</vt:lpstr>
      <vt:lpstr>PowerPoint 演示文稿</vt:lpstr>
      <vt:lpstr>PowerPoint 演示文稿</vt:lpstr>
      <vt:lpstr>基本配色——浪漫 </vt:lpstr>
      <vt:lpstr>PowerPoint 演示文稿</vt:lpstr>
      <vt:lpstr>PowerPoint 演示文稿</vt:lpstr>
      <vt:lpstr>PowerPoint 演示文稿</vt:lpstr>
      <vt:lpstr>基本配色——流行 </vt:lpstr>
      <vt:lpstr>PowerPoint 演示文稿</vt:lpstr>
      <vt:lpstr>PowerPoint 演示文稿</vt:lpstr>
      <vt:lpstr>PowerPoint 演示文稿</vt:lpstr>
      <vt:lpstr>基本配色——平静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anny</cp:lastModifiedBy>
  <cp:revision>5</cp:revision>
  <dcterms:created xsi:type="dcterms:W3CDTF">2020-03-14T11:02:18Z</dcterms:created>
  <dcterms:modified xsi:type="dcterms:W3CDTF">2020-03-14T11:02:18Z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2052-2.0.1.3256</vt:lpwstr>
  </property>
</Properties>
</file>