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6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2" r:id="rId19"/>
    <p:sldId id="26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65" r:id="rId30"/>
  </p:sldIdLst>
  <p:sldSz cx="9144000" cy="6858000" type="screen4x3"/>
  <p:notesSz cx="6845300" cy="91963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99"/>
    <a:srgbClr val="339933"/>
    <a:srgbClr val="660066"/>
    <a:srgbClr val="006666"/>
    <a:srgbClr val="009999"/>
    <a:srgbClr val="33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7" autoAdjust="0"/>
    <p:restoredTop sz="89686" autoAdjust="0"/>
  </p:normalViewPr>
  <p:slideViewPr>
    <p:cSldViewPr>
      <p:cViewPr>
        <p:scale>
          <a:sx n="80" d="100"/>
          <a:sy n="80" d="100"/>
        </p:scale>
        <p:origin x="-1560" y="-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78419-E167-426F-802E-46E09B26D1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BEDB0BC-C1F9-4C28-9516-669D657A1F97}">
      <dgm:prSet phldrT="[文本]"/>
      <dgm:spPr>
        <a:solidFill>
          <a:srgbClr val="7030A0"/>
        </a:solidFill>
      </dgm:spPr>
      <dgm:t>
        <a:bodyPr/>
        <a:lstStyle/>
        <a:p>
          <a:r>
            <a:rPr lang="en-US" altLang="zh-CN" dirty="0" smtClean="0"/>
            <a:t>1</a:t>
          </a:r>
          <a:r>
            <a:rPr lang="zh-CN" altLang="en-US" dirty="0" smtClean="0"/>
            <a:t>、简单易学</a:t>
          </a:r>
          <a:endParaRPr lang="zh-CN" altLang="en-US" dirty="0"/>
        </a:p>
      </dgm:t>
    </dgm:pt>
    <dgm:pt modelId="{9B39DD2B-9CBD-40DE-86AF-F680F5D75FD2}" type="parTrans" cxnId="{1A1023DA-2CAA-496B-AF1D-5AF704A3F105}">
      <dgm:prSet/>
      <dgm:spPr/>
      <dgm:t>
        <a:bodyPr/>
        <a:lstStyle/>
        <a:p>
          <a:endParaRPr lang="zh-CN" altLang="en-US"/>
        </a:p>
      </dgm:t>
    </dgm:pt>
    <dgm:pt modelId="{D820AC2D-B888-4BC5-BB4A-C4A9436F5EEF}" type="sibTrans" cxnId="{1A1023DA-2CAA-496B-AF1D-5AF704A3F105}">
      <dgm:prSet/>
      <dgm:spPr/>
      <dgm:t>
        <a:bodyPr/>
        <a:lstStyle/>
        <a:p>
          <a:endParaRPr lang="zh-CN" altLang="en-US"/>
        </a:p>
      </dgm:t>
    </dgm:pt>
    <dgm:pt modelId="{529930D3-7414-42D6-98E4-237C745AD419}">
      <dgm:prSet phldrT="[文本]"/>
      <dgm:spPr>
        <a:solidFill>
          <a:srgbClr val="7030A0"/>
        </a:solidFill>
      </dgm:spPr>
      <dgm:t>
        <a:bodyPr/>
        <a:lstStyle/>
        <a:p>
          <a:r>
            <a:rPr lang="en-US" altLang="zh-CN" dirty="0" smtClean="0"/>
            <a:t>2</a:t>
          </a:r>
          <a:r>
            <a:rPr lang="zh-CN" altLang="en-US" dirty="0" smtClean="0"/>
            <a:t>、大量的功能类库支持</a:t>
          </a:r>
          <a:endParaRPr lang="zh-CN" altLang="en-US" dirty="0"/>
        </a:p>
      </dgm:t>
    </dgm:pt>
    <dgm:pt modelId="{27622D41-DA4A-4D48-BA57-C5D3B8232876}" type="parTrans" cxnId="{B5C3A343-6708-4FCB-B3E9-C36F2B49A324}">
      <dgm:prSet/>
      <dgm:spPr/>
      <dgm:t>
        <a:bodyPr/>
        <a:lstStyle/>
        <a:p>
          <a:endParaRPr lang="zh-CN" altLang="en-US"/>
        </a:p>
      </dgm:t>
    </dgm:pt>
    <dgm:pt modelId="{FD7A4CFD-6322-4984-9C81-EA09C26241D7}" type="sibTrans" cxnId="{B5C3A343-6708-4FCB-B3E9-C36F2B49A324}">
      <dgm:prSet/>
      <dgm:spPr/>
      <dgm:t>
        <a:bodyPr/>
        <a:lstStyle/>
        <a:p>
          <a:endParaRPr lang="zh-CN" altLang="en-US"/>
        </a:p>
      </dgm:t>
    </dgm:pt>
    <dgm:pt modelId="{199BF2D5-CBE7-4B57-A2E2-1848BCC89121}">
      <dgm:prSet phldrT="[文本]"/>
      <dgm:spPr>
        <a:solidFill>
          <a:srgbClr val="7030A0"/>
        </a:solidFill>
      </dgm:spPr>
      <dgm:t>
        <a:bodyPr/>
        <a:lstStyle/>
        <a:p>
          <a:r>
            <a:rPr lang="en-US" altLang="zh-CN" dirty="0" smtClean="0"/>
            <a:t>4</a:t>
          </a:r>
          <a:r>
            <a:rPr lang="zh-CN" altLang="en-US" dirty="0" smtClean="0"/>
            <a:t>、跨平台移植性</a:t>
          </a:r>
          <a:endParaRPr lang="zh-CN" altLang="en-US" dirty="0"/>
        </a:p>
      </dgm:t>
    </dgm:pt>
    <dgm:pt modelId="{BE8BF16F-8332-4BE7-A681-541BBB752BBF}" type="parTrans" cxnId="{24121B78-323E-4D47-AADE-C0CCA3503BB5}">
      <dgm:prSet/>
      <dgm:spPr/>
      <dgm:t>
        <a:bodyPr/>
        <a:lstStyle/>
        <a:p>
          <a:endParaRPr lang="zh-CN" altLang="en-US"/>
        </a:p>
      </dgm:t>
    </dgm:pt>
    <dgm:pt modelId="{755BA37A-0C59-4E3B-9169-7E292406E914}" type="sibTrans" cxnId="{24121B78-323E-4D47-AADE-C0CCA3503BB5}">
      <dgm:prSet/>
      <dgm:spPr/>
      <dgm:t>
        <a:bodyPr/>
        <a:lstStyle/>
        <a:p>
          <a:endParaRPr lang="zh-CN" altLang="en-US"/>
        </a:p>
      </dgm:t>
    </dgm:pt>
    <dgm:pt modelId="{A0FD33E6-FCE9-4A12-BF2B-C1DA0E5DF0BF}">
      <dgm:prSet phldrT="[文本]"/>
      <dgm:spPr>
        <a:solidFill>
          <a:srgbClr val="7030A0"/>
        </a:solidFill>
      </dgm:spPr>
      <dgm:t>
        <a:bodyPr/>
        <a:lstStyle/>
        <a:p>
          <a:r>
            <a:rPr lang="en-US" altLang="zh-CN" dirty="0" smtClean="0"/>
            <a:t>3</a:t>
          </a:r>
          <a:r>
            <a:rPr lang="zh-CN" altLang="en-US" dirty="0" smtClean="0"/>
            <a:t>、语言兼容性</a:t>
          </a:r>
          <a:endParaRPr lang="zh-CN" altLang="en-US" dirty="0"/>
        </a:p>
      </dgm:t>
    </dgm:pt>
    <dgm:pt modelId="{64EE1A9A-E5E9-4928-98C8-F4F6E78CA8BA}" type="parTrans" cxnId="{2083F3F1-2D0C-46C2-A2B7-B5A67435C6A5}">
      <dgm:prSet/>
      <dgm:spPr/>
      <dgm:t>
        <a:bodyPr/>
        <a:lstStyle/>
        <a:p>
          <a:endParaRPr lang="zh-CN" altLang="en-US"/>
        </a:p>
      </dgm:t>
    </dgm:pt>
    <dgm:pt modelId="{14ADD580-83A3-4E4C-BFB1-3AF9BFB4CA6C}" type="sibTrans" cxnId="{2083F3F1-2D0C-46C2-A2B7-B5A67435C6A5}">
      <dgm:prSet/>
      <dgm:spPr/>
      <dgm:t>
        <a:bodyPr/>
        <a:lstStyle/>
        <a:p>
          <a:endParaRPr lang="zh-CN" altLang="en-US"/>
        </a:p>
      </dgm:t>
    </dgm:pt>
    <dgm:pt modelId="{51700C94-241C-4208-BE14-8837C54F1B92}">
      <dgm:prSet phldrT="[文本]"/>
      <dgm:spPr>
        <a:solidFill>
          <a:srgbClr val="7030A0"/>
        </a:solidFill>
      </dgm:spPr>
      <dgm:t>
        <a:bodyPr/>
        <a:lstStyle/>
        <a:p>
          <a:r>
            <a:rPr lang="en-US" altLang="zh-CN" dirty="0" smtClean="0"/>
            <a:t>5</a:t>
          </a:r>
          <a:r>
            <a:rPr lang="zh-CN" altLang="en-US" dirty="0" smtClean="0"/>
            <a:t>、代码开源</a:t>
          </a:r>
          <a:endParaRPr lang="zh-CN" altLang="en-US" dirty="0"/>
        </a:p>
      </dgm:t>
    </dgm:pt>
    <dgm:pt modelId="{698CA30C-C2E4-4060-927E-1E6026AE0A86}" type="parTrans" cxnId="{8463AC14-6FCE-4605-AFA7-5990BCF1A819}">
      <dgm:prSet/>
      <dgm:spPr/>
      <dgm:t>
        <a:bodyPr/>
        <a:lstStyle/>
        <a:p>
          <a:endParaRPr lang="zh-CN" altLang="en-US"/>
        </a:p>
      </dgm:t>
    </dgm:pt>
    <dgm:pt modelId="{E15F8EDB-15AB-40C4-9B8D-D8DFB1E0AE07}" type="sibTrans" cxnId="{8463AC14-6FCE-4605-AFA7-5990BCF1A819}">
      <dgm:prSet/>
      <dgm:spPr/>
      <dgm:t>
        <a:bodyPr/>
        <a:lstStyle/>
        <a:p>
          <a:endParaRPr lang="zh-CN" altLang="en-US"/>
        </a:p>
      </dgm:t>
    </dgm:pt>
    <dgm:pt modelId="{84DD85B6-C106-42A0-A74B-E848299F1CD6}" type="pres">
      <dgm:prSet presAssocID="{68E78419-E167-426F-802E-46E09B26D1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3699EE6-C223-4386-A545-442FBC3553F0}" type="pres">
      <dgm:prSet presAssocID="{CBEDB0BC-C1F9-4C28-9516-669D657A1F97}" presName="parentLin" presStyleCnt="0"/>
      <dgm:spPr/>
    </dgm:pt>
    <dgm:pt modelId="{6661B02A-F34B-4C58-8B0F-C6220AFF44A2}" type="pres">
      <dgm:prSet presAssocID="{CBEDB0BC-C1F9-4C28-9516-669D657A1F97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E7A94C4F-6009-46FC-AE64-78D0F37861A2}" type="pres">
      <dgm:prSet presAssocID="{CBEDB0BC-C1F9-4C28-9516-669D657A1F9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9A8CA5-A275-46C6-AF5F-73C6B8836ECE}" type="pres">
      <dgm:prSet presAssocID="{CBEDB0BC-C1F9-4C28-9516-669D657A1F97}" presName="negativeSpace" presStyleCnt="0"/>
      <dgm:spPr/>
    </dgm:pt>
    <dgm:pt modelId="{A66488A7-54B7-4896-91BD-6ED507A0D42B}" type="pres">
      <dgm:prSet presAssocID="{CBEDB0BC-C1F9-4C28-9516-669D657A1F97}" presName="childText" presStyleLbl="conFgAcc1" presStyleIdx="0" presStyleCnt="5">
        <dgm:presLayoutVars>
          <dgm:bulletEnabled val="1"/>
        </dgm:presLayoutVars>
      </dgm:prSet>
      <dgm:spPr/>
    </dgm:pt>
    <dgm:pt modelId="{286DB9F7-08D1-40D8-8342-15E68E3A79E0}" type="pres">
      <dgm:prSet presAssocID="{D820AC2D-B888-4BC5-BB4A-C4A9436F5EEF}" presName="spaceBetweenRectangles" presStyleCnt="0"/>
      <dgm:spPr/>
    </dgm:pt>
    <dgm:pt modelId="{B159B0CD-6AFB-435B-A053-DBA7A7ACB7C2}" type="pres">
      <dgm:prSet presAssocID="{529930D3-7414-42D6-98E4-237C745AD419}" presName="parentLin" presStyleCnt="0"/>
      <dgm:spPr/>
    </dgm:pt>
    <dgm:pt modelId="{B16D8132-0A7A-4F1F-97D2-7C1307521354}" type="pres">
      <dgm:prSet presAssocID="{529930D3-7414-42D6-98E4-237C745AD419}" presName="parentLeftMargin" presStyleLbl="node1" presStyleIdx="0" presStyleCnt="5"/>
      <dgm:spPr/>
      <dgm:t>
        <a:bodyPr/>
        <a:lstStyle/>
        <a:p>
          <a:endParaRPr lang="zh-CN" altLang="en-US"/>
        </a:p>
      </dgm:t>
    </dgm:pt>
    <dgm:pt modelId="{CA51E377-AF68-4207-9CE8-F93AFC25B373}" type="pres">
      <dgm:prSet presAssocID="{529930D3-7414-42D6-98E4-237C745AD41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577531-3B30-4D44-B323-129811CE0FAD}" type="pres">
      <dgm:prSet presAssocID="{529930D3-7414-42D6-98E4-237C745AD419}" presName="negativeSpace" presStyleCnt="0"/>
      <dgm:spPr/>
    </dgm:pt>
    <dgm:pt modelId="{6E6C9F8A-815C-4320-AAED-45B66928B6D0}" type="pres">
      <dgm:prSet presAssocID="{529930D3-7414-42D6-98E4-237C745AD419}" presName="childText" presStyleLbl="conFgAcc1" presStyleIdx="1" presStyleCnt="5">
        <dgm:presLayoutVars>
          <dgm:bulletEnabled val="1"/>
        </dgm:presLayoutVars>
      </dgm:prSet>
      <dgm:spPr/>
    </dgm:pt>
    <dgm:pt modelId="{70C4C155-6009-4927-805A-5158E41E39DA}" type="pres">
      <dgm:prSet presAssocID="{FD7A4CFD-6322-4984-9C81-EA09C26241D7}" presName="spaceBetweenRectangles" presStyleCnt="0"/>
      <dgm:spPr/>
    </dgm:pt>
    <dgm:pt modelId="{2A249121-BC36-4265-86E6-B0A11635AD12}" type="pres">
      <dgm:prSet presAssocID="{A0FD33E6-FCE9-4A12-BF2B-C1DA0E5DF0BF}" presName="parentLin" presStyleCnt="0"/>
      <dgm:spPr/>
    </dgm:pt>
    <dgm:pt modelId="{B5F201AA-F02A-467E-B025-E95EE48B5310}" type="pres">
      <dgm:prSet presAssocID="{A0FD33E6-FCE9-4A12-BF2B-C1DA0E5DF0BF}" presName="parentLeftMargin" presStyleLbl="node1" presStyleIdx="1" presStyleCnt="5"/>
      <dgm:spPr/>
      <dgm:t>
        <a:bodyPr/>
        <a:lstStyle/>
        <a:p>
          <a:endParaRPr lang="zh-CN" altLang="en-US"/>
        </a:p>
      </dgm:t>
    </dgm:pt>
    <dgm:pt modelId="{3832003C-EE25-480A-8F0E-85F586FE3A38}" type="pres">
      <dgm:prSet presAssocID="{A0FD33E6-FCE9-4A12-BF2B-C1DA0E5DF0B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C55507A-319B-4697-9272-D787D4DFAA12}" type="pres">
      <dgm:prSet presAssocID="{A0FD33E6-FCE9-4A12-BF2B-C1DA0E5DF0BF}" presName="negativeSpace" presStyleCnt="0"/>
      <dgm:spPr/>
    </dgm:pt>
    <dgm:pt modelId="{03E20488-8D4C-4855-9A7C-D95F3029DF6E}" type="pres">
      <dgm:prSet presAssocID="{A0FD33E6-FCE9-4A12-BF2B-C1DA0E5DF0BF}" presName="childText" presStyleLbl="conFgAcc1" presStyleIdx="2" presStyleCnt="5">
        <dgm:presLayoutVars>
          <dgm:bulletEnabled val="1"/>
        </dgm:presLayoutVars>
      </dgm:prSet>
      <dgm:spPr/>
    </dgm:pt>
    <dgm:pt modelId="{20BFDDD0-56A1-4BD8-B502-C6BDC05E77C5}" type="pres">
      <dgm:prSet presAssocID="{14ADD580-83A3-4E4C-BFB1-3AF9BFB4CA6C}" presName="spaceBetweenRectangles" presStyleCnt="0"/>
      <dgm:spPr/>
    </dgm:pt>
    <dgm:pt modelId="{E196E288-B0FD-4640-BB01-48F1F38858C2}" type="pres">
      <dgm:prSet presAssocID="{199BF2D5-CBE7-4B57-A2E2-1848BCC89121}" presName="parentLin" presStyleCnt="0"/>
      <dgm:spPr/>
    </dgm:pt>
    <dgm:pt modelId="{2F6365CB-3C0F-4D09-B18C-D51E2F07EFA5}" type="pres">
      <dgm:prSet presAssocID="{199BF2D5-CBE7-4B57-A2E2-1848BCC89121}" presName="parentLeftMargin" presStyleLbl="node1" presStyleIdx="2" presStyleCnt="5"/>
      <dgm:spPr/>
      <dgm:t>
        <a:bodyPr/>
        <a:lstStyle/>
        <a:p>
          <a:endParaRPr lang="zh-CN" altLang="en-US"/>
        </a:p>
      </dgm:t>
    </dgm:pt>
    <dgm:pt modelId="{13DA804F-34DE-4BA7-B890-3327513AE944}" type="pres">
      <dgm:prSet presAssocID="{199BF2D5-CBE7-4B57-A2E2-1848BCC8912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50071CD-5AAD-45B3-A49D-C9C195F23720}" type="pres">
      <dgm:prSet presAssocID="{199BF2D5-CBE7-4B57-A2E2-1848BCC89121}" presName="negativeSpace" presStyleCnt="0"/>
      <dgm:spPr/>
    </dgm:pt>
    <dgm:pt modelId="{E3200433-3569-4453-934F-6864B0580681}" type="pres">
      <dgm:prSet presAssocID="{199BF2D5-CBE7-4B57-A2E2-1848BCC89121}" presName="childText" presStyleLbl="conFgAcc1" presStyleIdx="3" presStyleCnt="5">
        <dgm:presLayoutVars>
          <dgm:bulletEnabled val="1"/>
        </dgm:presLayoutVars>
      </dgm:prSet>
      <dgm:spPr/>
    </dgm:pt>
    <dgm:pt modelId="{81A9E39B-B806-40F5-B81E-069FAECBF7A7}" type="pres">
      <dgm:prSet presAssocID="{755BA37A-0C59-4E3B-9169-7E292406E914}" presName="spaceBetweenRectangles" presStyleCnt="0"/>
      <dgm:spPr/>
    </dgm:pt>
    <dgm:pt modelId="{D9B2B8DE-B9D8-4431-ADAE-7A10D500E5F0}" type="pres">
      <dgm:prSet presAssocID="{51700C94-241C-4208-BE14-8837C54F1B92}" presName="parentLin" presStyleCnt="0"/>
      <dgm:spPr/>
    </dgm:pt>
    <dgm:pt modelId="{6CF98A99-CBDE-47E2-9283-7CE97F9A712A}" type="pres">
      <dgm:prSet presAssocID="{51700C94-241C-4208-BE14-8837C54F1B92}" presName="parentLeftMargin" presStyleLbl="node1" presStyleIdx="3" presStyleCnt="5"/>
      <dgm:spPr/>
      <dgm:t>
        <a:bodyPr/>
        <a:lstStyle/>
        <a:p>
          <a:endParaRPr lang="zh-CN" altLang="en-US"/>
        </a:p>
      </dgm:t>
    </dgm:pt>
    <dgm:pt modelId="{3D548078-B467-463B-8CBE-972D10AAC8A9}" type="pres">
      <dgm:prSet presAssocID="{51700C94-241C-4208-BE14-8837C54F1B9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41CEA3-BC92-4C43-82C6-81B846998405}" type="pres">
      <dgm:prSet presAssocID="{51700C94-241C-4208-BE14-8837C54F1B92}" presName="negativeSpace" presStyleCnt="0"/>
      <dgm:spPr/>
    </dgm:pt>
    <dgm:pt modelId="{60796D5D-E35A-4D9D-8E1B-790551608305}" type="pres">
      <dgm:prSet presAssocID="{51700C94-241C-4208-BE14-8837C54F1B9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1A1023DA-2CAA-496B-AF1D-5AF704A3F105}" srcId="{68E78419-E167-426F-802E-46E09B26D123}" destId="{CBEDB0BC-C1F9-4C28-9516-669D657A1F97}" srcOrd="0" destOrd="0" parTransId="{9B39DD2B-9CBD-40DE-86AF-F680F5D75FD2}" sibTransId="{D820AC2D-B888-4BC5-BB4A-C4A9436F5EEF}"/>
    <dgm:cxn modelId="{8463AC14-6FCE-4605-AFA7-5990BCF1A819}" srcId="{68E78419-E167-426F-802E-46E09B26D123}" destId="{51700C94-241C-4208-BE14-8837C54F1B92}" srcOrd="4" destOrd="0" parTransId="{698CA30C-C2E4-4060-927E-1E6026AE0A86}" sibTransId="{E15F8EDB-15AB-40C4-9B8D-D8DFB1E0AE07}"/>
    <dgm:cxn modelId="{2E072E8A-D414-47B1-9AF7-93B8885265D7}" type="presOf" srcId="{68E78419-E167-426F-802E-46E09B26D123}" destId="{84DD85B6-C106-42A0-A74B-E848299F1CD6}" srcOrd="0" destOrd="0" presId="urn:microsoft.com/office/officeart/2005/8/layout/list1"/>
    <dgm:cxn modelId="{BB2A0C47-BD28-41D5-BEA3-2E6ACB33A43E}" type="presOf" srcId="{CBEDB0BC-C1F9-4C28-9516-669D657A1F97}" destId="{6661B02A-F34B-4C58-8B0F-C6220AFF44A2}" srcOrd="0" destOrd="0" presId="urn:microsoft.com/office/officeart/2005/8/layout/list1"/>
    <dgm:cxn modelId="{5705022E-ECE7-418F-832E-96BE10564B00}" type="presOf" srcId="{A0FD33E6-FCE9-4A12-BF2B-C1DA0E5DF0BF}" destId="{3832003C-EE25-480A-8F0E-85F586FE3A38}" srcOrd="1" destOrd="0" presId="urn:microsoft.com/office/officeart/2005/8/layout/list1"/>
    <dgm:cxn modelId="{94E15880-3CF0-4ACC-9AF7-7C13EDD7D4B2}" type="presOf" srcId="{CBEDB0BC-C1F9-4C28-9516-669D657A1F97}" destId="{E7A94C4F-6009-46FC-AE64-78D0F37861A2}" srcOrd="1" destOrd="0" presId="urn:microsoft.com/office/officeart/2005/8/layout/list1"/>
    <dgm:cxn modelId="{B5C3A343-6708-4FCB-B3E9-C36F2B49A324}" srcId="{68E78419-E167-426F-802E-46E09B26D123}" destId="{529930D3-7414-42D6-98E4-237C745AD419}" srcOrd="1" destOrd="0" parTransId="{27622D41-DA4A-4D48-BA57-C5D3B8232876}" sibTransId="{FD7A4CFD-6322-4984-9C81-EA09C26241D7}"/>
    <dgm:cxn modelId="{F2F9593E-C2D9-4899-9AFC-444B47E65F15}" type="presOf" srcId="{199BF2D5-CBE7-4B57-A2E2-1848BCC89121}" destId="{2F6365CB-3C0F-4D09-B18C-D51E2F07EFA5}" srcOrd="0" destOrd="0" presId="urn:microsoft.com/office/officeart/2005/8/layout/list1"/>
    <dgm:cxn modelId="{49BF7FDF-1740-48F3-A8BD-C548E82E5783}" type="presOf" srcId="{51700C94-241C-4208-BE14-8837C54F1B92}" destId="{6CF98A99-CBDE-47E2-9283-7CE97F9A712A}" srcOrd="0" destOrd="0" presId="urn:microsoft.com/office/officeart/2005/8/layout/list1"/>
    <dgm:cxn modelId="{24121B78-323E-4D47-AADE-C0CCA3503BB5}" srcId="{68E78419-E167-426F-802E-46E09B26D123}" destId="{199BF2D5-CBE7-4B57-A2E2-1848BCC89121}" srcOrd="3" destOrd="0" parTransId="{BE8BF16F-8332-4BE7-A681-541BBB752BBF}" sibTransId="{755BA37A-0C59-4E3B-9169-7E292406E914}"/>
    <dgm:cxn modelId="{2083F3F1-2D0C-46C2-A2B7-B5A67435C6A5}" srcId="{68E78419-E167-426F-802E-46E09B26D123}" destId="{A0FD33E6-FCE9-4A12-BF2B-C1DA0E5DF0BF}" srcOrd="2" destOrd="0" parTransId="{64EE1A9A-E5E9-4928-98C8-F4F6E78CA8BA}" sibTransId="{14ADD580-83A3-4E4C-BFB1-3AF9BFB4CA6C}"/>
    <dgm:cxn modelId="{1DED1427-27AE-4E07-B14D-B522DFDA37CA}" type="presOf" srcId="{A0FD33E6-FCE9-4A12-BF2B-C1DA0E5DF0BF}" destId="{B5F201AA-F02A-467E-B025-E95EE48B5310}" srcOrd="0" destOrd="0" presId="urn:microsoft.com/office/officeart/2005/8/layout/list1"/>
    <dgm:cxn modelId="{05E3F4AB-6291-43EF-B4B7-A847D03DD99A}" type="presOf" srcId="{529930D3-7414-42D6-98E4-237C745AD419}" destId="{CA51E377-AF68-4207-9CE8-F93AFC25B373}" srcOrd="1" destOrd="0" presId="urn:microsoft.com/office/officeart/2005/8/layout/list1"/>
    <dgm:cxn modelId="{79C6A2C1-D32A-402D-BF7A-7F9CD1BAA009}" type="presOf" srcId="{529930D3-7414-42D6-98E4-237C745AD419}" destId="{B16D8132-0A7A-4F1F-97D2-7C1307521354}" srcOrd="0" destOrd="0" presId="urn:microsoft.com/office/officeart/2005/8/layout/list1"/>
    <dgm:cxn modelId="{B4374799-E4E4-4B67-96CE-F89CDDDA7072}" type="presOf" srcId="{199BF2D5-CBE7-4B57-A2E2-1848BCC89121}" destId="{13DA804F-34DE-4BA7-B890-3327513AE944}" srcOrd="1" destOrd="0" presId="urn:microsoft.com/office/officeart/2005/8/layout/list1"/>
    <dgm:cxn modelId="{F696A715-C11F-4852-AE12-8E665F0F788A}" type="presOf" srcId="{51700C94-241C-4208-BE14-8837C54F1B92}" destId="{3D548078-B467-463B-8CBE-972D10AAC8A9}" srcOrd="1" destOrd="0" presId="urn:microsoft.com/office/officeart/2005/8/layout/list1"/>
    <dgm:cxn modelId="{2903568E-34AD-49D7-87C9-F059C160762D}" type="presParOf" srcId="{84DD85B6-C106-42A0-A74B-E848299F1CD6}" destId="{23699EE6-C223-4386-A545-442FBC3553F0}" srcOrd="0" destOrd="0" presId="urn:microsoft.com/office/officeart/2005/8/layout/list1"/>
    <dgm:cxn modelId="{640F31E8-95EB-4171-87B0-D6B70416FA99}" type="presParOf" srcId="{23699EE6-C223-4386-A545-442FBC3553F0}" destId="{6661B02A-F34B-4C58-8B0F-C6220AFF44A2}" srcOrd="0" destOrd="0" presId="urn:microsoft.com/office/officeart/2005/8/layout/list1"/>
    <dgm:cxn modelId="{BA565DE2-C654-4ED4-B355-2FA580B1C20B}" type="presParOf" srcId="{23699EE6-C223-4386-A545-442FBC3553F0}" destId="{E7A94C4F-6009-46FC-AE64-78D0F37861A2}" srcOrd="1" destOrd="0" presId="urn:microsoft.com/office/officeart/2005/8/layout/list1"/>
    <dgm:cxn modelId="{FD06031D-3A09-4BA2-99B7-E93E0891297B}" type="presParOf" srcId="{84DD85B6-C106-42A0-A74B-E848299F1CD6}" destId="{929A8CA5-A275-46C6-AF5F-73C6B8836ECE}" srcOrd="1" destOrd="0" presId="urn:microsoft.com/office/officeart/2005/8/layout/list1"/>
    <dgm:cxn modelId="{7B217B41-ADD1-41FC-B0CF-8FCF2E855B0C}" type="presParOf" srcId="{84DD85B6-C106-42A0-A74B-E848299F1CD6}" destId="{A66488A7-54B7-4896-91BD-6ED507A0D42B}" srcOrd="2" destOrd="0" presId="urn:microsoft.com/office/officeart/2005/8/layout/list1"/>
    <dgm:cxn modelId="{EF80FD0F-AF8F-4ABE-ABE2-A9ADA564DC5C}" type="presParOf" srcId="{84DD85B6-C106-42A0-A74B-E848299F1CD6}" destId="{286DB9F7-08D1-40D8-8342-15E68E3A79E0}" srcOrd="3" destOrd="0" presId="urn:microsoft.com/office/officeart/2005/8/layout/list1"/>
    <dgm:cxn modelId="{4F83D46A-0739-465C-931D-9C83906A80A7}" type="presParOf" srcId="{84DD85B6-C106-42A0-A74B-E848299F1CD6}" destId="{B159B0CD-6AFB-435B-A053-DBA7A7ACB7C2}" srcOrd="4" destOrd="0" presId="urn:microsoft.com/office/officeart/2005/8/layout/list1"/>
    <dgm:cxn modelId="{3BB9E831-FF14-4587-817A-E71C2E5CDDA1}" type="presParOf" srcId="{B159B0CD-6AFB-435B-A053-DBA7A7ACB7C2}" destId="{B16D8132-0A7A-4F1F-97D2-7C1307521354}" srcOrd="0" destOrd="0" presId="urn:microsoft.com/office/officeart/2005/8/layout/list1"/>
    <dgm:cxn modelId="{65A8BF24-3512-4735-B794-47AEAD94C569}" type="presParOf" srcId="{B159B0CD-6AFB-435B-A053-DBA7A7ACB7C2}" destId="{CA51E377-AF68-4207-9CE8-F93AFC25B373}" srcOrd="1" destOrd="0" presId="urn:microsoft.com/office/officeart/2005/8/layout/list1"/>
    <dgm:cxn modelId="{3410B1D2-D69C-407C-A72F-40A5326E3249}" type="presParOf" srcId="{84DD85B6-C106-42A0-A74B-E848299F1CD6}" destId="{EC577531-3B30-4D44-B323-129811CE0FAD}" srcOrd="5" destOrd="0" presId="urn:microsoft.com/office/officeart/2005/8/layout/list1"/>
    <dgm:cxn modelId="{BB88741D-5CB9-49F9-8A41-718CBA597474}" type="presParOf" srcId="{84DD85B6-C106-42A0-A74B-E848299F1CD6}" destId="{6E6C9F8A-815C-4320-AAED-45B66928B6D0}" srcOrd="6" destOrd="0" presId="urn:microsoft.com/office/officeart/2005/8/layout/list1"/>
    <dgm:cxn modelId="{A59A6054-13BB-4D85-BE5C-78F1AB82896C}" type="presParOf" srcId="{84DD85B6-C106-42A0-A74B-E848299F1CD6}" destId="{70C4C155-6009-4927-805A-5158E41E39DA}" srcOrd="7" destOrd="0" presId="urn:microsoft.com/office/officeart/2005/8/layout/list1"/>
    <dgm:cxn modelId="{BF62F56B-597F-4C43-8A6C-9E866597505E}" type="presParOf" srcId="{84DD85B6-C106-42A0-A74B-E848299F1CD6}" destId="{2A249121-BC36-4265-86E6-B0A11635AD12}" srcOrd="8" destOrd="0" presId="urn:microsoft.com/office/officeart/2005/8/layout/list1"/>
    <dgm:cxn modelId="{471109D6-4A7F-412D-A88A-F28C255079A6}" type="presParOf" srcId="{2A249121-BC36-4265-86E6-B0A11635AD12}" destId="{B5F201AA-F02A-467E-B025-E95EE48B5310}" srcOrd="0" destOrd="0" presId="urn:microsoft.com/office/officeart/2005/8/layout/list1"/>
    <dgm:cxn modelId="{A5CB64CF-E25E-4E40-9852-F80489677BBC}" type="presParOf" srcId="{2A249121-BC36-4265-86E6-B0A11635AD12}" destId="{3832003C-EE25-480A-8F0E-85F586FE3A38}" srcOrd="1" destOrd="0" presId="urn:microsoft.com/office/officeart/2005/8/layout/list1"/>
    <dgm:cxn modelId="{ACF04346-80E4-4D43-BC6D-8FD6DF9BBA56}" type="presParOf" srcId="{84DD85B6-C106-42A0-A74B-E848299F1CD6}" destId="{0C55507A-319B-4697-9272-D787D4DFAA12}" srcOrd="9" destOrd="0" presId="urn:microsoft.com/office/officeart/2005/8/layout/list1"/>
    <dgm:cxn modelId="{72D17C90-0FD2-43E9-A8F8-33DCCFDC0715}" type="presParOf" srcId="{84DD85B6-C106-42A0-A74B-E848299F1CD6}" destId="{03E20488-8D4C-4855-9A7C-D95F3029DF6E}" srcOrd="10" destOrd="0" presId="urn:microsoft.com/office/officeart/2005/8/layout/list1"/>
    <dgm:cxn modelId="{9D7D0BDE-93A8-40D6-8879-3C79573DC520}" type="presParOf" srcId="{84DD85B6-C106-42A0-A74B-E848299F1CD6}" destId="{20BFDDD0-56A1-4BD8-B502-C6BDC05E77C5}" srcOrd="11" destOrd="0" presId="urn:microsoft.com/office/officeart/2005/8/layout/list1"/>
    <dgm:cxn modelId="{A0DCDE25-AD92-4893-9122-3529D7DD13E7}" type="presParOf" srcId="{84DD85B6-C106-42A0-A74B-E848299F1CD6}" destId="{E196E288-B0FD-4640-BB01-48F1F38858C2}" srcOrd="12" destOrd="0" presId="urn:microsoft.com/office/officeart/2005/8/layout/list1"/>
    <dgm:cxn modelId="{AF508E8D-7F39-466E-B957-06ACBE6B967F}" type="presParOf" srcId="{E196E288-B0FD-4640-BB01-48F1F38858C2}" destId="{2F6365CB-3C0F-4D09-B18C-D51E2F07EFA5}" srcOrd="0" destOrd="0" presId="urn:microsoft.com/office/officeart/2005/8/layout/list1"/>
    <dgm:cxn modelId="{40233843-FF88-471F-AC58-88334A413BA3}" type="presParOf" srcId="{E196E288-B0FD-4640-BB01-48F1F38858C2}" destId="{13DA804F-34DE-4BA7-B890-3327513AE944}" srcOrd="1" destOrd="0" presId="urn:microsoft.com/office/officeart/2005/8/layout/list1"/>
    <dgm:cxn modelId="{81111546-BA96-4629-90FA-ABF37B4D0FD7}" type="presParOf" srcId="{84DD85B6-C106-42A0-A74B-E848299F1CD6}" destId="{750071CD-5AAD-45B3-A49D-C9C195F23720}" srcOrd="13" destOrd="0" presId="urn:microsoft.com/office/officeart/2005/8/layout/list1"/>
    <dgm:cxn modelId="{66EA386C-7DD3-4F54-A20B-FF111240A7C8}" type="presParOf" srcId="{84DD85B6-C106-42A0-A74B-E848299F1CD6}" destId="{E3200433-3569-4453-934F-6864B0580681}" srcOrd="14" destOrd="0" presId="urn:microsoft.com/office/officeart/2005/8/layout/list1"/>
    <dgm:cxn modelId="{3B5F1F75-CB10-48EF-9AEB-2AA134FE0619}" type="presParOf" srcId="{84DD85B6-C106-42A0-A74B-E848299F1CD6}" destId="{81A9E39B-B806-40F5-B81E-069FAECBF7A7}" srcOrd="15" destOrd="0" presId="urn:microsoft.com/office/officeart/2005/8/layout/list1"/>
    <dgm:cxn modelId="{246DE3AF-864C-4C8A-813D-F712F2FF382A}" type="presParOf" srcId="{84DD85B6-C106-42A0-A74B-E848299F1CD6}" destId="{D9B2B8DE-B9D8-4431-ADAE-7A10D500E5F0}" srcOrd="16" destOrd="0" presId="urn:microsoft.com/office/officeart/2005/8/layout/list1"/>
    <dgm:cxn modelId="{437813E5-91BB-4E13-B7A3-64F004F5D37E}" type="presParOf" srcId="{D9B2B8DE-B9D8-4431-ADAE-7A10D500E5F0}" destId="{6CF98A99-CBDE-47E2-9283-7CE97F9A712A}" srcOrd="0" destOrd="0" presId="urn:microsoft.com/office/officeart/2005/8/layout/list1"/>
    <dgm:cxn modelId="{6F233E4A-3501-4AD5-80C5-C5205129252B}" type="presParOf" srcId="{D9B2B8DE-B9D8-4431-ADAE-7A10D500E5F0}" destId="{3D548078-B467-463B-8CBE-972D10AAC8A9}" srcOrd="1" destOrd="0" presId="urn:microsoft.com/office/officeart/2005/8/layout/list1"/>
    <dgm:cxn modelId="{9456BA05-01B2-41C7-8A7B-F7E94398A787}" type="presParOf" srcId="{84DD85B6-C106-42A0-A74B-E848299F1CD6}" destId="{D641CEA3-BC92-4C43-82C6-81B846998405}" srcOrd="17" destOrd="0" presId="urn:microsoft.com/office/officeart/2005/8/layout/list1"/>
    <dgm:cxn modelId="{72AF2BE3-C519-43DC-A428-BED62236A53A}" type="presParOf" srcId="{84DD85B6-C106-42A0-A74B-E848299F1CD6}" destId="{60796D5D-E35A-4D9D-8E1B-79055160830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6488A7-54B7-4896-91BD-6ED507A0D42B}">
      <dsp:nvSpPr>
        <dsp:cNvPr id="0" name=""/>
        <dsp:cNvSpPr/>
      </dsp:nvSpPr>
      <dsp:spPr>
        <a:xfrm>
          <a:off x="0" y="348736"/>
          <a:ext cx="67754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94C4F-6009-46FC-AE64-78D0F37861A2}">
      <dsp:nvSpPr>
        <dsp:cNvPr id="0" name=""/>
        <dsp:cNvSpPr/>
      </dsp:nvSpPr>
      <dsp:spPr>
        <a:xfrm>
          <a:off x="338772" y="83056"/>
          <a:ext cx="4742815" cy="5313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267" tIns="0" rIns="17926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1</a:t>
          </a:r>
          <a:r>
            <a:rPr lang="zh-CN" altLang="en-US" sz="1800" kern="1200" dirty="0" smtClean="0"/>
            <a:t>、简单易学</a:t>
          </a:r>
          <a:endParaRPr lang="zh-CN" altLang="en-US" sz="1800" kern="1200" dirty="0"/>
        </a:p>
      </dsp:txBody>
      <dsp:txXfrm>
        <a:off x="364711" y="108995"/>
        <a:ext cx="4690937" cy="479482"/>
      </dsp:txXfrm>
    </dsp:sp>
    <dsp:sp modelId="{6E6C9F8A-815C-4320-AAED-45B66928B6D0}">
      <dsp:nvSpPr>
        <dsp:cNvPr id="0" name=""/>
        <dsp:cNvSpPr/>
      </dsp:nvSpPr>
      <dsp:spPr>
        <a:xfrm>
          <a:off x="0" y="1165216"/>
          <a:ext cx="67754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1E377-AF68-4207-9CE8-F93AFC25B373}">
      <dsp:nvSpPr>
        <dsp:cNvPr id="0" name=""/>
        <dsp:cNvSpPr/>
      </dsp:nvSpPr>
      <dsp:spPr>
        <a:xfrm>
          <a:off x="338772" y="899536"/>
          <a:ext cx="4742815" cy="5313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267" tIns="0" rIns="17926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2</a:t>
          </a:r>
          <a:r>
            <a:rPr lang="zh-CN" altLang="en-US" sz="1800" kern="1200" dirty="0" smtClean="0"/>
            <a:t>、大量的功能类库支持</a:t>
          </a:r>
          <a:endParaRPr lang="zh-CN" altLang="en-US" sz="1800" kern="1200" dirty="0"/>
        </a:p>
      </dsp:txBody>
      <dsp:txXfrm>
        <a:off x="364711" y="925475"/>
        <a:ext cx="4690937" cy="479482"/>
      </dsp:txXfrm>
    </dsp:sp>
    <dsp:sp modelId="{03E20488-8D4C-4855-9A7C-D95F3029DF6E}">
      <dsp:nvSpPr>
        <dsp:cNvPr id="0" name=""/>
        <dsp:cNvSpPr/>
      </dsp:nvSpPr>
      <dsp:spPr>
        <a:xfrm>
          <a:off x="0" y="1981696"/>
          <a:ext cx="67754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32003C-EE25-480A-8F0E-85F586FE3A38}">
      <dsp:nvSpPr>
        <dsp:cNvPr id="0" name=""/>
        <dsp:cNvSpPr/>
      </dsp:nvSpPr>
      <dsp:spPr>
        <a:xfrm>
          <a:off x="338772" y="1716016"/>
          <a:ext cx="4742815" cy="5313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267" tIns="0" rIns="17926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3</a:t>
          </a:r>
          <a:r>
            <a:rPr lang="zh-CN" altLang="en-US" sz="1800" kern="1200" dirty="0" smtClean="0"/>
            <a:t>、语言兼容性</a:t>
          </a:r>
          <a:endParaRPr lang="zh-CN" altLang="en-US" sz="1800" kern="1200" dirty="0"/>
        </a:p>
      </dsp:txBody>
      <dsp:txXfrm>
        <a:off x="364711" y="1741955"/>
        <a:ext cx="4690937" cy="479482"/>
      </dsp:txXfrm>
    </dsp:sp>
    <dsp:sp modelId="{E3200433-3569-4453-934F-6864B0580681}">
      <dsp:nvSpPr>
        <dsp:cNvPr id="0" name=""/>
        <dsp:cNvSpPr/>
      </dsp:nvSpPr>
      <dsp:spPr>
        <a:xfrm>
          <a:off x="0" y="2798176"/>
          <a:ext cx="67754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A804F-34DE-4BA7-B890-3327513AE944}">
      <dsp:nvSpPr>
        <dsp:cNvPr id="0" name=""/>
        <dsp:cNvSpPr/>
      </dsp:nvSpPr>
      <dsp:spPr>
        <a:xfrm>
          <a:off x="338772" y="2532496"/>
          <a:ext cx="4742815" cy="5313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267" tIns="0" rIns="17926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4</a:t>
          </a:r>
          <a:r>
            <a:rPr lang="zh-CN" altLang="en-US" sz="1800" kern="1200" dirty="0" smtClean="0"/>
            <a:t>、跨平台移植性</a:t>
          </a:r>
          <a:endParaRPr lang="zh-CN" altLang="en-US" sz="1800" kern="1200" dirty="0"/>
        </a:p>
      </dsp:txBody>
      <dsp:txXfrm>
        <a:off x="364711" y="2558435"/>
        <a:ext cx="4690937" cy="479482"/>
      </dsp:txXfrm>
    </dsp:sp>
    <dsp:sp modelId="{60796D5D-E35A-4D9D-8E1B-790551608305}">
      <dsp:nvSpPr>
        <dsp:cNvPr id="0" name=""/>
        <dsp:cNvSpPr/>
      </dsp:nvSpPr>
      <dsp:spPr>
        <a:xfrm>
          <a:off x="0" y="3614656"/>
          <a:ext cx="677545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48078-B467-463B-8CBE-972D10AAC8A9}">
      <dsp:nvSpPr>
        <dsp:cNvPr id="0" name=""/>
        <dsp:cNvSpPr/>
      </dsp:nvSpPr>
      <dsp:spPr>
        <a:xfrm>
          <a:off x="338772" y="3348976"/>
          <a:ext cx="4742815" cy="53136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267" tIns="0" rIns="17926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800" kern="1200" dirty="0" smtClean="0"/>
            <a:t>5</a:t>
          </a:r>
          <a:r>
            <a:rPr lang="zh-CN" altLang="en-US" sz="1800" kern="1200" dirty="0" smtClean="0"/>
            <a:t>、代码开源</a:t>
          </a:r>
          <a:endParaRPr lang="zh-CN" altLang="en-US" sz="1800" kern="1200" dirty="0"/>
        </a:p>
      </dsp:txBody>
      <dsp:txXfrm>
        <a:off x="364711" y="3374915"/>
        <a:ext cx="4690937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C139A24-4B78-4758-90D7-313C5037B7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503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D9C9454-D1CD-4420-BE88-A0DE4331BC8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0330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096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软件（</a:t>
            </a:r>
            <a:r>
              <a:rPr kumimoji="1" lang="en-US" altLang="zh-CN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Software</a:t>
            </a:r>
            <a:r>
              <a:rPr kumimoji="1" lang="zh-CN" altLang="zh-CN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）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是一系列按照特定顺序组织的计算机数据和指令的集合。</a:t>
            </a:r>
          </a:p>
          <a:p>
            <a:r>
              <a:rPr kumimoji="1" lang="zh-CN" altLang="zh-CN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编程语言（</a:t>
            </a:r>
            <a:r>
              <a:rPr kumimoji="1" lang="en-US" altLang="zh-CN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Programming Language</a:t>
            </a:r>
            <a:r>
              <a:rPr kumimoji="1" lang="zh-CN" altLang="zh-CN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）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是一种形式语言，它指定了一组可用于产生各种输出的指令。编程语言通常由计算机的指令组成。</a:t>
            </a:r>
            <a:endParaRPr kumimoji="1" lang="en-US" altLang="zh-CN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096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计算机程序（</a:t>
            </a:r>
            <a:r>
              <a:rPr kumimoji="1" lang="en-US" altLang="zh-CN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Computer Program</a:t>
            </a:r>
            <a:r>
              <a:rPr kumimoji="1" lang="zh-CN" altLang="zh-CN" sz="1200" b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）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是由计算机执行的执行特定任务的指令集合。</a:t>
            </a:r>
            <a:endParaRPr kumimoji="1" lang="en-US" altLang="zh-CN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096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软件面向公众，程序、编程语言面向专业</a:t>
            </a:r>
            <a:r>
              <a:rPr lang="en-US" altLang="zh-CN" dirty="0" smtClean="0"/>
              <a:t>IT</a:t>
            </a:r>
            <a:r>
              <a:rPr lang="zh-CN" altLang="en-US" dirty="0" smtClean="0"/>
              <a:t>人士。</a:t>
            </a:r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09638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在</a:t>
            </a:r>
            <a:r>
              <a:rPr kumimoji="1"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Python 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里，上述名称只能由字母、数字、下划线组成。也就是小写字母</a:t>
            </a:r>
            <a:r>
              <a:rPr kumimoji="1"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到</a:t>
            </a:r>
            <a:r>
              <a:rPr kumimoji="1"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、大写字母</a:t>
            </a:r>
            <a:r>
              <a:rPr kumimoji="1"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到</a:t>
            </a:r>
            <a:r>
              <a:rPr kumimoji="1"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Z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、下划线（</a:t>
            </a:r>
            <a:r>
              <a:rPr kumimoji="1"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_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）和数字</a:t>
            </a:r>
            <a:r>
              <a:rPr kumimoji="1"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0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到</a:t>
            </a:r>
            <a:r>
              <a:rPr kumimoji="1"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9</a:t>
            </a:r>
            <a:r>
              <a:rPr kumimoji="1" lang="zh-CN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，才能被使用。注意，在命名时数字不能被放在名称首字符。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本书核心内容是讲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语言</a:t>
            </a:r>
            <a:endParaRPr lang="en-US" altLang="zh-CN" dirty="0" smtClean="0"/>
          </a:p>
          <a:p>
            <a:r>
              <a:rPr lang="zh-CN" altLang="en-US" dirty="0" smtClean="0"/>
              <a:t>读者们学习了语言，最终要应用与实际工作之中。如果就业市场对该语言需求不大，那么也许是一件危险的学习行为。必须强调学以致用！人生苦短，必须珍惜时间！那么选择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是正确的。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安装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对初学者来说是一件非常重要的事情，只有安装了</a:t>
            </a:r>
            <a:r>
              <a:rPr lang="en-US" altLang="zh-CN" dirty="0" smtClean="0"/>
              <a:t>Python</a:t>
            </a:r>
            <a:r>
              <a:rPr lang="zh-CN" altLang="en-US" dirty="0" smtClean="0"/>
              <a:t>语言代码编写环境，才能在计算机上进行代码编写实践。</a:t>
            </a:r>
            <a:endParaRPr lang="en-US" altLang="zh-CN" dirty="0" smtClean="0"/>
          </a:p>
          <a:p>
            <a:r>
              <a:rPr lang="zh-CN" altLang="en-US" dirty="0" smtClean="0"/>
              <a:t>编程是一门实践还要求非常高的学科，如果学了，不在计算机上编程实践，那么等于白学！所以，学习编程语言上机实践最重要！！！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9C9454-D1CD-4420-BE88-A0DE4331BC8C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8450" y="4454525"/>
            <a:ext cx="7573963" cy="952500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zh-CN" altLang="en-US">
              <a:ea typeface="宋体" charset="-12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zh-CN" altLang="en-US">
              <a:ea typeface="宋体" charset="-122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zh-CN" altLang="en-US">
              <a:ea typeface="宋体" charset="-122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3175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00200" y="4495800"/>
            <a:ext cx="6781800" cy="9144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35BF-3FD6-482A-BCAB-D814BBD0F8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7901F-5C4C-4AC5-95DC-B4D8E2AE9D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69163" y="0"/>
            <a:ext cx="1716087" cy="60785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117725" y="0"/>
            <a:ext cx="4999038" cy="60785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F1026-8CFD-4CF0-BCAA-EF444634D8B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043C8-191A-473A-B823-E807D4A7415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2E94-2E7A-43EA-A3E7-D8089DA894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09800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673725" y="1927225"/>
            <a:ext cx="3311525" cy="4151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68EEA-1730-4DA2-B593-D3E72161F8F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57983-BB28-4098-8CD6-EEBB724719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EAE97-7BFC-4DA4-9D83-11D1D088709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18ADC-7923-4A13-9FB7-24407ABC95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25C14-5C27-4231-A3E9-51D97D3C86B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6425-6EDE-4920-8B25-E1B3B89687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15088"/>
            <a:ext cx="9142413" cy="4413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zh-CN" altLang="en-US">
              <a:ea typeface="宋体" charset="-122"/>
            </a:endParaRPr>
          </a:p>
        </p:txBody>
      </p:sp>
      <p:sp>
        <p:nvSpPr>
          <p:cNvPr id="1028" name="Freeform 4"/>
          <p:cNvSpPr>
            <a:spLocks/>
          </p:cNvSpPr>
          <p:nvPr/>
        </p:nvSpPr>
        <p:spPr bwMode="auto">
          <a:xfrm>
            <a:off x="7573963" y="5902325"/>
            <a:ext cx="1570037" cy="955675"/>
          </a:xfrm>
          <a:custGeom>
            <a:avLst/>
            <a:gdLst/>
            <a:ahLst/>
            <a:cxnLst>
              <a:cxn ang="0">
                <a:pos x="243" y="0"/>
              </a:cxn>
              <a:cxn ang="0">
                <a:pos x="988" y="346"/>
              </a:cxn>
              <a:cxn ang="0">
                <a:pos x="953" y="600"/>
              </a:cxn>
              <a:cxn ang="0">
                <a:pos x="0" y="601"/>
              </a:cxn>
              <a:cxn ang="0">
                <a:pos x="243" y="0"/>
              </a:cxn>
            </a:cxnLst>
            <a:rect l="0" t="0" r="r" b="b"/>
            <a:pathLst>
              <a:path w="989" h="602">
                <a:moveTo>
                  <a:pt x="243" y="0"/>
                </a:moveTo>
                <a:lnTo>
                  <a:pt x="988" y="346"/>
                </a:lnTo>
                <a:lnTo>
                  <a:pt x="953" y="600"/>
                </a:lnTo>
                <a:lnTo>
                  <a:pt x="0" y="601"/>
                </a:lnTo>
                <a:lnTo>
                  <a:pt x="243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29" name="Freeform 5"/>
          <p:cNvSpPr>
            <a:spLocks/>
          </p:cNvSpPr>
          <p:nvPr/>
        </p:nvSpPr>
        <p:spPr bwMode="auto">
          <a:xfrm>
            <a:off x="7575550" y="6176963"/>
            <a:ext cx="1568450" cy="681037"/>
          </a:xfrm>
          <a:custGeom>
            <a:avLst/>
            <a:gdLst/>
            <a:ahLst/>
            <a:cxnLst>
              <a:cxn ang="0">
                <a:pos x="0" y="428"/>
              </a:cxn>
              <a:cxn ang="0">
                <a:pos x="427" y="0"/>
              </a:cxn>
              <a:cxn ang="0">
                <a:pos x="987" y="219"/>
              </a:cxn>
              <a:cxn ang="0">
                <a:pos x="987" y="428"/>
              </a:cxn>
              <a:cxn ang="0">
                <a:pos x="0" y="428"/>
              </a:cxn>
            </a:cxnLst>
            <a:rect l="0" t="0" r="r" b="b"/>
            <a:pathLst>
              <a:path w="988" h="429">
                <a:moveTo>
                  <a:pt x="0" y="428"/>
                </a:moveTo>
                <a:lnTo>
                  <a:pt x="427" y="0"/>
                </a:lnTo>
                <a:lnTo>
                  <a:pt x="987" y="219"/>
                </a:lnTo>
                <a:lnTo>
                  <a:pt x="987" y="428"/>
                </a:lnTo>
                <a:lnTo>
                  <a:pt x="0" y="428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2413" cy="1295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zh-CN" altLang="en-US">
              <a:ea typeface="宋体" charset="-122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0" y="0"/>
            <a:ext cx="2211388" cy="685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92" y="240"/>
              </a:cxn>
              <a:cxn ang="0">
                <a:pos x="288" y="4319"/>
              </a:cxn>
              <a:cxn ang="0">
                <a:pos x="0" y="4319"/>
              </a:cxn>
              <a:cxn ang="0">
                <a:pos x="0" y="0"/>
              </a:cxn>
            </a:cxnLst>
            <a:rect l="0" t="0" r="r" b="b"/>
            <a:pathLst>
              <a:path w="1393" h="4320">
                <a:moveTo>
                  <a:pt x="0" y="0"/>
                </a:moveTo>
                <a:lnTo>
                  <a:pt x="1392" y="240"/>
                </a:lnTo>
                <a:lnTo>
                  <a:pt x="288" y="4319"/>
                </a:lnTo>
                <a:lnTo>
                  <a:pt x="0" y="4319"/>
                </a:lnTo>
                <a:lnTo>
                  <a:pt x="0" y="0"/>
                </a:lnTo>
              </a:path>
            </a:pathLst>
          </a:custGeom>
          <a:solidFill>
            <a:schemeClr val="tx1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438" y="6415088"/>
            <a:ext cx="15938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27263" y="6415088"/>
            <a:ext cx="509111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117725" y="0"/>
            <a:ext cx="6867525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0" y="-15875"/>
            <a:ext cx="1522413" cy="6873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58" y="346"/>
              </a:cxn>
              <a:cxn ang="0">
                <a:pos x="286" y="4329"/>
              </a:cxn>
              <a:cxn ang="0">
                <a:pos x="0" y="4329"/>
              </a:cxn>
              <a:cxn ang="0">
                <a:pos x="0" y="0"/>
              </a:cxn>
            </a:cxnLst>
            <a:rect l="0" t="0" r="r" b="b"/>
            <a:pathLst>
              <a:path w="959" h="4330">
                <a:moveTo>
                  <a:pt x="0" y="0"/>
                </a:moveTo>
                <a:lnTo>
                  <a:pt x="958" y="346"/>
                </a:lnTo>
                <a:lnTo>
                  <a:pt x="286" y="4329"/>
                </a:lnTo>
                <a:lnTo>
                  <a:pt x="0" y="4329"/>
                </a:lnTo>
                <a:lnTo>
                  <a:pt x="0" y="0"/>
                </a:lnTo>
              </a:path>
            </a:pathLst>
          </a:custGeom>
          <a:solidFill>
            <a:schemeClr val="folHlink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ea typeface="宋体" charset="-122"/>
            </a:endParaRPr>
          </a:p>
        </p:txBody>
      </p:sp>
      <p:sp>
        <p:nvSpPr>
          <p:cNvPr id="1434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927225"/>
            <a:ext cx="67754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3213" y="6415088"/>
            <a:ext cx="9699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pPr>
              <a:defRPr/>
            </a:pPr>
            <a:fld id="{5F21B22D-815C-40C6-B8F3-401887436DB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u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16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9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1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3.png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pn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7.png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4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2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1.xml"/><Relationship Id="rId5" Type="http://schemas.openxmlformats.org/officeDocument/2006/relationships/image" Target="../media/image1.w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6"/>
          <p:cNvSpPr>
            <a:spLocks noGrp="1"/>
          </p:cNvSpPr>
          <p:nvPr>
            <p:ph type="ctrTitle" sz="quarter"/>
          </p:nvPr>
        </p:nvSpPr>
        <p:spPr>
          <a:xfrm>
            <a:off x="1714500" y="2714625"/>
            <a:ext cx="6867525" cy="2370559"/>
          </a:xfrm>
        </p:spPr>
        <p:txBody>
          <a:bodyPr/>
          <a:lstStyle/>
          <a:p>
            <a:pPr eaLnBrk="1" hangingPunct="1"/>
            <a:r>
              <a:rPr lang="zh-CN" altLang="en-US" sz="5400" dirty="0" smtClean="0">
                <a:latin typeface="华文仿宋" pitchFamily="2" charset="-122"/>
                <a:ea typeface="华文仿宋" pitchFamily="2" charset="-122"/>
              </a:rPr>
              <a:t>  </a:t>
            </a:r>
            <a:r>
              <a:rPr lang="en-US" altLang="zh-CN" sz="5400" dirty="0" smtClean="0">
                <a:latin typeface="华文仿宋" pitchFamily="2" charset="-122"/>
                <a:ea typeface="华文仿宋" pitchFamily="2" charset="-122"/>
              </a:rPr>
              <a:t>Python</a:t>
            </a:r>
            <a:r>
              <a:rPr lang="zh-CN" altLang="en-US" sz="5400" dirty="0" smtClean="0">
                <a:latin typeface="华文仿宋" pitchFamily="2" charset="-122"/>
                <a:ea typeface="华文仿宋" pitchFamily="2" charset="-122"/>
              </a:rPr>
              <a:t>从入门到实战</a:t>
            </a:r>
            <a:r>
              <a:rPr lang="en-US" altLang="zh-CN" sz="5400" dirty="0" smtClean="0">
                <a:latin typeface="华文仿宋" pitchFamily="2" charset="-122"/>
                <a:ea typeface="华文仿宋" pitchFamily="2" charset="-122"/>
              </a:rPr>
              <a:t/>
            </a:r>
            <a:br>
              <a:rPr lang="en-US" altLang="zh-CN" sz="5400" dirty="0" smtClean="0">
                <a:latin typeface="华文仿宋" pitchFamily="2" charset="-122"/>
                <a:ea typeface="华文仿宋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           </a:t>
            </a:r>
            <a:r>
              <a:rPr lang="zh-CN" altLang="en-US" dirty="0" smtClean="0">
                <a:ea typeface="宋体" pitchFamily="2" charset="-122"/>
              </a:rPr>
              <a:t>第一章 从零开始</a:t>
            </a:r>
            <a:r>
              <a:rPr lang="en-US" altLang="zh-CN" dirty="0" smtClean="0">
                <a:ea typeface="宋体" pitchFamily="2" charset="-122"/>
              </a:rPr>
              <a:t/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                 </a:t>
            </a:r>
            <a:br>
              <a:rPr lang="en-US" altLang="zh-CN" dirty="0" smtClean="0">
                <a:ea typeface="宋体" pitchFamily="2" charset="-122"/>
              </a:rPr>
            </a:br>
            <a:r>
              <a:rPr lang="en-US" altLang="zh-CN" dirty="0" smtClean="0">
                <a:ea typeface="宋体" pitchFamily="2" charset="-122"/>
              </a:rPr>
              <a:t>                 </a:t>
            </a:r>
            <a:r>
              <a:rPr lang="zh-CN" altLang="en-US" sz="1800" dirty="0" smtClean="0">
                <a:solidFill>
                  <a:srgbClr val="7030A0"/>
                </a:solidFill>
                <a:ea typeface="宋体" pitchFamily="2" charset="-122"/>
              </a:rPr>
              <a:t>主讲老师：</a:t>
            </a:r>
            <a:r>
              <a:rPr lang="zh-CN" altLang="en-US" sz="1800" dirty="0" smtClean="0">
                <a:solidFill>
                  <a:srgbClr val="7030A0"/>
                </a:solidFill>
                <a:ea typeface="宋体" pitchFamily="2" charset="-122"/>
              </a:rPr>
              <a:t>刘艳</a:t>
            </a:r>
            <a:r>
              <a:rPr lang="en-US" altLang="zh-CN" sz="1800" dirty="0" smtClean="0">
                <a:solidFill>
                  <a:srgbClr val="7030A0"/>
                </a:solidFill>
                <a:ea typeface="宋体" pitchFamily="2" charset="-122"/>
              </a:rPr>
              <a:t/>
            </a:r>
            <a:br>
              <a:rPr lang="en-US" altLang="zh-CN" sz="1800" dirty="0" smtClean="0">
                <a:solidFill>
                  <a:srgbClr val="7030A0"/>
                </a:solidFill>
                <a:ea typeface="宋体" pitchFamily="2" charset="-122"/>
              </a:rPr>
            </a:br>
            <a:endParaRPr lang="zh-CN" altLang="en-US" sz="1800" dirty="0" smtClean="0">
              <a:solidFill>
                <a:srgbClr val="7030A0"/>
              </a:solidFill>
              <a:latin typeface="仿宋_GB2312" pitchFamily="49" charset="-122"/>
              <a:ea typeface="仿宋_GB2312" pitchFamily="49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1.3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安装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8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" y="1245071"/>
            <a:ext cx="794385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 bwMode="auto">
          <a:xfrm>
            <a:off x="2483768" y="4437112"/>
            <a:ext cx="4968552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5074989" y="476672"/>
            <a:ext cx="36734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（这里演示在</a:t>
            </a:r>
            <a:r>
              <a:rPr lang="en-US" altLang="zh-CN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Win10</a:t>
            </a: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下的安装过程）</a:t>
            </a:r>
            <a:endParaRPr lang="zh-CN" sz="180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1.3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安装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1717675"/>
            <a:ext cx="63373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 bwMode="auto">
          <a:xfrm>
            <a:off x="1403350" y="4365104"/>
            <a:ext cx="1620180" cy="288032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5074989" y="476672"/>
            <a:ext cx="36734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（这里演示在</a:t>
            </a:r>
            <a:r>
              <a:rPr lang="en-US" altLang="zh-CN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Win10</a:t>
            </a: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下的安装过程）</a:t>
            </a:r>
            <a:endParaRPr lang="zh-CN" sz="180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791527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1.3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安装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ClipArt" r:id="rId5" imgW="996840" imgH="974880" progId="">
                  <p:embed/>
                </p:oleObj>
              </mc:Choice>
              <mc:Fallback>
                <p:oleObj name="ClipArt" r:id="rId5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椭圆 7"/>
          <p:cNvSpPr/>
          <p:nvPr/>
        </p:nvSpPr>
        <p:spPr bwMode="auto">
          <a:xfrm>
            <a:off x="2123728" y="4581128"/>
            <a:ext cx="6336704" cy="1512168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5074989" y="476672"/>
            <a:ext cx="36734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（这里演示在</a:t>
            </a:r>
            <a:r>
              <a:rPr lang="en-US" altLang="zh-CN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Win10</a:t>
            </a: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下的安装过程）</a:t>
            </a:r>
            <a:endParaRPr lang="zh-CN" sz="180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1.3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安装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96752"/>
            <a:ext cx="6552728" cy="404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2564904"/>
            <a:ext cx="5620544" cy="344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074989" y="476672"/>
            <a:ext cx="36734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（这里演示在</a:t>
            </a:r>
            <a:r>
              <a:rPr lang="en-US" altLang="zh-CN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Win10</a:t>
            </a: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下的安装过程）</a:t>
            </a:r>
            <a:endParaRPr lang="zh-CN" sz="180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1.4 Python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代码编辑工具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1844824"/>
            <a:ext cx="36766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1.4 Python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代码编辑工具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1196752"/>
            <a:ext cx="5336828" cy="513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1.4 Python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代码编辑工具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980728"/>
            <a:ext cx="4906360" cy="495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043608" y="5805264"/>
            <a:ext cx="7346950" cy="71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）交互式代码编辑。（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）脚本式代码编辑。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1.4 Python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代码编辑工具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6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043608" y="5805264"/>
            <a:ext cx="7346950" cy="71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脚本式代码编辑。按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F5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执行脚本代码</a:t>
            </a: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334" y="1700436"/>
            <a:ext cx="7524328" cy="3538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1.4 Python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代码编辑工具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403648" y="2132856"/>
            <a:ext cx="734695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Eclipse </a:t>
            </a:r>
            <a:r>
              <a:rPr lang="en-US" altLang="zh-CN" sz="2800" kern="0" dirty="0" err="1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Pydev</a:t>
            </a: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2800" kern="0" dirty="0" err="1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PyCharm</a:t>
            </a: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VIM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4</a:t>
            </a: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Wing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2800" kern="0" dirty="0" err="1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Spyder</a:t>
            </a: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altLang="zh-CN" sz="2800" kern="0" dirty="0" err="1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1.5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第一个程序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ClipArt" r:id="rId3" imgW="996840" imgH="974880" progId="">
                  <p:embed/>
                </p:oleObj>
              </mc:Choice>
              <mc:Fallback>
                <p:oleObj name="ClipArt" r:id="rId3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772816"/>
            <a:ext cx="58326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ea typeface="宋体" pitchFamily="2" charset="-122"/>
              </a:rPr>
              <a:t>第一章 讲解主要内容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85938" y="1849438"/>
            <a:ext cx="6775450" cy="415131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1.1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概述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1.2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什么是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语言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1.3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安装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1.4 Python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代码编辑工具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1.5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第一个程序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1.6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良好的编程约定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102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Art" r:id="rId3" imgW="996840" imgH="974880" progId="">
                  <p:embed/>
                </p:oleObj>
              </mc:Choice>
              <mc:Fallback>
                <p:oleObj name="ClipArt" r:id="rId3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1.5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第一个程序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ClipArt" r:id="rId3" imgW="996840" imgH="974880" progId="">
                  <p:embed/>
                </p:oleObj>
              </mc:Choice>
              <mc:Fallback>
                <p:oleObj name="ClipArt" r:id="rId3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7895" y="1539240"/>
            <a:ext cx="472821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1.5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第一个程序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ClipArt" r:id="rId3" imgW="996840" imgH="974880" progId="">
                  <p:embed/>
                </p:oleObj>
              </mc:Choice>
              <mc:Fallback>
                <p:oleObj name="ClipArt" r:id="rId3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187624" y="1124744"/>
            <a:ext cx="734695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About IDLE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（关于</a:t>
            </a: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IDLE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  </a:t>
            </a: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简单介绍了</a:t>
            </a:r>
            <a:r>
              <a:rPr lang="en-US" altLang="zh-CN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IDLE</a:t>
            </a: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编程工具的官网地址、联系</a:t>
            </a:r>
            <a:r>
              <a:rPr lang="en-US" altLang="zh-CN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E-Mail</a:t>
            </a: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、版本号等信息。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IDLE Help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IDLE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使用帮助）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  </a:t>
            </a: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给出了</a:t>
            </a:r>
            <a:r>
              <a:rPr lang="en-US" altLang="zh-CN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IDLE</a:t>
            </a: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编程工具使用帮助信息，主要介绍了各个菜单的使用方法。</a:t>
            </a:r>
            <a:endParaRPr lang="zh-CN" altLang="en-US" sz="1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 Docs F1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语言帮助文档）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  给出了</a:t>
            </a:r>
            <a:r>
              <a:rPr lang="en-US" altLang="zh-CN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</a:t>
            </a: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编程语言的各种使用功能介绍。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4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Turtle Demo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（乌龟代码实例演示）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   提供了一些非常酷的代码使用案例，并可以执行显示。在</a:t>
            </a:r>
            <a:r>
              <a:rPr lang="en-US" altLang="zh-CN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</a:t>
            </a: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早期版本无该项功能。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 3.6 Module Docs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 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标准库帮助文档）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 </a:t>
            </a: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提供了全面的</a:t>
            </a:r>
            <a:r>
              <a:rPr lang="en-US" altLang="zh-CN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</a:t>
            </a:r>
            <a:r>
              <a:rPr lang="zh-CN" altLang="en-US" sz="16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标准库使用帮助</a:t>
            </a:r>
            <a:r>
              <a:rPr lang="zh-CN" altLang="en-US" sz="1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。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1.5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第一个程序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ClipArt" r:id="rId3" imgW="996840" imgH="974880" progId="">
                  <p:embed/>
                </p:oleObj>
              </mc:Choice>
              <mc:Fallback>
                <p:oleObj name="ClipArt" r:id="rId3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1340768"/>
            <a:ext cx="417646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289448"/>
            <a:ext cx="469265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1.5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第一个程序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ClipArt" r:id="rId3" imgW="996840" imgH="974880" progId="">
                  <p:embed/>
                </p:oleObj>
              </mc:Choice>
              <mc:Fallback>
                <p:oleObj name="ClipArt" r:id="rId3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1628800"/>
            <a:ext cx="5275580" cy="41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1.6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良好的编程约定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971600" y="980728"/>
            <a:ext cx="7346950" cy="71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、标识符（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Identifier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定义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，标识符也称为名称（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Name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），在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语言中用于规范命名解释器能识别的可执行代码对象的名称。</a:t>
            </a: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1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）变量、关键字、函数、类等的组成。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</a:t>
            </a: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语言是大小写敏感的语言，如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a=0</a:t>
            </a: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，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A=0</a:t>
            </a: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是两个变量。</a:t>
            </a: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）命名必须简洁、易读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。</a:t>
            </a:r>
            <a:endParaRPr lang="zh-CN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zh-CN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1.6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良好的编程约定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971600" y="980728"/>
            <a:ext cx="7346950" cy="71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2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、数据（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Data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在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语言中除了标识符外，剩余的对象都可以叫数据。如变量的值、引号里的内容、存放于数据库中的记录、调用的文件、图片、音频、视频等。“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print”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里引号内部的信息就是一种数据。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zh-CN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1.6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良好的编程约定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971600" y="980728"/>
            <a:ext cx="7346950" cy="71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3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基本代码格式</a:t>
            </a:r>
            <a:endParaRPr lang="zh-CN" altLang="en-US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zh-CN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5" name="图片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916832"/>
            <a:ext cx="49685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1.6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良好的编程约定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0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971600" y="980728"/>
            <a:ext cx="7346950" cy="71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gsw-FR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4</a:t>
            </a:r>
            <a:r>
              <a:rPr lang="zh-CN" altLang="gsw-FR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</a:t>
            </a:r>
            <a:r>
              <a:rPr lang="gsw-FR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Python 3.6.3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保留关键字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(</a:t>
            </a:r>
            <a:r>
              <a:rPr lang="gsw-FR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Keywords)</a:t>
            </a:r>
            <a:endParaRPr lang="zh-CN" altLang="en-US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zh-CN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691680" y="2060848"/>
          <a:ext cx="6480720" cy="2952327"/>
        </p:xfrm>
        <a:graphic>
          <a:graphicData uri="http://schemas.openxmlformats.org/drawingml/2006/table">
            <a:tbl>
              <a:tblPr/>
              <a:tblGrid>
                <a:gridCol w="621085"/>
                <a:gridCol w="1077966"/>
                <a:gridCol w="1077206"/>
                <a:gridCol w="1077966"/>
                <a:gridCol w="1295384"/>
                <a:gridCol w="1331113"/>
              </a:tblGrid>
              <a:tr h="373866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FFFFFF"/>
                          </a:solidFill>
                          <a:latin typeface="Calibri"/>
                          <a:ea typeface="宋体"/>
                          <a:cs typeface="Arial"/>
                        </a:rPr>
                        <a:t>序号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CN" sz="1200" b="1" kern="100">
                          <a:solidFill>
                            <a:srgbClr val="FFFFFF"/>
                          </a:solidFill>
                          <a:latin typeface="Calibri"/>
                          <a:ea typeface="宋体"/>
                          <a:cs typeface="Arial"/>
                        </a:rPr>
                        <a:t>保留关键字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5265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1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False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class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finally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is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return</a:t>
                      </a:r>
                      <a:endParaRPr lang="zh-CN" sz="1200" kern="100" dirty="0">
                        <a:solidFill>
                          <a:srgbClr val="FFFFFF"/>
                        </a:solidFill>
                        <a:latin typeface="宋体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66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2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None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continue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for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lambda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try</a:t>
                      </a:r>
                      <a:endParaRPr lang="zh-CN" sz="1200" kern="100" dirty="0">
                        <a:solidFill>
                          <a:srgbClr val="FFFFFF"/>
                        </a:solidFill>
                        <a:latin typeface="宋体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66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3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True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def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from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nonlocal</a:t>
                      </a:r>
                      <a:endParaRPr lang="zh-CN" sz="1050" kern="100" dirty="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while</a:t>
                      </a:r>
                      <a:endParaRPr lang="zh-CN" sz="1200" kern="100" dirty="0">
                        <a:solidFill>
                          <a:srgbClr val="FFFFFF"/>
                        </a:solidFill>
                        <a:latin typeface="宋体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66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4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and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del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global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not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with</a:t>
                      </a:r>
                      <a:endParaRPr lang="zh-CN" sz="1200" kern="100" dirty="0">
                        <a:solidFill>
                          <a:srgbClr val="FFFFFF"/>
                        </a:solidFill>
                        <a:latin typeface="宋体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66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5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as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elif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if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or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yield</a:t>
                      </a:r>
                      <a:endParaRPr lang="zh-CN" sz="1200" kern="100" dirty="0">
                        <a:solidFill>
                          <a:srgbClr val="FFFFFF"/>
                        </a:solidFill>
                        <a:latin typeface="宋体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66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6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assert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else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import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pass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宋体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866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7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break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except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in</a:t>
                      </a:r>
                      <a:endParaRPr lang="zh-CN" sz="1050" kern="10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FFFFFF"/>
                          </a:solidFill>
                          <a:latin typeface="宋体"/>
                          <a:ea typeface="宋体"/>
                          <a:cs typeface="Arial"/>
                        </a:rPr>
                        <a:t>raise</a:t>
                      </a:r>
                      <a:endParaRPr lang="zh-CN" sz="1050" kern="100" dirty="0">
                        <a:solidFill>
                          <a:srgbClr val="FFFFFF"/>
                        </a:solidFill>
                        <a:latin typeface="Calibri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宋体"/>
                        <a:ea typeface="宋体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1.6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良好的编程约定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6146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0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899592" y="908720"/>
            <a:ext cx="734695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5</a:t>
            </a:r>
            <a:r>
              <a:rPr lang="zh-CN" altLang="en-US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、注释（</a:t>
            </a:r>
            <a:r>
              <a:rPr lang="gsw-FR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Comment</a:t>
            </a:r>
            <a:r>
              <a:rPr lang="zh-CN" altLang="gsw-FR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</a:t>
            </a: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注释语句用井号（</a:t>
            </a:r>
            <a:r>
              <a:rPr lang="en-US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#</a:t>
            </a:r>
            <a:r>
              <a:rPr lang="zh-CN" altLang="zh-CN" sz="2800" kern="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）开头，井号后面的内容将不被执行。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zh-CN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chemeClr val="folHlink"/>
              </a:buClr>
              <a:buSzPct val="85000"/>
            </a:pPr>
            <a:endParaRPr lang="en-US" altLang="zh-CN" sz="2800" kern="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492896"/>
            <a:ext cx="4728210" cy="37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0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ClipArt" r:id="rId3" imgW="996840" imgH="974880" progId="">
                  <p:embed/>
                </p:oleObj>
              </mc:Choice>
              <mc:Fallback>
                <p:oleObj name="ClipArt" r:id="rId3" imgW="996840" imgH="974880" progId="">
                  <p:embed/>
                  <p:pic>
                    <p:nvPicPr>
                      <p:cNvPr id="0" name="Object 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214688" y="2214563"/>
            <a:ext cx="503214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540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第一章介绍完成</a:t>
            </a:r>
            <a:endParaRPr lang="en-US" altLang="zh-CN" sz="5400" dirty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r>
              <a:rPr lang="zh-CN" altLang="en-US" sz="5400" dirty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    </a:t>
            </a:r>
            <a:r>
              <a:rPr lang="zh-CN" altLang="en-US" sz="540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谢谢听讲！</a:t>
            </a:r>
            <a:endParaRPr lang="zh-CN" altLang="en-US" sz="5400" dirty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Dell\Documents\Tencent Files\122245781\Image\C2C\@_W`1GKB7RPIM{(]5LCN~R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844824"/>
            <a:ext cx="5723756" cy="2176264"/>
          </a:xfrm>
          <a:prstGeom prst="rect">
            <a:avLst/>
          </a:prstGeom>
          <a:noFill/>
        </p:spPr>
      </p:pic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1.1 </a:t>
            </a:r>
            <a:r>
              <a:rPr lang="zh-CN" altLang="en-US" b="1" u="sng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概述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  <p:graphicFrame>
        <p:nvGraphicFramePr>
          <p:cNvPr id="2050" name="Object 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ClipArt" r:id="rId5" imgW="996840" imgH="974880" progId="">
                  <p:embed/>
                </p:oleObj>
              </mc:Choice>
              <mc:Fallback>
                <p:oleObj name="ClipArt" r:id="rId5" imgW="996840" imgH="97488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3538" y="4293096"/>
            <a:ext cx="5905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293096"/>
            <a:ext cx="64807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61680" y="4281656"/>
            <a:ext cx="670560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4293096"/>
            <a:ext cx="57606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304" y="4293096"/>
            <a:ext cx="3955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67944" y="1844824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1.2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什么是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语言</a:t>
            </a:r>
            <a:endParaRPr lang="en-US" altLang="zh-CN" dirty="0" smtClean="0">
              <a:ea typeface="宋体" pitchFamily="2" charset="-122"/>
            </a:endParaRPr>
          </a:p>
        </p:txBody>
      </p:sp>
      <p:graphicFrame>
        <p:nvGraphicFramePr>
          <p:cNvPr id="3074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1907704" y="1628800"/>
          <a:ext cx="6775450" cy="415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矩形 6"/>
          <p:cNvSpPr/>
          <p:nvPr/>
        </p:nvSpPr>
        <p:spPr>
          <a:xfrm>
            <a:off x="1979712" y="1124744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由</a:t>
            </a:r>
            <a:r>
              <a:rPr lang="zh-CN" altLang="en-US" dirty="0" smtClean="0"/>
              <a:t>荷兰人</a:t>
            </a:r>
            <a:r>
              <a:rPr lang="en-US" altLang="zh-CN" dirty="0" smtClean="0"/>
              <a:t>Guido Van </a:t>
            </a:r>
            <a:r>
              <a:rPr lang="en-US" altLang="zh-CN" dirty="0" err="1" smtClean="0"/>
              <a:t>Rossum</a:t>
            </a:r>
            <a:r>
              <a:rPr lang="zh-CN" altLang="zh-CN" dirty="0" smtClean="0"/>
              <a:t>在</a:t>
            </a:r>
            <a:r>
              <a:rPr lang="en-US" altLang="zh-CN" dirty="0" smtClean="0"/>
              <a:t>1989</a:t>
            </a:r>
            <a:r>
              <a:rPr lang="zh-CN" altLang="zh-CN" dirty="0" smtClean="0"/>
              <a:t>年创建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907704" y="5877272"/>
            <a:ext cx="6032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最近几年最主流、最受欢迎的编程语言之一</a:t>
            </a:r>
            <a:endParaRPr lang="en-US" altLang="zh-CN" b="1" u="sng" dirty="0" smtClean="0">
              <a:solidFill>
                <a:schemeClr val="tx2">
                  <a:lumMod val="95000"/>
                </a:schemeClr>
              </a:solidFill>
              <a:latin typeface="华文仿宋" pitchFamily="2" charset="-122"/>
              <a:ea typeface="华文仿宋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1.3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安装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74989" y="476672"/>
            <a:ext cx="3673475" cy="576064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</a:pPr>
            <a:r>
              <a:rPr lang="zh-CN" altLang="en-US" sz="180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（这里演示在</a:t>
            </a:r>
            <a:r>
              <a:rPr lang="en-US" altLang="zh-CN" sz="180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Win10</a:t>
            </a:r>
            <a:r>
              <a:rPr lang="zh-CN" altLang="en-US" sz="1800" dirty="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下的安装</a:t>
            </a:r>
            <a:r>
              <a:rPr lang="zh-CN" altLang="en-US" sz="1800" dirty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过程）</a:t>
            </a:r>
            <a:endParaRPr lang="zh-CN" sz="1800" dirty="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87630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1.3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安装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772816"/>
            <a:ext cx="5334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074989" y="476672"/>
            <a:ext cx="36734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（这里演示在</a:t>
            </a:r>
            <a:r>
              <a:rPr lang="en-US" altLang="zh-CN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Win10</a:t>
            </a: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下的安装过程）</a:t>
            </a:r>
            <a:endParaRPr lang="zh-CN" sz="180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1.3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安装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6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7763" y="1724025"/>
            <a:ext cx="68484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5074989" y="476672"/>
            <a:ext cx="36734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（这里演示在</a:t>
            </a:r>
            <a:r>
              <a:rPr lang="en-US" altLang="zh-CN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Win10</a:t>
            </a: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下的安装过程）</a:t>
            </a:r>
            <a:endParaRPr lang="zh-CN" sz="180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1.3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安装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0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1844824"/>
            <a:ext cx="79533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 bwMode="auto">
          <a:xfrm>
            <a:off x="467544" y="4509120"/>
            <a:ext cx="2808312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3851920" y="2420888"/>
            <a:ext cx="2808312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5074989" y="476672"/>
            <a:ext cx="36734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（这里演示在</a:t>
            </a:r>
            <a:r>
              <a:rPr lang="en-US" altLang="zh-CN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Win10</a:t>
            </a: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下的安装过程）</a:t>
            </a:r>
            <a:endParaRPr lang="zh-CN" sz="180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1.3 </a:t>
            </a:r>
            <a:r>
              <a:rPr lang="zh-CN" altLang="en-US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安装</a:t>
            </a:r>
            <a:r>
              <a:rPr lang="en-US" altLang="zh-CN" b="1" u="sng" dirty="0" smtClean="0">
                <a:solidFill>
                  <a:schemeClr val="tx2">
                    <a:lumMod val="95000"/>
                  </a:schemeClr>
                </a:solidFill>
                <a:latin typeface="华文仿宋" pitchFamily="2" charset="-122"/>
                <a:ea typeface="华文仿宋" pitchFamily="2" charset="-122"/>
              </a:rPr>
              <a:t>Python</a:t>
            </a:r>
          </a:p>
        </p:txBody>
      </p:sp>
      <p:graphicFrame>
        <p:nvGraphicFramePr>
          <p:cNvPr id="4098" name="Object 1024"/>
          <p:cNvGraphicFramePr>
            <a:graphicFrameLocks/>
          </p:cNvGraphicFramePr>
          <p:nvPr/>
        </p:nvGraphicFramePr>
        <p:xfrm>
          <a:off x="171450" y="646113"/>
          <a:ext cx="10096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ClipArt" r:id="rId4" imgW="996840" imgH="974880" progId="">
                  <p:embed/>
                </p:oleObj>
              </mc:Choice>
              <mc:Fallback>
                <p:oleObj name="ClipArt" r:id="rId4" imgW="996840" imgH="974880" progId="">
                  <p:embed/>
                  <p:pic>
                    <p:nvPicPr>
                      <p:cNvPr id="0" name="Object 102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646113"/>
                        <a:ext cx="10096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196752"/>
            <a:ext cx="79533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 bwMode="auto">
          <a:xfrm>
            <a:off x="2699792" y="4077072"/>
            <a:ext cx="2808312" cy="864096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5074989" y="476672"/>
            <a:ext cx="367347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u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（这里演示在</a:t>
            </a:r>
            <a:r>
              <a:rPr lang="en-US" altLang="zh-CN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Win10</a:t>
            </a:r>
            <a:r>
              <a:rPr lang="zh-CN" altLang="en-US" sz="1800" smtClean="0">
                <a:solidFill>
                  <a:schemeClr val="tx2"/>
                </a:solidFill>
                <a:latin typeface="华文仿宋" pitchFamily="2" charset="-122"/>
                <a:ea typeface="华文仿宋" pitchFamily="2" charset="-122"/>
              </a:rPr>
              <a:t>下的安装过程）</a:t>
            </a:r>
            <a:endParaRPr lang="zh-CN" sz="1800" smtClean="0">
              <a:solidFill>
                <a:schemeClr val="tx2"/>
              </a:solidFill>
              <a:latin typeface="华文仿宋" pitchFamily="2" charset="-122"/>
              <a:ea typeface="华文仿宋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ea typeface="宋体" pitchFamily="2" charset="-122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新员工培训">
  <a:themeElements>
    <a:clrScheme name="新员工培训 1">
      <a:dk1>
        <a:srgbClr val="000000"/>
      </a:dk1>
      <a:lt1>
        <a:srgbClr val="0099CC"/>
      </a:lt1>
      <a:dk2>
        <a:srgbClr val="FFFFFF"/>
      </a:dk2>
      <a:lt2>
        <a:srgbClr val="868686"/>
      </a:lt2>
      <a:accent1>
        <a:srgbClr val="00FFCC"/>
      </a:accent1>
      <a:accent2>
        <a:srgbClr val="969696"/>
      </a:accent2>
      <a:accent3>
        <a:srgbClr val="AACAE2"/>
      </a:accent3>
      <a:accent4>
        <a:srgbClr val="000000"/>
      </a:accent4>
      <a:accent5>
        <a:srgbClr val="AAFFE2"/>
      </a:accent5>
      <a:accent6>
        <a:srgbClr val="878787"/>
      </a:accent6>
      <a:hlink>
        <a:srgbClr val="00FFCC"/>
      </a:hlink>
      <a:folHlink>
        <a:srgbClr val="99CCFF"/>
      </a:folHlink>
    </a:clrScheme>
    <a:fontScheme name="新员工培训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新员工培训 1">
        <a:dk1>
          <a:srgbClr val="000000"/>
        </a:dk1>
        <a:lt1>
          <a:srgbClr val="0099CC"/>
        </a:lt1>
        <a:dk2>
          <a:srgbClr val="FFFFFF"/>
        </a:dk2>
        <a:lt2>
          <a:srgbClr val="868686"/>
        </a:lt2>
        <a:accent1>
          <a:srgbClr val="00FFCC"/>
        </a:accent1>
        <a:accent2>
          <a:srgbClr val="969696"/>
        </a:accent2>
        <a:accent3>
          <a:srgbClr val="AACAE2"/>
        </a:accent3>
        <a:accent4>
          <a:srgbClr val="000000"/>
        </a:accent4>
        <a:accent5>
          <a:srgbClr val="AAFFE2"/>
        </a:accent5>
        <a:accent6>
          <a:srgbClr val="878787"/>
        </a:accent6>
        <a:hlink>
          <a:srgbClr val="00FFCC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员工培训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员工培训 3">
        <a:dk1>
          <a:srgbClr val="5F5F5F"/>
        </a:dk1>
        <a:lt1>
          <a:srgbClr val="FFFFFF"/>
        </a:lt1>
        <a:dk2>
          <a:srgbClr val="5F5F5F"/>
        </a:dk2>
        <a:lt2>
          <a:srgbClr val="808080"/>
        </a:lt2>
        <a:accent1>
          <a:srgbClr val="969696"/>
        </a:accent1>
        <a:accent2>
          <a:srgbClr val="000000"/>
        </a:accent2>
        <a:accent3>
          <a:srgbClr val="FFFFFF"/>
        </a:accent3>
        <a:accent4>
          <a:srgbClr val="505050"/>
        </a:accent4>
        <a:accent5>
          <a:srgbClr val="C9C9C9"/>
        </a:accent5>
        <a:accent6>
          <a:srgbClr val="000000"/>
        </a:accent6>
        <a:hlink>
          <a:srgbClr val="7777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新员工培训</Template>
  <TotalTime>331</TotalTime>
  <Words>966</Words>
  <Application>Microsoft Office PowerPoint</Application>
  <PresentationFormat>全屏显示(4:3)</PresentationFormat>
  <Paragraphs>152</Paragraphs>
  <Slides>29</Slides>
  <Notes>21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新员工培训</vt:lpstr>
      <vt:lpstr>ClipArt</vt:lpstr>
      <vt:lpstr>  Python从入门到实战              第一章 从零开始                                    主讲老师：刘艳 </vt:lpstr>
      <vt:lpstr>第一章 讲解主要内容</vt:lpstr>
      <vt:lpstr>1.1 概述</vt:lpstr>
      <vt:lpstr>1.2 什么是Python语言</vt:lpstr>
      <vt:lpstr>1.3 安装Python</vt:lpstr>
      <vt:lpstr>1.3 安装Python</vt:lpstr>
      <vt:lpstr>1.3 安装Python</vt:lpstr>
      <vt:lpstr>1.3 安装Python</vt:lpstr>
      <vt:lpstr>1.3 安装Python</vt:lpstr>
      <vt:lpstr>1.3 安装Python</vt:lpstr>
      <vt:lpstr>1.3 安装Python</vt:lpstr>
      <vt:lpstr>1.3 安装Python</vt:lpstr>
      <vt:lpstr>1.3 安装Python</vt:lpstr>
      <vt:lpstr>1.4 Python代码编辑工具</vt:lpstr>
      <vt:lpstr>1.4 Python代码编辑工具</vt:lpstr>
      <vt:lpstr>1.4 Python代码编辑工具</vt:lpstr>
      <vt:lpstr>1.4 Python代码编辑工具</vt:lpstr>
      <vt:lpstr>1.4 Python代码编辑工具</vt:lpstr>
      <vt:lpstr>1.5 第一个程序</vt:lpstr>
      <vt:lpstr>1.5 第一个程序</vt:lpstr>
      <vt:lpstr>1.5 第一个程序</vt:lpstr>
      <vt:lpstr>1.5 第一个程序</vt:lpstr>
      <vt:lpstr>1.5 第一个程序</vt:lpstr>
      <vt:lpstr>1.6 良好的编程约定</vt:lpstr>
      <vt:lpstr>1.6 良好的编程约定</vt:lpstr>
      <vt:lpstr>1.6 良好的编程约定</vt:lpstr>
      <vt:lpstr>1.6 良好的编程约定</vt:lpstr>
      <vt:lpstr>1.6 良好的编程约定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欢迎！</dc:title>
  <dc:creator>echo</dc:creator>
  <cp:lastModifiedBy>DELL</cp:lastModifiedBy>
  <cp:revision>210</cp:revision>
  <cp:lastPrinted>1601-01-01T00:00:00Z</cp:lastPrinted>
  <dcterms:created xsi:type="dcterms:W3CDTF">2007-08-02T15:38:29Z</dcterms:created>
  <dcterms:modified xsi:type="dcterms:W3CDTF">2020-02-13T08:47:56Z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TC010597492052</vt:lpwstr>
  </property>
</Properties>
</file>