
<file path=[Content_Types].xml><?xml version="1.0" encoding="utf-8"?>
<Types xmlns="http://schemas.openxmlformats.org/package/2006/content-types">
  <Default Extension="jpeg" ContentType="image/jpeg"/>
  <Default Extension="png" ContentType="image/png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3" r:id="rId3"/>
    <p:sldId id="445" r:id="rId4"/>
    <p:sldId id="291" r:id="rId5"/>
    <p:sldId id="258" r:id="rId6"/>
    <p:sldId id="259" r:id="rId7"/>
    <p:sldId id="411" r:id="rId8"/>
    <p:sldId id="312" r:id="rId9"/>
    <p:sldId id="346" r:id="rId10"/>
    <p:sldId id="261" r:id="rId11"/>
    <p:sldId id="277" r:id="rId12"/>
    <p:sldId id="292" r:id="rId13"/>
    <p:sldId id="446" r:id="rId14"/>
    <p:sldId id="307" r:id="rId15"/>
    <p:sldId id="263" r:id="rId16"/>
    <p:sldId id="382" r:id="rId17"/>
    <p:sldId id="412" r:id="rId19"/>
    <p:sldId id="413" r:id="rId20"/>
    <p:sldId id="414" r:id="rId21"/>
    <p:sldId id="311" r:id="rId22"/>
    <p:sldId id="313" r:id="rId23"/>
    <p:sldId id="448" r:id="rId24"/>
    <p:sldId id="449" r:id="rId25"/>
    <p:sldId id="447" r:id="rId26"/>
    <p:sldId id="264" r:id="rId27"/>
    <p:sldId id="279" r:id="rId28"/>
    <p:sldId id="353" r:id="rId29"/>
    <p:sldId id="350" r:id="rId30"/>
    <p:sldId id="354" r:id="rId31"/>
    <p:sldId id="265" r:id="rId32"/>
    <p:sldId id="281" r:id="rId33"/>
    <p:sldId id="444" r:id="rId3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8370" name="幻灯片图像占位符 698369"/>
          <p:cNvSpPr>
            <a:spLocks noTextEdit="1"/>
          </p:cNvSpPr>
          <p:nvPr>
            <p:ph type="sldImg"/>
          </p:nvPr>
        </p:nvSpPr>
        <p:spPr>
          <a:xfrm>
            <a:off x="1030288" y="715963"/>
            <a:ext cx="4773612" cy="3579812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8371" name="文本占位符 698370"/>
          <p:cNvSpPr/>
          <p:nvPr>
            <p:ph type="body" idx="1"/>
          </p:nvPr>
        </p:nvSpPr>
        <p:spPr>
          <a:xfrm>
            <a:off x="911225" y="4533900"/>
            <a:ext cx="5010150" cy="4295775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avi"/><Relationship Id="rId2" Type="http://schemas.openxmlformats.org/officeDocument/2006/relationships/video" Target="../media/media1.avi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创业资源</a:t>
              </a:r>
              <a:endParaRPr lang="en-US" alt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4273039653,3002250024&amp;fm=214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030" y="424180"/>
            <a:ext cx="8663940" cy="601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Cher2K0t_1401269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7160" y="10160"/>
            <a:ext cx="6837680" cy="6837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13207" y="2668697"/>
            <a:ext cx="4449848" cy="941486"/>
            <a:chOff x="4212476" y="2876110"/>
            <a:chExt cx="5226375" cy="1105781"/>
          </a:xfrm>
        </p:grpSpPr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纸杯</a:t>
              </a:r>
              <a:r>
                <a:rPr lang="en-US" altLang="zh-CN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diy</a:t>
              </a:r>
              <a:endParaRPr lang="en-US" altLang="zh-CN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0655YNggy6U0qbERuW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3230" y="139065"/>
            <a:ext cx="8764905" cy="657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创业案例分享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图片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3625" y="412115"/>
            <a:ext cx="7524750" cy="63093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3837091021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8060" y="623570"/>
            <a:ext cx="7675880" cy="5611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45631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0365" y="589915"/>
            <a:ext cx="6351270" cy="567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dcafa42cd687d5e275691120f42a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6105" y="944880"/>
            <a:ext cx="8479790" cy="4968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4140" y="1618615"/>
            <a:ext cx="4363085" cy="3620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1875" y="1090930"/>
            <a:ext cx="7588250" cy="4676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3640" y="997585"/>
            <a:ext cx="7285355" cy="4862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9410" y="748665"/>
            <a:ext cx="8933180" cy="5360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395" y="1136015"/>
            <a:ext cx="10189210" cy="497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1011004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0790" y="697230"/>
            <a:ext cx="9710420" cy="546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思考与讨论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创业资源</a:t>
              </a:r>
              <a:endParaRPr 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2620" y="337820"/>
            <a:ext cx="8366760" cy="618172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9080" y="338455"/>
            <a:ext cx="9133205" cy="6181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407300928386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6700" y="139700"/>
            <a:ext cx="6578600" cy="657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截图20171004101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335" y="748030"/>
            <a:ext cx="9117330" cy="5363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8025" y="942975"/>
            <a:ext cx="8235950" cy="497268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1011004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825" y="2281555"/>
            <a:ext cx="9658350" cy="229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引导案例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创业活动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创业案例分享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思考与讨论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5400" dirty="0"/>
              <a:t>目</a:t>
            </a:r>
            <a:endParaRPr lang="en-US" altLang="zh-CN" sz="5400" dirty="0"/>
          </a:p>
          <a:p>
            <a:endParaRPr lang="en-US" altLang="zh-CN" sz="5400" dirty="0"/>
          </a:p>
          <a:p>
            <a:r>
              <a:rPr lang="zh-CN" altLang="en-US" sz="5400" dirty="0"/>
              <a:t>录</a:t>
            </a:r>
            <a:endParaRPr lang="zh-CN" altLang="en-US" sz="5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引导案例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40707114558_412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0155" y="431800"/>
            <a:ext cx="4631690" cy="599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creen2048x2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1235" y="8890"/>
            <a:ext cx="5129530" cy="6840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7290" y="262890"/>
            <a:ext cx="9837420" cy="633222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创业活动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WPS 演示</Application>
  <PresentationFormat>宽屏</PresentationFormat>
  <Paragraphs>56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大树家</cp:lastModifiedBy>
  <cp:revision>54</cp:revision>
  <dcterms:created xsi:type="dcterms:W3CDTF">2017-08-26T16:45:00Z</dcterms:created>
  <dcterms:modified xsi:type="dcterms:W3CDTF">2020-03-12T15:33:09Z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