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312" r:id="rId3"/>
    <p:sldId id="273" r:id="rId4"/>
    <p:sldId id="302" r:id="rId5"/>
    <p:sldId id="298" r:id="rId6"/>
    <p:sldId id="291" r:id="rId8"/>
    <p:sldId id="301" r:id="rId9"/>
    <p:sldId id="303" r:id="rId10"/>
    <p:sldId id="304" r:id="rId11"/>
    <p:sldId id="307" r:id="rId12"/>
    <p:sldId id="290" r:id="rId13"/>
    <p:sldId id="308" r:id="rId14"/>
    <p:sldId id="309" r:id="rId15"/>
    <p:sldId id="292" r:id="rId16"/>
    <p:sldId id="310" r:id="rId17"/>
    <p:sldId id="305" r:id="rId18"/>
    <p:sldId id="288" r:id="rId19"/>
    <p:sldId id="286" r:id="rId20"/>
    <p:sldId id="295" r:id="rId21"/>
    <p:sldId id="277" r:id="rId22"/>
    <p:sldId id="278" r:id="rId23"/>
    <p:sldId id="280" r:id="rId24"/>
    <p:sldId id="279" r:id="rId25"/>
    <p:sldId id="281" r:id="rId26"/>
    <p:sldId id="282" r:id="rId27"/>
  </p:sldIdLst>
  <p:sldSz cx="9144000" cy="5143500"/>
  <p:notesSz cx="6858000" cy="9144000"/>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0000FF"/>
    <a:srgbClr val="FF9900"/>
    <a:srgbClr val="66FF33"/>
    <a:srgbClr val="66FF66"/>
    <a:srgbClr val="33CC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115" d="100"/>
          <a:sy n="115" d="100"/>
        </p:scale>
        <p:origin x="282" y="10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2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29CF8F3-08AA-42DF-AAF4-3BF4E188C575}" type="doc">
      <dgm:prSet loTypeId="urn:microsoft.com/office/officeart/2005/8/layout/venn1" loCatId="relationship" qsTypeId="urn:microsoft.com/office/officeart/2005/8/quickstyle/simple1" qsCatId="simple" csTypeId="urn:microsoft.com/office/officeart/2005/8/colors/accent1_4" csCatId="accent1"/>
      <dgm:spPr/>
      <dgm:t>
        <a:bodyPr/>
        <a:lstStyle/>
        <a:p>
          <a:endParaRPr lang="zh-CN" altLang="en-US"/>
        </a:p>
      </dgm:t>
    </dgm:pt>
    <dgm:pt modelId="{60F891E1-5618-4E52-A29F-79D7DD2136FB}">
      <dgm:prSet custT="1"/>
      <dgm:spPr/>
      <dgm:t>
        <a:bodyPr/>
        <a:lstStyle/>
        <a:p>
          <a:pPr rtl="0"/>
          <a:r>
            <a:rPr lang="zh-CN" altLang="en-US" sz="2400" dirty="0" smtClean="0">
              <a:latin typeface="微软雅黑" panose="020B0503020204020204" pitchFamily="34" charset="-122"/>
              <a:ea typeface="微软雅黑" panose="020B0503020204020204" pitchFamily="34" charset="-122"/>
            </a:rPr>
            <a:t>资金</a:t>
          </a:r>
          <a:endParaRPr lang="zh-CN" altLang="en-US" sz="2400" dirty="0">
            <a:latin typeface="微软雅黑" panose="020B0503020204020204" pitchFamily="34" charset="-122"/>
            <a:ea typeface="微软雅黑" panose="020B0503020204020204" pitchFamily="34" charset="-122"/>
          </a:endParaRPr>
        </a:p>
      </dgm:t>
    </dgm:pt>
    <dgm:pt modelId="{AA2B1F55-47C7-4C0F-8C45-AF40FB672E91}" cxnId="{4F5106E4-0376-4857-A67F-C813878691CB}" type="par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873C6932-B1F3-44EA-8490-62270D6EBBA5}" cxnId="{4F5106E4-0376-4857-A67F-C813878691CB}" type="sib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FDEF4643-0571-464B-98EC-2AE9B9C699C1}">
      <dgm:prSet custT="1"/>
      <dgm:spPr/>
      <dgm:t>
        <a:bodyPr/>
        <a:lstStyle/>
        <a:p>
          <a:pPr rtl="0"/>
          <a:r>
            <a:rPr lang="zh-CN" altLang="en-US" sz="2400" smtClean="0">
              <a:latin typeface="微软雅黑" panose="020B0503020204020204" pitchFamily="34" charset="-122"/>
              <a:ea typeface="微软雅黑" panose="020B0503020204020204" pitchFamily="34" charset="-122"/>
            </a:rPr>
            <a:t>经营方法</a:t>
          </a:r>
          <a:endParaRPr lang="zh-CN" altLang="en-US" sz="2400">
            <a:latin typeface="微软雅黑" panose="020B0503020204020204" pitchFamily="34" charset="-122"/>
            <a:ea typeface="微软雅黑" panose="020B0503020204020204" pitchFamily="34" charset="-122"/>
          </a:endParaRPr>
        </a:p>
      </dgm:t>
    </dgm:pt>
    <dgm:pt modelId="{0B485C38-0D71-4D79-A0D9-453C360B2D7E}" cxnId="{A566501D-CC44-4A23-873D-DB2828423F03}" type="par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964E73D2-7298-4D5E-9FE9-3EB7AB51FA25}" cxnId="{A566501D-CC44-4A23-873D-DB2828423F03}" type="sib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CD8CD5FA-6C3C-4CDC-A1B7-ACFE80D8F2E8}">
      <dgm:prSet custT="1"/>
      <dgm:spPr/>
      <dgm:t>
        <a:bodyPr/>
        <a:lstStyle/>
        <a:p>
          <a:pPr rtl="0"/>
          <a:r>
            <a:rPr lang="zh-CN" altLang="en-US" sz="2400" dirty="0" smtClean="0">
              <a:latin typeface="微软雅黑" panose="020B0503020204020204" pitchFamily="34" charset="-122"/>
              <a:ea typeface="微软雅黑" panose="020B0503020204020204" pitchFamily="34" charset="-122"/>
            </a:rPr>
            <a:t>经验</a:t>
          </a:r>
          <a:endParaRPr lang="zh-CN" altLang="en-US" sz="2400" dirty="0">
            <a:latin typeface="微软雅黑" panose="020B0503020204020204" pitchFamily="34" charset="-122"/>
            <a:ea typeface="微软雅黑" panose="020B0503020204020204" pitchFamily="34" charset="-122"/>
          </a:endParaRPr>
        </a:p>
      </dgm:t>
    </dgm:pt>
    <dgm:pt modelId="{3167AC4B-4594-4C4E-8B6A-A064F05B00F9}" cxnId="{4A2FBF02-6ACB-4611-8157-42E9335AD7FB}" type="par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529DCE9C-5891-4D53-B68D-B246CC137676}" cxnId="{4A2FBF02-6ACB-4611-8157-42E9335AD7FB}" type="sib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A5AA2A98-D1B1-4628-B18A-3CED5302E423}">
      <dgm:prSet custT="1"/>
      <dgm:spPr/>
      <dgm:t>
        <a:bodyPr/>
        <a:lstStyle/>
        <a:p>
          <a:pPr rtl="0"/>
          <a:r>
            <a:rPr lang="zh-CN" altLang="en-US" sz="2400" smtClean="0">
              <a:latin typeface="微软雅黑" panose="020B0503020204020204" pitchFamily="34" charset="-122"/>
              <a:ea typeface="微软雅黑" panose="020B0503020204020204" pitchFamily="34" charset="-122"/>
            </a:rPr>
            <a:t>风险分担</a:t>
          </a:r>
          <a:endParaRPr lang="zh-CN" altLang="en-US" sz="2400">
            <a:latin typeface="微软雅黑" panose="020B0503020204020204" pitchFamily="34" charset="-122"/>
            <a:ea typeface="微软雅黑" panose="020B0503020204020204" pitchFamily="34" charset="-122"/>
          </a:endParaRPr>
        </a:p>
      </dgm:t>
    </dgm:pt>
    <dgm:pt modelId="{7187AB77-C8E8-4253-A6B4-9C6E6E3309C9}" cxnId="{DC7D04E6-163B-438F-9934-509F3B79063C}" type="par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FCDC2434-67EC-43E2-8EA5-050FFB4ED4C9}" cxnId="{DC7D04E6-163B-438F-9934-509F3B79063C}" type="sibTrans">
      <dgm:prSet/>
      <dgm:spPr/>
      <dgm:t>
        <a:bodyPr/>
        <a:lstStyle/>
        <a:p>
          <a:endParaRPr lang="zh-CN" altLang="en-US" sz="1600">
            <a:solidFill>
              <a:srgbClr val="FF6600"/>
            </a:solidFill>
            <a:latin typeface="微软雅黑" panose="020B0503020204020204" pitchFamily="34" charset="-122"/>
            <a:ea typeface="微软雅黑" panose="020B0503020204020204" pitchFamily="34" charset="-122"/>
          </a:endParaRPr>
        </a:p>
      </dgm:t>
    </dgm:pt>
    <dgm:pt modelId="{616B23D2-FBB8-41CB-9CA4-DE53027FF7E2}" type="pres">
      <dgm:prSet presAssocID="{C29CF8F3-08AA-42DF-AAF4-3BF4E188C575}" presName="compositeShape" presStyleCnt="0">
        <dgm:presLayoutVars>
          <dgm:chMax val="7"/>
          <dgm:dir/>
          <dgm:resizeHandles val="exact"/>
        </dgm:presLayoutVars>
      </dgm:prSet>
      <dgm:spPr/>
      <dgm:t>
        <a:bodyPr/>
        <a:lstStyle/>
        <a:p>
          <a:endParaRPr lang="zh-CN" altLang="en-US"/>
        </a:p>
      </dgm:t>
    </dgm:pt>
    <dgm:pt modelId="{775BAB92-55AF-4EDD-96BF-1F7BE1D8968D}" type="pres">
      <dgm:prSet presAssocID="{60F891E1-5618-4E52-A29F-79D7DD2136FB}" presName="circ1" presStyleLbl="vennNode1" presStyleIdx="0" presStyleCnt="4"/>
      <dgm:spPr/>
      <dgm:t>
        <a:bodyPr/>
        <a:lstStyle/>
        <a:p>
          <a:endParaRPr lang="zh-CN" altLang="en-US"/>
        </a:p>
      </dgm:t>
    </dgm:pt>
    <dgm:pt modelId="{AB215E61-4213-4BC8-AA50-FCC59641D222}" type="pres">
      <dgm:prSet presAssocID="{60F891E1-5618-4E52-A29F-79D7DD2136FB}" presName="circ1Tx" presStyleLbl="revTx" presStyleIdx="0" presStyleCnt="0">
        <dgm:presLayoutVars>
          <dgm:chMax val="0"/>
          <dgm:chPref val="0"/>
          <dgm:bulletEnabled val="1"/>
        </dgm:presLayoutVars>
      </dgm:prSet>
      <dgm:spPr/>
      <dgm:t>
        <a:bodyPr/>
        <a:lstStyle/>
        <a:p>
          <a:endParaRPr lang="zh-CN" altLang="en-US"/>
        </a:p>
      </dgm:t>
    </dgm:pt>
    <dgm:pt modelId="{7ACD01C6-7E31-48E0-A804-2DC8D2816DDC}" type="pres">
      <dgm:prSet presAssocID="{FDEF4643-0571-464B-98EC-2AE9B9C699C1}" presName="circ2" presStyleLbl="vennNode1" presStyleIdx="1" presStyleCnt="4"/>
      <dgm:spPr/>
      <dgm:t>
        <a:bodyPr/>
        <a:lstStyle/>
        <a:p>
          <a:endParaRPr lang="zh-CN" altLang="en-US"/>
        </a:p>
      </dgm:t>
    </dgm:pt>
    <dgm:pt modelId="{7FCF9A11-AB86-44B6-9E06-51ED338ED0AE}" type="pres">
      <dgm:prSet presAssocID="{FDEF4643-0571-464B-98EC-2AE9B9C699C1}" presName="circ2Tx" presStyleLbl="revTx" presStyleIdx="0" presStyleCnt="0">
        <dgm:presLayoutVars>
          <dgm:chMax val="0"/>
          <dgm:chPref val="0"/>
          <dgm:bulletEnabled val="1"/>
        </dgm:presLayoutVars>
      </dgm:prSet>
      <dgm:spPr/>
      <dgm:t>
        <a:bodyPr/>
        <a:lstStyle/>
        <a:p>
          <a:endParaRPr lang="zh-CN" altLang="en-US"/>
        </a:p>
      </dgm:t>
    </dgm:pt>
    <dgm:pt modelId="{2FB97C7E-4B59-43D3-81FD-9D2CD6D92B0D}" type="pres">
      <dgm:prSet presAssocID="{CD8CD5FA-6C3C-4CDC-A1B7-ACFE80D8F2E8}" presName="circ3" presStyleLbl="vennNode1" presStyleIdx="2" presStyleCnt="4"/>
      <dgm:spPr/>
      <dgm:t>
        <a:bodyPr/>
        <a:lstStyle/>
        <a:p>
          <a:endParaRPr lang="zh-CN" altLang="en-US"/>
        </a:p>
      </dgm:t>
    </dgm:pt>
    <dgm:pt modelId="{0D66D215-8A2D-46A6-A5BA-2A6DEE8F0557}" type="pres">
      <dgm:prSet presAssocID="{CD8CD5FA-6C3C-4CDC-A1B7-ACFE80D8F2E8}" presName="circ3Tx" presStyleLbl="revTx" presStyleIdx="0" presStyleCnt="0">
        <dgm:presLayoutVars>
          <dgm:chMax val="0"/>
          <dgm:chPref val="0"/>
          <dgm:bulletEnabled val="1"/>
        </dgm:presLayoutVars>
      </dgm:prSet>
      <dgm:spPr/>
      <dgm:t>
        <a:bodyPr/>
        <a:lstStyle/>
        <a:p>
          <a:endParaRPr lang="zh-CN" altLang="en-US"/>
        </a:p>
      </dgm:t>
    </dgm:pt>
    <dgm:pt modelId="{6530CA8E-868E-4683-928D-CE227C8E392C}" type="pres">
      <dgm:prSet presAssocID="{A5AA2A98-D1B1-4628-B18A-3CED5302E423}" presName="circ4" presStyleLbl="vennNode1" presStyleIdx="3" presStyleCnt="4"/>
      <dgm:spPr/>
      <dgm:t>
        <a:bodyPr/>
        <a:lstStyle/>
        <a:p>
          <a:endParaRPr lang="zh-CN" altLang="en-US"/>
        </a:p>
      </dgm:t>
    </dgm:pt>
    <dgm:pt modelId="{3B4012F2-04FE-4F64-8434-DBEB1DA30CC3}" type="pres">
      <dgm:prSet presAssocID="{A5AA2A98-D1B1-4628-B18A-3CED5302E423}" presName="circ4Tx" presStyleLbl="revTx" presStyleIdx="0" presStyleCnt="0">
        <dgm:presLayoutVars>
          <dgm:chMax val="0"/>
          <dgm:chPref val="0"/>
          <dgm:bulletEnabled val="1"/>
        </dgm:presLayoutVars>
      </dgm:prSet>
      <dgm:spPr/>
      <dgm:t>
        <a:bodyPr/>
        <a:lstStyle/>
        <a:p>
          <a:endParaRPr lang="zh-CN" altLang="en-US"/>
        </a:p>
      </dgm:t>
    </dgm:pt>
  </dgm:ptLst>
  <dgm:cxnLst>
    <dgm:cxn modelId="{85E8A17A-C886-4F60-9F7C-B827EDFEC695}" type="presOf" srcId="{CD8CD5FA-6C3C-4CDC-A1B7-ACFE80D8F2E8}" destId="{0D66D215-8A2D-46A6-A5BA-2A6DEE8F0557}" srcOrd="1" destOrd="0" presId="urn:microsoft.com/office/officeart/2005/8/layout/venn1"/>
    <dgm:cxn modelId="{925F1F29-DCFB-438B-9B1A-BEDF938D14FD}" type="presOf" srcId="{FDEF4643-0571-464B-98EC-2AE9B9C699C1}" destId="{7FCF9A11-AB86-44B6-9E06-51ED338ED0AE}" srcOrd="1" destOrd="0" presId="urn:microsoft.com/office/officeart/2005/8/layout/venn1"/>
    <dgm:cxn modelId="{5C3F6ABE-8FCB-4254-9FDA-83D31043047E}" type="presOf" srcId="{C29CF8F3-08AA-42DF-AAF4-3BF4E188C575}" destId="{616B23D2-FBB8-41CB-9CA4-DE53027FF7E2}" srcOrd="0" destOrd="0" presId="urn:microsoft.com/office/officeart/2005/8/layout/venn1"/>
    <dgm:cxn modelId="{8C9F8F61-F5E2-45E7-A608-3F5A875A62A8}" type="presOf" srcId="{CD8CD5FA-6C3C-4CDC-A1B7-ACFE80D8F2E8}" destId="{2FB97C7E-4B59-43D3-81FD-9D2CD6D92B0D}" srcOrd="0" destOrd="0" presId="urn:microsoft.com/office/officeart/2005/8/layout/venn1"/>
    <dgm:cxn modelId="{FA0F79B3-4FD3-403B-BCDA-C34F25D733D5}" type="presOf" srcId="{60F891E1-5618-4E52-A29F-79D7DD2136FB}" destId="{775BAB92-55AF-4EDD-96BF-1F7BE1D8968D}" srcOrd="0" destOrd="0" presId="urn:microsoft.com/office/officeart/2005/8/layout/venn1"/>
    <dgm:cxn modelId="{AF0ECB5F-EBCD-4800-B205-F24672CF497D}" type="presOf" srcId="{60F891E1-5618-4E52-A29F-79D7DD2136FB}" destId="{AB215E61-4213-4BC8-AA50-FCC59641D222}" srcOrd="1" destOrd="0" presId="urn:microsoft.com/office/officeart/2005/8/layout/venn1"/>
    <dgm:cxn modelId="{72787E68-DF07-4920-A4BE-D5A791EFD647}" type="presOf" srcId="{A5AA2A98-D1B1-4628-B18A-3CED5302E423}" destId="{3B4012F2-04FE-4F64-8434-DBEB1DA30CC3}" srcOrd="1" destOrd="0" presId="urn:microsoft.com/office/officeart/2005/8/layout/venn1"/>
    <dgm:cxn modelId="{E3F86189-A0D0-4814-8E6F-8E10F4094207}" type="presOf" srcId="{A5AA2A98-D1B1-4628-B18A-3CED5302E423}" destId="{6530CA8E-868E-4683-928D-CE227C8E392C}" srcOrd="0" destOrd="0" presId="urn:microsoft.com/office/officeart/2005/8/layout/venn1"/>
    <dgm:cxn modelId="{A566501D-CC44-4A23-873D-DB2828423F03}" srcId="{C29CF8F3-08AA-42DF-AAF4-3BF4E188C575}" destId="{FDEF4643-0571-464B-98EC-2AE9B9C699C1}" srcOrd="1" destOrd="0" parTransId="{0B485C38-0D71-4D79-A0D9-453C360B2D7E}" sibTransId="{964E73D2-7298-4D5E-9FE9-3EB7AB51FA25}"/>
    <dgm:cxn modelId="{19FA22A1-4081-4320-800B-2072FDEE53BA}" type="presOf" srcId="{FDEF4643-0571-464B-98EC-2AE9B9C699C1}" destId="{7ACD01C6-7E31-48E0-A804-2DC8D2816DDC}" srcOrd="0" destOrd="0" presId="urn:microsoft.com/office/officeart/2005/8/layout/venn1"/>
    <dgm:cxn modelId="{4A2FBF02-6ACB-4611-8157-42E9335AD7FB}" srcId="{C29CF8F3-08AA-42DF-AAF4-3BF4E188C575}" destId="{CD8CD5FA-6C3C-4CDC-A1B7-ACFE80D8F2E8}" srcOrd="2" destOrd="0" parTransId="{3167AC4B-4594-4C4E-8B6A-A064F05B00F9}" sibTransId="{529DCE9C-5891-4D53-B68D-B246CC137676}"/>
    <dgm:cxn modelId="{4F5106E4-0376-4857-A67F-C813878691CB}" srcId="{C29CF8F3-08AA-42DF-AAF4-3BF4E188C575}" destId="{60F891E1-5618-4E52-A29F-79D7DD2136FB}" srcOrd="0" destOrd="0" parTransId="{AA2B1F55-47C7-4C0F-8C45-AF40FB672E91}" sibTransId="{873C6932-B1F3-44EA-8490-62270D6EBBA5}"/>
    <dgm:cxn modelId="{DC7D04E6-163B-438F-9934-509F3B79063C}" srcId="{C29CF8F3-08AA-42DF-AAF4-3BF4E188C575}" destId="{A5AA2A98-D1B1-4628-B18A-3CED5302E423}" srcOrd="3" destOrd="0" parTransId="{7187AB77-C8E8-4253-A6B4-9C6E6E3309C9}" sibTransId="{FCDC2434-67EC-43E2-8EA5-050FFB4ED4C9}"/>
    <dgm:cxn modelId="{35228B58-E1CF-4DFF-8A91-B90922D6DC33}" type="presParOf" srcId="{616B23D2-FBB8-41CB-9CA4-DE53027FF7E2}" destId="{775BAB92-55AF-4EDD-96BF-1F7BE1D8968D}" srcOrd="0" destOrd="0" presId="urn:microsoft.com/office/officeart/2005/8/layout/venn1"/>
    <dgm:cxn modelId="{9F245AF5-9F50-4F9F-ADF5-631970CC65FB}" type="presParOf" srcId="{616B23D2-FBB8-41CB-9CA4-DE53027FF7E2}" destId="{AB215E61-4213-4BC8-AA50-FCC59641D222}" srcOrd="1" destOrd="0" presId="urn:microsoft.com/office/officeart/2005/8/layout/venn1"/>
    <dgm:cxn modelId="{6FB0D774-65B8-41F2-AF18-B5BAC030F9A9}" type="presParOf" srcId="{616B23D2-FBB8-41CB-9CA4-DE53027FF7E2}" destId="{7ACD01C6-7E31-48E0-A804-2DC8D2816DDC}" srcOrd="2" destOrd="0" presId="urn:microsoft.com/office/officeart/2005/8/layout/venn1"/>
    <dgm:cxn modelId="{B9BB3EBD-9E19-476E-9113-E3E77BF1E71D}" type="presParOf" srcId="{616B23D2-FBB8-41CB-9CA4-DE53027FF7E2}" destId="{7FCF9A11-AB86-44B6-9E06-51ED338ED0AE}" srcOrd="3" destOrd="0" presId="urn:microsoft.com/office/officeart/2005/8/layout/venn1"/>
    <dgm:cxn modelId="{DE3E0BC9-8114-43EE-83CF-3A2450FB8AC6}" type="presParOf" srcId="{616B23D2-FBB8-41CB-9CA4-DE53027FF7E2}" destId="{2FB97C7E-4B59-43D3-81FD-9D2CD6D92B0D}" srcOrd="4" destOrd="0" presId="urn:microsoft.com/office/officeart/2005/8/layout/venn1"/>
    <dgm:cxn modelId="{6AC2AAC5-E69D-466A-8040-EDA0B076BD93}" type="presParOf" srcId="{616B23D2-FBB8-41CB-9CA4-DE53027FF7E2}" destId="{0D66D215-8A2D-46A6-A5BA-2A6DEE8F0557}" srcOrd="5" destOrd="0" presId="urn:microsoft.com/office/officeart/2005/8/layout/venn1"/>
    <dgm:cxn modelId="{8694BA32-7800-4D39-BE53-CE93B92A8D7A}" type="presParOf" srcId="{616B23D2-FBB8-41CB-9CA4-DE53027FF7E2}" destId="{6530CA8E-868E-4683-928D-CE227C8E392C}" srcOrd="6" destOrd="0" presId="urn:microsoft.com/office/officeart/2005/8/layout/venn1"/>
    <dgm:cxn modelId="{EA72E7D8-4813-4D6D-BA32-B43B25F93921}" type="presParOf" srcId="{616B23D2-FBB8-41CB-9CA4-DE53027FF7E2}" destId="{3B4012F2-04FE-4F64-8434-DBEB1DA30CC3}" srcOrd="7" destOrd="0" presId="urn:microsoft.com/office/officeart/2005/8/layout/venn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92AF715-4672-46CE-BC37-1866D849CE92}" type="doc">
      <dgm:prSet loTypeId="urn:microsoft.com/office/officeart/2005/8/layout/StepDownProcess" loCatId="process" qsTypeId="urn:microsoft.com/office/officeart/2005/8/quickstyle/simple2" qsCatId="simple" csTypeId="urn:microsoft.com/office/officeart/2005/8/colors/colorful1#21" csCatId="colorful" phldr="1"/>
      <dgm:spPr/>
      <dgm:t>
        <a:bodyPr/>
        <a:lstStyle/>
        <a:p>
          <a:endParaRPr lang="zh-CN" altLang="en-US"/>
        </a:p>
      </dgm:t>
    </dgm:pt>
    <dgm:pt modelId="{7A291224-E005-4257-BD4B-DFF8FA6E2EC8}">
      <dgm:prSet phldrT="[文本]" custT="1"/>
      <dgm:spPr>
        <a:xfrm>
          <a:off x="0" y="2048495"/>
          <a:ext cx="1095375" cy="749647"/>
        </a:xfrm>
      </dgm:spPr>
      <dgm:t>
        <a:bodyPr/>
        <a:lstStyle/>
        <a:p>
          <a:r>
            <a:rPr lang="zh-CN" altLang="en-US" sz="1400" dirty="0" smtClean="0">
              <a:latin typeface="华文新魏" pitchFamily="2" charset="-122"/>
              <a:ea typeface="华文新魏" pitchFamily="2" charset="-122"/>
              <a:cs typeface="+mn-cs"/>
            </a:rPr>
            <a:t>明确创业目标</a:t>
          </a:r>
          <a:endParaRPr lang="zh-CN" altLang="en-US" sz="1400" dirty="0">
            <a:latin typeface="华文新魏" pitchFamily="2" charset="-122"/>
            <a:ea typeface="华文新魏" pitchFamily="2" charset="-122"/>
            <a:cs typeface="+mn-cs"/>
          </a:endParaRPr>
        </a:p>
      </dgm:t>
    </dgm:pt>
    <dgm:pt modelId="{F3D27C4E-DF7A-4B1F-91C4-E356661D1B94}" cxnId="{582811EC-F19A-48E3-A21E-2D798FAB90A2}" type="parTrans">
      <dgm:prSet/>
      <dgm:spPr/>
      <dgm:t>
        <a:bodyPr/>
        <a:lstStyle/>
        <a:p>
          <a:endParaRPr lang="zh-CN" altLang="en-US" sz="1400">
            <a:latin typeface="华文新魏" pitchFamily="2" charset="-122"/>
            <a:ea typeface="华文新魏" pitchFamily="2" charset="-122"/>
          </a:endParaRPr>
        </a:p>
      </dgm:t>
    </dgm:pt>
    <dgm:pt modelId="{C3EF5320-A5E9-489F-89AA-356508BF13AB}" cxnId="{582811EC-F19A-48E3-A21E-2D798FAB90A2}" type="sibTrans">
      <dgm:prSet custT="1"/>
      <dgm:spPr>
        <a:xfrm>
          <a:off x="1204912" y="2287492"/>
          <a:ext cx="232219" cy="271653"/>
        </a:xfrm>
        <a:prstGeom prst="rightArrow">
          <a:avLst>
            <a:gd name="adj1" fmla="val 60000"/>
            <a:gd name="adj2" fmla="val 50000"/>
          </a:avLst>
        </a:prstGeom>
      </dgm:spPr>
      <dgm:t>
        <a:bodyPr/>
        <a:lstStyle/>
        <a:p>
          <a:endParaRPr lang="zh-CN" altLang="en-US" sz="1400">
            <a:solidFill>
              <a:sysClr val="window" lastClr="FFFFFF"/>
            </a:solidFill>
            <a:latin typeface="华文新魏" pitchFamily="2" charset="-122"/>
            <a:ea typeface="华文新魏" pitchFamily="2" charset="-122"/>
            <a:cs typeface="+mn-cs"/>
          </a:endParaRPr>
        </a:p>
      </dgm:t>
    </dgm:pt>
    <dgm:pt modelId="{24067D10-E186-425F-9E8D-2B4FA1B283D4}">
      <dgm:prSet phldrT="[文本]" custT="1"/>
      <dgm:spPr>
        <a:xfrm>
          <a:off x="1533525" y="2048495"/>
          <a:ext cx="1095375" cy="749647"/>
        </a:xfrm>
      </dgm:spPr>
      <dgm:t>
        <a:bodyPr/>
        <a:lstStyle/>
        <a:p>
          <a:r>
            <a:rPr lang="zh-CN" altLang="en-US" sz="1400" smtClean="0">
              <a:latin typeface="华文新魏" pitchFamily="2" charset="-122"/>
              <a:ea typeface="华文新魏" pitchFamily="2" charset="-122"/>
              <a:cs typeface="+mn-cs"/>
            </a:rPr>
            <a:t>制定创业计划</a:t>
          </a:r>
          <a:endParaRPr lang="zh-CN" altLang="en-US" sz="1400" dirty="0">
            <a:latin typeface="华文新魏" pitchFamily="2" charset="-122"/>
            <a:ea typeface="华文新魏" pitchFamily="2" charset="-122"/>
            <a:cs typeface="+mn-cs"/>
          </a:endParaRPr>
        </a:p>
      </dgm:t>
    </dgm:pt>
    <dgm:pt modelId="{619F5199-EC27-4A24-B47B-675B97C86592}" cxnId="{C851583C-F769-4347-BB86-DA66BF071E8A}" type="parTrans">
      <dgm:prSet/>
      <dgm:spPr/>
      <dgm:t>
        <a:bodyPr/>
        <a:lstStyle/>
        <a:p>
          <a:endParaRPr lang="zh-CN" altLang="en-US" sz="1400">
            <a:latin typeface="华文新魏" pitchFamily="2" charset="-122"/>
            <a:ea typeface="华文新魏" pitchFamily="2" charset="-122"/>
          </a:endParaRPr>
        </a:p>
      </dgm:t>
    </dgm:pt>
    <dgm:pt modelId="{CC5C3E12-F552-49EE-A4D3-B80CBEE7E025}" cxnId="{C851583C-F769-4347-BB86-DA66BF071E8A}" type="sibTrans">
      <dgm:prSet custT="1"/>
      <dgm:spPr>
        <a:xfrm>
          <a:off x="2738437" y="2287492"/>
          <a:ext cx="232219" cy="271653"/>
        </a:xfrm>
        <a:prstGeom prst="rightArrow">
          <a:avLst>
            <a:gd name="adj1" fmla="val 60000"/>
            <a:gd name="adj2" fmla="val 50000"/>
          </a:avLst>
        </a:prstGeom>
      </dgm:spPr>
      <dgm:t>
        <a:bodyPr/>
        <a:lstStyle/>
        <a:p>
          <a:endParaRPr lang="zh-CN" altLang="en-US" sz="1400">
            <a:solidFill>
              <a:sysClr val="window" lastClr="FFFFFF"/>
            </a:solidFill>
            <a:latin typeface="华文新魏" pitchFamily="2" charset="-122"/>
            <a:ea typeface="华文新魏" pitchFamily="2" charset="-122"/>
            <a:cs typeface="+mn-cs"/>
          </a:endParaRPr>
        </a:p>
      </dgm:t>
    </dgm:pt>
    <dgm:pt modelId="{615E906F-C036-4D68-A234-26B4DD3CAE88}">
      <dgm:prSet phldrT="[文本]" custT="1"/>
      <dgm:spPr>
        <a:xfrm>
          <a:off x="3067050" y="2048495"/>
          <a:ext cx="1095375" cy="749647"/>
        </a:xfrm>
      </dgm:spPr>
      <dgm:t>
        <a:bodyPr/>
        <a:lstStyle/>
        <a:p>
          <a:r>
            <a:rPr lang="zh-CN" altLang="en-US" sz="1400" dirty="0" smtClean="0">
              <a:latin typeface="华文新魏" pitchFamily="2" charset="-122"/>
              <a:ea typeface="华文新魏" pitchFamily="2" charset="-122"/>
              <a:cs typeface="+mn-cs"/>
            </a:rPr>
            <a:t>招募合适的人员</a:t>
          </a:r>
          <a:endParaRPr lang="zh-CN" altLang="en-US" sz="1400" dirty="0">
            <a:latin typeface="华文新魏" pitchFamily="2" charset="-122"/>
            <a:ea typeface="华文新魏" pitchFamily="2" charset="-122"/>
            <a:cs typeface="+mn-cs"/>
          </a:endParaRPr>
        </a:p>
      </dgm:t>
    </dgm:pt>
    <dgm:pt modelId="{ABD155F9-A79A-4EE4-86DA-DCA60516E450}" cxnId="{C3480BF7-8858-483E-84FE-71E2584EC908}" type="parTrans">
      <dgm:prSet/>
      <dgm:spPr/>
      <dgm:t>
        <a:bodyPr/>
        <a:lstStyle/>
        <a:p>
          <a:endParaRPr lang="zh-CN" altLang="en-US" sz="1400">
            <a:latin typeface="华文新魏" pitchFamily="2" charset="-122"/>
            <a:ea typeface="华文新魏" pitchFamily="2" charset="-122"/>
          </a:endParaRPr>
        </a:p>
      </dgm:t>
    </dgm:pt>
    <dgm:pt modelId="{B1B722A4-4D13-45A4-BFFF-B2507FCEA2ED}" cxnId="{C3480BF7-8858-483E-84FE-71E2584EC908}" type="sibTrans">
      <dgm:prSet custT="1"/>
      <dgm:spPr>
        <a:xfrm>
          <a:off x="4271962" y="2287492"/>
          <a:ext cx="232219" cy="271653"/>
        </a:xfrm>
        <a:prstGeom prst="rightArrow">
          <a:avLst>
            <a:gd name="adj1" fmla="val 60000"/>
            <a:gd name="adj2" fmla="val 50000"/>
          </a:avLst>
        </a:prstGeom>
      </dgm:spPr>
      <dgm:t>
        <a:bodyPr/>
        <a:lstStyle/>
        <a:p>
          <a:endParaRPr lang="zh-CN" altLang="en-US" sz="1400">
            <a:solidFill>
              <a:sysClr val="window" lastClr="FFFFFF"/>
            </a:solidFill>
            <a:latin typeface="华文新魏" pitchFamily="2" charset="-122"/>
            <a:ea typeface="华文新魏" pitchFamily="2" charset="-122"/>
            <a:cs typeface="+mn-cs"/>
          </a:endParaRPr>
        </a:p>
      </dgm:t>
    </dgm:pt>
    <dgm:pt modelId="{47467FF7-F439-44C5-AEB2-0DE1C532086E}">
      <dgm:prSet custT="1"/>
      <dgm:spPr>
        <a:xfrm>
          <a:off x="4600575" y="2048495"/>
          <a:ext cx="1095375" cy="749647"/>
        </a:xfrm>
      </dgm:spPr>
      <dgm:t>
        <a:bodyPr/>
        <a:lstStyle/>
        <a:p>
          <a:pPr marL="0" marR="0" indent="0" defTabSz="914400" eaLnBrk="1" fontAlgn="auto" latinLnBrk="0" hangingPunct="1">
            <a:lnSpc>
              <a:spcPct val="100000"/>
            </a:lnSpc>
            <a:spcBef>
              <a:spcPts val="0"/>
            </a:spcBef>
            <a:spcAft>
              <a:spcPts val="0"/>
            </a:spcAft>
            <a:buClrTx/>
            <a:buSzTx/>
            <a:buFontTx/>
            <a:buNone/>
          </a:pPr>
          <a:r>
            <a:rPr lang="zh-CN" altLang="en-US" sz="1400" smtClean="0">
              <a:latin typeface="华文新魏" pitchFamily="2" charset="-122"/>
              <a:ea typeface="华文新魏" pitchFamily="2" charset="-122"/>
              <a:cs typeface="+mn-cs"/>
            </a:rPr>
            <a:t>职权划分</a:t>
          </a:r>
          <a:endParaRPr lang="zh-CN" altLang="en-US" sz="1400" dirty="0">
            <a:latin typeface="华文新魏" pitchFamily="2" charset="-122"/>
            <a:ea typeface="华文新魏" pitchFamily="2" charset="-122"/>
            <a:cs typeface="+mn-cs"/>
          </a:endParaRPr>
        </a:p>
      </dgm:t>
    </dgm:pt>
    <dgm:pt modelId="{A014EFFE-5BB6-4A3B-B024-9BD0B4D140A5}" cxnId="{483C9E13-C03B-47DB-9FDC-D5D1F0199221}" type="parTrans">
      <dgm:prSet/>
      <dgm:spPr/>
      <dgm:t>
        <a:bodyPr/>
        <a:lstStyle/>
        <a:p>
          <a:endParaRPr lang="zh-CN" altLang="en-US" sz="1400">
            <a:latin typeface="华文新魏" pitchFamily="2" charset="-122"/>
            <a:ea typeface="华文新魏" pitchFamily="2" charset="-122"/>
          </a:endParaRPr>
        </a:p>
      </dgm:t>
    </dgm:pt>
    <dgm:pt modelId="{1F9C73C3-9531-4DB2-A381-88E4BD14F259}" cxnId="{483C9E13-C03B-47DB-9FDC-D5D1F0199221}" type="sibTrans">
      <dgm:prSet custT="1"/>
      <dgm:spPr>
        <a:xfrm>
          <a:off x="5805487" y="2287492"/>
          <a:ext cx="232219" cy="271653"/>
        </a:xfrm>
        <a:prstGeom prst="rightArrow">
          <a:avLst>
            <a:gd name="adj1" fmla="val 60000"/>
            <a:gd name="adj2" fmla="val 50000"/>
          </a:avLst>
        </a:prstGeom>
      </dgm:spPr>
      <dgm:t>
        <a:bodyPr/>
        <a:lstStyle/>
        <a:p>
          <a:endParaRPr lang="zh-CN" altLang="en-US" sz="1400">
            <a:solidFill>
              <a:sysClr val="window" lastClr="FFFFFF"/>
            </a:solidFill>
            <a:latin typeface="华文新魏" pitchFamily="2" charset="-122"/>
            <a:ea typeface="华文新魏" pitchFamily="2" charset="-122"/>
            <a:cs typeface="+mn-cs"/>
          </a:endParaRPr>
        </a:p>
      </dgm:t>
    </dgm:pt>
    <dgm:pt modelId="{6585E854-604B-40B9-A615-DBCC207D76E1}">
      <dgm:prSet custT="1"/>
      <dgm:spPr>
        <a:xfrm>
          <a:off x="7667625" y="2048495"/>
          <a:ext cx="1095375" cy="749647"/>
        </a:xfrm>
      </dgm:spPr>
      <dgm:t>
        <a:bodyPr/>
        <a:lstStyle/>
        <a:p>
          <a:r>
            <a:rPr lang="zh-CN" altLang="en-US" sz="1400" dirty="0" smtClean="0">
              <a:latin typeface="华文新魏" pitchFamily="2" charset="-122"/>
              <a:ea typeface="华文新魏" pitchFamily="2" charset="-122"/>
              <a:cs typeface="+mn-cs"/>
            </a:rPr>
            <a:t>团队调整融合</a:t>
          </a:r>
          <a:endParaRPr lang="zh-CN" altLang="en-US" sz="1400" dirty="0">
            <a:latin typeface="华文新魏" pitchFamily="2" charset="-122"/>
            <a:ea typeface="华文新魏" pitchFamily="2" charset="-122"/>
            <a:cs typeface="+mn-cs"/>
          </a:endParaRPr>
        </a:p>
      </dgm:t>
    </dgm:pt>
    <dgm:pt modelId="{CAF7BC7B-A68B-45C5-9392-4BC1E19C5CF3}" cxnId="{AFD75650-7B88-4136-A28A-D37A7B95AB04}" type="parTrans">
      <dgm:prSet/>
      <dgm:spPr/>
      <dgm:t>
        <a:bodyPr/>
        <a:lstStyle/>
        <a:p>
          <a:endParaRPr lang="zh-CN" altLang="en-US" sz="1400">
            <a:latin typeface="华文新魏" pitchFamily="2" charset="-122"/>
            <a:ea typeface="华文新魏" pitchFamily="2" charset="-122"/>
          </a:endParaRPr>
        </a:p>
      </dgm:t>
    </dgm:pt>
    <dgm:pt modelId="{69319926-21B1-45FE-AE26-8066CBE0D2B8}" cxnId="{AFD75650-7B88-4136-A28A-D37A7B95AB04}" type="sibTrans">
      <dgm:prSet/>
      <dgm:spPr/>
      <dgm:t>
        <a:bodyPr/>
        <a:lstStyle/>
        <a:p>
          <a:endParaRPr lang="zh-CN" altLang="en-US" sz="1400">
            <a:latin typeface="华文新魏" pitchFamily="2" charset="-122"/>
            <a:ea typeface="华文新魏" pitchFamily="2" charset="-122"/>
          </a:endParaRPr>
        </a:p>
      </dgm:t>
    </dgm:pt>
    <dgm:pt modelId="{5F9D9D5D-FA16-4165-B2CD-BC84843FA02B}" type="pres">
      <dgm:prSet presAssocID="{C92AF715-4672-46CE-BC37-1866D849CE92}" presName="rootnode" presStyleCnt="0">
        <dgm:presLayoutVars>
          <dgm:chMax/>
          <dgm:chPref/>
          <dgm:dir/>
          <dgm:animLvl val="lvl"/>
        </dgm:presLayoutVars>
      </dgm:prSet>
      <dgm:spPr/>
      <dgm:t>
        <a:bodyPr/>
        <a:lstStyle/>
        <a:p>
          <a:endParaRPr lang="zh-CN" altLang="en-US"/>
        </a:p>
      </dgm:t>
    </dgm:pt>
    <dgm:pt modelId="{51DE0AAE-682A-4B06-9BA6-EC4725BBF18D}" type="pres">
      <dgm:prSet presAssocID="{7A291224-E005-4257-BD4B-DFF8FA6E2EC8}" presName="composite" presStyleCnt="0"/>
      <dgm:spPr/>
      <dgm:t>
        <a:bodyPr/>
        <a:lstStyle/>
        <a:p>
          <a:endParaRPr lang="zh-CN" altLang="en-US"/>
        </a:p>
      </dgm:t>
    </dgm:pt>
    <dgm:pt modelId="{F3A46ED7-7E31-44B7-A473-9929AC6ED80C}" type="pres">
      <dgm:prSet presAssocID="{7A291224-E005-4257-BD4B-DFF8FA6E2EC8}" presName="bentUpArrow1" presStyleLbl="alignImgPlace1" presStyleIdx="0" presStyleCnt="4"/>
      <dgm:spPr/>
      <dgm:t>
        <a:bodyPr/>
        <a:lstStyle/>
        <a:p>
          <a:endParaRPr lang="zh-CN" altLang="en-US"/>
        </a:p>
      </dgm:t>
    </dgm:pt>
    <dgm:pt modelId="{501E98DA-EE42-48C4-92E1-52ED98B4BAE4}" type="pres">
      <dgm:prSet presAssocID="{7A291224-E005-4257-BD4B-DFF8FA6E2EC8}" presName="ParentText" presStyleLbl="node1" presStyleIdx="0" presStyleCnt="5">
        <dgm:presLayoutVars>
          <dgm:chMax val="1"/>
          <dgm:chPref val="1"/>
          <dgm:bulletEnabled val="1"/>
        </dgm:presLayoutVars>
      </dgm:prSet>
      <dgm:spPr/>
      <dgm:t>
        <a:bodyPr/>
        <a:lstStyle/>
        <a:p>
          <a:endParaRPr lang="zh-CN" altLang="en-US"/>
        </a:p>
      </dgm:t>
    </dgm:pt>
    <dgm:pt modelId="{6ADF79F3-6C59-4741-8883-02B727B78CA2}" type="pres">
      <dgm:prSet presAssocID="{7A291224-E005-4257-BD4B-DFF8FA6E2EC8}" presName="ChildText" presStyleLbl="revTx" presStyleIdx="0" presStyleCnt="4">
        <dgm:presLayoutVars>
          <dgm:chMax val="0"/>
          <dgm:chPref val="0"/>
          <dgm:bulletEnabled val="1"/>
        </dgm:presLayoutVars>
      </dgm:prSet>
      <dgm:spPr/>
      <dgm:t>
        <a:bodyPr/>
        <a:lstStyle/>
        <a:p>
          <a:endParaRPr lang="zh-CN" altLang="en-US"/>
        </a:p>
      </dgm:t>
    </dgm:pt>
    <dgm:pt modelId="{BC114D9C-13C7-4D8D-851C-8FC05358097E}" type="pres">
      <dgm:prSet presAssocID="{C3EF5320-A5E9-489F-89AA-356508BF13AB}" presName="sibTrans" presStyleCnt="0"/>
      <dgm:spPr/>
      <dgm:t>
        <a:bodyPr/>
        <a:lstStyle/>
        <a:p>
          <a:endParaRPr lang="zh-CN" altLang="en-US"/>
        </a:p>
      </dgm:t>
    </dgm:pt>
    <dgm:pt modelId="{13AA2464-A849-42E7-96CB-041B4BCCDA2D}" type="pres">
      <dgm:prSet presAssocID="{24067D10-E186-425F-9E8D-2B4FA1B283D4}" presName="composite" presStyleCnt="0"/>
      <dgm:spPr/>
      <dgm:t>
        <a:bodyPr/>
        <a:lstStyle/>
        <a:p>
          <a:endParaRPr lang="zh-CN" altLang="en-US"/>
        </a:p>
      </dgm:t>
    </dgm:pt>
    <dgm:pt modelId="{727E9E5C-1D9F-4E10-A919-E63EA211C915}" type="pres">
      <dgm:prSet presAssocID="{24067D10-E186-425F-9E8D-2B4FA1B283D4}" presName="bentUpArrow1" presStyleLbl="alignImgPlace1" presStyleIdx="1" presStyleCnt="4"/>
      <dgm:spPr/>
      <dgm:t>
        <a:bodyPr/>
        <a:lstStyle/>
        <a:p>
          <a:endParaRPr lang="zh-CN" altLang="en-US"/>
        </a:p>
      </dgm:t>
    </dgm:pt>
    <dgm:pt modelId="{59613B18-30B4-4468-AFBD-FA5389E8E9A7}" type="pres">
      <dgm:prSet presAssocID="{24067D10-E186-425F-9E8D-2B4FA1B283D4}" presName="ParentText" presStyleLbl="node1" presStyleIdx="1" presStyleCnt="5">
        <dgm:presLayoutVars>
          <dgm:chMax val="1"/>
          <dgm:chPref val="1"/>
          <dgm:bulletEnabled val="1"/>
        </dgm:presLayoutVars>
      </dgm:prSet>
      <dgm:spPr/>
      <dgm:t>
        <a:bodyPr/>
        <a:lstStyle/>
        <a:p>
          <a:endParaRPr lang="zh-CN" altLang="en-US"/>
        </a:p>
      </dgm:t>
    </dgm:pt>
    <dgm:pt modelId="{56553C08-CB17-4F37-9C5B-6A2E215D5B37}" type="pres">
      <dgm:prSet presAssocID="{24067D10-E186-425F-9E8D-2B4FA1B283D4}" presName="ChildText" presStyleLbl="revTx" presStyleIdx="1" presStyleCnt="4">
        <dgm:presLayoutVars>
          <dgm:chMax val="0"/>
          <dgm:chPref val="0"/>
          <dgm:bulletEnabled val="1"/>
        </dgm:presLayoutVars>
      </dgm:prSet>
      <dgm:spPr/>
      <dgm:t>
        <a:bodyPr/>
        <a:lstStyle/>
        <a:p>
          <a:endParaRPr lang="zh-CN" altLang="en-US"/>
        </a:p>
      </dgm:t>
    </dgm:pt>
    <dgm:pt modelId="{CFD6DCC4-BBD7-4E49-9CFE-4519DF102EF3}" type="pres">
      <dgm:prSet presAssocID="{CC5C3E12-F552-49EE-A4D3-B80CBEE7E025}" presName="sibTrans" presStyleCnt="0"/>
      <dgm:spPr/>
      <dgm:t>
        <a:bodyPr/>
        <a:lstStyle/>
        <a:p>
          <a:endParaRPr lang="zh-CN" altLang="en-US"/>
        </a:p>
      </dgm:t>
    </dgm:pt>
    <dgm:pt modelId="{7B44C2B4-49C8-4A98-AB5B-01B04977F1C9}" type="pres">
      <dgm:prSet presAssocID="{615E906F-C036-4D68-A234-26B4DD3CAE88}" presName="composite" presStyleCnt="0"/>
      <dgm:spPr/>
      <dgm:t>
        <a:bodyPr/>
        <a:lstStyle/>
        <a:p>
          <a:endParaRPr lang="zh-CN" altLang="en-US"/>
        </a:p>
      </dgm:t>
    </dgm:pt>
    <dgm:pt modelId="{58D08C81-0A52-4FE4-B8FB-0B5392817B21}" type="pres">
      <dgm:prSet presAssocID="{615E906F-C036-4D68-A234-26B4DD3CAE88}" presName="bentUpArrow1" presStyleLbl="alignImgPlace1" presStyleIdx="2" presStyleCnt="4"/>
      <dgm:spPr/>
      <dgm:t>
        <a:bodyPr/>
        <a:lstStyle/>
        <a:p>
          <a:endParaRPr lang="zh-CN" altLang="en-US"/>
        </a:p>
      </dgm:t>
    </dgm:pt>
    <dgm:pt modelId="{F60D0CC8-06C8-43F7-A42F-EAFA0784B595}" type="pres">
      <dgm:prSet presAssocID="{615E906F-C036-4D68-A234-26B4DD3CAE88}" presName="ParentText" presStyleLbl="node1" presStyleIdx="2" presStyleCnt="5">
        <dgm:presLayoutVars>
          <dgm:chMax val="1"/>
          <dgm:chPref val="1"/>
          <dgm:bulletEnabled val="1"/>
        </dgm:presLayoutVars>
      </dgm:prSet>
      <dgm:spPr/>
      <dgm:t>
        <a:bodyPr/>
        <a:lstStyle/>
        <a:p>
          <a:endParaRPr lang="zh-CN" altLang="en-US"/>
        </a:p>
      </dgm:t>
    </dgm:pt>
    <dgm:pt modelId="{C873C5C6-19BA-40C6-A4D4-AC3AA2C9A215}" type="pres">
      <dgm:prSet presAssocID="{615E906F-C036-4D68-A234-26B4DD3CAE88}" presName="ChildText" presStyleLbl="revTx" presStyleIdx="2" presStyleCnt="4">
        <dgm:presLayoutVars>
          <dgm:chMax val="0"/>
          <dgm:chPref val="0"/>
          <dgm:bulletEnabled val="1"/>
        </dgm:presLayoutVars>
      </dgm:prSet>
      <dgm:spPr/>
      <dgm:t>
        <a:bodyPr/>
        <a:lstStyle/>
        <a:p>
          <a:endParaRPr lang="zh-CN" altLang="en-US"/>
        </a:p>
      </dgm:t>
    </dgm:pt>
    <dgm:pt modelId="{59A9D1C1-80E1-4C17-834C-5B95C844DF12}" type="pres">
      <dgm:prSet presAssocID="{B1B722A4-4D13-45A4-BFFF-B2507FCEA2ED}" presName="sibTrans" presStyleCnt="0"/>
      <dgm:spPr/>
      <dgm:t>
        <a:bodyPr/>
        <a:lstStyle/>
        <a:p>
          <a:endParaRPr lang="zh-CN" altLang="en-US"/>
        </a:p>
      </dgm:t>
    </dgm:pt>
    <dgm:pt modelId="{4156F069-9B02-4BF0-91D7-E1205FC50509}" type="pres">
      <dgm:prSet presAssocID="{47467FF7-F439-44C5-AEB2-0DE1C532086E}" presName="composite" presStyleCnt="0"/>
      <dgm:spPr/>
      <dgm:t>
        <a:bodyPr/>
        <a:lstStyle/>
        <a:p>
          <a:endParaRPr lang="zh-CN" altLang="en-US"/>
        </a:p>
      </dgm:t>
    </dgm:pt>
    <dgm:pt modelId="{C94D1D1A-97C8-4A13-91B1-FA320E4AB9B5}" type="pres">
      <dgm:prSet presAssocID="{47467FF7-F439-44C5-AEB2-0DE1C532086E}" presName="bentUpArrow1" presStyleLbl="alignImgPlace1" presStyleIdx="3" presStyleCnt="4"/>
      <dgm:spPr/>
      <dgm:t>
        <a:bodyPr/>
        <a:lstStyle/>
        <a:p>
          <a:endParaRPr lang="zh-CN" altLang="en-US"/>
        </a:p>
      </dgm:t>
    </dgm:pt>
    <dgm:pt modelId="{36CB085E-849D-4690-AC19-02579CC614FA}" type="pres">
      <dgm:prSet presAssocID="{47467FF7-F439-44C5-AEB2-0DE1C532086E}" presName="ParentText" presStyleLbl="node1" presStyleIdx="3" presStyleCnt="5">
        <dgm:presLayoutVars>
          <dgm:chMax val="1"/>
          <dgm:chPref val="1"/>
          <dgm:bulletEnabled val="1"/>
        </dgm:presLayoutVars>
      </dgm:prSet>
      <dgm:spPr/>
      <dgm:t>
        <a:bodyPr/>
        <a:lstStyle/>
        <a:p>
          <a:endParaRPr lang="zh-CN" altLang="en-US"/>
        </a:p>
      </dgm:t>
    </dgm:pt>
    <dgm:pt modelId="{8593310F-4B93-4972-9C38-49C3F82346E0}" type="pres">
      <dgm:prSet presAssocID="{47467FF7-F439-44C5-AEB2-0DE1C532086E}" presName="ChildText" presStyleLbl="revTx" presStyleIdx="3" presStyleCnt="4">
        <dgm:presLayoutVars>
          <dgm:chMax val="0"/>
          <dgm:chPref val="0"/>
          <dgm:bulletEnabled val="1"/>
        </dgm:presLayoutVars>
      </dgm:prSet>
      <dgm:spPr/>
      <dgm:t>
        <a:bodyPr/>
        <a:lstStyle/>
        <a:p>
          <a:endParaRPr lang="zh-CN" altLang="en-US"/>
        </a:p>
      </dgm:t>
    </dgm:pt>
    <dgm:pt modelId="{E853C5CB-0D29-466E-BAC0-0711AAD7BCCB}" type="pres">
      <dgm:prSet presAssocID="{1F9C73C3-9531-4DB2-A381-88E4BD14F259}" presName="sibTrans" presStyleCnt="0"/>
      <dgm:spPr/>
      <dgm:t>
        <a:bodyPr/>
        <a:lstStyle/>
        <a:p>
          <a:endParaRPr lang="zh-CN" altLang="en-US"/>
        </a:p>
      </dgm:t>
    </dgm:pt>
    <dgm:pt modelId="{F540AED1-1021-4308-925B-F7C8CDAE958C}" type="pres">
      <dgm:prSet presAssocID="{6585E854-604B-40B9-A615-DBCC207D76E1}" presName="composite" presStyleCnt="0"/>
      <dgm:spPr/>
      <dgm:t>
        <a:bodyPr/>
        <a:lstStyle/>
        <a:p>
          <a:endParaRPr lang="zh-CN" altLang="en-US"/>
        </a:p>
      </dgm:t>
    </dgm:pt>
    <dgm:pt modelId="{ADBF9086-A6A3-4441-AE93-C14C40922536}" type="pres">
      <dgm:prSet presAssocID="{6585E854-604B-40B9-A615-DBCC207D76E1}" presName="ParentText" presStyleLbl="node1" presStyleIdx="4" presStyleCnt="5">
        <dgm:presLayoutVars>
          <dgm:chMax val="1"/>
          <dgm:chPref val="1"/>
          <dgm:bulletEnabled val="1"/>
        </dgm:presLayoutVars>
      </dgm:prSet>
      <dgm:spPr/>
      <dgm:t>
        <a:bodyPr/>
        <a:lstStyle/>
        <a:p>
          <a:endParaRPr lang="zh-CN" altLang="en-US"/>
        </a:p>
      </dgm:t>
    </dgm:pt>
  </dgm:ptLst>
  <dgm:cxnLst>
    <dgm:cxn modelId="{5791BA91-474B-4EA2-9083-546A89DB25D8}" type="presOf" srcId="{6585E854-604B-40B9-A615-DBCC207D76E1}" destId="{ADBF9086-A6A3-4441-AE93-C14C40922536}" srcOrd="0" destOrd="0" presId="urn:microsoft.com/office/officeart/2005/8/layout/StepDownProcess"/>
    <dgm:cxn modelId="{582811EC-F19A-48E3-A21E-2D798FAB90A2}" srcId="{C92AF715-4672-46CE-BC37-1866D849CE92}" destId="{7A291224-E005-4257-BD4B-DFF8FA6E2EC8}" srcOrd="0" destOrd="0" parTransId="{F3D27C4E-DF7A-4B1F-91C4-E356661D1B94}" sibTransId="{C3EF5320-A5E9-489F-89AA-356508BF13AB}"/>
    <dgm:cxn modelId="{6183F210-C57F-4737-AD4B-DC95595A0055}" type="presOf" srcId="{7A291224-E005-4257-BD4B-DFF8FA6E2EC8}" destId="{501E98DA-EE42-48C4-92E1-52ED98B4BAE4}" srcOrd="0" destOrd="0" presId="urn:microsoft.com/office/officeart/2005/8/layout/StepDownProcess"/>
    <dgm:cxn modelId="{483C9E13-C03B-47DB-9FDC-D5D1F0199221}" srcId="{C92AF715-4672-46CE-BC37-1866D849CE92}" destId="{47467FF7-F439-44C5-AEB2-0DE1C532086E}" srcOrd="3" destOrd="0" parTransId="{A014EFFE-5BB6-4A3B-B024-9BD0B4D140A5}" sibTransId="{1F9C73C3-9531-4DB2-A381-88E4BD14F259}"/>
    <dgm:cxn modelId="{AFD75650-7B88-4136-A28A-D37A7B95AB04}" srcId="{C92AF715-4672-46CE-BC37-1866D849CE92}" destId="{6585E854-604B-40B9-A615-DBCC207D76E1}" srcOrd="4" destOrd="0" parTransId="{CAF7BC7B-A68B-45C5-9392-4BC1E19C5CF3}" sibTransId="{69319926-21B1-45FE-AE26-8066CBE0D2B8}"/>
    <dgm:cxn modelId="{D276DBC6-5C89-4CE1-92EF-711B2679869B}" type="presOf" srcId="{615E906F-C036-4D68-A234-26B4DD3CAE88}" destId="{F60D0CC8-06C8-43F7-A42F-EAFA0784B595}" srcOrd="0" destOrd="0" presId="urn:microsoft.com/office/officeart/2005/8/layout/StepDownProcess"/>
    <dgm:cxn modelId="{76EF0DA1-732C-4FFE-B7A5-753A5601EA25}" type="presOf" srcId="{24067D10-E186-425F-9E8D-2B4FA1B283D4}" destId="{59613B18-30B4-4468-AFBD-FA5389E8E9A7}" srcOrd="0" destOrd="0" presId="urn:microsoft.com/office/officeart/2005/8/layout/StepDownProcess"/>
    <dgm:cxn modelId="{AA8353F8-FA04-40F5-97CC-0C936BD084A3}" type="presOf" srcId="{47467FF7-F439-44C5-AEB2-0DE1C532086E}" destId="{36CB085E-849D-4690-AC19-02579CC614FA}" srcOrd="0" destOrd="0" presId="urn:microsoft.com/office/officeart/2005/8/layout/StepDownProcess"/>
    <dgm:cxn modelId="{C851583C-F769-4347-BB86-DA66BF071E8A}" srcId="{C92AF715-4672-46CE-BC37-1866D849CE92}" destId="{24067D10-E186-425F-9E8D-2B4FA1B283D4}" srcOrd="1" destOrd="0" parTransId="{619F5199-EC27-4A24-B47B-675B97C86592}" sibTransId="{CC5C3E12-F552-49EE-A4D3-B80CBEE7E025}"/>
    <dgm:cxn modelId="{C3480BF7-8858-483E-84FE-71E2584EC908}" srcId="{C92AF715-4672-46CE-BC37-1866D849CE92}" destId="{615E906F-C036-4D68-A234-26B4DD3CAE88}" srcOrd="2" destOrd="0" parTransId="{ABD155F9-A79A-4EE4-86DA-DCA60516E450}" sibTransId="{B1B722A4-4D13-45A4-BFFF-B2507FCEA2ED}"/>
    <dgm:cxn modelId="{1EE47D28-9B3B-4455-BB41-C42AA3BD2F78}" type="presOf" srcId="{C92AF715-4672-46CE-BC37-1866D849CE92}" destId="{5F9D9D5D-FA16-4165-B2CD-BC84843FA02B}" srcOrd="0" destOrd="0" presId="urn:microsoft.com/office/officeart/2005/8/layout/StepDownProcess"/>
    <dgm:cxn modelId="{19E28FE9-6528-4931-BBFF-32FE472990AC}" type="presParOf" srcId="{5F9D9D5D-FA16-4165-B2CD-BC84843FA02B}" destId="{51DE0AAE-682A-4B06-9BA6-EC4725BBF18D}" srcOrd="0" destOrd="0" presId="urn:microsoft.com/office/officeart/2005/8/layout/StepDownProcess"/>
    <dgm:cxn modelId="{936C10B3-36F9-4A79-998C-A3C9D0833124}" type="presParOf" srcId="{51DE0AAE-682A-4B06-9BA6-EC4725BBF18D}" destId="{F3A46ED7-7E31-44B7-A473-9929AC6ED80C}" srcOrd="0" destOrd="0" presId="urn:microsoft.com/office/officeart/2005/8/layout/StepDownProcess"/>
    <dgm:cxn modelId="{A252ED95-1FAF-40DB-AFA8-24BFFE10E10E}" type="presParOf" srcId="{51DE0AAE-682A-4B06-9BA6-EC4725BBF18D}" destId="{501E98DA-EE42-48C4-92E1-52ED98B4BAE4}" srcOrd="1" destOrd="0" presId="urn:microsoft.com/office/officeart/2005/8/layout/StepDownProcess"/>
    <dgm:cxn modelId="{30BE6555-03CB-4268-8B66-55D0A71DBAE8}" type="presParOf" srcId="{51DE0AAE-682A-4B06-9BA6-EC4725BBF18D}" destId="{6ADF79F3-6C59-4741-8883-02B727B78CA2}" srcOrd="2" destOrd="0" presId="urn:microsoft.com/office/officeart/2005/8/layout/StepDownProcess"/>
    <dgm:cxn modelId="{F6EEB47F-E6CE-471B-A61B-CE6D1FD00EFF}" type="presParOf" srcId="{5F9D9D5D-FA16-4165-B2CD-BC84843FA02B}" destId="{BC114D9C-13C7-4D8D-851C-8FC05358097E}" srcOrd="1" destOrd="0" presId="urn:microsoft.com/office/officeart/2005/8/layout/StepDownProcess"/>
    <dgm:cxn modelId="{7146141C-5277-429E-97F7-79AEF1D491B8}" type="presParOf" srcId="{5F9D9D5D-FA16-4165-B2CD-BC84843FA02B}" destId="{13AA2464-A849-42E7-96CB-041B4BCCDA2D}" srcOrd="2" destOrd="0" presId="urn:microsoft.com/office/officeart/2005/8/layout/StepDownProcess"/>
    <dgm:cxn modelId="{E7602904-8D83-4BCD-BCD8-0C454F4960AD}" type="presParOf" srcId="{13AA2464-A849-42E7-96CB-041B4BCCDA2D}" destId="{727E9E5C-1D9F-4E10-A919-E63EA211C915}" srcOrd="0" destOrd="0" presId="urn:microsoft.com/office/officeart/2005/8/layout/StepDownProcess"/>
    <dgm:cxn modelId="{410FB1F8-C684-4457-93DD-E0D5EE3F1707}" type="presParOf" srcId="{13AA2464-A849-42E7-96CB-041B4BCCDA2D}" destId="{59613B18-30B4-4468-AFBD-FA5389E8E9A7}" srcOrd="1" destOrd="0" presId="urn:microsoft.com/office/officeart/2005/8/layout/StepDownProcess"/>
    <dgm:cxn modelId="{CC0F98F0-388B-4D13-B936-2766AA1DB473}" type="presParOf" srcId="{13AA2464-A849-42E7-96CB-041B4BCCDA2D}" destId="{56553C08-CB17-4F37-9C5B-6A2E215D5B37}" srcOrd="2" destOrd="0" presId="urn:microsoft.com/office/officeart/2005/8/layout/StepDownProcess"/>
    <dgm:cxn modelId="{3AF1A6F1-38B6-42CD-9DC3-BB1D4D672B45}" type="presParOf" srcId="{5F9D9D5D-FA16-4165-B2CD-BC84843FA02B}" destId="{CFD6DCC4-BBD7-4E49-9CFE-4519DF102EF3}" srcOrd="3" destOrd="0" presId="urn:microsoft.com/office/officeart/2005/8/layout/StepDownProcess"/>
    <dgm:cxn modelId="{4FB0DEC5-3D5F-4E66-8B8F-8B955BAA5866}" type="presParOf" srcId="{5F9D9D5D-FA16-4165-B2CD-BC84843FA02B}" destId="{7B44C2B4-49C8-4A98-AB5B-01B04977F1C9}" srcOrd="4" destOrd="0" presId="urn:microsoft.com/office/officeart/2005/8/layout/StepDownProcess"/>
    <dgm:cxn modelId="{A42578C5-ACF5-4DBB-87C2-837703513FDB}" type="presParOf" srcId="{7B44C2B4-49C8-4A98-AB5B-01B04977F1C9}" destId="{58D08C81-0A52-4FE4-B8FB-0B5392817B21}" srcOrd="0" destOrd="0" presId="urn:microsoft.com/office/officeart/2005/8/layout/StepDownProcess"/>
    <dgm:cxn modelId="{D422CE3C-D8E4-41B7-A542-D05FD6605D6F}" type="presParOf" srcId="{7B44C2B4-49C8-4A98-AB5B-01B04977F1C9}" destId="{F60D0CC8-06C8-43F7-A42F-EAFA0784B595}" srcOrd="1" destOrd="0" presId="urn:microsoft.com/office/officeart/2005/8/layout/StepDownProcess"/>
    <dgm:cxn modelId="{BD43417A-7225-4D5F-989D-1E6D4DB3626B}" type="presParOf" srcId="{7B44C2B4-49C8-4A98-AB5B-01B04977F1C9}" destId="{C873C5C6-19BA-40C6-A4D4-AC3AA2C9A215}" srcOrd="2" destOrd="0" presId="urn:microsoft.com/office/officeart/2005/8/layout/StepDownProcess"/>
    <dgm:cxn modelId="{6AB7B212-ECA9-4AD1-9FC4-4447BE763A8F}" type="presParOf" srcId="{5F9D9D5D-FA16-4165-B2CD-BC84843FA02B}" destId="{59A9D1C1-80E1-4C17-834C-5B95C844DF12}" srcOrd="5" destOrd="0" presId="urn:microsoft.com/office/officeart/2005/8/layout/StepDownProcess"/>
    <dgm:cxn modelId="{667DD218-1849-48B8-BD07-CC750F0A65F4}" type="presParOf" srcId="{5F9D9D5D-FA16-4165-B2CD-BC84843FA02B}" destId="{4156F069-9B02-4BF0-91D7-E1205FC50509}" srcOrd="6" destOrd="0" presId="urn:microsoft.com/office/officeart/2005/8/layout/StepDownProcess"/>
    <dgm:cxn modelId="{A11E799D-55E0-494E-806B-C6C029124EDE}" type="presParOf" srcId="{4156F069-9B02-4BF0-91D7-E1205FC50509}" destId="{C94D1D1A-97C8-4A13-91B1-FA320E4AB9B5}" srcOrd="0" destOrd="0" presId="urn:microsoft.com/office/officeart/2005/8/layout/StepDownProcess"/>
    <dgm:cxn modelId="{B4E462E9-E671-41D1-B8F1-485B82C5F482}" type="presParOf" srcId="{4156F069-9B02-4BF0-91D7-E1205FC50509}" destId="{36CB085E-849D-4690-AC19-02579CC614FA}" srcOrd="1" destOrd="0" presId="urn:microsoft.com/office/officeart/2005/8/layout/StepDownProcess"/>
    <dgm:cxn modelId="{3AE29C03-DFCA-4933-A9ED-CE2E85320763}" type="presParOf" srcId="{4156F069-9B02-4BF0-91D7-E1205FC50509}" destId="{8593310F-4B93-4972-9C38-49C3F82346E0}" srcOrd="2" destOrd="0" presId="urn:microsoft.com/office/officeart/2005/8/layout/StepDownProcess"/>
    <dgm:cxn modelId="{91C9848A-9A19-4AF5-B19F-D3ADC7CDFD79}" type="presParOf" srcId="{5F9D9D5D-FA16-4165-B2CD-BC84843FA02B}" destId="{E853C5CB-0D29-466E-BAC0-0711AAD7BCCB}" srcOrd="7" destOrd="0" presId="urn:microsoft.com/office/officeart/2005/8/layout/StepDownProcess"/>
    <dgm:cxn modelId="{A5740316-36BA-488F-B3D6-F844E5AA5FF2}" type="presParOf" srcId="{5F9D9D5D-FA16-4165-B2CD-BC84843FA02B}" destId="{F540AED1-1021-4308-925B-F7C8CDAE958C}" srcOrd="8" destOrd="0" presId="urn:microsoft.com/office/officeart/2005/8/layout/StepDownProcess"/>
    <dgm:cxn modelId="{6D71D022-D2A7-4E5F-8255-FDBB0707CBB6}" type="presParOf" srcId="{F540AED1-1021-4308-925B-F7C8CDAE958C}" destId="{ADBF9086-A6A3-4441-AE93-C14C40922536}" srcOrd="0" destOrd="0" presId="urn:microsoft.com/office/officeart/2005/8/layout/StepDown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8512D3-2E0E-44E4-A41E-DD113588C6AF}" type="doc">
      <dgm:prSet loTypeId="urn:microsoft.com/office/officeart/2005/8/layout/venn2" loCatId="relationship" qsTypeId="urn:microsoft.com/office/officeart/2005/8/quickstyle/simple1" qsCatId="simple" csTypeId="urn:microsoft.com/office/officeart/2005/8/colors/colorful5" csCatId="colorful" phldr="1"/>
      <dgm:spPr/>
      <dgm:t>
        <a:bodyPr/>
        <a:lstStyle/>
        <a:p>
          <a:endParaRPr lang="zh-CN" altLang="en-US"/>
        </a:p>
      </dgm:t>
    </dgm:pt>
    <dgm:pt modelId="{6D0AE72D-E05B-4DD3-B50A-B440F8477F35}">
      <dgm:prSet custT="1"/>
      <dgm:spPr/>
      <dgm:t>
        <a:bodyPr lIns="36000" rIns="36000"/>
        <a:lstStyle/>
        <a:p>
          <a:pPr rtl="0"/>
          <a:r>
            <a:rPr lang="zh-CN" altLang="en-US" sz="1600" b="1" dirty="0" smtClean="0">
              <a:latin typeface="幼圆" pitchFamily="49" charset="-122"/>
              <a:ea typeface="幼圆" pitchFamily="49" charset="-122"/>
            </a:rPr>
            <a:t>普通员工</a:t>
          </a:r>
          <a:endParaRPr lang="zh-CN" altLang="en-US" sz="1600" b="1" dirty="0">
            <a:latin typeface="幼圆" pitchFamily="49" charset="-122"/>
            <a:ea typeface="幼圆" pitchFamily="49" charset="-122"/>
          </a:endParaRPr>
        </a:p>
      </dgm:t>
    </dgm:pt>
    <dgm:pt modelId="{C550D536-F312-4C10-A8C0-4F64198FDAB7}" cxnId="{00C355A6-A1F7-495B-A697-0BC456C5EB8B}" type="parTrans">
      <dgm:prSet/>
      <dgm:spPr/>
      <dgm:t>
        <a:bodyPr/>
        <a:lstStyle/>
        <a:p>
          <a:endParaRPr lang="zh-CN" altLang="en-US" sz="2000"/>
        </a:p>
      </dgm:t>
    </dgm:pt>
    <dgm:pt modelId="{3C597491-AA20-4E0A-97CE-BD245416CEAD}" cxnId="{00C355A6-A1F7-495B-A697-0BC456C5EB8B}" type="sibTrans">
      <dgm:prSet/>
      <dgm:spPr/>
      <dgm:t>
        <a:bodyPr/>
        <a:lstStyle/>
        <a:p>
          <a:endParaRPr lang="zh-CN" altLang="en-US" sz="2000"/>
        </a:p>
      </dgm:t>
    </dgm:pt>
    <dgm:pt modelId="{DDA86B76-821E-417C-96C0-C665106753F6}">
      <dgm:prSet custT="1"/>
      <dgm:spPr/>
      <dgm:t>
        <a:bodyPr lIns="36000" tIns="36000" rIns="36000" bIns="36000"/>
        <a:lstStyle/>
        <a:p>
          <a:pPr rtl="0">
            <a:lnSpc>
              <a:spcPct val="100000"/>
            </a:lnSpc>
          </a:pPr>
          <a:r>
            <a:rPr lang="zh-CN" altLang="en-US" sz="1600" b="1" dirty="0" smtClean="0">
              <a:latin typeface="幼圆" pitchFamily="49" charset="-122"/>
              <a:ea typeface="幼圆" pitchFamily="49" charset="-122"/>
            </a:rPr>
            <a:t>核心团队</a:t>
          </a:r>
          <a:endParaRPr lang="zh-CN" altLang="en-US" sz="1600" b="1" dirty="0">
            <a:latin typeface="幼圆" pitchFamily="49" charset="-122"/>
            <a:ea typeface="幼圆" pitchFamily="49" charset="-122"/>
          </a:endParaRPr>
        </a:p>
      </dgm:t>
    </dgm:pt>
    <dgm:pt modelId="{0E6B6078-CE82-47AB-8117-E0D3097BD0C9}" cxnId="{9837010E-3E3C-4BA2-A473-5FDC81723A64}" type="parTrans">
      <dgm:prSet/>
      <dgm:spPr/>
      <dgm:t>
        <a:bodyPr/>
        <a:lstStyle/>
        <a:p>
          <a:endParaRPr lang="zh-CN" altLang="en-US" sz="2000"/>
        </a:p>
      </dgm:t>
    </dgm:pt>
    <dgm:pt modelId="{B4416276-30DB-4498-91A3-B8DB496C721A}" cxnId="{9837010E-3E3C-4BA2-A473-5FDC81723A64}" type="sibTrans">
      <dgm:prSet/>
      <dgm:spPr/>
      <dgm:t>
        <a:bodyPr/>
        <a:lstStyle/>
        <a:p>
          <a:endParaRPr lang="zh-CN" altLang="en-US" sz="2000"/>
        </a:p>
      </dgm:t>
    </dgm:pt>
    <dgm:pt modelId="{65B4E28D-63D7-4B1D-9F50-DA44BBD4BA42}">
      <dgm:prSet custT="1"/>
      <dgm:spPr/>
      <dgm:t>
        <a:bodyPr/>
        <a:lstStyle/>
        <a:p>
          <a:pPr rtl="0"/>
          <a:r>
            <a:rPr lang="zh-CN" altLang="en-US" sz="1600" b="1" dirty="0" smtClean="0">
              <a:latin typeface="幼圆" pitchFamily="49" charset="-122"/>
              <a:ea typeface="幼圆" pitchFamily="49" charset="-122"/>
            </a:rPr>
            <a:t>合伙人</a:t>
          </a:r>
          <a:endParaRPr lang="zh-CN" altLang="en-US" sz="1600" b="1" dirty="0">
            <a:latin typeface="幼圆" pitchFamily="49" charset="-122"/>
            <a:ea typeface="幼圆" pitchFamily="49" charset="-122"/>
          </a:endParaRPr>
        </a:p>
      </dgm:t>
    </dgm:pt>
    <dgm:pt modelId="{747773B3-A2C6-4CAE-8EBD-1856B22002D1}" cxnId="{BB43C176-6FAC-48D8-9183-B77C0EEF5BA8}" type="parTrans">
      <dgm:prSet/>
      <dgm:spPr/>
      <dgm:t>
        <a:bodyPr/>
        <a:lstStyle/>
        <a:p>
          <a:endParaRPr lang="zh-CN" altLang="en-US" sz="2000"/>
        </a:p>
      </dgm:t>
    </dgm:pt>
    <dgm:pt modelId="{FDC50BD0-F01B-4B5D-9493-49D78DCFAE77}" cxnId="{BB43C176-6FAC-48D8-9183-B77C0EEF5BA8}" type="sibTrans">
      <dgm:prSet/>
      <dgm:spPr/>
      <dgm:t>
        <a:bodyPr/>
        <a:lstStyle/>
        <a:p>
          <a:endParaRPr lang="zh-CN" altLang="en-US" sz="2000"/>
        </a:p>
      </dgm:t>
    </dgm:pt>
    <dgm:pt modelId="{EED4976A-E395-4FE4-98CA-E1AB49C8149E}">
      <dgm:prSet custT="1"/>
      <dgm:spPr/>
      <dgm:t>
        <a:bodyPr/>
        <a:lstStyle/>
        <a:p>
          <a:pPr rtl="0"/>
          <a:r>
            <a:rPr lang="zh-CN" altLang="en-US" sz="1600" b="1" dirty="0" smtClean="0">
              <a:latin typeface="幼圆" pitchFamily="49" charset="-122"/>
              <a:ea typeface="幼圆" pitchFamily="49" charset="-122"/>
            </a:rPr>
            <a:t>发起人</a:t>
          </a:r>
          <a:endParaRPr lang="zh-CN" altLang="en-US" sz="1600" b="1" dirty="0">
            <a:latin typeface="幼圆" pitchFamily="49" charset="-122"/>
            <a:ea typeface="幼圆" pitchFamily="49" charset="-122"/>
          </a:endParaRPr>
        </a:p>
      </dgm:t>
    </dgm:pt>
    <dgm:pt modelId="{C6F9897D-9498-4FB6-B655-6ADE46A3F06C}" cxnId="{94BC9834-6A93-4199-B7CF-E5CFBDB3DB27}" type="parTrans">
      <dgm:prSet/>
      <dgm:spPr/>
      <dgm:t>
        <a:bodyPr/>
        <a:lstStyle/>
        <a:p>
          <a:endParaRPr lang="zh-CN" altLang="en-US"/>
        </a:p>
      </dgm:t>
    </dgm:pt>
    <dgm:pt modelId="{E4FD9D73-E4FC-46E0-ADA2-7696D563EBC8}" cxnId="{94BC9834-6A93-4199-B7CF-E5CFBDB3DB27}" type="sibTrans">
      <dgm:prSet/>
      <dgm:spPr/>
      <dgm:t>
        <a:bodyPr/>
        <a:lstStyle/>
        <a:p>
          <a:endParaRPr lang="zh-CN" altLang="en-US"/>
        </a:p>
      </dgm:t>
    </dgm:pt>
    <dgm:pt modelId="{5BA47F7C-D552-489D-97A1-A3606B0FCE43}" type="pres">
      <dgm:prSet presAssocID="{2F8512D3-2E0E-44E4-A41E-DD113588C6AF}" presName="Name0" presStyleCnt="0">
        <dgm:presLayoutVars>
          <dgm:chMax val="7"/>
          <dgm:resizeHandles val="exact"/>
        </dgm:presLayoutVars>
      </dgm:prSet>
      <dgm:spPr/>
      <dgm:t>
        <a:bodyPr/>
        <a:lstStyle/>
        <a:p>
          <a:endParaRPr lang="zh-CN" altLang="en-US"/>
        </a:p>
      </dgm:t>
    </dgm:pt>
    <dgm:pt modelId="{628ADA2E-6C72-4EAE-A837-FB8C522A6410}" type="pres">
      <dgm:prSet presAssocID="{2F8512D3-2E0E-44E4-A41E-DD113588C6AF}" presName="comp1" presStyleCnt="0"/>
      <dgm:spPr/>
    </dgm:pt>
    <dgm:pt modelId="{6489F413-BB7D-4530-A80F-7E3869937879}" type="pres">
      <dgm:prSet presAssocID="{2F8512D3-2E0E-44E4-A41E-DD113588C6AF}" presName="circle1" presStyleLbl="node1" presStyleIdx="0" presStyleCnt="4"/>
      <dgm:spPr/>
      <dgm:t>
        <a:bodyPr/>
        <a:lstStyle/>
        <a:p>
          <a:endParaRPr lang="zh-CN" altLang="en-US"/>
        </a:p>
      </dgm:t>
    </dgm:pt>
    <dgm:pt modelId="{78529F47-C281-46D4-A8C5-5E5D8AD7047E}" type="pres">
      <dgm:prSet presAssocID="{2F8512D3-2E0E-44E4-A41E-DD113588C6AF}" presName="c1text" presStyleLbl="node1" presStyleIdx="0" presStyleCnt="4">
        <dgm:presLayoutVars>
          <dgm:bulletEnabled val="1"/>
        </dgm:presLayoutVars>
      </dgm:prSet>
      <dgm:spPr/>
      <dgm:t>
        <a:bodyPr/>
        <a:lstStyle/>
        <a:p>
          <a:endParaRPr lang="zh-CN" altLang="en-US"/>
        </a:p>
      </dgm:t>
    </dgm:pt>
    <dgm:pt modelId="{1112CCA8-BE4A-41F2-AE3D-C4F87FFF74D7}" type="pres">
      <dgm:prSet presAssocID="{2F8512D3-2E0E-44E4-A41E-DD113588C6AF}" presName="comp2" presStyleCnt="0"/>
      <dgm:spPr/>
    </dgm:pt>
    <dgm:pt modelId="{06F0CAC2-4018-4C17-B741-1B5C602B138F}" type="pres">
      <dgm:prSet presAssocID="{2F8512D3-2E0E-44E4-A41E-DD113588C6AF}" presName="circle2" presStyleLbl="node1" presStyleIdx="1" presStyleCnt="4"/>
      <dgm:spPr/>
      <dgm:t>
        <a:bodyPr/>
        <a:lstStyle/>
        <a:p>
          <a:endParaRPr lang="zh-CN" altLang="en-US"/>
        </a:p>
      </dgm:t>
    </dgm:pt>
    <dgm:pt modelId="{CAE8C64C-0BFD-4F2C-AC16-05EB82159BEA}" type="pres">
      <dgm:prSet presAssocID="{2F8512D3-2E0E-44E4-A41E-DD113588C6AF}" presName="c2text" presStyleLbl="node1" presStyleIdx="1" presStyleCnt="4">
        <dgm:presLayoutVars>
          <dgm:bulletEnabled val="1"/>
        </dgm:presLayoutVars>
      </dgm:prSet>
      <dgm:spPr/>
      <dgm:t>
        <a:bodyPr/>
        <a:lstStyle/>
        <a:p>
          <a:endParaRPr lang="zh-CN" altLang="en-US"/>
        </a:p>
      </dgm:t>
    </dgm:pt>
    <dgm:pt modelId="{662EDA54-B990-4B3B-BA05-6A2AC371AD4A}" type="pres">
      <dgm:prSet presAssocID="{2F8512D3-2E0E-44E4-A41E-DD113588C6AF}" presName="comp3" presStyleCnt="0"/>
      <dgm:spPr/>
    </dgm:pt>
    <dgm:pt modelId="{1BCD4EA7-A052-4C48-AAFA-AA96F9DA7456}" type="pres">
      <dgm:prSet presAssocID="{2F8512D3-2E0E-44E4-A41E-DD113588C6AF}" presName="circle3" presStyleLbl="node1" presStyleIdx="2" presStyleCnt="4"/>
      <dgm:spPr/>
      <dgm:t>
        <a:bodyPr/>
        <a:lstStyle/>
        <a:p>
          <a:endParaRPr lang="zh-CN" altLang="en-US"/>
        </a:p>
      </dgm:t>
    </dgm:pt>
    <dgm:pt modelId="{B863E4C2-3C52-4480-8D5D-246613FAB201}" type="pres">
      <dgm:prSet presAssocID="{2F8512D3-2E0E-44E4-A41E-DD113588C6AF}" presName="c3text" presStyleLbl="node1" presStyleIdx="2" presStyleCnt="4">
        <dgm:presLayoutVars>
          <dgm:bulletEnabled val="1"/>
        </dgm:presLayoutVars>
      </dgm:prSet>
      <dgm:spPr/>
      <dgm:t>
        <a:bodyPr/>
        <a:lstStyle/>
        <a:p>
          <a:endParaRPr lang="zh-CN" altLang="en-US"/>
        </a:p>
      </dgm:t>
    </dgm:pt>
    <dgm:pt modelId="{6B77D00A-7C6E-47B2-A6F1-9C5EF17934EB}" type="pres">
      <dgm:prSet presAssocID="{2F8512D3-2E0E-44E4-A41E-DD113588C6AF}" presName="comp4" presStyleCnt="0"/>
      <dgm:spPr/>
    </dgm:pt>
    <dgm:pt modelId="{579810F7-60E3-46A3-95CA-B88E95876F26}" type="pres">
      <dgm:prSet presAssocID="{2F8512D3-2E0E-44E4-A41E-DD113588C6AF}" presName="circle4" presStyleLbl="node1" presStyleIdx="3" presStyleCnt="4"/>
      <dgm:spPr/>
      <dgm:t>
        <a:bodyPr/>
        <a:lstStyle/>
        <a:p>
          <a:endParaRPr lang="zh-CN" altLang="en-US"/>
        </a:p>
      </dgm:t>
    </dgm:pt>
    <dgm:pt modelId="{8049C8C8-3083-46FF-845D-4C93DF3F2C4E}" type="pres">
      <dgm:prSet presAssocID="{2F8512D3-2E0E-44E4-A41E-DD113588C6AF}" presName="c4text" presStyleLbl="node1" presStyleIdx="3" presStyleCnt="4">
        <dgm:presLayoutVars>
          <dgm:bulletEnabled val="1"/>
        </dgm:presLayoutVars>
      </dgm:prSet>
      <dgm:spPr/>
      <dgm:t>
        <a:bodyPr/>
        <a:lstStyle/>
        <a:p>
          <a:endParaRPr lang="zh-CN" altLang="en-US"/>
        </a:p>
      </dgm:t>
    </dgm:pt>
  </dgm:ptLst>
  <dgm:cxnLst>
    <dgm:cxn modelId="{92072205-C66E-41EA-BAFE-F353760A7D24}" type="presOf" srcId="{EED4976A-E395-4FE4-98CA-E1AB49C8149E}" destId="{579810F7-60E3-46A3-95CA-B88E95876F26}" srcOrd="0" destOrd="0" presId="urn:microsoft.com/office/officeart/2005/8/layout/venn2"/>
    <dgm:cxn modelId="{00C355A6-A1F7-495B-A697-0BC456C5EB8B}" srcId="{2F8512D3-2E0E-44E4-A41E-DD113588C6AF}" destId="{6D0AE72D-E05B-4DD3-B50A-B440F8477F35}" srcOrd="0" destOrd="0" parTransId="{C550D536-F312-4C10-A8C0-4F64198FDAB7}" sibTransId="{3C597491-AA20-4E0A-97CE-BD245416CEAD}"/>
    <dgm:cxn modelId="{4F2822F1-BA1C-458B-9F9D-20B0F3C4AECE}" type="presOf" srcId="{EED4976A-E395-4FE4-98CA-E1AB49C8149E}" destId="{8049C8C8-3083-46FF-845D-4C93DF3F2C4E}" srcOrd="1" destOrd="0" presId="urn:microsoft.com/office/officeart/2005/8/layout/venn2"/>
    <dgm:cxn modelId="{6FC3E433-0C07-4723-90E6-374FEE21D3D0}" type="presOf" srcId="{6D0AE72D-E05B-4DD3-B50A-B440F8477F35}" destId="{78529F47-C281-46D4-A8C5-5E5D8AD7047E}" srcOrd="1" destOrd="0" presId="urn:microsoft.com/office/officeart/2005/8/layout/venn2"/>
    <dgm:cxn modelId="{2177F69A-BC96-4280-976F-FA14C32C1D27}" type="presOf" srcId="{DDA86B76-821E-417C-96C0-C665106753F6}" destId="{06F0CAC2-4018-4C17-B741-1B5C602B138F}" srcOrd="0" destOrd="0" presId="urn:microsoft.com/office/officeart/2005/8/layout/venn2"/>
    <dgm:cxn modelId="{94BC9834-6A93-4199-B7CF-E5CFBDB3DB27}" srcId="{2F8512D3-2E0E-44E4-A41E-DD113588C6AF}" destId="{EED4976A-E395-4FE4-98CA-E1AB49C8149E}" srcOrd="3" destOrd="0" parTransId="{C6F9897D-9498-4FB6-B655-6ADE46A3F06C}" sibTransId="{E4FD9D73-E4FC-46E0-ADA2-7696D563EBC8}"/>
    <dgm:cxn modelId="{9837010E-3E3C-4BA2-A473-5FDC81723A64}" srcId="{2F8512D3-2E0E-44E4-A41E-DD113588C6AF}" destId="{DDA86B76-821E-417C-96C0-C665106753F6}" srcOrd="1" destOrd="0" parTransId="{0E6B6078-CE82-47AB-8117-E0D3097BD0C9}" sibTransId="{B4416276-30DB-4498-91A3-B8DB496C721A}"/>
    <dgm:cxn modelId="{99C2C97F-4612-4316-97DF-793E54902837}" type="presOf" srcId="{65B4E28D-63D7-4B1D-9F50-DA44BBD4BA42}" destId="{B863E4C2-3C52-4480-8D5D-246613FAB201}" srcOrd="1" destOrd="0" presId="urn:microsoft.com/office/officeart/2005/8/layout/venn2"/>
    <dgm:cxn modelId="{BB43C176-6FAC-48D8-9183-B77C0EEF5BA8}" srcId="{2F8512D3-2E0E-44E4-A41E-DD113588C6AF}" destId="{65B4E28D-63D7-4B1D-9F50-DA44BBD4BA42}" srcOrd="2" destOrd="0" parTransId="{747773B3-A2C6-4CAE-8EBD-1856B22002D1}" sibTransId="{FDC50BD0-F01B-4B5D-9493-49D78DCFAE77}"/>
    <dgm:cxn modelId="{17256AAF-A65A-450A-A33A-75DDAE216BEE}" type="presOf" srcId="{2F8512D3-2E0E-44E4-A41E-DD113588C6AF}" destId="{5BA47F7C-D552-489D-97A1-A3606B0FCE43}" srcOrd="0" destOrd="0" presId="urn:microsoft.com/office/officeart/2005/8/layout/venn2"/>
    <dgm:cxn modelId="{64B66349-B73E-4DE8-AE14-5D3889DD574F}" type="presOf" srcId="{6D0AE72D-E05B-4DD3-B50A-B440F8477F35}" destId="{6489F413-BB7D-4530-A80F-7E3869937879}" srcOrd="0" destOrd="0" presId="urn:microsoft.com/office/officeart/2005/8/layout/venn2"/>
    <dgm:cxn modelId="{302DC190-137F-4A61-B766-DB39CB7C7231}" type="presOf" srcId="{DDA86B76-821E-417C-96C0-C665106753F6}" destId="{CAE8C64C-0BFD-4F2C-AC16-05EB82159BEA}" srcOrd="1" destOrd="0" presId="urn:microsoft.com/office/officeart/2005/8/layout/venn2"/>
    <dgm:cxn modelId="{00C29598-3A01-4D9C-A521-46A81ABF3182}" type="presOf" srcId="{65B4E28D-63D7-4B1D-9F50-DA44BBD4BA42}" destId="{1BCD4EA7-A052-4C48-AAFA-AA96F9DA7456}" srcOrd="0" destOrd="0" presId="urn:microsoft.com/office/officeart/2005/8/layout/venn2"/>
    <dgm:cxn modelId="{5CC739CD-652E-4A77-83E6-52A451D94C2B}" type="presParOf" srcId="{5BA47F7C-D552-489D-97A1-A3606B0FCE43}" destId="{628ADA2E-6C72-4EAE-A837-FB8C522A6410}" srcOrd="0" destOrd="0" presId="urn:microsoft.com/office/officeart/2005/8/layout/venn2"/>
    <dgm:cxn modelId="{EAC107C1-BAB6-4251-88ED-CC9156C2FB4F}" type="presParOf" srcId="{628ADA2E-6C72-4EAE-A837-FB8C522A6410}" destId="{6489F413-BB7D-4530-A80F-7E3869937879}" srcOrd="0" destOrd="0" presId="urn:microsoft.com/office/officeart/2005/8/layout/venn2"/>
    <dgm:cxn modelId="{5A6D05E5-F820-4369-9E3B-5EC1B724FAD3}" type="presParOf" srcId="{628ADA2E-6C72-4EAE-A837-FB8C522A6410}" destId="{78529F47-C281-46D4-A8C5-5E5D8AD7047E}" srcOrd="1" destOrd="0" presId="urn:microsoft.com/office/officeart/2005/8/layout/venn2"/>
    <dgm:cxn modelId="{43F512C6-F002-4A4E-A025-79DD217B7223}" type="presParOf" srcId="{5BA47F7C-D552-489D-97A1-A3606B0FCE43}" destId="{1112CCA8-BE4A-41F2-AE3D-C4F87FFF74D7}" srcOrd="1" destOrd="0" presId="urn:microsoft.com/office/officeart/2005/8/layout/venn2"/>
    <dgm:cxn modelId="{4E6BC9E7-D3DC-4E2E-B4E9-7D1B638902DE}" type="presParOf" srcId="{1112CCA8-BE4A-41F2-AE3D-C4F87FFF74D7}" destId="{06F0CAC2-4018-4C17-B741-1B5C602B138F}" srcOrd="0" destOrd="0" presId="urn:microsoft.com/office/officeart/2005/8/layout/venn2"/>
    <dgm:cxn modelId="{E2E1DA65-55C6-4560-B1C9-A9EBAF69A04C}" type="presParOf" srcId="{1112CCA8-BE4A-41F2-AE3D-C4F87FFF74D7}" destId="{CAE8C64C-0BFD-4F2C-AC16-05EB82159BEA}" srcOrd="1" destOrd="0" presId="urn:microsoft.com/office/officeart/2005/8/layout/venn2"/>
    <dgm:cxn modelId="{AFCE54DB-33E2-4AE7-B948-E27D7E8A1311}" type="presParOf" srcId="{5BA47F7C-D552-489D-97A1-A3606B0FCE43}" destId="{662EDA54-B990-4B3B-BA05-6A2AC371AD4A}" srcOrd="2" destOrd="0" presId="urn:microsoft.com/office/officeart/2005/8/layout/venn2"/>
    <dgm:cxn modelId="{66E892FD-68A4-477C-A7E5-BCB05E8E973A}" type="presParOf" srcId="{662EDA54-B990-4B3B-BA05-6A2AC371AD4A}" destId="{1BCD4EA7-A052-4C48-AAFA-AA96F9DA7456}" srcOrd="0" destOrd="0" presId="urn:microsoft.com/office/officeart/2005/8/layout/venn2"/>
    <dgm:cxn modelId="{EE621197-23BA-49E9-A44B-4457CC16D228}" type="presParOf" srcId="{662EDA54-B990-4B3B-BA05-6A2AC371AD4A}" destId="{B863E4C2-3C52-4480-8D5D-246613FAB201}" srcOrd="1" destOrd="0" presId="urn:microsoft.com/office/officeart/2005/8/layout/venn2"/>
    <dgm:cxn modelId="{FB2090B5-81CA-4C1C-A8B4-4494746D0050}" type="presParOf" srcId="{5BA47F7C-D552-489D-97A1-A3606B0FCE43}" destId="{6B77D00A-7C6E-47B2-A6F1-9C5EF17934EB}" srcOrd="3" destOrd="0" presId="urn:microsoft.com/office/officeart/2005/8/layout/venn2"/>
    <dgm:cxn modelId="{9A08F868-078E-4035-9A73-CD6A36B4A6D3}" type="presParOf" srcId="{6B77D00A-7C6E-47B2-A6F1-9C5EF17934EB}" destId="{579810F7-60E3-46A3-95CA-B88E95876F26}" srcOrd="0" destOrd="0" presId="urn:microsoft.com/office/officeart/2005/8/layout/venn2"/>
    <dgm:cxn modelId="{43F71450-2AA5-4F1A-A6E7-993171EEEB1A}" type="presParOf" srcId="{6B77D00A-7C6E-47B2-A6F1-9C5EF17934EB}" destId="{8049C8C8-3083-46FF-845D-4C93DF3F2C4E}" srcOrd="1" destOrd="0" presId="urn:microsoft.com/office/officeart/2005/8/layout/venn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A4BD9E-E30D-4F26-97DC-4E8257A6299C}" type="doc">
      <dgm:prSet loTypeId="urn:microsoft.com/office/officeart/2005/8/layout/hProcess4" loCatId="process" qsTypeId="urn:microsoft.com/office/officeart/2005/8/quickstyle/simple2" qsCatId="simple" csTypeId="urn:microsoft.com/office/officeart/2005/8/colors/colorful3" csCatId="colorful" phldr="1"/>
      <dgm:spPr/>
      <dgm:t>
        <a:bodyPr/>
        <a:lstStyle/>
        <a:p>
          <a:endParaRPr lang="zh-CN" altLang="en-US"/>
        </a:p>
      </dgm:t>
    </dgm:pt>
    <dgm:pt modelId="{87797FAF-5060-4012-96BE-6F640D2EE391}">
      <dgm:prSet phldrT="[文本]"/>
      <dgm:spPr/>
      <dgm:t>
        <a:bodyPr/>
        <a:lstStyle/>
        <a:p>
          <a:r>
            <a:rPr lang="zh-CN" altLang="en-US" dirty="0" smtClean="0"/>
            <a:t>挑选合适人选</a:t>
          </a:r>
          <a:endParaRPr lang="zh-CN" altLang="en-US" dirty="0"/>
        </a:p>
      </dgm:t>
    </dgm:pt>
    <dgm:pt modelId="{E36C633D-3C36-4594-9038-C10386771065}" cxnId="{3C91B55D-1088-447B-AB13-1CB773962960}" type="parTrans">
      <dgm:prSet/>
      <dgm:spPr/>
      <dgm:t>
        <a:bodyPr/>
        <a:lstStyle/>
        <a:p>
          <a:endParaRPr lang="zh-CN" altLang="en-US"/>
        </a:p>
      </dgm:t>
    </dgm:pt>
    <dgm:pt modelId="{A42AF117-8653-400E-8D6C-0D9A91F68FE9}" cxnId="{3C91B55D-1088-447B-AB13-1CB773962960}" type="sibTrans">
      <dgm:prSet/>
      <dgm:spPr/>
      <dgm:t>
        <a:bodyPr/>
        <a:lstStyle/>
        <a:p>
          <a:endParaRPr lang="zh-CN" altLang="en-US"/>
        </a:p>
      </dgm:t>
    </dgm:pt>
    <dgm:pt modelId="{C105385C-1B26-4A90-81FF-685645D72B59}">
      <dgm:prSet phldrT="[文本]" custT="1"/>
      <dgm:spPr/>
      <dgm:t>
        <a:bodyPr/>
        <a:lstStyle/>
        <a:p>
          <a:r>
            <a:rPr lang="zh-CN" altLang="en-US" sz="1400" dirty="0" smtClean="0">
              <a:latin typeface="幼圆" pitchFamily="49" charset="-122"/>
              <a:ea typeface="幼圆" pitchFamily="49" charset="-122"/>
            </a:rPr>
            <a:t>志同道合</a:t>
          </a:r>
          <a:endParaRPr lang="zh-CN" altLang="en-US" sz="1400" dirty="0">
            <a:latin typeface="幼圆" pitchFamily="49" charset="-122"/>
            <a:ea typeface="幼圆" pitchFamily="49" charset="-122"/>
          </a:endParaRPr>
        </a:p>
      </dgm:t>
    </dgm:pt>
    <dgm:pt modelId="{2A99854A-978F-41A0-B3E6-CDD644CC8EF3}" cxnId="{3DFC25FF-26BF-40E5-8452-709D3CADCF49}" type="parTrans">
      <dgm:prSet/>
      <dgm:spPr/>
      <dgm:t>
        <a:bodyPr/>
        <a:lstStyle/>
        <a:p>
          <a:endParaRPr lang="zh-CN" altLang="en-US"/>
        </a:p>
      </dgm:t>
    </dgm:pt>
    <dgm:pt modelId="{CD7C0497-C2D3-4779-BE06-E4831D85FFB4}" cxnId="{3DFC25FF-26BF-40E5-8452-709D3CADCF49}" type="sibTrans">
      <dgm:prSet/>
      <dgm:spPr/>
      <dgm:t>
        <a:bodyPr/>
        <a:lstStyle/>
        <a:p>
          <a:endParaRPr lang="zh-CN" altLang="en-US"/>
        </a:p>
      </dgm:t>
    </dgm:pt>
    <dgm:pt modelId="{D7F6A1DD-B8A6-440F-A64F-834D5A202082}">
      <dgm:prSet phldrT="[文本]"/>
      <dgm:spPr/>
      <dgm:t>
        <a:bodyPr/>
        <a:lstStyle/>
        <a:p>
          <a:r>
            <a:rPr lang="zh-CN" altLang="en-US" dirty="0" smtClean="0"/>
            <a:t>确定合伙方式</a:t>
          </a:r>
          <a:endParaRPr lang="zh-CN" altLang="en-US" dirty="0"/>
        </a:p>
      </dgm:t>
    </dgm:pt>
    <dgm:pt modelId="{B588B87A-EC52-4AD0-BEE8-006C555F9A78}" cxnId="{B46C0EDF-1700-4FDD-8C86-05F2D2B868B1}" type="parTrans">
      <dgm:prSet/>
      <dgm:spPr/>
      <dgm:t>
        <a:bodyPr/>
        <a:lstStyle/>
        <a:p>
          <a:endParaRPr lang="zh-CN" altLang="en-US"/>
        </a:p>
      </dgm:t>
    </dgm:pt>
    <dgm:pt modelId="{EBCFD63D-F847-4A61-A85D-9793689BC5B8}" cxnId="{B46C0EDF-1700-4FDD-8C86-05F2D2B868B1}" type="sibTrans">
      <dgm:prSet/>
      <dgm:spPr/>
      <dgm:t>
        <a:bodyPr/>
        <a:lstStyle/>
        <a:p>
          <a:endParaRPr lang="zh-CN" altLang="en-US"/>
        </a:p>
      </dgm:t>
    </dgm:pt>
    <dgm:pt modelId="{D3717B6A-5BDF-4246-9134-D02232F02412}">
      <dgm:prSet phldrT="[文本]" custT="1"/>
      <dgm:spPr/>
      <dgm:t>
        <a:bodyPr/>
        <a:lstStyle/>
        <a:p>
          <a:r>
            <a:rPr lang="zh-CN" altLang="en-US" sz="1400" dirty="0" smtClean="0">
              <a:latin typeface="幼圆" pitchFamily="49" charset="-122"/>
              <a:ea typeface="幼圆" pitchFamily="49" charset="-122"/>
            </a:rPr>
            <a:t>双方的职责</a:t>
          </a:r>
          <a:endParaRPr lang="zh-CN" altLang="en-US" sz="1400" dirty="0">
            <a:latin typeface="幼圆" pitchFamily="49" charset="-122"/>
            <a:ea typeface="幼圆" pitchFamily="49" charset="-122"/>
          </a:endParaRPr>
        </a:p>
      </dgm:t>
    </dgm:pt>
    <dgm:pt modelId="{AB1B9975-87B4-4A28-A119-B5484A7CB5FF}" cxnId="{0261F236-FDB5-49DA-8CE7-82AC14520B95}" type="parTrans">
      <dgm:prSet/>
      <dgm:spPr/>
      <dgm:t>
        <a:bodyPr/>
        <a:lstStyle/>
        <a:p>
          <a:endParaRPr lang="zh-CN" altLang="en-US"/>
        </a:p>
      </dgm:t>
    </dgm:pt>
    <dgm:pt modelId="{8F6478BA-5A62-4FC2-A708-E02DFDD69694}" cxnId="{0261F236-FDB5-49DA-8CE7-82AC14520B95}" type="sibTrans">
      <dgm:prSet/>
      <dgm:spPr/>
      <dgm:t>
        <a:bodyPr/>
        <a:lstStyle/>
        <a:p>
          <a:endParaRPr lang="zh-CN" altLang="en-US"/>
        </a:p>
      </dgm:t>
    </dgm:pt>
    <dgm:pt modelId="{8EE21933-A0F6-4359-A6F1-2D1CA402C78B}">
      <dgm:prSet phldrT="[文本]"/>
      <dgm:spPr/>
      <dgm:t>
        <a:bodyPr/>
        <a:lstStyle/>
        <a:p>
          <a:r>
            <a:rPr lang="zh-CN" altLang="en-US" dirty="0" smtClean="0"/>
            <a:t>磨合</a:t>
          </a:r>
          <a:endParaRPr lang="zh-CN" altLang="en-US" dirty="0"/>
        </a:p>
      </dgm:t>
    </dgm:pt>
    <dgm:pt modelId="{D1F27758-5144-4A9E-8613-496BE3AFC7E1}" cxnId="{A4B9201E-A537-409F-833F-307EA0A14617}" type="parTrans">
      <dgm:prSet/>
      <dgm:spPr/>
      <dgm:t>
        <a:bodyPr/>
        <a:lstStyle/>
        <a:p>
          <a:endParaRPr lang="zh-CN" altLang="en-US"/>
        </a:p>
      </dgm:t>
    </dgm:pt>
    <dgm:pt modelId="{C3ABF1BE-69CC-4777-B48F-AE3A0C1228DD}" cxnId="{A4B9201E-A537-409F-833F-307EA0A14617}" type="sibTrans">
      <dgm:prSet/>
      <dgm:spPr/>
      <dgm:t>
        <a:bodyPr/>
        <a:lstStyle/>
        <a:p>
          <a:endParaRPr lang="zh-CN" altLang="en-US"/>
        </a:p>
      </dgm:t>
    </dgm:pt>
    <dgm:pt modelId="{2729AC37-B429-4EA9-8CF5-CC3811A54E84}">
      <dgm:prSet phldrT="[文本]" custT="1"/>
      <dgm:spPr/>
      <dgm:t>
        <a:bodyPr/>
        <a:lstStyle/>
        <a:p>
          <a:r>
            <a:rPr lang="zh-CN" altLang="en-US" sz="1400" dirty="0" smtClean="0">
              <a:latin typeface="幼圆" pitchFamily="49" charset="-122"/>
              <a:ea typeface="幼圆" pitchFamily="49" charset="-122"/>
            </a:rPr>
            <a:t>分工合作</a:t>
          </a:r>
          <a:endParaRPr lang="zh-CN" altLang="en-US" sz="1400" dirty="0">
            <a:latin typeface="幼圆" pitchFamily="49" charset="-122"/>
            <a:ea typeface="幼圆" pitchFamily="49" charset="-122"/>
          </a:endParaRPr>
        </a:p>
      </dgm:t>
    </dgm:pt>
    <dgm:pt modelId="{BC7139F3-8E0B-416A-8DB3-BAE08D13D38E}" cxnId="{F63C409C-AF90-40C7-8FBF-CD05D9398574}" type="parTrans">
      <dgm:prSet/>
      <dgm:spPr/>
      <dgm:t>
        <a:bodyPr/>
        <a:lstStyle/>
        <a:p>
          <a:endParaRPr lang="zh-CN" altLang="en-US"/>
        </a:p>
      </dgm:t>
    </dgm:pt>
    <dgm:pt modelId="{B50B75A5-218D-47B8-A233-76475EA4A0D1}" cxnId="{F63C409C-AF90-40C7-8FBF-CD05D9398574}" type="sibTrans">
      <dgm:prSet/>
      <dgm:spPr/>
      <dgm:t>
        <a:bodyPr/>
        <a:lstStyle/>
        <a:p>
          <a:endParaRPr lang="zh-CN" altLang="en-US"/>
        </a:p>
      </dgm:t>
    </dgm:pt>
    <dgm:pt modelId="{425B2291-E1F9-4F6D-9A37-5390181C3C32}">
      <dgm:prSet phldrT="[文本]"/>
      <dgm:spPr/>
      <dgm:t>
        <a:bodyPr/>
        <a:lstStyle/>
        <a:p>
          <a:r>
            <a:rPr lang="zh-CN" altLang="en-US" smtClean="0"/>
            <a:t>明确合伙</a:t>
          </a:r>
          <a:r>
            <a:rPr lang="zh-CN" altLang="en-US" dirty="0" smtClean="0"/>
            <a:t>原因</a:t>
          </a:r>
          <a:endParaRPr lang="zh-CN" altLang="en-US" dirty="0"/>
        </a:p>
      </dgm:t>
    </dgm:pt>
    <dgm:pt modelId="{F173A071-D7A1-4C32-A300-94DC4BDB1EE3}" cxnId="{F30FCDD0-BF0B-4A8D-B9F0-87B2C255A86C}" type="parTrans">
      <dgm:prSet/>
      <dgm:spPr/>
      <dgm:t>
        <a:bodyPr/>
        <a:lstStyle/>
        <a:p>
          <a:endParaRPr lang="zh-CN" altLang="en-US"/>
        </a:p>
      </dgm:t>
    </dgm:pt>
    <dgm:pt modelId="{85097D3E-E101-4395-851E-DF5DEBE95C8A}" cxnId="{F30FCDD0-BF0B-4A8D-B9F0-87B2C255A86C}" type="sibTrans">
      <dgm:prSet/>
      <dgm:spPr/>
      <dgm:t>
        <a:bodyPr/>
        <a:lstStyle/>
        <a:p>
          <a:endParaRPr lang="zh-CN" altLang="en-US"/>
        </a:p>
      </dgm:t>
    </dgm:pt>
    <dgm:pt modelId="{22CAC953-FA51-48E7-8E7B-60F997733BE7}">
      <dgm:prSet custT="1"/>
      <dgm:spPr/>
      <dgm:t>
        <a:bodyPr/>
        <a:lstStyle/>
        <a:p>
          <a:r>
            <a:rPr lang="zh-CN" altLang="en-US" sz="1200" dirty="0" smtClean="0">
              <a:latin typeface="幼圆" pitchFamily="49" charset="-122"/>
              <a:ea typeface="幼圆" pitchFamily="49" charset="-122"/>
            </a:rPr>
            <a:t>能否独立承担所有风险</a:t>
          </a:r>
          <a:endParaRPr lang="zh-CN" altLang="en-US" sz="1200" dirty="0">
            <a:latin typeface="幼圆" pitchFamily="49" charset="-122"/>
            <a:ea typeface="幼圆" pitchFamily="49" charset="-122"/>
          </a:endParaRPr>
        </a:p>
      </dgm:t>
    </dgm:pt>
    <dgm:pt modelId="{B65C0DC4-C75C-4C93-9946-512F36AE50EF}" cxnId="{0BF1E2F3-CD7F-44C7-AD9F-599A490FD6D1}" type="parTrans">
      <dgm:prSet/>
      <dgm:spPr/>
      <dgm:t>
        <a:bodyPr/>
        <a:lstStyle/>
        <a:p>
          <a:endParaRPr lang="zh-CN" altLang="en-US"/>
        </a:p>
      </dgm:t>
    </dgm:pt>
    <dgm:pt modelId="{196C8D32-5015-4A17-BD86-372ECA57B0C9}" cxnId="{0BF1E2F3-CD7F-44C7-AD9F-599A490FD6D1}" type="sibTrans">
      <dgm:prSet/>
      <dgm:spPr/>
      <dgm:t>
        <a:bodyPr/>
        <a:lstStyle/>
        <a:p>
          <a:endParaRPr lang="zh-CN" altLang="en-US"/>
        </a:p>
      </dgm:t>
    </dgm:pt>
    <dgm:pt modelId="{32DE09EE-7C07-4AA6-844A-139F57DE021B}">
      <dgm:prSet custT="1"/>
      <dgm:spPr/>
      <dgm:t>
        <a:bodyPr/>
        <a:lstStyle/>
        <a:p>
          <a:r>
            <a:rPr lang="zh-CN" altLang="en-US" sz="1200" dirty="0" smtClean="0">
              <a:latin typeface="幼圆" pitchFamily="49" charset="-122"/>
              <a:ea typeface="幼圆" pitchFamily="49" charset="-122"/>
            </a:rPr>
            <a:t>想从合伙人身上获得什么</a:t>
          </a:r>
          <a:endParaRPr lang="zh-CN" altLang="en-US" sz="1200" dirty="0">
            <a:latin typeface="幼圆" pitchFamily="49" charset="-122"/>
            <a:ea typeface="幼圆" pitchFamily="49" charset="-122"/>
          </a:endParaRPr>
        </a:p>
      </dgm:t>
    </dgm:pt>
    <dgm:pt modelId="{C3093826-F0BF-4BC5-AE90-813F72FDA5F2}" cxnId="{D690385F-A54F-4690-8922-F4DF82611FFE}" type="parTrans">
      <dgm:prSet/>
      <dgm:spPr/>
      <dgm:t>
        <a:bodyPr/>
        <a:lstStyle/>
        <a:p>
          <a:endParaRPr lang="zh-CN" altLang="en-US"/>
        </a:p>
      </dgm:t>
    </dgm:pt>
    <dgm:pt modelId="{D0F6C24B-F95D-4B82-BC21-419B782EBA91}" cxnId="{D690385F-A54F-4690-8922-F4DF82611FFE}" type="sibTrans">
      <dgm:prSet/>
      <dgm:spPr/>
      <dgm:t>
        <a:bodyPr/>
        <a:lstStyle/>
        <a:p>
          <a:endParaRPr lang="zh-CN" altLang="en-US"/>
        </a:p>
      </dgm:t>
    </dgm:pt>
    <dgm:pt modelId="{4ED78B9C-0106-40EF-B980-30377C508476}">
      <dgm:prSet phldrT="[文本]" custT="1"/>
      <dgm:spPr/>
      <dgm:t>
        <a:bodyPr/>
        <a:lstStyle/>
        <a:p>
          <a:r>
            <a:rPr lang="zh-CN" altLang="en-US" sz="1400" dirty="0" smtClean="0">
              <a:latin typeface="幼圆" pitchFamily="49" charset="-122"/>
              <a:ea typeface="幼圆" pitchFamily="49" charset="-122"/>
            </a:rPr>
            <a:t>优势互补</a:t>
          </a:r>
          <a:endParaRPr lang="zh-CN" altLang="en-US" sz="1400" dirty="0">
            <a:latin typeface="幼圆" pitchFamily="49" charset="-122"/>
            <a:ea typeface="幼圆" pitchFamily="49" charset="-122"/>
          </a:endParaRPr>
        </a:p>
      </dgm:t>
    </dgm:pt>
    <dgm:pt modelId="{361E9280-582E-4F8A-B037-71FA73EA65B8}" cxnId="{36C57784-E6E2-4721-B839-DE3ED21D8ACB}" type="parTrans">
      <dgm:prSet/>
      <dgm:spPr/>
      <dgm:t>
        <a:bodyPr/>
        <a:lstStyle/>
        <a:p>
          <a:endParaRPr lang="zh-CN" altLang="en-US"/>
        </a:p>
      </dgm:t>
    </dgm:pt>
    <dgm:pt modelId="{2300DC7A-9C68-4F58-8F22-E7490D781C91}" cxnId="{36C57784-E6E2-4721-B839-DE3ED21D8ACB}" type="sibTrans">
      <dgm:prSet/>
      <dgm:spPr/>
      <dgm:t>
        <a:bodyPr/>
        <a:lstStyle/>
        <a:p>
          <a:endParaRPr lang="zh-CN" altLang="en-US"/>
        </a:p>
      </dgm:t>
    </dgm:pt>
    <dgm:pt modelId="{73394EC1-F552-427E-9111-33A75C747E44}">
      <dgm:prSet phldrT="[文本]" custT="1"/>
      <dgm:spPr/>
      <dgm:t>
        <a:bodyPr/>
        <a:lstStyle/>
        <a:p>
          <a:r>
            <a:rPr lang="zh-CN" altLang="en-US" sz="1400" dirty="0" smtClean="0">
              <a:latin typeface="幼圆" pitchFamily="49" charset="-122"/>
              <a:ea typeface="幼圆" pitchFamily="49" charset="-122"/>
            </a:rPr>
            <a:t>德才兼备</a:t>
          </a:r>
          <a:endParaRPr lang="zh-CN" altLang="en-US" sz="1400" dirty="0">
            <a:latin typeface="幼圆" pitchFamily="49" charset="-122"/>
            <a:ea typeface="幼圆" pitchFamily="49" charset="-122"/>
          </a:endParaRPr>
        </a:p>
      </dgm:t>
    </dgm:pt>
    <dgm:pt modelId="{9CEEED16-87EF-427D-9701-E393891E229C}" cxnId="{C0BA6BFE-B74F-4075-8C55-53C01C284553}" type="parTrans">
      <dgm:prSet/>
      <dgm:spPr/>
      <dgm:t>
        <a:bodyPr/>
        <a:lstStyle/>
        <a:p>
          <a:endParaRPr lang="zh-CN" altLang="en-US"/>
        </a:p>
      </dgm:t>
    </dgm:pt>
    <dgm:pt modelId="{C60DD448-4A03-4AC5-BFAD-B47A4CF7BD5A}" cxnId="{C0BA6BFE-B74F-4075-8C55-53C01C284553}" type="sibTrans">
      <dgm:prSet/>
      <dgm:spPr/>
      <dgm:t>
        <a:bodyPr/>
        <a:lstStyle/>
        <a:p>
          <a:endParaRPr lang="zh-CN" altLang="en-US"/>
        </a:p>
      </dgm:t>
    </dgm:pt>
    <dgm:pt modelId="{0BDFF56E-0021-421A-802F-A7C4B7583948}">
      <dgm:prSet phldrT="[文本]" custT="1"/>
      <dgm:spPr/>
      <dgm:t>
        <a:bodyPr/>
        <a:lstStyle/>
        <a:p>
          <a:r>
            <a:rPr lang="zh-CN" altLang="en-US" sz="1400" dirty="0" smtClean="0">
              <a:latin typeface="幼圆" pitchFamily="49" charset="-122"/>
              <a:ea typeface="幼圆" pitchFamily="49" charset="-122"/>
            </a:rPr>
            <a:t>各自的投入比例与利润方式</a:t>
          </a:r>
          <a:endParaRPr lang="zh-CN" altLang="en-US" sz="1400" dirty="0">
            <a:latin typeface="幼圆" pitchFamily="49" charset="-122"/>
            <a:ea typeface="幼圆" pitchFamily="49" charset="-122"/>
          </a:endParaRPr>
        </a:p>
      </dgm:t>
    </dgm:pt>
    <dgm:pt modelId="{1DE2C757-3508-4EE1-85E9-EB0E68C41755}" cxnId="{D10348FA-2593-4478-A063-5FDBC3ED14F3}" type="parTrans">
      <dgm:prSet/>
      <dgm:spPr/>
      <dgm:t>
        <a:bodyPr/>
        <a:lstStyle/>
        <a:p>
          <a:endParaRPr lang="zh-CN" altLang="en-US"/>
        </a:p>
      </dgm:t>
    </dgm:pt>
    <dgm:pt modelId="{43473144-3BEC-43ED-A28F-E09401F662DB}" cxnId="{D10348FA-2593-4478-A063-5FDBC3ED14F3}" type="sibTrans">
      <dgm:prSet/>
      <dgm:spPr/>
      <dgm:t>
        <a:bodyPr/>
        <a:lstStyle/>
        <a:p>
          <a:endParaRPr lang="zh-CN" altLang="en-US"/>
        </a:p>
      </dgm:t>
    </dgm:pt>
    <dgm:pt modelId="{079F768F-BC92-4DA3-969B-01DEE16DE001}">
      <dgm:prSet phldrT="[文本]" custT="1"/>
      <dgm:spPr/>
      <dgm:t>
        <a:bodyPr/>
        <a:lstStyle/>
        <a:p>
          <a:r>
            <a:rPr lang="zh-CN" altLang="en-US" sz="1400" dirty="0" smtClean="0">
              <a:latin typeface="幼圆" pitchFamily="49" charset="-122"/>
              <a:ea typeface="幼圆" pitchFamily="49" charset="-122"/>
            </a:rPr>
            <a:t>退出方式</a:t>
          </a:r>
          <a:endParaRPr lang="zh-CN" altLang="en-US" sz="1400" dirty="0">
            <a:latin typeface="幼圆" pitchFamily="49" charset="-122"/>
            <a:ea typeface="幼圆" pitchFamily="49" charset="-122"/>
          </a:endParaRPr>
        </a:p>
      </dgm:t>
    </dgm:pt>
    <dgm:pt modelId="{F3CECD4E-4ECF-4727-9CAB-E9C2722438B8}" cxnId="{7FA838FE-4ABD-472E-A1F0-A8C47FAC7D4D}" type="parTrans">
      <dgm:prSet/>
      <dgm:spPr/>
      <dgm:t>
        <a:bodyPr/>
        <a:lstStyle/>
        <a:p>
          <a:endParaRPr lang="zh-CN" altLang="en-US"/>
        </a:p>
      </dgm:t>
    </dgm:pt>
    <dgm:pt modelId="{26F84E05-F8C4-46E5-8CAF-41FA4BADE37C}" cxnId="{7FA838FE-4ABD-472E-A1F0-A8C47FAC7D4D}" type="sibTrans">
      <dgm:prSet/>
      <dgm:spPr/>
      <dgm:t>
        <a:bodyPr/>
        <a:lstStyle/>
        <a:p>
          <a:endParaRPr lang="zh-CN" altLang="en-US"/>
        </a:p>
      </dgm:t>
    </dgm:pt>
    <dgm:pt modelId="{34679D33-5108-49A9-9A10-1367BCB19FAD}">
      <dgm:prSet phldrT="[文本]" custT="1"/>
      <dgm:spPr/>
      <dgm:t>
        <a:bodyPr/>
        <a:lstStyle/>
        <a:p>
          <a:r>
            <a:rPr lang="zh-CN" altLang="en-US" sz="1400" dirty="0" smtClean="0">
              <a:latin typeface="幼圆" pitchFamily="49" charset="-122"/>
              <a:ea typeface="幼圆" pitchFamily="49" charset="-122"/>
            </a:rPr>
            <a:t>坦诚沟通</a:t>
          </a:r>
          <a:endParaRPr lang="zh-CN" altLang="en-US" sz="1400" dirty="0">
            <a:latin typeface="幼圆" pitchFamily="49" charset="-122"/>
            <a:ea typeface="幼圆" pitchFamily="49" charset="-122"/>
          </a:endParaRPr>
        </a:p>
      </dgm:t>
    </dgm:pt>
    <dgm:pt modelId="{92E9A4F1-479E-4C22-B272-6DF73631C53D}" cxnId="{ABC1F0E4-B9E8-4241-AAD4-FEC38E54BCEA}" type="parTrans">
      <dgm:prSet/>
      <dgm:spPr/>
      <dgm:t>
        <a:bodyPr/>
        <a:lstStyle/>
        <a:p>
          <a:endParaRPr lang="zh-CN" altLang="en-US"/>
        </a:p>
      </dgm:t>
    </dgm:pt>
    <dgm:pt modelId="{C5E8BAF3-70BB-4922-9C40-68D5451DD311}" cxnId="{ABC1F0E4-B9E8-4241-AAD4-FEC38E54BCEA}" type="sibTrans">
      <dgm:prSet/>
      <dgm:spPr/>
      <dgm:t>
        <a:bodyPr/>
        <a:lstStyle/>
        <a:p>
          <a:endParaRPr lang="zh-CN" altLang="en-US"/>
        </a:p>
      </dgm:t>
    </dgm:pt>
    <dgm:pt modelId="{CBE799F3-0BFF-4CA4-B809-CDE5D09C5881}">
      <dgm:prSet phldrT="[文本]" custT="1"/>
      <dgm:spPr/>
      <dgm:t>
        <a:bodyPr/>
        <a:lstStyle/>
        <a:p>
          <a:r>
            <a:rPr lang="zh-CN" altLang="en-US" sz="1400" dirty="0" smtClean="0">
              <a:latin typeface="幼圆" pitchFamily="49" charset="-122"/>
              <a:ea typeface="幼圆" pitchFamily="49" charset="-122"/>
            </a:rPr>
            <a:t>摩擦预防</a:t>
          </a:r>
          <a:endParaRPr lang="zh-CN" altLang="en-US" sz="1400" dirty="0">
            <a:latin typeface="幼圆" pitchFamily="49" charset="-122"/>
            <a:ea typeface="幼圆" pitchFamily="49" charset="-122"/>
          </a:endParaRPr>
        </a:p>
      </dgm:t>
    </dgm:pt>
    <dgm:pt modelId="{09BA6FE0-81D3-46B9-AA9B-51ABCD43D4A2}" cxnId="{B1314311-CC4A-4E91-8A8F-D3AF11006011}" type="parTrans">
      <dgm:prSet/>
      <dgm:spPr/>
      <dgm:t>
        <a:bodyPr/>
        <a:lstStyle/>
        <a:p>
          <a:endParaRPr lang="zh-CN" altLang="en-US"/>
        </a:p>
      </dgm:t>
    </dgm:pt>
    <dgm:pt modelId="{6AF8F110-816F-4F03-A2F5-83B7242D8350}" cxnId="{B1314311-CC4A-4E91-8A8F-D3AF11006011}" type="sibTrans">
      <dgm:prSet/>
      <dgm:spPr/>
      <dgm:t>
        <a:bodyPr/>
        <a:lstStyle/>
        <a:p>
          <a:endParaRPr lang="zh-CN" altLang="en-US"/>
        </a:p>
      </dgm:t>
    </dgm:pt>
    <dgm:pt modelId="{D02918EB-A07A-4185-BC7D-014475F02D0D}" type="pres">
      <dgm:prSet presAssocID="{E3A4BD9E-E30D-4F26-97DC-4E8257A6299C}" presName="Name0" presStyleCnt="0">
        <dgm:presLayoutVars>
          <dgm:dir/>
          <dgm:animLvl val="lvl"/>
          <dgm:resizeHandles val="exact"/>
        </dgm:presLayoutVars>
      </dgm:prSet>
      <dgm:spPr/>
      <dgm:t>
        <a:bodyPr/>
        <a:lstStyle/>
        <a:p>
          <a:endParaRPr lang="zh-CN" altLang="en-US"/>
        </a:p>
      </dgm:t>
    </dgm:pt>
    <dgm:pt modelId="{22DC471D-67FB-4D8E-90F2-132C8125AF30}" type="pres">
      <dgm:prSet presAssocID="{E3A4BD9E-E30D-4F26-97DC-4E8257A6299C}" presName="tSp" presStyleCnt="0"/>
      <dgm:spPr/>
      <dgm:t>
        <a:bodyPr/>
        <a:lstStyle/>
        <a:p>
          <a:endParaRPr lang="zh-CN" altLang="en-US"/>
        </a:p>
      </dgm:t>
    </dgm:pt>
    <dgm:pt modelId="{DDB2215D-48CB-4DF7-99E4-B8BFE7C886A2}" type="pres">
      <dgm:prSet presAssocID="{E3A4BD9E-E30D-4F26-97DC-4E8257A6299C}" presName="bSp" presStyleCnt="0"/>
      <dgm:spPr/>
      <dgm:t>
        <a:bodyPr/>
        <a:lstStyle/>
        <a:p>
          <a:endParaRPr lang="zh-CN" altLang="en-US"/>
        </a:p>
      </dgm:t>
    </dgm:pt>
    <dgm:pt modelId="{4C97C51C-DF9C-4C96-9D30-CD7120E8D6DC}" type="pres">
      <dgm:prSet presAssocID="{E3A4BD9E-E30D-4F26-97DC-4E8257A6299C}" presName="process" presStyleCnt="0"/>
      <dgm:spPr/>
      <dgm:t>
        <a:bodyPr/>
        <a:lstStyle/>
        <a:p>
          <a:endParaRPr lang="zh-CN" altLang="en-US"/>
        </a:p>
      </dgm:t>
    </dgm:pt>
    <dgm:pt modelId="{8BD35D48-1950-4E32-AE1C-730F56ED1B83}" type="pres">
      <dgm:prSet presAssocID="{425B2291-E1F9-4F6D-9A37-5390181C3C32}" presName="composite1" presStyleCnt="0"/>
      <dgm:spPr/>
      <dgm:t>
        <a:bodyPr/>
        <a:lstStyle/>
        <a:p>
          <a:endParaRPr lang="zh-CN" altLang="en-US"/>
        </a:p>
      </dgm:t>
    </dgm:pt>
    <dgm:pt modelId="{B9D8D957-119F-4F19-A9E2-1D73A026DCB0}" type="pres">
      <dgm:prSet presAssocID="{425B2291-E1F9-4F6D-9A37-5390181C3C32}" presName="dummyNode1" presStyleLbl="node1" presStyleIdx="0" presStyleCnt="4"/>
      <dgm:spPr/>
      <dgm:t>
        <a:bodyPr/>
        <a:lstStyle/>
        <a:p>
          <a:endParaRPr lang="zh-CN" altLang="en-US"/>
        </a:p>
      </dgm:t>
    </dgm:pt>
    <dgm:pt modelId="{D8E40057-D77B-4045-A84F-0F5DAF1A852B}" type="pres">
      <dgm:prSet presAssocID="{425B2291-E1F9-4F6D-9A37-5390181C3C32}" presName="childNode1" presStyleLbl="bgAcc1" presStyleIdx="0" presStyleCnt="4">
        <dgm:presLayoutVars>
          <dgm:bulletEnabled val="1"/>
        </dgm:presLayoutVars>
      </dgm:prSet>
      <dgm:spPr/>
      <dgm:t>
        <a:bodyPr/>
        <a:lstStyle/>
        <a:p>
          <a:endParaRPr lang="zh-CN" altLang="en-US"/>
        </a:p>
      </dgm:t>
    </dgm:pt>
    <dgm:pt modelId="{01BF53F9-E5D3-467A-86BA-2082C82B912E}" type="pres">
      <dgm:prSet presAssocID="{425B2291-E1F9-4F6D-9A37-5390181C3C32}" presName="childNode1tx" presStyleLbl="bgAcc1" presStyleIdx="0" presStyleCnt="4">
        <dgm:presLayoutVars>
          <dgm:bulletEnabled val="1"/>
        </dgm:presLayoutVars>
      </dgm:prSet>
      <dgm:spPr/>
      <dgm:t>
        <a:bodyPr/>
        <a:lstStyle/>
        <a:p>
          <a:endParaRPr lang="zh-CN" altLang="en-US"/>
        </a:p>
      </dgm:t>
    </dgm:pt>
    <dgm:pt modelId="{171A5D66-D8C5-46F1-B2F5-7A0FDE651323}" type="pres">
      <dgm:prSet presAssocID="{425B2291-E1F9-4F6D-9A37-5390181C3C32}" presName="parentNode1" presStyleLbl="node1" presStyleIdx="0" presStyleCnt="4">
        <dgm:presLayoutVars>
          <dgm:chMax val="1"/>
          <dgm:bulletEnabled val="1"/>
        </dgm:presLayoutVars>
      </dgm:prSet>
      <dgm:spPr/>
      <dgm:t>
        <a:bodyPr/>
        <a:lstStyle/>
        <a:p>
          <a:endParaRPr lang="zh-CN" altLang="en-US"/>
        </a:p>
      </dgm:t>
    </dgm:pt>
    <dgm:pt modelId="{BFFCB90C-CF00-4930-9E52-273F0AE5CE9E}" type="pres">
      <dgm:prSet presAssocID="{425B2291-E1F9-4F6D-9A37-5390181C3C32}" presName="connSite1" presStyleCnt="0"/>
      <dgm:spPr/>
      <dgm:t>
        <a:bodyPr/>
        <a:lstStyle/>
        <a:p>
          <a:endParaRPr lang="zh-CN" altLang="en-US"/>
        </a:p>
      </dgm:t>
    </dgm:pt>
    <dgm:pt modelId="{01CD4DF0-8707-4C27-9AFF-59F4BF85413D}" type="pres">
      <dgm:prSet presAssocID="{85097D3E-E101-4395-851E-DF5DEBE95C8A}" presName="Name9" presStyleLbl="sibTrans2D1" presStyleIdx="0" presStyleCnt="3"/>
      <dgm:spPr/>
      <dgm:t>
        <a:bodyPr/>
        <a:lstStyle/>
        <a:p>
          <a:endParaRPr lang="zh-CN" altLang="en-US"/>
        </a:p>
      </dgm:t>
    </dgm:pt>
    <dgm:pt modelId="{E8853F78-19A2-4C8C-A5A2-EDF3EDB944D2}" type="pres">
      <dgm:prSet presAssocID="{87797FAF-5060-4012-96BE-6F640D2EE391}" presName="composite2" presStyleCnt="0"/>
      <dgm:spPr/>
      <dgm:t>
        <a:bodyPr/>
        <a:lstStyle/>
        <a:p>
          <a:endParaRPr lang="zh-CN" altLang="en-US"/>
        </a:p>
      </dgm:t>
    </dgm:pt>
    <dgm:pt modelId="{9D845424-5575-4867-A6FB-E14D6547728D}" type="pres">
      <dgm:prSet presAssocID="{87797FAF-5060-4012-96BE-6F640D2EE391}" presName="dummyNode2" presStyleLbl="node1" presStyleIdx="0" presStyleCnt="4"/>
      <dgm:spPr/>
      <dgm:t>
        <a:bodyPr/>
        <a:lstStyle/>
        <a:p>
          <a:endParaRPr lang="zh-CN" altLang="en-US"/>
        </a:p>
      </dgm:t>
    </dgm:pt>
    <dgm:pt modelId="{73A4D111-6E09-4BB1-8FA8-837541FBD10F}" type="pres">
      <dgm:prSet presAssocID="{87797FAF-5060-4012-96BE-6F640D2EE391}" presName="childNode2" presStyleLbl="bgAcc1" presStyleIdx="1" presStyleCnt="4">
        <dgm:presLayoutVars>
          <dgm:bulletEnabled val="1"/>
        </dgm:presLayoutVars>
      </dgm:prSet>
      <dgm:spPr/>
      <dgm:t>
        <a:bodyPr/>
        <a:lstStyle/>
        <a:p>
          <a:endParaRPr lang="zh-CN" altLang="en-US"/>
        </a:p>
      </dgm:t>
    </dgm:pt>
    <dgm:pt modelId="{032544B2-C9B3-45CA-8902-73669C46C1C9}" type="pres">
      <dgm:prSet presAssocID="{87797FAF-5060-4012-96BE-6F640D2EE391}" presName="childNode2tx" presStyleLbl="bgAcc1" presStyleIdx="1" presStyleCnt="4">
        <dgm:presLayoutVars>
          <dgm:bulletEnabled val="1"/>
        </dgm:presLayoutVars>
      </dgm:prSet>
      <dgm:spPr/>
      <dgm:t>
        <a:bodyPr/>
        <a:lstStyle/>
        <a:p>
          <a:endParaRPr lang="zh-CN" altLang="en-US"/>
        </a:p>
      </dgm:t>
    </dgm:pt>
    <dgm:pt modelId="{8B8AB1C6-C84E-4F90-8809-385A2B0862FA}" type="pres">
      <dgm:prSet presAssocID="{87797FAF-5060-4012-96BE-6F640D2EE391}" presName="parentNode2" presStyleLbl="node1" presStyleIdx="1" presStyleCnt="4">
        <dgm:presLayoutVars>
          <dgm:chMax val="0"/>
          <dgm:bulletEnabled val="1"/>
        </dgm:presLayoutVars>
      </dgm:prSet>
      <dgm:spPr/>
      <dgm:t>
        <a:bodyPr/>
        <a:lstStyle/>
        <a:p>
          <a:endParaRPr lang="zh-CN" altLang="en-US"/>
        </a:p>
      </dgm:t>
    </dgm:pt>
    <dgm:pt modelId="{7228A423-8002-4407-A4CB-EEDF1F3FEA99}" type="pres">
      <dgm:prSet presAssocID="{87797FAF-5060-4012-96BE-6F640D2EE391}" presName="connSite2" presStyleCnt="0"/>
      <dgm:spPr/>
      <dgm:t>
        <a:bodyPr/>
        <a:lstStyle/>
        <a:p>
          <a:endParaRPr lang="zh-CN" altLang="en-US"/>
        </a:p>
      </dgm:t>
    </dgm:pt>
    <dgm:pt modelId="{661FCCA6-F07E-482C-A37A-555DB843D797}" type="pres">
      <dgm:prSet presAssocID="{A42AF117-8653-400E-8D6C-0D9A91F68FE9}" presName="Name18" presStyleLbl="sibTrans2D1" presStyleIdx="1" presStyleCnt="3"/>
      <dgm:spPr/>
      <dgm:t>
        <a:bodyPr/>
        <a:lstStyle/>
        <a:p>
          <a:endParaRPr lang="zh-CN" altLang="en-US"/>
        </a:p>
      </dgm:t>
    </dgm:pt>
    <dgm:pt modelId="{9040727F-9702-4186-9A1C-25930EF5BC30}" type="pres">
      <dgm:prSet presAssocID="{D7F6A1DD-B8A6-440F-A64F-834D5A202082}" presName="composite1" presStyleCnt="0"/>
      <dgm:spPr/>
      <dgm:t>
        <a:bodyPr/>
        <a:lstStyle/>
        <a:p>
          <a:endParaRPr lang="zh-CN" altLang="en-US"/>
        </a:p>
      </dgm:t>
    </dgm:pt>
    <dgm:pt modelId="{9EDF9374-3465-4D4C-A308-838E0E8B1369}" type="pres">
      <dgm:prSet presAssocID="{D7F6A1DD-B8A6-440F-A64F-834D5A202082}" presName="dummyNode1" presStyleLbl="node1" presStyleIdx="1" presStyleCnt="4"/>
      <dgm:spPr/>
      <dgm:t>
        <a:bodyPr/>
        <a:lstStyle/>
        <a:p>
          <a:endParaRPr lang="zh-CN" altLang="en-US"/>
        </a:p>
      </dgm:t>
    </dgm:pt>
    <dgm:pt modelId="{79842571-3960-431B-8F8A-9A23D5321951}" type="pres">
      <dgm:prSet presAssocID="{D7F6A1DD-B8A6-440F-A64F-834D5A202082}" presName="childNode1" presStyleLbl="bgAcc1" presStyleIdx="2" presStyleCnt="4">
        <dgm:presLayoutVars>
          <dgm:bulletEnabled val="1"/>
        </dgm:presLayoutVars>
      </dgm:prSet>
      <dgm:spPr/>
      <dgm:t>
        <a:bodyPr/>
        <a:lstStyle/>
        <a:p>
          <a:endParaRPr lang="zh-CN" altLang="en-US"/>
        </a:p>
      </dgm:t>
    </dgm:pt>
    <dgm:pt modelId="{CFA0B2A1-BCC8-415B-8DD7-67EA51D02371}" type="pres">
      <dgm:prSet presAssocID="{D7F6A1DD-B8A6-440F-A64F-834D5A202082}" presName="childNode1tx" presStyleLbl="bgAcc1" presStyleIdx="2" presStyleCnt="4">
        <dgm:presLayoutVars>
          <dgm:bulletEnabled val="1"/>
        </dgm:presLayoutVars>
      </dgm:prSet>
      <dgm:spPr/>
      <dgm:t>
        <a:bodyPr/>
        <a:lstStyle/>
        <a:p>
          <a:endParaRPr lang="zh-CN" altLang="en-US"/>
        </a:p>
      </dgm:t>
    </dgm:pt>
    <dgm:pt modelId="{5443B33A-312A-493A-A6DE-7991D5BA68B6}" type="pres">
      <dgm:prSet presAssocID="{D7F6A1DD-B8A6-440F-A64F-834D5A202082}" presName="parentNode1" presStyleLbl="node1" presStyleIdx="2" presStyleCnt="4">
        <dgm:presLayoutVars>
          <dgm:chMax val="1"/>
          <dgm:bulletEnabled val="1"/>
        </dgm:presLayoutVars>
      </dgm:prSet>
      <dgm:spPr/>
      <dgm:t>
        <a:bodyPr/>
        <a:lstStyle/>
        <a:p>
          <a:endParaRPr lang="zh-CN" altLang="en-US"/>
        </a:p>
      </dgm:t>
    </dgm:pt>
    <dgm:pt modelId="{BAADEEE2-64AA-4173-AC0C-37A7EF3C773E}" type="pres">
      <dgm:prSet presAssocID="{D7F6A1DD-B8A6-440F-A64F-834D5A202082}" presName="connSite1" presStyleCnt="0"/>
      <dgm:spPr/>
      <dgm:t>
        <a:bodyPr/>
        <a:lstStyle/>
        <a:p>
          <a:endParaRPr lang="zh-CN" altLang="en-US"/>
        </a:p>
      </dgm:t>
    </dgm:pt>
    <dgm:pt modelId="{8E5DD897-A5E9-4127-B4F5-4AF665D71EDE}" type="pres">
      <dgm:prSet presAssocID="{EBCFD63D-F847-4A61-A85D-9793689BC5B8}" presName="Name9" presStyleLbl="sibTrans2D1" presStyleIdx="2" presStyleCnt="3"/>
      <dgm:spPr/>
      <dgm:t>
        <a:bodyPr/>
        <a:lstStyle/>
        <a:p>
          <a:endParaRPr lang="zh-CN" altLang="en-US"/>
        </a:p>
      </dgm:t>
    </dgm:pt>
    <dgm:pt modelId="{A26C06F8-B29D-4384-AB1F-6290F654098F}" type="pres">
      <dgm:prSet presAssocID="{8EE21933-A0F6-4359-A6F1-2D1CA402C78B}" presName="composite2" presStyleCnt="0"/>
      <dgm:spPr/>
      <dgm:t>
        <a:bodyPr/>
        <a:lstStyle/>
        <a:p>
          <a:endParaRPr lang="zh-CN" altLang="en-US"/>
        </a:p>
      </dgm:t>
    </dgm:pt>
    <dgm:pt modelId="{8EE8225C-7D55-422B-AC0C-E76A6C00D3AE}" type="pres">
      <dgm:prSet presAssocID="{8EE21933-A0F6-4359-A6F1-2D1CA402C78B}" presName="dummyNode2" presStyleLbl="node1" presStyleIdx="2" presStyleCnt="4"/>
      <dgm:spPr/>
      <dgm:t>
        <a:bodyPr/>
        <a:lstStyle/>
        <a:p>
          <a:endParaRPr lang="zh-CN" altLang="en-US"/>
        </a:p>
      </dgm:t>
    </dgm:pt>
    <dgm:pt modelId="{769C28FB-7779-4BB9-97E2-C2F2DD81FB84}" type="pres">
      <dgm:prSet presAssocID="{8EE21933-A0F6-4359-A6F1-2D1CA402C78B}" presName="childNode2" presStyleLbl="bgAcc1" presStyleIdx="3" presStyleCnt="4">
        <dgm:presLayoutVars>
          <dgm:bulletEnabled val="1"/>
        </dgm:presLayoutVars>
      </dgm:prSet>
      <dgm:spPr/>
      <dgm:t>
        <a:bodyPr/>
        <a:lstStyle/>
        <a:p>
          <a:endParaRPr lang="zh-CN" altLang="en-US"/>
        </a:p>
      </dgm:t>
    </dgm:pt>
    <dgm:pt modelId="{12654BC3-A40C-46B0-9F5D-1C6B27D6E49D}" type="pres">
      <dgm:prSet presAssocID="{8EE21933-A0F6-4359-A6F1-2D1CA402C78B}" presName="childNode2tx" presStyleLbl="bgAcc1" presStyleIdx="3" presStyleCnt="4">
        <dgm:presLayoutVars>
          <dgm:bulletEnabled val="1"/>
        </dgm:presLayoutVars>
      </dgm:prSet>
      <dgm:spPr/>
      <dgm:t>
        <a:bodyPr/>
        <a:lstStyle/>
        <a:p>
          <a:endParaRPr lang="zh-CN" altLang="en-US"/>
        </a:p>
      </dgm:t>
    </dgm:pt>
    <dgm:pt modelId="{310A9E4B-B66D-4C76-B387-5E47EFFA182C}" type="pres">
      <dgm:prSet presAssocID="{8EE21933-A0F6-4359-A6F1-2D1CA402C78B}" presName="parentNode2" presStyleLbl="node1" presStyleIdx="3" presStyleCnt="4">
        <dgm:presLayoutVars>
          <dgm:chMax val="0"/>
          <dgm:bulletEnabled val="1"/>
        </dgm:presLayoutVars>
      </dgm:prSet>
      <dgm:spPr/>
      <dgm:t>
        <a:bodyPr/>
        <a:lstStyle/>
        <a:p>
          <a:endParaRPr lang="zh-CN" altLang="en-US"/>
        </a:p>
      </dgm:t>
    </dgm:pt>
    <dgm:pt modelId="{0524AED7-4E75-4EC1-97A0-2E2C977F7E07}" type="pres">
      <dgm:prSet presAssocID="{8EE21933-A0F6-4359-A6F1-2D1CA402C78B}" presName="connSite2" presStyleCnt="0"/>
      <dgm:spPr/>
      <dgm:t>
        <a:bodyPr/>
        <a:lstStyle/>
        <a:p>
          <a:endParaRPr lang="zh-CN" altLang="en-US"/>
        </a:p>
      </dgm:t>
    </dgm:pt>
  </dgm:ptLst>
  <dgm:cxnLst>
    <dgm:cxn modelId="{D10348FA-2593-4478-A063-5FDBC3ED14F3}" srcId="{D7F6A1DD-B8A6-440F-A64F-834D5A202082}" destId="{0BDFF56E-0021-421A-802F-A7C4B7583948}" srcOrd="1" destOrd="0" parTransId="{1DE2C757-3508-4EE1-85E9-EB0E68C41755}" sibTransId="{43473144-3BEC-43ED-A28F-E09401F662DB}"/>
    <dgm:cxn modelId="{029A7670-DC2C-4A2C-92E5-6F8C7162146F}" type="presOf" srcId="{CBE799F3-0BFF-4CA4-B809-CDE5D09C5881}" destId="{769C28FB-7779-4BB9-97E2-C2F2DD81FB84}" srcOrd="0" destOrd="2" presId="urn:microsoft.com/office/officeart/2005/8/layout/hProcess4"/>
    <dgm:cxn modelId="{3C91B55D-1088-447B-AB13-1CB773962960}" srcId="{E3A4BD9E-E30D-4F26-97DC-4E8257A6299C}" destId="{87797FAF-5060-4012-96BE-6F640D2EE391}" srcOrd="1" destOrd="0" parTransId="{E36C633D-3C36-4594-9038-C10386771065}" sibTransId="{A42AF117-8653-400E-8D6C-0D9A91F68FE9}"/>
    <dgm:cxn modelId="{B1314311-CC4A-4E91-8A8F-D3AF11006011}" srcId="{8EE21933-A0F6-4359-A6F1-2D1CA402C78B}" destId="{CBE799F3-0BFF-4CA4-B809-CDE5D09C5881}" srcOrd="2" destOrd="0" parTransId="{09BA6FE0-81D3-46B9-AA9B-51ABCD43D4A2}" sibTransId="{6AF8F110-816F-4F03-A2F5-83B7242D8350}"/>
    <dgm:cxn modelId="{73CC2C91-F911-4CF8-8FF2-7EF5B810FCC2}" type="presOf" srcId="{D3717B6A-5BDF-4246-9134-D02232F02412}" destId="{CFA0B2A1-BCC8-415B-8DD7-67EA51D02371}" srcOrd="1" destOrd="0" presId="urn:microsoft.com/office/officeart/2005/8/layout/hProcess4"/>
    <dgm:cxn modelId="{867B8F06-2B99-4651-B24E-34047DB0DBF8}" type="presOf" srcId="{EBCFD63D-F847-4A61-A85D-9793689BC5B8}" destId="{8E5DD897-A5E9-4127-B4F5-4AF665D71EDE}" srcOrd="0" destOrd="0" presId="urn:microsoft.com/office/officeart/2005/8/layout/hProcess4"/>
    <dgm:cxn modelId="{B46C0EDF-1700-4FDD-8C86-05F2D2B868B1}" srcId="{E3A4BD9E-E30D-4F26-97DC-4E8257A6299C}" destId="{D7F6A1DD-B8A6-440F-A64F-834D5A202082}" srcOrd="2" destOrd="0" parTransId="{B588B87A-EC52-4AD0-BEE8-006C555F9A78}" sibTransId="{EBCFD63D-F847-4A61-A85D-9793689BC5B8}"/>
    <dgm:cxn modelId="{8856C5DC-B0CE-4952-A2A8-AD75082243B4}" type="presOf" srcId="{425B2291-E1F9-4F6D-9A37-5390181C3C32}" destId="{171A5D66-D8C5-46F1-B2F5-7A0FDE651323}" srcOrd="0" destOrd="0" presId="urn:microsoft.com/office/officeart/2005/8/layout/hProcess4"/>
    <dgm:cxn modelId="{95C73C3E-55CB-4283-8629-5EB1993CAECA}" type="presOf" srcId="{D3717B6A-5BDF-4246-9134-D02232F02412}" destId="{79842571-3960-431B-8F8A-9A23D5321951}" srcOrd="0" destOrd="0" presId="urn:microsoft.com/office/officeart/2005/8/layout/hProcess4"/>
    <dgm:cxn modelId="{51724EC6-19FB-4F57-ACBE-65AEB3FEB13D}" type="presOf" srcId="{32DE09EE-7C07-4AA6-844A-139F57DE021B}" destId="{01BF53F9-E5D3-467A-86BA-2082C82B912E}" srcOrd="1" destOrd="1" presId="urn:microsoft.com/office/officeart/2005/8/layout/hProcess4"/>
    <dgm:cxn modelId="{A4B9201E-A537-409F-833F-307EA0A14617}" srcId="{E3A4BD9E-E30D-4F26-97DC-4E8257A6299C}" destId="{8EE21933-A0F6-4359-A6F1-2D1CA402C78B}" srcOrd="3" destOrd="0" parTransId="{D1F27758-5144-4A9E-8613-496BE3AFC7E1}" sibTransId="{C3ABF1BE-69CC-4777-B48F-AE3A0C1228DD}"/>
    <dgm:cxn modelId="{7F21BACF-C83F-4454-8919-B98883D1C493}" type="presOf" srcId="{E3A4BD9E-E30D-4F26-97DC-4E8257A6299C}" destId="{D02918EB-A07A-4185-BC7D-014475F02D0D}" srcOrd="0" destOrd="0" presId="urn:microsoft.com/office/officeart/2005/8/layout/hProcess4"/>
    <dgm:cxn modelId="{7FA838FE-4ABD-472E-A1F0-A8C47FAC7D4D}" srcId="{D7F6A1DD-B8A6-440F-A64F-834D5A202082}" destId="{079F768F-BC92-4DA3-969B-01DEE16DE001}" srcOrd="2" destOrd="0" parTransId="{F3CECD4E-4ECF-4727-9CAB-E9C2722438B8}" sibTransId="{26F84E05-F8C4-46E5-8CAF-41FA4BADE37C}"/>
    <dgm:cxn modelId="{33EC81D5-143A-4FEB-A539-7BB7FE3512BF}" type="presOf" srcId="{22CAC953-FA51-48E7-8E7B-60F997733BE7}" destId="{D8E40057-D77B-4045-A84F-0F5DAF1A852B}" srcOrd="0" destOrd="0" presId="urn:microsoft.com/office/officeart/2005/8/layout/hProcess4"/>
    <dgm:cxn modelId="{76E316C3-439D-48FA-B465-91F9727BA6DA}" type="presOf" srcId="{079F768F-BC92-4DA3-969B-01DEE16DE001}" destId="{79842571-3960-431B-8F8A-9A23D5321951}" srcOrd="0" destOrd="2" presId="urn:microsoft.com/office/officeart/2005/8/layout/hProcess4"/>
    <dgm:cxn modelId="{74CF3012-476B-436A-904C-9FDE1B9A9F2B}" type="presOf" srcId="{CBE799F3-0BFF-4CA4-B809-CDE5D09C5881}" destId="{12654BC3-A40C-46B0-9F5D-1C6B27D6E49D}" srcOrd="1" destOrd="2" presId="urn:microsoft.com/office/officeart/2005/8/layout/hProcess4"/>
    <dgm:cxn modelId="{65CDFF73-BE55-4E16-B3C1-E312022B56B1}" type="presOf" srcId="{A42AF117-8653-400E-8D6C-0D9A91F68FE9}" destId="{661FCCA6-F07E-482C-A37A-555DB843D797}" srcOrd="0" destOrd="0" presId="urn:microsoft.com/office/officeart/2005/8/layout/hProcess4"/>
    <dgm:cxn modelId="{F2E5D6A4-587E-4B83-BB01-2BC6131D9F1D}" type="presOf" srcId="{85097D3E-E101-4395-851E-DF5DEBE95C8A}" destId="{01CD4DF0-8707-4C27-9AFF-59F4BF85413D}" srcOrd="0" destOrd="0" presId="urn:microsoft.com/office/officeart/2005/8/layout/hProcess4"/>
    <dgm:cxn modelId="{97130CFF-DF88-47AF-BC9F-E540E63CF03B}" type="presOf" srcId="{4ED78B9C-0106-40EF-B980-30377C508476}" destId="{032544B2-C9B3-45CA-8902-73669C46C1C9}" srcOrd="1" destOrd="1" presId="urn:microsoft.com/office/officeart/2005/8/layout/hProcess4"/>
    <dgm:cxn modelId="{ABC1F0E4-B9E8-4241-AAD4-FEC38E54BCEA}" srcId="{8EE21933-A0F6-4359-A6F1-2D1CA402C78B}" destId="{34679D33-5108-49A9-9A10-1367BCB19FAD}" srcOrd="1" destOrd="0" parTransId="{92E9A4F1-479E-4C22-B272-6DF73631C53D}" sibTransId="{C5E8BAF3-70BB-4922-9C40-68D5451DD311}"/>
    <dgm:cxn modelId="{C2185EE2-07BB-4B09-94D5-954C58BC629C}" type="presOf" srcId="{87797FAF-5060-4012-96BE-6F640D2EE391}" destId="{8B8AB1C6-C84E-4F90-8809-385A2B0862FA}" srcOrd="0" destOrd="0" presId="urn:microsoft.com/office/officeart/2005/8/layout/hProcess4"/>
    <dgm:cxn modelId="{0261F236-FDB5-49DA-8CE7-82AC14520B95}" srcId="{D7F6A1DD-B8A6-440F-A64F-834D5A202082}" destId="{D3717B6A-5BDF-4246-9134-D02232F02412}" srcOrd="0" destOrd="0" parTransId="{AB1B9975-87B4-4A28-A119-B5484A7CB5FF}" sibTransId="{8F6478BA-5A62-4FC2-A708-E02DFDD69694}"/>
    <dgm:cxn modelId="{3DFC25FF-26BF-40E5-8452-709D3CADCF49}" srcId="{87797FAF-5060-4012-96BE-6F640D2EE391}" destId="{C105385C-1B26-4A90-81FF-685645D72B59}" srcOrd="0" destOrd="0" parTransId="{2A99854A-978F-41A0-B3E6-CDD644CC8EF3}" sibTransId="{CD7C0497-C2D3-4779-BE06-E4831D85FFB4}"/>
    <dgm:cxn modelId="{87756D25-DF9F-4172-B036-AC987CFE19ED}" type="presOf" srcId="{22CAC953-FA51-48E7-8E7B-60F997733BE7}" destId="{01BF53F9-E5D3-467A-86BA-2082C82B912E}" srcOrd="1" destOrd="0" presId="urn:microsoft.com/office/officeart/2005/8/layout/hProcess4"/>
    <dgm:cxn modelId="{BE67D9E6-FA6D-4533-87E6-198EF7669DB4}" type="presOf" srcId="{079F768F-BC92-4DA3-969B-01DEE16DE001}" destId="{CFA0B2A1-BCC8-415B-8DD7-67EA51D02371}" srcOrd="1" destOrd="2" presId="urn:microsoft.com/office/officeart/2005/8/layout/hProcess4"/>
    <dgm:cxn modelId="{4F008D49-D843-4847-8306-63A0A8417AC1}" type="presOf" srcId="{73394EC1-F552-427E-9111-33A75C747E44}" destId="{032544B2-C9B3-45CA-8902-73669C46C1C9}" srcOrd="1" destOrd="2" presId="urn:microsoft.com/office/officeart/2005/8/layout/hProcess4"/>
    <dgm:cxn modelId="{313AAA9E-55AA-4667-9E70-A438EDB682B1}" type="presOf" srcId="{8EE21933-A0F6-4359-A6F1-2D1CA402C78B}" destId="{310A9E4B-B66D-4C76-B387-5E47EFFA182C}" srcOrd="0" destOrd="0" presId="urn:microsoft.com/office/officeart/2005/8/layout/hProcess4"/>
    <dgm:cxn modelId="{CEB0EFA4-A061-42E1-ACB5-4C14ED80E91B}" type="presOf" srcId="{2729AC37-B429-4EA9-8CF5-CC3811A54E84}" destId="{769C28FB-7779-4BB9-97E2-C2F2DD81FB84}" srcOrd="0" destOrd="0" presId="urn:microsoft.com/office/officeart/2005/8/layout/hProcess4"/>
    <dgm:cxn modelId="{2235E4FF-B955-4C99-94B5-52A1AD6584C7}" type="presOf" srcId="{4ED78B9C-0106-40EF-B980-30377C508476}" destId="{73A4D111-6E09-4BB1-8FA8-837541FBD10F}" srcOrd="0" destOrd="1" presId="urn:microsoft.com/office/officeart/2005/8/layout/hProcess4"/>
    <dgm:cxn modelId="{0BF1E2F3-CD7F-44C7-AD9F-599A490FD6D1}" srcId="{425B2291-E1F9-4F6D-9A37-5390181C3C32}" destId="{22CAC953-FA51-48E7-8E7B-60F997733BE7}" srcOrd="0" destOrd="0" parTransId="{B65C0DC4-C75C-4C93-9946-512F36AE50EF}" sibTransId="{196C8D32-5015-4A17-BD86-372ECA57B0C9}"/>
    <dgm:cxn modelId="{F30FCDD0-BF0B-4A8D-B9F0-87B2C255A86C}" srcId="{E3A4BD9E-E30D-4F26-97DC-4E8257A6299C}" destId="{425B2291-E1F9-4F6D-9A37-5390181C3C32}" srcOrd="0" destOrd="0" parTransId="{F173A071-D7A1-4C32-A300-94DC4BDB1EE3}" sibTransId="{85097D3E-E101-4395-851E-DF5DEBE95C8A}"/>
    <dgm:cxn modelId="{29A732D6-1061-4049-AB21-BBF75341A6CD}" type="presOf" srcId="{2729AC37-B429-4EA9-8CF5-CC3811A54E84}" destId="{12654BC3-A40C-46B0-9F5D-1C6B27D6E49D}" srcOrd="1" destOrd="0" presId="urn:microsoft.com/office/officeart/2005/8/layout/hProcess4"/>
    <dgm:cxn modelId="{886E11AB-6536-4508-85B9-B7C05C021328}" type="presOf" srcId="{32DE09EE-7C07-4AA6-844A-139F57DE021B}" destId="{D8E40057-D77B-4045-A84F-0F5DAF1A852B}" srcOrd="0" destOrd="1" presId="urn:microsoft.com/office/officeart/2005/8/layout/hProcess4"/>
    <dgm:cxn modelId="{FA384E08-3164-425A-B156-807E938F5E9A}" type="presOf" srcId="{34679D33-5108-49A9-9A10-1367BCB19FAD}" destId="{769C28FB-7779-4BB9-97E2-C2F2DD81FB84}" srcOrd="0" destOrd="1" presId="urn:microsoft.com/office/officeart/2005/8/layout/hProcess4"/>
    <dgm:cxn modelId="{C0BA6BFE-B74F-4075-8C55-53C01C284553}" srcId="{87797FAF-5060-4012-96BE-6F640D2EE391}" destId="{73394EC1-F552-427E-9111-33A75C747E44}" srcOrd="2" destOrd="0" parTransId="{9CEEED16-87EF-427D-9701-E393891E229C}" sibTransId="{C60DD448-4A03-4AC5-BFAD-B47A4CF7BD5A}"/>
    <dgm:cxn modelId="{A0D6BE26-7C59-4925-8FC7-8909BED13627}" type="presOf" srcId="{0BDFF56E-0021-421A-802F-A7C4B7583948}" destId="{CFA0B2A1-BCC8-415B-8DD7-67EA51D02371}" srcOrd="1" destOrd="1" presId="urn:microsoft.com/office/officeart/2005/8/layout/hProcess4"/>
    <dgm:cxn modelId="{8531BF22-0599-4EA6-8BFD-FAAF90ADDAAD}" type="presOf" srcId="{D7F6A1DD-B8A6-440F-A64F-834D5A202082}" destId="{5443B33A-312A-493A-A6DE-7991D5BA68B6}" srcOrd="0" destOrd="0" presId="urn:microsoft.com/office/officeart/2005/8/layout/hProcess4"/>
    <dgm:cxn modelId="{45BC89F6-B91D-45A6-AEE1-3C9AC88E34BA}" type="presOf" srcId="{73394EC1-F552-427E-9111-33A75C747E44}" destId="{73A4D111-6E09-4BB1-8FA8-837541FBD10F}" srcOrd="0" destOrd="2" presId="urn:microsoft.com/office/officeart/2005/8/layout/hProcess4"/>
    <dgm:cxn modelId="{5010C3AC-F69E-47F5-A4FB-E33290EC61CA}" type="presOf" srcId="{C105385C-1B26-4A90-81FF-685645D72B59}" destId="{032544B2-C9B3-45CA-8902-73669C46C1C9}" srcOrd="1" destOrd="0" presId="urn:microsoft.com/office/officeart/2005/8/layout/hProcess4"/>
    <dgm:cxn modelId="{D690385F-A54F-4690-8922-F4DF82611FFE}" srcId="{425B2291-E1F9-4F6D-9A37-5390181C3C32}" destId="{32DE09EE-7C07-4AA6-844A-139F57DE021B}" srcOrd="1" destOrd="0" parTransId="{C3093826-F0BF-4BC5-AE90-813F72FDA5F2}" sibTransId="{D0F6C24B-F95D-4B82-BC21-419B782EBA91}"/>
    <dgm:cxn modelId="{36C57784-E6E2-4721-B839-DE3ED21D8ACB}" srcId="{87797FAF-5060-4012-96BE-6F640D2EE391}" destId="{4ED78B9C-0106-40EF-B980-30377C508476}" srcOrd="1" destOrd="0" parTransId="{361E9280-582E-4F8A-B037-71FA73EA65B8}" sibTransId="{2300DC7A-9C68-4F58-8F22-E7490D781C91}"/>
    <dgm:cxn modelId="{F63C409C-AF90-40C7-8FBF-CD05D9398574}" srcId="{8EE21933-A0F6-4359-A6F1-2D1CA402C78B}" destId="{2729AC37-B429-4EA9-8CF5-CC3811A54E84}" srcOrd="0" destOrd="0" parTransId="{BC7139F3-8E0B-416A-8DB3-BAE08D13D38E}" sibTransId="{B50B75A5-218D-47B8-A233-76475EA4A0D1}"/>
    <dgm:cxn modelId="{69D151FD-37E8-4D47-A5EF-B5C4A395BBE4}" type="presOf" srcId="{34679D33-5108-49A9-9A10-1367BCB19FAD}" destId="{12654BC3-A40C-46B0-9F5D-1C6B27D6E49D}" srcOrd="1" destOrd="1" presId="urn:microsoft.com/office/officeart/2005/8/layout/hProcess4"/>
    <dgm:cxn modelId="{5949F6F4-A49E-4491-A776-AB96DAF40581}" type="presOf" srcId="{0BDFF56E-0021-421A-802F-A7C4B7583948}" destId="{79842571-3960-431B-8F8A-9A23D5321951}" srcOrd="0" destOrd="1" presId="urn:microsoft.com/office/officeart/2005/8/layout/hProcess4"/>
    <dgm:cxn modelId="{2206B500-FBD6-4F7F-9EE9-C0940AF014D7}" type="presOf" srcId="{C105385C-1B26-4A90-81FF-685645D72B59}" destId="{73A4D111-6E09-4BB1-8FA8-837541FBD10F}" srcOrd="0" destOrd="0" presId="urn:microsoft.com/office/officeart/2005/8/layout/hProcess4"/>
    <dgm:cxn modelId="{C7218F4F-8042-4794-B50C-DE82647ACC6C}" type="presParOf" srcId="{D02918EB-A07A-4185-BC7D-014475F02D0D}" destId="{22DC471D-67FB-4D8E-90F2-132C8125AF30}" srcOrd="0" destOrd="0" presId="urn:microsoft.com/office/officeart/2005/8/layout/hProcess4"/>
    <dgm:cxn modelId="{2DE33DDD-E394-4AC4-978C-80D7CC5FED70}" type="presParOf" srcId="{D02918EB-A07A-4185-BC7D-014475F02D0D}" destId="{DDB2215D-48CB-4DF7-99E4-B8BFE7C886A2}" srcOrd="1" destOrd="0" presId="urn:microsoft.com/office/officeart/2005/8/layout/hProcess4"/>
    <dgm:cxn modelId="{431AA366-50FE-42C2-9C86-04D5EBDBC8A7}" type="presParOf" srcId="{D02918EB-A07A-4185-BC7D-014475F02D0D}" destId="{4C97C51C-DF9C-4C96-9D30-CD7120E8D6DC}" srcOrd="2" destOrd="0" presId="urn:microsoft.com/office/officeart/2005/8/layout/hProcess4"/>
    <dgm:cxn modelId="{23E0167A-412C-4025-B6C6-33E29B5908CC}" type="presParOf" srcId="{4C97C51C-DF9C-4C96-9D30-CD7120E8D6DC}" destId="{8BD35D48-1950-4E32-AE1C-730F56ED1B83}" srcOrd="0" destOrd="0" presId="urn:microsoft.com/office/officeart/2005/8/layout/hProcess4"/>
    <dgm:cxn modelId="{62DEC1BF-C7B3-4F1F-ACB0-8EF6C253E495}" type="presParOf" srcId="{8BD35D48-1950-4E32-AE1C-730F56ED1B83}" destId="{B9D8D957-119F-4F19-A9E2-1D73A026DCB0}" srcOrd="0" destOrd="0" presId="urn:microsoft.com/office/officeart/2005/8/layout/hProcess4"/>
    <dgm:cxn modelId="{19B7ED22-0D8F-456C-89C1-27BAB947173E}" type="presParOf" srcId="{8BD35D48-1950-4E32-AE1C-730F56ED1B83}" destId="{D8E40057-D77B-4045-A84F-0F5DAF1A852B}" srcOrd="1" destOrd="0" presId="urn:microsoft.com/office/officeart/2005/8/layout/hProcess4"/>
    <dgm:cxn modelId="{2A82B038-9465-4755-8BB2-709D6794E1D1}" type="presParOf" srcId="{8BD35D48-1950-4E32-AE1C-730F56ED1B83}" destId="{01BF53F9-E5D3-467A-86BA-2082C82B912E}" srcOrd="2" destOrd="0" presId="urn:microsoft.com/office/officeart/2005/8/layout/hProcess4"/>
    <dgm:cxn modelId="{41682CA8-3C17-45A7-97A1-DFAE724D4CAF}" type="presParOf" srcId="{8BD35D48-1950-4E32-AE1C-730F56ED1B83}" destId="{171A5D66-D8C5-46F1-B2F5-7A0FDE651323}" srcOrd="3" destOrd="0" presId="urn:microsoft.com/office/officeart/2005/8/layout/hProcess4"/>
    <dgm:cxn modelId="{218A1D95-785A-4030-B29A-1BED0F7E192B}" type="presParOf" srcId="{8BD35D48-1950-4E32-AE1C-730F56ED1B83}" destId="{BFFCB90C-CF00-4930-9E52-273F0AE5CE9E}" srcOrd="4" destOrd="0" presId="urn:microsoft.com/office/officeart/2005/8/layout/hProcess4"/>
    <dgm:cxn modelId="{4259BED9-F0C8-4898-8DDB-AC0EE98B9F47}" type="presParOf" srcId="{4C97C51C-DF9C-4C96-9D30-CD7120E8D6DC}" destId="{01CD4DF0-8707-4C27-9AFF-59F4BF85413D}" srcOrd="1" destOrd="0" presId="urn:microsoft.com/office/officeart/2005/8/layout/hProcess4"/>
    <dgm:cxn modelId="{DD2C1E66-E24E-4BFE-B43E-8D6317FC4C7F}" type="presParOf" srcId="{4C97C51C-DF9C-4C96-9D30-CD7120E8D6DC}" destId="{E8853F78-19A2-4C8C-A5A2-EDF3EDB944D2}" srcOrd="2" destOrd="0" presId="urn:microsoft.com/office/officeart/2005/8/layout/hProcess4"/>
    <dgm:cxn modelId="{95166FDF-6667-4491-BD61-18082B2BB7DF}" type="presParOf" srcId="{E8853F78-19A2-4C8C-A5A2-EDF3EDB944D2}" destId="{9D845424-5575-4867-A6FB-E14D6547728D}" srcOrd="0" destOrd="0" presId="urn:microsoft.com/office/officeart/2005/8/layout/hProcess4"/>
    <dgm:cxn modelId="{EFFE0069-D723-4D70-80EA-07F66141AEBC}" type="presParOf" srcId="{E8853F78-19A2-4C8C-A5A2-EDF3EDB944D2}" destId="{73A4D111-6E09-4BB1-8FA8-837541FBD10F}" srcOrd="1" destOrd="0" presId="urn:microsoft.com/office/officeart/2005/8/layout/hProcess4"/>
    <dgm:cxn modelId="{C3DADB02-D74C-4CF2-8F05-10ED015003F5}" type="presParOf" srcId="{E8853F78-19A2-4C8C-A5A2-EDF3EDB944D2}" destId="{032544B2-C9B3-45CA-8902-73669C46C1C9}" srcOrd="2" destOrd="0" presId="urn:microsoft.com/office/officeart/2005/8/layout/hProcess4"/>
    <dgm:cxn modelId="{D6FB109D-F9A7-4CC5-868F-66DFEC02FE7B}" type="presParOf" srcId="{E8853F78-19A2-4C8C-A5A2-EDF3EDB944D2}" destId="{8B8AB1C6-C84E-4F90-8809-385A2B0862FA}" srcOrd="3" destOrd="0" presId="urn:microsoft.com/office/officeart/2005/8/layout/hProcess4"/>
    <dgm:cxn modelId="{05D89BCE-CEF6-49BC-98C9-A6AC13DA6F5E}" type="presParOf" srcId="{E8853F78-19A2-4C8C-A5A2-EDF3EDB944D2}" destId="{7228A423-8002-4407-A4CB-EEDF1F3FEA99}" srcOrd="4" destOrd="0" presId="urn:microsoft.com/office/officeart/2005/8/layout/hProcess4"/>
    <dgm:cxn modelId="{E289B8BB-ABE3-45BA-AF7E-156C58380C7F}" type="presParOf" srcId="{4C97C51C-DF9C-4C96-9D30-CD7120E8D6DC}" destId="{661FCCA6-F07E-482C-A37A-555DB843D797}" srcOrd="3" destOrd="0" presId="urn:microsoft.com/office/officeart/2005/8/layout/hProcess4"/>
    <dgm:cxn modelId="{DAC2B9DA-05B7-4317-BC9C-C341A9587296}" type="presParOf" srcId="{4C97C51C-DF9C-4C96-9D30-CD7120E8D6DC}" destId="{9040727F-9702-4186-9A1C-25930EF5BC30}" srcOrd="4" destOrd="0" presId="urn:microsoft.com/office/officeart/2005/8/layout/hProcess4"/>
    <dgm:cxn modelId="{888D9464-6EE1-444F-903A-6D4E730CF2BF}" type="presParOf" srcId="{9040727F-9702-4186-9A1C-25930EF5BC30}" destId="{9EDF9374-3465-4D4C-A308-838E0E8B1369}" srcOrd="0" destOrd="0" presId="urn:microsoft.com/office/officeart/2005/8/layout/hProcess4"/>
    <dgm:cxn modelId="{30099A50-441F-4438-9CCC-553E41E78244}" type="presParOf" srcId="{9040727F-9702-4186-9A1C-25930EF5BC30}" destId="{79842571-3960-431B-8F8A-9A23D5321951}" srcOrd="1" destOrd="0" presId="urn:microsoft.com/office/officeart/2005/8/layout/hProcess4"/>
    <dgm:cxn modelId="{4EAC1F43-002A-4D9B-A022-4C31DA79DCCA}" type="presParOf" srcId="{9040727F-9702-4186-9A1C-25930EF5BC30}" destId="{CFA0B2A1-BCC8-415B-8DD7-67EA51D02371}" srcOrd="2" destOrd="0" presId="urn:microsoft.com/office/officeart/2005/8/layout/hProcess4"/>
    <dgm:cxn modelId="{D5C8E6B4-302D-46EB-BAC4-685CAFF46EE5}" type="presParOf" srcId="{9040727F-9702-4186-9A1C-25930EF5BC30}" destId="{5443B33A-312A-493A-A6DE-7991D5BA68B6}" srcOrd="3" destOrd="0" presId="urn:microsoft.com/office/officeart/2005/8/layout/hProcess4"/>
    <dgm:cxn modelId="{50EA850A-07B8-42B0-8933-EA754C90DF90}" type="presParOf" srcId="{9040727F-9702-4186-9A1C-25930EF5BC30}" destId="{BAADEEE2-64AA-4173-AC0C-37A7EF3C773E}" srcOrd="4" destOrd="0" presId="urn:microsoft.com/office/officeart/2005/8/layout/hProcess4"/>
    <dgm:cxn modelId="{689CBB88-573F-4BFE-B498-A7570A1137B2}" type="presParOf" srcId="{4C97C51C-DF9C-4C96-9D30-CD7120E8D6DC}" destId="{8E5DD897-A5E9-4127-B4F5-4AF665D71EDE}" srcOrd="5" destOrd="0" presId="urn:microsoft.com/office/officeart/2005/8/layout/hProcess4"/>
    <dgm:cxn modelId="{1EC53F57-892C-4DFE-A1FE-09BC84F0BF87}" type="presParOf" srcId="{4C97C51C-DF9C-4C96-9D30-CD7120E8D6DC}" destId="{A26C06F8-B29D-4384-AB1F-6290F654098F}" srcOrd="6" destOrd="0" presId="urn:microsoft.com/office/officeart/2005/8/layout/hProcess4"/>
    <dgm:cxn modelId="{A21A0237-79C6-4701-9865-BB012B232778}" type="presParOf" srcId="{A26C06F8-B29D-4384-AB1F-6290F654098F}" destId="{8EE8225C-7D55-422B-AC0C-E76A6C00D3AE}" srcOrd="0" destOrd="0" presId="urn:microsoft.com/office/officeart/2005/8/layout/hProcess4"/>
    <dgm:cxn modelId="{7BF47DCC-7A8F-4B23-816F-E25248264C8F}" type="presParOf" srcId="{A26C06F8-B29D-4384-AB1F-6290F654098F}" destId="{769C28FB-7779-4BB9-97E2-C2F2DD81FB84}" srcOrd="1" destOrd="0" presId="urn:microsoft.com/office/officeart/2005/8/layout/hProcess4"/>
    <dgm:cxn modelId="{CC3651C9-AE2D-4E64-A56C-DEEB3E037FBB}" type="presParOf" srcId="{A26C06F8-B29D-4384-AB1F-6290F654098F}" destId="{12654BC3-A40C-46B0-9F5D-1C6B27D6E49D}" srcOrd="2" destOrd="0" presId="urn:microsoft.com/office/officeart/2005/8/layout/hProcess4"/>
    <dgm:cxn modelId="{07508184-A61F-4709-898F-A2B47B585291}" type="presParOf" srcId="{A26C06F8-B29D-4384-AB1F-6290F654098F}" destId="{310A9E4B-B66D-4C76-B387-5E47EFFA182C}" srcOrd="3" destOrd="0" presId="urn:microsoft.com/office/officeart/2005/8/layout/hProcess4"/>
    <dgm:cxn modelId="{8366F434-37E1-40CE-B31C-BA11E3FDAE9C}" type="presParOf" srcId="{A26C06F8-B29D-4384-AB1F-6290F654098F}" destId="{0524AED7-4E75-4EC1-97A0-2E2C977F7E07}"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A4BD9E-E30D-4F26-97DC-4E8257A6299C}" type="doc">
      <dgm:prSet loTypeId="urn:microsoft.com/office/officeart/2005/8/layout/hProcess4" loCatId="process" qsTypeId="urn:microsoft.com/office/officeart/2005/8/quickstyle/simple2" qsCatId="simple" csTypeId="urn:microsoft.com/office/officeart/2005/8/colors/colorful3" csCatId="colorful" phldr="1"/>
      <dgm:spPr/>
      <dgm:t>
        <a:bodyPr/>
        <a:lstStyle/>
        <a:p>
          <a:endParaRPr lang="zh-CN" altLang="en-US"/>
        </a:p>
      </dgm:t>
    </dgm:pt>
    <dgm:pt modelId="{425B2291-E1F9-4F6D-9A37-5390181C3C32}">
      <dgm:prSet phldrT="[文本]"/>
      <dgm:spPr/>
      <dgm:t>
        <a:bodyPr/>
        <a:lstStyle/>
        <a:p>
          <a:r>
            <a:rPr lang="zh-CN" altLang="en-US" dirty="0" smtClean="0"/>
            <a:t>明确合伙原因</a:t>
          </a:r>
          <a:endParaRPr lang="zh-CN" altLang="en-US" dirty="0"/>
        </a:p>
      </dgm:t>
    </dgm:pt>
    <dgm:pt modelId="{F173A071-D7A1-4C32-A300-94DC4BDB1EE3}" cxnId="{F30FCDD0-BF0B-4A8D-B9F0-87B2C255A86C}" type="parTrans">
      <dgm:prSet/>
      <dgm:spPr/>
      <dgm:t>
        <a:bodyPr/>
        <a:lstStyle/>
        <a:p>
          <a:endParaRPr lang="zh-CN" altLang="en-US"/>
        </a:p>
      </dgm:t>
    </dgm:pt>
    <dgm:pt modelId="{85097D3E-E101-4395-851E-DF5DEBE95C8A}" cxnId="{F30FCDD0-BF0B-4A8D-B9F0-87B2C255A86C}" type="sibTrans">
      <dgm:prSet/>
      <dgm:spPr/>
      <dgm:t>
        <a:bodyPr/>
        <a:lstStyle/>
        <a:p>
          <a:endParaRPr lang="zh-CN" altLang="en-US"/>
        </a:p>
      </dgm:t>
    </dgm:pt>
    <dgm:pt modelId="{22CAC953-FA51-48E7-8E7B-60F997733BE7}">
      <dgm:prSet custT="1"/>
      <dgm:spPr/>
      <dgm:t>
        <a:bodyPr/>
        <a:lstStyle/>
        <a:p>
          <a:r>
            <a:rPr lang="zh-CN" altLang="en-US" sz="1200" dirty="0" smtClean="0">
              <a:latin typeface="幼圆" pitchFamily="49" charset="-122"/>
              <a:ea typeface="幼圆" pitchFamily="49" charset="-122"/>
            </a:rPr>
            <a:t>能否独立承担所有风险</a:t>
          </a:r>
          <a:endParaRPr lang="zh-CN" altLang="en-US" sz="1200" dirty="0">
            <a:latin typeface="幼圆" pitchFamily="49" charset="-122"/>
            <a:ea typeface="幼圆" pitchFamily="49" charset="-122"/>
          </a:endParaRPr>
        </a:p>
      </dgm:t>
    </dgm:pt>
    <dgm:pt modelId="{B65C0DC4-C75C-4C93-9946-512F36AE50EF}" cxnId="{0BF1E2F3-CD7F-44C7-AD9F-599A490FD6D1}" type="parTrans">
      <dgm:prSet/>
      <dgm:spPr/>
      <dgm:t>
        <a:bodyPr/>
        <a:lstStyle/>
        <a:p>
          <a:endParaRPr lang="zh-CN" altLang="en-US"/>
        </a:p>
      </dgm:t>
    </dgm:pt>
    <dgm:pt modelId="{196C8D32-5015-4A17-BD86-372ECA57B0C9}" cxnId="{0BF1E2F3-CD7F-44C7-AD9F-599A490FD6D1}" type="sibTrans">
      <dgm:prSet/>
      <dgm:spPr/>
      <dgm:t>
        <a:bodyPr/>
        <a:lstStyle/>
        <a:p>
          <a:endParaRPr lang="zh-CN" altLang="en-US"/>
        </a:p>
      </dgm:t>
    </dgm:pt>
    <dgm:pt modelId="{32DE09EE-7C07-4AA6-844A-139F57DE021B}">
      <dgm:prSet custT="1"/>
      <dgm:spPr/>
      <dgm:t>
        <a:bodyPr/>
        <a:lstStyle/>
        <a:p>
          <a:r>
            <a:rPr lang="zh-CN" altLang="en-US" sz="1200" dirty="0" smtClean="0">
              <a:latin typeface="幼圆" pitchFamily="49" charset="-122"/>
              <a:ea typeface="幼圆" pitchFamily="49" charset="-122"/>
            </a:rPr>
            <a:t>想从合伙人身上获得什么</a:t>
          </a:r>
          <a:endParaRPr lang="zh-CN" altLang="en-US" sz="1200" dirty="0">
            <a:latin typeface="幼圆" pitchFamily="49" charset="-122"/>
            <a:ea typeface="幼圆" pitchFamily="49" charset="-122"/>
          </a:endParaRPr>
        </a:p>
      </dgm:t>
    </dgm:pt>
    <dgm:pt modelId="{C3093826-F0BF-4BC5-AE90-813F72FDA5F2}" cxnId="{D690385F-A54F-4690-8922-F4DF82611FFE}" type="parTrans">
      <dgm:prSet/>
      <dgm:spPr/>
      <dgm:t>
        <a:bodyPr/>
        <a:lstStyle/>
        <a:p>
          <a:endParaRPr lang="zh-CN" altLang="en-US"/>
        </a:p>
      </dgm:t>
    </dgm:pt>
    <dgm:pt modelId="{D0F6C24B-F95D-4B82-BC21-419B782EBA91}" cxnId="{D690385F-A54F-4690-8922-F4DF82611FFE}" type="sibTrans">
      <dgm:prSet/>
      <dgm:spPr/>
      <dgm:t>
        <a:bodyPr/>
        <a:lstStyle/>
        <a:p>
          <a:endParaRPr lang="zh-CN" altLang="en-US"/>
        </a:p>
      </dgm:t>
    </dgm:pt>
    <dgm:pt modelId="{D02918EB-A07A-4185-BC7D-014475F02D0D}" type="pres">
      <dgm:prSet presAssocID="{E3A4BD9E-E30D-4F26-97DC-4E8257A6299C}" presName="Name0" presStyleCnt="0">
        <dgm:presLayoutVars>
          <dgm:dir/>
          <dgm:animLvl val="lvl"/>
          <dgm:resizeHandles val="exact"/>
        </dgm:presLayoutVars>
      </dgm:prSet>
      <dgm:spPr/>
      <dgm:t>
        <a:bodyPr/>
        <a:lstStyle/>
        <a:p>
          <a:endParaRPr lang="zh-CN" altLang="en-US"/>
        </a:p>
      </dgm:t>
    </dgm:pt>
    <dgm:pt modelId="{22DC471D-67FB-4D8E-90F2-132C8125AF30}" type="pres">
      <dgm:prSet presAssocID="{E3A4BD9E-E30D-4F26-97DC-4E8257A6299C}" presName="tSp" presStyleCnt="0"/>
      <dgm:spPr/>
      <dgm:t>
        <a:bodyPr/>
        <a:lstStyle/>
        <a:p>
          <a:endParaRPr lang="zh-CN" altLang="en-US"/>
        </a:p>
      </dgm:t>
    </dgm:pt>
    <dgm:pt modelId="{DDB2215D-48CB-4DF7-99E4-B8BFE7C886A2}" type="pres">
      <dgm:prSet presAssocID="{E3A4BD9E-E30D-4F26-97DC-4E8257A6299C}" presName="bSp" presStyleCnt="0"/>
      <dgm:spPr/>
      <dgm:t>
        <a:bodyPr/>
        <a:lstStyle/>
        <a:p>
          <a:endParaRPr lang="zh-CN" altLang="en-US"/>
        </a:p>
      </dgm:t>
    </dgm:pt>
    <dgm:pt modelId="{4C97C51C-DF9C-4C96-9D30-CD7120E8D6DC}" type="pres">
      <dgm:prSet presAssocID="{E3A4BD9E-E30D-4F26-97DC-4E8257A6299C}" presName="process" presStyleCnt="0"/>
      <dgm:spPr/>
      <dgm:t>
        <a:bodyPr/>
        <a:lstStyle/>
        <a:p>
          <a:endParaRPr lang="zh-CN" altLang="en-US"/>
        </a:p>
      </dgm:t>
    </dgm:pt>
    <dgm:pt modelId="{8BD35D48-1950-4E32-AE1C-730F56ED1B83}" type="pres">
      <dgm:prSet presAssocID="{425B2291-E1F9-4F6D-9A37-5390181C3C32}" presName="composite1" presStyleCnt="0"/>
      <dgm:spPr/>
      <dgm:t>
        <a:bodyPr/>
        <a:lstStyle/>
        <a:p>
          <a:endParaRPr lang="zh-CN" altLang="en-US"/>
        </a:p>
      </dgm:t>
    </dgm:pt>
    <dgm:pt modelId="{B9D8D957-119F-4F19-A9E2-1D73A026DCB0}" type="pres">
      <dgm:prSet presAssocID="{425B2291-E1F9-4F6D-9A37-5390181C3C32}" presName="dummyNode1" presStyleLbl="node1" presStyleIdx="0" presStyleCnt="1"/>
      <dgm:spPr/>
      <dgm:t>
        <a:bodyPr/>
        <a:lstStyle/>
        <a:p>
          <a:endParaRPr lang="zh-CN" altLang="en-US"/>
        </a:p>
      </dgm:t>
    </dgm:pt>
    <dgm:pt modelId="{D8E40057-D77B-4045-A84F-0F5DAF1A852B}" type="pres">
      <dgm:prSet presAssocID="{425B2291-E1F9-4F6D-9A37-5390181C3C32}" presName="childNode1" presStyleLbl="bgAcc1" presStyleIdx="0" presStyleCnt="1">
        <dgm:presLayoutVars>
          <dgm:bulletEnabled val="1"/>
        </dgm:presLayoutVars>
      </dgm:prSet>
      <dgm:spPr/>
      <dgm:t>
        <a:bodyPr/>
        <a:lstStyle/>
        <a:p>
          <a:endParaRPr lang="zh-CN" altLang="en-US"/>
        </a:p>
      </dgm:t>
    </dgm:pt>
    <dgm:pt modelId="{01BF53F9-E5D3-467A-86BA-2082C82B912E}" type="pres">
      <dgm:prSet presAssocID="{425B2291-E1F9-4F6D-9A37-5390181C3C32}" presName="childNode1tx" presStyleLbl="bgAcc1" presStyleIdx="0" presStyleCnt="1">
        <dgm:presLayoutVars>
          <dgm:bulletEnabled val="1"/>
        </dgm:presLayoutVars>
      </dgm:prSet>
      <dgm:spPr/>
      <dgm:t>
        <a:bodyPr/>
        <a:lstStyle/>
        <a:p>
          <a:endParaRPr lang="zh-CN" altLang="en-US"/>
        </a:p>
      </dgm:t>
    </dgm:pt>
    <dgm:pt modelId="{171A5D66-D8C5-46F1-B2F5-7A0FDE651323}" type="pres">
      <dgm:prSet presAssocID="{425B2291-E1F9-4F6D-9A37-5390181C3C32}" presName="parentNode1" presStyleLbl="node1" presStyleIdx="0" presStyleCnt="1">
        <dgm:presLayoutVars>
          <dgm:chMax val="1"/>
          <dgm:bulletEnabled val="1"/>
        </dgm:presLayoutVars>
      </dgm:prSet>
      <dgm:spPr/>
      <dgm:t>
        <a:bodyPr/>
        <a:lstStyle/>
        <a:p>
          <a:endParaRPr lang="zh-CN" altLang="en-US"/>
        </a:p>
      </dgm:t>
    </dgm:pt>
    <dgm:pt modelId="{BFFCB90C-CF00-4930-9E52-273F0AE5CE9E}" type="pres">
      <dgm:prSet presAssocID="{425B2291-E1F9-4F6D-9A37-5390181C3C32}" presName="connSite1" presStyleCnt="0"/>
      <dgm:spPr/>
      <dgm:t>
        <a:bodyPr/>
        <a:lstStyle/>
        <a:p>
          <a:endParaRPr lang="zh-CN" altLang="en-US"/>
        </a:p>
      </dgm:t>
    </dgm:pt>
  </dgm:ptLst>
  <dgm:cxnLst>
    <dgm:cxn modelId="{F85808BC-E960-484D-8154-33204E8CEDE1}" type="presOf" srcId="{E3A4BD9E-E30D-4F26-97DC-4E8257A6299C}" destId="{D02918EB-A07A-4185-BC7D-014475F02D0D}" srcOrd="0" destOrd="0" presId="urn:microsoft.com/office/officeart/2005/8/layout/hProcess4"/>
    <dgm:cxn modelId="{E96B1656-740D-4BCC-B445-45D7477881AC}" type="presOf" srcId="{22CAC953-FA51-48E7-8E7B-60F997733BE7}" destId="{D8E40057-D77B-4045-A84F-0F5DAF1A852B}" srcOrd="0" destOrd="0" presId="urn:microsoft.com/office/officeart/2005/8/layout/hProcess4"/>
    <dgm:cxn modelId="{D690385F-A54F-4690-8922-F4DF82611FFE}" srcId="{425B2291-E1F9-4F6D-9A37-5390181C3C32}" destId="{32DE09EE-7C07-4AA6-844A-139F57DE021B}" srcOrd="1" destOrd="0" parTransId="{C3093826-F0BF-4BC5-AE90-813F72FDA5F2}" sibTransId="{D0F6C24B-F95D-4B82-BC21-419B782EBA91}"/>
    <dgm:cxn modelId="{F30FCDD0-BF0B-4A8D-B9F0-87B2C255A86C}" srcId="{E3A4BD9E-E30D-4F26-97DC-4E8257A6299C}" destId="{425B2291-E1F9-4F6D-9A37-5390181C3C32}" srcOrd="0" destOrd="0" parTransId="{F173A071-D7A1-4C32-A300-94DC4BDB1EE3}" sibTransId="{85097D3E-E101-4395-851E-DF5DEBE95C8A}"/>
    <dgm:cxn modelId="{701D9104-43B6-4CA5-89C2-88676719D01A}" type="presOf" srcId="{32DE09EE-7C07-4AA6-844A-139F57DE021B}" destId="{D8E40057-D77B-4045-A84F-0F5DAF1A852B}" srcOrd="0" destOrd="1" presId="urn:microsoft.com/office/officeart/2005/8/layout/hProcess4"/>
    <dgm:cxn modelId="{0EEB9281-7B8E-4EE8-A340-DDDF0C1E75D1}" type="presOf" srcId="{22CAC953-FA51-48E7-8E7B-60F997733BE7}" destId="{01BF53F9-E5D3-467A-86BA-2082C82B912E}" srcOrd="1" destOrd="0" presId="urn:microsoft.com/office/officeart/2005/8/layout/hProcess4"/>
    <dgm:cxn modelId="{0BF1E2F3-CD7F-44C7-AD9F-599A490FD6D1}" srcId="{425B2291-E1F9-4F6D-9A37-5390181C3C32}" destId="{22CAC953-FA51-48E7-8E7B-60F997733BE7}" srcOrd="0" destOrd="0" parTransId="{B65C0DC4-C75C-4C93-9946-512F36AE50EF}" sibTransId="{196C8D32-5015-4A17-BD86-372ECA57B0C9}"/>
    <dgm:cxn modelId="{1E56A3CE-81AA-49AB-B1CE-190D416DB0F3}" type="presOf" srcId="{425B2291-E1F9-4F6D-9A37-5390181C3C32}" destId="{171A5D66-D8C5-46F1-B2F5-7A0FDE651323}" srcOrd="0" destOrd="0" presId="urn:microsoft.com/office/officeart/2005/8/layout/hProcess4"/>
    <dgm:cxn modelId="{F5AFC8BF-D580-4AA9-8F35-2C9AC6D3B8E7}" type="presOf" srcId="{32DE09EE-7C07-4AA6-844A-139F57DE021B}" destId="{01BF53F9-E5D3-467A-86BA-2082C82B912E}" srcOrd="1" destOrd="1" presId="urn:microsoft.com/office/officeart/2005/8/layout/hProcess4"/>
    <dgm:cxn modelId="{E547098A-D837-4BB0-AA32-1739985B6AF1}" type="presParOf" srcId="{D02918EB-A07A-4185-BC7D-014475F02D0D}" destId="{22DC471D-67FB-4D8E-90F2-132C8125AF30}" srcOrd="0" destOrd="0" presId="urn:microsoft.com/office/officeart/2005/8/layout/hProcess4"/>
    <dgm:cxn modelId="{63B7D8EC-0DEF-4933-A04B-8457B92A36F3}" type="presParOf" srcId="{D02918EB-A07A-4185-BC7D-014475F02D0D}" destId="{DDB2215D-48CB-4DF7-99E4-B8BFE7C886A2}" srcOrd="1" destOrd="0" presId="urn:microsoft.com/office/officeart/2005/8/layout/hProcess4"/>
    <dgm:cxn modelId="{2CDE082E-5CF7-46B6-BE6B-47E2097C4B58}" type="presParOf" srcId="{D02918EB-A07A-4185-BC7D-014475F02D0D}" destId="{4C97C51C-DF9C-4C96-9D30-CD7120E8D6DC}" srcOrd="2" destOrd="0" presId="urn:microsoft.com/office/officeart/2005/8/layout/hProcess4"/>
    <dgm:cxn modelId="{7E5655A6-5A25-4E35-9C79-37F739EB9CC3}" type="presParOf" srcId="{4C97C51C-DF9C-4C96-9D30-CD7120E8D6DC}" destId="{8BD35D48-1950-4E32-AE1C-730F56ED1B83}" srcOrd="0" destOrd="0" presId="urn:microsoft.com/office/officeart/2005/8/layout/hProcess4"/>
    <dgm:cxn modelId="{A9ADF024-55B7-46EB-B4D8-E025467412FA}" type="presParOf" srcId="{8BD35D48-1950-4E32-AE1C-730F56ED1B83}" destId="{B9D8D957-119F-4F19-A9E2-1D73A026DCB0}" srcOrd="0" destOrd="0" presId="urn:microsoft.com/office/officeart/2005/8/layout/hProcess4"/>
    <dgm:cxn modelId="{F702404F-83D4-4B72-86B6-6896B7995706}" type="presParOf" srcId="{8BD35D48-1950-4E32-AE1C-730F56ED1B83}" destId="{D8E40057-D77B-4045-A84F-0F5DAF1A852B}" srcOrd="1" destOrd="0" presId="urn:microsoft.com/office/officeart/2005/8/layout/hProcess4"/>
    <dgm:cxn modelId="{F58CF371-A6E4-4091-93A0-C3EC22233845}" type="presParOf" srcId="{8BD35D48-1950-4E32-AE1C-730F56ED1B83}" destId="{01BF53F9-E5D3-467A-86BA-2082C82B912E}" srcOrd="2" destOrd="0" presId="urn:microsoft.com/office/officeart/2005/8/layout/hProcess4"/>
    <dgm:cxn modelId="{943EB760-F15C-40D1-9919-1F886DC2B173}" type="presParOf" srcId="{8BD35D48-1950-4E32-AE1C-730F56ED1B83}" destId="{171A5D66-D8C5-46F1-B2F5-7A0FDE651323}" srcOrd="3" destOrd="0" presId="urn:microsoft.com/office/officeart/2005/8/layout/hProcess4"/>
    <dgm:cxn modelId="{9A43F7B5-C51E-44AC-BFED-C1E1EC5FAD1E}" type="presParOf" srcId="{8BD35D48-1950-4E32-AE1C-730F56ED1B83}" destId="{BFFCB90C-CF00-4930-9E52-273F0AE5CE9E}"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CC79CB2-5AEE-4074-9612-4C75180A6E00}" type="doc">
      <dgm:prSet loTypeId="urn:microsoft.com/office/officeart/2005/8/layout/radial4" loCatId="relationship" qsTypeId="urn:microsoft.com/office/officeart/2005/8/quickstyle/simple1" qsCatId="simple" csTypeId="urn:microsoft.com/office/officeart/2005/8/colors/colorful1" csCatId="colorful" phldr="1"/>
      <dgm:spPr/>
      <dgm:t>
        <a:bodyPr/>
        <a:lstStyle/>
        <a:p>
          <a:endParaRPr lang="zh-CN" altLang="en-US"/>
        </a:p>
      </dgm:t>
    </dgm:pt>
    <dgm:pt modelId="{D67D2B87-F760-401C-ACE6-3FAC5F612F29}">
      <dgm:prSet custT="1"/>
      <dgm:spPr/>
      <dgm:t>
        <a:bodyPr/>
        <a:lstStyle/>
        <a:p>
          <a:pPr rtl="0"/>
          <a:r>
            <a:rPr lang="zh-CN" altLang="en-US" sz="1400" dirty="0" smtClean="0">
              <a:latin typeface="华文新魏" pitchFamily="2" charset="-122"/>
              <a:ea typeface="华文新魏" pitchFamily="2" charset="-122"/>
            </a:rPr>
            <a:t>从合伙人身上想要获得什么？</a:t>
          </a:r>
          <a:endParaRPr lang="zh-CN" altLang="en-US" sz="1400" dirty="0">
            <a:latin typeface="华文新魏" pitchFamily="2" charset="-122"/>
            <a:ea typeface="华文新魏" pitchFamily="2" charset="-122"/>
          </a:endParaRPr>
        </a:p>
      </dgm:t>
    </dgm:pt>
    <dgm:pt modelId="{BE3AB39A-4B81-40B5-9F0D-E32C581383F0}" cxnId="{C0E6E052-D1EF-47FE-9172-20A20A193B0F}" type="parTrans">
      <dgm:prSet/>
      <dgm:spPr/>
      <dgm:t>
        <a:bodyPr/>
        <a:lstStyle/>
        <a:p>
          <a:endParaRPr lang="zh-CN" altLang="en-US" sz="1600">
            <a:latin typeface="幼圆" pitchFamily="49" charset="-122"/>
            <a:ea typeface="幼圆" pitchFamily="49" charset="-122"/>
          </a:endParaRPr>
        </a:p>
      </dgm:t>
    </dgm:pt>
    <dgm:pt modelId="{DD776742-1EEE-46ED-ADD0-6B8BCAE41820}" cxnId="{C0E6E052-D1EF-47FE-9172-20A20A193B0F}" type="sibTrans">
      <dgm:prSet/>
      <dgm:spPr/>
      <dgm:t>
        <a:bodyPr/>
        <a:lstStyle/>
        <a:p>
          <a:endParaRPr lang="zh-CN" altLang="en-US" sz="1600">
            <a:latin typeface="幼圆" pitchFamily="49" charset="-122"/>
            <a:ea typeface="幼圆" pitchFamily="49" charset="-122"/>
          </a:endParaRPr>
        </a:p>
      </dgm:t>
    </dgm:pt>
    <dgm:pt modelId="{F3E2D0D3-E6EF-411C-A0B3-E98C5DE07281}">
      <dgm:prSet custT="1"/>
      <dgm:spPr/>
      <dgm:t>
        <a:bodyPr/>
        <a:lstStyle/>
        <a:p>
          <a:pPr rtl="0"/>
          <a:r>
            <a:rPr lang="zh-CN" altLang="en-US" sz="2400" dirty="0" smtClean="0">
              <a:latin typeface="幼圆" pitchFamily="49" charset="-122"/>
              <a:ea typeface="幼圆" pitchFamily="49" charset="-122"/>
            </a:rPr>
            <a:t>资金</a:t>
          </a:r>
          <a:endParaRPr lang="zh-CN" altLang="en-US" sz="2400" dirty="0">
            <a:latin typeface="幼圆" pitchFamily="49" charset="-122"/>
            <a:ea typeface="幼圆" pitchFamily="49" charset="-122"/>
          </a:endParaRPr>
        </a:p>
      </dgm:t>
    </dgm:pt>
    <dgm:pt modelId="{05FD3B57-FC58-4794-B651-26C86403CB2A}" cxnId="{26C1C90C-2761-44E3-B3DC-49F24288B0A2}" type="parTrans">
      <dgm:prSet/>
      <dgm:spPr/>
      <dgm:t>
        <a:bodyPr/>
        <a:lstStyle/>
        <a:p>
          <a:endParaRPr lang="zh-CN" altLang="en-US" sz="1600">
            <a:latin typeface="幼圆" pitchFamily="49" charset="-122"/>
            <a:ea typeface="幼圆" pitchFamily="49" charset="-122"/>
          </a:endParaRPr>
        </a:p>
      </dgm:t>
    </dgm:pt>
    <dgm:pt modelId="{5A3B7210-B1B8-4300-B94E-15C92CD6A489}" cxnId="{26C1C90C-2761-44E3-B3DC-49F24288B0A2}" type="sibTrans">
      <dgm:prSet/>
      <dgm:spPr/>
      <dgm:t>
        <a:bodyPr/>
        <a:lstStyle/>
        <a:p>
          <a:endParaRPr lang="zh-CN" altLang="en-US" sz="1600">
            <a:latin typeface="幼圆" pitchFamily="49" charset="-122"/>
            <a:ea typeface="幼圆" pitchFamily="49" charset="-122"/>
          </a:endParaRPr>
        </a:p>
      </dgm:t>
    </dgm:pt>
    <dgm:pt modelId="{91FDAF55-42CB-4B1B-99AD-3EF459CE4640}">
      <dgm:prSet custT="1"/>
      <dgm:spPr/>
      <dgm:t>
        <a:bodyPr/>
        <a:lstStyle/>
        <a:p>
          <a:pPr rtl="0"/>
          <a:r>
            <a:rPr lang="zh-CN" altLang="en-US" sz="2400" smtClean="0">
              <a:latin typeface="幼圆" pitchFamily="49" charset="-122"/>
              <a:ea typeface="幼圆" pitchFamily="49" charset="-122"/>
            </a:rPr>
            <a:t>技术</a:t>
          </a:r>
          <a:endParaRPr lang="zh-CN" altLang="en-US" sz="2400">
            <a:latin typeface="幼圆" pitchFamily="49" charset="-122"/>
            <a:ea typeface="幼圆" pitchFamily="49" charset="-122"/>
          </a:endParaRPr>
        </a:p>
      </dgm:t>
    </dgm:pt>
    <dgm:pt modelId="{27964092-0D5F-4541-8E11-540F68E63C6D}" cxnId="{49C7B5F8-D127-4020-91AD-B408A0B339EB}" type="parTrans">
      <dgm:prSet/>
      <dgm:spPr/>
      <dgm:t>
        <a:bodyPr/>
        <a:lstStyle/>
        <a:p>
          <a:endParaRPr lang="zh-CN" altLang="en-US" sz="1600">
            <a:latin typeface="幼圆" pitchFamily="49" charset="-122"/>
            <a:ea typeface="幼圆" pitchFamily="49" charset="-122"/>
          </a:endParaRPr>
        </a:p>
      </dgm:t>
    </dgm:pt>
    <dgm:pt modelId="{6953446B-EEB6-4904-8C61-E487C741BCDE}" cxnId="{49C7B5F8-D127-4020-91AD-B408A0B339EB}" type="sibTrans">
      <dgm:prSet/>
      <dgm:spPr/>
      <dgm:t>
        <a:bodyPr/>
        <a:lstStyle/>
        <a:p>
          <a:endParaRPr lang="zh-CN" altLang="en-US" sz="1600">
            <a:latin typeface="幼圆" pitchFamily="49" charset="-122"/>
            <a:ea typeface="幼圆" pitchFamily="49" charset="-122"/>
          </a:endParaRPr>
        </a:p>
      </dgm:t>
    </dgm:pt>
    <dgm:pt modelId="{01CCA3B5-66A1-4EA6-A47D-F4347B5EB5AD}">
      <dgm:prSet custT="1"/>
      <dgm:spPr/>
      <dgm:t>
        <a:bodyPr/>
        <a:lstStyle/>
        <a:p>
          <a:pPr rtl="0"/>
          <a:r>
            <a:rPr lang="zh-CN" altLang="en-US" sz="2400" dirty="0" smtClean="0">
              <a:latin typeface="幼圆" pitchFamily="49" charset="-122"/>
              <a:ea typeface="幼圆" pitchFamily="49" charset="-122"/>
            </a:rPr>
            <a:t>渠道</a:t>
          </a:r>
          <a:endParaRPr lang="zh-CN" altLang="en-US" sz="2400" dirty="0">
            <a:latin typeface="幼圆" pitchFamily="49" charset="-122"/>
            <a:ea typeface="幼圆" pitchFamily="49" charset="-122"/>
          </a:endParaRPr>
        </a:p>
      </dgm:t>
    </dgm:pt>
    <dgm:pt modelId="{25B01DDD-463E-4C33-A491-BB373C9A27FF}" cxnId="{5742A2E3-E649-4171-9E8A-E2BC2327A55A}" type="parTrans">
      <dgm:prSet/>
      <dgm:spPr/>
      <dgm:t>
        <a:bodyPr/>
        <a:lstStyle/>
        <a:p>
          <a:endParaRPr lang="zh-CN" altLang="en-US" sz="1600">
            <a:latin typeface="幼圆" pitchFamily="49" charset="-122"/>
            <a:ea typeface="幼圆" pitchFamily="49" charset="-122"/>
          </a:endParaRPr>
        </a:p>
      </dgm:t>
    </dgm:pt>
    <dgm:pt modelId="{126896A7-1267-4E9E-B416-D728A96B06C7}" cxnId="{5742A2E3-E649-4171-9E8A-E2BC2327A55A}" type="sibTrans">
      <dgm:prSet/>
      <dgm:spPr/>
      <dgm:t>
        <a:bodyPr/>
        <a:lstStyle/>
        <a:p>
          <a:endParaRPr lang="zh-CN" altLang="en-US" sz="1600">
            <a:latin typeface="幼圆" pitchFamily="49" charset="-122"/>
            <a:ea typeface="幼圆" pitchFamily="49" charset="-122"/>
          </a:endParaRPr>
        </a:p>
      </dgm:t>
    </dgm:pt>
    <dgm:pt modelId="{028C3B80-B4C8-4584-81ED-7CC18BE4189F}">
      <dgm:prSet custT="1"/>
      <dgm:spPr/>
      <dgm:t>
        <a:bodyPr/>
        <a:lstStyle/>
        <a:p>
          <a:pPr rtl="0"/>
          <a:r>
            <a:rPr lang="zh-CN" altLang="en-US" sz="2400" dirty="0" smtClean="0">
              <a:latin typeface="幼圆" pitchFamily="49" charset="-122"/>
              <a:ea typeface="幼圆" pitchFamily="49" charset="-122"/>
            </a:rPr>
            <a:t>号召力</a:t>
          </a:r>
          <a:endParaRPr lang="zh-CN" altLang="en-US" sz="2400" dirty="0">
            <a:latin typeface="幼圆" pitchFamily="49" charset="-122"/>
            <a:ea typeface="幼圆" pitchFamily="49" charset="-122"/>
          </a:endParaRPr>
        </a:p>
      </dgm:t>
    </dgm:pt>
    <dgm:pt modelId="{C01604B9-F55C-481F-8DCC-63810C2A9BC7}" cxnId="{586DE8BA-9E49-4BF6-BE4F-9B4AA777769E}" type="parTrans">
      <dgm:prSet/>
      <dgm:spPr/>
      <dgm:t>
        <a:bodyPr/>
        <a:lstStyle/>
        <a:p>
          <a:endParaRPr lang="zh-CN" altLang="en-US" sz="1600">
            <a:latin typeface="幼圆" pitchFamily="49" charset="-122"/>
            <a:ea typeface="幼圆" pitchFamily="49" charset="-122"/>
          </a:endParaRPr>
        </a:p>
      </dgm:t>
    </dgm:pt>
    <dgm:pt modelId="{FA83A3A7-C506-4521-BC27-F5CF44E04028}" cxnId="{586DE8BA-9E49-4BF6-BE4F-9B4AA777769E}" type="sibTrans">
      <dgm:prSet/>
      <dgm:spPr/>
      <dgm:t>
        <a:bodyPr/>
        <a:lstStyle/>
        <a:p>
          <a:endParaRPr lang="zh-CN" altLang="en-US" sz="1600">
            <a:latin typeface="幼圆" pitchFamily="49" charset="-122"/>
            <a:ea typeface="幼圆" pitchFamily="49" charset="-122"/>
          </a:endParaRPr>
        </a:p>
      </dgm:t>
    </dgm:pt>
    <dgm:pt modelId="{2443578A-DDBF-4D21-BCA3-F1BCA02CB1D8}">
      <dgm:prSet custT="1"/>
      <dgm:spPr/>
      <dgm:t>
        <a:bodyPr/>
        <a:lstStyle/>
        <a:p>
          <a:pPr rtl="0"/>
          <a:r>
            <a:rPr lang="zh-CN" altLang="en-US" sz="2400" dirty="0" smtClean="0">
              <a:latin typeface="幼圆" pitchFamily="49" charset="-122"/>
              <a:ea typeface="幼圆" pitchFamily="49" charset="-122"/>
            </a:rPr>
            <a:t>精神动力</a:t>
          </a:r>
          <a:endParaRPr lang="zh-CN" altLang="en-US" sz="2400" dirty="0">
            <a:latin typeface="幼圆" pitchFamily="49" charset="-122"/>
            <a:ea typeface="幼圆" pitchFamily="49" charset="-122"/>
          </a:endParaRPr>
        </a:p>
      </dgm:t>
    </dgm:pt>
    <dgm:pt modelId="{D4C9006C-39AF-449C-AB6A-3E929ACFAF7A}" cxnId="{9941E2F7-423D-4CF3-8E40-FECE090CFDEC}" type="parTrans">
      <dgm:prSet/>
      <dgm:spPr/>
      <dgm:t>
        <a:bodyPr/>
        <a:lstStyle/>
        <a:p>
          <a:endParaRPr lang="zh-CN" altLang="en-US" sz="1600">
            <a:latin typeface="幼圆" pitchFamily="49" charset="-122"/>
            <a:ea typeface="幼圆" pitchFamily="49" charset="-122"/>
          </a:endParaRPr>
        </a:p>
      </dgm:t>
    </dgm:pt>
    <dgm:pt modelId="{EDFAC263-B711-42F0-8B70-4476747F38D1}" cxnId="{9941E2F7-423D-4CF3-8E40-FECE090CFDEC}" type="sibTrans">
      <dgm:prSet/>
      <dgm:spPr/>
      <dgm:t>
        <a:bodyPr/>
        <a:lstStyle/>
        <a:p>
          <a:endParaRPr lang="zh-CN" altLang="en-US" sz="1600">
            <a:latin typeface="幼圆" pitchFamily="49" charset="-122"/>
            <a:ea typeface="幼圆" pitchFamily="49" charset="-122"/>
          </a:endParaRPr>
        </a:p>
      </dgm:t>
    </dgm:pt>
    <dgm:pt modelId="{06689D2D-F2D2-4219-A8A1-9839726A32D7}" type="pres">
      <dgm:prSet presAssocID="{BCC79CB2-5AEE-4074-9612-4C75180A6E00}" presName="cycle" presStyleCnt="0">
        <dgm:presLayoutVars>
          <dgm:chMax val="1"/>
          <dgm:dir/>
          <dgm:animLvl val="ctr"/>
          <dgm:resizeHandles val="exact"/>
        </dgm:presLayoutVars>
      </dgm:prSet>
      <dgm:spPr/>
      <dgm:t>
        <a:bodyPr/>
        <a:lstStyle/>
        <a:p>
          <a:endParaRPr lang="zh-CN" altLang="en-US"/>
        </a:p>
      </dgm:t>
    </dgm:pt>
    <dgm:pt modelId="{F24FCEEB-72E6-4BB9-B612-B1644E2F62DA}" type="pres">
      <dgm:prSet presAssocID="{D67D2B87-F760-401C-ACE6-3FAC5F612F29}" presName="centerShape" presStyleLbl="node0" presStyleIdx="0" presStyleCnt="1"/>
      <dgm:spPr/>
      <dgm:t>
        <a:bodyPr/>
        <a:lstStyle/>
        <a:p>
          <a:endParaRPr lang="zh-CN" altLang="en-US"/>
        </a:p>
      </dgm:t>
    </dgm:pt>
    <dgm:pt modelId="{DBAFB137-42FA-4A63-A5ED-274DB794D295}" type="pres">
      <dgm:prSet presAssocID="{05FD3B57-FC58-4794-B651-26C86403CB2A}" presName="parTrans" presStyleLbl="bgSibTrans2D1" presStyleIdx="0" presStyleCnt="5"/>
      <dgm:spPr/>
      <dgm:t>
        <a:bodyPr/>
        <a:lstStyle/>
        <a:p>
          <a:endParaRPr lang="zh-CN" altLang="en-US"/>
        </a:p>
      </dgm:t>
    </dgm:pt>
    <dgm:pt modelId="{32D61370-87DA-4ED9-9AB5-E23CE1A7F8EE}" type="pres">
      <dgm:prSet presAssocID="{F3E2D0D3-E6EF-411C-A0B3-E98C5DE07281}" presName="node" presStyleLbl="node1" presStyleIdx="0" presStyleCnt="5">
        <dgm:presLayoutVars>
          <dgm:bulletEnabled val="1"/>
        </dgm:presLayoutVars>
      </dgm:prSet>
      <dgm:spPr/>
      <dgm:t>
        <a:bodyPr/>
        <a:lstStyle/>
        <a:p>
          <a:endParaRPr lang="zh-CN" altLang="en-US"/>
        </a:p>
      </dgm:t>
    </dgm:pt>
    <dgm:pt modelId="{42367CA1-5896-429D-B025-1DE4858798D6}" type="pres">
      <dgm:prSet presAssocID="{27964092-0D5F-4541-8E11-540F68E63C6D}" presName="parTrans" presStyleLbl="bgSibTrans2D1" presStyleIdx="1" presStyleCnt="5"/>
      <dgm:spPr/>
      <dgm:t>
        <a:bodyPr/>
        <a:lstStyle/>
        <a:p>
          <a:endParaRPr lang="zh-CN" altLang="en-US"/>
        </a:p>
      </dgm:t>
    </dgm:pt>
    <dgm:pt modelId="{4464CD2B-72CB-4032-A303-F1453ABE3AA9}" type="pres">
      <dgm:prSet presAssocID="{91FDAF55-42CB-4B1B-99AD-3EF459CE4640}" presName="node" presStyleLbl="node1" presStyleIdx="1" presStyleCnt="5">
        <dgm:presLayoutVars>
          <dgm:bulletEnabled val="1"/>
        </dgm:presLayoutVars>
      </dgm:prSet>
      <dgm:spPr/>
      <dgm:t>
        <a:bodyPr/>
        <a:lstStyle/>
        <a:p>
          <a:endParaRPr lang="zh-CN" altLang="en-US"/>
        </a:p>
      </dgm:t>
    </dgm:pt>
    <dgm:pt modelId="{E31F24CC-FBAC-433F-9CFD-098A5BAA3917}" type="pres">
      <dgm:prSet presAssocID="{25B01DDD-463E-4C33-A491-BB373C9A27FF}" presName="parTrans" presStyleLbl="bgSibTrans2D1" presStyleIdx="2" presStyleCnt="5"/>
      <dgm:spPr/>
      <dgm:t>
        <a:bodyPr/>
        <a:lstStyle/>
        <a:p>
          <a:endParaRPr lang="zh-CN" altLang="en-US"/>
        </a:p>
      </dgm:t>
    </dgm:pt>
    <dgm:pt modelId="{EF81095D-5A07-4E9B-A830-4D47A223BF0F}" type="pres">
      <dgm:prSet presAssocID="{01CCA3B5-66A1-4EA6-A47D-F4347B5EB5AD}" presName="node" presStyleLbl="node1" presStyleIdx="2" presStyleCnt="5">
        <dgm:presLayoutVars>
          <dgm:bulletEnabled val="1"/>
        </dgm:presLayoutVars>
      </dgm:prSet>
      <dgm:spPr/>
      <dgm:t>
        <a:bodyPr/>
        <a:lstStyle/>
        <a:p>
          <a:endParaRPr lang="zh-CN" altLang="en-US"/>
        </a:p>
      </dgm:t>
    </dgm:pt>
    <dgm:pt modelId="{8DA9FC82-5252-4B22-8CAD-A77434B7696E}" type="pres">
      <dgm:prSet presAssocID="{C01604B9-F55C-481F-8DCC-63810C2A9BC7}" presName="parTrans" presStyleLbl="bgSibTrans2D1" presStyleIdx="3" presStyleCnt="5"/>
      <dgm:spPr/>
      <dgm:t>
        <a:bodyPr/>
        <a:lstStyle/>
        <a:p>
          <a:endParaRPr lang="zh-CN" altLang="en-US"/>
        </a:p>
      </dgm:t>
    </dgm:pt>
    <dgm:pt modelId="{4363242D-2FC1-4D65-98A0-DB25A323F8F4}" type="pres">
      <dgm:prSet presAssocID="{028C3B80-B4C8-4584-81ED-7CC18BE4189F}" presName="node" presStyleLbl="node1" presStyleIdx="3" presStyleCnt="5">
        <dgm:presLayoutVars>
          <dgm:bulletEnabled val="1"/>
        </dgm:presLayoutVars>
      </dgm:prSet>
      <dgm:spPr/>
      <dgm:t>
        <a:bodyPr/>
        <a:lstStyle/>
        <a:p>
          <a:endParaRPr lang="zh-CN" altLang="en-US"/>
        </a:p>
      </dgm:t>
    </dgm:pt>
    <dgm:pt modelId="{BB67BB6C-01BE-450E-8B65-3C3C6665FA62}" type="pres">
      <dgm:prSet presAssocID="{D4C9006C-39AF-449C-AB6A-3E929ACFAF7A}" presName="parTrans" presStyleLbl="bgSibTrans2D1" presStyleIdx="4" presStyleCnt="5"/>
      <dgm:spPr/>
      <dgm:t>
        <a:bodyPr/>
        <a:lstStyle/>
        <a:p>
          <a:endParaRPr lang="zh-CN" altLang="en-US"/>
        </a:p>
      </dgm:t>
    </dgm:pt>
    <dgm:pt modelId="{1A7BF683-9DC5-4E8D-9FED-E5B3B7D7DA74}" type="pres">
      <dgm:prSet presAssocID="{2443578A-DDBF-4D21-BCA3-F1BCA02CB1D8}" presName="node" presStyleLbl="node1" presStyleIdx="4" presStyleCnt="5">
        <dgm:presLayoutVars>
          <dgm:bulletEnabled val="1"/>
        </dgm:presLayoutVars>
      </dgm:prSet>
      <dgm:spPr/>
      <dgm:t>
        <a:bodyPr/>
        <a:lstStyle/>
        <a:p>
          <a:endParaRPr lang="zh-CN" altLang="en-US"/>
        </a:p>
      </dgm:t>
    </dgm:pt>
  </dgm:ptLst>
  <dgm:cxnLst>
    <dgm:cxn modelId="{968FE65E-4978-4DD7-A2B6-F4ACB141A336}" type="presOf" srcId="{91FDAF55-42CB-4B1B-99AD-3EF459CE4640}" destId="{4464CD2B-72CB-4032-A303-F1453ABE3AA9}" srcOrd="0" destOrd="0" presId="urn:microsoft.com/office/officeart/2005/8/layout/radial4"/>
    <dgm:cxn modelId="{E15F164D-392C-40C4-ACA9-3FBF52D2769C}" type="presOf" srcId="{01CCA3B5-66A1-4EA6-A47D-F4347B5EB5AD}" destId="{EF81095D-5A07-4E9B-A830-4D47A223BF0F}" srcOrd="0" destOrd="0" presId="urn:microsoft.com/office/officeart/2005/8/layout/radial4"/>
    <dgm:cxn modelId="{C0E6E052-D1EF-47FE-9172-20A20A193B0F}" srcId="{BCC79CB2-5AEE-4074-9612-4C75180A6E00}" destId="{D67D2B87-F760-401C-ACE6-3FAC5F612F29}" srcOrd="0" destOrd="0" parTransId="{BE3AB39A-4B81-40B5-9F0D-E32C581383F0}" sibTransId="{DD776742-1EEE-46ED-ADD0-6B8BCAE41820}"/>
    <dgm:cxn modelId="{9941E2F7-423D-4CF3-8E40-FECE090CFDEC}" srcId="{D67D2B87-F760-401C-ACE6-3FAC5F612F29}" destId="{2443578A-DDBF-4D21-BCA3-F1BCA02CB1D8}" srcOrd="4" destOrd="0" parTransId="{D4C9006C-39AF-449C-AB6A-3E929ACFAF7A}" sibTransId="{EDFAC263-B711-42F0-8B70-4476747F38D1}"/>
    <dgm:cxn modelId="{B9B36E30-4A38-4A3E-B332-75794A46BF97}" type="presOf" srcId="{27964092-0D5F-4541-8E11-540F68E63C6D}" destId="{42367CA1-5896-429D-B025-1DE4858798D6}" srcOrd="0" destOrd="0" presId="urn:microsoft.com/office/officeart/2005/8/layout/radial4"/>
    <dgm:cxn modelId="{586DE8BA-9E49-4BF6-BE4F-9B4AA777769E}" srcId="{D67D2B87-F760-401C-ACE6-3FAC5F612F29}" destId="{028C3B80-B4C8-4584-81ED-7CC18BE4189F}" srcOrd="3" destOrd="0" parTransId="{C01604B9-F55C-481F-8DCC-63810C2A9BC7}" sibTransId="{FA83A3A7-C506-4521-BC27-F5CF44E04028}"/>
    <dgm:cxn modelId="{D85176F3-D2A5-4DC2-B27E-D402D629B4EA}" type="presOf" srcId="{25B01DDD-463E-4C33-A491-BB373C9A27FF}" destId="{E31F24CC-FBAC-433F-9CFD-098A5BAA3917}" srcOrd="0" destOrd="0" presId="urn:microsoft.com/office/officeart/2005/8/layout/radial4"/>
    <dgm:cxn modelId="{94D99FB4-7303-4594-9FF7-4B8DFBE39118}" type="presOf" srcId="{028C3B80-B4C8-4584-81ED-7CC18BE4189F}" destId="{4363242D-2FC1-4D65-98A0-DB25A323F8F4}" srcOrd="0" destOrd="0" presId="urn:microsoft.com/office/officeart/2005/8/layout/radial4"/>
    <dgm:cxn modelId="{26C1C90C-2761-44E3-B3DC-49F24288B0A2}" srcId="{D67D2B87-F760-401C-ACE6-3FAC5F612F29}" destId="{F3E2D0D3-E6EF-411C-A0B3-E98C5DE07281}" srcOrd="0" destOrd="0" parTransId="{05FD3B57-FC58-4794-B651-26C86403CB2A}" sibTransId="{5A3B7210-B1B8-4300-B94E-15C92CD6A489}"/>
    <dgm:cxn modelId="{6A80624F-0AB4-4D9B-BCE3-54C61DFF51FD}" type="presOf" srcId="{D67D2B87-F760-401C-ACE6-3FAC5F612F29}" destId="{F24FCEEB-72E6-4BB9-B612-B1644E2F62DA}" srcOrd="0" destOrd="0" presId="urn:microsoft.com/office/officeart/2005/8/layout/radial4"/>
    <dgm:cxn modelId="{7343D6AB-DAFC-43DC-8FA5-358395233E51}" type="presOf" srcId="{05FD3B57-FC58-4794-B651-26C86403CB2A}" destId="{DBAFB137-42FA-4A63-A5ED-274DB794D295}" srcOrd="0" destOrd="0" presId="urn:microsoft.com/office/officeart/2005/8/layout/radial4"/>
    <dgm:cxn modelId="{E429BF1B-973B-40E4-B27A-C685B31CFB15}" type="presOf" srcId="{D4C9006C-39AF-449C-AB6A-3E929ACFAF7A}" destId="{BB67BB6C-01BE-450E-8B65-3C3C6665FA62}" srcOrd="0" destOrd="0" presId="urn:microsoft.com/office/officeart/2005/8/layout/radial4"/>
    <dgm:cxn modelId="{29D50B9E-126C-4CAE-ACC1-77B118E7F956}" type="presOf" srcId="{C01604B9-F55C-481F-8DCC-63810C2A9BC7}" destId="{8DA9FC82-5252-4B22-8CAD-A77434B7696E}" srcOrd="0" destOrd="0" presId="urn:microsoft.com/office/officeart/2005/8/layout/radial4"/>
    <dgm:cxn modelId="{033A3DFB-D702-4F59-8140-7626A51CB81A}" type="presOf" srcId="{F3E2D0D3-E6EF-411C-A0B3-E98C5DE07281}" destId="{32D61370-87DA-4ED9-9AB5-E23CE1A7F8EE}" srcOrd="0" destOrd="0" presId="urn:microsoft.com/office/officeart/2005/8/layout/radial4"/>
    <dgm:cxn modelId="{967D939D-31BA-4872-B48A-101CD098EDE8}" type="presOf" srcId="{BCC79CB2-5AEE-4074-9612-4C75180A6E00}" destId="{06689D2D-F2D2-4219-A8A1-9839726A32D7}" srcOrd="0" destOrd="0" presId="urn:microsoft.com/office/officeart/2005/8/layout/radial4"/>
    <dgm:cxn modelId="{2B486F08-D473-41F5-9D4C-2C75A04D1AE3}" type="presOf" srcId="{2443578A-DDBF-4D21-BCA3-F1BCA02CB1D8}" destId="{1A7BF683-9DC5-4E8D-9FED-E5B3B7D7DA74}" srcOrd="0" destOrd="0" presId="urn:microsoft.com/office/officeart/2005/8/layout/radial4"/>
    <dgm:cxn modelId="{49C7B5F8-D127-4020-91AD-B408A0B339EB}" srcId="{D67D2B87-F760-401C-ACE6-3FAC5F612F29}" destId="{91FDAF55-42CB-4B1B-99AD-3EF459CE4640}" srcOrd="1" destOrd="0" parTransId="{27964092-0D5F-4541-8E11-540F68E63C6D}" sibTransId="{6953446B-EEB6-4904-8C61-E487C741BCDE}"/>
    <dgm:cxn modelId="{5742A2E3-E649-4171-9E8A-E2BC2327A55A}" srcId="{D67D2B87-F760-401C-ACE6-3FAC5F612F29}" destId="{01CCA3B5-66A1-4EA6-A47D-F4347B5EB5AD}" srcOrd="2" destOrd="0" parTransId="{25B01DDD-463E-4C33-A491-BB373C9A27FF}" sibTransId="{126896A7-1267-4E9E-B416-D728A96B06C7}"/>
    <dgm:cxn modelId="{16ABD9BA-EA9C-4CF4-9265-C54C02D06F61}" type="presParOf" srcId="{06689D2D-F2D2-4219-A8A1-9839726A32D7}" destId="{F24FCEEB-72E6-4BB9-B612-B1644E2F62DA}" srcOrd="0" destOrd="0" presId="urn:microsoft.com/office/officeart/2005/8/layout/radial4"/>
    <dgm:cxn modelId="{16885A06-70A0-4B72-ABAF-B30AF3B316CF}" type="presParOf" srcId="{06689D2D-F2D2-4219-A8A1-9839726A32D7}" destId="{DBAFB137-42FA-4A63-A5ED-274DB794D295}" srcOrd="1" destOrd="0" presId="urn:microsoft.com/office/officeart/2005/8/layout/radial4"/>
    <dgm:cxn modelId="{B6AF64B6-BDA3-44C9-BCF2-0DFF7BE19DD4}" type="presParOf" srcId="{06689D2D-F2D2-4219-A8A1-9839726A32D7}" destId="{32D61370-87DA-4ED9-9AB5-E23CE1A7F8EE}" srcOrd="2" destOrd="0" presId="urn:microsoft.com/office/officeart/2005/8/layout/radial4"/>
    <dgm:cxn modelId="{28E01D24-A72A-490B-A46A-3752ADA47696}" type="presParOf" srcId="{06689D2D-F2D2-4219-A8A1-9839726A32D7}" destId="{42367CA1-5896-429D-B025-1DE4858798D6}" srcOrd="3" destOrd="0" presId="urn:microsoft.com/office/officeart/2005/8/layout/radial4"/>
    <dgm:cxn modelId="{A3918FCF-2EC9-4051-A163-E1333C18375B}" type="presParOf" srcId="{06689D2D-F2D2-4219-A8A1-9839726A32D7}" destId="{4464CD2B-72CB-4032-A303-F1453ABE3AA9}" srcOrd="4" destOrd="0" presId="urn:microsoft.com/office/officeart/2005/8/layout/radial4"/>
    <dgm:cxn modelId="{8F16FA03-CD67-4443-BC73-AEB0E5B1DF10}" type="presParOf" srcId="{06689D2D-F2D2-4219-A8A1-9839726A32D7}" destId="{E31F24CC-FBAC-433F-9CFD-098A5BAA3917}" srcOrd="5" destOrd="0" presId="urn:microsoft.com/office/officeart/2005/8/layout/radial4"/>
    <dgm:cxn modelId="{FC7EF6FF-9594-440D-9AC0-C862DD1DDA48}" type="presParOf" srcId="{06689D2D-F2D2-4219-A8A1-9839726A32D7}" destId="{EF81095D-5A07-4E9B-A830-4D47A223BF0F}" srcOrd="6" destOrd="0" presId="urn:microsoft.com/office/officeart/2005/8/layout/radial4"/>
    <dgm:cxn modelId="{C809C346-3A5D-4F71-8125-F05600B517E8}" type="presParOf" srcId="{06689D2D-F2D2-4219-A8A1-9839726A32D7}" destId="{8DA9FC82-5252-4B22-8CAD-A77434B7696E}" srcOrd="7" destOrd="0" presId="urn:microsoft.com/office/officeart/2005/8/layout/radial4"/>
    <dgm:cxn modelId="{ED779B2F-6E3F-44AA-821F-82B0B1EEC1B5}" type="presParOf" srcId="{06689D2D-F2D2-4219-A8A1-9839726A32D7}" destId="{4363242D-2FC1-4D65-98A0-DB25A323F8F4}" srcOrd="8" destOrd="0" presId="urn:microsoft.com/office/officeart/2005/8/layout/radial4"/>
    <dgm:cxn modelId="{A974D43B-EFD1-4C45-B5B8-2AC290957A85}" type="presParOf" srcId="{06689D2D-F2D2-4219-A8A1-9839726A32D7}" destId="{BB67BB6C-01BE-450E-8B65-3C3C6665FA62}" srcOrd="9" destOrd="0" presId="urn:microsoft.com/office/officeart/2005/8/layout/radial4"/>
    <dgm:cxn modelId="{C9D74DF8-98BB-456B-91DD-4E079A5BF790}" type="presParOf" srcId="{06689D2D-F2D2-4219-A8A1-9839726A32D7}" destId="{1A7BF683-9DC5-4E8D-9FED-E5B3B7D7DA74}" srcOrd="10"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A4BD9E-E30D-4F26-97DC-4E8257A6299C}" type="doc">
      <dgm:prSet loTypeId="urn:microsoft.com/office/officeart/2005/8/layout/hProcess4" loCatId="process" qsTypeId="urn:microsoft.com/office/officeart/2005/8/quickstyle/simple2" qsCatId="simple" csTypeId="urn:microsoft.com/office/officeart/2005/8/colors/colorful3" csCatId="colorful" phldr="1"/>
      <dgm:spPr/>
      <dgm:t>
        <a:bodyPr/>
        <a:lstStyle/>
        <a:p>
          <a:endParaRPr lang="zh-CN" altLang="en-US"/>
        </a:p>
      </dgm:t>
    </dgm:pt>
    <dgm:pt modelId="{87797FAF-5060-4012-96BE-6F640D2EE391}">
      <dgm:prSet phldrT="[文本]"/>
      <dgm:spPr/>
      <dgm:t>
        <a:bodyPr/>
        <a:lstStyle/>
        <a:p>
          <a:r>
            <a:rPr lang="zh-CN" altLang="en-US" dirty="0" smtClean="0"/>
            <a:t>挑选合适人选</a:t>
          </a:r>
          <a:endParaRPr lang="zh-CN" altLang="en-US" dirty="0"/>
        </a:p>
      </dgm:t>
    </dgm:pt>
    <dgm:pt modelId="{E36C633D-3C36-4594-9038-C10386771065}" cxnId="{3C91B55D-1088-447B-AB13-1CB773962960}" type="parTrans">
      <dgm:prSet/>
      <dgm:spPr/>
      <dgm:t>
        <a:bodyPr/>
        <a:lstStyle/>
        <a:p>
          <a:endParaRPr lang="zh-CN" altLang="en-US"/>
        </a:p>
      </dgm:t>
    </dgm:pt>
    <dgm:pt modelId="{A42AF117-8653-400E-8D6C-0D9A91F68FE9}" cxnId="{3C91B55D-1088-447B-AB13-1CB773962960}" type="sibTrans">
      <dgm:prSet/>
      <dgm:spPr/>
      <dgm:t>
        <a:bodyPr/>
        <a:lstStyle/>
        <a:p>
          <a:endParaRPr lang="zh-CN" altLang="en-US"/>
        </a:p>
      </dgm:t>
    </dgm:pt>
    <dgm:pt modelId="{C105385C-1B26-4A90-81FF-685645D72B59}">
      <dgm:prSet phldrT="[文本]" custT="1"/>
      <dgm:spPr/>
      <dgm:t>
        <a:bodyPr/>
        <a:lstStyle/>
        <a:p>
          <a:r>
            <a:rPr lang="zh-CN" altLang="en-US" sz="1400" dirty="0" smtClean="0">
              <a:latin typeface="幼圆" pitchFamily="49" charset="-122"/>
              <a:ea typeface="幼圆" pitchFamily="49" charset="-122"/>
            </a:rPr>
            <a:t>志同道合</a:t>
          </a:r>
          <a:endParaRPr lang="zh-CN" altLang="en-US" sz="1400" dirty="0">
            <a:latin typeface="幼圆" pitchFamily="49" charset="-122"/>
            <a:ea typeface="幼圆" pitchFamily="49" charset="-122"/>
          </a:endParaRPr>
        </a:p>
      </dgm:t>
    </dgm:pt>
    <dgm:pt modelId="{2A99854A-978F-41A0-B3E6-CDD644CC8EF3}" cxnId="{3DFC25FF-26BF-40E5-8452-709D3CADCF49}" type="parTrans">
      <dgm:prSet/>
      <dgm:spPr/>
      <dgm:t>
        <a:bodyPr/>
        <a:lstStyle/>
        <a:p>
          <a:endParaRPr lang="zh-CN" altLang="en-US"/>
        </a:p>
      </dgm:t>
    </dgm:pt>
    <dgm:pt modelId="{CD7C0497-C2D3-4779-BE06-E4831D85FFB4}" cxnId="{3DFC25FF-26BF-40E5-8452-709D3CADCF49}" type="sibTrans">
      <dgm:prSet/>
      <dgm:spPr/>
      <dgm:t>
        <a:bodyPr/>
        <a:lstStyle/>
        <a:p>
          <a:endParaRPr lang="zh-CN" altLang="en-US"/>
        </a:p>
      </dgm:t>
    </dgm:pt>
    <dgm:pt modelId="{425B2291-E1F9-4F6D-9A37-5390181C3C32}">
      <dgm:prSet phldrT="[文本]"/>
      <dgm:spPr/>
      <dgm:t>
        <a:bodyPr/>
        <a:lstStyle/>
        <a:p>
          <a:r>
            <a:rPr lang="zh-CN" altLang="en-US" smtClean="0"/>
            <a:t>明确合伙</a:t>
          </a:r>
          <a:r>
            <a:rPr lang="zh-CN" altLang="en-US" dirty="0" smtClean="0"/>
            <a:t>原因</a:t>
          </a:r>
          <a:endParaRPr lang="zh-CN" altLang="en-US" dirty="0"/>
        </a:p>
      </dgm:t>
    </dgm:pt>
    <dgm:pt modelId="{F173A071-D7A1-4C32-A300-94DC4BDB1EE3}" cxnId="{F30FCDD0-BF0B-4A8D-B9F0-87B2C255A86C}" type="parTrans">
      <dgm:prSet/>
      <dgm:spPr/>
      <dgm:t>
        <a:bodyPr/>
        <a:lstStyle/>
        <a:p>
          <a:endParaRPr lang="zh-CN" altLang="en-US"/>
        </a:p>
      </dgm:t>
    </dgm:pt>
    <dgm:pt modelId="{85097D3E-E101-4395-851E-DF5DEBE95C8A}" cxnId="{F30FCDD0-BF0B-4A8D-B9F0-87B2C255A86C}" type="sibTrans">
      <dgm:prSet/>
      <dgm:spPr/>
      <dgm:t>
        <a:bodyPr/>
        <a:lstStyle/>
        <a:p>
          <a:endParaRPr lang="zh-CN" altLang="en-US"/>
        </a:p>
      </dgm:t>
    </dgm:pt>
    <dgm:pt modelId="{22CAC953-FA51-48E7-8E7B-60F997733BE7}">
      <dgm:prSet custT="1"/>
      <dgm:spPr/>
      <dgm:t>
        <a:bodyPr/>
        <a:lstStyle/>
        <a:p>
          <a:r>
            <a:rPr lang="zh-CN" altLang="en-US" sz="1200" dirty="0" smtClean="0">
              <a:latin typeface="幼圆" pitchFamily="49" charset="-122"/>
              <a:ea typeface="幼圆" pitchFamily="49" charset="-122"/>
            </a:rPr>
            <a:t>能否独立承担所有风险</a:t>
          </a:r>
          <a:endParaRPr lang="zh-CN" altLang="en-US" sz="1200" dirty="0">
            <a:latin typeface="幼圆" pitchFamily="49" charset="-122"/>
            <a:ea typeface="幼圆" pitchFamily="49" charset="-122"/>
          </a:endParaRPr>
        </a:p>
      </dgm:t>
    </dgm:pt>
    <dgm:pt modelId="{B65C0DC4-C75C-4C93-9946-512F36AE50EF}" cxnId="{0BF1E2F3-CD7F-44C7-AD9F-599A490FD6D1}" type="parTrans">
      <dgm:prSet/>
      <dgm:spPr/>
      <dgm:t>
        <a:bodyPr/>
        <a:lstStyle/>
        <a:p>
          <a:endParaRPr lang="zh-CN" altLang="en-US"/>
        </a:p>
      </dgm:t>
    </dgm:pt>
    <dgm:pt modelId="{196C8D32-5015-4A17-BD86-372ECA57B0C9}" cxnId="{0BF1E2F3-CD7F-44C7-AD9F-599A490FD6D1}" type="sibTrans">
      <dgm:prSet/>
      <dgm:spPr/>
      <dgm:t>
        <a:bodyPr/>
        <a:lstStyle/>
        <a:p>
          <a:endParaRPr lang="zh-CN" altLang="en-US"/>
        </a:p>
      </dgm:t>
    </dgm:pt>
    <dgm:pt modelId="{32DE09EE-7C07-4AA6-844A-139F57DE021B}">
      <dgm:prSet custT="1"/>
      <dgm:spPr/>
      <dgm:t>
        <a:bodyPr/>
        <a:lstStyle/>
        <a:p>
          <a:r>
            <a:rPr lang="zh-CN" altLang="en-US" sz="1200" dirty="0" smtClean="0">
              <a:latin typeface="幼圆" pitchFamily="49" charset="-122"/>
              <a:ea typeface="幼圆" pitchFamily="49" charset="-122"/>
            </a:rPr>
            <a:t>想从合伙人身上获得什么</a:t>
          </a:r>
          <a:endParaRPr lang="zh-CN" altLang="en-US" sz="1200" dirty="0">
            <a:latin typeface="幼圆" pitchFamily="49" charset="-122"/>
            <a:ea typeface="幼圆" pitchFamily="49" charset="-122"/>
          </a:endParaRPr>
        </a:p>
      </dgm:t>
    </dgm:pt>
    <dgm:pt modelId="{C3093826-F0BF-4BC5-AE90-813F72FDA5F2}" cxnId="{D690385F-A54F-4690-8922-F4DF82611FFE}" type="parTrans">
      <dgm:prSet/>
      <dgm:spPr/>
      <dgm:t>
        <a:bodyPr/>
        <a:lstStyle/>
        <a:p>
          <a:endParaRPr lang="zh-CN" altLang="en-US"/>
        </a:p>
      </dgm:t>
    </dgm:pt>
    <dgm:pt modelId="{D0F6C24B-F95D-4B82-BC21-419B782EBA91}" cxnId="{D690385F-A54F-4690-8922-F4DF82611FFE}" type="sibTrans">
      <dgm:prSet/>
      <dgm:spPr/>
      <dgm:t>
        <a:bodyPr/>
        <a:lstStyle/>
        <a:p>
          <a:endParaRPr lang="zh-CN" altLang="en-US"/>
        </a:p>
      </dgm:t>
    </dgm:pt>
    <dgm:pt modelId="{4ED78B9C-0106-40EF-B980-30377C508476}">
      <dgm:prSet phldrT="[文本]" custT="1"/>
      <dgm:spPr/>
      <dgm:t>
        <a:bodyPr/>
        <a:lstStyle/>
        <a:p>
          <a:r>
            <a:rPr lang="zh-CN" altLang="en-US" sz="1400" dirty="0" smtClean="0">
              <a:latin typeface="幼圆" pitchFamily="49" charset="-122"/>
              <a:ea typeface="幼圆" pitchFamily="49" charset="-122"/>
            </a:rPr>
            <a:t>优势互补</a:t>
          </a:r>
          <a:endParaRPr lang="zh-CN" altLang="en-US" sz="1400" dirty="0">
            <a:latin typeface="幼圆" pitchFamily="49" charset="-122"/>
            <a:ea typeface="幼圆" pitchFamily="49" charset="-122"/>
          </a:endParaRPr>
        </a:p>
      </dgm:t>
    </dgm:pt>
    <dgm:pt modelId="{361E9280-582E-4F8A-B037-71FA73EA65B8}" cxnId="{36C57784-E6E2-4721-B839-DE3ED21D8ACB}" type="parTrans">
      <dgm:prSet/>
      <dgm:spPr/>
      <dgm:t>
        <a:bodyPr/>
        <a:lstStyle/>
        <a:p>
          <a:endParaRPr lang="zh-CN" altLang="en-US"/>
        </a:p>
      </dgm:t>
    </dgm:pt>
    <dgm:pt modelId="{2300DC7A-9C68-4F58-8F22-E7490D781C91}" cxnId="{36C57784-E6E2-4721-B839-DE3ED21D8ACB}" type="sibTrans">
      <dgm:prSet/>
      <dgm:spPr/>
      <dgm:t>
        <a:bodyPr/>
        <a:lstStyle/>
        <a:p>
          <a:endParaRPr lang="zh-CN" altLang="en-US"/>
        </a:p>
      </dgm:t>
    </dgm:pt>
    <dgm:pt modelId="{73394EC1-F552-427E-9111-33A75C747E44}">
      <dgm:prSet phldrT="[文本]" custT="1"/>
      <dgm:spPr/>
      <dgm:t>
        <a:bodyPr/>
        <a:lstStyle/>
        <a:p>
          <a:r>
            <a:rPr lang="zh-CN" altLang="en-US" sz="1400" dirty="0" smtClean="0">
              <a:latin typeface="幼圆" pitchFamily="49" charset="-122"/>
              <a:ea typeface="幼圆" pitchFamily="49" charset="-122"/>
            </a:rPr>
            <a:t>德才兼备</a:t>
          </a:r>
          <a:endParaRPr lang="zh-CN" altLang="en-US" sz="1400" dirty="0">
            <a:latin typeface="幼圆" pitchFamily="49" charset="-122"/>
            <a:ea typeface="幼圆" pitchFamily="49" charset="-122"/>
          </a:endParaRPr>
        </a:p>
      </dgm:t>
    </dgm:pt>
    <dgm:pt modelId="{9CEEED16-87EF-427D-9701-E393891E229C}" cxnId="{C0BA6BFE-B74F-4075-8C55-53C01C284553}" type="parTrans">
      <dgm:prSet/>
      <dgm:spPr/>
      <dgm:t>
        <a:bodyPr/>
        <a:lstStyle/>
        <a:p>
          <a:endParaRPr lang="zh-CN" altLang="en-US"/>
        </a:p>
      </dgm:t>
    </dgm:pt>
    <dgm:pt modelId="{C60DD448-4A03-4AC5-BFAD-B47A4CF7BD5A}" cxnId="{C0BA6BFE-B74F-4075-8C55-53C01C284553}" type="sibTrans">
      <dgm:prSet/>
      <dgm:spPr/>
      <dgm:t>
        <a:bodyPr/>
        <a:lstStyle/>
        <a:p>
          <a:endParaRPr lang="zh-CN" altLang="en-US"/>
        </a:p>
      </dgm:t>
    </dgm:pt>
    <dgm:pt modelId="{D02918EB-A07A-4185-BC7D-014475F02D0D}" type="pres">
      <dgm:prSet presAssocID="{E3A4BD9E-E30D-4F26-97DC-4E8257A6299C}" presName="Name0" presStyleCnt="0">
        <dgm:presLayoutVars>
          <dgm:dir/>
          <dgm:animLvl val="lvl"/>
          <dgm:resizeHandles val="exact"/>
        </dgm:presLayoutVars>
      </dgm:prSet>
      <dgm:spPr/>
      <dgm:t>
        <a:bodyPr/>
        <a:lstStyle/>
        <a:p>
          <a:endParaRPr lang="zh-CN" altLang="en-US"/>
        </a:p>
      </dgm:t>
    </dgm:pt>
    <dgm:pt modelId="{22DC471D-67FB-4D8E-90F2-132C8125AF30}" type="pres">
      <dgm:prSet presAssocID="{E3A4BD9E-E30D-4F26-97DC-4E8257A6299C}" presName="tSp" presStyleCnt="0"/>
      <dgm:spPr/>
      <dgm:t>
        <a:bodyPr/>
        <a:lstStyle/>
        <a:p>
          <a:endParaRPr lang="zh-CN" altLang="en-US"/>
        </a:p>
      </dgm:t>
    </dgm:pt>
    <dgm:pt modelId="{DDB2215D-48CB-4DF7-99E4-B8BFE7C886A2}" type="pres">
      <dgm:prSet presAssocID="{E3A4BD9E-E30D-4F26-97DC-4E8257A6299C}" presName="bSp" presStyleCnt="0"/>
      <dgm:spPr/>
      <dgm:t>
        <a:bodyPr/>
        <a:lstStyle/>
        <a:p>
          <a:endParaRPr lang="zh-CN" altLang="en-US"/>
        </a:p>
      </dgm:t>
    </dgm:pt>
    <dgm:pt modelId="{4C97C51C-DF9C-4C96-9D30-CD7120E8D6DC}" type="pres">
      <dgm:prSet presAssocID="{E3A4BD9E-E30D-4F26-97DC-4E8257A6299C}" presName="process" presStyleCnt="0"/>
      <dgm:spPr/>
      <dgm:t>
        <a:bodyPr/>
        <a:lstStyle/>
        <a:p>
          <a:endParaRPr lang="zh-CN" altLang="en-US"/>
        </a:p>
      </dgm:t>
    </dgm:pt>
    <dgm:pt modelId="{8BD35D48-1950-4E32-AE1C-730F56ED1B83}" type="pres">
      <dgm:prSet presAssocID="{425B2291-E1F9-4F6D-9A37-5390181C3C32}" presName="composite1" presStyleCnt="0"/>
      <dgm:spPr/>
      <dgm:t>
        <a:bodyPr/>
        <a:lstStyle/>
        <a:p>
          <a:endParaRPr lang="zh-CN" altLang="en-US"/>
        </a:p>
      </dgm:t>
    </dgm:pt>
    <dgm:pt modelId="{B9D8D957-119F-4F19-A9E2-1D73A026DCB0}" type="pres">
      <dgm:prSet presAssocID="{425B2291-E1F9-4F6D-9A37-5390181C3C32}" presName="dummyNode1" presStyleLbl="node1" presStyleIdx="0" presStyleCnt="2"/>
      <dgm:spPr/>
      <dgm:t>
        <a:bodyPr/>
        <a:lstStyle/>
        <a:p>
          <a:endParaRPr lang="zh-CN" altLang="en-US"/>
        </a:p>
      </dgm:t>
    </dgm:pt>
    <dgm:pt modelId="{D8E40057-D77B-4045-A84F-0F5DAF1A852B}" type="pres">
      <dgm:prSet presAssocID="{425B2291-E1F9-4F6D-9A37-5390181C3C32}" presName="childNode1" presStyleLbl="bgAcc1" presStyleIdx="0" presStyleCnt="2">
        <dgm:presLayoutVars>
          <dgm:bulletEnabled val="1"/>
        </dgm:presLayoutVars>
      </dgm:prSet>
      <dgm:spPr/>
      <dgm:t>
        <a:bodyPr/>
        <a:lstStyle/>
        <a:p>
          <a:endParaRPr lang="zh-CN" altLang="en-US"/>
        </a:p>
      </dgm:t>
    </dgm:pt>
    <dgm:pt modelId="{01BF53F9-E5D3-467A-86BA-2082C82B912E}" type="pres">
      <dgm:prSet presAssocID="{425B2291-E1F9-4F6D-9A37-5390181C3C32}" presName="childNode1tx" presStyleLbl="bgAcc1" presStyleIdx="0" presStyleCnt="2">
        <dgm:presLayoutVars>
          <dgm:bulletEnabled val="1"/>
        </dgm:presLayoutVars>
      </dgm:prSet>
      <dgm:spPr/>
      <dgm:t>
        <a:bodyPr/>
        <a:lstStyle/>
        <a:p>
          <a:endParaRPr lang="zh-CN" altLang="en-US"/>
        </a:p>
      </dgm:t>
    </dgm:pt>
    <dgm:pt modelId="{171A5D66-D8C5-46F1-B2F5-7A0FDE651323}" type="pres">
      <dgm:prSet presAssocID="{425B2291-E1F9-4F6D-9A37-5390181C3C32}" presName="parentNode1" presStyleLbl="node1" presStyleIdx="0" presStyleCnt="2">
        <dgm:presLayoutVars>
          <dgm:chMax val="1"/>
          <dgm:bulletEnabled val="1"/>
        </dgm:presLayoutVars>
      </dgm:prSet>
      <dgm:spPr/>
      <dgm:t>
        <a:bodyPr/>
        <a:lstStyle/>
        <a:p>
          <a:endParaRPr lang="zh-CN" altLang="en-US"/>
        </a:p>
      </dgm:t>
    </dgm:pt>
    <dgm:pt modelId="{BFFCB90C-CF00-4930-9E52-273F0AE5CE9E}" type="pres">
      <dgm:prSet presAssocID="{425B2291-E1F9-4F6D-9A37-5390181C3C32}" presName="connSite1" presStyleCnt="0"/>
      <dgm:spPr/>
      <dgm:t>
        <a:bodyPr/>
        <a:lstStyle/>
        <a:p>
          <a:endParaRPr lang="zh-CN" altLang="en-US"/>
        </a:p>
      </dgm:t>
    </dgm:pt>
    <dgm:pt modelId="{01CD4DF0-8707-4C27-9AFF-59F4BF85413D}" type="pres">
      <dgm:prSet presAssocID="{85097D3E-E101-4395-851E-DF5DEBE95C8A}" presName="Name9" presStyleLbl="sibTrans2D1" presStyleIdx="0" presStyleCnt="1"/>
      <dgm:spPr/>
      <dgm:t>
        <a:bodyPr/>
        <a:lstStyle/>
        <a:p>
          <a:endParaRPr lang="zh-CN" altLang="en-US"/>
        </a:p>
      </dgm:t>
    </dgm:pt>
    <dgm:pt modelId="{E8853F78-19A2-4C8C-A5A2-EDF3EDB944D2}" type="pres">
      <dgm:prSet presAssocID="{87797FAF-5060-4012-96BE-6F640D2EE391}" presName="composite2" presStyleCnt="0"/>
      <dgm:spPr/>
      <dgm:t>
        <a:bodyPr/>
        <a:lstStyle/>
        <a:p>
          <a:endParaRPr lang="zh-CN" altLang="en-US"/>
        </a:p>
      </dgm:t>
    </dgm:pt>
    <dgm:pt modelId="{9D845424-5575-4867-A6FB-E14D6547728D}" type="pres">
      <dgm:prSet presAssocID="{87797FAF-5060-4012-96BE-6F640D2EE391}" presName="dummyNode2" presStyleLbl="node1" presStyleIdx="0" presStyleCnt="2"/>
      <dgm:spPr/>
      <dgm:t>
        <a:bodyPr/>
        <a:lstStyle/>
        <a:p>
          <a:endParaRPr lang="zh-CN" altLang="en-US"/>
        </a:p>
      </dgm:t>
    </dgm:pt>
    <dgm:pt modelId="{73A4D111-6E09-4BB1-8FA8-837541FBD10F}" type="pres">
      <dgm:prSet presAssocID="{87797FAF-5060-4012-96BE-6F640D2EE391}" presName="childNode2" presStyleLbl="bgAcc1" presStyleIdx="1" presStyleCnt="2">
        <dgm:presLayoutVars>
          <dgm:bulletEnabled val="1"/>
        </dgm:presLayoutVars>
      </dgm:prSet>
      <dgm:spPr/>
      <dgm:t>
        <a:bodyPr/>
        <a:lstStyle/>
        <a:p>
          <a:endParaRPr lang="zh-CN" altLang="en-US"/>
        </a:p>
      </dgm:t>
    </dgm:pt>
    <dgm:pt modelId="{032544B2-C9B3-45CA-8902-73669C46C1C9}" type="pres">
      <dgm:prSet presAssocID="{87797FAF-5060-4012-96BE-6F640D2EE391}" presName="childNode2tx" presStyleLbl="bgAcc1" presStyleIdx="1" presStyleCnt="2">
        <dgm:presLayoutVars>
          <dgm:bulletEnabled val="1"/>
        </dgm:presLayoutVars>
      </dgm:prSet>
      <dgm:spPr/>
      <dgm:t>
        <a:bodyPr/>
        <a:lstStyle/>
        <a:p>
          <a:endParaRPr lang="zh-CN" altLang="en-US"/>
        </a:p>
      </dgm:t>
    </dgm:pt>
    <dgm:pt modelId="{8B8AB1C6-C84E-4F90-8809-385A2B0862FA}" type="pres">
      <dgm:prSet presAssocID="{87797FAF-5060-4012-96BE-6F640D2EE391}" presName="parentNode2" presStyleLbl="node1" presStyleIdx="1" presStyleCnt="2">
        <dgm:presLayoutVars>
          <dgm:chMax val="0"/>
          <dgm:bulletEnabled val="1"/>
        </dgm:presLayoutVars>
      </dgm:prSet>
      <dgm:spPr/>
      <dgm:t>
        <a:bodyPr/>
        <a:lstStyle/>
        <a:p>
          <a:endParaRPr lang="zh-CN" altLang="en-US"/>
        </a:p>
      </dgm:t>
    </dgm:pt>
    <dgm:pt modelId="{7228A423-8002-4407-A4CB-EEDF1F3FEA99}" type="pres">
      <dgm:prSet presAssocID="{87797FAF-5060-4012-96BE-6F640D2EE391}" presName="connSite2" presStyleCnt="0"/>
      <dgm:spPr/>
      <dgm:t>
        <a:bodyPr/>
        <a:lstStyle/>
        <a:p>
          <a:endParaRPr lang="zh-CN" altLang="en-US"/>
        </a:p>
      </dgm:t>
    </dgm:pt>
  </dgm:ptLst>
  <dgm:cxnLst>
    <dgm:cxn modelId="{E2E0A5FF-C9B5-4A72-A901-0361860DAC56}" type="presOf" srcId="{4ED78B9C-0106-40EF-B980-30377C508476}" destId="{032544B2-C9B3-45CA-8902-73669C46C1C9}" srcOrd="1" destOrd="1" presId="urn:microsoft.com/office/officeart/2005/8/layout/hProcess4"/>
    <dgm:cxn modelId="{2CF050F2-444A-48B5-9BBA-8CFD6575F8C3}" type="presOf" srcId="{C105385C-1B26-4A90-81FF-685645D72B59}" destId="{032544B2-C9B3-45CA-8902-73669C46C1C9}" srcOrd="1" destOrd="0" presId="urn:microsoft.com/office/officeart/2005/8/layout/hProcess4"/>
    <dgm:cxn modelId="{3C91B55D-1088-447B-AB13-1CB773962960}" srcId="{E3A4BD9E-E30D-4F26-97DC-4E8257A6299C}" destId="{87797FAF-5060-4012-96BE-6F640D2EE391}" srcOrd="1" destOrd="0" parTransId="{E36C633D-3C36-4594-9038-C10386771065}" sibTransId="{A42AF117-8653-400E-8D6C-0D9A91F68FE9}"/>
    <dgm:cxn modelId="{34EA6472-ADFA-4E3E-AEC4-BEB7409DC08A}" type="presOf" srcId="{425B2291-E1F9-4F6D-9A37-5390181C3C32}" destId="{171A5D66-D8C5-46F1-B2F5-7A0FDE651323}" srcOrd="0" destOrd="0" presId="urn:microsoft.com/office/officeart/2005/8/layout/hProcess4"/>
    <dgm:cxn modelId="{64F8CF8E-63A7-484A-AF2D-FCDEBFEE90D3}" type="presOf" srcId="{85097D3E-E101-4395-851E-DF5DEBE95C8A}" destId="{01CD4DF0-8707-4C27-9AFF-59F4BF85413D}" srcOrd="0" destOrd="0" presId="urn:microsoft.com/office/officeart/2005/8/layout/hProcess4"/>
    <dgm:cxn modelId="{D690385F-A54F-4690-8922-F4DF82611FFE}" srcId="{425B2291-E1F9-4F6D-9A37-5390181C3C32}" destId="{32DE09EE-7C07-4AA6-844A-139F57DE021B}" srcOrd="1" destOrd="0" parTransId="{C3093826-F0BF-4BC5-AE90-813F72FDA5F2}" sibTransId="{D0F6C24B-F95D-4B82-BC21-419B782EBA91}"/>
    <dgm:cxn modelId="{B688469E-2400-4F7D-A027-A33817335D97}" type="presOf" srcId="{22CAC953-FA51-48E7-8E7B-60F997733BE7}" destId="{01BF53F9-E5D3-467A-86BA-2082C82B912E}" srcOrd="1" destOrd="0" presId="urn:microsoft.com/office/officeart/2005/8/layout/hProcess4"/>
    <dgm:cxn modelId="{7FFAD81E-A9F7-45A3-808A-1843D44C0873}" type="presOf" srcId="{87797FAF-5060-4012-96BE-6F640D2EE391}" destId="{8B8AB1C6-C84E-4F90-8809-385A2B0862FA}" srcOrd="0" destOrd="0" presId="urn:microsoft.com/office/officeart/2005/8/layout/hProcess4"/>
    <dgm:cxn modelId="{3DFC25FF-26BF-40E5-8452-709D3CADCF49}" srcId="{87797FAF-5060-4012-96BE-6F640D2EE391}" destId="{C105385C-1B26-4A90-81FF-685645D72B59}" srcOrd="0" destOrd="0" parTransId="{2A99854A-978F-41A0-B3E6-CDD644CC8EF3}" sibTransId="{CD7C0497-C2D3-4779-BE06-E4831D85FFB4}"/>
    <dgm:cxn modelId="{F8967EBE-B10C-49D0-81E6-E71E508D8AAB}" type="presOf" srcId="{73394EC1-F552-427E-9111-33A75C747E44}" destId="{73A4D111-6E09-4BB1-8FA8-837541FBD10F}" srcOrd="0" destOrd="2" presId="urn:microsoft.com/office/officeart/2005/8/layout/hProcess4"/>
    <dgm:cxn modelId="{6E5DA654-261A-438B-9201-9E4F4DEE59CD}" type="presOf" srcId="{73394EC1-F552-427E-9111-33A75C747E44}" destId="{032544B2-C9B3-45CA-8902-73669C46C1C9}" srcOrd="1" destOrd="2" presId="urn:microsoft.com/office/officeart/2005/8/layout/hProcess4"/>
    <dgm:cxn modelId="{F30FCDD0-BF0B-4A8D-B9F0-87B2C255A86C}" srcId="{E3A4BD9E-E30D-4F26-97DC-4E8257A6299C}" destId="{425B2291-E1F9-4F6D-9A37-5390181C3C32}" srcOrd="0" destOrd="0" parTransId="{F173A071-D7A1-4C32-A300-94DC4BDB1EE3}" sibTransId="{85097D3E-E101-4395-851E-DF5DEBE95C8A}"/>
    <dgm:cxn modelId="{C0BA6BFE-B74F-4075-8C55-53C01C284553}" srcId="{87797FAF-5060-4012-96BE-6F640D2EE391}" destId="{73394EC1-F552-427E-9111-33A75C747E44}" srcOrd="2" destOrd="0" parTransId="{9CEEED16-87EF-427D-9701-E393891E229C}" sibTransId="{C60DD448-4A03-4AC5-BFAD-B47A4CF7BD5A}"/>
    <dgm:cxn modelId="{F19441C6-4A0B-4F08-9234-400686B472B6}" type="presOf" srcId="{32DE09EE-7C07-4AA6-844A-139F57DE021B}" destId="{01BF53F9-E5D3-467A-86BA-2082C82B912E}" srcOrd="1" destOrd="1" presId="urn:microsoft.com/office/officeart/2005/8/layout/hProcess4"/>
    <dgm:cxn modelId="{0BF1E2F3-CD7F-44C7-AD9F-599A490FD6D1}" srcId="{425B2291-E1F9-4F6D-9A37-5390181C3C32}" destId="{22CAC953-FA51-48E7-8E7B-60F997733BE7}" srcOrd="0" destOrd="0" parTransId="{B65C0DC4-C75C-4C93-9946-512F36AE50EF}" sibTransId="{196C8D32-5015-4A17-BD86-372ECA57B0C9}"/>
    <dgm:cxn modelId="{80ED2502-116E-4EC0-AB40-56619027088F}" type="presOf" srcId="{22CAC953-FA51-48E7-8E7B-60F997733BE7}" destId="{D8E40057-D77B-4045-A84F-0F5DAF1A852B}" srcOrd="0" destOrd="0" presId="urn:microsoft.com/office/officeart/2005/8/layout/hProcess4"/>
    <dgm:cxn modelId="{F5AA8BA6-3F1C-4E1F-98F3-FC3B6A59ADED}" type="presOf" srcId="{4ED78B9C-0106-40EF-B980-30377C508476}" destId="{73A4D111-6E09-4BB1-8FA8-837541FBD10F}" srcOrd="0" destOrd="1" presId="urn:microsoft.com/office/officeart/2005/8/layout/hProcess4"/>
    <dgm:cxn modelId="{3AFC66CC-B753-401B-A55A-0BDC414831FF}" type="presOf" srcId="{32DE09EE-7C07-4AA6-844A-139F57DE021B}" destId="{D8E40057-D77B-4045-A84F-0F5DAF1A852B}" srcOrd="0" destOrd="1" presId="urn:microsoft.com/office/officeart/2005/8/layout/hProcess4"/>
    <dgm:cxn modelId="{1BF9CE30-8521-4D22-B302-1B54BBC73F26}" type="presOf" srcId="{C105385C-1B26-4A90-81FF-685645D72B59}" destId="{73A4D111-6E09-4BB1-8FA8-837541FBD10F}" srcOrd="0" destOrd="0" presId="urn:microsoft.com/office/officeart/2005/8/layout/hProcess4"/>
    <dgm:cxn modelId="{36C57784-E6E2-4721-B839-DE3ED21D8ACB}" srcId="{87797FAF-5060-4012-96BE-6F640D2EE391}" destId="{4ED78B9C-0106-40EF-B980-30377C508476}" srcOrd="1" destOrd="0" parTransId="{361E9280-582E-4F8A-B037-71FA73EA65B8}" sibTransId="{2300DC7A-9C68-4F58-8F22-E7490D781C91}"/>
    <dgm:cxn modelId="{5D822E60-91B0-4C7C-AD0E-CA91F91364D6}" type="presOf" srcId="{E3A4BD9E-E30D-4F26-97DC-4E8257A6299C}" destId="{D02918EB-A07A-4185-BC7D-014475F02D0D}" srcOrd="0" destOrd="0" presId="urn:microsoft.com/office/officeart/2005/8/layout/hProcess4"/>
    <dgm:cxn modelId="{DC9C354B-014A-4248-9EEB-63970AB7FCBD}" type="presParOf" srcId="{D02918EB-A07A-4185-BC7D-014475F02D0D}" destId="{22DC471D-67FB-4D8E-90F2-132C8125AF30}" srcOrd="0" destOrd="0" presId="urn:microsoft.com/office/officeart/2005/8/layout/hProcess4"/>
    <dgm:cxn modelId="{BD06C06A-EA38-4A03-BC5D-5C8E80F8960B}" type="presParOf" srcId="{D02918EB-A07A-4185-BC7D-014475F02D0D}" destId="{DDB2215D-48CB-4DF7-99E4-B8BFE7C886A2}" srcOrd="1" destOrd="0" presId="urn:microsoft.com/office/officeart/2005/8/layout/hProcess4"/>
    <dgm:cxn modelId="{533AE99D-A540-4A08-9730-069281FB492C}" type="presParOf" srcId="{D02918EB-A07A-4185-BC7D-014475F02D0D}" destId="{4C97C51C-DF9C-4C96-9D30-CD7120E8D6DC}" srcOrd="2" destOrd="0" presId="urn:microsoft.com/office/officeart/2005/8/layout/hProcess4"/>
    <dgm:cxn modelId="{55FAFE7B-94DD-4EF5-81AC-B1B781DF6272}" type="presParOf" srcId="{4C97C51C-DF9C-4C96-9D30-CD7120E8D6DC}" destId="{8BD35D48-1950-4E32-AE1C-730F56ED1B83}" srcOrd="0" destOrd="0" presId="urn:microsoft.com/office/officeart/2005/8/layout/hProcess4"/>
    <dgm:cxn modelId="{2841E1DE-FFE7-4466-93FD-9503CB394826}" type="presParOf" srcId="{8BD35D48-1950-4E32-AE1C-730F56ED1B83}" destId="{B9D8D957-119F-4F19-A9E2-1D73A026DCB0}" srcOrd="0" destOrd="0" presId="urn:microsoft.com/office/officeart/2005/8/layout/hProcess4"/>
    <dgm:cxn modelId="{64817C7D-B718-4AE0-A737-AED2A7C990EE}" type="presParOf" srcId="{8BD35D48-1950-4E32-AE1C-730F56ED1B83}" destId="{D8E40057-D77B-4045-A84F-0F5DAF1A852B}" srcOrd="1" destOrd="0" presId="urn:microsoft.com/office/officeart/2005/8/layout/hProcess4"/>
    <dgm:cxn modelId="{484CD548-3F2A-452C-BD52-78AD127F1C29}" type="presParOf" srcId="{8BD35D48-1950-4E32-AE1C-730F56ED1B83}" destId="{01BF53F9-E5D3-467A-86BA-2082C82B912E}" srcOrd="2" destOrd="0" presId="urn:microsoft.com/office/officeart/2005/8/layout/hProcess4"/>
    <dgm:cxn modelId="{282D3BEA-3EA8-445E-BE6B-DCB021E04A09}" type="presParOf" srcId="{8BD35D48-1950-4E32-AE1C-730F56ED1B83}" destId="{171A5D66-D8C5-46F1-B2F5-7A0FDE651323}" srcOrd="3" destOrd="0" presId="urn:microsoft.com/office/officeart/2005/8/layout/hProcess4"/>
    <dgm:cxn modelId="{36B81190-9C1C-408F-93D5-4A507407E129}" type="presParOf" srcId="{8BD35D48-1950-4E32-AE1C-730F56ED1B83}" destId="{BFFCB90C-CF00-4930-9E52-273F0AE5CE9E}" srcOrd="4" destOrd="0" presId="urn:microsoft.com/office/officeart/2005/8/layout/hProcess4"/>
    <dgm:cxn modelId="{88474AEB-C7D4-4194-B625-D78D8A80E004}" type="presParOf" srcId="{4C97C51C-DF9C-4C96-9D30-CD7120E8D6DC}" destId="{01CD4DF0-8707-4C27-9AFF-59F4BF85413D}" srcOrd="1" destOrd="0" presId="urn:microsoft.com/office/officeart/2005/8/layout/hProcess4"/>
    <dgm:cxn modelId="{176B60C9-E2B0-40E2-B8CB-F9ADF51FC18E}" type="presParOf" srcId="{4C97C51C-DF9C-4C96-9D30-CD7120E8D6DC}" destId="{E8853F78-19A2-4C8C-A5A2-EDF3EDB944D2}" srcOrd="2" destOrd="0" presId="urn:microsoft.com/office/officeart/2005/8/layout/hProcess4"/>
    <dgm:cxn modelId="{02048DCB-D1AD-48F6-8012-C83A3682C32E}" type="presParOf" srcId="{E8853F78-19A2-4C8C-A5A2-EDF3EDB944D2}" destId="{9D845424-5575-4867-A6FB-E14D6547728D}" srcOrd="0" destOrd="0" presId="urn:microsoft.com/office/officeart/2005/8/layout/hProcess4"/>
    <dgm:cxn modelId="{3CFFA4A4-A89B-4D1F-8121-57908C056778}" type="presParOf" srcId="{E8853F78-19A2-4C8C-A5A2-EDF3EDB944D2}" destId="{73A4D111-6E09-4BB1-8FA8-837541FBD10F}" srcOrd="1" destOrd="0" presId="urn:microsoft.com/office/officeart/2005/8/layout/hProcess4"/>
    <dgm:cxn modelId="{42972717-5E80-4D3B-AD85-FED28858E650}" type="presParOf" srcId="{E8853F78-19A2-4C8C-A5A2-EDF3EDB944D2}" destId="{032544B2-C9B3-45CA-8902-73669C46C1C9}" srcOrd="2" destOrd="0" presId="urn:microsoft.com/office/officeart/2005/8/layout/hProcess4"/>
    <dgm:cxn modelId="{F0904A98-2D56-4863-9FFF-10CB958730AD}" type="presParOf" srcId="{E8853F78-19A2-4C8C-A5A2-EDF3EDB944D2}" destId="{8B8AB1C6-C84E-4F90-8809-385A2B0862FA}" srcOrd="3" destOrd="0" presId="urn:microsoft.com/office/officeart/2005/8/layout/hProcess4"/>
    <dgm:cxn modelId="{03897551-8C36-4434-839A-74F895833E23}" type="presParOf" srcId="{E8853F78-19A2-4C8C-A5A2-EDF3EDB944D2}" destId="{7228A423-8002-4407-A4CB-EEDF1F3FEA99}"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3A4BD9E-E30D-4F26-97DC-4E8257A6299C}" type="doc">
      <dgm:prSet loTypeId="urn:microsoft.com/office/officeart/2005/8/layout/hProcess4" loCatId="process" qsTypeId="urn:microsoft.com/office/officeart/2005/8/quickstyle/simple2" qsCatId="simple" csTypeId="urn:microsoft.com/office/officeart/2005/8/colors/colorful3" csCatId="colorful" phldr="1"/>
      <dgm:spPr/>
      <dgm:t>
        <a:bodyPr/>
        <a:lstStyle/>
        <a:p>
          <a:endParaRPr lang="zh-CN" altLang="en-US"/>
        </a:p>
      </dgm:t>
    </dgm:pt>
    <dgm:pt modelId="{87797FAF-5060-4012-96BE-6F640D2EE391}">
      <dgm:prSet phldrT="[文本]"/>
      <dgm:spPr/>
      <dgm:t>
        <a:bodyPr/>
        <a:lstStyle/>
        <a:p>
          <a:r>
            <a:rPr lang="zh-CN" altLang="en-US" dirty="0" smtClean="0"/>
            <a:t>挑选合适人选</a:t>
          </a:r>
          <a:endParaRPr lang="zh-CN" altLang="en-US" dirty="0"/>
        </a:p>
      </dgm:t>
    </dgm:pt>
    <dgm:pt modelId="{E36C633D-3C36-4594-9038-C10386771065}" cxnId="{3C91B55D-1088-447B-AB13-1CB773962960}" type="parTrans">
      <dgm:prSet/>
      <dgm:spPr/>
      <dgm:t>
        <a:bodyPr/>
        <a:lstStyle/>
        <a:p>
          <a:endParaRPr lang="zh-CN" altLang="en-US"/>
        </a:p>
      </dgm:t>
    </dgm:pt>
    <dgm:pt modelId="{A42AF117-8653-400E-8D6C-0D9A91F68FE9}" cxnId="{3C91B55D-1088-447B-AB13-1CB773962960}" type="sibTrans">
      <dgm:prSet/>
      <dgm:spPr/>
      <dgm:t>
        <a:bodyPr/>
        <a:lstStyle/>
        <a:p>
          <a:endParaRPr lang="zh-CN" altLang="en-US"/>
        </a:p>
      </dgm:t>
    </dgm:pt>
    <dgm:pt modelId="{C105385C-1B26-4A90-81FF-685645D72B59}">
      <dgm:prSet phldrT="[文本]" custT="1"/>
      <dgm:spPr/>
      <dgm:t>
        <a:bodyPr/>
        <a:lstStyle/>
        <a:p>
          <a:r>
            <a:rPr lang="zh-CN" altLang="en-US" sz="1400" dirty="0" smtClean="0">
              <a:latin typeface="幼圆" pitchFamily="49" charset="-122"/>
              <a:ea typeface="幼圆" pitchFamily="49" charset="-122"/>
            </a:rPr>
            <a:t>志同道合</a:t>
          </a:r>
          <a:endParaRPr lang="zh-CN" altLang="en-US" sz="1400" dirty="0">
            <a:latin typeface="幼圆" pitchFamily="49" charset="-122"/>
            <a:ea typeface="幼圆" pitchFamily="49" charset="-122"/>
          </a:endParaRPr>
        </a:p>
      </dgm:t>
    </dgm:pt>
    <dgm:pt modelId="{2A99854A-978F-41A0-B3E6-CDD644CC8EF3}" cxnId="{3DFC25FF-26BF-40E5-8452-709D3CADCF49}" type="parTrans">
      <dgm:prSet/>
      <dgm:spPr/>
      <dgm:t>
        <a:bodyPr/>
        <a:lstStyle/>
        <a:p>
          <a:endParaRPr lang="zh-CN" altLang="en-US"/>
        </a:p>
      </dgm:t>
    </dgm:pt>
    <dgm:pt modelId="{CD7C0497-C2D3-4779-BE06-E4831D85FFB4}" cxnId="{3DFC25FF-26BF-40E5-8452-709D3CADCF49}" type="sibTrans">
      <dgm:prSet/>
      <dgm:spPr/>
      <dgm:t>
        <a:bodyPr/>
        <a:lstStyle/>
        <a:p>
          <a:endParaRPr lang="zh-CN" altLang="en-US"/>
        </a:p>
      </dgm:t>
    </dgm:pt>
    <dgm:pt modelId="{D7F6A1DD-B8A6-440F-A64F-834D5A202082}">
      <dgm:prSet phldrT="[文本]"/>
      <dgm:spPr/>
      <dgm:t>
        <a:bodyPr/>
        <a:lstStyle/>
        <a:p>
          <a:r>
            <a:rPr lang="zh-CN" altLang="en-US" dirty="0" smtClean="0"/>
            <a:t>确定合伙方式</a:t>
          </a:r>
          <a:endParaRPr lang="zh-CN" altLang="en-US" dirty="0"/>
        </a:p>
      </dgm:t>
    </dgm:pt>
    <dgm:pt modelId="{B588B87A-EC52-4AD0-BEE8-006C555F9A78}" cxnId="{B46C0EDF-1700-4FDD-8C86-05F2D2B868B1}" type="parTrans">
      <dgm:prSet/>
      <dgm:spPr/>
      <dgm:t>
        <a:bodyPr/>
        <a:lstStyle/>
        <a:p>
          <a:endParaRPr lang="zh-CN" altLang="en-US"/>
        </a:p>
      </dgm:t>
    </dgm:pt>
    <dgm:pt modelId="{EBCFD63D-F847-4A61-A85D-9793689BC5B8}" cxnId="{B46C0EDF-1700-4FDD-8C86-05F2D2B868B1}" type="sibTrans">
      <dgm:prSet/>
      <dgm:spPr/>
      <dgm:t>
        <a:bodyPr/>
        <a:lstStyle/>
        <a:p>
          <a:endParaRPr lang="zh-CN" altLang="en-US"/>
        </a:p>
      </dgm:t>
    </dgm:pt>
    <dgm:pt modelId="{D3717B6A-5BDF-4246-9134-D02232F02412}">
      <dgm:prSet phldrT="[文本]" custT="1"/>
      <dgm:spPr/>
      <dgm:t>
        <a:bodyPr/>
        <a:lstStyle/>
        <a:p>
          <a:r>
            <a:rPr lang="zh-CN" altLang="en-US" sz="1400" dirty="0" smtClean="0">
              <a:latin typeface="幼圆" pitchFamily="49" charset="-122"/>
              <a:ea typeface="幼圆" pitchFamily="49" charset="-122"/>
            </a:rPr>
            <a:t>双方的职责</a:t>
          </a:r>
          <a:endParaRPr lang="zh-CN" altLang="en-US" sz="1400" dirty="0">
            <a:latin typeface="幼圆" pitchFamily="49" charset="-122"/>
            <a:ea typeface="幼圆" pitchFamily="49" charset="-122"/>
          </a:endParaRPr>
        </a:p>
      </dgm:t>
    </dgm:pt>
    <dgm:pt modelId="{AB1B9975-87B4-4A28-A119-B5484A7CB5FF}" cxnId="{0261F236-FDB5-49DA-8CE7-82AC14520B95}" type="parTrans">
      <dgm:prSet/>
      <dgm:spPr/>
      <dgm:t>
        <a:bodyPr/>
        <a:lstStyle/>
        <a:p>
          <a:endParaRPr lang="zh-CN" altLang="en-US"/>
        </a:p>
      </dgm:t>
    </dgm:pt>
    <dgm:pt modelId="{8F6478BA-5A62-4FC2-A708-E02DFDD69694}" cxnId="{0261F236-FDB5-49DA-8CE7-82AC14520B95}" type="sibTrans">
      <dgm:prSet/>
      <dgm:spPr/>
      <dgm:t>
        <a:bodyPr/>
        <a:lstStyle/>
        <a:p>
          <a:endParaRPr lang="zh-CN" altLang="en-US"/>
        </a:p>
      </dgm:t>
    </dgm:pt>
    <dgm:pt modelId="{425B2291-E1F9-4F6D-9A37-5390181C3C32}">
      <dgm:prSet phldrT="[文本]"/>
      <dgm:spPr/>
      <dgm:t>
        <a:bodyPr/>
        <a:lstStyle/>
        <a:p>
          <a:r>
            <a:rPr lang="zh-CN" altLang="en-US" smtClean="0"/>
            <a:t>明确合伙</a:t>
          </a:r>
          <a:r>
            <a:rPr lang="zh-CN" altLang="en-US" dirty="0" smtClean="0"/>
            <a:t>原因</a:t>
          </a:r>
          <a:endParaRPr lang="zh-CN" altLang="en-US" dirty="0"/>
        </a:p>
      </dgm:t>
    </dgm:pt>
    <dgm:pt modelId="{F173A071-D7A1-4C32-A300-94DC4BDB1EE3}" cxnId="{F30FCDD0-BF0B-4A8D-B9F0-87B2C255A86C}" type="parTrans">
      <dgm:prSet/>
      <dgm:spPr/>
      <dgm:t>
        <a:bodyPr/>
        <a:lstStyle/>
        <a:p>
          <a:endParaRPr lang="zh-CN" altLang="en-US"/>
        </a:p>
      </dgm:t>
    </dgm:pt>
    <dgm:pt modelId="{85097D3E-E101-4395-851E-DF5DEBE95C8A}" cxnId="{F30FCDD0-BF0B-4A8D-B9F0-87B2C255A86C}" type="sibTrans">
      <dgm:prSet/>
      <dgm:spPr/>
      <dgm:t>
        <a:bodyPr/>
        <a:lstStyle/>
        <a:p>
          <a:endParaRPr lang="zh-CN" altLang="en-US"/>
        </a:p>
      </dgm:t>
    </dgm:pt>
    <dgm:pt modelId="{22CAC953-FA51-48E7-8E7B-60F997733BE7}">
      <dgm:prSet custT="1"/>
      <dgm:spPr/>
      <dgm:t>
        <a:bodyPr/>
        <a:lstStyle/>
        <a:p>
          <a:r>
            <a:rPr lang="zh-CN" altLang="en-US" sz="1200" dirty="0" smtClean="0">
              <a:latin typeface="幼圆" pitchFamily="49" charset="-122"/>
              <a:ea typeface="幼圆" pitchFamily="49" charset="-122"/>
            </a:rPr>
            <a:t>能否独立承担所有风险</a:t>
          </a:r>
          <a:endParaRPr lang="zh-CN" altLang="en-US" sz="1200" dirty="0">
            <a:latin typeface="幼圆" pitchFamily="49" charset="-122"/>
            <a:ea typeface="幼圆" pitchFamily="49" charset="-122"/>
          </a:endParaRPr>
        </a:p>
      </dgm:t>
    </dgm:pt>
    <dgm:pt modelId="{B65C0DC4-C75C-4C93-9946-512F36AE50EF}" cxnId="{0BF1E2F3-CD7F-44C7-AD9F-599A490FD6D1}" type="parTrans">
      <dgm:prSet/>
      <dgm:spPr/>
      <dgm:t>
        <a:bodyPr/>
        <a:lstStyle/>
        <a:p>
          <a:endParaRPr lang="zh-CN" altLang="en-US"/>
        </a:p>
      </dgm:t>
    </dgm:pt>
    <dgm:pt modelId="{196C8D32-5015-4A17-BD86-372ECA57B0C9}" cxnId="{0BF1E2F3-CD7F-44C7-AD9F-599A490FD6D1}" type="sibTrans">
      <dgm:prSet/>
      <dgm:spPr/>
      <dgm:t>
        <a:bodyPr/>
        <a:lstStyle/>
        <a:p>
          <a:endParaRPr lang="zh-CN" altLang="en-US"/>
        </a:p>
      </dgm:t>
    </dgm:pt>
    <dgm:pt modelId="{32DE09EE-7C07-4AA6-844A-139F57DE021B}">
      <dgm:prSet custT="1"/>
      <dgm:spPr/>
      <dgm:t>
        <a:bodyPr/>
        <a:lstStyle/>
        <a:p>
          <a:r>
            <a:rPr lang="zh-CN" altLang="en-US" sz="1200" dirty="0" smtClean="0">
              <a:latin typeface="幼圆" pitchFamily="49" charset="-122"/>
              <a:ea typeface="幼圆" pitchFamily="49" charset="-122"/>
            </a:rPr>
            <a:t>想从合伙人身上获得什么</a:t>
          </a:r>
          <a:endParaRPr lang="zh-CN" altLang="en-US" sz="1200" dirty="0">
            <a:latin typeface="幼圆" pitchFamily="49" charset="-122"/>
            <a:ea typeface="幼圆" pitchFamily="49" charset="-122"/>
          </a:endParaRPr>
        </a:p>
      </dgm:t>
    </dgm:pt>
    <dgm:pt modelId="{C3093826-F0BF-4BC5-AE90-813F72FDA5F2}" cxnId="{D690385F-A54F-4690-8922-F4DF82611FFE}" type="parTrans">
      <dgm:prSet/>
      <dgm:spPr/>
      <dgm:t>
        <a:bodyPr/>
        <a:lstStyle/>
        <a:p>
          <a:endParaRPr lang="zh-CN" altLang="en-US"/>
        </a:p>
      </dgm:t>
    </dgm:pt>
    <dgm:pt modelId="{D0F6C24B-F95D-4B82-BC21-419B782EBA91}" cxnId="{D690385F-A54F-4690-8922-F4DF82611FFE}" type="sibTrans">
      <dgm:prSet/>
      <dgm:spPr/>
      <dgm:t>
        <a:bodyPr/>
        <a:lstStyle/>
        <a:p>
          <a:endParaRPr lang="zh-CN" altLang="en-US"/>
        </a:p>
      </dgm:t>
    </dgm:pt>
    <dgm:pt modelId="{4ED78B9C-0106-40EF-B980-30377C508476}">
      <dgm:prSet phldrT="[文本]" custT="1"/>
      <dgm:spPr/>
      <dgm:t>
        <a:bodyPr/>
        <a:lstStyle/>
        <a:p>
          <a:r>
            <a:rPr lang="zh-CN" altLang="en-US" sz="1400" dirty="0" smtClean="0">
              <a:latin typeface="幼圆" pitchFamily="49" charset="-122"/>
              <a:ea typeface="幼圆" pitchFamily="49" charset="-122"/>
            </a:rPr>
            <a:t>优势互补</a:t>
          </a:r>
          <a:endParaRPr lang="zh-CN" altLang="en-US" sz="1400" dirty="0">
            <a:latin typeface="幼圆" pitchFamily="49" charset="-122"/>
            <a:ea typeface="幼圆" pitchFamily="49" charset="-122"/>
          </a:endParaRPr>
        </a:p>
      </dgm:t>
    </dgm:pt>
    <dgm:pt modelId="{361E9280-582E-4F8A-B037-71FA73EA65B8}" cxnId="{36C57784-E6E2-4721-B839-DE3ED21D8ACB}" type="parTrans">
      <dgm:prSet/>
      <dgm:spPr/>
      <dgm:t>
        <a:bodyPr/>
        <a:lstStyle/>
        <a:p>
          <a:endParaRPr lang="zh-CN" altLang="en-US"/>
        </a:p>
      </dgm:t>
    </dgm:pt>
    <dgm:pt modelId="{2300DC7A-9C68-4F58-8F22-E7490D781C91}" cxnId="{36C57784-E6E2-4721-B839-DE3ED21D8ACB}" type="sibTrans">
      <dgm:prSet/>
      <dgm:spPr/>
      <dgm:t>
        <a:bodyPr/>
        <a:lstStyle/>
        <a:p>
          <a:endParaRPr lang="zh-CN" altLang="en-US"/>
        </a:p>
      </dgm:t>
    </dgm:pt>
    <dgm:pt modelId="{73394EC1-F552-427E-9111-33A75C747E44}">
      <dgm:prSet phldrT="[文本]" custT="1"/>
      <dgm:spPr/>
      <dgm:t>
        <a:bodyPr/>
        <a:lstStyle/>
        <a:p>
          <a:r>
            <a:rPr lang="zh-CN" altLang="en-US" sz="1400" dirty="0" smtClean="0">
              <a:latin typeface="幼圆" pitchFamily="49" charset="-122"/>
              <a:ea typeface="幼圆" pitchFamily="49" charset="-122"/>
            </a:rPr>
            <a:t>德才兼备</a:t>
          </a:r>
          <a:endParaRPr lang="zh-CN" altLang="en-US" sz="1400" dirty="0">
            <a:latin typeface="幼圆" pitchFamily="49" charset="-122"/>
            <a:ea typeface="幼圆" pitchFamily="49" charset="-122"/>
          </a:endParaRPr>
        </a:p>
      </dgm:t>
    </dgm:pt>
    <dgm:pt modelId="{9CEEED16-87EF-427D-9701-E393891E229C}" cxnId="{C0BA6BFE-B74F-4075-8C55-53C01C284553}" type="parTrans">
      <dgm:prSet/>
      <dgm:spPr/>
      <dgm:t>
        <a:bodyPr/>
        <a:lstStyle/>
        <a:p>
          <a:endParaRPr lang="zh-CN" altLang="en-US"/>
        </a:p>
      </dgm:t>
    </dgm:pt>
    <dgm:pt modelId="{C60DD448-4A03-4AC5-BFAD-B47A4CF7BD5A}" cxnId="{C0BA6BFE-B74F-4075-8C55-53C01C284553}" type="sibTrans">
      <dgm:prSet/>
      <dgm:spPr/>
      <dgm:t>
        <a:bodyPr/>
        <a:lstStyle/>
        <a:p>
          <a:endParaRPr lang="zh-CN" altLang="en-US"/>
        </a:p>
      </dgm:t>
    </dgm:pt>
    <dgm:pt modelId="{0BDFF56E-0021-421A-802F-A7C4B7583948}">
      <dgm:prSet phldrT="[文本]" custT="1"/>
      <dgm:spPr/>
      <dgm:t>
        <a:bodyPr/>
        <a:lstStyle/>
        <a:p>
          <a:r>
            <a:rPr lang="zh-CN" altLang="en-US" sz="1400" dirty="0" smtClean="0">
              <a:latin typeface="幼圆" pitchFamily="49" charset="-122"/>
              <a:ea typeface="幼圆" pitchFamily="49" charset="-122"/>
            </a:rPr>
            <a:t>各自的投入比例与利润方式</a:t>
          </a:r>
          <a:endParaRPr lang="zh-CN" altLang="en-US" sz="1400" dirty="0">
            <a:latin typeface="幼圆" pitchFamily="49" charset="-122"/>
            <a:ea typeface="幼圆" pitchFamily="49" charset="-122"/>
          </a:endParaRPr>
        </a:p>
      </dgm:t>
    </dgm:pt>
    <dgm:pt modelId="{1DE2C757-3508-4EE1-85E9-EB0E68C41755}" cxnId="{D10348FA-2593-4478-A063-5FDBC3ED14F3}" type="parTrans">
      <dgm:prSet/>
      <dgm:spPr/>
      <dgm:t>
        <a:bodyPr/>
        <a:lstStyle/>
        <a:p>
          <a:endParaRPr lang="zh-CN" altLang="en-US"/>
        </a:p>
      </dgm:t>
    </dgm:pt>
    <dgm:pt modelId="{43473144-3BEC-43ED-A28F-E09401F662DB}" cxnId="{D10348FA-2593-4478-A063-5FDBC3ED14F3}" type="sibTrans">
      <dgm:prSet/>
      <dgm:spPr/>
      <dgm:t>
        <a:bodyPr/>
        <a:lstStyle/>
        <a:p>
          <a:endParaRPr lang="zh-CN" altLang="en-US"/>
        </a:p>
      </dgm:t>
    </dgm:pt>
    <dgm:pt modelId="{079F768F-BC92-4DA3-969B-01DEE16DE001}">
      <dgm:prSet phldrT="[文本]" custT="1"/>
      <dgm:spPr/>
      <dgm:t>
        <a:bodyPr/>
        <a:lstStyle/>
        <a:p>
          <a:r>
            <a:rPr lang="zh-CN" altLang="en-US" sz="1400" dirty="0" smtClean="0">
              <a:latin typeface="幼圆" pitchFamily="49" charset="-122"/>
              <a:ea typeface="幼圆" pitchFamily="49" charset="-122"/>
            </a:rPr>
            <a:t>退出方式</a:t>
          </a:r>
          <a:endParaRPr lang="zh-CN" altLang="en-US" sz="1400" dirty="0">
            <a:latin typeface="幼圆" pitchFamily="49" charset="-122"/>
            <a:ea typeface="幼圆" pitchFamily="49" charset="-122"/>
          </a:endParaRPr>
        </a:p>
      </dgm:t>
    </dgm:pt>
    <dgm:pt modelId="{F3CECD4E-4ECF-4727-9CAB-E9C2722438B8}" cxnId="{7FA838FE-4ABD-472E-A1F0-A8C47FAC7D4D}" type="parTrans">
      <dgm:prSet/>
      <dgm:spPr/>
      <dgm:t>
        <a:bodyPr/>
        <a:lstStyle/>
        <a:p>
          <a:endParaRPr lang="zh-CN" altLang="en-US"/>
        </a:p>
      </dgm:t>
    </dgm:pt>
    <dgm:pt modelId="{26F84E05-F8C4-46E5-8CAF-41FA4BADE37C}" cxnId="{7FA838FE-4ABD-472E-A1F0-A8C47FAC7D4D}" type="sibTrans">
      <dgm:prSet/>
      <dgm:spPr/>
      <dgm:t>
        <a:bodyPr/>
        <a:lstStyle/>
        <a:p>
          <a:endParaRPr lang="zh-CN" altLang="en-US"/>
        </a:p>
      </dgm:t>
    </dgm:pt>
    <dgm:pt modelId="{D02918EB-A07A-4185-BC7D-014475F02D0D}" type="pres">
      <dgm:prSet presAssocID="{E3A4BD9E-E30D-4F26-97DC-4E8257A6299C}" presName="Name0" presStyleCnt="0">
        <dgm:presLayoutVars>
          <dgm:dir/>
          <dgm:animLvl val="lvl"/>
          <dgm:resizeHandles val="exact"/>
        </dgm:presLayoutVars>
      </dgm:prSet>
      <dgm:spPr/>
      <dgm:t>
        <a:bodyPr/>
        <a:lstStyle/>
        <a:p>
          <a:endParaRPr lang="zh-CN" altLang="en-US"/>
        </a:p>
      </dgm:t>
    </dgm:pt>
    <dgm:pt modelId="{22DC471D-67FB-4D8E-90F2-132C8125AF30}" type="pres">
      <dgm:prSet presAssocID="{E3A4BD9E-E30D-4F26-97DC-4E8257A6299C}" presName="tSp" presStyleCnt="0"/>
      <dgm:spPr/>
      <dgm:t>
        <a:bodyPr/>
        <a:lstStyle/>
        <a:p>
          <a:endParaRPr lang="zh-CN" altLang="en-US"/>
        </a:p>
      </dgm:t>
    </dgm:pt>
    <dgm:pt modelId="{DDB2215D-48CB-4DF7-99E4-B8BFE7C886A2}" type="pres">
      <dgm:prSet presAssocID="{E3A4BD9E-E30D-4F26-97DC-4E8257A6299C}" presName="bSp" presStyleCnt="0"/>
      <dgm:spPr/>
      <dgm:t>
        <a:bodyPr/>
        <a:lstStyle/>
        <a:p>
          <a:endParaRPr lang="zh-CN" altLang="en-US"/>
        </a:p>
      </dgm:t>
    </dgm:pt>
    <dgm:pt modelId="{4C97C51C-DF9C-4C96-9D30-CD7120E8D6DC}" type="pres">
      <dgm:prSet presAssocID="{E3A4BD9E-E30D-4F26-97DC-4E8257A6299C}" presName="process" presStyleCnt="0"/>
      <dgm:spPr/>
      <dgm:t>
        <a:bodyPr/>
        <a:lstStyle/>
        <a:p>
          <a:endParaRPr lang="zh-CN" altLang="en-US"/>
        </a:p>
      </dgm:t>
    </dgm:pt>
    <dgm:pt modelId="{8BD35D48-1950-4E32-AE1C-730F56ED1B83}" type="pres">
      <dgm:prSet presAssocID="{425B2291-E1F9-4F6D-9A37-5390181C3C32}" presName="composite1" presStyleCnt="0"/>
      <dgm:spPr/>
      <dgm:t>
        <a:bodyPr/>
        <a:lstStyle/>
        <a:p>
          <a:endParaRPr lang="zh-CN" altLang="en-US"/>
        </a:p>
      </dgm:t>
    </dgm:pt>
    <dgm:pt modelId="{B9D8D957-119F-4F19-A9E2-1D73A026DCB0}" type="pres">
      <dgm:prSet presAssocID="{425B2291-E1F9-4F6D-9A37-5390181C3C32}" presName="dummyNode1" presStyleLbl="node1" presStyleIdx="0" presStyleCnt="3"/>
      <dgm:spPr/>
      <dgm:t>
        <a:bodyPr/>
        <a:lstStyle/>
        <a:p>
          <a:endParaRPr lang="zh-CN" altLang="en-US"/>
        </a:p>
      </dgm:t>
    </dgm:pt>
    <dgm:pt modelId="{D8E40057-D77B-4045-A84F-0F5DAF1A852B}" type="pres">
      <dgm:prSet presAssocID="{425B2291-E1F9-4F6D-9A37-5390181C3C32}" presName="childNode1" presStyleLbl="bgAcc1" presStyleIdx="0" presStyleCnt="3">
        <dgm:presLayoutVars>
          <dgm:bulletEnabled val="1"/>
        </dgm:presLayoutVars>
      </dgm:prSet>
      <dgm:spPr/>
      <dgm:t>
        <a:bodyPr/>
        <a:lstStyle/>
        <a:p>
          <a:endParaRPr lang="zh-CN" altLang="en-US"/>
        </a:p>
      </dgm:t>
    </dgm:pt>
    <dgm:pt modelId="{01BF53F9-E5D3-467A-86BA-2082C82B912E}" type="pres">
      <dgm:prSet presAssocID="{425B2291-E1F9-4F6D-9A37-5390181C3C32}" presName="childNode1tx" presStyleLbl="bgAcc1" presStyleIdx="0" presStyleCnt="3">
        <dgm:presLayoutVars>
          <dgm:bulletEnabled val="1"/>
        </dgm:presLayoutVars>
      </dgm:prSet>
      <dgm:spPr/>
      <dgm:t>
        <a:bodyPr/>
        <a:lstStyle/>
        <a:p>
          <a:endParaRPr lang="zh-CN" altLang="en-US"/>
        </a:p>
      </dgm:t>
    </dgm:pt>
    <dgm:pt modelId="{171A5D66-D8C5-46F1-B2F5-7A0FDE651323}" type="pres">
      <dgm:prSet presAssocID="{425B2291-E1F9-4F6D-9A37-5390181C3C32}" presName="parentNode1" presStyleLbl="node1" presStyleIdx="0" presStyleCnt="3">
        <dgm:presLayoutVars>
          <dgm:chMax val="1"/>
          <dgm:bulletEnabled val="1"/>
        </dgm:presLayoutVars>
      </dgm:prSet>
      <dgm:spPr/>
      <dgm:t>
        <a:bodyPr/>
        <a:lstStyle/>
        <a:p>
          <a:endParaRPr lang="zh-CN" altLang="en-US"/>
        </a:p>
      </dgm:t>
    </dgm:pt>
    <dgm:pt modelId="{BFFCB90C-CF00-4930-9E52-273F0AE5CE9E}" type="pres">
      <dgm:prSet presAssocID="{425B2291-E1F9-4F6D-9A37-5390181C3C32}" presName="connSite1" presStyleCnt="0"/>
      <dgm:spPr/>
      <dgm:t>
        <a:bodyPr/>
        <a:lstStyle/>
        <a:p>
          <a:endParaRPr lang="zh-CN" altLang="en-US"/>
        </a:p>
      </dgm:t>
    </dgm:pt>
    <dgm:pt modelId="{01CD4DF0-8707-4C27-9AFF-59F4BF85413D}" type="pres">
      <dgm:prSet presAssocID="{85097D3E-E101-4395-851E-DF5DEBE95C8A}" presName="Name9" presStyleLbl="sibTrans2D1" presStyleIdx="0" presStyleCnt="2"/>
      <dgm:spPr/>
      <dgm:t>
        <a:bodyPr/>
        <a:lstStyle/>
        <a:p>
          <a:endParaRPr lang="zh-CN" altLang="en-US"/>
        </a:p>
      </dgm:t>
    </dgm:pt>
    <dgm:pt modelId="{E8853F78-19A2-4C8C-A5A2-EDF3EDB944D2}" type="pres">
      <dgm:prSet presAssocID="{87797FAF-5060-4012-96BE-6F640D2EE391}" presName="composite2" presStyleCnt="0"/>
      <dgm:spPr/>
      <dgm:t>
        <a:bodyPr/>
        <a:lstStyle/>
        <a:p>
          <a:endParaRPr lang="zh-CN" altLang="en-US"/>
        </a:p>
      </dgm:t>
    </dgm:pt>
    <dgm:pt modelId="{9D845424-5575-4867-A6FB-E14D6547728D}" type="pres">
      <dgm:prSet presAssocID="{87797FAF-5060-4012-96BE-6F640D2EE391}" presName="dummyNode2" presStyleLbl="node1" presStyleIdx="0" presStyleCnt="3"/>
      <dgm:spPr/>
      <dgm:t>
        <a:bodyPr/>
        <a:lstStyle/>
        <a:p>
          <a:endParaRPr lang="zh-CN" altLang="en-US"/>
        </a:p>
      </dgm:t>
    </dgm:pt>
    <dgm:pt modelId="{73A4D111-6E09-4BB1-8FA8-837541FBD10F}" type="pres">
      <dgm:prSet presAssocID="{87797FAF-5060-4012-96BE-6F640D2EE391}" presName="childNode2" presStyleLbl="bgAcc1" presStyleIdx="1" presStyleCnt="3">
        <dgm:presLayoutVars>
          <dgm:bulletEnabled val="1"/>
        </dgm:presLayoutVars>
      </dgm:prSet>
      <dgm:spPr/>
      <dgm:t>
        <a:bodyPr/>
        <a:lstStyle/>
        <a:p>
          <a:endParaRPr lang="zh-CN" altLang="en-US"/>
        </a:p>
      </dgm:t>
    </dgm:pt>
    <dgm:pt modelId="{032544B2-C9B3-45CA-8902-73669C46C1C9}" type="pres">
      <dgm:prSet presAssocID="{87797FAF-5060-4012-96BE-6F640D2EE391}" presName="childNode2tx" presStyleLbl="bgAcc1" presStyleIdx="1" presStyleCnt="3">
        <dgm:presLayoutVars>
          <dgm:bulletEnabled val="1"/>
        </dgm:presLayoutVars>
      </dgm:prSet>
      <dgm:spPr/>
      <dgm:t>
        <a:bodyPr/>
        <a:lstStyle/>
        <a:p>
          <a:endParaRPr lang="zh-CN" altLang="en-US"/>
        </a:p>
      </dgm:t>
    </dgm:pt>
    <dgm:pt modelId="{8B8AB1C6-C84E-4F90-8809-385A2B0862FA}" type="pres">
      <dgm:prSet presAssocID="{87797FAF-5060-4012-96BE-6F640D2EE391}" presName="parentNode2" presStyleLbl="node1" presStyleIdx="1" presStyleCnt="3">
        <dgm:presLayoutVars>
          <dgm:chMax val="0"/>
          <dgm:bulletEnabled val="1"/>
        </dgm:presLayoutVars>
      </dgm:prSet>
      <dgm:spPr/>
      <dgm:t>
        <a:bodyPr/>
        <a:lstStyle/>
        <a:p>
          <a:endParaRPr lang="zh-CN" altLang="en-US"/>
        </a:p>
      </dgm:t>
    </dgm:pt>
    <dgm:pt modelId="{7228A423-8002-4407-A4CB-EEDF1F3FEA99}" type="pres">
      <dgm:prSet presAssocID="{87797FAF-5060-4012-96BE-6F640D2EE391}" presName="connSite2" presStyleCnt="0"/>
      <dgm:spPr/>
      <dgm:t>
        <a:bodyPr/>
        <a:lstStyle/>
        <a:p>
          <a:endParaRPr lang="zh-CN" altLang="en-US"/>
        </a:p>
      </dgm:t>
    </dgm:pt>
    <dgm:pt modelId="{661FCCA6-F07E-482C-A37A-555DB843D797}" type="pres">
      <dgm:prSet presAssocID="{A42AF117-8653-400E-8D6C-0D9A91F68FE9}" presName="Name18" presStyleLbl="sibTrans2D1" presStyleIdx="1" presStyleCnt="2"/>
      <dgm:spPr/>
      <dgm:t>
        <a:bodyPr/>
        <a:lstStyle/>
        <a:p>
          <a:endParaRPr lang="zh-CN" altLang="en-US"/>
        </a:p>
      </dgm:t>
    </dgm:pt>
    <dgm:pt modelId="{9040727F-9702-4186-9A1C-25930EF5BC30}" type="pres">
      <dgm:prSet presAssocID="{D7F6A1DD-B8A6-440F-A64F-834D5A202082}" presName="composite1" presStyleCnt="0"/>
      <dgm:spPr/>
      <dgm:t>
        <a:bodyPr/>
        <a:lstStyle/>
        <a:p>
          <a:endParaRPr lang="zh-CN" altLang="en-US"/>
        </a:p>
      </dgm:t>
    </dgm:pt>
    <dgm:pt modelId="{9EDF9374-3465-4D4C-A308-838E0E8B1369}" type="pres">
      <dgm:prSet presAssocID="{D7F6A1DD-B8A6-440F-A64F-834D5A202082}" presName="dummyNode1" presStyleLbl="node1" presStyleIdx="1" presStyleCnt="3"/>
      <dgm:spPr/>
      <dgm:t>
        <a:bodyPr/>
        <a:lstStyle/>
        <a:p>
          <a:endParaRPr lang="zh-CN" altLang="en-US"/>
        </a:p>
      </dgm:t>
    </dgm:pt>
    <dgm:pt modelId="{79842571-3960-431B-8F8A-9A23D5321951}" type="pres">
      <dgm:prSet presAssocID="{D7F6A1DD-B8A6-440F-A64F-834D5A202082}" presName="childNode1" presStyleLbl="bgAcc1" presStyleIdx="2" presStyleCnt="3">
        <dgm:presLayoutVars>
          <dgm:bulletEnabled val="1"/>
        </dgm:presLayoutVars>
      </dgm:prSet>
      <dgm:spPr/>
      <dgm:t>
        <a:bodyPr/>
        <a:lstStyle/>
        <a:p>
          <a:endParaRPr lang="zh-CN" altLang="en-US"/>
        </a:p>
      </dgm:t>
    </dgm:pt>
    <dgm:pt modelId="{CFA0B2A1-BCC8-415B-8DD7-67EA51D02371}" type="pres">
      <dgm:prSet presAssocID="{D7F6A1DD-B8A6-440F-A64F-834D5A202082}" presName="childNode1tx" presStyleLbl="bgAcc1" presStyleIdx="2" presStyleCnt="3">
        <dgm:presLayoutVars>
          <dgm:bulletEnabled val="1"/>
        </dgm:presLayoutVars>
      </dgm:prSet>
      <dgm:spPr/>
      <dgm:t>
        <a:bodyPr/>
        <a:lstStyle/>
        <a:p>
          <a:endParaRPr lang="zh-CN" altLang="en-US"/>
        </a:p>
      </dgm:t>
    </dgm:pt>
    <dgm:pt modelId="{5443B33A-312A-493A-A6DE-7991D5BA68B6}" type="pres">
      <dgm:prSet presAssocID="{D7F6A1DD-B8A6-440F-A64F-834D5A202082}" presName="parentNode1" presStyleLbl="node1" presStyleIdx="2" presStyleCnt="3">
        <dgm:presLayoutVars>
          <dgm:chMax val="1"/>
          <dgm:bulletEnabled val="1"/>
        </dgm:presLayoutVars>
      </dgm:prSet>
      <dgm:spPr/>
      <dgm:t>
        <a:bodyPr/>
        <a:lstStyle/>
        <a:p>
          <a:endParaRPr lang="zh-CN" altLang="en-US"/>
        </a:p>
      </dgm:t>
    </dgm:pt>
    <dgm:pt modelId="{BAADEEE2-64AA-4173-AC0C-37A7EF3C773E}" type="pres">
      <dgm:prSet presAssocID="{D7F6A1DD-B8A6-440F-A64F-834D5A202082}" presName="connSite1" presStyleCnt="0"/>
      <dgm:spPr/>
      <dgm:t>
        <a:bodyPr/>
        <a:lstStyle/>
        <a:p>
          <a:endParaRPr lang="zh-CN" altLang="en-US"/>
        </a:p>
      </dgm:t>
    </dgm:pt>
  </dgm:ptLst>
  <dgm:cxnLst>
    <dgm:cxn modelId="{0261F236-FDB5-49DA-8CE7-82AC14520B95}" srcId="{D7F6A1DD-B8A6-440F-A64F-834D5A202082}" destId="{D3717B6A-5BDF-4246-9134-D02232F02412}" srcOrd="0" destOrd="0" parTransId="{AB1B9975-87B4-4A28-A119-B5484A7CB5FF}" sibTransId="{8F6478BA-5A62-4FC2-A708-E02DFDD69694}"/>
    <dgm:cxn modelId="{3C91B55D-1088-447B-AB13-1CB773962960}" srcId="{E3A4BD9E-E30D-4F26-97DC-4E8257A6299C}" destId="{87797FAF-5060-4012-96BE-6F640D2EE391}" srcOrd="1" destOrd="0" parTransId="{E36C633D-3C36-4594-9038-C10386771065}" sibTransId="{A42AF117-8653-400E-8D6C-0D9A91F68FE9}"/>
    <dgm:cxn modelId="{C0BA6BFE-B74F-4075-8C55-53C01C284553}" srcId="{87797FAF-5060-4012-96BE-6F640D2EE391}" destId="{73394EC1-F552-427E-9111-33A75C747E44}" srcOrd="2" destOrd="0" parTransId="{9CEEED16-87EF-427D-9701-E393891E229C}" sibTransId="{C60DD448-4A03-4AC5-BFAD-B47A4CF7BD5A}"/>
    <dgm:cxn modelId="{6BABDE4A-EF8C-4BFD-AD12-67E9931D2079}" type="presOf" srcId="{32DE09EE-7C07-4AA6-844A-139F57DE021B}" destId="{01BF53F9-E5D3-467A-86BA-2082C82B912E}" srcOrd="1" destOrd="1" presId="urn:microsoft.com/office/officeart/2005/8/layout/hProcess4"/>
    <dgm:cxn modelId="{D690385F-A54F-4690-8922-F4DF82611FFE}" srcId="{425B2291-E1F9-4F6D-9A37-5390181C3C32}" destId="{32DE09EE-7C07-4AA6-844A-139F57DE021B}" srcOrd="1" destOrd="0" parTransId="{C3093826-F0BF-4BC5-AE90-813F72FDA5F2}" sibTransId="{D0F6C24B-F95D-4B82-BC21-419B782EBA91}"/>
    <dgm:cxn modelId="{0CD729F8-6A2B-4A58-989B-DDF1BB185745}" type="presOf" srcId="{87797FAF-5060-4012-96BE-6F640D2EE391}" destId="{8B8AB1C6-C84E-4F90-8809-385A2B0862FA}" srcOrd="0" destOrd="0" presId="urn:microsoft.com/office/officeart/2005/8/layout/hProcess4"/>
    <dgm:cxn modelId="{B46C0EDF-1700-4FDD-8C86-05F2D2B868B1}" srcId="{E3A4BD9E-E30D-4F26-97DC-4E8257A6299C}" destId="{D7F6A1DD-B8A6-440F-A64F-834D5A202082}" srcOrd="2" destOrd="0" parTransId="{B588B87A-EC52-4AD0-BEE8-006C555F9A78}" sibTransId="{EBCFD63D-F847-4A61-A85D-9793689BC5B8}"/>
    <dgm:cxn modelId="{076016DE-773C-4111-914D-4E55F44071AF}" type="presOf" srcId="{425B2291-E1F9-4F6D-9A37-5390181C3C32}" destId="{171A5D66-D8C5-46F1-B2F5-7A0FDE651323}" srcOrd="0" destOrd="0" presId="urn:microsoft.com/office/officeart/2005/8/layout/hProcess4"/>
    <dgm:cxn modelId="{F30FCDD0-BF0B-4A8D-B9F0-87B2C255A86C}" srcId="{E3A4BD9E-E30D-4F26-97DC-4E8257A6299C}" destId="{425B2291-E1F9-4F6D-9A37-5390181C3C32}" srcOrd="0" destOrd="0" parTransId="{F173A071-D7A1-4C32-A300-94DC4BDB1EE3}" sibTransId="{85097D3E-E101-4395-851E-DF5DEBE95C8A}"/>
    <dgm:cxn modelId="{B6E8D4EF-CC97-4326-A83F-AC7A4E5E9F54}" type="presOf" srcId="{22CAC953-FA51-48E7-8E7B-60F997733BE7}" destId="{01BF53F9-E5D3-467A-86BA-2082C82B912E}" srcOrd="1" destOrd="0" presId="urn:microsoft.com/office/officeart/2005/8/layout/hProcess4"/>
    <dgm:cxn modelId="{81C60E4B-6C23-4CE0-9EDC-6EB68E88A17C}" type="presOf" srcId="{32DE09EE-7C07-4AA6-844A-139F57DE021B}" destId="{D8E40057-D77B-4045-A84F-0F5DAF1A852B}" srcOrd="0" destOrd="1" presId="urn:microsoft.com/office/officeart/2005/8/layout/hProcess4"/>
    <dgm:cxn modelId="{F68E3014-DBD8-45E1-92A2-9FB94D53693F}" type="presOf" srcId="{079F768F-BC92-4DA3-969B-01DEE16DE001}" destId="{CFA0B2A1-BCC8-415B-8DD7-67EA51D02371}" srcOrd="1" destOrd="2" presId="urn:microsoft.com/office/officeart/2005/8/layout/hProcess4"/>
    <dgm:cxn modelId="{98380D88-57BB-4A41-9B5F-06BBDEC0585B}" type="presOf" srcId="{85097D3E-E101-4395-851E-DF5DEBE95C8A}" destId="{01CD4DF0-8707-4C27-9AFF-59F4BF85413D}" srcOrd="0" destOrd="0" presId="urn:microsoft.com/office/officeart/2005/8/layout/hProcess4"/>
    <dgm:cxn modelId="{7FA838FE-4ABD-472E-A1F0-A8C47FAC7D4D}" srcId="{D7F6A1DD-B8A6-440F-A64F-834D5A202082}" destId="{079F768F-BC92-4DA3-969B-01DEE16DE001}" srcOrd="2" destOrd="0" parTransId="{F3CECD4E-4ECF-4727-9CAB-E9C2722438B8}" sibTransId="{26F84E05-F8C4-46E5-8CAF-41FA4BADE37C}"/>
    <dgm:cxn modelId="{36C57784-E6E2-4721-B839-DE3ED21D8ACB}" srcId="{87797FAF-5060-4012-96BE-6F640D2EE391}" destId="{4ED78B9C-0106-40EF-B980-30377C508476}" srcOrd="1" destOrd="0" parTransId="{361E9280-582E-4F8A-B037-71FA73EA65B8}" sibTransId="{2300DC7A-9C68-4F58-8F22-E7490D781C91}"/>
    <dgm:cxn modelId="{CFD88B91-2C45-47F6-BC4C-8477B5397E73}" type="presOf" srcId="{22CAC953-FA51-48E7-8E7B-60F997733BE7}" destId="{D8E40057-D77B-4045-A84F-0F5DAF1A852B}" srcOrd="0" destOrd="0" presId="urn:microsoft.com/office/officeart/2005/8/layout/hProcess4"/>
    <dgm:cxn modelId="{AC29B101-AF8F-433A-9812-14FB184F401D}" type="presOf" srcId="{C105385C-1B26-4A90-81FF-685645D72B59}" destId="{032544B2-C9B3-45CA-8902-73669C46C1C9}" srcOrd="1" destOrd="0" presId="urn:microsoft.com/office/officeart/2005/8/layout/hProcess4"/>
    <dgm:cxn modelId="{0BF1E2F3-CD7F-44C7-AD9F-599A490FD6D1}" srcId="{425B2291-E1F9-4F6D-9A37-5390181C3C32}" destId="{22CAC953-FA51-48E7-8E7B-60F997733BE7}" srcOrd="0" destOrd="0" parTransId="{B65C0DC4-C75C-4C93-9946-512F36AE50EF}" sibTransId="{196C8D32-5015-4A17-BD86-372ECA57B0C9}"/>
    <dgm:cxn modelId="{3DFC25FF-26BF-40E5-8452-709D3CADCF49}" srcId="{87797FAF-5060-4012-96BE-6F640D2EE391}" destId="{C105385C-1B26-4A90-81FF-685645D72B59}" srcOrd="0" destOrd="0" parTransId="{2A99854A-978F-41A0-B3E6-CDD644CC8EF3}" sibTransId="{CD7C0497-C2D3-4779-BE06-E4831D85FFB4}"/>
    <dgm:cxn modelId="{39FB546B-011D-4A4E-BACD-243F7F9C723E}" type="presOf" srcId="{0BDFF56E-0021-421A-802F-A7C4B7583948}" destId="{CFA0B2A1-BCC8-415B-8DD7-67EA51D02371}" srcOrd="1" destOrd="1" presId="urn:microsoft.com/office/officeart/2005/8/layout/hProcess4"/>
    <dgm:cxn modelId="{D0B22A32-755A-46A1-9036-992C4529378E}" type="presOf" srcId="{D3717B6A-5BDF-4246-9134-D02232F02412}" destId="{CFA0B2A1-BCC8-415B-8DD7-67EA51D02371}" srcOrd="1" destOrd="0" presId="urn:microsoft.com/office/officeart/2005/8/layout/hProcess4"/>
    <dgm:cxn modelId="{D9C5DF45-5D30-4E56-8EC0-60196C6CE829}" type="presOf" srcId="{73394EC1-F552-427E-9111-33A75C747E44}" destId="{032544B2-C9B3-45CA-8902-73669C46C1C9}" srcOrd="1" destOrd="2" presId="urn:microsoft.com/office/officeart/2005/8/layout/hProcess4"/>
    <dgm:cxn modelId="{7E80E3C8-2FB5-44BA-ACB0-0DA793919EE8}" type="presOf" srcId="{A42AF117-8653-400E-8D6C-0D9A91F68FE9}" destId="{661FCCA6-F07E-482C-A37A-555DB843D797}" srcOrd="0" destOrd="0" presId="urn:microsoft.com/office/officeart/2005/8/layout/hProcess4"/>
    <dgm:cxn modelId="{083E72F5-69AB-433B-BC02-07D1F5D2FFA1}" type="presOf" srcId="{C105385C-1B26-4A90-81FF-685645D72B59}" destId="{73A4D111-6E09-4BB1-8FA8-837541FBD10F}" srcOrd="0" destOrd="0" presId="urn:microsoft.com/office/officeart/2005/8/layout/hProcess4"/>
    <dgm:cxn modelId="{56F21523-6288-497F-8BFD-8D06CC55C729}" type="presOf" srcId="{4ED78B9C-0106-40EF-B980-30377C508476}" destId="{73A4D111-6E09-4BB1-8FA8-837541FBD10F}" srcOrd="0" destOrd="1" presId="urn:microsoft.com/office/officeart/2005/8/layout/hProcess4"/>
    <dgm:cxn modelId="{344F6B4D-F894-4422-8781-BD801AEE73E9}" type="presOf" srcId="{079F768F-BC92-4DA3-969B-01DEE16DE001}" destId="{79842571-3960-431B-8F8A-9A23D5321951}" srcOrd="0" destOrd="2" presId="urn:microsoft.com/office/officeart/2005/8/layout/hProcess4"/>
    <dgm:cxn modelId="{6A778527-F756-480C-8568-588EBCD6AFFF}" type="presOf" srcId="{E3A4BD9E-E30D-4F26-97DC-4E8257A6299C}" destId="{D02918EB-A07A-4185-BC7D-014475F02D0D}" srcOrd="0" destOrd="0" presId="urn:microsoft.com/office/officeart/2005/8/layout/hProcess4"/>
    <dgm:cxn modelId="{38FD18C8-3014-429D-A2AE-0C4FE98AB39F}" type="presOf" srcId="{D3717B6A-5BDF-4246-9134-D02232F02412}" destId="{79842571-3960-431B-8F8A-9A23D5321951}" srcOrd="0" destOrd="0" presId="urn:microsoft.com/office/officeart/2005/8/layout/hProcess4"/>
    <dgm:cxn modelId="{393FC6BD-5FC4-4702-89D1-5DF49C5A6BBA}" type="presOf" srcId="{0BDFF56E-0021-421A-802F-A7C4B7583948}" destId="{79842571-3960-431B-8F8A-9A23D5321951}" srcOrd="0" destOrd="1" presId="urn:microsoft.com/office/officeart/2005/8/layout/hProcess4"/>
    <dgm:cxn modelId="{9E5038F5-0D94-4CB7-984F-5547098009F4}" type="presOf" srcId="{D7F6A1DD-B8A6-440F-A64F-834D5A202082}" destId="{5443B33A-312A-493A-A6DE-7991D5BA68B6}" srcOrd="0" destOrd="0" presId="urn:microsoft.com/office/officeart/2005/8/layout/hProcess4"/>
    <dgm:cxn modelId="{F6AC2BBD-252A-435F-B041-4F61466FD845}" type="presOf" srcId="{73394EC1-F552-427E-9111-33A75C747E44}" destId="{73A4D111-6E09-4BB1-8FA8-837541FBD10F}" srcOrd="0" destOrd="2" presId="urn:microsoft.com/office/officeart/2005/8/layout/hProcess4"/>
    <dgm:cxn modelId="{F4CD1558-7A16-43E0-B99D-D6DD3675350C}" type="presOf" srcId="{4ED78B9C-0106-40EF-B980-30377C508476}" destId="{032544B2-C9B3-45CA-8902-73669C46C1C9}" srcOrd="1" destOrd="1" presId="urn:microsoft.com/office/officeart/2005/8/layout/hProcess4"/>
    <dgm:cxn modelId="{D10348FA-2593-4478-A063-5FDBC3ED14F3}" srcId="{D7F6A1DD-B8A6-440F-A64F-834D5A202082}" destId="{0BDFF56E-0021-421A-802F-A7C4B7583948}" srcOrd="1" destOrd="0" parTransId="{1DE2C757-3508-4EE1-85E9-EB0E68C41755}" sibTransId="{43473144-3BEC-43ED-A28F-E09401F662DB}"/>
    <dgm:cxn modelId="{5230D5BE-1F69-4B84-9A0E-0AA650DB83CA}" type="presParOf" srcId="{D02918EB-A07A-4185-BC7D-014475F02D0D}" destId="{22DC471D-67FB-4D8E-90F2-132C8125AF30}" srcOrd="0" destOrd="0" presId="urn:microsoft.com/office/officeart/2005/8/layout/hProcess4"/>
    <dgm:cxn modelId="{82AF61A7-74D3-4FE2-88BC-89EE07F51307}" type="presParOf" srcId="{D02918EB-A07A-4185-BC7D-014475F02D0D}" destId="{DDB2215D-48CB-4DF7-99E4-B8BFE7C886A2}" srcOrd="1" destOrd="0" presId="urn:microsoft.com/office/officeart/2005/8/layout/hProcess4"/>
    <dgm:cxn modelId="{B6E75A85-8E81-41D3-BB0B-43938038A4CF}" type="presParOf" srcId="{D02918EB-A07A-4185-BC7D-014475F02D0D}" destId="{4C97C51C-DF9C-4C96-9D30-CD7120E8D6DC}" srcOrd="2" destOrd="0" presId="urn:microsoft.com/office/officeart/2005/8/layout/hProcess4"/>
    <dgm:cxn modelId="{5A11EF94-B181-45CC-8679-063117FB5B15}" type="presParOf" srcId="{4C97C51C-DF9C-4C96-9D30-CD7120E8D6DC}" destId="{8BD35D48-1950-4E32-AE1C-730F56ED1B83}" srcOrd="0" destOrd="0" presId="urn:microsoft.com/office/officeart/2005/8/layout/hProcess4"/>
    <dgm:cxn modelId="{320C530D-9F23-47F0-A1DD-25E560FCBE71}" type="presParOf" srcId="{8BD35D48-1950-4E32-AE1C-730F56ED1B83}" destId="{B9D8D957-119F-4F19-A9E2-1D73A026DCB0}" srcOrd="0" destOrd="0" presId="urn:microsoft.com/office/officeart/2005/8/layout/hProcess4"/>
    <dgm:cxn modelId="{FF2789DA-2787-4943-AC41-BA56D217E3F1}" type="presParOf" srcId="{8BD35D48-1950-4E32-AE1C-730F56ED1B83}" destId="{D8E40057-D77B-4045-A84F-0F5DAF1A852B}" srcOrd="1" destOrd="0" presId="urn:microsoft.com/office/officeart/2005/8/layout/hProcess4"/>
    <dgm:cxn modelId="{6A33476F-84EB-4A42-9B8A-50A8E4F76E9C}" type="presParOf" srcId="{8BD35D48-1950-4E32-AE1C-730F56ED1B83}" destId="{01BF53F9-E5D3-467A-86BA-2082C82B912E}" srcOrd="2" destOrd="0" presId="urn:microsoft.com/office/officeart/2005/8/layout/hProcess4"/>
    <dgm:cxn modelId="{B4E82148-1CE1-4D7B-B73E-29D9ACFF240B}" type="presParOf" srcId="{8BD35D48-1950-4E32-AE1C-730F56ED1B83}" destId="{171A5D66-D8C5-46F1-B2F5-7A0FDE651323}" srcOrd="3" destOrd="0" presId="urn:microsoft.com/office/officeart/2005/8/layout/hProcess4"/>
    <dgm:cxn modelId="{068168DC-0938-4A81-9ADC-F6C8BBDFD25A}" type="presParOf" srcId="{8BD35D48-1950-4E32-AE1C-730F56ED1B83}" destId="{BFFCB90C-CF00-4930-9E52-273F0AE5CE9E}" srcOrd="4" destOrd="0" presId="urn:microsoft.com/office/officeart/2005/8/layout/hProcess4"/>
    <dgm:cxn modelId="{DB406237-737E-4F8E-82F7-BCB685B85102}" type="presParOf" srcId="{4C97C51C-DF9C-4C96-9D30-CD7120E8D6DC}" destId="{01CD4DF0-8707-4C27-9AFF-59F4BF85413D}" srcOrd="1" destOrd="0" presId="urn:microsoft.com/office/officeart/2005/8/layout/hProcess4"/>
    <dgm:cxn modelId="{9E278989-CA61-4906-8D7E-DCE9DBC181F3}" type="presParOf" srcId="{4C97C51C-DF9C-4C96-9D30-CD7120E8D6DC}" destId="{E8853F78-19A2-4C8C-A5A2-EDF3EDB944D2}" srcOrd="2" destOrd="0" presId="urn:microsoft.com/office/officeart/2005/8/layout/hProcess4"/>
    <dgm:cxn modelId="{1EADA6AF-0D48-4E40-A8CB-E33D66CEDE96}" type="presParOf" srcId="{E8853F78-19A2-4C8C-A5A2-EDF3EDB944D2}" destId="{9D845424-5575-4867-A6FB-E14D6547728D}" srcOrd="0" destOrd="0" presId="urn:microsoft.com/office/officeart/2005/8/layout/hProcess4"/>
    <dgm:cxn modelId="{97B4CCC1-8A59-4733-9899-24DCDBAE1651}" type="presParOf" srcId="{E8853F78-19A2-4C8C-A5A2-EDF3EDB944D2}" destId="{73A4D111-6E09-4BB1-8FA8-837541FBD10F}" srcOrd="1" destOrd="0" presId="urn:microsoft.com/office/officeart/2005/8/layout/hProcess4"/>
    <dgm:cxn modelId="{F9101636-7F55-4FE7-830C-9F0FB7113D58}" type="presParOf" srcId="{E8853F78-19A2-4C8C-A5A2-EDF3EDB944D2}" destId="{032544B2-C9B3-45CA-8902-73669C46C1C9}" srcOrd="2" destOrd="0" presId="urn:microsoft.com/office/officeart/2005/8/layout/hProcess4"/>
    <dgm:cxn modelId="{CAE1AA4C-37D0-4706-A34A-760D9CBBBE38}" type="presParOf" srcId="{E8853F78-19A2-4C8C-A5A2-EDF3EDB944D2}" destId="{8B8AB1C6-C84E-4F90-8809-385A2B0862FA}" srcOrd="3" destOrd="0" presId="urn:microsoft.com/office/officeart/2005/8/layout/hProcess4"/>
    <dgm:cxn modelId="{27E4847A-A24A-4513-AA2F-C0B3469E50B4}" type="presParOf" srcId="{E8853F78-19A2-4C8C-A5A2-EDF3EDB944D2}" destId="{7228A423-8002-4407-A4CB-EEDF1F3FEA99}" srcOrd="4" destOrd="0" presId="urn:microsoft.com/office/officeart/2005/8/layout/hProcess4"/>
    <dgm:cxn modelId="{688BFF30-E12D-4B50-8910-C7F028F230C7}" type="presParOf" srcId="{4C97C51C-DF9C-4C96-9D30-CD7120E8D6DC}" destId="{661FCCA6-F07E-482C-A37A-555DB843D797}" srcOrd="3" destOrd="0" presId="urn:microsoft.com/office/officeart/2005/8/layout/hProcess4"/>
    <dgm:cxn modelId="{77AA7035-A007-42B9-8B00-CECF2CF07E32}" type="presParOf" srcId="{4C97C51C-DF9C-4C96-9D30-CD7120E8D6DC}" destId="{9040727F-9702-4186-9A1C-25930EF5BC30}" srcOrd="4" destOrd="0" presId="urn:microsoft.com/office/officeart/2005/8/layout/hProcess4"/>
    <dgm:cxn modelId="{700BCF02-2BFC-43C1-9CBD-D66FF4548313}" type="presParOf" srcId="{9040727F-9702-4186-9A1C-25930EF5BC30}" destId="{9EDF9374-3465-4D4C-A308-838E0E8B1369}" srcOrd="0" destOrd="0" presId="urn:microsoft.com/office/officeart/2005/8/layout/hProcess4"/>
    <dgm:cxn modelId="{0E978078-ABD4-4A1E-9C10-B64ECC9EC1AF}" type="presParOf" srcId="{9040727F-9702-4186-9A1C-25930EF5BC30}" destId="{79842571-3960-431B-8F8A-9A23D5321951}" srcOrd="1" destOrd="0" presId="urn:microsoft.com/office/officeart/2005/8/layout/hProcess4"/>
    <dgm:cxn modelId="{30D101B8-A5E2-4A55-96E8-EA2F1538DC4B}" type="presParOf" srcId="{9040727F-9702-4186-9A1C-25930EF5BC30}" destId="{CFA0B2A1-BCC8-415B-8DD7-67EA51D02371}" srcOrd="2" destOrd="0" presId="urn:microsoft.com/office/officeart/2005/8/layout/hProcess4"/>
    <dgm:cxn modelId="{6B4FA343-E3BB-48F8-BA5B-592AA55B9EDB}" type="presParOf" srcId="{9040727F-9702-4186-9A1C-25930EF5BC30}" destId="{5443B33A-312A-493A-A6DE-7991D5BA68B6}" srcOrd="3" destOrd="0" presId="urn:microsoft.com/office/officeart/2005/8/layout/hProcess4"/>
    <dgm:cxn modelId="{CBCDB15B-22A6-4A13-B85C-D94FEF1EDE96}" type="presParOf" srcId="{9040727F-9702-4186-9A1C-25930EF5BC30}" destId="{BAADEEE2-64AA-4173-AC0C-37A7EF3C773E}"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E0F0844-50B8-4FFD-9CC5-58BF522F080F}"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zh-CN" altLang="en-US"/>
        </a:p>
      </dgm:t>
    </dgm:pt>
    <dgm:pt modelId="{3CA37E5F-B704-4084-B4DF-581949B11DB1}">
      <dgm:prSet/>
      <dgm:spPr/>
      <dgm:t>
        <a:bodyPr/>
        <a:lstStyle/>
        <a:p>
          <a:pPr rtl="0"/>
          <a:r>
            <a:rPr lang="zh-CN" dirty="0" smtClean="0"/>
            <a:t>均等投资</a:t>
          </a:r>
          <a:endParaRPr lang="en-US" altLang="zh-CN" dirty="0" smtClean="0"/>
        </a:p>
        <a:p>
          <a:pPr rtl="0"/>
          <a:r>
            <a:rPr lang="zh-CN" dirty="0" smtClean="0"/>
            <a:t>均等管理</a:t>
          </a:r>
          <a:endParaRPr lang="en-US" altLang="zh-CN" dirty="0" smtClean="0"/>
        </a:p>
        <a:p>
          <a:pPr rtl="0"/>
          <a:r>
            <a:rPr lang="zh-CN" dirty="0" smtClean="0"/>
            <a:t>均等收益</a:t>
          </a:r>
          <a:endParaRPr lang="zh-CN" dirty="0"/>
        </a:p>
      </dgm:t>
    </dgm:pt>
    <dgm:pt modelId="{6EDE4BA4-FBE0-4223-85B4-14590290CD82}" cxnId="{00C97F3D-01C8-4AD7-8602-17034CB37946}" type="parTrans">
      <dgm:prSet/>
      <dgm:spPr/>
      <dgm:t>
        <a:bodyPr/>
        <a:lstStyle/>
        <a:p>
          <a:endParaRPr lang="zh-CN" altLang="en-US"/>
        </a:p>
      </dgm:t>
    </dgm:pt>
    <dgm:pt modelId="{3E512255-87C6-4E21-BE12-26EF02DC87CD}" cxnId="{00C97F3D-01C8-4AD7-8602-17034CB37946}" type="sibTrans">
      <dgm:prSet/>
      <dgm:spPr/>
      <dgm:t>
        <a:bodyPr/>
        <a:lstStyle/>
        <a:p>
          <a:endParaRPr lang="zh-CN" altLang="en-US"/>
        </a:p>
      </dgm:t>
    </dgm:pt>
    <dgm:pt modelId="{373FB0A3-0903-4A0F-8C82-2CF63E4BF46E}">
      <dgm:prSet custT="1"/>
      <dgm:spPr/>
      <dgm:t>
        <a:bodyPr lIns="36000" rIns="36000"/>
        <a:lstStyle/>
        <a:p>
          <a:pPr rtl="0"/>
          <a:r>
            <a:rPr lang="zh-CN" sz="2000" dirty="0" smtClean="0"/>
            <a:t>均等投资</a:t>
          </a:r>
          <a:endParaRPr lang="en-US" altLang="zh-CN" sz="2000" dirty="0" smtClean="0"/>
        </a:p>
        <a:p>
          <a:pPr rtl="0"/>
          <a:r>
            <a:rPr lang="zh-CN" sz="2000" dirty="0" smtClean="0"/>
            <a:t>不均等管理</a:t>
          </a:r>
          <a:endParaRPr lang="en-US" altLang="zh-CN" sz="2000" dirty="0" smtClean="0"/>
        </a:p>
        <a:p>
          <a:pPr rtl="0"/>
          <a:r>
            <a:rPr lang="zh-CN" sz="2000" dirty="0" smtClean="0"/>
            <a:t>均等收益</a:t>
          </a:r>
          <a:endParaRPr lang="zh-CN" sz="2000" dirty="0"/>
        </a:p>
      </dgm:t>
    </dgm:pt>
    <dgm:pt modelId="{C9FEE7D0-0CAD-4D03-82A7-E38511F951A0}" cxnId="{2EBBDE76-6379-4035-8EBD-E26B923CC3A6}" type="parTrans">
      <dgm:prSet/>
      <dgm:spPr/>
      <dgm:t>
        <a:bodyPr/>
        <a:lstStyle/>
        <a:p>
          <a:endParaRPr lang="zh-CN" altLang="en-US"/>
        </a:p>
      </dgm:t>
    </dgm:pt>
    <dgm:pt modelId="{356C3B6C-4D3F-4981-960A-885CBFEA6CA4}" cxnId="{2EBBDE76-6379-4035-8EBD-E26B923CC3A6}" type="sibTrans">
      <dgm:prSet/>
      <dgm:spPr/>
      <dgm:t>
        <a:bodyPr/>
        <a:lstStyle/>
        <a:p>
          <a:endParaRPr lang="zh-CN" altLang="en-US"/>
        </a:p>
      </dgm:t>
    </dgm:pt>
    <dgm:pt modelId="{C19C8D23-E8AF-4E87-B454-C4F131295560}">
      <dgm:prSet custT="1"/>
      <dgm:spPr/>
      <dgm:t>
        <a:bodyPr/>
        <a:lstStyle/>
        <a:p>
          <a:pPr rtl="0"/>
          <a:r>
            <a:rPr lang="zh-CN" altLang="en-US" sz="2000" dirty="0" smtClean="0"/>
            <a:t>差异投资</a:t>
          </a:r>
          <a:endParaRPr lang="en-US" altLang="zh-CN" sz="2000" dirty="0" smtClean="0"/>
        </a:p>
        <a:p>
          <a:pPr rtl="0"/>
          <a:r>
            <a:rPr lang="zh-CN" altLang="en-US" sz="2000" dirty="0" smtClean="0"/>
            <a:t>差异管理</a:t>
          </a:r>
          <a:endParaRPr lang="en-US" altLang="zh-CN" sz="2000" dirty="0" smtClean="0"/>
        </a:p>
        <a:p>
          <a:pPr rtl="0"/>
          <a:r>
            <a:rPr lang="zh-CN" altLang="en-US" sz="2000" dirty="0" smtClean="0"/>
            <a:t>差异收益</a:t>
          </a:r>
          <a:endParaRPr lang="zh-CN" altLang="en-US" sz="2000" dirty="0"/>
        </a:p>
      </dgm:t>
    </dgm:pt>
    <dgm:pt modelId="{6259C545-72CA-4DF3-AA32-641D0A20CD43}" cxnId="{538A5EBC-4FA0-403D-9008-D17CA09D7DBC}" type="parTrans">
      <dgm:prSet/>
      <dgm:spPr/>
      <dgm:t>
        <a:bodyPr/>
        <a:lstStyle/>
        <a:p>
          <a:endParaRPr lang="zh-CN" altLang="en-US"/>
        </a:p>
      </dgm:t>
    </dgm:pt>
    <dgm:pt modelId="{18D15CD4-9FFC-4251-B31E-9F6915FF5412}" cxnId="{538A5EBC-4FA0-403D-9008-D17CA09D7DBC}" type="sibTrans">
      <dgm:prSet/>
      <dgm:spPr/>
      <dgm:t>
        <a:bodyPr/>
        <a:lstStyle/>
        <a:p>
          <a:endParaRPr lang="zh-CN" altLang="en-US"/>
        </a:p>
      </dgm:t>
    </dgm:pt>
    <dgm:pt modelId="{C1919104-A669-4852-960C-E83024BED8A6}">
      <dgm:prSet custT="1"/>
      <dgm:spPr/>
      <dgm:t>
        <a:bodyPr/>
        <a:lstStyle/>
        <a:p>
          <a:pPr rtl="0"/>
          <a:r>
            <a:rPr lang="zh-CN" sz="2000" dirty="0" smtClean="0"/>
            <a:t>差异投资</a:t>
          </a:r>
          <a:endParaRPr lang="en-US" altLang="zh-CN" sz="2000" dirty="0" smtClean="0"/>
        </a:p>
        <a:p>
          <a:pPr rtl="0"/>
          <a:r>
            <a:rPr lang="zh-CN" sz="2000" dirty="0" smtClean="0"/>
            <a:t>职业经理人管理</a:t>
          </a:r>
          <a:endParaRPr lang="en-US" altLang="zh-CN" sz="2000" dirty="0" smtClean="0"/>
        </a:p>
        <a:p>
          <a:pPr rtl="0"/>
          <a:r>
            <a:rPr lang="zh-CN" sz="2000" dirty="0" smtClean="0"/>
            <a:t>按股权收益</a:t>
          </a:r>
          <a:endParaRPr lang="zh-CN" sz="2000" dirty="0"/>
        </a:p>
      </dgm:t>
    </dgm:pt>
    <dgm:pt modelId="{2393996B-70AF-4124-A6AC-D4A9A28311A5}" cxnId="{E7E93990-95AD-44D1-9401-1ACE0865C423}" type="parTrans">
      <dgm:prSet/>
      <dgm:spPr/>
      <dgm:t>
        <a:bodyPr/>
        <a:lstStyle/>
        <a:p>
          <a:endParaRPr lang="zh-CN" altLang="en-US"/>
        </a:p>
      </dgm:t>
    </dgm:pt>
    <dgm:pt modelId="{5C2E6AC7-DE04-4644-933C-4ED09D7F396C}" cxnId="{E7E93990-95AD-44D1-9401-1ACE0865C423}" type="sibTrans">
      <dgm:prSet/>
      <dgm:spPr/>
      <dgm:t>
        <a:bodyPr/>
        <a:lstStyle/>
        <a:p>
          <a:endParaRPr lang="zh-CN" altLang="en-US"/>
        </a:p>
      </dgm:t>
    </dgm:pt>
    <dgm:pt modelId="{158A9007-B40C-459B-A9A1-2D73C52FE63C}">
      <dgm:prSet/>
      <dgm:spPr/>
      <dgm:t>
        <a:bodyPr/>
        <a:lstStyle/>
        <a:p>
          <a:pPr rtl="0"/>
          <a:r>
            <a:rPr lang="en-US" smtClean="0"/>
            <a:t>……</a:t>
          </a:r>
          <a:endParaRPr lang="zh-CN"/>
        </a:p>
      </dgm:t>
    </dgm:pt>
    <dgm:pt modelId="{9A56C5DD-A216-4E33-A8F4-26BD8BCD7BDE}" cxnId="{933563F4-30A9-423B-89E7-38ECD1301270}" type="parTrans">
      <dgm:prSet/>
      <dgm:spPr/>
      <dgm:t>
        <a:bodyPr/>
        <a:lstStyle/>
        <a:p>
          <a:endParaRPr lang="zh-CN" altLang="en-US"/>
        </a:p>
      </dgm:t>
    </dgm:pt>
    <dgm:pt modelId="{AC2E1BB7-C212-4632-9DCF-011D8FDB2FDA}" cxnId="{933563F4-30A9-423B-89E7-38ECD1301270}" type="sibTrans">
      <dgm:prSet/>
      <dgm:spPr/>
      <dgm:t>
        <a:bodyPr/>
        <a:lstStyle/>
        <a:p>
          <a:endParaRPr lang="zh-CN" altLang="en-US"/>
        </a:p>
      </dgm:t>
    </dgm:pt>
    <dgm:pt modelId="{BF035C64-FF54-40D0-8FD1-0CB1F67C77AE}" type="pres">
      <dgm:prSet presAssocID="{9E0F0844-50B8-4FFD-9CC5-58BF522F080F}" presName="Name0" presStyleCnt="0">
        <dgm:presLayoutVars>
          <dgm:dir/>
          <dgm:resizeHandles val="exact"/>
        </dgm:presLayoutVars>
      </dgm:prSet>
      <dgm:spPr/>
      <dgm:t>
        <a:bodyPr/>
        <a:lstStyle/>
        <a:p>
          <a:endParaRPr lang="zh-CN" altLang="en-US"/>
        </a:p>
      </dgm:t>
    </dgm:pt>
    <dgm:pt modelId="{F31F3309-38D8-4AA1-B8D4-FC624B4CAFF9}" type="pres">
      <dgm:prSet presAssocID="{3CA37E5F-B704-4084-B4DF-581949B11DB1}" presName="node" presStyleLbl="node1" presStyleIdx="0" presStyleCnt="5">
        <dgm:presLayoutVars>
          <dgm:bulletEnabled val="1"/>
        </dgm:presLayoutVars>
      </dgm:prSet>
      <dgm:spPr/>
      <dgm:t>
        <a:bodyPr/>
        <a:lstStyle/>
        <a:p>
          <a:endParaRPr lang="zh-CN" altLang="en-US"/>
        </a:p>
      </dgm:t>
    </dgm:pt>
    <dgm:pt modelId="{5CF419D9-773A-409E-BF8D-A21B3D64AC5D}" type="pres">
      <dgm:prSet presAssocID="{3E512255-87C6-4E21-BE12-26EF02DC87CD}" presName="sibTrans" presStyleCnt="0"/>
      <dgm:spPr/>
    </dgm:pt>
    <dgm:pt modelId="{99F87206-1F6A-4C77-A6B6-33836DEF394F}" type="pres">
      <dgm:prSet presAssocID="{373FB0A3-0903-4A0F-8C82-2CF63E4BF46E}" presName="node" presStyleLbl="node1" presStyleIdx="1" presStyleCnt="5">
        <dgm:presLayoutVars>
          <dgm:bulletEnabled val="1"/>
        </dgm:presLayoutVars>
      </dgm:prSet>
      <dgm:spPr/>
      <dgm:t>
        <a:bodyPr/>
        <a:lstStyle/>
        <a:p>
          <a:endParaRPr lang="zh-CN" altLang="en-US"/>
        </a:p>
      </dgm:t>
    </dgm:pt>
    <dgm:pt modelId="{CAEA52B4-80A4-4C34-A76E-B16F4B6F7D77}" type="pres">
      <dgm:prSet presAssocID="{356C3B6C-4D3F-4981-960A-885CBFEA6CA4}" presName="sibTrans" presStyleCnt="0"/>
      <dgm:spPr/>
    </dgm:pt>
    <dgm:pt modelId="{552DCE84-D890-4495-BE51-B14BFAE96B98}" type="pres">
      <dgm:prSet presAssocID="{C19C8D23-E8AF-4E87-B454-C4F131295560}" presName="node" presStyleLbl="node1" presStyleIdx="2" presStyleCnt="5">
        <dgm:presLayoutVars>
          <dgm:bulletEnabled val="1"/>
        </dgm:presLayoutVars>
      </dgm:prSet>
      <dgm:spPr/>
      <dgm:t>
        <a:bodyPr/>
        <a:lstStyle/>
        <a:p>
          <a:endParaRPr lang="zh-CN" altLang="en-US"/>
        </a:p>
      </dgm:t>
    </dgm:pt>
    <dgm:pt modelId="{6FBE68F0-3410-4E14-93DE-3CB3193CA416}" type="pres">
      <dgm:prSet presAssocID="{18D15CD4-9FFC-4251-B31E-9F6915FF5412}" presName="sibTrans" presStyleCnt="0"/>
      <dgm:spPr/>
    </dgm:pt>
    <dgm:pt modelId="{ABF662FB-9FE6-492C-A1DA-4C2A65BAC79E}" type="pres">
      <dgm:prSet presAssocID="{C1919104-A669-4852-960C-E83024BED8A6}" presName="node" presStyleLbl="node1" presStyleIdx="3" presStyleCnt="5">
        <dgm:presLayoutVars>
          <dgm:bulletEnabled val="1"/>
        </dgm:presLayoutVars>
      </dgm:prSet>
      <dgm:spPr/>
      <dgm:t>
        <a:bodyPr/>
        <a:lstStyle/>
        <a:p>
          <a:endParaRPr lang="zh-CN" altLang="en-US"/>
        </a:p>
      </dgm:t>
    </dgm:pt>
    <dgm:pt modelId="{21DBC49F-1DEA-475B-A482-8284C2C467EA}" type="pres">
      <dgm:prSet presAssocID="{5C2E6AC7-DE04-4644-933C-4ED09D7F396C}" presName="sibTrans" presStyleCnt="0"/>
      <dgm:spPr/>
    </dgm:pt>
    <dgm:pt modelId="{3B0C8147-2BB5-421B-A947-8A888F0FA943}" type="pres">
      <dgm:prSet presAssocID="{158A9007-B40C-459B-A9A1-2D73C52FE63C}" presName="node" presStyleLbl="node1" presStyleIdx="4" presStyleCnt="5">
        <dgm:presLayoutVars>
          <dgm:bulletEnabled val="1"/>
        </dgm:presLayoutVars>
      </dgm:prSet>
      <dgm:spPr/>
      <dgm:t>
        <a:bodyPr/>
        <a:lstStyle/>
        <a:p>
          <a:endParaRPr lang="zh-CN" altLang="en-US"/>
        </a:p>
      </dgm:t>
    </dgm:pt>
  </dgm:ptLst>
  <dgm:cxnLst>
    <dgm:cxn modelId="{F3801288-DC9E-4587-A12A-0313B537B30C}" type="presOf" srcId="{9E0F0844-50B8-4FFD-9CC5-58BF522F080F}" destId="{BF035C64-FF54-40D0-8FD1-0CB1F67C77AE}" srcOrd="0" destOrd="0" presId="urn:microsoft.com/office/officeart/2005/8/layout/hList6"/>
    <dgm:cxn modelId="{A7FB58A9-FC99-43A6-B2C1-283743B4BF06}" type="presOf" srcId="{373FB0A3-0903-4A0F-8C82-2CF63E4BF46E}" destId="{99F87206-1F6A-4C77-A6B6-33836DEF394F}" srcOrd="0" destOrd="0" presId="urn:microsoft.com/office/officeart/2005/8/layout/hList6"/>
    <dgm:cxn modelId="{00C97F3D-01C8-4AD7-8602-17034CB37946}" srcId="{9E0F0844-50B8-4FFD-9CC5-58BF522F080F}" destId="{3CA37E5F-B704-4084-B4DF-581949B11DB1}" srcOrd="0" destOrd="0" parTransId="{6EDE4BA4-FBE0-4223-85B4-14590290CD82}" sibTransId="{3E512255-87C6-4E21-BE12-26EF02DC87CD}"/>
    <dgm:cxn modelId="{2EBBDE76-6379-4035-8EBD-E26B923CC3A6}" srcId="{9E0F0844-50B8-4FFD-9CC5-58BF522F080F}" destId="{373FB0A3-0903-4A0F-8C82-2CF63E4BF46E}" srcOrd="1" destOrd="0" parTransId="{C9FEE7D0-0CAD-4D03-82A7-E38511F951A0}" sibTransId="{356C3B6C-4D3F-4981-960A-885CBFEA6CA4}"/>
    <dgm:cxn modelId="{43BA6081-F805-48A7-8DD1-F4A31065D85B}" type="presOf" srcId="{C19C8D23-E8AF-4E87-B454-C4F131295560}" destId="{552DCE84-D890-4495-BE51-B14BFAE96B98}" srcOrd="0" destOrd="0" presId="urn:microsoft.com/office/officeart/2005/8/layout/hList6"/>
    <dgm:cxn modelId="{E7E93990-95AD-44D1-9401-1ACE0865C423}" srcId="{9E0F0844-50B8-4FFD-9CC5-58BF522F080F}" destId="{C1919104-A669-4852-960C-E83024BED8A6}" srcOrd="3" destOrd="0" parTransId="{2393996B-70AF-4124-A6AC-D4A9A28311A5}" sibTransId="{5C2E6AC7-DE04-4644-933C-4ED09D7F396C}"/>
    <dgm:cxn modelId="{538A5EBC-4FA0-403D-9008-D17CA09D7DBC}" srcId="{9E0F0844-50B8-4FFD-9CC5-58BF522F080F}" destId="{C19C8D23-E8AF-4E87-B454-C4F131295560}" srcOrd="2" destOrd="0" parTransId="{6259C545-72CA-4DF3-AA32-641D0A20CD43}" sibTransId="{18D15CD4-9FFC-4251-B31E-9F6915FF5412}"/>
    <dgm:cxn modelId="{DC7A66F7-C40F-488B-A490-13EACCB4BFB3}" type="presOf" srcId="{3CA37E5F-B704-4084-B4DF-581949B11DB1}" destId="{F31F3309-38D8-4AA1-B8D4-FC624B4CAFF9}" srcOrd="0" destOrd="0" presId="urn:microsoft.com/office/officeart/2005/8/layout/hList6"/>
    <dgm:cxn modelId="{B6C40944-2B96-4E5B-B439-4BBFFB87CC08}" type="presOf" srcId="{C1919104-A669-4852-960C-E83024BED8A6}" destId="{ABF662FB-9FE6-492C-A1DA-4C2A65BAC79E}" srcOrd="0" destOrd="0" presId="urn:microsoft.com/office/officeart/2005/8/layout/hList6"/>
    <dgm:cxn modelId="{920FDBEE-FF09-4947-B540-D024005560FD}" type="presOf" srcId="{158A9007-B40C-459B-A9A1-2D73C52FE63C}" destId="{3B0C8147-2BB5-421B-A947-8A888F0FA943}" srcOrd="0" destOrd="0" presId="urn:microsoft.com/office/officeart/2005/8/layout/hList6"/>
    <dgm:cxn modelId="{933563F4-30A9-423B-89E7-38ECD1301270}" srcId="{9E0F0844-50B8-4FFD-9CC5-58BF522F080F}" destId="{158A9007-B40C-459B-A9A1-2D73C52FE63C}" srcOrd="4" destOrd="0" parTransId="{9A56C5DD-A216-4E33-A8F4-26BD8BCD7BDE}" sibTransId="{AC2E1BB7-C212-4632-9DCF-011D8FDB2FDA}"/>
    <dgm:cxn modelId="{4E882A22-5C76-45AC-9082-20CA040BA42E}" type="presParOf" srcId="{BF035C64-FF54-40D0-8FD1-0CB1F67C77AE}" destId="{F31F3309-38D8-4AA1-B8D4-FC624B4CAFF9}" srcOrd="0" destOrd="0" presId="urn:microsoft.com/office/officeart/2005/8/layout/hList6"/>
    <dgm:cxn modelId="{22128279-FCFE-484C-B2B6-893816B2F27D}" type="presParOf" srcId="{BF035C64-FF54-40D0-8FD1-0CB1F67C77AE}" destId="{5CF419D9-773A-409E-BF8D-A21B3D64AC5D}" srcOrd="1" destOrd="0" presId="urn:microsoft.com/office/officeart/2005/8/layout/hList6"/>
    <dgm:cxn modelId="{DA29B197-7A3D-4659-B457-17C6E8C02821}" type="presParOf" srcId="{BF035C64-FF54-40D0-8FD1-0CB1F67C77AE}" destId="{99F87206-1F6A-4C77-A6B6-33836DEF394F}" srcOrd="2" destOrd="0" presId="urn:microsoft.com/office/officeart/2005/8/layout/hList6"/>
    <dgm:cxn modelId="{EFD4AE01-46BF-4354-AFD9-5302BA6F9879}" type="presParOf" srcId="{BF035C64-FF54-40D0-8FD1-0CB1F67C77AE}" destId="{CAEA52B4-80A4-4C34-A76E-B16F4B6F7D77}" srcOrd="3" destOrd="0" presId="urn:microsoft.com/office/officeart/2005/8/layout/hList6"/>
    <dgm:cxn modelId="{724B7A5A-1614-4619-A530-55FFF2188A55}" type="presParOf" srcId="{BF035C64-FF54-40D0-8FD1-0CB1F67C77AE}" destId="{552DCE84-D890-4495-BE51-B14BFAE96B98}" srcOrd="4" destOrd="0" presId="urn:microsoft.com/office/officeart/2005/8/layout/hList6"/>
    <dgm:cxn modelId="{98CF358C-4136-4D5D-B33E-B557DDE5C10D}" type="presParOf" srcId="{BF035C64-FF54-40D0-8FD1-0CB1F67C77AE}" destId="{6FBE68F0-3410-4E14-93DE-3CB3193CA416}" srcOrd="5" destOrd="0" presId="urn:microsoft.com/office/officeart/2005/8/layout/hList6"/>
    <dgm:cxn modelId="{EA5B1FF8-4ADF-43D8-818E-B313B3F349F7}" type="presParOf" srcId="{BF035C64-FF54-40D0-8FD1-0CB1F67C77AE}" destId="{ABF662FB-9FE6-492C-A1DA-4C2A65BAC79E}" srcOrd="6" destOrd="0" presId="urn:microsoft.com/office/officeart/2005/8/layout/hList6"/>
    <dgm:cxn modelId="{23868CAF-0BE9-4136-8D8F-D1571070C762}" type="presParOf" srcId="{BF035C64-FF54-40D0-8FD1-0CB1F67C77AE}" destId="{21DBC49F-1DEA-475B-A482-8284C2C467EA}" srcOrd="7" destOrd="0" presId="urn:microsoft.com/office/officeart/2005/8/layout/hList6"/>
    <dgm:cxn modelId="{E5FB8925-F262-4861-8BDA-230141CAD557}" type="presParOf" srcId="{BF035C64-FF54-40D0-8FD1-0CB1F67C77AE}" destId="{3B0C8147-2BB5-421B-A947-8A888F0FA943}" srcOrd="8" destOrd="0" presId="urn:microsoft.com/office/officeart/2005/8/layout/hList6"/>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3A4BD9E-E30D-4F26-97DC-4E8257A6299C}" type="doc">
      <dgm:prSet loTypeId="urn:microsoft.com/office/officeart/2005/8/layout/hProcess4" loCatId="process" qsTypeId="urn:microsoft.com/office/officeart/2005/8/quickstyle/simple2" qsCatId="simple" csTypeId="urn:microsoft.com/office/officeart/2005/8/colors/colorful3" csCatId="colorful" phldr="1"/>
      <dgm:spPr/>
      <dgm:t>
        <a:bodyPr/>
        <a:lstStyle/>
        <a:p>
          <a:endParaRPr lang="zh-CN" altLang="en-US"/>
        </a:p>
      </dgm:t>
    </dgm:pt>
    <dgm:pt modelId="{87797FAF-5060-4012-96BE-6F640D2EE391}">
      <dgm:prSet phldrT="[文本]"/>
      <dgm:spPr/>
      <dgm:t>
        <a:bodyPr/>
        <a:lstStyle/>
        <a:p>
          <a:r>
            <a:rPr lang="zh-CN" altLang="en-US" dirty="0" smtClean="0"/>
            <a:t>挑选合适人选</a:t>
          </a:r>
          <a:endParaRPr lang="zh-CN" altLang="en-US" dirty="0"/>
        </a:p>
      </dgm:t>
    </dgm:pt>
    <dgm:pt modelId="{E36C633D-3C36-4594-9038-C10386771065}" cxnId="{3C91B55D-1088-447B-AB13-1CB773962960}" type="parTrans">
      <dgm:prSet/>
      <dgm:spPr/>
      <dgm:t>
        <a:bodyPr/>
        <a:lstStyle/>
        <a:p>
          <a:endParaRPr lang="zh-CN" altLang="en-US"/>
        </a:p>
      </dgm:t>
    </dgm:pt>
    <dgm:pt modelId="{A42AF117-8653-400E-8D6C-0D9A91F68FE9}" cxnId="{3C91B55D-1088-447B-AB13-1CB773962960}" type="sibTrans">
      <dgm:prSet/>
      <dgm:spPr/>
      <dgm:t>
        <a:bodyPr/>
        <a:lstStyle/>
        <a:p>
          <a:endParaRPr lang="zh-CN" altLang="en-US"/>
        </a:p>
      </dgm:t>
    </dgm:pt>
    <dgm:pt modelId="{C105385C-1B26-4A90-81FF-685645D72B59}">
      <dgm:prSet phldrT="[文本]" custT="1"/>
      <dgm:spPr/>
      <dgm:t>
        <a:bodyPr/>
        <a:lstStyle/>
        <a:p>
          <a:r>
            <a:rPr lang="zh-CN" altLang="en-US" sz="1400" dirty="0" smtClean="0">
              <a:latin typeface="幼圆" pitchFamily="49" charset="-122"/>
              <a:ea typeface="幼圆" pitchFamily="49" charset="-122"/>
            </a:rPr>
            <a:t>志同道合</a:t>
          </a:r>
          <a:endParaRPr lang="zh-CN" altLang="en-US" sz="1400" dirty="0">
            <a:latin typeface="幼圆" pitchFamily="49" charset="-122"/>
            <a:ea typeface="幼圆" pitchFamily="49" charset="-122"/>
          </a:endParaRPr>
        </a:p>
      </dgm:t>
    </dgm:pt>
    <dgm:pt modelId="{2A99854A-978F-41A0-B3E6-CDD644CC8EF3}" cxnId="{3DFC25FF-26BF-40E5-8452-709D3CADCF49}" type="parTrans">
      <dgm:prSet/>
      <dgm:spPr/>
      <dgm:t>
        <a:bodyPr/>
        <a:lstStyle/>
        <a:p>
          <a:endParaRPr lang="zh-CN" altLang="en-US"/>
        </a:p>
      </dgm:t>
    </dgm:pt>
    <dgm:pt modelId="{CD7C0497-C2D3-4779-BE06-E4831D85FFB4}" cxnId="{3DFC25FF-26BF-40E5-8452-709D3CADCF49}" type="sibTrans">
      <dgm:prSet/>
      <dgm:spPr/>
      <dgm:t>
        <a:bodyPr/>
        <a:lstStyle/>
        <a:p>
          <a:endParaRPr lang="zh-CN" altLang="en-US"/>
        </a:p>
      </dgm:t>
    </dgm:pt>
    <dgm:pt modelId="{D7F6A1DD-B8A6-440F-A64F-834D5A202082}">
      <dgm:prSet phldrT="[文本]"/>
      <dgm:spPr/>
      <dgm:t>
        <a:bodyPr/>
        <a:lstStyle/>
        <a:p>
          <a:r>
            <a:rPr lang="zh-CN" altLang="en-US" dirty="0" smtClean="0"/>
            <a:t>确定合伙方式</a:t>
          </a:r>
          <a:endParaRPr lang="zh-CN" altLang="en-US" dirty="0"/>
        </a:p>
      </dgm:t>
    </dgm:pt>
    <dgm:pt modelId="{B588B87A-EC52-4AD0-BEE8-006C555F9A78}" cxnId="{B46C0EDF-1700-4FDD-8C86-05F2D2B868B1}" type="parTrans">
      <dgm:prSet/>
      <dgm:spPr/>
      <dgm:t>
        <a:bodyPr/>
        <a:lstStyle/>
        <a:p>
          <a:endParaRPr lang="zh-CN" altLang="en-US"/>
        </a:p>
      </dgm:t>
    </dgm:pt>
    <dgm:pt modelId="{EBCFD63D-F847-4A61-A85D-9793689BC5B8}" cxnId="{B46C0EDF-1700-4FDD-8C86-05F2D2B868B1}" type="sibTrans">
      <dgm:prSet/>
      <dgm:spPr/>
      <dgm:t>
        <a:bodyPr/>
        <a:lstStyle/>
        <a:p>
          <a:endParaRPr lang="zh-CN" altLang="en-US"/>
        </a:p>
      </dgm:t>
    </dgm:pt>
    <dgm:pt modelId="{D3717B6A-5BDF-4246-9134-D02232F02412}">
      <dgm:prSet phldrT="[文本]" custT="1"/>
      <dgm:spPr/>
      <dgm:t>
        <a:bodyPr/>
        <a:lstStyle/>
        <a:p>
          <a:r>
            <a:rPr lang="zh-CN" altLang="en-US" sz="1400" dirty="0" smtClean="0">
              <a:latin typeface="幼圆" pitchFamily="49" charset="-122"/>
              <a:ea typeface="幼圆" pitchFamily="49" charset="-122"/>
            </a:rPr>
            <a:t>双方的职责</a:t>
          </a:r>
          <a:endParaRPr lang="zh-CN" altLang="en-US" sz="1400" dirty="0">
            <a:latin typeface="幼圆" pitchFamily="49" charset="-122"/>
            <a:ea typeface="幼圆" pitchFamily="49" charset="-122"/>
          </a:endParaRPr>
        </a:p>
      </dgm:t>
    </dgm:pt>
    <dgm:pt modelId="{AB1B9975-87B4-4A28-A119-B5484A7CB5FF}" cxnId="{0261F236-FDB5-49DA-8CE7-82AC14520B95}" type="parTrans">
      <dgm:prSet/>
      <dgm:spPr/>
      <dgm:t>
        <a:bodyPr/>
        <a:lstStyle/>
        <a:p>
          <a:endParaRPr lang="zh-CN" altLang="en-US"/>
        </a:p>
      </dgm:t>
    </dgm:pt>
    <dgm:pt modelId="{8F6478BA-5A62-4FC2-A708-E02DFDD69694}" cxnId="{0261F236-FDB5-49DA-8CE7-82AC14520B95}" type="sibTrans">
      <dgm:prSet/>
      <dgm:spPr/>
      <dgm:t>
        <a:bodyPr/>
        <a:lstStyle/>
        <a:p>
          <a:endParaRPr lang="zh-CN" altLang="en-US"/>
        </a:p>
      </dgm:t>
    </dgm:pt>
    <dgm:pt modelId="{8EE21933-A0F6-4359-A6F1-2D1CA402C78B}">
      <dgm:prSet phldrT="[文本]"/>
      <dgm:spPr/>
      <dgm:t>
        <a:bodyPr/>
        <a:lstStyle/>
        <a:p>
          <a:r>
            <a:rPr lang="zh-CN" altLang="en-US" dirty="0" smtClean="0"/>
            <a:t>磨合</a:t>
          </a:r>
          <a:endParaRPr lang="zh-CN" altLang="en-US" dirty="0"/>
        </a:p>
      </dgm:t>
    </dgm:pt>
    <dgm:pt modelId="{D1F27758-5144-4A9E-8613-496BE3AFC7E1}" cxnId="{A4B9201E-A537-409F-833F-307EA0A14617}" type="parTrans">
      <dgm:prSet/>
      <dgm:spPr/>
      <dgm:t>
        <a:bodyPr/>
        <a:lstStyle/>
        <a:p>
          <a:endParaRPr lang="zh-CN" altLang="en-US"/>
        </a:p>
      </dgm:t>
    </dgm:pt>
    <dgm:pt modelId="{C3ABF1BE-69CC-4777-B48F-AE3A0C1228DD}" cxnId="{A4B9201E-A537-409F-833F-307EA0A14617}" type="sibTrans">
      <dgm:prSet/>
      <dgm:spPr/>
      <dgm:t>
        <a:bodyPr/>
        <a:lstStyle/>
        <a:p>
          <a:endParaRPr lang="zh-CN" altLang="en-US"/>
        </a:p>
      </dgm:t>
    </dgm:pt>
    <dgm:pt modelId="{2729AC37-B429-4EA9-8CF5-CC3811A54E84}">
      <dgm:prSet phldrT="[文本]" custT="1"/>
      <dgm:spPr/>
      <dgm:t>
        <a:bodyPr/>
        <a:lstStyle/>
        <a:p>
          <a:r>
            <a:rPr lang="zh-CN" altLang="en-US" sz="1400" dirty="0" smtClean="0">
              <a:latin typeface="幼圆" pitchFamily="49" charset="-122"/>
              <a:ea typeface="幼圆" pitchFamily="49" charset="-122"/>
            </a:rPr>
            <a:t>分工合作</a:t>
          </a:r>
          <a:endParaRPr lang="zh-CN" altLang="en-US" sz="1400" dirty="0">
            <a:latin typeface="幼圆" pitchFamily="49" charset="-122"/>
            <a:ea typeface="幼圆" pitchFamily="49" charset="-122"/>
          </a:endParaRPr>
        </a:p>
      </dgm:t>
    </dgm:pt>
    <dgm:pt modelId="{BC7139F3-8E0B-416A-8DB3-BAE08D13D38E}" cxnId="{F63C409C-AF90-40C7-8FBF-CD05D9398574}" type="parTrans">
      <dgm:prSet/>
      <dgm:spPr/>
      <dgm:t>
        <a:bodyPr/>
        <a:lstStyle/>
        <a:p>
          <a:endParaRPr lang="zh-CN" altLang="en-US"/>
        </a:p>
      </dgm:t>
    </dgm:pt>
    <dgm:pt modelId="{B50B75A5-218D-47B8-A233-76475EA4A0D1}" cxnId="{F63C409C-AF90-40C7-8FBF-CD05D9398574}" type="sibTrans">
      <dgm:prSet/>
      <dgm:spPr/>
      <dgm:t>
        <a:bodyPr/>
        <a:lstStyle/>
        <a:p>
          <a:endParaRPr lang="zh-CN" altLang="en-US"/>
        </a:p>
      </dgm:t>
    </dgm:pt>
    <dgm:pt modelId="{425B2291-E1F9-4F6D-9A37-5390181C3C32}">
      <dgm:prSet phldrT="[文本]"/>
      <dgm:spPr/>
      <dgm:t>
        <a:bodyPr/>
        <a:lstStyle/>
        <a:p>
          <a:r>
            <a:rPr lang="zh-CN" altLang="en-US" smtClean="0"/>
            <a:t>明确合伙</a:t>
          </a:r>
          <a:r>
            <a:rPr lang="zh-CN" altLang="en-US" dirty="0" smtClean="0"/>
            <a:t>原因</a:t>
          </a:r>
          <a:endParaRPr lang="zh-CN" altLang="en-US" dirty="0"/>
        </a:p>
      </dgm:t>
    </dgm:pt>
    <dgm:pt modelId="{F173A071-D7A1-4C32-A300-94DC4BDB1EE3}" cxnId="{F30FCDD0-BF0B-4A8D-B9F0-87B2C255A86C}" type="parTrans">
      <dgm:prSet/>
      <dgm:spPr/>
      <dgm:t>
        <a:bodyPr/>
        <a:lstStyle/>
        <a:p>
          <a:endParaRPr lang="zh-CN" altLang="en-US"/>
        </a:p>
      </dgm:t>
    </dgm:pt>
    <dgm:pt modelId="{85097D3E-E101-4395-851E-DF5DEBE95C8A}" cxnId="{F30FCDD0-BF0B-4A8D-B9F0-87B2C255A86C}" type="sibTrans">
      <dgm:prSet/>
      <dgm:spPr/>
      <dgm:t>
        <a:bodyPr/>
        <a:lstStyle/>
        <a:p>
          <a:endParaRPr lang="zh-CN" altLang="en-US"/>
        </a:p>
      </dgm:t>
    </dgm:pt>
    <dgm:pt modelId="{22CAC953-FA51-48E7-8E7B-60F997733BE7}">
      <dgm:prSet custT="1"/>
      <dgm:spPr/>
      <dgm:t>
        <a:bodyPr/>
        <a:lstStyle/>
        <a:p>
          <a:r>
            <a:rPr lang="zh-CN" altLang="en-US" sz="1200" dirty="0" smtClean="0">
              <a:latin typeface="幼圆" pitchFamily="49" charset="-122"/>
              <a:ea typeface="幼圆" pitchFamily="49" charset="-122"/>
            </a:rPr>
            <a:t>能否独立承担所有风险</a:t>
          </a:r>
          <a:endParaRPr lang="zh-CN" altLang="en-US" sz="1200" dirty="0">
            <a:latin typeface="幼圆" pitchFamily="49" charset="-122"/>
            <a:ea typeface="幼圆" pitchFamily="49" charset="-122"/>
          </a:endParaRPr>
        </a:p>
      </dgm:t>
    </dgm:pt>
    <dgm:pt modelId="{B65C0DC4-C75C-4C93-9946-512F36AE50EF}" cxnId="{0BF1E2F3-CD7F-44C7-AD9F-599A490FD6D1}" type="parTrans">
      <dgm:prSet/>
      <dgm:spPr/>
      <dgm:t>
        <a:bodyPr/>
        <a:lstStyle/>
        <a:p>
          <a:endParaRPr lang="zh-CN" altLang="en-US"/>
        </a:p>
      </dgm:t>
    </dgm:pt>
    <dgm:pt modelId="{196C8D32-5015-4A17-BD86-372ECA57B0C9}" cxnId="{0BF1E2F3-CD7F-44C7-AD9F-599A490FD6D1}" type="sibTrans">
      <dgm:prSet/>
      <dgm:spPr/>
      <dgm:t>
        <a:bodyPr/>
        <a:lstStyle/>
        <a:p>
          <a:endParaRPr lang="zh-CN" altLang="en-US"/>
        </a:p>
      </dgm:t>
    </dgm:pt>
    <dgm:pt modelId="{32DE09EE-7C07-4AA6-844A-139F57DE021B}">
      <dgm:prSet custT="1"/>
      <dgm:spPr/>
      <dgm:t>
        <a:bodyPr/>
        <a:lstStyle/>
        <a:p>
          <a:r>
            <a:rPr lang="zh-CN" altLang="en-US" sz="1200" dirty="0" smtClean="0">
              <a:latin typeface="幼圆" pitchFamily="49" charset="-122"/>
              <a:ea typeface="幼圆" pitchFamily="49" charset="-122"/>
            </a:rPr>
            <a:t>想从合伙人身上获得什么</a:t>
          </a:r>
          <a:endParaRPr lang="zh-CN" altLang="en-US" sz="1200" dirty="0">
            <a:latin typeface="幼圆" pitchFamily="49" charset="-122"/>
            <a:ea typeface="幼圆" pitchFamily="49" charset="-122"/>
          </a:endParaRPr>
        </a:p>
      </dgm:t>
    </dgm:pt>
    <dgm:pt modelId="{C3093826-F0BF-4BC5-AE90-813F72FDA5F2}" cxnId="{D690385F-A54F-4690-8922-F4DF82611FFE}" type="parTrans">
      <dgm:prSet/>
      <dgm:spPr/>
      <dgm:t>
        <a:bodyPr/>
        <a:lstStyle/>
        <a:p>
          <a:endParaRPr lang="zh-CN" altLang="en-US"/>
        </a:p>
      </dgm:t>
    </dgm:pt>
    <dgm:pt modelId="{D0F6C24B-F95D-4B82-BC21-419B782EBA91}" cxnId="{D690385F-A54F-4690-8922-F4DF82611FFE}" type="sibTrans">
      <dgm:prSet/>
      <dgm:spPr/>
      <dgm:t>
        <a:bodyPr/>
        <a:lstStyle/>
        <a:p>
          <a:endParaRPr lang="zh-CN" altLang="en-US"/>
        </a:p>
      </dgm:t>
    </dgm:pt>
    <dgm:pt modelId="{4ED78B9C-0106-40EF-B980-30377C508476}">
      <dgm:prSet phldrT="[文本]" custT="1"/>
      <dgm:spPr/>
      <dgm:t>
        <a:bodyPr/>
        <a:lstStyle/>
        <a:p>
          <a:r>
            <a:rPr lang="zh-CN" altLang="en-US" sz="1400" dirty="0" smtClean="0">
              <a:latin typeface="幼圆" pitchFamily="49" charset="-122"/>
              <a:ea typeface="幼圆" pitchFamily="49" charset="-122"/>
            </a:rPr>
            <a:t>优势互补</a:t>
          </a:r>
          <a:endParaRPr lang="zh-CN" altLang="en-US" sz="1400" dirty="0">
            <a:latin typeface="幼圆" pitchFamily="49" charset="-122"/>
            <a:ea typeface="幼圆" pitchFamily="49" charset="-122"/>
          </a:endParaRPr>
        </a:p>
      </dgm:t>
    </dgm:pt>
    <dgm:pt modelId="{361E9280-582E-4F8A-B037-71FA73EA65B8}" cxnId="{36C57784-E6E2-4721-B839-DE3ED21D8ACB}" type="parTrans">
      <dgm:prSet/>
      <dgm:spPr/>
      <dgm:t>
        <a:bodyPr/>
        <a:lstStyle/>
        <a:p>
          <a:endParaRPr lang="zh-CN" altLang="en-US"/>
        </a:p>
      </dgm:t>
    </dgm:pt>
    <dgm:pt modelId="{2300DC7A-9C68-4F58-8F22-E7490D781C91}" cxnId="{36C57784-E6E2-4721-B839-DE3ED21D8ACB}" type="sibTrans">
      <dgm:prSet/>
      <dgm:spPr/>
      <dgm:t>
        <a:bodyPr/>
        <a:lstStyle/>
        <a:p>
          <a:endParaRPr lang="zh-CN" altLang="en-US"/>
        </a:p>
      </dgm:t>
    </dgm:pt>
    <dgm:pt modelId="{73394EC1-F552-427E-9111-33A75C747E44}">
      <dgm:prSet phldrT="[文本]" custT="1"/>
      <dgm:spPr/>
      <dgm:t>
        <a:bodyPr/>
        <a:lstStyle/>
        <a:p>
          <a:r>
            <a:rPr lang="zh-CN" altLang="en-US" sz="1400" dirty="0" smtClean="0">
              <a:latin typeface="幼圆" pitchFamily="49" charset="-122"/>
              <a:ea typeface="幼圆" pitchFamily="49" charset="-122"/>
            </a:rPr>
            <a:t>德才兼备</a:t>
          </a:r>
          <a:endParaRPr lang="zh-CN" altLang="en-US" sz="1400" dirty="0">
            <a:latin typeface="幼圆" pitchFamily="49" charset="-122"/>
            <a:ea typeface="幼圆" pitchFamily="49" charset="-122"/>
          </a:endParaRPr>
        </a:p>
      </dgm:t>
    </dgm:pt>
    <dgm:pt modelId="{9CEEED16-87EF-427D-9701-E393891E229C}" cxnId="{C0BA6BFE-B74F-4075-8C55-53C01C284553}" type="parTrans">
      <dgm:prSet/>
      <dgm:spPr/>
      <dgm:t>
        <a:bodyPr/>
        <a:lstStyle/>
        <a:p>
          <a:endParaRPr lang="zh-CN" altLang="en-US"/>
        </a:p>
      </dgm:t>
    </dgm:pt>
    <dgm:pt modelId="{C60DD448-4A03-4AC5-BFAD-B47A4CF7BD5A}" cxnId="{C0BA6BFE-B74F-4075-8C55-53C01C284553}" type="sibTrans">
      <dgm:prSet/>
      <dgm:spPr/>
      <dgm:t>
        <a:bodyPr/>
        <a:lstStyle/>
        <a:p>
          <a:endParaRPr lang="zh-CN" altLang="en-US"/>
        </a:p>
      </dgm:t>
    </dgm:pt>
    <dgm:pt modelId="{0BDFF56E-0021-421A-802F-A7C4B7583948}">
      <dgm:prSet phldrT="[文本]" custT="1"/>
      <dgm:spPr/>
      <dgm:t>
        <a:bodyPr/>
        <a:lstStyle/>
        <a:p>
          <a:r>
            <a:rPr lang="zh-CN" altLang="en-US" sz="1400" dirty="0" smtClean="0">
              <a:latin typeface="幼圆" pitchFamily="49" charset="-122"/>
              <a:ea typeface="幼圆" pitchFamily="49" charset="-122"/>
            </a:rPr>
            <a:t>各自的投入比例与利润方式</a:t>
          </a:r>
          <a:endParaRPr lang="zh-CN" altLang="en-US" sz="1400" dirty="0">
            <a:latin typeface="幼圆" pitchFamily="49" charset="-122"/>
            <a:ea typeface="幼圆" pitchFamily="49" charset="-122"/>
          </a:endParaRPr>
        </a:p>
      </dgm:t>
    </dgm:pt>
    <dgm:pt modelId="{1DE2C757-3508-4EE1-85E9-EB0E68C41755}" cxnId="{D10348FA-2593-4478-A063-5FDBC3ED14F3}" type="parTrans">
      <dgm:prSet/>
      <dgm:spPr/>
      <dgm:t>
        <a:bodyPr/>
        <a:lstStyle/>
        <a:p>
          <a:endParaRPr lang="zh-CN" altLang="en-US"/>
        </a:p>
      </dgm:t>
    </dgm:pt>
    <dgm:pt modelId="{43473144-3BEC-43ED-A28F-E09401F662DB}" cxnId="{D10348FA-2593-4478-A063-5FDBC3ED14F3}" type="sibTrans">
      <dgm:prSet/>
      <dgm:spPr/>
      <dgm:t>
        <a:bodyPr/>
        <a:lstStyle/>
        <a:p>
          <a:endParaRPr lang="zh-CN" altLang="en-US"/>
        </a:p>
      </dgm:t>
    </dgm:pt>
    <dgm:pt modelId="{079F768F-BC92-4DA3-969B-01DEE16DE001}">
      <dgm:prSet phldrT="[文本]" custT="1"/>
      <dgm:spPr/>
      <dgm:t>
        <a:bodyPr/>
        <a:lstStyle/>
        <a:p>
          <a:r>
            <a:rPr lang="zh-CN" altLang="en-US" sz="1400" dirty="0" smtClean="0">
              <a:latin typeface="幼圆" pitchFamily="49" charset="-122"/>
              <a:ea typeface="幼圆" pitchFamily="49" charset="-122"/>
            </a:rPr>
            <a:t>退出方式</a:t>
          </a:r>
          <a:endParaRPr lang="zh-CN" altLang="en-US" sz="1400" dirty="0">
            <a:latin typeface="幼圆" pitchFamily="49" charset="-122"/>
            <a:ea typeface="幼圆" pitchFamily="49" charset="-122"/>
          </a:endParaRPr>
        </a:p>
      </dgm:t>
    </dgm:pt>
    <dgm:pt modelId="{F3CECD4E-4ECF-4727-9CAB-E9C2722438B8}" cxnId="{7FA838FE-4ABD-472E-A1F0-A8C47FAC7D4D}" type="parTrans">
      <dgm:prSet/>
      <dgm:spPr/>
      <dgm:t>
        <a:bodyPr/>
        <a:lstStyle/>
        <a:p>
          <a:endParaRPr lang="zh-CN" altLang="en-US"/>
        </a:p>
      </dgm:t>
    </dgm:pt>
    <dgm:pt modelId="{26F84E05-F8C4-46E5-8CAF-41FA4BADE37C}" cxnId="{7FA838FE-4ABD-472E-A1F0-A8C47FAC7D4D}" type="sibTrans">
      <dgm:prSet/>
      <dgm:spPr/>
      <dgm:t>
        <a:bodyPr/>
        <a:lstStyle/>
        <a:p>
          <a:endParaRPr lang="zh-CN" altLang="en-US"/>
        </a:p>
      </dgm:t>
    </dgm:pt>
    <dgm:pt modelId="{34679D33-5108-49A9-9A10-1367BCB19FAD}">
      <dgm:prSet phldrT="[文本]" custT="1"/>
      <dgm:spPr/>
      <dgm:t>
        <a:bodyPr/>
        <a:lstStyle/>
        <a:p>
          <a:r>
            <a:rPr lang="zh-CN" altLang="en-US" sz="1400" dirty="0" smtClean="0">
              <a:latin typeface="幼圆" pitchFamily="49" charset="-122"/>
              <a:ea typeface="幼圆" pitchFamily="49" charset="-122"/>
            </a:rPr>
            <a:t>坦诚沟通</a:t>
          </a:r>
          <a:endParaRPr lang="zh-CN" altLang="en-US" sz="1400" dirty="0">
            <a:latin typeface="幼圆" pitchFamily="49" charset="-122"/>
            <a:ea typeface="幼圆" pitchFamily="49" charset="-122"/>
          </a:endParaRPr>
        </a:p>
      </dgm:t>
    </dgm:pt>
    <dgm:pt modelId="{92E9A4F1-479E-4C22-B272-6DF73631C53D}" cxnId="{ABC1F0E4-B9E8-4241-AAD4-FEC38E54BCEA}" type="parTrans">
      <dgm:prSet/>
      <dgm:spPr/>
      <dgm:t>
        <a:bodyPr/>
        <a:lstStyle/>
        <a:p>
          <a:endParaRPr lang="zh-CN" altLang="en-US"/>
        </a:p>
      </dgm:t>
    </dgm:pt>
    <dgm:pt modelId="{C5E8BAF3-70BB-4922-9C40-68D5451DD311}" cxnId="{ABC1F0E4-B9E8-4241-AAD4-FEC38E54BCEA}" type="sibTrans">
      <dgm:prSet/>
      <dgm:spPr/>
      <dgm:t>
        <a:bodyPr/>
        <a:lstStyle/>
        <a:p>
          <a:endParaRPr lang="zh-CN" altLang="en-US"/>
        </a:p>
      </dgm:t>
    </dgm:pt>
    <dgm:pt modelId="{CBE799F3-0BFF-4CA4-B809-CDE5D09C5881}">
      <dgm:prSet phldrT="[文本]" custT="1"/>
      <dgm:spPr/>
      <dgm:t>
        <a:bodyPr/>
        <a:lstStyle/>
        <a:p>
          <a:r>
            <a:rPr lang="zh-CN" altLang="en-US" sz="1400" dirty="0" smtClean="0">
              <a:latin typeface="幼圆" pitchFamily="49" charset="-122"/>
              <a:ea typeface="幼圆" pitchFamily="49" charset="-122"/>
            </a:rPr>
            <a:t>摩擦预防</a:t>
          </a:r>
          <a:endParaRPr lang="zh-CN" altLang="en-US" sz="1400" dirty="0">
            <a:latin typeface="幼圆" pitchFamily="49" charset="-122"/>
            <a:ea typeface="幼圆" pitchFamily="49" charset="-122"/>
          </a:endParaRPr>
        </a:p>
      </dgm:t>
    </dgm:pt>
    <dgm:pt modelId="{09BA6FE0-81D3-46B9-AA9B-51ABCD43D4A2}" cxnId="{B1314311-CC4A-4E91-8A8F-D3AF11006011}" type="parTrans">
      <dgm:prSet/>
      <dgm:spPr/>
      <dgm:t>
        <a:bodyPr/>
        <a:lstStyle/>
        <a:p>
          <a:endParaRPr lang="zh-CN" altLang="en-US"/>
        </a:p>
      </dgm:t>
    </dgm:pt>
    <dgm:pt modelId="{6AF8F110-816F-4F03-A2F5-83B7242D8350}" cxnId="{B1314311-CC4A-4E91-8A8F-D3AF11006011}" type="sibTrans">
      <dgm:prSet/>
      <dgm:spPr/>
      <dgm:t>
        <a:bodyPr/>
        <a:lstStyle/>
        <a:p>
          <a:endParaRPr lang="zh-CN" altLang="en-US"/>
        </a:p>
      </dgm:t>
    </dgm:pt>
    <dgm:pt modelId="{D02918EB-A07A-4185-BC7D-014475F02D0D}" type="pres">
      <dgm:prSet presAssocID="{E3A4BD9E-E30D-4F26-97DC-4E8257A6299C}" presName="Name0" presStyleCnt="0">
        <dgm:presLayoutVars>
          <dgm:dir/>
          <dgm:animLvl val="lvl"/>
          <dgm:resizeHandles val="exact"/>
        </dgm:presLayoutVars>
      </dgm:prSet>
      <dgm:spPr/>
      <dgm:t>
        <a:bodyPr/>
        <a:lstStyle/>
        <a:p>
          <a:endParaRPr lang="zh-CN" altLang="en-US"/>
        </a:p>
      </dgm:t>
    </dgm:pt>
    <dgm:pt modelId="{22DC471D-67FB-4D8E-90F2-132C8125AF30}" type="pres">
      <dgm:prSet presAssocID="{E3A4BD9E-E30D-4F26-97DC-4E8257A6299C}" presName="tSp" presStyleCnt="0"/>
      <dgm:spPr/>
      <dgm:t>
        <a:bodyPr/>
        <a:lstStyle/>
        <a:p>
          <a:endParaRPr lang="zh-CN" altLang="en-US"/>
        </a:p>
      </dgm:t>
    </dgm:pt>
    <dgm:pt modelId="{DDB2215D-48CB-4DF7-99E4-B8BFE7C886A2}" type="pres">
      <dgm:prSet presAssocID="{E3A4BD9E-E30D-4F26-97DC-4E8257A6299C}" presName="bSp" presStyleCnt="0"/>
      <dgm:spPr/>
      <dgm:t>
        <a:bodyPr/>
        <a:lstStyle/>
        <a:p>
          <a:endParaRPr lang="zh-CN" altLang="en-US"/>
        </a:p>
      </dgm:t>
    </dgm:pt>
    <dgm:pt modelId="{4C97C51C-DF9C-4C96-9D30-CD7120E8D6DC}" type="pres">
      <dgm:prSet presAssocID="{E3A4BD9E-E30D-4F26-97DC-4E8257A6299C}" presName="process" presStyleCnt="0"/>
      <dgm:spPr/>
      <dgm:t>
        <a:bodyPr/>
        <a:lstStyle/>
        <a:p>
          <a:endParaRPr lang="zh-CN" altLang="en-US"/>
        </a:p>
      </dgm:t>
    </dgm:pt>
    <dgm:pt modelId="{8BD35D48-1950-4E32-AE1C-730F56ED1B83}" type="pres">
      <dgm:prSet presAssocID="{425B2291-E1F9-4F6D-9A37-5390181C3C32}" presName="composite1" presStyleCnt="0"/>
      <dgm:spPr/>
      <dgm:t>
        <a:bodyPr/>
        <a:lstStyle/>
        <a:p>
          <a:endParaRPr lang="zh-CN" altLang="en-US"/>
        </a:p>
      </dgm:t>
    </dgm:pt>
    <dgm:pt modelId="{B9D8D957-119F-4F19-A9E2-1D73A026DCB0}" type="pres">
      <dgm:prSet presAssocID="{425B2291-E1F9-4F6D-9A37-5390181C3C32}" presName="dummyNode1" presStyleLbl="node1" presStyleIdx="0" presStyleCnt="4"/>
      <dgm:spPr/>
      <dgm:t>
        <a:bodyPr/>
        <a:lstStyle/>
        <a:p>
          <a:endParaRPr lang="zh-CN" altLang="en-US"/>
        </a:p>
      </dgm:t>
    </dgm:pt>
    <dgm:pt modelId="{D8E40057-D77B-4045-A84F-0F5DAF1A852B}" type="pres">
      <dgm:prSet presAssocID="{425B2291-E1F9-4F6D-9A37-5390181C3C32}" presName="childNode1" presStyleLbl="bgAcc1" presStyleIdx="0" presStyleCnt="4">
        <dgm:presLayoutVars>
          <dgm:bulletEnabled val="1"/>
        </dgm:presLayoutVars>
      </dgm:prSet>
      <dgm:spPr/>
      <dgm:t>
        <a:bodyPr/>
        <a:lstStyle/>
        <a:p>
          <a:endParaRPr lang="zh-CN" altLang="en-US"/>
        </a:p>
      </dgm:t>
    </dgm:pt>
    <dgm:pt modelId="{01BF53F9-E5D3-467A-86BA-2082C82B912E}" type="pres">
      <dgm:prSet presAssocID="{425B2291-E1F9-4F6D-9A37-5390181C3C32}" presName="childNode1tx" presStyleLbl="bgAcc1" presStyleIdx="0" presStyleCnt="4">
        <dgm:presLayoutVars>
          <dgm:bulletEnabled val="1"/>
        </dgm:presLayoutVars>
      </dgm:prSet>
      <dgm:spPr/>
      <dgm:t>
        <a:bodyPr/>
        <a:lstStyle/>
        <a:p>
          <a:endParaRPr lang="zh-CN" altLang="en-US"/>
        </a:p>
      </dgm:t>
    </dgm:pt>
    <dgm:pt modelId="{171A5D66-D8C5-46F1-B2F5-7A0FDE651323}" type="pres">
      <dgm:prSet presAssocID="{425B2291-E1F9-4F6D-9A37-5390181C3C32}" presName="parentNode1" presStyleLbl="node1" presStyleIdx="0" presStyleCnt="4">
        <dgm:presLayoutVars>
          <dgm:chMax val="1"/>
          <dgm:bulletEnabled val="1"/>
        </dgm:presLayoutVars>
      </dgm:prSet>
      <dgm:spPr/>
      <dgm:t>
        <a:bodyPr/>
        <a:lstStyle/>
        <a:p>
          <a:endParaRPr lang="zh-CN" altLang="en-US"/>
        </a:p>
      </dgm:t>
    </dgm:pt>
    <dgm:pt modelId="{BFFCB90C-CF00-4930-9E52-273F0AE5CE9E}" type="pres">
      <dgm:prSet presAssocID="{425B2291-E1F9-4F6D-9A37-5390181C3C32}" presName="connSite1" presStyleCnt="0"/>
      <dgm:spPr/>
      <dgm:t>
        <a:bodyPr/>
        <a:lstStyle/>
        <a:p>
          <a:endParaRPr lang="zh-CN" altLang="en-US"/>
        </a:p>
      </dgm:t>
    </dgm:pt>
    <dgm:pt modelId="{01CD4DF0-8707-4C27-9AFF-59F4BF85413D}" type="pres">
      <dgm:prSet presAssocID="{85097D3E-E101-4395-851E-DF5DEBE95C8A}" presName="Name9" presStyleLbl="sibTrans2D1" presStyleIdx="0" presStyleCnt="3"/>
      <dgm:spPr/>
      <dgm:t>
        <a:bodyPr/>
        <a:lstStyle/>
        <a:p>
          <a:endParaRPr lang="zh-CN" altLang="en-US"/>
        </a:p>
      </dgm:t>
    </dgm:pt>
    <dgm:pt modelId="{E8853F78-19A2-4C8C-A5A2-EDF3EDB944D2}" type="pres">
      <dgm:prSet presAssocID="{87797FAF-5060-4012-96BE-6F640D2EE391}" presName="composite2" presStyleCnt="0"/>
      <dgm:spPr/>
      <dgm:t>
        <a:bodyPr/>
        <a:lstStyle/>
        <a:p>
          <a:endParaRPr lang="zh-CN" altLang="en-US"/>
        </a:p>
      </dgm:t>
    </dgm:pt>
    <dgm:pt modelId="{9D845424-5575-4867-A6FB-E14D6547728D}" type="pres">
      <dgm:prSet presAssocID="{87797FAF-5060-4012-96BE-6F640D2EE391}" presName="dummyNode2" presStyleLbl="node1" presStyleIdx="0" presStyleCnt="4"/>
      <dgm:spPr/>
      <dgm:t>
        <a:bodyPr/>
        <a:lstStyle/>
        <a:p>
          <a:endParaRPr lang="zh-CN" altLang="en-US"/>
        </a:p>
      </dgm:t>
    </dgm:pt>
    <dgm:pt modelId="{73A4D111-6E09-4BB1-8FA8-837541FBD10F}" type="pres">
      <dgm:prSet presAssocID="{87797FAF-5060-4012-96BE-6F640D2EE391}" presName="childNode2" presStyleLbl="bgAcc1" presStyleIdx="1" presStyleCnt="4">
        <dgm:presLayoutVars>
          <dgm:bulletEnabled val="1"/>
        </dgm:presLayoutVars>
      </dgm:prSet>
      <dgm:spPr/>
      <dgm:t>
        <a:bodyPr/>
        <a:lstStyle/>
        <a:p>
          <a:endParaRPr lang="zh-CN" altLang="en-US"/>
        </a:p>
      </dgm:t>
    </dgm:pt>
    <dgm:pt modelId="{032544B2-C9B3-45CA-8902-73669C46C1C9}" type="pres">
      <dgm:prSet presAssocID="{87797FAF-5060-4012-96BE-6F640D2EE391}" presName="childNode2tx" presStyleLbl="bgAcc1" presStyleIdx="1" presStyleCnt="4">
        <dgm:presLayoutVars>
          <dgm:bulletEnabled val="1"/>
        </dgm:presLayoutVars>
      </dgm:prSet>
      <dgm:spPr/>
      <dgm:t>
        <a:bodyPr/>
        <a:lstStyle/>
        <a:p>
          <a:endParaRPr lang="zh-CN" altLang="en-US"/>
        </a:p>
      </dgm:t>
    </dgm:pt>
    <dgm:pt modelId="{8B8AB1C6-C84E-4F90-8809-385A2B0862FA}" type="pres">
      <dgm:prSet presAssocID="{87797FAF-5060-4012-96BE-6F640D2EE391}" presName="parentNode2" presStyleLbl="node1" presStyleIdx="1" presStyleCnt="4">
        <dgm:presLayoutVars>
          <dgm:chMax val="0"/>
          <dgm:bulletEnabled val="1"/>
        </dgm:presLayoutVars>
      </dgm:prSet>
      <dgm:spPr/>
      <dgm:t>
        <a:bodyPr/>
        <a:lstStyle/>
        <a:p>
          <a:endParaRPr lang="zh-CN" altLang="en-US"/>
        </a:p>
      </dgm:t>
    </dgm:pt>
    <dgm:pt modelId="{7228A423-8002-4407-A4CB-EEDF1F3FEA99}" type="pres">
      <dgm:prSet presAssocID="{87797FAF-5060-4012-96BE-6F640D2EE391}" presName="connSite2" presStyleCnt="0"/>
      <dgm:spPr/>
      <dgm:t>
        <a:bodyPr/>
        <a:lstStyle/>
        <a:p>
          <a:endParaRPr lang="zh-CN" altLang="en-US"/>
        </a:p>
      </dgm:t>
    </dgm:pt>
    <dgm:pt modelId="{661FCCA6-F07E-482C-A37A-555DB843D797}" type="pres">
      <dgm:prSet presAssocID="{A42AF117-8653-400E-8D6C-0D9A91F68FE9}" presName="Name18" presStyleLbl="sibTrans2D1" presStyleIdx="1" presStyleCnt="3"/>
      <dgm:spPr/>
      <dgm:t>
        <a:bodyPr/>
        <a:lstStyle/>
        <a:p>
          <a:endParaRPr lang="zh-CN" altLang="en-US"/>
        </a:p>
      </dgm:t>
    </dgm:pt>
    <dgm:pt modelId="{9040727F-9702-4186-9A1C-25930EF5BC30}" type="pres">
      <dgm:prSet presAssocID="{D7F6A1DD-B8A6-440F-A64F-834D5A202082}" presName="composite1" presStyleCnt="0"/>
      <dgm:spPr/>
      <dgm:t>
        <a:bodyPr/>
        <a:lstStyle/>
        <a:p>
          <a:endParaRPr lang="zh-CN" altLang="en-US"/>
        </a:p>
      </dgm:t>
    </dgm:pt>
    <dgm:pt modelId="{9EDF9374-3465-4D4C-A308-838E0E8B1369}" type="pres">
      <dgm:prSet presAssocID="{D7F6A1DD-B8A6-440F-A64F-834D5A202082}" presName="dummyNode1" presStyleLbl="node1" presStyleIdx="1" presStyleCnt="4"/>
      <dgm:spPr/>
      <dgm:t>
        <a:bodyPr/>
        <a:lstStyle/>
        <a:p>
          <a:endParaRPr lang="zh-CN" altLang="en-US"/>
        </a:p>
      </dgm:t>
    </dgm:pt>
    <dgm:pt modelId="{79842571-3960-431B-8F8A-9A23D5321951}" type="pres">
      <dgm:prSet presAssocID="{D7F6A1DD-B8A6-440F-A64F-834D5A202082}" presName="childNode1" presStyleLbl="bgAcc1" presStyleIdx="2" presStyleCnt="4">
        <dgm:presLayoutVars>
          <dgm:bulletEnabled val="1"/>
        </dgm:presLayoutVars>
      </dgm:prSet>
      <dgm:spPr/>
      <dgm:t>
        <a:bodyPr/>
        <a:lstStyle/>
        <a:p>
          <a:endParaRPr lang="zh-CN" altLang="en-US"/>
        </a:p>
      </dgm:t>
    </dgm:pt>
    <dgm:pt modelId="{CFA0B2A1-BCC8-415B-8DD7-67EA51D02371}" type="pres">
      <dgm:prSet presAssocID="{D7F6A1DD-B8A6-440F-A64F-834D5A202082}" presName="childNode1tx" presStyleLbl="bgAcc1" presStyleIdx="2" presStyleCnt="4">
        <dgm:presLayoutVars>
          <dgm:bulletEnabled val="1"/>
        </dgm:presLayoutVars>
      </dgm:prSet>
      <dgm:spPr/>
      <dgm:t>
        <a:bodyPr/>
        <a:lstStyle/>
        <a:p>
          <a:endParaRPr lang="zh-CN" altLang="en-US"/>
        </a:p>
      </dgm:t>
    </dgm:pt>
    <dgm:pt modelId="{5443B33A-312A-493A-A6DE-7991D5BA68B6}" type="pres">
      <dgm:prSet presAssocID="{D7F6A1DD-B8A6-440F-A64F-834D5A202082}" presName="parentNode1" presStyleLbl="node1" presStyleIdx="2" presStyleCnt="4">
        <dgm:presLayoutVars>
          <dgm:chMax val="1"/>
          <dgm:bulletEnabled val="1"/>
        </dgm:presLayoutVars>
      </dgm:prSet>
      <dgm:spPr/>
      <dgm:t>
        <a:bodyPr/>
        <a:lstStyle/>
        <a:p>
          <a:endParaRPr lang="zh-CN" altLang="en-US"/>
        </a:p>
      </dgm:t>
    </dgm:pt>
    <dgm:pt modelId="{BAADEEE2-64AA-4173-AC0C-37A7EF3C773E}" type="pres">
      <dgm:prSet presAssocID="{D7F6A1DD-B8A6-440F-A64F-834D5A202082}" presName="connSite1" presStyleCnt="0"/>
      <dgm:spPr/>
      <dgm:t>
        <a:bodyPr/>
        <a:lstStyle/>
        <a:p>
          <a:endParaRPr lang="zh-CN" altLang="en-US"/>
        </a:p>
      </dgm:t>
    </dgm:pt>
    <dgm:pt modelId="{8E5DD897-A5E9-4127-B4F5-4AF665D71EDE}" type="pres">
      <dgm:prSet presAssocID="{EBCFD63D-F847-4A61-A85D-9793689BC5B8}" presName="Name9" presStyleLbl="sibTrans2D1" presStyleIdx="2" presStyleCnt="3"/>
      <dgm:spPr/>
      <dgm:t>
        <a:bodyPr/>
        <a:lstStyle/>
        <a:p>
          <a:endParaRPr lang="zh-CN" altLang="en-US"/>
        </a:p>
      </dgm:t>
    </dgm:pt>
    <dgm:pt modelId="{A26C06F8-B29D-4384-AB1F-6290F654098F}" type="pres">
      <dgm:prSet presAssocID="{8EE21933-A0F6-4359-A6F1-2D1CA402C78B}" presName="composite2" presStyleCnt="0"/>
      <dgm:spPr/>
      <dgm:t>
        <a:bodyPr/>
        <a:lstStyle/>
        <a:p>
          <a:endParaRPr lang="zh-CN" altLang="en-US"/>
        </a:p>
      </dgm:t>
    </dgm:pt>
    <dgm:pt modelId="{8EE8225C-7D55-422B-AC0C-E76A6C00D3AE}" type="pres">
      <dgm:prSet presAssocID="{8EE21933-A0F6-4359-A6F1-2D1CA402C78B}" presName="dummyNode2" presStyleLbl="node1" presStyleIdx="2" presStyleCnt="4"/>
      <dgm:spPr/>
      <dgm:t>
        <a:bodyPr/>
        <a:lstStyle/>
        <a:p>
          <a:endParaRPr lang="zh-CN" altLang="en-US"/>
        </a:p>
      </dgm:t>
    </dgm:pt>
    <dgm:pt modelId="{769C28FB-7779-4BB9-97E2-C2F2DD81FB84}" type="pres">
      <dgm:prSet presAssocID="{8EE21933-A0F6-4359-A6F1-2D1CA402C78B}" presName="childNode2" presStyleLbl="bgAcc1" presStyleIdx="3" presStyleCnt="4">
        <dgm:presLayoutVars>
          <dgm:bulletEnabled val="1"/>
        </dgm:presLayoutVars>
      </dgm:prSet>
      <dgm:spPr/>
      <dgm:t>
        <a:bodyPr/>
        <a:lstStyle/>
        <a:p>
          <a:endParaRPr lang="zh-CN" altLang="en-US"/>
        </a:p>
      </dgm:t>
    </dgm:pt>
    <dgm:pt modelId="{12654BC3-A40C-46B0-9F5D-1C6B27D6E49D}" type="pres">
      <dgm:prSet presAssocID="{8EE21933-A0F6-4359-A6F1-2D1CA402C78B}" presName="childNode2tx" presStyleLbl="bgAcc1" presStyleIdx="3" presStyleCnt="4">
        <dgm:presLayoutVars>
          <dgm:bulletEnabled val="1"/>
        </dgm:presLayoutVars>
      </dgm:prSet>
      <dgm:spPr/>
      <dgm:t>
        <a:bodyPr/>
        <a:lstStyle/>
        <a:p>
          <a:endParaRPr lang="zh-CN" altLang="en-US"/>
        </a:p>
      </dgm:t>
    </dgm:pt>
    <dgm:pt modelId="{310A9E4B-B66D-4C76-B387-5E47EFFA182C}" type="pres">
      <dgm:prSet presAssocID="{8EE21933-A0F6-4359-A6F1-2D1CA402C78B}" presName="parentNode2" presStyleLbl="node1" presStyleIdx="3" presStyleCnt="4">
        <dgm:presLayoutVars>
          <dgm:chMax val="0"/>
          <dgm:bulletEnabled val="1"/>
        </dgm:presLayoutVars>
      </dgm:prSet>
      <dgm:spPr/>
      <dgm:t>
        <a:bodyPr/>
        <a:lstStyle/>
        <a:p>
          <a:endParaRPr lang="zh-CN" altLang="en-US"/>
        </a:p>
      </dgm:t>
    </dgm:pt>
    <dgm:pt modelId="{0524AED7-4E75-4EC1-97A0-2E2C977F7E07}" type="pres">
      <dgm:prSet presAssocID="{8EE21933-A0F6-4359-A6F1-2D1CA402C78B}" presName="connSite2" presStyleCnt="0"/>
      <dgm:spPr/>
      <dgm:t>
        <a:bodyPr/>
        <a:lstStyle/>
        <a:p>
          <a:endParaRPr lang="zh-CN" altLang="en-US"/>
        </a:p>
      </dgm:t>
    </dgm:pt>
  </dgm:ptLst>
  <dgm:cxnLst>
    <dgm:cxn modelId="{D10348FA-2593-4478-A063-5FDBC3ED14F3}" srcId="{D7F6A1DD-B8A6-440F-A64F-834D5A202082}" destId="{0BDFF56E-0021-421A-802F-A7C4B7583948}" srcOrd="1" destOrd="0" parTransId="{1DE2C757-3508-4EE1-85E9-EB0E68C41755}" sibTransId="{43473144-3BEC-43ED-A28F-E09401F662DB}"/>
    <dgm:cxn modelId="{F355A355-E15E-4192-B6C9-426426B63CA6}" type="presOf" srcId="{079F768F-BC92-4DA3-969B-01DEE16DE001}" destId="{79842571-3960-431B-8F8A-9A23D5321951}" srcOrd="0" destOrd="2" presId="urn:microsoft.com/office/officeart/2005/8/layout/hProcess4"/>
    <dgm:cxn modelId="{E5B38548-00A4-445F-B925-803B228B25CF}" type="presOf" srcId="{0BDFF56E-0021-421A-802F-A7C4B7583948}" destId="{79842571-3960-431B-8F8A-9A23D5321951}" srcOrd="0" destOrd="1" presId="urn:microsoft.com/office/officeart/2005/8/layout/hProcess4"/>
    <dgm:cxn modelId="{A79A3D3E-FF2A-4A52-B26D-0C833F9067DB}" type="presOf" srcId="{E3A4BD9E-E30D-4F26-97DC-4E8257A6299C}" destId="{D02918EB-A07A-4185-BC7D-014475F02D0D}" srcOrd="0" destOrd="0" presId="urn:microsoft.com/office/officeart/2005/8/layout/hProcess4"/>
    <dgm:cxn modelId="{3C91B55D-1088-447B-AB13-1CB773962960}" srcId="{E3A4BD9E-E30D-4F26-97DC-4E8257A6299C}" destId="{87797FAF-5060-4012-96BE-6F640D2EE391}" srcOrd="1" destOrd="0" parTransId="{E36C633D-3C36-4594-9038-C10386771065}" sibTransId="{A42AF117-8653-400E-8D6C-0D9A91F68FE9}"/>
    <dgm:cxn modelId="{B1314311-CC4A-4E91-8A8F-D3AF11006011}" srcId="{8EE21933-A0F6-4359-A6F1-2D1CA402C78B}" destId="{CBE799F3-0BFF-4CA4-B809-CDE5D09C5881}" srcOrd="2" destOrd="0" parTransId="{09BA6FE0-81D3-46B9-AA9B-51ABCD43D4A2}" sibTransId="{6AF8F110-816F-4F03-A2F5-83B7242D8350}"/>
    <dgm:cxn modelId="{B46C0EDF-1700-4FDD-8C86-05F2D2B868B1}" srcId="{E3A4BD9E-E30D-4F26-97DC-4E8257A6299C}" destId="{D7F6A1DD-B8A6-440F-A64F-834D5A202082}" srcOrd="2" destOrd="0" parTransId="{B588B87A-EC52-4AD0-BEE8-006C555F9A78}" sibTransId="{EBCFD63D-F847-4A61-A85D-9793689BC5B8}"/>
    <dgm:cxn modelId="{4588C4B7-B7B9-4E27-AD63-231438BB5D83}" type="presOf" srcId="{4ED78B9C-0106-40EF-B980-30377C508476}" destId="{032544B2-C9B3-45CA-8902-73669C46C1C9}" srcOrd="1" destOrd="1" presId="urn:microsoft.com/office/officeart/2005/8/layout/hProcess4"/>
    <dgm:cxn modelId="{4B9D357D-5A33-46AA-AC54-1F5F3838A9FE}" type="presOf" srcId="{73394EC1-F552-427E-9111-33A75C747E44}" destId="{032544B2-C9B3-45CA-8902-73669C46C1C9}" srcOrd="1" destOrd="2" presId="urn:microsoft.com/office/officeart/2005/8/layout/hProcess4"/>
    <dgm:cxn modelId="{6CB0D82A-D24B-472C-AD82-85B4C7785CCC}" type="presOf" srcId="{4ED78B9C-0106-40EF-B980-30377C508476}" destId="{73A4D111-6E09-4BB1-8FA8-837541FBD10F}" srcOrd="0" destOrd="1" presId="urn:microsoft.com/office/officeart/2005/8/layout/hProcess4"/>
    <dgm:cxn modelId="{47946D84-6D2A-4A05-B633-7BFD6747E457}" type="presOf" srcId="{87797FAF-5060-4012-96BE-6F640D2EE391}" destId="{8B8AB1C6-C84E-4F90-8809-385A2B0862FA}" srcOrd="0" destOrd="0" presId="urn:microsoft.com/office/officeart/2005/8/layout/hProcess4"/>
    <dgm:cxn modelId="{F068E283-54E6-4C96-A444-1B4B6B3A6C02}" type="presOf" srcId="{CBE799F3-0BFF-4CA4-B809-CDE5D09C5881}" destId="{12654BC3-A40C-46B0-9F5D-1C6B27D6E49D}" srcOrd="1" destOrd="2" presId="urn:microsoft.com/office/officeart/2005/8/layout/hProcess4"/>
    <dgm:cxn modelId="{A4B9201E-A537-409F-833F-307EA0A14617}" srcId="{E3A4BD9E-E30D-4F26-97DC-4E8257A6299C}" destId="{8EE21933-A0F6-4359-A6F1-2D1CA402C78B}" srcOrd="3" destOrd="0" parTransId="{D1F27758-5144-4A9E-8613-496BE3AFC7E1}" sibTransId="{C3ABF1BE-69CC-4777-B48F-AE3A0C1228DD}"/>
    <dgm:cxn modelId="{3A31ADB1-D994-4174-8B39-F955BC236B97}" type="presOf" srcId="{0BDFF56E-0021-421A-802F-A7C4B7583948}" destId="{CFA0B2A1-BCC8-415B-8DD7-67EA51D02371}" srcOrd="1" destOrd="1" presId="urn:microsoft.com/office/officeart/2005/8/layout/hProcess4"/>
    <dgm:cxn modelId="{7FA838FE-4ABD-472E-A1F0-A8C47FAC7D4D}" srcId="{D7F6A1DD-B8A6-440F-A64F-834D5A202082}" destId="{079F768F-BC92-4DA3-969B-01DEE16DE001}" srcOrd="2" destOrd="0" parTransId="{F3CECD4E-4ECF-4727-9CAB-E9C2722438B8}" sibTransId="{26F84E05-F8C4-46E5-8CAF-41FA4BADE37C}"/>
    <dgm:cxn modelId="{7FFE37D9-C55F-4A26-A51A-8F91D00AA19C}" type="presOf" srcId="{C105385C-1B26-4A90-81FF-685645D72B59}" destId="{73A4D111-6E09-4BB1-8FA8-837541FBD10F}" srcOrd="0" destOrd="0" presId="urn:microsoft.com/office/officeart/2005/8/layout/hProcess4"/>
    <dgm:cxn modelId="{46BBBEDF-5897-4320-8430-DA62651EB362}" type="presOf" srcId="{EBCFD63D-F847-4A61-A85D-9793689BC5B8}" destId="{8E5DD897-A5E9-4127-B4F5-4AF665D71EDE}" srcOrd="0" destOrd="0" presId="urn:microsoft.com/office/officeart/2005/8/layout/hProcess4"/>
    <dgm:cxn modelId="{4A5C9EEA-5755-47F1-A9BD-0DB592C7BD25}" type="presOf" srcId="{2729AC37-B429-4EA9-8CF5-CC3811A54E84}" destId="{12654BC3-A40C-46B0-9F5D-1C6B27D6E49D}" srcOrd="1" destOrd="0" presId="urn:microsoft.com/office/officeart/2005/8/layout/hProcess4"/>
    <dgm:cxn modelId="{2943D0F5-BCCB-4CC6-896A-3765B650F76E}" type="presOf" srcId="{A42AF117-8653-400E-8D6C-0D9A91F68FE9}" destId="{661FCCA6-F07E-482C-A37A-555DB843D797}" srcOrd="0" destOrd="0" presId="urn:microsoft.com/office/officeart/2005/8/layout/hProcess4"/>
    <dgm:cxn modelId="{A2AC3B00-EDC0-41B2-81AB-AA0B87262E94}" type="presOf" srcId="{34679D33-5108-49A9-9A10-1367BCB19FAD}" destId="{12654BC3-A40C-46B0-9F5D-1C6B27D6E49D}" srcOrd="1" destOrd="1" presId="urn:microsoft.com/office/officeart/2005/8/layout/hProcess4"/>
    <dgm:cxn modelId="{07917AEA-F36D-46C1-92BD-8120F03BFF59}" type="presOf" srcId="{079F768F-BC92-4DA3-969B-01DEE16DE001}" destId="{CFA0B2A1-BCC8-415B-8DD7-67EA51D02371}" srcOrd="1" destOrd="2" presId="urn:microsoft.com/office/officeart/2005/8/layout/hProcess4"/>
    <dgm:cxn modelId="{9E103D4E-2C0F-4590-A5FF-28D7B7F47850}" type="presOf" srcId="{22CAC953-FA51-48E7-8E7B-60F997733BE7}" destId="{01BF53F9-E5D3-467A-86BA-2082C82B912E}" srcOrd="1" destOrd="0" presId="urn:microsoft.com/office/officeart/2005/8/layout/hProcess4"/>
    <dgm:cxn modelId="{ABC1F0E4-B9E8-4241-AAD4-FEC38E54BCEA}" srcId="{8EE21933-A0F6-4359-A6F1-2D1CA402C78B}" destId="{34679D33-5108-49A9-9A10-1367BCB19FAD}" srcOrd="1" destOrd="0" parTransId="{92E9A4F1-479E-4C22-B272-6DF73631C53D}" sibTransId="{C5E8BAF3-70BB-4922-9C40-68D5451DD311}"/>
    <dgm:cxn modelId="{0261F236-FDB5-49DA-8CE7-82AC14520B95}" srcId="{D7F6A1DD-B8A6-440F-A64F-834D5A202082}" destId="{D3717B6A-5BDF-4246-9134-D02232F02412}" srcOrd="0" destOrd="0" parTransId="{AB1B9975-87B4-4A28-A119-B5484A7CB5FF}" sibTransId="{8F6478BA-5A62-4FC2-A708-E02DFDD69694}"/>
    <dgm:cxn modelId="{3DFC25FF-26BF-40E5-8452-709D3CADCF49}" srcId="{87797FAF-5060-4012-96BE-6F640D2EE391}" destId="{C105385C-1B26-4A90-81FF-685645D72B59}" srcOrd="0" destOrd="0" parTransId="{2A99854A-978F-41A0-B3E6-CDD644CC8EF3}" sibTransId="{CD7C0497-C2D3-4779-BE06-E4831D85FFB4}"/>
    <dgm:cxn modelId="{A7D65C4C-B714-4800-9CE6-0902F48E3662}" type="presOf" srcId="{32DE09EE-7C07-4AA6-844A-139F57DE021B}" destId="{D8E40057-D77B-4045-A84F-0F5DAF1A852B}" srcOrd="0" destOrd="1" presId="urn:microsoft.com/office/officeart/2005/8/layout/hProcess4"/>
    <dgm:cxn modelId="{256668CC-004E-45F6-8931-EF2A43A9037D}" type="presOf" srcId="{C105385C-1B26-4A90-81FF-685645D72B59}" destId="{032544B2-C9B3-45CA-8902-73669C46C1C9}" srcOrd="1" destOrd="0" presId="urn:microsoft.com/office/officeart/2005/8/layout/hProcess4"/>
    <dgm:cxn modelId="{008C5D69-5853-4B90-988C-4E4BBE24FA47}" type="presOf" srcId="{D3717B6A-5BDF-4246-9134-D02232F02412}" destId="{79842571-3960-431B-8F8A-9A23D5321951}" srcOrd="0" destOrd="0" presId="urn:microsoft.com/office/officeart/2005/8/layout/hProcess4"/>
    <dgm:cxn modelId="{89744193-47E7-4537-8364-4EC7D3532653}" type="presOf" srcId="{D7F6A1DD-B8A6-440F-A64F-834D5A202082}" destId="{5443B33A-312A-493A-A6DE-7991D5BA68B6}" srcOrd="0" destOrd="0" presId="urn:microsoft.com/office/officeart/2005/8/layout/hProcess4"/>
    <dgm:cxn modelId="{F30FCDD0-BF0B-4A8D-B9F0-87B2C255A86C}" srcId="{E3A4BD9E-E30D-4F26-97DC-4E8257A6299C}" destId="{425B2291-E1F9-4F6D-9A37-5390181C3C32}" srcOrd="0" destOrd="0" parTransId="{F173A071-D7A1-4C32-A300-94DC4BDB1EE3}" sibTransId="{85097D3E-E101-4395-851E-DF5DEBE95C8A}"/>
    <dgm:cxn modelId="{0BF1E2F3-CD7F-44C7-AD9F-599A490FD6D1}" srcId="{425B2291-E1F9-4F6D-9A37-5390181C3C32}" destId="{22CAC953-FA51-48E7-8E7B-60F997733BE7}" srcOrd="0" destOrd="0" parTransId="{B65C0DC4-C75C-4C93-9946-512F36AE50EF}" sibTransId="{196C8D32-5015-4A17-BD86-372ECA57B0C9}"/>
    <dgm:cxn modelId="{4669B8AB-34AF-45CF-9B6D-DDE036A76B3D}" type="presOf" srcId="{32DE09EE-7C07-4AA6-844A-139F57DE021B}" destId="{01BF53F9-E5D3-467A-86BA-2082C82B912E}" srcOrd="1" destOrd="1" presId="urn:microsoft.com/office/officeart/2005/8/layout/hProcess4"/>
    <dgm:cxn modelId="{23EFB78D-599E-479D-B4D7-C26CFE27C372}" type="presOf" srcId="{85097D3E-E101-4395-851E-DF5DEBE95C8A}" destId="{01CD4DF0-8707-4C27-9AFF-59F4BF85413D}" srcOrd="0" destOrd="0" presId="urn:microsoft.com/office/officeart/2005/8/layout/hProcess4"/>
    <dgm:cxn modelId="{35B57C1E-43E3-4C11-B4DE-A82F7F30D17F}" type="presOf" srcId="{34679D33-5108-49A9-9A10-1367BCB19FAD}" destId="{769C28FB-7779-4BB9-97E2-C2F2DD81FB84}" srcOrd="0" destOrd="1" presId="urn:microsoft.com/office/officeart/2005/8/layout/hProcess4"/>
    <dgm:cxn modelId="{C0BA6BFE-B74F-4075-8C55-53C01C284553}" srcId="{87797FAF-5060-4012-96BE-6F640D2EE391}" destId="{73394EC1-F552-427E-9111-33A75C747E44}" srcOrd="2" destOrd="0" parTransId="{9CEEED16-87EF-427D-9701-E393891E229C}" sibTransId="{C60DD448-4A03-4AC5-BFAD-B47A4CF7BD5A}"/>
    <dgm:cxn modelId="{7AED5788-B213-454A-888E-BAB779AFA691}" type="presOf" srcId="{73394EC1-F552-427E-9111-33A75C747E44}" destId="{73A4D111-6E09-4BB1-8FA8-837541FBD10F}" srcOrd="0" destOrd="2" presId="urn:microsoft.com/office/officeart/2005/8/layout/hProcess4"/>
    <dgm:cxn modelId="{0931A74B-7544-4FEE-8C9B-2246A9A3D861}" type="presOf" srcId="{D3717B6A-5BDF-4246-9134-D02232F02412}" destId="{CFA0B2A1-BCC8-415B-8DD7-67EA51D02371}" srcOrd="1" destOrd="0" presId="urn:microsoft.com/office/officeart/2005/8/layout/hProcess4"/>
    <dgm:cxn modelId="{BCB7D493-A773-4650-AB9B-8CB330D4DEB4}" type="presOf" srcId="{22CAC953-FA51-48E7-8E7B-60F997733BE7}" destId="{D8E40057-D77B-4045-A84F-0F5DAF1A852B}" srcOrd="0" destOrd="0" presId="urn:microsoft.com/office/officeart/2005/8/layout/hProcess4"/>
    <dgm:cxn modelId="{D690385F-A54F-4690-8922-F4DF82611FFE}" srcId="{425B2291-E1F9-4F6D-9A37-5390181C3C32}" destId="{32DE09EE-7C07-4AA6-844A-139F57DE021B}" srcOrd="1" destOrd="0" parTransId="{C3093826-F0BF-4BC5-AE90-813F72FDA5F2}" sibTransId="{D0F6C24B-F95D-4B82-BC21-419B782EBA91}"/>
    <dgm:cxn modelId="{36C57784-E6E2-4721-B839-DE3ED21D8ACB}" srcId="{87797FAF-5060-4012-96BE-6F640D2EE391}" destId="{4ED78B9C-0106-40EF-B980-30377C508476}" srcOrd="1" destOrd="0" parTransId="{361E9280-582E-4F8A-B037-71FA73EA65B8}" sibTransId="{2300DC7A-9C68-4F58-8F22-E7490D781C91}"/>
    <dgm:cxn modelId="{F63C409C-AF90-40C7-8FBF-CD05D9398574}" srcId="{8EE21933-A0F6-4359-A6F1-2D1CA402C78B}" destId="{2729AC37-B429-4EA9-8CF5-CC3811A54E84}" srcOrd="0" destOrd="0" parTransId="{BC7139F3-8E0B-416A-8DB3-BAE08D13D38E}" sibTransId="{B50B75A5-218D-47B8-A233-76475EA4A0D1}"/>
    <dgm:cxn modelId="{FC50A685-DCA2-4F93-94D6-1735E9D18631}" type="presOf" srcId="{2729AC37-B429-4EA9-8CF5-CC3811A54E84}" destId="{769C28FB-7779-4BB9-97E2-C2F2DD81FB84}" srcOrd="0" destOrd="0" presId="urn:microsoft.com/office/officeart/2005/8/layout/hProcess4"/>
    <dgm:cxn modelId="{5A89DBFF-5799-49BC-8637-D9E7E6F6DACB}" type="presOf" srcId="{8EE21933-A0F6-4359-A6F1-2D1CA402C78B}" destId="{310A9E4B-B66D-4C76-B387-5E47EFFA182C}" srcOrd="0" destOrd="0" presId="urn:microsoft.com/office/officeart/2005/8/layout/hProcess4"/>
    <dgm:cxn modelId="{AF4E1FCE-A59C-4DEE-840B-10B212700195}" type="presOf" srcId="{425B2291-E1F9-4F6D-9A37-5390181C3C32}" destId="{171A5D66-D8C5-46F1-B2F5-7A0FDE651323}" srcOrd="0" destOrd="0" presId="urn:microsoft.com/office/officeart/2005/8/layout/hProcess4"/>
    <dgm:cxn modelId="{66576F80-3F56-478F-94FB-9C138DEDC9FA}" type="presOf" srcId="{CBE799F3-0BFF-4CA4-B809-CDE5D09C5881}" destId="{769C28FB-7779-4BB9-97E2-C2F2DD81FB84}" srcOrd="0" destOrd="2" presId="urn:microsoft.com/office/officeart/2005/8/layout/hProcess4"/>
    <dgm:cxn modelId="{437AE115-0768-44A7-BC03-18C242505311}" type="presParOf" srcId="{D02918EB-A07A-4185-BC7D-014475F02D0D}" destId="{22DC471D-67FB-4D8E-90F2-132C8125AF30}" srcOrd="0" destOrd="0" presId="urn:microsoft.com/office/officeart/2005/8/layout/hProcess4"/>
    <dgm:cxn modelId="{7565A29A-4F94-40B2-9740-13C846D7E6EB}" type="presParOf" srcId="{D02918EB-A07A-4185-BC7D-014475F02D0D}" destId="{DDB2215D-48CB-4DF7-99E4-B8BFE7C886A2}" srcOrd="1" destOrd="0" presId="urn:microsoft.com/office/officeart/2005/8/layout/hProcess4"/>
    <dgm:cxn modelId="{0DD59050-1D90-4A03-A465-F5B0F30447EE}" type="presParOf" srcId="{D02918EB-A07A-4185-BC7D-014475F02D0D}" destId="{4C97C51C-DF9C-4C96-9D30-CD7120E8D6DC}" srcOrd="2" destOrd="0" presId="urn:microsoft.com/office/officeart/2005/8/layout/hProcess4"/>
    <dgm:cxn modelId="{8AF80759-7E74-4A30-A472-D2135F9ABB3D}" type="presParOf" srcId="{4C97C51C-DF9C-4C96-9D30-CD7120E8D6DC}" destId="{8BD35D48-1950-4E32-AE1C-730F56ED1B83}" srcOrd="0" destOrd="0" presId="urn:microsoft.com/office/officeart/2005/8/layout/hProcess4"/>
    <dgm:cxn modelId="{7ACB406A-E5CF-47A8-BA76-AF65251CD330}" type="presParOf" srcId="{8BD35D48-1950-4E32-AE1C-730F56ED1B83}" destId="{B9D8D957-119F-4F19-A9E2-1D73A026DCB0}" srcOrd="0" destOrd="0" presId="urn:microsoft.com/office/officeart/2005/8/layout/hProcess4"/>
    <dgm:cxn modelId="{339E07B0-7ACF-4A4C-8DC4-5A256258184F}" type="presParOf" srcId="{8BD35D48-1950-4E32-AE1C-730F56ED1B83}" destId="{D8E40057-D77B-4045-A84F-0F5DAF1A852B}" srcOrd="1" destOrd="0" presId="urn:microsoft.com/office/officeart/2005/8/layout/hProcess4"/>
    <dgm:cxn modelId="{A2219D1A-EC08-46DA-B33A-AD650B8E12A8}" type="presParOf" srcId="{8BD35D48-1950-4E32-AE1C-730F56ED1B83}" destId="{01BF53F9-E5D3-467A-86BA-2082C82B912E}" srcOrd="2" destOrd="0" presId="urn:microsoft.com/office/officeart/2005/8/layout/hProcess4"/>
    <dgm:cxn modelId="{B621C41D-4580-4D64-B40F-BED20D17D90F}" type="presParOf" srcId="{8BD35D48-1950-4E32-AE1C-730F56ED1B83}" destId="{171A5D66-D8C5-46F1-B2F5-7A0FDE651323}" srcOrd="3" destOrd="0" presId="urn:microsoft.com/office/officeart/2005/8/layout/hProcess4"/>
    <dgm:cxn modelId="{0B2BE105-0B05-4C93-9D26-19D953C99443}" type="presParOf" srcId="{8BD35D48-1950-4E32-AE1C-730F56ED1B83}" destId="{BFFCB90C-CF00-4930-9E52-273F0AE5CE9E}" srcOrd="4" destOrd="0" presId="urn:microsoft.com/office/officeart/2005/8/layout/hProcess4"/>
    <dgm:cxn modelId="{4679E7D6-F229-435A-A6E5-E61DDB4F2CFA}" type="presParOf" srcId="{4C97C51C-DF9C-4C96-9D30-CD7120E8D6DC}" destId="{01CD4DF0-8707-4C27-9AFF-59F4BF85413D}" srcOrd="1" destOrd="0" presId="urn:microsoft.com/office/officeart/2005/8/layout/hProcess4"/>
    <dgm:cxn modelId="{A12D8CEC-93D2-459A-9C4B-374B69AEDA80}" type="presParOf" srcId="{4C97C51C-DF9C-4C96-9D30-CD7120E8D6DC}" destId="{E8853F78-19A2-4C8C-A5A2-EDF3EDB944D2}" srcOrd="2" destOrd="0" presId="urn:microsoft.com/office/officeart/2005/8/layout/hProcess4"/>
    <dgm:cxn modelId="{A03ACE94-F1DF-49A5-B19C-07855C80124F}" type="presParOf" srcId="{E8853F78-19A2-4C8C-A5A2-EDF3EDB944D2}" destId="{9D845424-5575-4867-A6FB-E14D6547728D}" srcOrd="0" destOrd="0" presId="urn:microsoft.com/office/officeart/2005/8/layout/hProcess4"/>
    <dgm:cxn modelId="{D03D56EA-06C5-4CD6-8014-D2C48ACE5EED}" type="presParOf" srcId="{E8853F78-19A2-4C8C-A5A2-EDF3EDB944D2}" destId="{73A4D111-6E09-4BB1-8FA8-837541FBD10F}" srcOrd="1" destOrd="0" presId="urn:microsoft.com/office/officeart/2005/8/layout/hProcess4"/>
    <dgm:cxn modelId="{3D4319B0-5B0C-4297-A5F6-15CDB2E880C0}" type="presParOf" srcId="{E8853F78-19A2-4C8C-A5A2-EDF3EDB944D2}" destId="{032544B2-C9B3-45CA-8902-73669C46C1C9}" srcOrd="2" destOrd="0" presId="urn:microsoft.com/office/officeart/2005/8/layout/hProcess4"/>
    <dgm:cxn modelId="{9A75839C-D668-4495-A4D8-1FD9FFB9C9EB}" type="presParOf" srcId="{E8853F78-19A2-4C8C-A5A2-EDF3EDB944D2}" destId="{8B8AB1C6-C84E-4F90-8809-385A2B0862FA}" srcOrd="3" destOrd="0" presId="urn:microsoft.com/office/officeart/2005/8/layout/hProcess4"/>
    <dgm:cxn modelId="{131CBB4D-89AA-4EA3-BE9B-658F6BA166EC}" type="presParOf" srcId="{E8853F78-19A2-4C8C-A5A2-EDF3EDB944D2}" destId="{7228A423-8002-4407-A4CB-EEDF1F3FEA99}" srcOrd="4" destOrd="0" presId="urn:microsoft.com/office/officeart/2005/8/layout/hProcess4"/>
    <dgm:cxn modelId="{2C20CC37-D33B-4638-AB3A-5E8244567389}" type="presParOf" srcId="{4C97C51C-DF9C-4C96-9D30-CD7120E8D6DC}" destId="{661FCCA6-F07E-482C-A37A-555DB843D797}" srcOrd="3" destOrd="0" presId="urn:microsoft.com/office/officeart/2005/8/layout/hProcess4"/>
    <dgm:cxn modelId="{23141963-CEE8-43D4-A4B2-FF0952DB76B9}" type="presParOf" srcId="{4C97C51C-DF9C-4C96-9D30-CD7120E8D6DC}" destId="{9040727F-9702-4186-9A1C-25930EF5BC30}" srcOrd="4" destOrd="0" presId="urn:microsoft.com/office/officeart/2005/8/layout/hProcess4"/>
    <dgm:cxn modelId="{5B39201D-AE85-4597-ACA9-B28E1353B0AC}" type="presParOf" srcId="{9040727F-9702-4186-9A1C-25930EF5BC30}" destId="{9EDF9374-3465-4D4C-A308-838E0E8B1369}" srcOrd="0" destOrd="0" presId="urn:microsoft.com/office/officeart/2005/8/layout/hProcess4"/>
    <dgm:cxn modelId="{57E17BAC-86DC-4935-80A0-CF3E0982DD6E}" type="presParOf" srcId="{9040727F-9702-4186-9A1C-25930EF5BC30}" destId="{79842571-3960-431B-8F8A-9A23D5321951}" srcOrd="1" destOrd="0" presId="urn:microsoft.com/office/officeart/2005/8/layout/hProcess4"/>
    <dgm:cxn modelId="{FF828C1D-401A-4FE9-B03D-CA18A1007B58}" type="presParOf" srcId="{9040727F-9702-4186-9A1C-25930EF5BC30}" destId="{CFA0B2A1-BCC8-415B-8DD7-67EA51D02371}" srcOrd="2" destOrd="0" presId="urn:microsoft.com/office/officeart/2005/8/layout/hProcess4"/>
    <dgm:cxn modelId="{50441CB5-8103-4825-BAA4-B5CBD179CFB5}" type="presParOf" srcId="{9040727F-9702-4186-9A1C-25930EF5BC30}" destId="{5443B33A-312A-493A-A6DE-7991D5BA68B6}" srcOrd="3" destOrd="0" presId="urn:microsoft.com/office/officeart/2005/8/layout/hProcess4"/>
    <dgm:cxn modelId="{A106321C-C770-4DF7-8B6D-926FD436EFBE}" type="presParOf" srcId="{9040727F-9702-4186-9A1C-25930EF5BC30}" destId="{BAADEEE2-64AA-4173-AC0C-37A7EF3C773E}" srcOrd="4" destOrd="0" presId="urn:microsoft.com/office/officeart/2005/8/layout/hProcess4"/>
    <dgm:cxn modelId="{129004BD-46F4-47F3-B1C4-CB2CAB67AA54}" type="presParOf" srcId="{4C97C51C-DF9C-4C96-9D30-CD7120E8D6DC}" destId="{8E5DD897-A5E9-4127-B4F5-4AF665D71EDE}" srcOrd="5" destOrd="0" presId="urn:microsoft.com/office/officeart/2005/8/layout/hProcess4"/>
    <dgm:cxn modelId="{C67A09A9-AEEA-484A-BDFF-64E5B804B691}" type="presParOf" srcId="{4C97C51C-DF9C-4C96-9D30-CD7120E8D6DC}" destId="{A26C06F8-B29D-4384-AB1F-6290F654098F}" srcOrd="6" destOrd="0" presId="urn:microsoft.com/office/officeart/2005/8/layout/hProcess4"/>
    <dgm:cxn modelId="{A442A077-8E9D-40D1-BDC3-5056380676FB}" type="presParOf" srcId="{A26C06F8-B29D-4384-AB1F-6290F654098F}" destId="{8EE8225C-7D55-422B-AC0C-E76A6C00D3AE}" srcOrd="0" destOrd="0" presId="urn:microsoft.com/office/officeart/2005/8/layout/hProcess4"/>
    <dgm:cxn modelId="{E3697B6A-15D4-4F36-B9A0-B6AD174AAE81}" type="presParOf" srcId="{A26C06F8-B29D-4384-AB1F-6290F654098F}" destId="{769C28FB-7779-4BB9-97E2-C2F2DD81FB84}" srcOrd="1" destOrd="0" presId="urn:microsoft.com/office/officeart/2005/8/layout/hProcess4"/>
    <dgm:cxn modelId="{88E17617-73D3-40D0-B1E8-052E135C9E47}" type="presParOf" srcId="{A26C06F8-B29D-4384-AB1F-6290F654098F}" destId="{12654BC3-A40C-46B0-9F5D-1C6B27D6E49D}" srcOrd="2" destOrd="0" presId="urn:microsoft.com/office/officeart/2005/8/layout/hProcess4"/>
    <dgm:cxn modelId="{BA3D2867-88BB-460C-AE8B-FE91780E9667}" type="presParOf" srcId="{A26C06F8-B29D-4384-AB1F-6290F654098F}" destId="{310A9E4B-B66D-4C76-B387-5E47EFFA182C}" srcOrd="3" destOrd="0" presId="urn:microsoft.com/office/officeart/2005/8/layout/hProcess4"/>
    <dgm:cxn modelId="{8DBFE02A-924B-4592-A2A0-ADEE62C93FFF}" type="presParOf" srcId="{A26C06F8-B29D-4384-AB1F-6290F654098F}" destId="{0524AED7-4E75-4EC1-97A0-2E2C977F7E07}" srcOrd="4" destOrd="0" presId="urn:microsoft.com/office/officeart/2005/8/layout/hProcess4"/>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5BAB92-55AF-4EDD-96BF-1F7BE1D8968D}">
      <dsp:nvSpPr>
        <dsp:cNvPr id="0" name=""/>
        <dsp:cNvSpPr/>
      </dsp:nvSpPr>
      <dsp:spPr>
        <a:xfrm>
          <a:off x="3232340" y="33940"/>
          <a:ext cx="1764919" cy="1764919"/>
        </a:xfrm>
        <a:prstGeom prst="ellipse">
          <a:avLst/>
        </a:prstGeom>
        <a:solidFill>
          <a:schemeClr val="accent1">
            <a:shade val="80000"/>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资金</a:t>
          </a:r>
          <a:endParaRPr lang="zh-CN" altLang="en-US" sz="2400" kern="1200" dirty="0">
            <a:latin typeface="微软雅黑" panose="020B0503020204020204" pitchFamily="34" charset="-122"/>
            <a:ea typeface="微软雅黑" panose="020B0503020204020204" pitchFamily="34" charset="-122"/>
          </a:endParaRPr>
        </a:p>
      </dsp:txBody>
      <dsp:txXfrm>
        <a:off x="3435984" y="271526"/>
        <a:ext cx="1357630" cy="560022"/>
      </dsp:txXfrm>
    </dsp:sp>
    <dsp:sp modelId="{7ACD01C6-7E31-48E0-A804-2DC8D2816DDC}">
      <dsp:nvSpPr>
        <dsp:cNvPr id="0" name=""/>
        <dsp:cNvSpPr/>
      </dsp:nvSpPr>
      <dsp:spPr>
        <a:xfrm>
          <a:off x="4012977" y="814578"/>
          <a:ext cx="1764919" cy="1764919"/>
        </a:xfrm>
        <a:prstGeom prst="ellipse">
          <a:avLst/>
        </a:prstGeom>
        <a:solidFill>
          <a:schemeClr val="accent1">
            <a:shade val="80000"/>
            <a:alpha val="50000"/>
            <a:hueOff val="187528"/>
            <a:satOff val="-3532"/>
            <a:lumOff val="173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zh-CN" altLang="en-US" sz="2400" kern="1200" smtClean="0">
              <a:latin typeface="微软雅黑" panose="020B0503020204020204" pitchFamily="34" charset="-122"/>
              <a:ea typeface="微软雅黑" panose="020B0503020204020204" pitchFamily="34" charset="-122"/>
            </a:rPr>
            <a:t>经营方法</a:t>
          </a:r>
          <a:endParaRPr lang="zh-CN" altLang="en-US" sz="2400" kern="1200">
            <a:latin typeface="微软雅黑" panose="020B0503020204020204" pitchFamily="34" charset="-122"/>
            <a:ea typeface="微软雅黑" panose="020B0503020204020204" pitchFamily="34" charset="-122"/>
          </a:endParaRPr>
        </a:p>
      </dsp:txBody>
      <dsp:txXfrm>
        <a:off x="4963318" y="1018222"/>
        <a:ext cx="678815" cy="1357630"/>
      </dsp:txXfrm>
    </dsp:sp>
    <dsp:sp modelId="{2FB97C7E-4B59-43D3-81FD-9D2CD6D92B0D}">
      <dsp:nvSpPr>
        <dsp:cNvPr id="0" name=""/>
        <dsp:cNvSpPr/>
      </dsp:nvSpPr>
      <dsp:spPr>
        <a:xfrm>
          <a:off x="3232340" y="1595215"/>
          <a:ext cx="1764919" cy="1764919"/>
        </a:xfrm>
        <a:prstGeom prst="ellipse">
          <a:avLst/>
        </a:prstGeom>
        <a:solidFill>
          <a:schemeClr val="accent1">
            <a:shade val="80000"/>
            <a:alpha val="50000"/>
            <a:hueOff val="375056"/>
            <a:satOff val="-7064"/>
            <a:lumOff val="347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微软雅黑" panose="020B0503020204020204" pitchFamily="34" charset="-122"/>
              <a:ea typeface="微软雅黑" panose="020B0503020204020204" pitchFamily="34" charset="-122"/>
            </a:rPr>
            <a:t>经验</a:t>
          </a:r>
          <a:endParaRPr lang="zh-CN" altLang="en-US" sz="2400" kern="1200" dirty="0">
            <a:latin typeface="微软雅黑" panose="020B0503020204020204" pitchFamily="34" charset="-122"/>
            <a:ea typeface="微软雅黑" panose="020B0503020204020204" pitchFamily="34" charset="-122"/>
          </a:endParaRPr>
        </a:p>
      </dsp:txBody>
      <dsp:txXfrm>
        <a:off x="3435984" y="2562526"/>
        <a:ext cx="1357630" cy="560022"/>
      </dsp:txXfrm>
    </dsp:sp>
    <dsp:sp modelId="{6530CA8E-868E-4683-928D-CE227C8E392C}">
      <dsp:nvSpPr>
        <dsp:cNvPr id="0" name=""/>
        <dsp:cNvSpPr/>
      </dsp:nvSpPr>
      <dsp:spPr>
        <a:xfrm>
          <a:off x="2451703" y="814578"/>
          <a:ext cx="1764919" cy="1764919"/>
        </a:xfrm>
        <a:prstGeom prst="ellipse">
          <a:avLst/>
        </a:prstGeom>
        <a:solidFill>
          <a:schemeClr val="accent1">
            <a:shade val="80000"/>
            <a:alpha val="50000"/>
            <a:hueOff val="187528"/>
            <a:satOff val="-3532"/>
            <a:lumOff val="173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0">
            <a:lnSpc>
              <a:spcPct val="90000"/>
            </a:lnSpc>
            <a:spcBef>
              <a:spcPct val="0"/>
            </a:spcBef>
            <a:spcAft>
              <a:spcPct val="35000"/>
            </a:spcAft>
          </a:pPr>
          <a:r>
            <a:rPr lang="zh-CN" altLang="en-US" sz="2400" kern="1200" smtClean="0">
              <a:latin typeface="微软雅黑" panose="020B0503020204020204" pitchFamily="34" charset="-122"/>
              <a:ea typeface="微软雅黑" panose="020B0503020204020204" pitchFamily="34" charset="-122"/>
            </a:rPr>
            <a:t>风险分担</a:t>
          </a:r>
          <a:endParaRPr lang="zh-CN" altLang="en-US" sz="2400" kern="1200">
            <a:latin typeface="微软雅黑" panose="020B0503020204020204" pitchFamily="34" charset="-122"/>
            <a:ea typeface="微软雅黑" panose="020B0503020204020204" pitchFamily="34" charset="-122"/>
          </a:endParaRPr>
        </a:p>
      </dsp:txBody>
      <dsp:txXfrm>
        <a:off x="2587466" y="1018222"/>
        <a:ext cx="678815" cy="13576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46ED7-7E31-44B7-A473-9929AC6ED80C}">
      <dsp:nvSpPr>
        <dsp:cNvPr id="0" name=""/>
        <dsp:cNvSpPr/>
      </dsp:nvSpPr>
      <dsp:spPr>
        <a:xfrm rot="5400000">
          <a:off x="1928226" y="745936"/>
          <a:ext cx="649177" cy="739065"/>
        </a:xfrm>
        <a:prstGeom prst="bentUpArrow">
          <a:avLst>
            <a:gd name="adj1" fmla="val 32840"/>
            <a:gd name="adj2" fmla="val 25000"/>
            <a:gd name="adj3" fmla="val 35780"/>
          </a:avLst>
        </a:prstGeom>
        <a:solidFill>
          <a:schemeClr val="accent1">
            <a:tint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01E98DA-EE42-48C4-92E1-52ED98B4BAE4}">
      <dsp:nvSpPr>
        <dsp:cNvPr id="0" name=""/>
        <dsp:cNvSpPr/>
      </dsp:nvSpPr>
      <dsp:spPr>
        <a:xfrm>
          <a:off x="1756234" y="26310"/>
          <a:ext cx="1092833" cy="764947"/>
        </a:xfrm>
        <a:prstGeom prst="roundRect">
          <a:avLst>
            <a:gd name="adj" fmla="val 1667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CN" altLang="en-US" sz="1400" kern="1200" dirty="0" smtClean="0">
              <a:latin typeface="华文新魏" pitchFamily="2" charset="-122"/>
              <a:ea typeface="华文新魏" pitchFamily="2" charset="-122"/>
              <a:cs typeface="+mn-cs"/>
            </a:rPr>
            <a:t>明确创业目标</a:t>
          </a:r>
          <a:endParaRPr lang="zh-CN" altLang="en-US" sz="1400" kern="1200" dirty="0">
            <a:latin typeface="华文新魏" pitchFamily="2" charset="-122"/>
            <a:ea typeface="华文新魏" pitchFamily="2" charset="-122"/>
            <a:cs typeface="+mn-cs"/>
          </a:endParaRPr>
        </a:p>
      </dsp:txBody>
      <dsp:txXfrm>
        <a:off x="1793582" y="63658"/>
        <a:ext cx="1018137" cy="690251"/>
      </dsp:txXfrm>
    </dsp:sp>
    <dsp:sp modelId="{6ADF79F3-6C59-4741-8883-02B727B78CA2}">
      <dsp:nvSpPr>
        <dsp:cNvPr id="0" name=""/>
        <dsp:cNvSpPr/>
      </dsp:nvSpPr>
      <dsp:spPr>
        <a:xfrm>
          <a:off x="2849067" y="99265"/>
          <a:ext cx="794822" cy="618264"/>
        </a:xfrm>
        <a:prstGeom prst="rect">
          <a:avLst/>
        </a:prstGeom>
        <a:noFill/>
        <a:ln>
          <a:noFill/>
        </a:ln>
        <a:effectLst/>
      </dsp:spPr>
      <dsp:style>
        <a:lnRef idx="0">
          <a:scrgbClr r="0" g="0" b="0"/>
        </a:lnRef>
        <a:fillRef idx="0">
          <a:scrgbClr r="0" g="0" b="0"/>
        </a:fillRef>
        <a:effectRef idx="0">
          <a:scrgbClr r="0" g="0" b="0"/>
        </a:effectRef>
        <a:fontRef idx="minor"/>
      </dsp:style>
    </dsp:sp>
    <dsp:sp modelId="{727E9E5C-1D9F-4E10-A919-E63EA211C915}">
      <dsp:nvSpPr>
        <dsp:cNvPr id="0" name=""/>
        <dsp:cNvSpPr/>
      </dsp:nvSpPr>
      <dsp:spPr>
        <a:xfrm rot="5400000">
          <a:off x="2834301" y="1605225"/>
          <a:ext cx="649177" cy="739065"/>
        </a:xfrm>
        <a:prstGeom prst="bentUpArrow">
          <a:avLst>
            <a:gd name="adj1" fmla="val 32840"/>
            <a:gd name="adj2" fmla="val 25000"/>
            <a:gd name="adj3" fmla="val 35780"/>
          </a:avLst>
        </a:prstGeom>
        <a:solidFill>
          <a:schemeClr val="accent1">
            <a:tint val="50000"/>
            <a:hueOff val="-4363171"/>
            <a:satOff val="-234"/>
            <a:lumOff val="378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9613B18-30B4-4468-AFBD-FA5389E8E9A7}">
      <dsp:nvSpPr>
        <dsp:cNvPr id="0" name=""/>
        <dsp:cNvSpPr/>
      </dsp:nvSpPr>
      <dsp:spPr>
        <a:xfrm>
          <a:off x="2662308" y="885599"/>
          <a:ext cx="1092833" cy="764947"/>
        </a:xfrm>
        <a:prstGeom prst="roundRect">
          <a:avLst>
            <a:gd name="adj" fmla="val 1667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CN" altLang="en-US" sz="1400" kern="1200" smtClean="0">
              <a:latin typeface="华文新魏" pitchFamily="2" charset="-122"/>
              <a:ea typeface="华文新魏" pitchFamily="2" charset="-122"/>
              <a:cs typeface="+mn-cs"/>
            </a:rPr>
            <a:t>制定创业计划</a:t>
          </a:r>
          <a:endParaRPr lang="zh-CN" altLang="en-US" sz="1400" kern="1200" dirty="0">
            <a:latin typeface="华文新魏" pitchFamily="2" charset="-122"/>
            <a:ea typeface="华文新魏" pitchFamily="2" charset="-122"/>
            <a:cs typeface="+mn-cs"/>
          </a:endParaRPr>
        </a:p>
      </dsp:txBody>
      <dsp:txXfrm>
        <a:off x="2699656" y="922947"/>
        <a:ext cx="1018137" cy="690251"/>
      </dsp:txXfrm>
    </dsp:sp>
    <dsp:sp modelId="{56553C08-CB17-4F37-9C5B-6A2E215D5B37}">
      <dsp:nvSpPr>
        <dsp:cNvPr id="0" name=""/>
        <dsp:cNvSpPr/>
      </dsp:nvSpPr>
      <dsp:spPr>
        <a:xfrm>
          <a:off x="3755141" y="958554"/>
          <a:ext cx="794822" cy="618264"/>
        </a:xfrm>
        <a:prstGeom prst="rect">
          <a:avLst/>
        </a:prstGeom>
        <a:noFill/>
        <a:ln>
          <a:noFill/>
        </a:ln>
        <a:effectLst/>
      </dsp:spPr>
      <dsp:style>
        <a:lnRef idx="0">
          <a:scrgbClr r="0" g="0" b="0"/>
        </a:lnRef>
        <a:fillRef idx="0">
          <a:scrgbClr r="0" g="0" b="0"/>
        </a:fillRef>
        <a:effectRef idx="0">
          <a:scrgbClr r="0" g="0" b="0"/>
        </a:effectRef>
        <a:fontRef idx="minor"/>
      </dsp:style>
    </dsp:sp>
    <dsp:sp modelId="{58D08C81-0A52-4FE4-B8FB-0B5392817B21}">
      <dsp:nvSpPr>
        <dsp:cNvPr id="0" name=""/>
        <dsp:cNvSpPr/>
      </dsp:nvSpPr>
      <dsp:spPr>
        <a:xfrm rot="5400000">
          <a:off x="3740376" y="2464514"/>
          <a:ext cx="649177" cy="739065"/>
        </a:xfrm>
        <a:prstGeom prst="bentUpArrow">
          <a:avLst>
            <a:gd name="adj1" fmla="val 32840"/>
            <a:gd name="adj2" fmla="val 25000"/>
            <a:gd name="adj3" fmla="val 35780"/>
          </a:avLst>
        </a:prstGeom>
        <a:solidFill>
          <a:schemeClr val="accent1">
            <a:tint val="50000"/>
            <a:hueOff val="-8726342"/>
            <a:satOff val="-469"/>
            <a:lumOff val="757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F60D0CC8-06C8-43F7-A42F-EAFA0784B595}">
      <dsp:nvSpPr>
        <dsp:cNvPr id="0" name=""/>
        <dsp:cNvSpPr/>
      </dsp:nvSpPr>
      <dsp:spPr>
        <a:xfrm>
          <a:off x="3568383" y="1744887"/>
          <a:ext cx="1092833" cy="764947"/>
        </a:xfrm>
        <a:prstGeom prst="roundRect">
          <a:avLst>
            <a:gd name="adj" fmla="val 1667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CN" altLang="en-US" sz="1400" kern="1200" dirty="0" smtClean="0">
              <a:latin typeface="华文新魏" pitchFamily="2" charset="-122"/>
              <a:ea typeface="华文新魏" pitchFamily="2" charset="-122"/>
              <a:cs typeface="+mn-cs"/>
            </a:rPr>
            <a:t>招募合适的人员</a:t>
          </a:r>
          <a:endParaRPr lang="zh-CN" altLang="en-US" sz="1400" kern="1200" dirty="0">
            <a:latin typeface="华文新魏" pitchFamily="2" charset="-122"/>
            <a:ea typeface="华文新魏" pitchFamily="2" charset="-122"/>
            <a:cs typeface="+mn-cs"/>
          </a:endParaRPr>
        </a:p>
      </dsp:txBody>
      <dsp:txXfrm>
        <a:off x="3605731" y="1782235"/>
        <a:ext cx="1018137" cy="690251"/>
      </dsp:txXfrm>
    </dsp:sp>
    <dsp:sp modelId="{C873C5C6-19BA-40C6-A4D4-AC3AA2C9A215}">
      <dsp:nvSpPr>
        <dsp:cNvPr id="0" name=""/>
        <dsp:cNvSpPr/>
      </dsp:nvSpPr>
      <dsp:spPr>
        <a:xfrm>
          <a:off x="4661216" y="1817842"/>
          <a:ext cx="794822" cy="618264"/>
        </a:xfrm>
        <a:prstGeom prst="rect">
          <a:avLst/>
        </a:prstGeom>
        <a:noFill/>
        <a:ln>
          <a:noFill/>
        </a:ln>
        <a:effectLst/>
      </dsp:spPr>
      <dsp:style>
        <a:lnRef idx="0">
          <a:scrgbClr r="0" g="0" b="0"/>
        </a:lnRef>
        <a:fillRef idx="0">
          <a:scrgbClr r="0" g="0" b="0"/>
        </a:fillRef>
        <a:effectRef idx="0">
          <a:scrgbClr r="0" g="0" b="0"/>
        </a:effectRef>
        <a:fontRef idx="minor"/>
      </dsp:style>
    </dsp:sp>
    <dsp:sp modelId="{C94D1D1A-97C8-4A13-91B1-FA320E4AB9B5}">
      <dsp:nvSpPr>
        <dsp:cNvPr id="0" name=""/>
        <dsp:cNvSpPr/>
      </dsp:nvSpPr>
      <dsp:spPr>
        <a:xfrm rot="5400000">
          <a:off x="4646450" y="3323802"/>
          <a:ext cx="649177" cy="739065"/>
        </a:xfrm>
        <a:prstGeom prst="bentUpArrow">
          <a:avLst>
            <a:gd name="adj1" fmla="val 32840"/>
            <a:gd name="adj2" fmla="val 25000"/>
            <a:gd name="adj3" fmla="val 35780"/>
          </a:avLst>
        </a:prstGeom>
        <a:solidFill>
          <a:schemeClr val="accent1">
            <a:tint val="50000"/>
            <a:hueOff val="-13089511"/>
            <a:satOff val="-703"/>
            <a:lumOff val="1136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36CB085E-849D-4690-AC19-02579CC614FA}">
      <dsp:nvSpPr>
        <dsp:cNvPr id="0" name=""/>
        <dsp:cNvSpPr/>
      </dsp:nvSpPr>
      <dsp:spPr>
        <a:xfrm>
          <a:off x="4474458" y="2604176"/>
          <a:ext cx="1092833" cy="764947"/>
        </a:xfrm>
        <a:prstGeom prst="roundRect">
          <a:avLst>
            <a:gd name="adj" fmla="val 1667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zh-CN" altLang="en-US" sz="1400" kern="1200" smtClean="0">
              <a:latin typeface="华文新魏" pitchFamily="2" charset="-122"/>
              <a:ea typeface="华文新魏" pitchFamily="2" charset="-122"/>
              <a:cs typeface="+mn-cs"/>
            </a:rPr>
            <a:t>职权划分</a:t>
          </a:r>
          <a:endParaRPr lang="zh-CN" altLang="en-US" sz="1400" kern="1200" dirty="0">
            <a:latin typeface="华文新魏" pitchFamily="2" charset="-122"/>
            <a:ea typeface="华文新魏" pitchFamily="2" charset="-122"/>
            <a:cs typeface="+mn-cs"/>
          </a:endParaRPr>
        </a:p>
      </dsp:txBody>
      <dsp:txXfrm>
        <a:off x="4511806" y="2641524"/>
        <a:ext cx="1018137" cy="690251"/>
      </dsp:txXfrm>
    </dsp:sp>
    <dsp:sp modelId="{8593310F-4B93-4972-9C38-49C3F82346E0}">
      <dsp:nvSpPr>
        <dsp:cNvPr id="0" name=""/>
        <dsp:cNvSpPr/>
      </dsp:nvSpPr>
      <dsp:spPr>
        <a:xfrm>
          <a:off x="5567291" y="2677131"/>
          <a:ext cx="794822" cy="618264"/>
        </a:xfrm>
        <a:prstGeom prst="rect">
          <a:avLst/>
        </a:prstGeom>
        <a:noFill/>
        <a:ln>
          <a:noFill/>
        </a:ln>
        <a:effectLst/>
      </dsp:spPr>
      <dsp:style>
        <a:lnRef idx="0">
          <a:scrgbClr r="0" g="0" b="0"/>
        </a:lnRef>
        <a:fillRef idx="0">
          <a:scrgbClr r="0" g="0" b="0"/>
        </a:fillRef>
        <a:effectRef idx="0">
          <a:scrgbClr r="0" g="0" b="0"/>
        </a:effectRef>
        <a:fontRef idx="minor"/>
      </dsp:style>
    </dsp:sp>
    <dsp:sp modelId="{ADBF9086-A6A3-4441-AE93-C14C40922536}">
      <dsp:nvSpPr>
        <dsp:cNvPr id="0" name=""/>
        <dsp:cNvSpPr/>
      </dsp:nvSpPr>
      <dsp:spPr>
        <a:xfrm>
          <a:off x="5380532" y="3463464"/>
          <a:ext cx="1092833" cy="764947"/>
        </a:xfrm>
        <a:prstGeom prst="roundRect">
          <a:avLst>
            <a:gd name="adj" fmla="val 16670"/>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zh-CN" altLang="en-US" sz="1400" kern="1200" dirty="0" smtClean="0">
              <a:latin typeface="华文新魏" pitchFamily="2" charset="-122"/>
              <a:ea typeface="华文新魏" pitchFamily="2" charset="-122"/>
              <a:cs typeface="+mn-cs"/>
            </a:rPr>
            <a:t>团队调整融合</a:t>
          </a:r>
          <a:endParaRPr lang="zh-CN" altLang="en-US" sz="1400" kern="1200" dirty="0">
            <a:latin typeface="华文新魏" pitchFamily="2" charset="-122"/>
            <a:ea typeface="华文新魏" pitchFamily="2" charset="-122"/>
            <a:cs typeface="+mn-cs"/>
          </a:endParaRPr>
        </a:p>
      </dsp:txBody>
      <dsp:txXfrm>
        <a:off x="5417880" y="3500812"/>
        <a:ext cx="1018137" cy="6902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89F413-BB7D-4530-A80F-7E3869937879}">
      <dsp:nvSpPr>
        <dsp:cNvPr id="0" name=""/>
        <dsp:cNvSpPr/>
      </dsp:nvSpPr>
      <dsp:spPr>
        <a:xfrm>
          <a:off x="826367" y="0"/>
          <a:ext cx="3675856" cy="367585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113792" rIns="36000" bIns="113792" numCol="1" spcCol="1270" anchor="ctr" anchorCtr="0">
          <a:noAutofit/>
        </a:bodyPr>
        <a:lstStyle/>
        <a:p>
          <a:pPr lvl="0" algn="ctr" defTabSz="711200" rtl="0">
            <a:lnSpc>
              <a:spcPct val="90000"/>
            </a:lnSpc>
            <a:spcBef>
              <a:spcPct val="0"/>
            </a:spcBef>
            <a:spcAft>
              <a:spcPct val="35000"/>
            </a:spcAft>
          </a:pPr>
          <a:r>
            <a:rPr lang="zh-CN" altLang="en-US" sz="1600" b="1" kern="1200" dirty="0" smtClean="0">
              <a:latin typeface="幼圆" panose="02010509060101010101" pitchFamily="49" charset="-122"/>
              <a:ea typeface="幼圆" panose="02010509060101010101" pitchFamily="49" charset="-122"/>
            </a:rPr>
            <a:t>普通员工</a:t>
          </a:r>
          <a:endParaRPr lang="zh-CN" altLang="en-US" sz="1600" b="1" kern="1200" dirty="0">
            <a:latin typeface="幼圆" panose="02010509060101010101" pitchFamily="49" charset="-122"/>
            <a:ea typeface="幼圆" panose="02010509060101010101" pitchFamily="49" charset="-122"/>
          </a:endParaRPr>
        </a:p>
      </dsp:txBody>
      <dsp:txXfrm>
        <a:off x="2150411" y="183792"/>
        <a:ext cx="1027769" cy="551378"/>
      </dsp:txXfrm>
    </dsp:sp>
    <dsp:sp modelId="{06F0CAC2-4018-4C17-B741-1B5C602B138F}">
      <dsp:nvSpPr>
        <dsp:cNvPr id="0" name=""/>
        <dsp:cNvSpPr/>
      </dsp:nvSpPr>
      <dsp:spPr>
        <a:xfrm>
          <a:off x="1193953" y="735171"/>
          <a:ext cx="2940684" cy="2940684"/>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36000" rIns="36000" bIns="36000" numCol="1" spcCol="1270" anchor="ctr" anchorCtr="0">
          <a:noAutofit/>
        </a:bodyPr>
        <a:lstStyle/>
        <a:p>
          <a:pPr lvl="0" algn="ctr" defTabSz="711200" rtl="0">
            <a:lnSpc>
              <a:spcPct val="100000"/>
            </a:lnSpc>
            <a:spcBef>
              <a:spcPct val="0"/>
            </a:spcBef>
            <a:spcAft>
              <a:spcPct val="35000"/>
            </a:spcAft>
          </a:pPr>
          <a:r>
            <a:rPr lang="zh-CN" altLang="en-US" sz="1600" b="1" kern="1200" dirty="0" smtClean="0">
              <a:latin typeface="幼圆" panose="02010509060101010101" pitchFamily="49" charset="-122"/>
              <a:ea typeface="幼圆" panose="02010509060101010101" pitchFamily="49" charset="-122"/>
            </a:rPr>
            <a:t>核心团队</a:t>
          </a:r>
          <a:endParaRPr lang="zh-CN" altLang="en-US" sz="1600" b="1" kern="1200" dirty="0">
            <a:latin typeface="幼圆" panose="02010509060101010101" pitchFamily="49" charset="-122"/>
            <a:ea typeface="幼圆" panose="02010509060101010101" pitchFamily="49" charset="-122"/>
          </a:endParaRPr>
        </a:p>
      </dsp:txBody>
      <dsp:txXfrm>
        <a:off x="2150411" y="911612"/>
        <a:ext cx="1027769" cy="529323"/>
      </dsp:txXfrm>
    </dsp:sp>
    <dsp:sp modelId="{1BCD4EA7-A052-4C48-AAFA-AA96F9DA7456}">
      <dsp:nvSpPr>
        <dsp:cNvPr id="0" name=""/>
        <dsp:cNvSpPr/>
      </dsp:nvSpPr>
      <dsp:spPr>
        <a:xfrm>
          <a:off x="1561539" y="1470342"/>
          <a:ext cx="2205513" cy="2205513"/>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zh-CN" altLang="en-US" sz="1600" b="1" kern="1200" dirty="0" smtClean="0">
              <a:latin typeface="幼圆" panose="02010509060101010101" pitchFamily="49" charset="-122"/>
              <a:ea typeface="幼圆" panose="02010509060101010101" pitchFamily="49" charset="-122"/>
            </a:rPr>
            <a:t>合伙人</a:t>
          </a:r>
          <a:endParaRPr lang="zh-CN" altLang="en-US" sz="1600" b="1" kern="1200" dirty="0">
            <a:latin typeface="幼圆" panose="02010509060101010101" pitchFamily="49" charset="-122"/>
            <a:ea typeface="幼圆" panose="02010509060101010101" pitchFamily="49" charset="-122"/>
          </a:endParaRPr>
        </a:p>
      </dsp:txBody>
      <dsp:txXfrm>
        <a:off x="2150411" y="1635755"/>
        <a:ext cx="1027769" cy="496240"/>
      </dsp:txXfrm>
    </dsp:sp>
    <dsp:sp modelId="{579810F7-60E3-46A3-95CA-B88E95876F26}">
      <dsp:nvSpPr>
        <dsp:cNvPr id="0" name=""/>
        <dsp:cNvSpPr/>
      </dsp:nvSpPr>
      <dsp:spPr>
        <a:xfrm>
          <a:off x="1929124" y="2205513"/>
          <a:ext cx="1470342" cy="1470342"/>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zh-CN" altLang="en-US" sz="1600" b="1" kern="1200" dirty="0" smtClean="0">
              <a:latin typeface="幼圆" panose="02010509060101010101" pitchFamily="49" charset="-122"/>
              <a:ea typeface="幼圆" panose="02010509060101010101" pitchFamily="49" charset="-122"/>
            </a:rPr>
            <a:t>发起人</a:t>
          </a:r>
          <a:endParaRPr lang="zh-CN" altLang="en-US" sz="1600" b="1" kern="1200" dirty="0">
            <a:latin typeface="幼圆" panose="02010509060101010101" pitchFamily="49" charset="-122"/>
            <a:ea typeface="幼圆" panose="02010509060101010101" pitchFamily="49" charset="-122"/>
          </a:endParaRPr>
        </a:p>
      </dsp:txBody>
      <dsp:txXfrm>
        <a:off x="2144451" y="2573099"/>
        <a:ext cx="1039689" cy="735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0057-D77B-4045-A84F-0F5DAF1A852B}">
      <dsp:nvSpPr>
        <dsp:cNvPr id="0" name=""/>
        <dsp:cNvSpPr/>
      </dsp:nvSpPr>
      <dsp:spPr>
        <a:xfrm>
          <a:off x="2483"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能否独立承担所有风险</a:t>
          </a:r>
          <a:endParaRPr lang="zh-CN" altLang="en-US" sz="1200" kern="1200" dirty="0">
            <a:latin typeface="幼圆" panose="02010509060101010101" pitchFamily="49" charset="-122"/>
            <a:ea typeface="幼圆" panose="02010509060101010101" pitchFamily="49" charset="-122"/>
          </a:endParaRPr>
        </a:p>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想从合伙人身上获得什么</a:t>
          </a:r>
          <a:endParaRPr lang="zh-CN" altLang="en-US" sz="1200" kern="1200" dirty="0">
            <a:latin typeface="幼圆" panose="02010509060101010101" pitchFamily="49" charset="-122"/>
            <a:ea typeface="幼圆" panose="02010509060101010101" pitchFamily="49" charset="-122"/>
          </a:endParaRPr>
        </a:p>
      </dsp:txBody>
      <dsp:txXfrm>
        <a:off x="33355" y="1057148"/>
        <a:ext cx="1564754" cy="992308"/>
      </dsp:txXfrm>
    </dsp:sp>
    <dsp:sp modelId="{01CD4DF0-8707-4C27-9AFF-59F4BF85413D}">
      <dsp:nvSpPr>
        <dsp:cNvPr id="0" name=""/>
        <dsp:cNvSpPr/>
      </dsp:nvSpPr>
      <dsp:spPr>
        <a:xfrm>
          <a:off x="897631" y="1277898"/>
          <a:ext cx="1894015" cy="1894015"/>
        </a:xfrm>
        <a:prstGeom prst="leftCircularArrow">
          <a:avLst>
            <a:gd name="adj1" fmla="val 3680"/>
            <a:gd name="adj2" fmla="val 458593"/>
            <a:gd name="adj3" fmla="val 2234103"/>
            <a:gd name="adj4" fmla="val 9024489"/>
            <a:gd name="adj5" fmla="val 4293"/>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71A5D66-D8C5-46F1-B2F5-7A0FDE651323}">
      <dsp:nvSpPr>
        <dsp:cNvPr id="0" name=""/>
        <dsp:cNvSpPr/>
      </dsp:nvSpPr>
      <dsp:spPr>
        <a:xfrm>
          <a:off x="363927" y="2080329"/>
          <a:ext cx="1445776" cy="57493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smtClean="0"/>
            <a:t>明确合伙</a:t>
          </a:r>
          <a:r>
            <a:rPr lang="zh-CN" altLang="en-US" sz="1700" kern="1200" dirty="0" smtClean="0"/>
            <a:t>原因</a:t>
          </a:r>
          <a:endParaRPr lang="zh-CN" altLang="en-US" sz="1700" kern="1200" dirty="0"/>
        </a:p>
      </dsp:txBody>
      <dsp:txXfrm>
        <a:off x="380766" y="2097168"/>
        <a:ext cx="1412098" cy="541259"/>
      </dsp:txXfrm>
    </dsp:sp>
    <dsp:sp modelId="{73A4D111-6E09-4BB1-8FA8-837541FBD10F}">
      <dsp:nvSpPr>
        <dsp:cNvPr id="0" name=""/>
        <dsp:cNvSpPr/>
      </dsp:nvSpPr>
      <dsp:spPr>
        <a:xfrm>
          <a:off x="2141620"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志同道合</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优势互补</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德才兼备</a:t>
          </a:r>
          <a:endParaRPr lang="zh-CN" altLang="en-US" sz="1400" kern="1200" dirty="0">
            <a:latin typeface="幼圆" panose="02010509060101010101" pitchFamily="49" charset="-122"/>
            <a:ea typeface="幼圆" panose="02010509060101010101" pitchFamily="49" charset="-122"/>
          </a:endParaRPr>
        </a:p>
      </dsp:txBody>
      <dsp:txXfrm>
        <a:off x="2172492" y="1344617"/>
        <a:ext cx="1564754" cy="992308"/>
      </dsp:txXfrm>
    </dsp:sp>
    <dsp:sp modelId="{661FCCA6-F07E-482C-A37A-555DB843D797}">
      <dsp:nvSpPr>
        <dsp:cNvPr id="0" name=""/>
        <dsp:cNvSpPr/>
      </dsp:nvSpPr>
      <dsp:spPr>
        <a:xfrm>
          <a:off x="3023214" y="169561"/>
          <a:ext cx="2101845" cy="2101845"/>
        </a:xfrm>
        <a:prstGeom prst="circularArrow">
          <a:avLst>
            <a:gd name="adj1" fmla="val 3316"/>
            <a:gd name="adj2" fmla="val 409675"/>
            <a:gd name="adj3" fmla="val 19414814"/>
            <a:gd name="adj4" fmla="val 12575511"/>
            <a:gd name="adj5" fmla="val 3869"/>
          </a:avLst>
        </a:prstGeom>
        <a:solidFill>
          <a:schemeClr val="accent3">
            <a:hueOff val="5625132"/>
            <a:satOff val="-8440"/>
            <a:lumOff val="-137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B8AB1C6-C84E-4F90-8809-385A2B0862FA}">
      <dsp:nvSpPr>
        <dsp:cNvPr id="0" name=""/>
        <dsp:cNvSpPr/>
      </dsp:nvSpPr>
      <dsp:spPr>
        <a:xfrm>
          <a:off x="2503064" y="738807"/>
          <a:ext cx="1445776" cy="574937"/>
        </a:xfrm>
        <a:prstGeom prst="roundRect">
          <a:avLst>
            <a:gd name="adj" fmla="val 10000"/>
          </a:avLst>
        </a:prstGeom>
        <a:solidFill>
          <a:schemeClr val="accent3">
            <a:hueOff val="3750088"/>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挑选合适人选</a:t>
          </a:r>
          <a:endParaRPr lang="zh-CN" altLang="en-US" sz="1700" kern="1200" dirty="0"/>
        </a:p>
      </dsp:txBody>
      <dsp:txXfrm>
        <a:off x="2519903" y="755646"/>
        <a:ext cx="1412098" cy="541259"/>
      </dsp:txXfrm>
    </dsp:sp>
    <dsp:sp modelId="{79842571-3960-431B-8F8A-9A23D5321951}">
      <dsp:nvSpPr>
        <dsp:cNvPr id="0" name=""/>
        <dsp:cNvSpPr/>
      </dsp:nvSpPr>
      <dsp:spPr>
        <a:xfrm>
          <a:off x="4280758"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双方的职责</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各自的投入比例与利润方式</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退出方式</a:t>
          </a:r>
          <a:endParaRPr lang="zh-CN" altLang="en-US" sz="1400" kern="1200" dirty="0">
            <a:latin typeface="幼圆" panose="02010509060101010101" pitchFamily="49" charset="-122"/>
            <a:ea typeface="幼圆" panose="02010509060101010101" pitchFamily="49" charset="-122"/>
          </a:endParaRPr>
        </a:p>
      </dsp:txBody>
      <dsp:txXfrm>
        <a:off x="4311630" y="1057148"/>
        <a:ext cx="1564754" cy="992308"/>
      </dsp:txXfrm>
    </dsp:sp>
    <dsp:sp modelId="{8E5DD897-A5E9-4127-B4F5-4AF665D71EDE}">
      <dsp:nvSpPr>
        <dsp:cNvPr id="0" name=""/>
        <dsp:cNvSpPr/>
      </dsp:nvSpPr>
      <dsp:spPr>
        <a:xfrm>
          <a:off x="5175906" y="1277898"/>
          <a:ext cx="1894015" cy="1894015"/>
        </a:xfrm>
        <a:prstGeom prst="leftCircularArrow">
          <a:avLst>
            <a:gd name="adj1" fmla="val 3680"/>
            <a:gd name="adj2" fmla="val 458593"/>
            <a:gd name="adj3" fmla="val 2234103"/>
            <a:gd name="adj4" fmla="val 9024489"/>
            <a:gd name="adj5" fmla="val 4293"/>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443B33A-312A-493A-A6DE-7991D5BA68B6}">
      <dsp:nvSpPr>
        <dsp:cNvPr id="0" name=""/>
        <dsp:cNvSpPr/>
      </dsp:nvSpPr>
      <dsp:spPr>
        <a:xfrm>
          <a:off x="4642202" y="2080329"/>
          <a:ext cx="1445776" cy="574937"/>
        </a:xfrm>
        <a:prstGeom prst="roundRect">
          <a:avLst>
            <a:gd name="adj" fmla="val 10000"/>
          </a:avLst>
        </a:prstGeom>
        <a:solidFill>
          <a:schemeClr val="accent3">
            <a:hueOff val="7500176"/>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确定合伙方式</a:t>
          </a:r>
          <a:endParaRPr lang="zh-CN" altLang="en-US" sz="1700" kern="1200" dirty="0"/>
        </a:p>
      </dsp:txBody>
      <dsp:txXfrm>
        <a:off x="4659041" y="2097168"/>
        <a:ext cx="1412098" cy="541259"/>
      </dsp:txXfrm>
    </dsp:sp>
    <dsp:sp modelId="{769C28FB-7779-4BB9-97E2-C2F2DD81FB84}">
      <dsp:nvSpPr>
        <dsp:cNvPr id="0" name=""/>
        <dsp:cNvSpPr/>
      </dsp:nvSpPr>
      <dsp:spPr>
        <a:xfrm>
          <a:off x="6419895"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分工合作</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坦诚沟通</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摩擦预防</a:t>
          </a:r>
          <a:endParaRPr lang="zh-CN" altLang="en-US" sz="1400" kern="1200" dirty="0">
            <a:latin typeface="幼圆" panose="02010509060101010101" pitchFamily="49" charset="-122"/>
            <a:ea typeface="幼圆" panose="02010509060101010101" pitchFamily="49" charset="-122"/>
          </a:endParaRPr>
        </a:p>
      </dsp:txBody>
      <dsp:txXfrm>
        <a:off x="6450767" y="1344617"/>
        <a:ext cx="1564754" cy="992308"/>
      </dsp:txXfrm>
    </dsp:sp>
    <dsp:sp modelId="{310A9E4B-B66D-4C76-B387-5E47EFFA182C}">
      <dsp:nvSpPr>
        <dsp:cNvPr id="0" name=""/>
        <dsp:cNvSpPr/>
      </dsp:nvSpPr>
      <dsp:spPr>
        <a:xfrm>
          <a:off x="6781339" y="738807"/>
          <a:ext cx="1445776" cy="574937"/>
        </a:xfrm>
        <a:prstGeom prst="roundRect">
          <a:avLst>
            <a:gd name="adj" fmla="val 1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磨合</a:t>
          </a:r>
          <a:endParaRPr lang="zh-CN" altLang="en-US" sz="1700" kern="1200" dirty="0"/>
        </a:p>
      </dsp:txBody>
      <dsp:txXfrm>
        <a:off x="6798178" y="755646"/>
        <a:ext cx="1412098" cy="541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0057-D77B-4045-A84F-0F5DAF1A852B}">
      <dsp:nvSpPr>
        <dsp:cNvPr id="0" name=""/>
        <dsp:cNvSpPr/>
      </dsp:nvSpPr>
      <dsp:spPr>
        <a:xfrm>
          <a:off x="1059217" y="771205"/>
          <a:ext cx="1796728" cy="148192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能否独立承担所有风险</a:t>
          </a:r>
          <a:endParaRPr lang="zh-CN" altLang="en-US" sz="1200" kern="1200" dirty="0">
            <a:latin typeface="幼圆" panose="02010509060101010101" pitchFamily="49" charset="-122"/>
            <a:ea typeface="幼圆" panose="02010509060101010101" pitchFamily="49" charset="-122"/>
          </a:endParaRPr>
        </a:p>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想从合伙人身上获得什么</a:t>
          </a:r>
          <a:endParaRPr lang="zh-CN" altLang="en-US" sz="1200" kern="1200" dirty="0">
            <a:latin typeface="幼圆" panose="02010509060101010101" pitchFamily="49" charset="-122"/>
            <a:ea typeface="幼圆" panose="02010509060101010101" pitchFamily="49" charset="-122"/>
          </a:endParaRPr>
        </a:p>
      </dsp:txBody>
      <dsp:txXfrm>
        <a:off x="1093320" y="805308"/>
        <a:ext cx="1728522" cy="1096163"/>
      </dsp:txXfrm>
    </dsp:sp>
    <dsp:sp modelId="{171A5D66-D8C5-46F1-B2F5-7A0FDE651323}">
      <dsp:nvSpPr>
        <dsp:cNvPr id="0" name=""/>
        <dsp:cNvSpPr/>
      </dsp:nvSpPr>
      <dsp:spPr>
        <a:xfrm>
          <a:off x="1458490" y="1935575"/>
          <a:ext cx="1597091" cy="635110"/>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6195" tIns="24130" rIns="36195" bIns="24130" numCol="1" spcCol="1270" anchor="ctr" anchorCtr="0">
          <a:noAutofit/>
        </a:bodyPr>
        <a:lstStyle/>
        <a:p>
          <a:pPr lvl="0" algn="ctr" defTabSz="844550">
            <a:lnSpc>
              <a:spcPct val="90000"/>
            </a:lnSpc>
            <a:spcBef>
              <a:spcPct val="0"/>
            </a:spcBef>
            <a:spcAft>
              <a:spcPct val="35000"/>
            </a:spcAft>
          </a:pPr>
          <a:r>
            <a:rPr lang="zh-CN" altLang="en-US" sz="1900" kern="1200" dirty="0" smtClean="0"/>
            <a:t>明确合伙原因</a:t>
          </a:r>
          <a:endParaRPr lang="zh-CN" altLang="en-US" sz="1900" kern="1200" dirty="0"/>
        </a:p>
      </dsp:txBody>
      <dsp:txXfrm>
        <a:off x="1477092" y="1954177"/>
        <a:ext cx="1559887" cy="5979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FCEEB-72E6-4BB9-B612-B1644E2F62DA}">
      <dsp:nvSpPr>
        <dsp:cNvPr id="0" name=""/>
        <dsp:cNvSpPr/>
      </dsp:nvSpPr>
      <dsp:spPr>
        <a:xfrm>
          <a:off x="2226212" y="1617928"/>
          <a:ext cx="1199695" cy="11996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zh-CN" altLang="en-US" sz="1400" kern="1200" dirty="0" smtClean="0">
              <a:latin typeface="华文新魏" panose="02010800040101010101" pitchFamily="2" charset="-122"/>
              <a:ea typeface="华文新魏" panose="02010800040101010101" pitchFamily="2" charset="-122"/>
            </a:rPr>
            <a:t>从合伙人身上想要获得什么？</a:t>
          </a:r>
          <a:endParaRPr lang="zh-CN" altLang="en-US" sz="1400" kern="1200" dirty="0">
            <a:latin typeface="华文新魏" panose="02010800040101010101" pitchFamily="2" charset="-122"/>
            <a:ea typeface="华文新魏" panose="02010800040101010101" pitchFamily="2" charset="-122"/>
          </a:endParaRPr>
        </a:p>
      </dsp:txBody>
      <dsp:txXfrm>
        <a:off x="2401903" y="1793619"/>
        <a:ext cx="848313" cy="848313"/>
      </dsp:txXfrm>
    </dsp:sp>
    <dsp:sp modelId="{DBAFB137-42FA-4A63-A5ED-274DB794D295}">
      <dsp:nvSpPr>
        <dsp:cNvPr id="0" name=""/>
        <dsp:cNvSpPr/>
      </dsp:nvSpPr>
      <dsp:spPr>
        <a:xfrm rot="10800000">
          <a:off x="1064555" y="2046819"/>
          <a:ext cx="1097765" cy="34191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D61370-87DA-4ED9-9AB5-E23CE1A7F8EE}">
      <dsp:nvSpPr>
        <dsp:cNvPr id="0" name=""/>
        <dsp:cNvSpPr/>
      </dsp:nvSpPr>
      <dsp:spPr>
        <a:xfrm>
          <a:off x="494700" y="1761891"/>
          <a:ext cx="1139710" cy="911768"/>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幼圆" panose="02010509060101010101" pitchFamily="49" charset="-122"/>
              <a:ea typeface="幼圆" panose="02010509060101010101" pitchFamily="49" charset="-122"/>
            </a:rPr>
            <a:t>资金</a:t>
          </a:r>
          <a:endParaRPr lang="zh-CN" altLang="en-US" sz="2400" kern="1200" dirty="0">
            <a:latin typeface="幼圆" panose="02010509060101010101" pitchFamily="49" charset="-122"/>
            <a:ea typeface="幼圆" panose="02010509060101010101" pitchFamily="49" charset="-122"/>
          </a:endParaRPr>
        </a:p>
      </dsp:txBody>
      <dsp:txXfrm>
        <a:off x="521405" y="1788596"/>
        <a:ext cx="1086300" cy="858358"/>
      </dsp:txXfrm>
    </dsp:sp>
    <dsp:sp modelId="{42367CA1-5896-429D-B025-1DE4858798D6}">
      <dsp:nvSpPr>
        <dsp:cNvPr id="0" name=""/>
        <dsp:cNvSpPr/>
      </dsp:nvSpPr>
      <dsp:spPr>
        <a:xfrm rot="13500000">
          <a:off x="1419724" y="1189366"/>
          <a:ext cx="1097765" cy="341913"/>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64CD2B-72CB-4032-A303-F1453ABE3AA9}">
      <dsp:nvSpPr>
        <dsp:cNvPr id="0" name=""/>
        <dsp:cNvSpPr/>
      </dsp:nvSpPr>
      <dsp:spPr>
        <a:xfrm>
          <a:off x="1010632" y="516319"/>
          <a:ext cx="1139710" cy="91176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zh-CN" altLang="en-US" sz="2400" kern="1200" smtClean="0">
              <a:latin typeface="幼圆" panose="02010509060101010101" pitchFamily="49" charset="-122"/>
              <a:ea typeface="幼圆" panose="02010509060101010101" pitchFamily="49" charset="-122"/>
            </a:rPr>
            <a:t>技术</a:t>
          </a:r>
          <a:endParaRPr lang="zh-CN" altLang="en-US" sz="2400" kern="1200">
            <a:latin typeface="幼圆" panose="02010509060101010101" pitchFamily="49" charset="-122"/>
            <a:ea typeface="幼圆" panose="02010509060101010101" pitchFamily="49" charset="-122"/>
          </a:endParaRPr>
        </a:p>
      </dsp:txBody>
      <dsp:txXfrm>
        <a:off x="1037337" y="543024"/>
        <a:ext cx="1086300" cy="858358"/>
      </dsp:txXfrm>
    </dsp:sp>
    <dsp:sp modelId="{E31F24CC-FBAC-433F-9CFD-098A5BAA3917}">
      <dsp:nvSpPr>
        <dsp:cNvPr id="0" name=""/>
        <dsp:cNvSpPr/>
      </dsp:nvSpPr>
      <dsp:spPr>
        <a:xfrm rot="16200000">
          <a:off x="2277177" y="834197"/>
          <a:ext cx="1097765" cy="341913"/>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F81095D-5A07-4E9B-A830-4D47A223BF0F}">
      <dsp:nvSpPr>
        <dsp:cNvPr id="0" name=""/>
        <dsp:cNvSpPr/>
      </dsp:nvSpPr>
      <dsp:spPr>
        <a:xfrm>
          <a:off x="2256204" y="387"/>
          <a:ext cx="1139710" cy="911768"/>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幼圆" panose="02010509060101010101" pitchFamily="49" charset="-122"/>
              <a:ea typeface="幼圆" panose="02010509060101010101" pitchFamily="49" charset="-122"/>
            </a:rPr>
            <a:t>渠道</a:t>
          </a:r>
          <a:endParaRPr lang="zh-CN" altLang="en-US" sz="2400" kern="1200" dirty="0">
            <a:latin typeface="幼圆" panose="02010509060101010101" pitchFamily="49" charset="-122"/>
            <a:ea typeface="幼圆" panose="02010509060101010101" pitchFamily="49" charset="-122"/>
          </a:endParaRPr>
        </a:p>
      </dsp:txBody>
      <dsp:txXfrm>
        <a:off x="2282909" y="27092"/>
        <a:ext cx="1086300" cy="858358"/>
      </dsp:txXfrm>
    </dsp:sp>
    <dsp:sp modelId="{8DA9FC82-5252-4B22-8CAD-A77434B7696E}">
      <dsp:nvSpPr>
        <dsp:cNvPr id="0" name=""/>
        <dsp:cNvSpPr/>
      </dsp:nvSpPr>
      <dsp:spPr>
        <a:xfrm rot="18900000">
          <a:off x="3134630" y="1189366"/>
          <a:ext cx="1097765" cy="341913"/>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363242D-2FC1-4D65-98A0-DB25A323F8F4}">
      <dsp:nvSpPr>
        <dsp:cNvPr id="0" name=""/>
        <dsp:cNvSpPr/>
      </dsp:nvSpPr>
      <dsp:spPr>
        <a:xfrm>
          <a:off x="3501776" y="516319"/>
          <a:ext cx="1139710" cy="91176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幼圆" panose="02010509060101010101" pitchFamily="49" charset="-122"/>
              <a:ea typeface="幼圆" panose="02010509060101010101" pitchFamily="49" charset="-122"/>
            </a:rPr>
            <a:t>号召力</a:t>
          </a:r>
          <a:endParaRPr lang="zh-CN" altLang="en-US" sz="2400" kern="1200" dirty="0">
            <a:latin typeface="幼圆" panose="02010509060101010101" pitchFamily="49" charset="-122"/>
            <a:ea typeface="幼圆" panose="02010509060101010101" pitchFamily="49" charset="-122"/>
          </a:endParaRPr>
        </a:p>
      </dsp:txBody>
      <dsp:txXfrm>
        <a:off x="3528481" y="543024"/>
        <a:ext cx="1086300" cy="858358"/>
      </dsp:txXfrm>
    </dsp:sp>
    <dsp:sp modelId="{BB67BB6C-01BE-450E-8B65-3C3C6665FA62}">
      <dsp:nvSpPr>
        <dsp:cNvPr id="0" name=""/>
        <dsp:cNvSpPr/>
      </dsp:nvSpPr>
      <dsp:spPr>
        <a:xfrm>
          <a:off x="3489798" y="2046819"/>
          <a:ext cx="1097765" cy="341913"/>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7BF683-9DC5-4E8D-9FED-E5B3B7D7DA74}">
      <dsp:nvSpPr>
        <dsp:cNvPr id="0" name=""/>
        <dsp:cNvSpPr/>
      </dsp:nvSpPr>
      <dsp:spPr>
        <a:xfrm>
          <a:off x="4017709" y="1761891"/>
          <a:ext cx="1139710" cy="911768"/>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rtl="0">
            <a:lnSpc>
              <a:spcPct val="90000"/>
            </a:lnSpc>
            <a:spcBef>
              <a:spcPct val="0"/>
            </a:spcBef>
            <a:spcAft>
              <a:spcPct val="35000"/>
            </a:spcAft>
          </a:pPr>
          <a:r>
            <a:rPr lang="zh-CN" altLang="en-US" sz="2400" kern="1200" dirty="0" smtClean="0">
              <a:latin typeface="幼圆" panose="02010509060101010101" pitchFamily="49" charset="-122"/>
              <a:ea typeface="幼圆" panose="02010509060101010101" pitchFamily="49" charset="-122"/>
            </a:rPr>
            <a:t>精神动力</a:t>
          </a:r>
          <a:endParaRPr lang="zh-CN" altLang="en-US" sz="2400" kern="1200" dirty="0">
            <a:latin typeface="幼圆" panose="02010509060101010101" pitchFamily="49" charset="-122"/>
            <a:ea typeface="幼圆" panose="02010509060101010101" pitchFamily="49" charset="-122"/>
          </a:endParaRPr>
        </a:p>
      </dsp:txBody>
      <dsp:txXfrm>
        <a:off x="4044414" y="1788596"/>
        <a:ext cx="1086300" cy="8583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0057-D77B-4045-A84F-0F5DAF1A852B}">
      <dsp:nvSpPr>
        <dsp:cNvPr id="0" name=""/>
        <dsp:cNvSpPr/>
      </dsp:nvSpPr>
      <dsp:spPr>
        <a:xfrm>
          <a:off x="802456" y="680989"/>
          <a:ext cx="1586545" cy="130856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能否独立承担所有风险</a:t>
          </a:r>
          <a:endParaRPr lang="zh-CN" altLang="en-US" sz="1200" kern="1200" dirty="0">
            <a:latin typeface="幼圆" panose="02010509060101010101" pitchFamily="49" charset="-122"/>
            <a:ea typeface="幼圆" panose="02010509060101010101" pitchFamily="49" charset="-122"/>
          </a:endParaRPr>
        </a:p>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想从合伙人身上获得什么</a:t>
          </a:r>
          <a:endParaRPr lang="zh-CN" altLang="en-US" sz="1200" kern="1200" dirty="0">
            <a:latin typeface="幼圆" panose="02010509060101010101" pitchFamily="49" charset="-122"/>
            <a:ea typeface="幼圆" panose="02010509060101010101" pitchFamily="49" charset="-122"/>
          </a:endParaRPr>
        </a:p>
      </dsp:txBody>
      <dsp:txXfrm>
        <a:off x="832570" y="711103"/>
        <a:ext cx="1526317" cy="967932"/>
      </dsp:txXfrm>
    </dsp:sp>
    <dsp:sp modelId="{01CD4DF0-8707-4C27-9AFF-59F4BF85413D}">
      <dsp:nvSpPr>
        <dsp:cNvPr id="0" name=""/>
        <dsp:cNvSpPr/>
      </dsp:nvSpPr>
      <dsp:spPr>
        <a:xfrm>
          <a:off x="1691870" y="984808"/>
          <a:ext cx="1761248" cy="1761248"/>
        </a:xfrm>
        <a:prstGeom prst="leftCircularArrow">
          <a:avLst>
            <a:gd name="adj1" fmla="val 3220"/>
            <a:gd name="adj2" fmla="val 396834"/>
            <a:gd name="adj3" fmla="val 2172345"/>
            <a:gd name="adj4" fmla="val 9024489"/>
            <a:gd name="adj5" fmla="val 3756"/>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71A5D66-D8C5-46F1-B2F5-7A0FDE651323}">
      <dsp:nvSpPr>
        <dsp:cNvPr id="0" name=""/>
        <dsp:cNvSpPr/>
      </dsp:nvSpPr>
      <dsp:spPr>
        <a:xfrm>
          <a:off x="1155022" y="1709150"/>
          <a:ext cx="1410262" cy="560814"/>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smtClean="0"/>
            <a:t>明确合伙</a:t>
          </a:r>
          <a:r>
            <a:rPr lang="zh-CN" altLang="en-US" sz="1700" kern="1200" dirty="0" smtClean="0"/>
            <a:t>原因</a:t>
          </a:r>
          <a:endParaRPr lang="zh-CN" altLang="en-US" sz="1700" kern="1200" dirty="0"/>
        </a:p>
      </dsp:txBody>
      <dsp:txXfrm>
        <a:off x="1171448" y="1725576"/>
        <a:ext cx="1377410" cy="527962"/>
      </dsp:txXfrm>
    </dsp:sp>
    <dsp:sp modelId="{73A4D111-6E09-4BB1-8FA8-837541FBD10F}">
      <dsp:nvSpPr>
        <dsp:cNvPr id="0" name=""/>
        <dsp:cNvSpPr/>
      </dsp:nvSpPr>
      <dsp:spPr>
        <a:xfrm>
          <a:off x="2835315" y="680989"/>
          <a:ext cx="1586545" cy="1308568"/>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志同道合</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优势互补</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德才兼备</a:t>
          </a:r>
          <a:endParaRPr lang="zh-CN" altLang="en-US" sz="1400" kern="1200" dirty="0">
            <a:latin typeface="幼圆" panose="02010509060101010101" pitchFamily="49" charset="-122"/>
            <a:ea typeface="幼圆" panose="02010509060101010101" pitchFamily="49" charset="-122"/>
          </a:endParaRPr>
        </a:p>
      </dsp:txBody>
      <dsp:txXfrm>
        <a:off x="2865429" y="991510"/>
        <a:ext cx="1526317" cy="967932"/>
      </dsp:txXfrm>
    </dsp:sp>
    <dsp:sp modelId="{8B8AB1C6-C84E-4F90-8809-385A2B0862FA}">
      <dsp:nvSpPr>
        <dsp:cNvPr id="0" name=""/>
        <dsp:cNvSpPr/>
      </dsp:nvSpPr>
      <dsp:spPr>
        <a:xfrm>
          <a:off x="3187880" y="400582"/>
          <a:ext cx="1410262" cy="560814"/>
        </a:xfrm>
        <a:prstGeom prst="roundRect">
          <a:avLst>
            <a:gd name="adj" fmla="val 1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挑选合适人选</a:t>
          </a:r>
          <a:endParaRPr lang="zh-CN" altLang="en-US" sz="1700" kern="1200" dirty="0"/>
        </a:p>
      </dsp:txBody>
      <dsp:txXfrm>
        <a:off x="3204306" y="417008"/>
        <a:ext cx="1377410" cy="5279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0057-D77B-4045-A84F-0F5DAF1A852B}">
      <dsp:nvSpPr>
        <dsp:cNvPr id="0" name=""/>
        <dsp:cNvSpPr/>
      </dsp:nvSpPr>
      <dsp:spPr>
        <a:xfrm>
          <a:off x="420814" y="734481"/>
          <a:ext cx="1711169" cy="141135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能否独立承担所有风险</a:t>
          </a:r>
          <a:endParaRPr lang="zh-CN" altLang="en-US" sz="1200" kern="1200" dirty="0">
            <a:latin typeface="幼圆" panose="02010509060101010101" pitchFamily="49" charset="-122"/>
            <a:ea typeface="幼圆" panose="02010509060101010101" pitchFamily="49" charset="-122"/>
          </a:endParaRPr>
        </a:p>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想从合伙人身上获得什么</a:t>
          </a:r>
          <a:endParaRPr lang="zh-CN" altLang="en-US" sz="1200" kern="1200" dirty="0">
            <a:latin typeface="幼圆" panose="02010509060101010101" pitchFamily="49" charset="-122"/>
            <a:ea typeface="幼圆" panose="02010509060101010101" pitchFamily="49" charset="-122"/>
          </a:endParaRPr>
        </a:p>
      </dsp:txBody>
      <dsp:txXfrm>
        <a:off x="453293" y="766960"/>
        <a:ext cx="1646211" cy="1043965"/>
      </dsp:txXfrm>
    </dsp:sp>
    <dsp:sp modelId="{01CD4DF0-8707-4C27-9AFF-59F4BF85413D}">
      <dsp:nvSpPr>
        <dsp:cNvPr id="0" name=""/>
        <dsp:cNvSpPr/>
      </dsp:nvSpPr>
      <dsp:spPr>
        <a:xfrm>
          <a:off x="1358191" y="983508"/>
          <a:ext cx="2015796" cy="2015796"/>
        </a:xfrm>
        <a:prstGeom prst="leftCircularArrow">
          <a:avLst>
            <a:gd name="adj1" fmla="val 3788"/>
            <a:gd name="adj2" fmla="val 473299"/>
            <a:gd name="adj3" fmla="val 2248810"/>
            <a:gd name="adj4" fmla="val 9024489"/>
            <a:gd name="adj5" fmla="val 4420"/>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71A5D66-D8C5-46F1-B2F5-7A0FDE651323}">
      <dsp:nvSpPr>
        <dsp:cNvPr id="0" name=""/>
        <dsp:cNvSpPr/>
      </dsp:nvSpPr>
      <dsp:spPr>
        <a:xfrm>
          <a:off x="801074" y="1843404"/>
          <a:ext cx="1521039" cy="60486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zh-CN" altLang="en-US" sz="1800" kern="1200" smtClean="0"/>
            <a:t>明确合伙</a:t>
          </a:r>
          <a:r>
            <a:rPr lang="zh-CN" altLang="en-US" sz="1800" kern="1200" dirty="0" smtClean="0"/>
            <a:t>原因</a:t>
          </a:r>
          <a:endParaRPr lang="zh-CN" altLang="en-US" sz="1800" kern="1200" dirty="0"/>
        </a:p>
      </dsp:txBody>
      <dsp:txXfrm>
        <a:off x="818790" y="1861120"/>
        <a:ext cx="1485607" cy="569435"/>
      </dsp:txXfrm>
    </dsp:sp>
    <dsp:sp modelId="{73A4D111-6E09-4BB1-8FA8-837541FBD10F}">
      <dsp:nvSpPr>
        <dsp:cNvPr id="0" name=""/>
        <dsp:cNvSpPr/>
      </dsp:nvSpPr>
      <dsp:spPr>
        <a:xfrm>
          <a:off x="2685754" y="734481"/>
          <a:ext cx="1711169" cy="141135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志同道合</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优势互补</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德才兼备</a:t>
          </a:r>
          <a:endParaRPr lang="zh-CN" altLang="en-US" sz="1400" kern="1200" dirty="0">
            <a:latin typeface="幼圆" panose="02010509060101010101" pitchFamily="49" charset="-122"/>
            <a:ea typeface="幼圆" panose="02010509060101010101" pitchFamily="49" charset="-122"/>
          </a:endParaRPr>
        </a:p>
      </dsp:txBody>
      <dsp:txXfrm>
        <a:off x="2718233" y="1069394"/>
        <a:ext cx="1646211" cy="1043965"/>
      </dsp:txXfrm>
    </dsp:sp>
    <dsp:sp modelId="{661FCCA6-F07E-482C-A37A-555DB843D797}">
      <dsp:nvSpPr>
        <dsp:cNvPr id="0" name=""/>
        <dsp:cNvSpPr/>
      </dsp:nvSpPr>
      <dsp:spPr>
        <a:xfrm>
          <a:off x="3608871" y="-174322"/>
          <a:ext cx="2234445" cy="2234445"/>
        </a:xfrm>
        <a:prstGeom prst="circularArrow">
          <a:avLst>
            <a:gd name="adj1" fmla="val 3418"/>
            <a:gd name="adj2" fmla="val 423214"/>
            <a:gd name="adj3" fmla="val 19401275"/>
            <a:gd name="adj4" fmla="val 12575511"/>
            <a:gd name="adj5" fmla="val 3987"/>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B8AB1C6-C84E-4F90-8809-385A2B0862FA}">
      <dsp:nvSpPr>
        <dsp:cNvPr id="0" name=""/>
        <dsp:cNvSpPr/>
      </dsp:nvSpPr>
      <dsp:spPr>
        <a:xfrm>
          <a:off x="3066014" y="432047"/>
          <a:ext cx="1521039" cy="604867"/>
        </a:xfrm>
        <a:prstGeom prst="roundRect">
          <a:avLst>
            <a:gd name="adj" fmla="val 10000"/>
          </a:avLst>
        </a:prstGeom>
        <a:solidFill>
          <a:schemeClr val="accent3">
            <a:hueOff val="5625132"/>
            <a:satOff val="-8440"/>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zh-CN" altLang="en-US" sz="1800" kern="1200" dirty="0" smtClean="0"/>
            <a:t>挑选合适人选</a:t>
          </a:r>
          <a:endParaRPr lang="zh-CN" altLang="en-US" sz="1800" kern="1200" dirty="0"/>
        </a:p>
      </dsp:txBody>
      <dsp:txXfrm>
        <a:off x="3083730" y="449763"/>
        <a:ext cx="1485607" cy="569435"/>
      </dsp:txXfrm>
    </dsp:sp>
    <dsp:sp modelId="{79842571-3960-431B-8F8A-9A23D5321951}">
      <dsp:nvSpPr>
        <dsp:cNvPr id="0" name=""/>
        <dsp:cNvSpPr/>
      </dsp:nvSpPr>
      <dsp:spPr>
        <a:xfrm>
          <a:off x="4950694" y="734481"/>
          <a:ext cx="1711169" cy="1411356"/>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双方的职责</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各自的投入比例与利润方式</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退出方式</a:t>
          </a:r>
          <a:endParaRPr lang="zh-CN" altLang="en-US" sz="1400" kern="1200" dirty="0">
            <a:latin typeface="幼圆" panose="02010509060101010101" pitchFamily="49" charset="-122"/>
            <a:ea typeface="幼圆" panose="02010509060101010101" pitchFamily="49" charset="-122"/>
          </a:endParaRPr>
        </a:p>
      </dsp:txBody>
      <dsp:txXfrm>
        <a:off x="4983173" y="766960"/>
        <a:ext cx="1646211" cy="1043965"/>
      </dsp:txXfrm>
    </dsp:sp>
    <dsp:sp modelId="{5443B33A-312A-493A-A6DE-7991D5BA68B6}">
      <dsp:nvSpPr>
        <dsp:cNvPr id="0" name=""/>
        <dsp:cNvSpPr/>
      </dsp:nvSpPr>
      <dsp:spPr>
        <a:xfrm>
          <a:off x="5330953" y="1843404"/>
          <a:ext cx="1521039" cy="604867"/>
        </a:xfrm>
        <a:prstGeom prst="roundRect">
          <a:avLst>
            <a:gd name="adj" fmla="val 1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zh-CN" altLang="en-US" sz="1800" kern="1200" dirty="0" smtClean="0"/>
            <a:t>确定合伙方式</a:t>
          </a:r>
          <a:endParaRPr lang="zh-CN" altLang="en-US" sz="1800" kern="1200" dirty="0"/>
        </a:p>
      </dsp:txBody>
      <dsp:txXfrm>
        <a:off x="5348669" y="1861120"/>
        <a:ext cx="1485607" cy="5694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F3309-38D8-4AA1-B8D4-FC624B4CAFF9}">
      <dsp:nvSpPr>
        <dsp:cNvPr id="0" name=""/>
        <dsp:cNvSpPr/>
      </dsp:nvSpPr>
      <dsp:spPr>
        <a:xfrm rot="16200000">
          <a:off x="-938528" y="942826"/>
          <a:ext cx="3394075" cy="1508421"/>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ctr" anchorCtr="0">
          <a:noAutofit/>
        </a:bodyPr>
        <a:lstStyle/>
        <a:p>
          <a:pPr lvl="0" algn="ctr" defTabSz="1022350" rtl="0">
            <a:lnSpc>
              <a:spcPct val="90000"/>
            </a:lnSpc>
            <a:spcBef>
              <a:spcPct val="0"/>
            </a:spcBef>
            <a:spcAft>
              <a:spcPct val="35000"/>
            </a:spcAft>
          </a:pPr>
          <a:r>
            <a:rPr lang="zh-CN" sz="2300" kern="1200" dirty="0" smtClean="0"/>
            <a:t>均等投资</a:t>
          </a:r>
          <a:endParaRPr lang="en-US" altLang="zh-CN" sz="2300" kern="1200" dirty="0" smtClean="0"/>
        </a:p>
        <a:p>
          <a:pPr lvl="0" algn="ctr" defTabSz="1022350" rtl="0">
            <a:lnSpc>
              <a:spcPct val="90000"/>
            </a:lnSpc>
            <a:spcBef>
              <a:spcPct val="0"/>
            </a:spcBef>
            <a:spcAft>
              <a:spcPct val="35000"/>
            </a:spcAft>
          </a:pPr>
          <a:r>
            <a:rPr lang="zh-CN" sz="2300" kern="1200" dirty="0" smtClean="0"/>
            <a:t>均等管理</a:t>
          </a:r>
          <a:endParaRPr lang="en-US" altLang="zh-CN" sz="2300" kern="1200" dirty="0" smtClean="0"/>
        </a:p>
        <a:p>
          <a:pPr lvl="0" algn="ctr" defTabSz="1022350" rtl="0">
            <a:lnSpc>
              <a:spcPct val="90000"/>
            </a:lnSpc>
            <a:spcBef>
              <a:spcPct val="0"/>
            </a:spcBef>
            <a:spcAft>
              <a:spcPct val="35000"/>
            </a:spcAft>
          </a:pPr>
          <a:r>
            <a:rPr lang="zh-CN" sz="2300" kern="1200" dirty="0" smtClean="0"/>
            <a:t>均等收益</a:t>
          </a:r>
          <a:endParaRPr lang="zh-CN" sz="2300" kern="1200" dirty="0"/>
        </a:p>
      </dsp:txBody>
      <dsp:txXfrm rot="5400000">
        <a:off x="4299" y="678814"/>
        <a:ext cx="1508421" cy="2036445"/>
      </dsp:txXfrm>
    </dsp:sp>
    <dsp:sp modelId="{99F87206-1F6A-4C77-A6B6-33836DEF394F}">
      <dsp:nvSpPr>
        <dsp:cNvPr id="0" name=""/>
        <dsp:cNvSpPr/>
      </dsp:nvSpPr>
      <dsp:spPr>
        <a:xfrm rot="16200000">
          <a:off x="683025" y="942826"/>
          <a:ext cx="3394075" cy="1508421"/>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000" tIns="0" rIns="36000" bIns="0" numCol="1" spcCol="1270" anchor="ctr" anchorCtr="0">
          <a:noAutofit/>
        </a:bodyPr>
        <a:lstStyle/>
        <a:p>
          <a:pPr lvl="0" algn="ctr" defTabSz="889000" rtl="0">
            <a:lnSpc>
              <a:spcPct val="90000"/>
            </a:lnSpc>
            <a:spcBef>
              <a:spcPct val="0"/>
            </a:spcBef>
            <a:spcAft>
              <a:spcPct val="35000"/>
            </a:spcAft>
          </a:pPr>
          <a:r>
            <a:rPr lang="zh-CN" sz="2000" kern="1200" dirty="0" smtClean="0"/>
            <a:t>均等投资</a:t>
          </a:r>
          <a:endParaRPr lang="en-US" altLang="zh-CN" sz="2000" kern="1200" dirty="0" smtClean="0"/>
        </a:p>
        <a:p>
          <a:pPr lvl="0" algn="ctr" defTabSz="889000" rtl="0">
            <a:lnSpc>
              <a:spcPct val="90000"/>
            </a:lnSpc>
            <a:spcBef>
              <a:spcPct val="0"/>
            </a:spcBef>
            <a:spcAft>
              <a:spcPct val="35000"/>
            </a:spcAft>
          </a:pPr>
          <a:r>
            <a:rPr lang="zh-CN" sz="2000" kern="1200" dirty="0" smtClean="0"/>
            <a:t>不均等管理</a:t>
          </a:r>
          <a:endParaRPr lang="en-US" altLang="zh-CN" sz="2000" kern="1200" dirty="0" smtClean="0"/>
        </a:p>
        <a:p>
          <a:pPr lvl="0" algn="ctr" defTabSz="889000" rtl="0">
            <a:lnSpc>
              <a:spcPct val="90000"/>
            </a:lnSpc>
            <a:spcBef>
              <a:spcPct val="0"/>
            </a:spcBef>
            <a:spcAft>
              <a:spcPct val="35000"/>
            </a:spcAft>
          </a:pPr>
          <a:r>
            <a:rPr lang="zh-CN" sz="2000" kern="1200" dirty="0" smtClean="0"/>
            <a:t>均等收益</a:t>
          </a:r>
          <a:endParaRPr lang="zh-CN" sz="2000" kern="1200" dirty="0"/>
        </a:p>
      </dsp:txBody>
      <dsp:txXfrm rot="5400000">
        <a:off x="1625852" y="678814"/>
        <a:ext cx="1508421" cy="2036445"/>
      </dsp:txXfrm>
    </dsp:sp>
    <dsp:sp modelId="{552DCE84-D890-4495-BE51-B14BFAE96B98}">
      <dsp:nvSpPr>
        <dsp:cNvPr id="0" name=""/>
        <dsp:cNvSpPr/>
      </dsp:nvSpPr>
      <dsp:spPr>
        <a:xfrm rot="16200000">
          <a:off x="2304578" y="942826"/>
          <a:ext cx="3394075" cy="1508421"/>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zh-CN" altLang="en-US" sz="2000" kern="1200" dirty="0" smtClean="0"/>
            <a:t>差异投资</a:t>
          </a:r>
          <a:endParaRPr lang="en-US" altLang="zh-CN" sz="2000" kern="1200" dirty="0" smtClean="0"/>
        </a:p>
        <a:p>
          <a:pPr lvl="0" algn="ctr" defTabSz="889000" rtl="0">
            <a:lnSpc>
              <a:spcPct val="90000"/>
            </a:lnSpc>
            <a:spcBef>
              <a:spcPct val="0"/>
            </a:spcBef>
            <a:spcAft>
              <a:spcPct val="35000"/>
            </a:spcAft>
          </a:pPr>
          <a:r>
            <a:rPr lang="zh-CN" altLang="en-US" sz="2000" kern="1200" dirty="0" smtClean="0"/>
            <a:t>差异管理</a:t>
          </a:r>
          <a:endParaRPr lang="en-US" altLang="zh-CN" sz="2000" kern="1200" dirty="0" smtClean="0"/>
        </a:p>
        <a:p>
          <a:pPr lvl="0" algn="ctr" defTabSz="889000" rtl="0">
            <a:lnSpc>
              <a:spcPct val="90000"/>
            </a:lnSpc>
            <a:spcBef>
              <a:spcPct val="0"/>
            </a:spcBef>
            <a:spcAft>
              <a:spcPct val="35000"/>
            </a:spcAft>
          </a:pPr>
          <a:r>
            <a:rPr lang="zh-CN" altLang="en-US" sz="2000" kern="1200" dirty="0" smtClean="0"/>
            <a:t>差异收益</a:t>
          </a:r>
          <a:endParaRPr lang="zh-CN" altLang="en-US" sz="2000" kern="1200" dirty="0"/>
        </a:p>
      </dsp:txBody>
      <dsp:txXfrm rot="5400000">
        <a:off x="3247405" y="678814"/>
        <a:ext cx="1508421" cy="2036445"/>
      </dsp:txXfrm>
    </dsp:sp>
    <dsp:sp modelId="{ABF662FB-9FE6-492C-A1DA-4C2A65BAC79E}">
      <dsp:nvSpPr>
        <dsp:cNvPr id="0" name=""/>
        <dsp:cNvSpPr/>
      </dsp:nvSpPr>
      <dsp:spPr>
        <a:xfrm rot="16200000">
          <a:off x="3926131" y="942826"/>
          <a:ext cx="3394075" cy="1508421"/>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rtl="0">
            <a:lnSpc>
              <a:spcPct val="90000"/>
            </a:lnSpc>
            <a:spcBef>
              <a:spcPct val="0"/>
            </a:spcBef>
            <a:spcAft>
              <a:spcPct val="35000"/>
            </a:spcAft>
          </a:pPr>
          <a:r>
            <a:rPr lang="zh-CN" sz="2000" kern="1200" dirty="0" smtClean="0"/>
            <a:t>差异投资</a:t>
          </a:r>
          <a:endParaRPr lang="en-US" altLang="zh-CN" sz="2000" kern="1200" dirty="0" smtClean="0"/>
        </a:p>
        <a:p>
          <a:pPr lvl="0" algn="ctr" defTabSz="889000" rtl="0">
            <a:lnSpc>
              <a:spcPct val="90000"/>
            </a:lnSpc>
            <a:spcBef>
              <a:spcPct val="0"/>
            </a:spcBef>
            <a:spcAft>
              <a:spcPct val="35000"/>
            </a:spcAft>
          </a:pPr>
          <a:r>
            <a:rPr lang="zh-CN" sz="2000" kern="1200" dirty="0" smtClean="0"/>
            <a:t>职业经理人管理</a:t>
          </a:r>
          <a:endParaRPr lang="en-US" altLang="zh-CN" sz="2000" kern="1200" dirty="0" smtClean="0"/>
        </a:p>
        <a:p>
          <a:pPr lvl="0" algn="ctr" defTabSz="889000" rtl="0">
            <a:lnSpc>
              <a:spcPct val="90000"/>
            </a:lnSpc>
            <a:spcBef>
              <a:spcPct val="0"/>
            </a:spcBef>
            <a:spcAft>
              <a:spcPct val="35000"/>
            </a:spcAft>
          </a:pPr>
          <a:r>
            <a:rPr lang="zh-CN" sz="2000" kern="1200" dirty="0" smtClean="0"/>
            <a:t>按股权收益</a:t>
          </a:r>
          <a:endParaRPr lang="zh-CN" sz="2000" kern="1200" dirty="0"/>
        </a:p>
      </dsp:txBody>
      <dsp:txXfrm rot="5400000">
        <a:off x="4868958" y="678814"/>
        <a:ext cx="1508421" cy="2036445"/>
      </dsp:txXfrm>
    </dsp:sp>
    <dsp:sp modelId="{3B0C8147-2BB5-421B-A947-8A888F0FA943}">
      <dsp:nvSpPr>
        <dsp:cNvPr id="0" name=""/>
        <dsp:cNvSpPr/>
      </dsp:nvSpPr>
      <dsp:spPr>
        <a:xfrm rot="16200000">
          <a:off x="5547685" y="942826"/>
          <a:ext cx="3394075" cy="1508421"/>
        </a:xfrm>
        <a:prstGeom prst="flowChartManualOperation">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394" bIns="0" numCol="1" spcCol="1270" anchor="ctr" anchorCtr="0">
          <a:noAutofit/>
        </a:bodyPr>
        <a:lstStyle/>
        <a:p>
          <a:pPr lvl="0" algn="ctr" defTabSz="1022350" rtl="0">
            <a:lnSpc>
              <a:spcPct val="90000"/>
            </a:lnSpc>
            <a:spcBef>
              <a:spcPct val="0"/>
            </a:spcBef>
            <a:spcAft>
              <a:spcPct val="35000"/>
            </a:spcAft>
          </a:pPr>
          <a:r>
            <a:rPr lang="en-US" sz="2300" kern="1200" smtClean="0"/>
            <a:t>……</a:t>
          </a:r>
          <a:endParaRPr lang="zh-CN" sz="2300" kern="1200"/>
        </a:p>
      </dsp:txBody>
      <dsp:txXfrm rot="5400000">
        <a:off x="6490512" y="678814"/>
        <a:ext cx="1508421" cy="203644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E40057-D77B-4045-A84F-0F5DAF1A852B}">
      <dsp:nvSpPr>
        <dsp:cNvPr id="0" name=""/>
        <dsp:cNvSpPr/>
      </dsp:nvSpPr>
      <dsp:spPr>
        <a:xfrm>
          <a:off x="2483"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能否独立承担所有风险</a:t>
          </a:r>
          <a:endParaRPr lang="zh-CN" altLang="en-US" sz="1200" kern="1200" dirty="0">
            <a:latin typeface="幼圆" panose="02010509060101010101" pitchFamily="49" charset="-122"/>
            <a:ea typeface="幼圆" panose="02010509060101010101" pitchFamily="49" charset="-122"/>
          </a:endParaRPr>
        </a:p>
        <a:p>
          <a:pPr marL="114300" lvl="1" indent="-114300" algn="l" defTabSz="533400">
            <a:lnSpc>
              <a:spcPct val="90000"/>
            </a:lnSpc>
            <a:spcBef>
              <a:spcPct val="0"/>
            </a:spcBef>
            <a:spcAft>
              <a:spcPct val="15000"/>
            </a:spcAft>
            <a:buChar char="••"/>
          </a:pPr>
          <a:r>
            <a:rPr lang="zh-CN" altLang="en-US" sz="1200" kern="1200" dirty="0" smtClean="0">
              <a:latin typeface="幼圆" panose="02010509060101010101" pitchFamily="49" charset="-122"/>
              <a:ea typeface="幼圆" panose="02010509060101010101" pitchFamily="49" charset="-122"/>
            </a:rPr>
            <a:t>想从合伙人身上获得什么</a:t>
          </a:r>
          <a:endParaRPr lang="zh-CN" altLang="en-US" sz="1200" kern="1200" dirty="0">
            <a:latin typeface="幼圆" panose="02010509060101010101" pitchFamily="49" charset="-122"/>
            <a:ea typeface="幼圆" panose="02010509060101010101" pitchFamily="49" charset="-122"/>
          </a:endParaRPr>
        </a:p>
      </dsp:txBody>
      <dsp:txXfrm>
        <a:off x="33355" y="1057148"/>
        <a:ext cx="1564754" cy="992308"/>
      </dsp:txXfrm>
    </dsp:sp>
    <dsp:sp modelId="{01CD4DF0-8707-4C27-9AFF-59F4BF85413D}">
      <dsp:nvSpPr>
        <dsp:cNvPr id="0" name=""/>
        <dsp:cNvSpPr/>
      </dsp:nvSpPr>
      <dsp:spPr>
        <a:xfrm>
          <a:off x="897631" y="1277898"/>
          <a:ext cx="1894015" cy="1894015"/>
        </a:xfrm>
        <a:prstGeom prst="leftCircularArrow">
          <a:avLst>
            <a:gd name="adj1" fmla="val 3680"/>
            <a:gd name="adj2" fmla="val 458593"/>
            <a:gd name="adj3" fmla="val 2234103"/>
            <a:gd name="adj4" fmla="val 9024489"/>
            <a:gd name="adj5" fmla="val 4293"/>
          </a:avLst>
        </a:prstGeom>
        <a:solidFill>
          <a:schemeClr val="accent3">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71A5D66-D8C5-46F1-B2F5-7A0FDE651323}">
      <dsp:nvSpPr>
        <dsp:cNvPr id="0" name=""/>
        <dsp:cNvSpPr/>
      </dsp:nvSpPr>
      <dsp:spPr>
        <a:xfrm>
          <a:off x="363927" y="2080329"/>
          <a:ext cx="1445776" cy="574937"/>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smtClean="0"/>
            <a:t>明确合伙</a:t>
          </a:r>
          <a:r>
            <a:rPr lang="zh-CN" altLang="en-US" sz="1700" kern="1200" dirty="0" smtClean="0"/>
            <a:t>原因</a:t>
          </a:r>
          <a:endParaRPr lang="zh-CN" altLang="en-US" sz="1700" kern="1200" dirty="0"/>
        </a:p>
      </dsp:txBody>
      <dsp:txXfrm>
        <a:off x="380766" y="2097168"/>
        <a:ext cx="1412098" cy="541259"/>
      </dsp:txXfrm>
    </dsp:sp>
    <dsp:sp modelId="{73A4D111-6E09-4BB1-8FA8-837541FBD10F}">
      <dsp:nvSpPr>
        <dsp:cNvPr id="0" name=""/>
        <dsp:cNvSpPr/>
      </dsp:nvSpPr>
      <dsp:spPr>
        <a:xfrm>
          <a:off x="2141620"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志同道合</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优势互补</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德才兼备</a:t>
          </a:r>
          <a:endParaRPr lang="zh-CN" altLang="en-US" sz="1400" kern="1200" dirty="0">
            <a:latin typeface="幼圆" panose="02010509060101010101" pitchFamily="49" charset="-122"/>
            <a:ea typeface="幼圆" panose="02010509060101010101" pitchFamily="49" charset="-122"/>
          </a:endParaRPr>
        </a:p>
      </dsp:txBody>
      <dsp:txXfrm>
        <a:off x="2172492" y="1344617"/>
        <a:ext cx="1564754" cy="992308"/>
      </dsp:txXfrm>
    </dsp:sp>
    <dsp:sp modelId="{661FCCA6-F07E-482C-A37A-555DB843D797}">
      <dsp:nvSpPr>
        <dsp:cNvPr id="0" name=""/>
        <dsp:cNvSpPr/>
      </dsp:nvSpPr>
      <dsp:spPr>
        <a:xfrm>
          <a:off x="3023214" y="169561"/>
          <a:ext cx="2101845" cy="2101845"/>
        </a:xfrm>
        <a:prstGeom prst="circularArrow">
          <a:avLst>
            <a:gd name="adj1" fmla="val 3316"/>
            <a:gd name="adj2" fmla="val 409675"/>
            <a:gd name="adj3" fmla="val 19414814"/>
            <a:gd name="adj4" fmla="val 12575511"/>
            <a:gd name="adj5" fmla="val 3869"/>
          </a:avLst>
        </a:prstGeom>
        <a:solidFill>
          <a:schemeClr val="accent3">
            <a:hueOff val="5625132"/>
            <a:satOff val="-8440"/>
            <a:lumOff val="-1373"/>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8B8AB1C6-C84E-4F90-8809-385A2B0862FA}">
      <dsp:nvSpPr>
        <dsp:cNvPr id="0" name=""/>
        <dsp:cNvSpPr/>
      </dsp:nvSpPr>
      <dsp:spPr>
        <a:xfrm>
          <a:off x="2503064" y="738807"/>
          <a:ext cx="1445776" cy="574937"/>
        </a:xfrm>
        <a:prstGeom prst="roundRect">
          <a:avLst>
            <a:gd name="adj" fmla="val 10000"/>
          </a:avLst>
        </a:prstGeom>
        <a:solidFill>
          <a:schemeClr val="accent3">
            <a:hueOff val="3750088"/>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挑选合适人选</a:t>
          </a:r>
          <a:endParaRPr lang="zh-CN" altLang="en-US" sz="1700" kern="1200" dirty="0"/>
        </a:p>
      </dsp:txBody>
      <dsp:txXfrm>
        <a:off x="2519903" y="755646"/>
        <a:ext cx="1412098" cy="541259"/>
      </dsp:txXfrm>
    </dsp:sp>
    <dsp:sp modelId="{79842571-3960-431B-8F8A-9A23D5321951}">
      <dsp:nvSpPr>
        <dsp:cNvPr id="0" name=""/>
        <dsp:cNvSpPr/>
      </dsp:nvSpPr>
      <dsp:spPr>
        <a:xfrm>
          <a:off x="4280758"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双方的职责</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各自的投入比例与利润方式</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退出方式</a:t>
          </a:r>
          <a:endParaRPr lang="zh-CN" altLang="en-US" sz="1400" kern="1200" dirty="0">
            <a:latin typeface="幼圆" panose="02010509060101010101" pitchFamily="49" charset="-122"/>
            <a:ea typeface="幼圆" panose="02010509060101010101" pitchFamily="49" charset="-122"/>
          </a:endParaRPr>
        </a:p>
      </dsp:txBody>
      <dsp:txXfrm>
        <a:off x="4311630" y="1057148"/>
        <a:ext cx="1564754" cy="992308"/>
      </dsp:txXfrm>
    </dsp:sp>
    <dsp:sp modelId="{8E5DD897-A5E9-4127-B4F5-4AF665D71EDE}">
      <dsp:nvSpPr>
        <dsp:cNvPr id="0" name=""/>
        <dsp:cNvSpPr/>
      </dsp:nvSpPr>
      <dsp:spPr>
        <a:xfrm>
          <a:off x="5175906" y="1277898"/>
          <a:ext cx="1894015" cy="1894015"/>
        </a:xfrm>
        <a:prstGeom prst="leftCircularArrow">
          <a:avLst>
            <a:gd name="adj1" fmla="val 3680"/>
            <a:gd name="adj2" fmla="val 458593"/>
            <a:gd name="adj3" fmla="val 2234103"/>
            <a:gd name="adj4" fmla="val 9024489"/>
            <a:gd name="adj5" fmla="val 4293"/>
          </a:avLst>
        </a:prstGeom>
        <a:solidFill>
          <a:schemeClr val="accent3">
            <a:hueOff val="11250264"/>
            <a:satOff val="-16880"/>
            <a:lumOff val="-2745"/>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5443B33A-312A-493A-A6DE-7991D5BA68B6}">
      <dsp:nvSpPr>
        <dsp:cNvPr id="0" name=""/>
        <dsp:cNvSpPr/>
      </dsp:nvSpPr>
      <dsp:spPr>
        <a:xfrm>
          <a:off x="4642202" y="2080329"/>
          <a:ext cx="1445776" cy="574937"/>
        </a:xfrm>
        <a:prstGeom prst="roundRect">
          <a:avLst>
            <a:gd name="adj" fmla="val 10000"/>
          </a:avLst>
        </a:prstGeom>
        <a:solidFill>
          <a:schemeClr val="accent3">
            <a:hueOff val="7500176"/>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确定合伙方式</a:t>
          </a:r>
          <a:endParaRPr lang="zh-CN" altLang="en-US" sz="1700" kern="1200" dirty="0"/>
        </a:p>
      </dsp:txBody>
      <dsp:txXfrm>
        <a:off x="4659041" y="2097168"/>
        <a:ext cx="1412098" cy="541259"/>
      </dsp:txXfrm>
    </dsp:sp>
    <dsp:sp modelId="{769C28FB-7779-4BB9-97E2-C2F2DD81FB84}">
      <dsp:nvSpPr>
        <dsp:cNvPr id="0" name=""/>
        <dsp:cNvSpPr/>
      </dsp:nvSpPr>
      <dsp:spPr>
        <a:xfrm>
          <a:off x="6419895" y="1026276"/>
          <a:ext cx="1626498" cy="134152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分工合作</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坦诚沟通</a:t>
          </a:r>
          <a:endParaRPr lang="zh-CN" altLang="en-US" sz="1400" kern="1200" dirty="0">
            <a:latin typeface="幼圆" panose="02010509060101010101" pitchFamily="49" charset="-122"/>
            <a:ea typeface="幼圆" panose="02010509060101010101" pitchFamily="49" charset="-122"/>
          </a:endParaRPr>
        </a:p>
        <a:p>
          <a:pPr marL="114300" lvl="1" indent="-114300" algn="l" defTabSz="622300">
            <a:lnSpc>
              <a:spcPct val="90000"/>
            </a:lnSpc>
            <a:spcBef>
              <a:spcPct val="0"/>
            </a:spcBef>
            <a:spcAft>
              <a:spcPct val="15000"/>
            </a:spcAft>
            <a:buChar char="••"/>
          </a:pPr>
          <a:r>
            <a:rPr lang="zh-CN" altLang="en-US" sz="1400" kern="1200" dirty="0" smtClean="0">
              <a:latin typeface="幼圆" panose="02010509060101010101" pitchFamily="49" charset="-122"/>
              <a:ea typeface="幼圆" panose="02010509060101010101" pitchFamily="49" charset="-122"/>
            </a:rPr>
            <a:t>摩擦预防</a:t>
          </a:r>
          <a:endParaRPr lang="zh-CN" altLang="en-US" sz="1400" kern="1200" dirty="0">
            <a:latin typeface="幼圆" panose="02010509060101010101" pitchFamily="49" charset="-122"/>
            <a:ea typeface="幼圆" panose="02010509060101010101" pitchFamily="49" charset="-122"/>
          </a:endParaRPr>
        </a:p>
      </dsp:txBody>
      <dsp:txXfrm>
        <a:off x="6450767" y="1344617"/>
        <a:ext cx="1564754" cy="992308"/>
      </dsp:txXfrm>
    </dsp:sp>
    <dsp:sp modelId="{310A9E4B-B66D-4C76-B387-5E47EFFA182C}">
      <dsp:nvSpPr>
        <dsp:cNvPr id="0" name=""/>
        <dsp:cNvSpPr/>
      </dsp:nvSpPr>
      <dsp:spPr>
        <a:xfrm>
          <a:off x="6781339" y="738807"/>
          <a:ext cx="1445776" cy="574937"/>
        </a:xfrm>
        <a:prstGeom prst="roundRect">
          <a:avLst>
            <a:gd name="adj" fmla="val 10000"/>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zh-CN" altLang="en-US" sz="1700" kern="1200" dirty="0" smtClean="0"/>
            <a:t>磨合</a:t>
          </a:r>
          <a:endParaRPr lang="zh-CN" altLang="en-US" sz="1700" kern="1200" dirty="0"/>
        </a:p>
      </dsp:txBody>
      <dsp:txXfrm>
        <a:off x="6798178" y="755646"/>
        <a:ext cx="1412098" cy="54125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tL"/>
          <dgm:param type="flowDir" val="row"/>
        </dgm:alg>
      </dgm:if>
      <dgm:else name="Name2">
        <dgm:alg type="snake">
          <dgm:param type="bkpt" val="fixed"/>
          <dgm:param type="bkPtFixedVal" val="1"/>
          <dgm:param type="off" val="off"/>
          <dgm:param type="grDir" val="tR"/>
          <dgm:param type="flowDir" val="row"/>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type="bentUpArrow" r:blip="" rot="90">
                    <dgm:adjLst>
                      <dgm:adj idx="1" val="0.3284"/>
                      <dgm:adj idx="2" val="0.25"/>
                      <dgm:adj idx="3" val="0.3578"/>
                    </dgm:adjLst>
                  </dgm:shape>
                </dgm:if>
                <dgm:else name="Name13">
                  <dgm:shape xmlns:r="http://schemas.openxmlformats.org/officeDocument/2006/relationships" type="bentArrow" r:blip="" rot="180">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Sty" val="arr"/>
              <dgm:param type="endSty" val="noArr"/>
              <dgm:param type="begPts" val="auto"/>
              <dgm:param type="endPts" val="ct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type="flowChartManualOperation" r:blip="" rot="-90">
              <dgm:adjLst/>
            </dgm:shape>
          </dgm:if>
          <dgm:else name="Name6">
            <dgm:shape xmlns:r="http://schemas.openxmlformats.org/officeDocument/2006/relationships" type="flowChartManualOperation" r:blip="" rot="90">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3">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5" Type="http://schemas.openxmlformats.org/officeDocument/2006/relationships/image" Target="../media/image13.wmf"/><Relationship Id="rId4" Type="http://schemas.openxmlformats.org/officeDocument/2006/relationships/image" Target="../media/image12.wmf"/><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DCC2618-AA69-44D5-8030-E0F5AB0663F2}"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eaLnBrk="1" hangingPunct="1">
              <a:defRPr sz="1200" smtClean="0">
                <a:latin typeface="Calibri" panose="020F050202020403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E1963194-FDBC-4433-8B4E-92A2C0B87536}" type="slidenum">
              <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幻灯片图像占位符 1"/>
          <p:cNvSpPr>
            <a:spLocks noGrp="1" noRot="1" noChangeAspect="1" noTextEdit="1"/>
          </p:cNvSpPr>
          <p:nvPr>
            <p:ph type="sldImg"/>
          </p:nvPr>
        </p:nvSpPr>
        <p:spPr>
          <a:ln>
            <a:solidFill>
              <a:srgbClr val="000000">
                <a:alpha val="100000"/>
              </a:srgbClr>
            </a:solidFill>
            <a:miter lim="800000"/>
          </a:ln>
        </p:spPr>
      </p:sp>
      <p:sp>
        <p:nvSpPr>
          <p:cNvPr id="20483"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0484"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zh-CN" altLang="en-US" dirty="0"/>
            </a:fld>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幻灯片图像占位符 1"/>
          <p:cNvSpPr>
            <a:spLocks noGrp="1" noRot="1" noChangeAspect="1" noTextEdit="1"/>
          </p:cNvSpPr>
          <p:nvPr>
            <p:ph type="sldImg"/>
          </p:nvPr>
        </p:nvSpPr>
        <p:spPr>
          <a:ln>
            <a:solidFill>
              <a:srgbClr val="000000">
                <a:alpha val="100000"/>
              </a:srgbClr>
            </a:solidFill>
            <a:miter lim="800000"/>
          </a:ln>
        </p:spPr>
      </p:sp>
      <p:sp>
        <p:nvSpPr>
          <p:cNvPr id="22531" name="备注占位符 2"/>
          <p:cNvSpPr>
            <a:spLocks noGrp="1"/>
          </p:cNvSpPr>
          <p:nvPr>
            <p:ph type="body" idx="1"/>
          </p:nvPr>
        </p:nvSpPr>
        <p:spPr>
          <a:noFill/>
          <a:ln>
            <a:noFill/>
          </a:ln>
        </p:spPr>
        <p:txBody>
          <a:bodyPr wrap="square" lIns="91440" tIns="45720" rIns="91440" bIns="45720" anchor="t"/>
          <a:p>
            <a:pPr lvl="0"/>
            <a:endParaRPr lang="zh-CN" altLang="en-US" dirty="0"/>
          </a:p>
        </p:txBody>
      </p:sp>
      <p:sp>
        <p:nvSpPr>
          <p:cNvPr id="22532" name="灯片编号占位符 3"/>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zh-CN" altLang="en-US" dirty="0"/>
            </a:fld>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7"/>
          <p:cNvSpPr txBox="1">
            <a:spLocks noGrp="1"/>
          </p:cNvSpP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37891" name="Rectangle 2"/>
          <p:cNvSpPr>
            <a:spLocks noRot="1" noTextEdit="1"/>
          </p:cNvSpPr>
          <p:nvPr>
            <p:ph type="sldImg"/>
          </p:nvPr>
        </p:nvSpPr>
        <p:spPr>
          <a:ln>
            <a:solidFill>
              <a:srgbClr val="000000">
                <a:alpha val="100000"/>
              </a:srgbClr>
            </a:solidFill>
            <a:miter lim="800000"/>
          </a:ln>
        </p:spPr>
      </p:sp>
      <p:sp>
        <p:nvSpPr>
          <p:cNvPr id="37892" name="Rectangle 3"/>
          <p:cNvSpPr>
            <a:spLocks noGrp="1"/>
          </p:cNvSpPr>
          <p:nvPr>
            <p:ph type="body" idx="1"/>
          </p:nvPr>
        </p:nvSpPr>
        <p:spPr>
          <a:xfrm>
            <a:off x="914400" y="4343400"/>
            <a:ext cx="5029200" cy="4114800"/>
          </a:xfrm>
          <a:noFill/>
          <a:ln>
            <a:noFill/>
          </a:ln>
        </p:spPr>
        <p:txBody>
          <a:bodyPr wrap="square" lIns="91440" tIns="45720" rIns="91440" bIns="45720" anchor="t"/>
          <a:p>
            <a:pPr lvl="0" eaLnBrk="1" hangingPunct="1"/>
            <a:r>
              <a:rPr lang="en-US" altLang="zh-CN" dirty="0"/>
              <a:t>        </a:t>
            </a:r>
            <a:endParaRPr lang="en-US" altLang="zh-CN"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7"/>
          <p:cNvSpPr txBox="1">
            <a:spLocks noGrp="1"/>
          </p:cNvSpP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
        <p:nvSpPr>
          <p:cNvPr id="44035" name="备注占位符 1"/>
          <p:cNvSpPr>
            <a:spLocks noGrp="1"/>
          </p:cNvSpPr>
          <p:nvPr>
            <p:ph type="body" idx="1"/>
          </p:nvPr>
        </p:nvSpPr>
        <p:spPr>
          <a:noFill/>
          <a:ln>
            <a:noFill/>
          </a:ln>
        </p:spPr>
        <p:txBody>
          <a:bodyPr wrap="square" lIns="91440" tIns="45720" rIns="91440" bIns="45720" anchor="t"/>
          <a:p>
            <a:pPr lvl="0"/>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18" name="日期占位符 3"/>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4"/>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5"/>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64710411-733F-4807-AFB8-A612A31A35D7}"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8" name="日期占位符 3"/>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4"/>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5"/>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26104029-1521-40E9-9816-D5F7A14B8F3F}"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8" name="日期占位符 3"/>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4"/>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5"/>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89480AB5-342A-48C0-ADB9-EAF08ABE8719}"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bg>
      <p:bgPr>
        <a:solidFill>
          <a:schemeClr val="bg1"/>
        </a:solidFill>
        <a:effectLst/>
      </p:bgPr>
    </p:bg>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3" name="灯片编号占位符 2"/>
          <p:cNvSpPr>
            <a:spLocks noGrp="1"/>
          </p:cNvSpPr>
          <p:nvPr>
            <p:ph type="sldNum" sz="quarter" idx="11"/>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B3FD040C-F31E-4A9A-AD73-D625E87563C1}"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0" name="标题 9"/>
          <p:cNvSpPr>
            <a:spLocks noGrp="1"/>
          </p:cNvSpPr>
          <p:nvPr>
            <p:ph type="title"/>
          </p:nvPr>
        </p:nvSpPr>
        <p:spPr>
          <a:xfrm>
            <a:off x="500034" y="160718"/>
            <a:ext cx="8229600" cy="857250"/>
          </a:xfrm>
        </p:spPr>
        <p:txBody>
          <a:bodyPr/>
          <a:lstStyle/>
          <a:p>
            <a:r>
              <a:rPr lang="zh-CN" altLang="en-US" dirty="0" smtClean="0"/>
              <a:t>单击此处编辑母版标题样式</a:t>
            </a:r>
            <a:endParaRPr lang="zh-CN" altLang="en-US" dirty="0"/>
          </a:p>
        </p:txBody>
      </p:sp>
      <p:sp>
        <p:nvSpPr>
          <p:cNvPr id="18" name="灯片编号占位符 7"/>
          <p:cNvSpPr>
            <a:spLocks noGrp="1"/>
          </p:cNvSpPr>
          <p:nvPr>
            <p:ph type="sldNum" sz="quarter" idx="4"/>
          </p:nvPr>
        </p:nvSpPr>
        <p:spPr>
          <a:xfrm>
            <a:off x="8643938" y="0"/>
            <a:ext cx="500063" cy="322263"/>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404CC770-C46F-492D-A681-0AD1F58614A2}"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9" name="页脚占位符 8"/>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bg>
      <p:bgPr>
        <a:solidFill>
          <a:schemeClr val="bg1"/>
        </a:solidFill>
        <a:effectLst/>
      </p:bgPr>
    </p:bg>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dirty="0"/>
          </a:p>
        </p:txBody>
      </p:sp>
      <p:sp>
        <p:nvSpPr>
          <p:cNvPr id="10" name="标题 9"/>
          <p:cNvSpPr>
            <a:spLocks noGrp="1"/>
          </p:cNvSpPr>
          <p:nvPr>
            <p:ph type="title"/>
          </p:nvPr>
        </p:nvSpPr>
        <p:spPr>
          <a:xfrm>
            <a:off x="500034" y="160718"/>
            <a:ext cx="8229600" cy="857250"/>
          </a:xfrm>
        </p:spPr>
        <p:txBody>
          <a:bodyPr/>
          <a:lstStyle/>
          <a:p>
            <a:r>
              <a:rPr lang="zh-CN" altLang="en-US" smtClean="0"/>
              <a:t>单击此处编辑母版标题样式</a:t>
            </a:r>
            <a:endParaRPr lang="zh-CN" altLang="en-US" dirty="0"/>
          </a:p>
        </p:txBody>
      </p:sp>
      <p:sp>
        <p:nvSpPr>
          <p:cNvPr id="18" name="灯片编号占位符 7"/>
          <p:cNvSpPr>
            <a:spLocks noGrp="1"/>
          </p:cNvSpPr>
          <p:nvPr>
            <p:ph type="sldNum" sz="quarter" idx="4"/>
          </p:nvPr>
        </p:nvSpPr>
        <p:spPr>
          <a:xfrm>
            <a:off x="8643938" y="0"/>
            <a:ext cx="500063"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0241A0D7-9BC3-4E21-9CCC-32173E77CFE4}"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9" name="页脚占位符 8"/>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18" name="日期占位符 3"/>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4"/>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5"/>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F4D86C92-72E5-49D7-89E2-53B10D02D8ED}"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8" name="日期占位符 4"/>
          <p:cNvSpPr>
            <a:spLocks noGrp="1"/>
          </p:cNvSpPr>
          <p:nvPr>
            <p:ph type="dt" sz="half" idx="1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5"/>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6"/>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5F165DA3-3F8A-4EBC-9209-50DAFE8D06AB}"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8" name="日期占位符 6"/>
          <p:cNvSpPr>
            <a:spLocks noGrp="1"/>
          </p:cNvSpPr>
          <p:nvPr>
            <p:ph type="dt" sz="half" idx="1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7"/>
          <p:cNvSpPr>
            <a:spLocks noGrp="1"/>
          </p:cNvSpPr>
          <p:nvPr>
            <p:ph type="ftr" sz="quarter" idx="1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8"/>
          <p:cNvSpPr>
            <a:spLocks noGrp="1"/>
          </p:cNvSpPr>
          <p:nvPr>
            <p:ph type="sldNum" sz="quarter" idx="1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A48FDDB0-9157-45A1-A811-90694B15765C}"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18" name="日期占位符 2"/>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3"/>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4"/>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5E5A683B-FC26-4722-B129-121923E03F48}"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18" name="日期占位符 1"/>
          <p:cNvSpPr>
            <a:spLocks noGrp="1"/>
          </p:cNvSpPr>
          <p:nvPr>
            <p:ph type="dt" sz="half" idx="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2"/>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3"/>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4917C538-BC27-4DA1-90E1-9419A2B14B50}"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18" name="日期占位符 4"/>
          <p:cNvSpPr>
            <a:spLocks noGrp="1"/>
          </p:cNvSpPr>
          <p:nvPr>
            <p:ph type="dt" sz="half" idx="1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5"/>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6"/>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89B13C1C-1EDF-4DE7-BB5B-DCCD3D024516}"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18" name="日期占位符 4"/>
          <p:cNvSpPr>
            <a:spLocks noGrp="1"/>
          </p:cNvSpPr>
          <p:nvPr>
            <p:ph type="dt" sz="half" idx="12"/>
          </p:nvPr>
        </p:nvSpPr>
        <p:spPr>
          <a:xfrm>
            <a:off x="457200" y="4767263"/>
            <a:ext cx="2133600" cy="274638"/>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 name="页脚占位符 5"/>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20" name="灯片编号占位符 6"/>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defRPr smtClean="0"/>
            </a:lvl1pPr>
          </a:lstStyle>
          <a:p>
            <a:pPr marL="0" marR="0" lvl="0" indent="0" algn="r" defTabSz="914400" rtl="0" eaLnBrk="1" fontAlgn="base" latinLnBrk="0" hangingPunct="1">
              <a:lnSpc>
                <a:spcPct val="100000"/>
              </a:lnSpc>
              <a:spcBef>
                <a:spcPct val="0"/>
              </a:spcBef>
              <a:spcAft>
                <a:spcPct val="0"/>
              </a:spcAft>
              <a:buClrTx/>
              <a:buSzTx/>
              <a:buFontTx/>
              <a:buNone/>
              <a:defRPr/>
            </a:pPr>
            <a:fld id="{1D09A921-CC72-49F6-AB5E-540552E28AF3}"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占位符 1"/>
          <p:cNvSpPr>
            <a:spLocks noGrp="1"/>
          </p:cNvSpPr>
          <p:nvPr>
            <p:ph type="title"/>
          </p:nvPr>
        </p:nvSpPr>
        <p:spPr>
          <a:xfrm>
            <a:off x="457200" y="206375"/>
            <a:ext cx="8229600" cy="85725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2"/>
          <p:cNvSpPr>
            <a:spLocks noGrp="1"/>
          </p:cNvSpPr>
          <p:nvPr>
            <p:ph type="body" idx="1"/>
          </p:nvPr>
        </p:nvSpPr>
        <p:spPr>
          <a:xfrm>
            <a:off x="457200" y="1200150"/>
            <a:ext cx="8229600" cy="33940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页脚占位符 4"/>
          <p:cNvSpPr>
            <a:spLocks noGrp="1"/>
          </p:cNvSpPr>
          <p:nvPr>
            <p:ph type="ftr" sz="quarter" idx="3"/>
          </p:nvPr>
        </p:nvSpPr>
        <p:spPr>
          <a:xfrm>
            <a:off x="0" y="0"/>
            <a:ext cx="1214438" cy="320675"/>
          </a:xfrm>
          <a:prstGeom prst="rect">
            <a:avLst/>
          </a:prstGeom>
          <a:solidFill>
            <a:schemeClr val="accent1"/>
          </a:solidFill>
        </p:spPr>
        <p:txBody>
          <a:bodyPr vert="horz" lIns="91440" tIns="45720" rIns="91440" bIns="45720" rtlCol="0" anchor="ctr"/>
          <a:lstStyle>
            <a:lvl1pPr algn="ctr" eaLnBrk="1" hangingPunct="1">
              <a:defRPr sz="1800">
                <a:solidFill>
                  <a:schemeClr val="bg1"/>
                </a:solidFill>
                <a:latin typeface="微软雅黑" panose="020B0503020204020204" pitchFamily="34" charset="-122"/>
                <a:ea typeface="微软雅黑" panose="020B0503020204020204" pitchFamily="34" charset="-122"/>
              </a:defRPr>
            </a:lvl1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rPr>
              <a:t>创新创业</a:t>
            </a:r>
            <a:endParaRPr kumimoji="0" lang="zh-CN" altLang="en-US" sz="1800" b="0" i="0" u="none" strike="noStrike" kern="1200" cap="none" spc="0" normalizeH="0" baseline="0" noProof="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sp>
        <p:nvSpPr>
          <p:cNvPr id="6" name="灯片编号占位符 5"/>
          <p:cNvSpPr>
            <a:spLocks noGrp="1"/>
          </p:cNvSpPr>
          <p:nvPr>
            <p:ph type="sldNum" sz="quarter" idx="4"/>
          </p:nvPr>
        </p:nvSpPr>
        <p:spPr>
          <a:xfrm>
            <a:off x="8601075" y="0"/>
            <a:ext cx="542925" cy="320675"/>
          </a:xfrm>
          <a:prstGeom prst="rect">
            <a:avLst/>
          </a:prstGeom>
          <a:solidFill>
            <a:schemeClr val="bg2"/>
          </a:solidFill>
        </p:spPr>
        <p:txBody>
          <a:bodyPr vert="horz" wrap="square" lIns="91440" tIns="45720" rIns="91440" bIns="45720" numCol="1" anchor="ctr" anchorCtr="0" compatLnSpc="1"/>
          <a:lstStyle>
            <a:lvl1pPr algn="r" eaLnBrk="1" hangingPunct="1">
              <a:defRPr smtClean="0">
                <a:latin typeface="微软雅黑" panose="020B0503020204020204" pitchFamily="34" charset="-122"/>
                <a:ea typeface="微软雅黑" panose="020B0503020204020204" pitchFamily="34" charset="-122"/>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B3FD040C-F31E-4A9A-AD73-D625E87563C1}" type="slidenum">
              <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rPr>
            </a:fld>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030" name="页脚占位符 8"/>
          <p:cNvSpPr txBox="1"/>
          <p:nvPr/>
        </p:nvSpPr>
        <p:spPr bwMode="auto">
          <a:xfrm>
            <a:off x="1285875" y="0"/>
            <a:ext cx="7286625" cy="3206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nvGrpSpPr>
          <p:cNvPr id="1031" name="组合 8"/>
          <p:cNvGrpSpPr/>
          <p:nvPr/>
        </p:nvGrpSpPr>
        <p:grpSpPr>
          <a:xfrm>
            <a:off x="1285875" y="0"/>
            <a:ext cx="1208088" cy="1058863"/>
            <a:chOff x="1285852" y="0"/>
            <a:chExt cx="1208370" cy="1412776"/>
          </a:xfrm>
        </p:grpSpPr>
        <p:sp>
          <p:nvSpPr>
            <p:cNvPr id="10" name="五边形 9"/>
            <p:cNvSpPr/>
            <p:nvPr/>
          </p:nvSpPr>
          <p:spPr>
            <a:xfrm rot="5400000">
              <a:off x="1455059" y="502232"/>
              <a:ext cx="741336" cy="1079752"/>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1" name="矩形 10"/>
            <p:cNvSpPr/>
            <p:nvPr/>
          </p:nvSpPr>
          <p:spPr>
            <a:xfrm>
              <a:off x="1285852" y="0"/>
              <a:ext cx="1079752" cy="67144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12" name="直接连接符 11"/>
            <p:cNvCxnSpPr/>
            <p:nvPr/>
          </p:nvCxnSpPr>
          <p:spPr>
            <a:xfrm>
              <a:off x="2494222" y="692621"/>
              <a:ext cx="0" cy="360078"/>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
        <p:nvSpPr>
          <p:cNvPr id="13" name="页脚占位符 8"/>
          <p:cNvSpPr txBox="1"/>
          <p:nvPr/>
        </p:nvSpPr>
        <p:spPr bwMode="auto">
          <a:xfrm>
            <a:off x="1285875" y="0"/>
            <a:ext cx="7286625" cy="3222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bg1"/>
              </a:solidFill>
              <a:effectLst/>
              <a:uLnTx/>
              <a:uFillTx/>
              <a:latin typeface="微软雅黑" panose="020B0503020204020204" pitchFamily="34" charset="-122"/>
              <a:ea typeface="微软雅黑" panose="020B0503020204020204" pitchFamily="34" charset="-122"/>
              <a:cs typeface="+mn-cs"/>
            </a:endParaRPr>
          </a:p>
        </p:txBody>
      </p:sp>
      <p:grpSp>
        <p:nvGrpSpPr>
          <p:cNvPr id="1033" name="组合 8"/>
          <p:cNvGrpSpPr/>
          <p:nvPr userDrawn="1"/>
        </p:nvGrpSpPr>
        <p:grpSpPr>
          <a:xfrm>
            <a:off x="1285875" y="0"/>
            <a:ext cx="1208088" cy="1060450"/>
            <a:chOff x="1285852" y="0"/>
            <a:chExt cx="1208370" cy="1412776"/>
          </a:xfrm>
        </p:grpSpPr>
        <p:sp>
          <p:nvSpPr>
            <p:cNvPr id="15" name="五边形 14"/>
            <p:cNvSpPr/>
            <p:nvPr/>
          </p:nvSpPr>
          <p:spPr>
            <a:xfrm rot="5400000">
              <a:off x="1454558" y="501729"/>
              <a:ext cx="742341" cy="1079752"/>
            </a:xfrm>
            <a:prstGeom prst="homePlat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 name="矩形 15"/>
            <p:cNvSpPr/>
            <p:nvPr/>
          </p:nvSpPr>
          <p:spPr>
            <a:xfrm>
              <a:off x="1285852" y="0"/>
              <a:ext cx="1079752" cy="670435"/>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cxnSp>
          <p:nvCxnSpPr>
            <p:cNvPr id="17" name="直接连接符 16"/>
            <p:cNvCxnSpPr/>
            <p:nvPr/>
          </p:nvCxnSpPr>
          <p:spPr>
            <a:xfrm>
              <a:off x="2494222" y="691584"/>
              <a:ext cx="0" cy="361653"/>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9" Type="http://schemas.openxmlformats.org/officeDocument/2006/relationships/diagramColors" Target="../diagrams/colors5.xml"/><Relationship Id="rId8" Type="http://schemas.openxmlformats.org/officeDocument/2006/relationships/diagramQuickStyle" Target="../diagrams/quickStyle5.xml"/><Relationship Id="rId7" Type="http://schemas.openxmlformats.org/officeDocument/2006/relationships/diagramLayout" Target="../diagrams/layout5.xml"/><Relationship Id="rId6" Type="http://schemas.openxmlformats.org/officeDocument/2006/relationships/diagramData" Target="../diagrams/data5.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1" Type="http://schemas.openxmlformats.org/officeDocument/2006/relationships/slideLayout" Target="../slideLayouts/slideLayout2.xml"/><Relationship Id="rId10" Type="http://schemas.microsoft.com/office/2007/relationships/diagramDrawing" Target="../diagrams/drawing5.xml"/><Relationship Id="rId1" Type="http://schemas.openxmlformats.org/officeDocument/2006/relationships/diagramData" Target="../diagrams/data4.xml"/></Relationships>
</file>

<file path=ppt/slides/_rels/slide11.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3.png"/><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14.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wmf"/></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8.jpeg"/><Relationship Id="rId1" Type="http://schemas.openxmlformats.org/officeDocument/2006/relationships/image" Target="../media/image7.wmf"/></Relationships>
</file>

<file path=ppt/slides/_rels/slide22.xml.rels><?xml version="1.0" encoding="UTF-8" standalone="yes"?>
<Relationships xmlns="http://schemas.openxmlformats.org/package/2006/relationships"><Relationship Id="rId9" Type="http://schemas.openxmlformats.org/officeDocument/2006/relationships/oleObject" Target="../embeddings/oleObject5.bin"/><Relationship Id="rId8" Type="http://schemas.openxmlformats.org/officeDocument/2006/relationships/image" Target="../media/image12.wmf"/><Relationship Id="rId7" Type="http://schemas.openxmlformats.org/officeDocument/2006/relationships/oleObject" Target="../embeddings/oleObject4.bin"/><Relationship Id="rId6" Type="http://schemas.openxmlformats.org/officeDocument/2006/relationships/image" Target="../media/image11.wmf"/><Relationship Id="rId5" Type="http://schemas.openxmlformats.org/officeDocument/2006/relationships/oleObject" Target="../embeddings/oleObject3.bin"/><Relationship Id="rId4" Type="http://schemas.openxmlformats.org/officeDocument/2006/relationships/image" Target="../media/image10.wmf"/><Relationship Id="rId3" Type="http://schemas.openxmlformats.org/officeDocument/2006/relationships/oleObject" Target="../embeddings/oleObject2.bin"/><Relationship Id="rId2" Type="http://schemas.openxmlformats.org/officeDocument/2006/relationships/image" Target="../media/image9.wmf"/><Relationship Id="rId12" Type="http://schemas.openxmlformats.org/officeDocument/2006/relationships/vmlDrawing" Target="../drawings/vmlDrawing1.vml"/><Relationship Id="rId11" Type="http://schemas.openxmlformats.org/officeDocument/2006/relationships/slideLayout" Target="../slideLayouts/slideLayout7.xml"/><Relationship Id="rId10" Type="http://schemas.openxmlformats.org/officeDocument/2006/relationships/image" Target="../media/image13.wmf"/><Relationship Id="rId1"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2.xml"/><Relationship Id="rId6" Type="http://schemas.openxmlformats.org/officeDocument/2006/relationships/image" Target="../media/image2.png"/><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页脚占位符 3"/>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16387" name="灯片编号占位符 2"/>
          <p:cNvSpPr txBox="1">
            <a:spLocks noGrp="1"/>
          </p:cNvSpPr>
          <p:nvPr>
            <p:ph type="sldNum" sz="quarter" idx="4"/>
          </p:nvPr>
        </p:nvSpPr>
        <p:spPr>
          <a:solidFill>
            <a:schemeClr val="accent1"/>
          </a:solidFill>
          <a:ln>
            <a:noFill/>
          </a:ln>
        </p:spPr>
        <p:txBody>
          <a:bodyPr anchor="ctr"/>
          <a:p>
            <a:pPr marL="0" indent="0" algn="ctr" eaLnBrk="1" hangingPunct="1">
              <a:spcBef>
                <a:spcPct val="0"/>
              </a:spcBef>
              <a:buFontTx/>
              <a:buNone/>
            </a:pPr>
            <a:fld id="{9A0DB2DC-4C9A-4742-B13C-FB6460FD3503}" type="slidenum">
              <a:rPr lang="zh-CN" altLang="en-US" sz="1800" kern="1200" dirty="0">
                <a:solidFill>
                  <a:schemeClr val="bg1"/>
                </a:solidFill>
                <a:latin typeface="微软雅黑" panose="020B0503020204020204" pitchFamily="34" charset="-122"/>
                <a:ea typeface="微软雅黑" panose="020B0503020204020204" pitchFamily="34" charset="-122"/>
                <a:cs typeface="+mn-cs"/>
              </a:rPr>
            </a:fld>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pic>
        <p:nvPicPr>
          <p:cNvPr id="16388" name="Picture 6" descr="C:\Users\Administrator\Desktop\创新_副本.jpg"/>
          <p:cNvPicPr>
            <a:picLocks noChangeAspect="1"/>
          </p:cNvPicPr>
          <p:nvPr/>
        </p:nvPicPr>
        <p:blipFill>
          <a:blip r:embed="rId1"/>
          <a:stretch>
            <a:fillRect/>
          </a:stretch>
        </p:blipFill>
        <p:spPr>
          <a:xfrm>
            <a:off x="0" y="0"/>
            <a:ext cx="9144000" cy="5143500"/>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27227" y="123478"/>
          <a:ext cx="4114800" cy="302433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7651"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7652"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graphicFrame>
        <p:nvGraphicFramePr>
          <p:cNvPr id="4" name="图示 3"/>
          <p:cNvGraphicFramePr/>
          <p:nvPr/>
        </p:nvGraphicFramePr>
        <p:xfrm>
          <a:off x="3491880" y="2139702"/>
          <a:ext cx="5652120" cy="281801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cxnSp>
        <p:nvCxnSpPr>
          <p:cNvPr id="10" name="肘形连接符 9"/>
          <p:cNvCxnSpPr>
            <a:stCxn id="6" idx="2"/>
            <a:endCxn id="4" idx="1"/>
          </p:cNvCxnSpPr>
          <p:nvPr/>
        </p:nvCxnSpPr>
        <p:spPr>
          <a:xfrm rot="16200000" flipH="1">
            <a:off x="2588419" y="2643981"/>
            <a:ext cx="400050" cy="1408113"/>
          </a:xfrm>
          <a:prstGeom prst="bentConnector2">
            <a:avLst/>
          </a:prstGeom>
          <a:ln w="127000" cmpd="tri">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7655"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323528" y="1491629"/>
          <a:ext cx="5400600" cy="267054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8675"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8676"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28677" name="标题 2"/>
          <p:cNvSpPr>
            <a:spLocks noGrp="1"/>
          </p:cNvSpPr>
          <p:nvPr>
            <p:ph type="title"/>
          </p:nvPr>
        </p:nvSpPr>
        <p:spPr>
          <a:xfrm>
            <a:off x="500063" y="160338"/>
            <a:ext cx="8229600" cy="857250"/>
          </a:xfrm>
        </p:spPr>
        <p:txBody>
          <a:bodyPr vert="horz" wrap="square" lIns="91440" tIns="45720" rIns="91440" bIns="45720" anchor="ctr"/>
          <a:p>
            <a:pPr eaLnBrk="1" hangingPunct="1"/>
            <a:r>
              <a:rPr lang="zh-CN" altLang="en-US" dirty="0"/>
              <a:t>合伙选择的步骤</a:t>
            </a:r>
            <a:endParaRPr lang="zh-CN" altLang="en-US" dirty="0"/>
          </a:p>
        </p:txBody>
      </p:sp>
      <p:sp>
        <p:nvSpPr>
          <p:cNvPr id="28678" name="矩形 1"/>
          <p:cNvSpPr/>
          <p:nvPr/>
        </p:nvSpPr>
        <p:spPr>
          <a:xfrm>
            <a:off x="5651500" y="1851025"/>
            <a:ext cx="45720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2400" b="1" dirty="0">
                <a:solidFill>
                  <a:srgbClr val="7030A0"/>
                </a:solidFill>
                <a:latin typeface="华文新魏" pitchFamily="2" charset="-122"/>
                <a:ea typeface="华文新魏" pitchFamily="2" charset="-122"/>
              </a:rPr>
              <a:t>寻找合伙人的渠道</a:t>
            </a:r>
            <a:endParaRPr lang="en-US" altLang="zh-CN" sz="2400" b="1" dirty="0">
              <a:solidFill>
                <a:srgbClr val="7030A0"/>
              </a:solidFill>
              <a:latin typeface="华文新魏" pitchFamily="2" charset="-122"/>
              <a:ea typeface="华文新魏" pitchFamily="2"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亲友圈寻找</a:t>
            </a:r>
            <a:endParaRPr lang="en-US" altLang="zh-CN" sz="2000" dirty="0">
              <a:solidFill>
                <a:srgbClr val="7030A0"/>
              </a:solidFill>
              <a:latin typeface="幼圆" pitchFamily="49" charset="-122"/>
              <a:ea typeface="幼圆" pitchFamily="49"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亲友介绍</a:t>
            </a:r>
            <a:endParaRPr lang="en-US" altLang="zh-CN" sz="2000" dirty="0">
              <a:solidFill>
                <a:srgbClr val="7030A0"/>
              </a:solidFill>
              <a:latin typeface="幼圆" pitchFamily="49" charset="-122"/>
              <a:ea typeface="幼圆" pitchFamily="49"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客户</a:t>
            </a:r>
            <a:endParaRPr lang="en-US" altLang="zh-CN" sz="2000" dirty="0">
              <a:solidFill>
                <a:srgbClr val="7030A0"/>
              </a:solidFill>
              <a:latin typeface="幼圆" pitchFamily="49" charset="-122"/>
              <a:ea typeface="幼圆" pitchFamily="49"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同行</a:t>
            </a:r>
            <a:endParaRPr lang="en-US" altLang="zh-CN" sz="2000" dirty="0">
              <a:solidFill>
                <a:srgbClr val="7030A0"/>
              </a:solidFill>
              <a:latin typeface="幼圆" pitchFamily="49" charset="-122"/>
              <a:ea typeface="幼圆" pitchFamily="49"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公开征集</a:t>
            </a:r>
            <a:endParaRPr lang="en-US" altLang="zh-CN" sz="2000" dirty="0">
              <a:solidFill>
                <a:srgbClr val="7030A0"/>
              </a:solidFill>
              <a:latin typeface="幼圆" pitchFamily="49" charset="-122"/>
              <a:ea typeface="幼圆" pitchFamily="49" charset="-122"/>
            </a:endParaRPr>
          </a:p>
          <a:p>
            <a:pPr marL="800100" lvl="1" indent="-342900" eaLnBrk="1" hangingPunct="1">
              <a:spcBef>
                <a:spcPct val="0"/>
              </a:spcBef>
              <a:buFontTx/>
              <a:buBlip>
                <a:blip r:embed="rId6"/>
              </a:buBlip>
            </a:pPr>
            <a:r>
              <a:rPr lang="zh-CN" altLang="en-US" sz="2000" dirty="0">
                <a:solidFill>
                  <a:srgbClr val="7030A0"/>
                </a:solidFill>
                <a:latin typeface="幼圆" pitchFamily="49" charset="-122"/>
                <a:ea typeface="幼圆" pitchFamily="49" charset="-122"/>
              </a:rPr>
              <a:t>委托猎头</a:t>
            </a:r>
            <a:endParaRPr lang="en-US" altLang="zh-CN" sz="2000" dirty="0">
              <a:solidFill>
                <a:srgbClr val="7030A0"/>
              </a:solidFill>
              <a:latin typeface="幼圆" pitchFamily="49" charset="-122"/>
              <a:ea typeface="幼圆" pitchFamily="49" charset="-122"/>
            </a:endParaRPr>
          </a:p>
        </p:txBody>
      </p:sp>
      <p:sp>
        <p:nvSpPr>
          <p:cNvPr id="28679"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251520" y="1563639"/>
          <a:ext cx="7272808" cy="28803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9699"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9700"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29701" name="标题 2"/>
          <p:cNvSpPr>
            <a:spLocks noGrp="1"/>
          </p:cNvSpPr>
          <p:nvPr>
            <p:ph type="title"/>
          </p:nvPr>
        </p:nvSpPr>
        <p:spPr>
          <a:xfrm>
            <a:off x="500063" y="160338"/>
            <a:ext cx="8229600" cy="857250"/>
          </a:xfrm>
        </p:spPr>
        <p:txBody>
          <a:bodyPr vert="horz" wrap="square" lIns="91440" tIns="45720" rIns="91440" bIns="45720" anchor="ctr"/>
          <a:p>
            <a:pPr eaLnBrk="1" hangingPunct="1"/>
            <a:r>
              <a:rPr lang="zh-CN" altLang="en-US" dirty="0"/>
              <a:t>合伙选择的步骤</a:t>
            </a:r>
            <a:endParaRPr lang="zh-CN" altLang="en-US" dirty="0"/>
          </a:p>
        </p:txBody>
      </p:sp>
      <p:sp>
        <p:nvSpPr>
          <p:cNvPr id="29702"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683568" y="1200150"/>
          <a:ext cx="8003232" cy="33940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0723"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0724"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0725" name="标题 2"/>
          <p:cNvSpPr>
            <a:spLocks noGrp="1"/>
          </p:cNvSpPr>
          <p:nvPr>
            <p:ph type="title"/>
          </p:nvPr>
        </p:nvSpPr>
        <p:spPr>
          <a:xfrm>
            <a:off x="500063" y="160338"/>
            <a:ext cx="8229600" cy="857250"/>
          </a:xfrm>
        </p:spPr>
        <p:txBody>
          <a:bodyPr vert="horz" wrap="square" lIns="91440" tIns="45720" rIns="91440" bIns="45720" anchor="ctr"/>
          <a:p>
            <a:pPr eaLnBrk="1" hangingPunct="1"/>
            <a:r>
              <a:rPr lang="zh-CN" altLang="en-US" dirty="0"/>
              <a:t>合伙方式的选择</a:t>
            </a:r>
            <a:endParaRPr lang="zh-CN" altLang="en-US" dirty="0"/>
          </a:p>
        </p:txBody>
      </p:sp>
      <p:sp>
        <p:nvSpPr>
          <p:cNvPr id="30726"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467544" y="627534"/>
          <a:ext cx="8229600" cy="33940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1747"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1748"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1749" name="标题 2"/>
          <p:cNvSpPr>
            <a:spLocks noGrp="1"/>
          </p:cNvSpPr>
          <p:nvPr>
            <p:ph type="title"/>
          </p:nvPr>
        </p:nvSpPr>
        <p:spPr>
          <a:xfrm>
            <a:off x="500063" y="160338"/>
            <a:ext cx="8229600" cy="857250"/>
          </a:xfrm>
        </p:spPr>
        <p:txBody>
          <a:bodyPr vert="horz" wrap="square" lIns="91440" tIns="45720" rIns="91440" bIns="45720" anchor="ctr"/>
          <a:p>
            <a:pPr eaLnBrk="1" hangingPunct="1"/>
            <a:r>
              <a:rPr lang="zh-CN" altLang="en-US" dirty="0"/>
              <a:t>合伙选择的步骤</a:t>
            </a:r>
            <a:endParaRPr lang="zh-CN" altLang="en-US" dirty="0"/>
          </a:p>
        </p:txBody>
      </p:sp>
      <p:sp>
        <p:nvSpPr>
          <p:cNvPr id="2" name="矩形 1"/>
          <p:cNvSpPr/>
          <p:nvPr/>
        </p:nvSpPr>
        <p:spPr>
          <a:xfrm>
            <a:off x="4413250" y="3819525"/>
            <a:ext cx="4572000" cy="1323975"/>
          </a:xfrm>
          <a:prstGeom prst="rect">
            <a:avLst/>
          </a:prstGeom>
          <a:solidFill>
            <a:schemeClr val="accent4">
              <a:lumMod val="60000"/>
              <a:lumOff val="40000"/>
            </a:schemeClr>
          </a:solidFill>
        </p:spPr>
        <p:txBody>
          <a:bodyPr>
            <a:spAutoFit/>
          </a:bodyPr>
          <a:lstStyle/>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zh-CN" altLang="en-US" sz="20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明确分工：</a:t>
            </a:r>
            <a:r>
              <a:rPr kumimoji="0" lang="zh-CN" altLang="en-US"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避免人人都是老板</a:t>
            </a:r>
            <a:endParaRPr kumimoji="0" lang="en-US" altLang="zh-CN"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zh-CN" altLang="en-US" sz="20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利润公平分配：</a:t>
            </a:r>
            <a:r>
              <a:rPr kumimoji="0" lang="zh-CN" altLang="en-US"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避免利润按人头分</a:t>
            </a:r>
            <a:endParaRPr kumimoji="0" lang="en-US" altLang="zh-CN"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zh-CN" altLang="en-US" sz="20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重视坦诚沟通</a:t>
            </a:r>
            <a:endParaRPr kumimoji="0" lang="en-US" altLang="zh-CN" sz="20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endParaRPr>
          </a:p>
          <a:p>
            <a:pPr marL="342900" marR="0" lvl="0" indent="-342900" algn="l" defTabSz="914400" rtl="0" eaLnBrk="1" fontAlgn="base" latinLnBrk="0" hangingPunct="1">
              <a:lnSpc>
                <a:spcPct val="100000"/>
              </a:lnSpc>
              <a:spcBef>
                <a:spcPct val="0"/>
              </a:spcBef>
              <a:spcAft>
                <a:spcPct val="0"/>
              </a:spcAft>
              <a:buClrTx/>
              <a:buSzTx/>
              <a:buFont typeface="Arial" panose="020B0604020202020204" pitchFamily="34" charset="0"/>
              <a:buChar char="•"/>
              <a:defRPr/>
            </a:pPr>
            <a:r>
              <a:rPr kumimoji="0" lang="zh-CN" altLang="en-US" sz="20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rPr>
              <a:t>书面契约：</a:t>
            </a:r>
            <a:r>
              <a:rPr kumimoji="0" lang="zh-CN" altLang="en-US"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rPr>
              <a:t>避免口头约定</a:t>
            </a:r>
            <a:endParaRPr kumimoji="0" lang="zh-CN" altLang="en-US" sz="1800" b="0" i="0" u="none" strike="noStrike" kern="1200" cap="none" spc="0" normalizeH="0" baseline="0" noProof="0" dirty="0">
              <a:ln>
                <a:noFill/>
              </a:ln>
              <a:solidFill>
                <a:srgbClr val="0000FF"/>
              </a:solidFill>
              <a:effectLst/>
              <a:uLnTx/>
              <a:uFillTx/>
              <a:latin typeface="Arial" panose="020B0604020202020204" pitchFamily="34" charset="0"/>
              <a:ea typeface="宋体" panose="02010600030101010101" pitchFamily="2" charset="-122"/>
              <a:cs typeface="+mn-cs"/>
            </a:endParaRPr>
          </a:p>
        </p:txBody>
      </p:sp>
      <p:sp>
        <p:nvSpPr>
          <p:cNvPr id="31751"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内容占位符 1"/>
          <p:cNvSpPr>
            <a:spLocks noGrp="1"/>
          </p:cNvSpPr>
          <p:nvPr>
            <p:ph idx="1"/>
          </p:nvPr>
        </p:nvSpPr>
        <p:spPr>
          <a:xfrm>
            <a:off x="914400" y="2211388"/>
            <a:ext cx="6897688" cy="720725"/>
          </a:xfrm>
        </p:spPr>
        <p:txBody>
          <a:bodyPr vert="horz" wrap="square" lIns="91440" tIns="45720" rIns="91440" bIns="45720" anchor="b"/>
          <a:p>
            <a:pPr marL="0" indent="0" algn="ctr" eaLnBrk="1" hangingPunct="1">
              <a:buNone/>
            </a:pPr>
            <a:r>
              <a:rPr lang="zh-CN" altLang="en-US" sz="3600" dirty="0">
                <a:solidFill>
                  <a:srgbClr val="FF6600"/>
                </a:solidFill>
                <a:latin typeface="微软雅黑" panose="020B0503020204020204" pitchFamily="34" charset="-122"/>
                <a:ea typeface="微软雅黑" panose="020B0503020204020204" pitchFamily="34" charset="-122"/>
              </a:rPr>
              <a:t>如何打造高效的核心团队</a:t>
            </a:r>
            <a:endParaRPr lang="zh-CN" altLang="en-US" sz="3600" dirty="0">
              <a:solidFill>
                <a:srgbClr val="FF6600"/>
              </a:solidFill>
              <a:latin typeface="微软雅黑" panose="020B0503020204020204" pitchFamily="34" charset="-122"/>
              <a:ea typeface="微软雅黑" panose="020B0503020204020204" pitchFamily="34" charset="-122"/>
            </a:endParaRPr>
          </a:p>
        </p:txBody>
      </p:sp>
      <p:sp>
        <p:nvSpPr>
          <p:cNvPr id="32771"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2772"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2773"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内容占位符 1"/>
          <p:cNvSpPr>
            <a:spLocks noGrp="1"/>
          </p:cNvSpPr>
          <p:nvPr>
            <p:ph idx="1"/>
          </p:nvPr>
        </p:nvSpPr>
        <p:spPr>
          <a:xfrm>
            <a:off x="107950" y="1058863"/>
            <a:ext cx="8578850" cy="1155700"/>
          </a:xfrm>
        </p:spPr>
        <p:txBody>
          <a:bodyPr vert="horz" wrap="square" lIns="91440" tIns="45720" rIns="91440" bIns="45720" anchor="t"/>
          <a:p>
            <a:pPr eaLnBrk="1" hangingPunct="1"/>
            <a:r>
              <a:rPr lang="zh-CN" altLang="en-US" sz="2000" dirty="0">
                <a:latin typeface="楷体" panose="02010609060101010101" pitchFamily="49" charset="-122"/>
                <a:ea typeface="楷体" panose="02010609060101010101" pitchFamily="49" charset="-122"/>
              </a:rPr>
              <a:t>在创业的同时，一定要建立一个共同成长、发展的团队。感情上、利益上、追求上，在一段时间内，能够为了一个企业捆在一起共同发展的一群人。</a:t>
            </a:r>
            <a:endParaRPr lang="zh-CN" altLang="en-US" sz="2000" dirty="0">
              <a:latin typeface="楷体" panose="02010609060101010101" pitchFamily="49" charset="-122"/>
              <a:ea typeface="楷体" panose="02010609060101010101" pitchFamily="49" charset="-122"/>
            </a:endParaRPr>
          </a:p>
        </p:txBody>
      </p:sp>
      <p:sp>
        <p:nvSpPr>
          <p:cNvPr id="33795"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3796"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3797" name="标题 2"/>
          <p:cNvSpPr>
            <a:spLocks noGrp="1"/>
          </p:cNvSpPr>
          <p:nvPr>
            <p:ph type="title"/>
          </p:nvPr>
        </p:nvSpPr>
        <p:spPr>
          <a:xfrm>
            <a:off x="2268538" y="195263"/>
            <a:ext cx="6245225" cy="857250"/>
          </a:xfrm>
        </p:spPr>
        <p:txBody>
          <a:bodyPr vert="horz" wrap="square" lIns="91440" tIns="45720" rIns="91440" bIns="45720" anchor="ctr"/>
          <a:p>
            <a:pPr eaLnBrk="1" hangingPunct="1"/>
            <a:r>
              <a:rPr lang="zh-CN" altLang="en-US" sz="3600" dirty="0">
                <a:latin typeface="微软雅黑" panose="020B0503020204020204" pitchFamily="34" charset="-122"/>
                <a:ea typeface="微软雅黑" panose="020B0503020204020204" pitchFamily="34" charset="-122"/>
              </a:rPr>
              <a:t>如何打造高效核心团队？</a:t>
            </a:r>
            <a:endParaRPr lang="zh-CN" altLang="en-US" sz="3600" dirty="0">
              <a:latin typeface="微软雅黑" panose="020B0503020204020204" pitchFamily="34" charset="-122"/>
              <a:ea typeface="微软雅黑" panose="020B0503020204020204" pitchFamily="34" charset="-122"/>
            </a:endParaRPr>
          </a:p>
        </p:txBody>
      </p:sp>
      <p:sp>
        <p:nvSpPr>
          <p:cNvPr id="6" name="矩形 5"/>
          <p:cNvSpPr/>
          <p:nvPr/>
        </p:nvSpPr>
        <p:spPr>
          <a:xfrm>
            <a:off x="5003800" y="4713288"/>
            <a:ext cx="4140200" cy="430213"/>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2400" b="0"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rPr>
              <a:t>小业靠自己，大业靠团队！！</a:t>
            </a:r>
            <a:endParaRPr kumimoji="0" lang="zh-CN" altLang="en-US" sz="2400" b="0" i="0" u="none" strike="noStrike" kern="1200" cap="none" spc="0" normalizeH="0" baseline="0" noProof="0" dirty="0">
              <a:ln>
                <a:noFill/>
              </a:ln>
              <a:solidFill>
                <a:schemeClr val="lt1"/>
              </a:solidFill>
              <a:effectLst/>
              <a:uLnTx/>
              <a:uFillTx/>
              <a:latin typeface="微软雅黑" panose="020B0503020204020204" pitchFamily="34" charset="-122"/>
              <a:ea typeface="微软雅黑" panose="020B0503020204020204" pitchFamily="34" charset="-122"/>
              <a:cs typeface="+mn-cs"/>
            </a:endParaRPr>
          </a:p>
        </p:txBody>
      </p:sp>
      <p:pic>
        <p:nvPicPr>
          <p:cNvPr id="33799" name="Picture 3" descr="2109504V049"/>
          <p:cNvPicPr>
            <a:picLocks noChangeAspect="1"/>
          </p:cNvPicPr>
          <p:nvPr/>
        </p:nvPicPr>
        <p:blipFill>
          <a:blip r:embed="rId1"/>
          <a:stretch>
            <a:fillRect/>
          </a:stretch>
        </p:blipFill>
        <p:spPr>
          <a:xfrm>
            <a:off x="971550" y="2284413"/>
            <a:ext cx="4670425" cy="2303462"/>
          </a:xfrm>
          <a:prstGeom prst="rect">
            <a:avLst/>
          </a:prstGeom>
          <a:noFill/>
          <a:ln w="9525">
            <a:noFill/>
          </a:ln>
        </p:spPr>
      </p:pic>
      <p:sp>
        <p:nvSpPr>
          <p:cNvPr id="33800" name="Rectangle 2"/>
          <p:cNvSpPr txBox="1"/>
          <p:nvPr/>
        </p:nvSpPr>
        <p:spPr>
          <a:xfrm>
            <a:off x="5508625" y="2859088"/>
            <a:ext cx="2900363" cy="857250"/>
          </a:xfrm>
          <a:prstGeom prst="rect">
            <a:avLst/>
          </a:prstGeom>
          <a:no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2800" dirty="0"/>
              <a:t>谁是最优秀的团队成员？</a:t>
            </a:r>
            <a:endParaRPr lang="zh-CN" altLang="en-US" sz="2800" dirty="0"/>
          </a:p>
        </p:txBody>
      </p:sp>
      <p:sp>
        <p:nvSpPr>
          <p:cNvPr id="33801"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3"/>
          <p:cNvGraphicFramePr>
            <a:graphicFrameLocks noGrp="1"/>
          </p:cNvGraphicFramePr>
          <p:nvPr>
            <p:ph idx="1"/>
          </p:nvPr>
        </p:nvGraphicFramePr>
        <p:xfrm>
          <a:off x="1331640" y="888777"/>
          <a:ext cx="8229600" cy="4254723"/>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34819"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4820"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4821" name="标题 2"/>
          <p:cNvSpPr>
            <a:spLocks noGrp="1"/>
          </p:cNvSpPr>
          <p:nvPr>
            <p:ph type="title"/>
          </p:nvPr>
        </p:nvSpPr>
        <p:spPr>
          <a:xfrm>
            <a:off x="914400" y="123825"/>
            <a:ext cx="8229600" cy="857250"/>
          </a:xfrm>
        </p:spPr>
        <p:txBody>
          <a:bodyPr vert="horz" wrap="square" lIns="91440" tIns="45720" rIns="91440" bIns="45720" anchor="ctr"/>
          <a:p>
            <a:pPr eaLnBrk="1" hangingPunct="1"/>
            <a:r>
              <a:rPr lang="zh-CN" altLang="en-US" sz="3600" dirty="0">
                <a:latin typeface="微软雅黑" panose="020B0503020204020204" pitchFamily="34" charset="-122"/>
                <a:ea typeface="微软雅黑" panose="020B0503020204020204" pitchFamily="34" charset="-122"/>
              </a:rPr>
              <a:t>创业核心团队的建设</a:t>
            </a:r>
            <a:endParaRPr lang="zh-CN" altLang="en-US" sz="3600" dirty="0">
              <a:latin typeface="微软雅黑" panose="020B0503020204020204" pitchFamily="34" charset="-122"/>
              <a:ea typeface="微软雅黑" panose="020B0503020204020204" pitchFamily="34" charset="-122"/>
            </a:endParaRPr>
          </a:p>
        </p:txBody>
      </p:sp>
      <p:sp>
        <p:nvSpPr>
          <p:cNvPr id="34822"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内容占位符 1"/>
          <p:cNvSpPr>
            <a:spLocks noGrp="1"/>
          </p:cNvSpPr>
          <p:nvPr>
            <p:ph idx="1"/>
          </p:nvPr>
        </p:nvSpPr>
        <p:spPr/>
        <p:txBody>
          <a:bodyPr vert="horz" wrap="square" lIns="91440" tIns="45720" rIns="91440" bIns="45720" anchor="t"/>
          <a:p>
            <a:pPr lvl="1" eaLnBrk="1" hangingPunct="1">
              <a:lnSpc>
                <a:spcPct val="200000"/>
              </a:lnSpc>
              <a:buFont typeface="Calibri" panose="020F0502020204030204" pitchFamily="34" charset="0"/>
              <a:buAutoNum type="romanUcPeriod"/>
            </a:pPr>
            <a:r>
              <a:rPr lang="zh-CN" altLang="en-US" sz="2000" dirty="0">
                <a:solidFill>
                  <a:srgbClr val="FF0000"/>
                </a:solidFill>
                <a:latin typeface="微软雅黑" panose="020B0503020204020204" pitchFamily="34" charset="-122"/>
                <a:ea typeface="微软雅黑" panose="020B0503020204020204" pitchFamily="34" charset="-122"/>
              </a:rPr>
              <a:t>目标一致</a:t>
            </a:r>
            <a:endParaRPr lang="en-US" altLang="zh-CN" sz="2000" dirty="0">
              <a:solidFill>
                <a:srgbClr val="FF0000"/>
              </a:solidFill>
              <a:latin typeface="微软雅黑" panose="020B0503020204020204" pitchFamily="34" charset="-122"/>
              <a:ea typeface="微软雅黑" panose="020B0503020204020204" pitchFamily="34" charset="-122"/>
            </a:endParaRPr>
          </a:p>
          <a:p>
            <a:pPr lvl="1" eaLnBrk="1" hangingPunct="1">
              <a:lnSpc>
                <a:spcPct val="200000"/>
              </a:lnSpc>
              <a:buFont typeface="Calibri" panose="020F0502020204030204" pitchFamily="34" charset="0"/>
              <a:buAutoNum type="romanUcPeriod"/>
            </a:pPr>
            <a:r>
              <a:rPr lang="zh-CN" altLang="en-US" sz="2000" dirty="0">
                <a:solidFill>
                  <a:srgbClr val="FF0000"/>
                </a:solidFill>
                <a:latin typeface="微软雅黑" panose="020B0503020204020204" pitchFamily="34" charset="-122"/>
                <a:ea typeface="微软雅黑" panose="020B0503020204020204" pitchFamily="34" charset="-122"/>
              </a:rPr>
              <a:t>互补性</a:t>
            </a:r>
            <a:endParaRPr lang="en-US" altLang="zh-CN" sz="2000" dirty="0">
              <a:solidFill>
                <a:srgbClr val="FF0000"/>
              </a:solidFill>
              <a:latin typeface="微软雅黑" panose="020B0503020204020204" pitchFamily="34" charset="-122"/>
              <a:ea typeface="微软雅黑" panose="020B0503020204020204" pitchFamily="34" charset="-122"/>
            </a:endParaRPr>
          </a:p>
          <a:p>
            <a:pPr lvl="1" eaLnBrk="1" hangingPunct="1">
              <a:lnSpc>
                <a:spcPct val="200000"/>
              </a:lnSpc>
              <a:buFont typeface="Calibri" panose="020F0502020204030204" pitchFamily="34" charset="0"/>
              <a:buAutoNum type="romanUcPeriod"/>
            </a:pPr>
            <a:r>
              <a:rPr lang="zh-CN" altLang="en-US" sz="2000" dirty="0">
                <a:solidFill>
                  <a:srgbClr val="FF0000"/>
                </a:solidFill>
                <a:latin typeface="微软雅黑" panose="020B0503020204020204" pitchFamily="34" charset="-122"/>
                <a:ea typeface="微软雅黑" panose="020B0503020204020204" pitchFamily="34" charset="-122"/>
              </a:rPr>
              <a:t>适度规模</a:t>
            </a:r>
            <a:endParaRPr lang="en-US" altLang="zh-CN" sz="2000" dirty="0">
              <a:solidFill>
                <a:srgbClr val="FF0000"/>
              </a:solidFill>
              <a:latin typeface="微软雅黑" panose="020B0503020204020204" pitchFamily="34" charset="-122"/>
              <a:ea typeface="微软雅黑" panose="020B0503020204020204" pitchFamily="34" charset="-122"/>
            </a:endParaRPr>
          </a:p>
          <a:p>
            <a:pPr lvl="1" eaLnBrk="1" hangingPunct="1">
              <a:lnSpc>
                <a:spcPct val="200000"/>
              </a:lnSpc>
              <a:buFont typeface="Calibri" panose="020F0502020204030204" pitchFamily="34" charset="0"/>
              <a:buAutoNum type="romanUcPeriod"/>
            </a:pPr>
            <a:r>
              <a:rPr lang="zh-CN" altLang="en-US" sz="2000" dirty="0">
                <a:solidFill>
                  <a:srgbClr val="FF0000"/>
                </a:solidFill>
                <a:latin typeface="微软雅黑" panose="020B0503020204020204" pitchFamily="34" charset="-122"/>
                <a:ea typeface="微软雅黑" panose="020B0503020204020204" pitchFamily="34" charset="-122"/>
              </a:rPr>
              <a:t>动态开放</a:t>
            </a:r>
            <a:endParaRPr lang="zh-CN" altLang="en-US" dirty="0">
              <a:ea typeface="微软雅黑" panose="020B0503020204020204" pitchFamily="34" charset="-122"/>
            </a:endParaRPr>
          </a:p>
        </p:txBody>
      </p:sp>
      <p:sp>
        <p:nvSpPr>
          <p:cNvPr id="35843"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35844"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35845" name="标题 2"/>
          <p:cNvSpPr>
            <a:spLocks noGrp="1"/>
          </p:cNvSpPr>
          <p:nvPr>
            <p:ph type="title"/>
          </p:nvPr>
        </p:nvSpPr>
        <p:spPr>
          <a:xfrm>
            <a:off x="1331913" y="160338"/>
            <a:ext cx="7397750" cy="857250"/>
          </a:xfrm>
        </p:spPr>
        <p:txBody>
          <a:bodyPr vert="horz" wrap="square" lIns="91440" tIns="45720" rIns="91440" bIns="45720" anchor="ctr"/>
          <a:p>
            <a:pPr eaLnBrk="1" hangingPunct="1"/>
            <a:r>
              <a:rPr lang="zh-CN" altLang="en-US" sz="3600" dirty="0">
                <a:latin typeface="微软雅黑" panose="020B0503020204020204" pitchFamily="34" charset="-122"/>
                <a:ea typeface="微软雅黑" panose="020B0503020204020204" pitchFamily="34" charset="-122"/>
              </a:rPr>
              <a:t>核心团队成员招募原则</a:t>
            </a:r>
            <a:endParaRPr lang="zh-CN" altLang="en-US" sz="3600" dirty="0">
              <a:latin typeface="微软雅黑" panose="020B0503020204020204" pitchFamily="34" charset="-122"/>
              <a:ea typeface="微软雅黑" panose="020B0503020204020204" pitchFamily="34" charset="-122"/>
            </a:endParaRPr>
          </a:p>
        </p:txBody>
      </p:sp>
      <p:sp>
        <p:nvSpPr>
          <p:cNvPr id="35846"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Text Box 2"/>
          <p:cNvSpPr txBox="1"/>
          <p:nvPr/>
        </p:nvSpPr>
        <p:spPr>
          <a:xfrm>
            <a:off x="3059113" y="1257300"/>
            <a:ext cx="4865687" cy="323215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342900" lvl="0" indent="-342900" eaLnBrk="1" hangingPunct="1">
              <a:spcBef>
                <a:spcPct val="50000"/>
              </a:spcBef>
              <a:buFontTx/>
              <a:buAutoNum type="circleNumDbPlain"/>
            </a:pPr>
            <a:r>
              <a:rPr lang="zh-CN" altLang="en-US" sz="2400" b="1" dirty="0">
                <a:latin typeface="Times New Roman" panose="02020603050405020304" pitchFamily="18" charset="0"/>
                <a:ea typeface="楷体_GB2312" pitchFamily="49" charset="-122"/>
              </a:rPr>
              <a:t>树立共同目标</a:t>
            </a:r>
            <a:endParaRPr lang="zh-CN" altLang="en-US" sz="2400" b="1" dirty="0">
              <a:latin typeface="Times New Roman" panose="02020603050405020304" pitchFamily="18" charset="0"/>
              <a:ea typeface="楷体_GB2312" pitchFamily="49" charset="-122"/>
            </a:endParaRPr>
          </a:p>
          <a:p>
            <a:pPr marL="342900" lvl="0" indent="-342900" eaLnBrk="1" hangingPunct="1">
              <a:spcBef>
                <a:spcPct val="50000"/>
              </a:spcBef>
              <a:buFontTx/>
              <a:buAutoNum type="circleNumDbPlain"/>
            </a:pPr>
            <a:r>
              <a:rPr lang="zh-CN" altLang="en-US" sz="2400" b="1" dirty="0">
                <a:latin typeface="Times New Roman" panose="02020603050405020304" pitchFamily="18" charset="0"/>
                <a:ea typeface="楷体_GB2312" pitchFamily="49" charset="-122"/>
              </a:rPr>
              <a:t>分配团队成员角色</a:t>
            </a:r>
            <a:endParaRPr lang="zh-CN" altLang="en-US" sz="2400" b="1" dirty="0">
              <a:latin typeface="Times New Roman" panose="02020603050405020304" pitchFamily="18" charset="0"/>
              <a:ea typeface="楷体_GB2312" pitchFamily="49" charset="-122"/>
            </a:endParaRPr>
          </a:p>
          <a:p>
            <a:pPr marL="342900" lvl="0" indent="-342900" eaLnBrk="1" hangingPunct="1">
              <a:spcBef>
                <a:spcPct val="50000"/>
              </a:spcBef>
              <a:buFontTx/>
              <a:buAutoNum type="circleNumDbPlain"/>
            </a:pPr>
            <a:r>
              <a:rPr lang="zh-CN" altLang="en-US" sz="2400" b="1" dirty="0">
                <a:latin typeface="Times New Roman" panose="02020603050405020304" pitchFamily="18" charset="0"/>
                <a:ea typeface="楷体_GB2312" pitchFamily="49" charset="-122"/>
              </a:rPr>
              <a:t>完善成员技能</a:t>
            </a:r>
            <a:endParaRPr lang="zh-CN" altLang="en-US" sz="2400" b="1" dirty="0">
              <a:latin typeface="Times New Roman" panose="02020603050405020304" pitchFamily="18" charset="0"/>
              <a:ea typeface="楷体_GB2312" pitchFamily="49" charset="-122"/>
            </a:endParaRPr>
          </a:p>
          <a:p>
            <a:pPr marL="342900" lvl="0" indent="-342900" eaLnBrk="1" hangingPunct="1">
              <a:spcBef>
                <a:spcPct val="50000"/>
              </a:spcBef>
              <a:buFontTx/>
              <a:buAutoNum type="circleNumDbPlain"/>
            </a:pPr>
            <a:r>
              <a:rPr lang="zh-CN" altLang="en-US" sz="2400" b="1" dirty="0">
                <a:latin typeface="Times New Roman" panose="02020603050405020304" pitchFamily="18" charset="0"/>
                <a:ea typeface="楷体_GB2312" pitchFamily="49" charset="-122"/>
              </a:rPr>
              <a:t>建立奖惩机制</a:t>
            </a:r>
            <a:endParaRPr lang="zh-CN" altLang="en-US" sz="2400" b="1" dirty="0">
              <a:latin typeface="Times New Roman" panose="02020603050405020304" pitchFamily="18" charset="0"/>
              <a:ea typeface="楷体_GB2312" pitchFamily="49" charset="-122"/>
            </a:endParaRPr>
          </a:p>
          <a:p>
            <a:pPr marL="342900" lvl="0" indent="-342900" eaLnBrk="1" hangingPunct="1">
              <a:spcBef>
                <a:spcPct val="50000"/>
              </a:spcBef>
              <a:buFontTx/>
              <a:buAutoNum type="circleNumDbPlain"/>
            </a:pPr>
            <a:r>
              <a:rPr lang="zh-CN" altLang="en-US" sz="2400" b="1" dirty="0">
                <a:latin typeface="Times New Roman" panose="02020603050405020304" pitchFamily="18" charset="0"/>
                <a:ea typeface="楷体_GB2312" pitchFamily="49" charset="-122"/>
              </a:rPr>
              <a:t>培养相互信任精神</a:t>
            </a:r>
            <a:endParaRPr lang="zh-CN" altLang="en-US" sz="2400" b="1" dirty="0">
              <a:latin typeface="Times New Roman" panose="02020603050405020304" pitchFamily="18" charset="0"/>
              <a:ea typeface="楷体_GB2312" pitchFamily="49" charset="-122"/>
            </a:endParaRPr>
          </a:p>
          <a:p>
            <a:pPr marL="342900" lvl="0" indent="-342900" eaLnBrk="1" hangingPunct="1">
              <a:spcBef>
                <a:spcPct val="50000"/>
              </a:spcBef>
              <a:buFontTx/>
              <a:buAutoNum type="circleNumDbPlain"/>
            </a:pPr>
            <a:endParaRPr lang="en-US" altLang="zh-CN" sz="2400" b="1" dirty="0">
              <a:latin typeface="Times New Roman" panose="02020603050405020304" pitchFamily="18" charset="0"/>
              <a:ea typeface="楷体_GB2312" pitchFamily="49" charset="-122"/>
            </a:endParaRPr>
          </a:p>
        </p:txBody>
      </p:sp>
      <p:sp>
        <p:nvSpPr>
          <p:cNvPr id="23555" name="Rectangle 3"/>
          <p:cNvSpPr>
            <a:spLocks noChangeArrowheads="1"/>
          </p:cNvSpPr>
          <p:nvPr/>
        </p:nvSpPr>
        <p:spPr bwMode="auto">
          <a:xfrm>
            <a:off x="2628900" y="339725"/>
            <a:ext cx="57261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zh-CN" altLang="en-US" sz="3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rPr>
              <a:t>核心团队凝聚力的打造方式</a:t>
            </a:r>
            <a:endParaRPr kumimoji="0" lang="zh-CN" altLang="en-US" sz="3600" b="0" i="0" u="none" strike="noStrike" kern="1200" cap="none" spc="0" normalizeH="0" baseline="0" noProof="0" dirty="0">
              <a:ln>
                <a:noFill/>
              </a:ln>
              <a:solidFill>
                <a:schemeClr val="tx1"/>
              </a:solidFill>
              <a:effectLst/>
              <a:uLnTx/>
              <a:uFillTx/>
              <a:latin typeface="微软雅黑" panose="020B0503020204020204" pitchFamily="34" charset="-122"/>
              <a:ea typeface="微软雅黑" panose="020B0503020204020204" pitchFamily="34" charset="-122"/>
              <a:cs typeface="+mj-cs"/>
            </a:endParaRPr>
          </a:p>
        </p:txBody>
      </p:sp>
      <p:sp>
        <p:nvSpPr>
          <p:cNvPr id="36868" name="Freeform 4"/>
          <p:cNvSpPr/>
          <p:nvPr/>
        </p:nvSpPr>
        <p:spPr>
          <a:xfrm>
            <a:off x="4014788" y="2339975"/>
            <a:ext cx="3175" cy="1588"/>
          </a:xfrm>
          <a:custGeom>
            <a:avLst/>
            <a:gdLst/>
            <a:ahLst/>
            <a:cxnLst>
              <a:cxn ang="0">
                <a:pos x="0" y="2147483646"/>
              </a:cxn>
              <a:cxn ang="0">
                <a:pos x="2147483646" y="2147483646"/>
              </a:cxn>
              <a:cxn ang="0">
                <a:pos x="2147483646" y="0"/>
              </a:cxn>
              <a:cxn ang="0">
                <a:pos x="0" y="2147483646"/>
              </a:cxn>
            </a:cxnLst>
            <a:pathLst>
              <a:path w="4" h="2">
                <a:moveTo>
                  <a:pt x="0" y="1"/>
                </a:moveTo>
                <a:lnTo>
                  <a:pt x="4" y="2"/>
                </a:lnTo>
                <a:lnTo>
                  <a:pt x="3" y="0"/>
                </a:lnTo>
                <a:lnTo>
                  <a:pt x="0" y="1"/>
                </a:lnTo>
                <a:close/>
              </a:path>
            </a:pathLst>
          </a:custGeom>
          <a:solidFill>
            <a:srgbClr val="33A0E0">
              <a:alpha val="100000"/>
            </a:srgbClr>
          </a:solidFill>
          <a:ln w="9525">
            <a:noFill/>
          </a:ln>
        </p:spPr>
        <p:txBody>
          <a:bodyPr/>
          <a:p>
            <a:endParaRPr lang="zh-CN" altLang="en-US"/>
          </a:p>
        </p:txBody>
      </p:sp>
      <p:sp>
        <p:nvSpPr>
          <p:cNvPr id="36869" name="Freeform 5"/>
          <p:cNvSpPr/>
          <p:nvPr/>
        </p:nvSpPr>
        <p:spPr>
          <a:xfrm>
            <a:off x="4079875" y="2587625"/>
            <a:ext cx="4763" cy="1588"/>
          </a:xfrm>
          <a:custGeom>
            <a:avLst/>
            <a:gdLst/>
            <a:ahLst/>
            <a:cxnLst>
              <a:cxn ang="0">
                <a:pos x="0" y="2147483646"/>
              </a:cxn>
              <a:cxn ang="0">
                <a:pos x="2147483646" y="2147483646"/>
              </a:cxn>
              <a:cxn ang="0">
                <a:pos x="2147483646" y="0"/>
              </a:cxn>
              <a:cxn ang="0">
                <a:pos x="0" y="2147483646"/>
              </a:cxn>
            </a:cxnLst>
            <a:pathLst>
              <a:path w="7" h="4">
                <a:moveTo>
                  <a:pt x="0" y="2"/>
                </a:moveTo>
                <a:lnTo>
                  <a:pt x="7" y="4"/>
                </a:lnTo>
                <a:lnTo>
                  <a:pt x="7" y="0"/>
                </a:lnTo>
                <a:lnTo>
                  <a:pt x="0" y="2"/>
                </a:lnTo>
                <a:close/>
              </a:path>
            </a:pathLst>
          </a:custGeom>
          <a:solidFill>
            <a:srgbClr val="33A0E0">
              <a:alpha val="100000"/>
            </a:srgbClr>
          </a:solidFill>
          <a:ln w="9525">
            <a:noFill/>
          </a:ln>
        </p:spPr>
        <p:txBody>
          <a:bodyPr/>
          <a:p>
            <a:endParaRPr lang="zh-CN" altLang="en-US"/>
          </a:p>
        </p:txBody>
      </p:sp>
      <p:sp>
        <p:nvSpPr>
          <p:cNvPr id="36870" name="Freeform 6"/>
          <p:cNvSpPr/>
          <p:nvPr/>
        </p:nvSpPr>
        <p:spPr>
          <a:xfrm>
            <a:off x="4111625" y="2713038"/>
            <a:ext cx="6350" cy="0"/>
          </a:xfrm>
          <a:custGeom>
            <a:avLst/>
            <a:gdLst/>
            <a:ahLst/>
            <a:cxnLst>
              <a:cxn ang="0">
                <a:pos x="0" y="4194304"/>
              </a:cxn>
              <a:cxn ang="0">
                <a:pos x="2147483646" y="4194304"/>
              </a:cxn>
              <a:cxn ang="0">
                <a:pos x="2147483646" y="0"/>
              </a:cxn>
              <a:cxn ang="0">
                <a:pos x="0" y="4194304"/>
              </a:cxn>
            </a:cxnLst>
            <a:pathLst>
              <a:path w="8" h="2">
                <a:moveTo>
                  <a:pt x="0" y="1"/>
                </a:moveTo>
                <a:lnTo>
                  <a:pt x="8" y="2"/>
                </a:lnTo>
                <a:lnTo>
                  <a:pt x="7" y="0"/>
                </a:lnTo>
                <a:lnTo>
                  <a:pt x="0" y="1"/>
                </a:lnTo>
                <a:close/>
              </a:path>
            </a:pathLst>
          </a:custGeom>
          <a:solidFill>
            <a:srgbClr val="33A0E0">
              <a:alpha val="100000"/>
            </a:srgbClr>
          </a:solidFill>
          <a:ln w="9525">
            <a:noFill/>
          </a:ln>
        </p:spPr>
        <p:txBody>
          <a:bodyPr/>
          <a:p>
            <a:endParaRPr lang="zh-CN" altLang="en-US"/>
          </a:p>
        </p:txBody>
      </p:sp>
      <p:sp>
        <p:nvSpPr>
          <p:cNvPr id="36871" name="Freeform 7"/>
          <p:cNvSpPr/>
          <p:nvPr/>
        </p:nvSpPr>
        <p:spPr>
          <a:xfrm>
            <a:off x="4144963" y="2838450"/>
            <a:ext cx="6350" cy="1588"/>
          </a:xfrm>
          <a:custGeom>
            <a:avLst/>
            <a:gdLst/>
            <a:ahLst/>
            <a:cxnLst>
              <a:cxn ang="0">
                <a:pos x="0" y="2147483646"/>
              </a:cxn>
              <a:cxn ang="0">
                <a:pos x="2147483646" y="2147483646"/>
              </a:cxn>
              <a:cxn ang="0">
                <a:pos x="2147483646" y="0"/>
              </a:cxn>
              <a:cxn ang="0">
                <a:pos x="0" y="2147483646"/>
              </a:cxn>
            </a:cxnLst>
            <a:pathLst>
              <a:path w="8" h="2">
                <a:moveTo>
                  <a:pt x="0" y="2"/>
                </a:moveTo>
                <a:lnTo>
                  <a:pt x="8" y="2"/>
                </a:lnTo>
                <a:lnTo>
                  <a:pt x="7" y="0"/>
                </a:lnTo>
                <a:lnTo>
                  <a:pt x="0" y="2"/>
                </a:lnTo>
                <a:close/>
              </a:path>
            </a:pathLst>
          </a:custGeom>
          <a:solidFill>
            <a:srgbClr val="33A0E0">
              <a:alpha val="100000"/>
            </a:srgbClr>
          </a:solidFill>
          <a:ln w="9525">
            <a:noFill/>
          </a:ln>
        </p:spPr>
        <p:txBody>
          <a:bodyPr/>
          <a:p>
            <a:endParaRPr lang="zh-CN" altLang="en-US"/>
          </a:p>
        </p:txBody>
      </p:sp>
      <p:sp>
        <p:nvSpPr>
          <p:cNvPr id="36872" name="Freeform 8"/>
          <p:cNvSpPr/>
          <p:nvPr/>
        </p:nvSpPr>
        <p:spPr>
          <a:xfrm>
            <a:off x="3998913" y="2201863"/>
            <a:ext cx="1587" cy="4762"/>
          </a:xfrm>
          <a:custGeom>
            <a:avLst/>
            <a:gdLst/>
            <a:ahLst/>
            <a:cxnLst>
              <a:cxn ang="0">
                <a:pos x="0" y="0"/>
              </a:cxn>
              <a:cxn ang="0">
                <a:pos x="0" y="2147483646"/>
              </a:cxn>
              <a:cxn ang="0">
                <a:pos x="2147483646" y="2147483646"/>
              </a:cxn>
              <a:cxn ang="0">
                <a:pos x="0" y="0"/>
              </a:cxn>
            </a:cxnLst>
            <a:pathLst>
              <a:path w="2" h="9">
                <a:moveTo>
                  <a:pt x="0" y="0"/>
                </a:moveTo>
                <a:lnTo>
                  <a:pt x="0" y="9"/>
                </a:lnTo>
                <a:lnTo>
                  <a:pt x="2" y="8"/>
                </a:lnTo>
                <a:lnTo>
                  <a:pt x="0" y="0"/>
                </a:lnTo>
                <a:close/>
              </a:path>
            </a:pathLst>
          </a:custGeom>
          <a:solidFill>
            <a:srgbClr val="6BCCFF">
              <a:alpha val="100000"/>
            </a:srgbClr>
          </a:solidFill>
          <a:ln w="9525">
            <a:noFill/>
          </a:ln>
        </p:spPr>
        <p:txBody>
          <a:bodyPr/>
          <a:p>
            <a:endParaRPr lang="zh-CN" altLang="en-US"/>
          </a:p>
        </p:txBody>
      </p:sp>
      <p:grpSp>
        <p:nvGrpSpPr>
          <p:cNvPr id="36873" name="Group 9"/>
          <p:cNvGrpSpPr/>
          <p:nvPr/>
        </p:nvGrpSpPr>
        <p:grpSpPr>
          <a:xfrm>
            <a:off x="457200" y="2698750"/>
            <a:ext cx="1743075" cy="2157413"/>
            <a:chOff x="2519" y="1584"/>
            <a:chExt cx="722" cy="1151"/>
          </a:xfrm>
        </p:grpSpPr>
        <p:sp>
          <p:nvSpPr>
            <p:cNvPr id="36875" name="Rectangle 10"/>
            <p:cNvSpPr/>
            <p:nvPr/>
          </p:nvSpPr>
          <p:spPr>
            <a:xfrm>
              <a:off x="2519" y="1585"/>
              <a:ext cx="722" cy="1150"/>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zh-CN" altLang="en-US" sz="1800" dirty="0">
                <a:latin typeface="Arial" panose="020B0604020202020204" pitchFamily="34" charset="0"/>
                <a:ea typeface="华文彩云" pitchFamily="2" charset="-122"/>
              </a:endParaRPr>
            </a:p>
          </p:txBody>
        </p:sp>
        <p:sp>
          <p:nvSpPr>
            <p:cNvPr id="36876" name="Freeform 11"/>
            <p:cNvSpPr/>
            <p:nvPr/>
          </p:nvSpPr>
          <p:spPr>
            <a:xfrm>
              <a:off x="2549" y="1585"/>
              <a:ext cx="264" cy="1150"/>
            </a:xfrm>
            <a:custGeom>
              <a:avLst/>
              <a:gdLst/>
              <a:ahLst/>
              <a:cxnLst>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Lst>
              <a:pathLst>
                <a:path w="527" h="2301">
                  <a:moveTo>
                    <a:pt x="0" y="99"/>
                  </a:moveTo>
                  <a:lnTo>
                    <a:pt x="3" y="115"/>
                  </a:lnTo>
                  <a:lnTo>
                    <a:pt x="28" y="122"/>
                  </a:lnTo>
                  <a:lnTo>
                    <a:pt x="39" y="168"/>
                  </a:lnTo>
                  <a:lnTo>
                    <a:pt x="22" y="192"/>
                  </a:lnTo>
                  <a:lnTo>
                    <a:pt x="19" y="192"/>
                  </a:lnTo>
                  <a:lnTo>
                    <a:pt x="47" y="323"/>
                  </a:lnTo>
                  <a:lnTo>
                    <a:pt x="71" y="328"/>
                  </a:lnTo>
                  <a:lnTo>
                    <a:pt x="83" y="373"/>
                  </a:lnTo>
                  <a:lnTo>
                    <a:pt x="62" y="389"/>
                  </a:lnTo>
                  <a:lnTo>
                    <a:pt x="92" y="529"/>
                  </a:lnTo>
                  <a:lnTo>
                    <a:pt x="115" y="534"/>
                  </a:lnTo>
                  <a:lnTo>
                    <a:pt x="125" y="579"/>
                  </a:lnTo>
                  <a:lnTo>
                    <a:pt x="106" y="596"/>
                  </a:lnTo>
                  <a:lnTo>
                    <a:pt x="135" y="735"/>
                  </a:lnTo>
                  <a:lnTo>
                    <a:pt x="159" y="739"/>
                  </a:lnTo>
                  <a:lnTo>
                    <a:pt x="170" y="786"/>
                  </a:lnTo>
                  <a:lnTo>
                    <a:pt x="148" y="798"/>
                  </a:lnTo>
                  <a:lnTo>
                    <a:pt x="180" y="941"/>
                  </a:lnTo>
                  <a:lnTo>
                    <a:pt x="204" y="946"/>
                  </a:lnTo>
                  <a:lnTo>
                    <a:pt x="215" y="991"/>
                  </a:lnTo>
                  <a:lnTo>
                    <a:pt x="192" y="1002"/>
                  </a:lnTo>
                  <a:lnTo>
                    <a:pt x="223" y="1147"/>
                  </a:lnTo>
                  <a:lnTo>
                    <a:pt x="250" y="1151"/>
                  </a:lnTo>
                  <a:lnTo>
                    <a:pt x="261" y="1195"/>
                  </a:lnTo>
                  <a:lnTo>
                    <a:pt x="236" y="1205"/>
                  </a:lnTo>
                  <a:lnTo>
                    <a:pt x="268" y="1353"/>
                  </a:lnTo>
                  <a:lnTo>
                    <a:pt x="295" y="1356"/>
                  </a:lnTo>
                  <a:lnTo>
                    <a:pt x="306" y="1402"/>
                  </a:lnTo>
                  <a:lnTo>
                    <a:pt x="280" y="1409"/>
                  </a:lnTo>
                  <a:lnTo>
                    <a:pt x="313" y="1559"/>
                  </a:lnTo>
                  <a:lnTo>
                    <a:pt x="341" y="1562"/>
                  </a:lnTo>
                  <a:lnTo>
                    <a:pt x="352" y="1607"/>
                  </a:lnTo>
                  <a:lnTo>
                    <a:pt x="325" y="1616"/>
                  </a:lnTo>
                  <a:lnTo>
                    <a:pt x="357" y="1766"/>
                  </a:lnTo>
                  <a:lnTo>
                    <a:pt x="387" y="1768"/>
                  </a:lnTo>
                  <a:lnTo>
                    <a:pt x="399" y="1813"/>
                  </a:lnTo>
                  <a:lnTo>
                    <a:pt x="368" y="1822"/>
                  </a:lnTo>
                  <a:lnTo>
                    <a:pt x="402" y="1973"/>
                  </a:lnTo>
                  <a:lnTo>
                    <a:pt x="434" y="1973"/>
                  </a:lnTo>
                  <a:lnTo>
                    <a:pt x="446" y="2019"/>
                  </a:lnTo>
                  <a:lnTo>
                    <a:pt x="411" y="2018"/>
                  </a:lnTo>
                  <a:lnTo>
                    <a:pt x="472" y="2301"/>
                  </a:lnTo>
                  <a:lnTo>
                    <a:pt x="527" y="2299"/>
                  </a:lnTo>
                  <a:lnTo>
                    <a:pt x="21" y="0"/>
                  </a:lnTo>
                  <a:lnTo>
                    <a:pt x="0" y="99"/>
                  </a:lnTo>
                  <a:close/>
                </a:path>
              </a:pathLst>
            </a:custGeom>
            <a:solidFill>
              <a:srgbClr val="33A0E0">
                <a:alpha val="100000"/>
              </a:srgbClr>
            </a:solidFill>
            <a:ln w="9525">
              <a:noFill/>
            </a:ln>
          </p:spPr>
          <p:txBody>
            <a:bodyPr/>
            <a:p>
              <a:endParaRPr lang="zh-CN" altLang="en-US"/>
            </a:p>
          </p:txBody>
        </p:sp>
        <p:sp>
          <p:nvSpPr>
            <p:cNvPr id="36877" name="Freeform 12"/>
            <p:cNvSpPr/>
            <p:nvPr/>
          </p:nvSpPr>
          <p:spPr>
            <a:xfrm>
              <a:off x="2559" y="1584"/>
              <a:ext cx="270" cy="1151"/>
            </a:xfrm>
            <a:custGeom>
              <a:avLst/>
              <a:gdLst/>
              <a:ahLst/>
              <a:cxnLst>
                <a:cxn ang="0">
                  <a:pos x="1" y="0"/>
                </a:cxn>
                <a:cxn ang="0">
                  <a:pos x="0" y="1"/>
                </a:cxn>
                <a:cxn ang="0">
                  <a:pos x="1" y="1"/>
                </a:cxn>
                <a:cxn ang="0">
                  <a:pos x="1" y="1"/>
                </a:cxn>
                <a:cxn ang="0">
                  <a:pos x="1" y="0"/>
                </a:cxn>
              </a:cxnLst>
              <a:pathLst>
                <a:path w="539" h="2302">
                  <a:moveTo>
                    <a:pt x="21" y="0"/>
                  </a:moveTo>
                  <a:lnTo>
                    <a:pt x="0" y="1"/>
                  </a:lnTo>
                  <a:lnTo>
                    <a:pt x="506" y="2302"/>
                  </a:lnTo>
                  <a:lnTo>
                    <a:pt x="539" y="2301"/>
                  </a:lnTo>
                  <a:lnTo>
                    <a:pt x="21" y="0"/>
                  </a:lnTo>
                  <a:close/>
                </a:path>
              </a:pathLst>
            </a:custGeom>
            <a:solidFill>
              <a:srgbClr val="6BCCFF">
                <a:alpha val="100000"/>
              </a:srgbClr>
            </a:solidFill>
            <a:ln w="9525">
              <a:noFill/>
            </a:ln>
          </p:spPr>
          <p:txBody>
            <a:bodyPr/>
            <a:p>
              <a:endParaRPr lang="zh-CN" altLang="en-US"/>
            </a:p>
          </p:txBody>
        </p:sp>
        <p:sp>
          <p:nvSpPr>
            <p:cNvPr id="36878" name="Freeform 13"/>
            <p:cNvSpPr/>
            <p:nvPr/>
          </p:nvSpPr>
          <p:spPr>
            <a:xfrm>
              <a:off x="2519" y="1633"/>
              <a:ext cx="36" cy="32"/>
            </a:xfrm>
            <a:custGeom>
              <a:avLst/>
              <a:gdLst/>
              <a:ahLst/>
              <a:cxnLst>
                <a:cxn ang="0">
                  <a:pos x="0" y="1"/>
                </a:cxn>
                <a:cxn ang="0">
                  <a:pos x="0" y="1"/>
                </a:cxn>
                <a:cxn ang="0">
                  <a:pos x="0" y="0"/>
                </a:cxn>
                <a:cxn ang="0">
                  <a:pos x="0" y="1"/>
                </a:cxn>
                <a:cxn ang="0">
                  <a:pos x="0" y="1"/>
                </a:cxn>
              </a:cxnLst>
              <a:pathLst>
                <a:path w="73" h="63">
                  <a:moveTo>
                    <a:pt x="73" y="63"/>
                  </a:moveTo>
                  <a:lnTo>
                    <a:pt x="63" y="18"/>
                  </a:lnTo>
                  <a:lnTo>
                    <a:pt x="0" y="0"/>
                  </a:lnTo>
                  <a:lnTo>
                    <a:pt x="0" y="41"/>
                  </a:lnTo>
                  <a:lnTo>
                    <a:pt x="73" y="63"/>
                  </a:lnTo>
                  <a:close/>
                </a:path>
              </a:pathLst>
            </a:custGeom>
            <a:solidFill>
              <a:srgbClr val="6BCCFF">
                <a:alpha val="100000"/>
              </a:srgbClr>
            </a:solidFill>
            <a:ln w="9525">
              <a:noFill/>
            </a:ln>
          </p:spPr>
          <p:txBody>
            <a:bodyPr/>
            <a:p>
              <a:endParaRPr lang="zh-CN" altLang="en-US"/>
            </a:p>
          </p:txBody>
        </p:sp>
        <p:sp>
          <p:nvSpPr>
            <p:cNvPr id="36879" name="Freeform 14"/>
            <p:cNvSpPr/>
            <p:nvPr/>
          </p:nvSpPr>
          <p:spPr>
            <a:xfrm>
              <a:off x="2551" y="1642"/>
              <a:ext cx="18" cy="27"/>
            </a:xfrm>
            <a:custGeom>
              <a:avLst/>
              <a:gdLst/>
              <a:ahLst/>
              <a:cxnLst>
                <a:cxn ang="0">
                  <a:pos x="1" y="1"/>
                </a:cxn>
                <a:cxn ang="0">
                  <a:pos x="1" y="1"/>
                </a:cxn>
                <a:cxn ang="0">
                  <a:pos x="0" y="0"/>
                </a:cxn>
                <a:cxn ang="0">
                  <a:pos x="1" y="1"/>
                </a:cxn>
                <a:cxn ang="0">
                  <a:pos x="1" y="1"/>
                </a:cxn>
              </a:cxnLst>
              <a:pathLst>
                <a:path w="36" h="53">
                  <a:moveTo>
                    <a:pt x="36" y="53"/>
                  </a:moveTo>
                  <a:lnTo>
                    <a:pt x="25" y="7"/>
                  </a:lnTo>
                  <a:lnTo>
                    <a:pt x="0" y="0"/>
                  </a:lnTo>
                  <a:lnTo>
                    <a:pt x="10" y="45"/>
                  </a:lnTo>
                  <a:lnTo>
                    <a:pt x="36" y="53"/>
                  </a:lnTo>
                  <a:close/>
                </a:path>
              </a:pathLst>
            </a:custGeom>
            <a:solidFill>
              <a:srgbClr val="6BCCFF">
                <a:alpha val="100000"/>
              </a:srgbClr>
            </a:solidFill>
            <a:ln w="9525">
              <a:noFill/>
            </a:ln>
          </p:spPr>
          <p:txBody>
            <a:bodyPr/>
            <a:p>
              <a:endParaRPr lang="zh-CN" altLang="en-US"/>
            </a:p>
          </p:txBody>
        </p:sp>
        <p:sp>
          <p:nvSpPr>
            <p:cNvPr id="36880" name="Freeform 15"/>
            <p:cNvSpPr/>
            <p:nvPr/>
          </p:nvSpPr>
          <p:spPr>
            <a:xfrm>
              <a:off x="2519" y="1731"/>
              <a:ext cx="59" cy="37"/>
            </a:xfrm>
            <a:custGeom>
              <a:avLst/>
              <a:gdLst/>
              <a:ahLst/>
              <a:cxnLst>
                <a:cxn ang="0">
                  <a:pos x="0" y="1"/>
                </a:cxn>
                <a:cxn ang="0">
                  <a:pos x="1" y="1"/>
                </a:cxn>
                <a:cxn ang="0">
                  <a:pos x="1" y="1"/>
                </a:cxn>
                <a:cxn ang="0">
                  <a:pos x="0" y="0"/>
                </a:cxn>
                <a:cxn ang="0">
                  <a:pos x="0" y="1"/>
                </a:cxn>
              </a:cxnLst>
              <a:pathLst>
                <a:path w="117" h="74">
                  <a:moveTo>
                    <a:pt x="0" y="42"/>
                  </a:moveTo>
                  <a:lnTo>
                    <a:pt x="117" y="74"/>
                  </a:lnTo>
                  <a:lnTo>
                    <a:pt x="107" y="29"/>
                  </a:lnTo>
                  <a:lnTo>
                    <a:pt x="0" y="0"/>
                  </a:lnTo>
                  <a:lnTo>
                    <a:pt x="0" y="42"/>
                  </a:lnTo>
                  <a:close/>
                </a:path>
              </a:pathLst>
            </a:custGeom>
            <a:solidFill>
              <a:srgbClr val="6BCCFF">
                <a:alpha val="100000"/>
              </a:srgbClr>
            </a:solidFill>
            <a:ln w="9525">
              <a:noFill/>
            </a:ln>
          </p:spPr>
          <p:txBody>
            <a:bodyPr/>
            <a:p>
              <a:endParaRPr lang="zh-CN" altLang="en-US"/>
            </a:p>
          </p:txBody>
        </p:sp>
        <p:sp>
          <p:nvSpPr>
            <p:cNvPr id="36881" name="Freeform 16"/>
            <p:cNvSpPr/>
            <p:nvPr/>
          </p:nvSpPr>
          <p:spPr>
            <a:xfrm>
              <a:off x="2573" y="1746"/>
              <a:ext cx="17" cy="25"/>
            </a:xfrm>
            <a:custGeom>
              <a:avLst/>
              <a:gdLst/>
              <a:ahLst/>
              <a:cxnLst>
                <a:cxn ang="0">
                  <a:pos x="0" y="1"/>
                </a:cxn>
                <a:cxn ang="0">
                  <a:pos x="0" y="1"/>
                </a:cxn>
                <a:cxn ang="0">
                  <a:pos x="0" y="0"/>
                </a:cxn>
                <a:cxn ang="0">
                  <a:pos x="0" y="1"/>
                </a:cxn>
                <a:cxn ang="0">
                  <a:pos x="0" y="1"/>
                </a:cxn>
              </a:cxnLst>
              <a:pathLst>
                <a:path w="36" h="50">
                  <a:moveTo>
                    <a:pt x="36" y="50"/>
                  </a:moveTo>
                  <a:lnTo>
                    <a:pt x="24" y="5"/>
                  </a:lnTo>
                  <a:lnTo>
                    <a:pt x="0" y="0"/>
                  </a:lnTo>
                  <a:lnTo>
                    <a:pt x="10" y="45"/>
                  </a:lnTo>
                  <a:lnTo>
                    <a:pt x="36" y="50"/>
                  </a:lnTo>
                  <a:close/>
                </a:path>
              </a:pathLst>
            </a:custGeom>
            <a:solidFill>
              <a:srgbClr val="6BCCFF">
                <a:alpha val="100000"/>
              </a:srgbClr>
            </a:solidFill>
            <a:ln w="9525">
              <a:noFill/>
            </a:ln>
          </p:spPr>
          <p:txBody>
            <a:bodyPr/>
            <a:p>
              <a:endParaRPr lang="zh-CN" altLang="en-US"/>
            </a:p>
          </p:txBody>
        </p:sp>
        <p:sp>
          <p:nvSpPr>
            <p:cNvPr id="36882" name="Freeform 17"/>
            <p:cNvSpPr/>
            <p:nvPr/>
          </p:nvSpPr>
          <p:spPr>
            <a:xfrm>
              <a:off x="2519" y="1831"/>
              <a:ext cx="81" cy="40"/>
            </a:xfrm>
            <a:custGeom>
              <a:avLst/>
              <a:gdLst/>
              <a:ahLst/>
              <a:cxnLst>
                <a:cxn ang="0">
                  <a:pos x="0" y="0"/>
                </a:cxn>
                <a:cxn ang="0">
                  <a:pos x="1" y="0"/>
                </a:cxn>
                <a:cxn ang="0">
                  <a:pos x="1" y="0"/>
                </a:cxn>
                <a:cxn ang="0">
                  <a:pos x="1" y="0"/>
                </a:cxn>
                <a:cxn ang="0">
                  <a:pos x="0" y="0"/>
                </a:cxn>
                <a:cxn ang="0">
                  <a:pos x="0" y="0"/>
                </a:cxn>
              </a:cxnLst>
              <a:pathLst>
                <a:path w="161" h="81">
                  <a:moveTo>
                    <a:pt x="0" y="21"/>
                  </a:moveTo>
                  <a:lnTo>
                    <a:pt x="5" y="45"/>
                  </a:lnTo>
                  <a:lnTo>
                    <a:pt x="161" y="81"/>
                  </a:lnTo>
                  <a:lnTo>
                    <a:pt x="152" y="36"/>
                  </a:lnTo>
                  <a:lnTo>
                    <a:pt x="0" y="0"/>
                  </a:lnTo>
                  <a:lnTo>
                    <a:pt x="0" y="21"/>
                  </a:lnTo>
                  <a:close/>
                </a:path>
              </a:pathLst>
            </a:custGeom>
            <a:solidFill>
              <a:srgbClr val="6BCCFF">
                <a:alpha val="100000"/>
              </a:srgbClr>
            </a:solidFill>
            <a:ln w="9525">
              <a:noFill/>
            </a:ln>
          </p:spPr>
          <p:txBody>
            <a:bodyPr/>
            <a:p>
              <a:endParaRPr lang="zh-CN" altLang="en-US"/>
            </a:p>
          </p:txBody>
        </p:sp>
        <p:sp>
          <p:nvSpPr>
            <p:cNvPr id="36883" name="Freeform 18"/>
            <p:cNvSpPr/>
            <p:nvPr/>
          </p:nvSpPr>
          <p:spPr>
            <a:xfrm>
              <a:off x="2595" y="1849"/>
              <a:ext cx="17" cy="25"/>
            </a:xfrm>
            <a:custGeom>
              <a:avLst/>
              <a:gdLst/>
              <a:ahLst/>
              <a:cxnLst>
                <a:cxn ang="0">
                  <a:pos x="1" y="1"/>
                </a:cxn>
                <a:cxn ang="0">
                  <a:pos x="1" y="1"/>
                </a:cxn>
                <a:cxn ang="0">
                  <a:pos x="0" y="0"/>
                </a:cxn>
                <a:cxn ang="0">
                  <a:pos x="1" y="1"/>
                </a:cxn>
                <a:cxn ang="0">
                  <a:pos x="1" y="1"/>
                </a:cxn>
              </a:cxnLst>
              <a:pathLst>
                <a:path w="33" h="50">
                  <a:moveTo>
                    <a:pt x="33" y="50"/>
                  </a:moveTo>
                  <a:lnTo>
                    <a:pt x="23" y="5"/>
                  </a:lnTo>
                  <a:lnTo>
                    <a:pt x="0" y="0"/>
                  </a:lnTo>
                  <a:lnTo>
                    <a:pt x="9" y="45"/>
                  </a:lnTo>
                  <a:lnTo>
                    <a:pt x="33" y="50"/>
                  </a:lnTo>
                  <a:close/>
                </a:path>
              </a:pathLst>
            </a:custGeom>
            <a:solidFill>
              <a:srgbClr val="6BCCFF">
                <a:alpha val="100000"/>
              </a:srgbClr>
            </a:solidFill>
            <a:ln w="9525">
              <a:noFill/>
            </a:ln>
          </p:spPr>
          <p:txBody>
            <a:bodyPr/>
            <a:p>
              <a:endParaRPr lang="zh-CN" altLang="en-US"/>
            </a:p>
          </p:txBody>
        </p:sp>
        <p:sp>
          <p:nvSpPr>
            <p:cNvPr id="36884" name="Freeform 19"/>
            <p:cNvSpPr/>
            <p:nvPr/>
          </p:nvSpPr>
          <p:spPr>
            <a:xfrm>
              <a:off x="2538" y="1936"/>
              <a:ext cx="83" cy="38"/>
            </a:xfrm>
            <a:custGeom>
              <a:avLst/>
              <a:gdLst/>
              <a:ahLst/>
              <a:cxnLst>
                <a:cxn ang="0">
                  <a:pos x="0" y="1"/>
                </a:cxn>
                <a:cxn ang="0">
                  <a:pos x="0" y="1"/>
                </a:cxn>
                <a:cxn ang="0">
                  <a:pos x="0" y="1"/>
                </a:cxn>
                <a:cxn ang="0">
                  <a:pos x="0" y="0"/>
                </a:cxn>
                <a:cxn ang="0">
                  <a:pos x="0" y="1"/>
                </a:cxn>
              </a:cxnLst>
              <a:pathLst>
                <a:path w="167" h="76">
                  <a:moveTo>
                    <a:pt x="9" y="45"/>
                  </a:moveTo>
                  <a:lnTo>
                    <a:pt x="167" y="76"/>
                  </a:lnTo>
                  <a:lnTo>
                    <a:pt x="157" y="31"/>
                  </a:lnTo>
                  <a:lnTo>
                    <a:pt x="0" y="0"/>
                  </a:lnTo>
                  <a:lnTo>
                    <a:pt x="9" y="45"/>
                  </a:lnTo>
                  <a:close/>
                </a:path>
              </a:pathLst>
            </a:custGeom>
            <a:solidFill>
              <a:srgbClr val="6BCCFF">
                <a:alpha val="100000"/>
              </a:srgbClr>
            </a:solidFill>
            <a:ln w="9525">
              <a:noFill/>
            </a:ln>
          </p:spPr>
          <p:txBody>
            <a:bodyPr/>
            <a:p>
              <a:endParaRPr lang="zh-CN" altLang="en-US"/>
            </a:p>
          </p:txBody>
        </p:sp>
        <p:sp>
          <p:nvSpPr>
            <p:cNvPr id="36885" name="Freeform 20"/>
            <p:cNvSpPr/>
            <p:nvPr/>
          </p:nvSpPr>
          <p:spPr>
            <a:xfrm>
              <a:off x="2616" y="1952"/>
              <a:ext cx="18" cy="25"/>
            </a:xfrm>
            <a:custGeom>
              <a:avLst/>
              <a:gdLst/>
              <a:ahLst/>
              <a:cxnLst>
                <a:cxn ang="0">
                  <a:pos x="1" y="0"/>
                </a:cxn>
                <a:cxn ang="0">
                  <a:pos x="1" y="0"/>
                </a:cxn>
                <a:cxn ang="0">
                  <a:pos x="0" y="0"/>
                </a:cxn>
                <a:cxn ang="0">
                  <a:pos x="1" y="0"/>
                </a:cxn>
                <a:cxn ang="0">
                  <a:pos x="1" y="0"/>
                </a:cxn>
              </a:cxnLst>
              <a:pathLst>
                <a:path w="35" h="51">
                  <a:moveTo>
                    <a:pt x="35" y="51"/>
                  </a:moveTo>
                  <a:lnTo>
                    <a:pt x="24" y="4"/>
                  </a:lnTo>
                  <a:lnTo>
                    <a:pt x="0" y="0"/>
                  </a:lnTo>
                  <a:lnTo>
                    <a:pt x="10" y="45"/>
                  </a:lnTo>
                  <a:lnTo>
                    <a:pt x="35" y="51"/>
                  </a:lnTo>
                  <a:close/>
                </a:path>
              </a:pathLst>
            </a:custGeom>
            <a:solidFill>
              <a:srgbClr val="6BCCFF">
                <a:alpha val="100000"/>
              </a:srgbClr>
            </a:solidFill>
            <a:ln w="9525">
              <a:noFill/>
            </a:ln>
          </p:spPr>
          <p:txBody>
            <a:bodyPr/>
            <a:p>
              <a:endParaRPr lang="zh-CN" altLang="en-US"/>
            </a:p>
          </p:txBody>
        </p:sp>
        <p:sp>
          <p:nvSpPr>
            <p:cNvPr id="36886" name="Freeform 21"/>
            <p:cNvSpPr/>
            <p:nvPr/>
          </p:nvSpPr>
          <p:spPr>
            <a:xfrm>
              <a:off x="2560" y="2042"/>
              <a:ext cx="83" cy="35"/>
            </a:xfrm>
            <a:custGeom>
              <a:avLst/>
              <a:gdLst/>
              <a:ahLst/>
              <a:cxnLst>
                <a:cxn ang="0">
                  <a:pos x="0" y="0"/>
                </a:cxn>
                <a:cxn ang="0">
                  <a:pos x="0" y="0"/>
                </a:cxn>
                <a:cxn ang="0">
                  <a:pos x="0" y="0"/>
                </a:cxn>
                <a:cxn ang="0">
                  <a:pos x="0" y="0"/>
                </a:cxn>
                <a:cxn ang="0">
                  <a:pos x="0" y="0"/>
                </a:cxn>
              </a:cxnLst>
              <a:pathLst>
                <a:path w="167" h="71">
                  <a:moveTo>
                    <a:pt x="9" y="44"/>
                  </a:moveTo>
                  <a:lnTo>
                    <a:pt x="167" y="71"/>
                  </a:lnTo>
                  <a:lnTo>
                    <a:pt x="158" y="26"/>
                  </a:lnTo>
                  <a:lnTo>
                    <a:pt x="0" y="0"/>
                  </a:lnTo>
                  <a:lnTo>
                    <a:pt x="9" y="44"/>
                  </a:lnTo>
                  <a:close/>
                </a:path>
              </a:pathLst>
            </a:custGeom>
            <a:solidFill>
              <a:srgbClr val="6BCCFF">
                <a:alpha val="100000"/>
              </a:srgbClr>
            </a:solidFill>
            <a:ln w="9525">
              <a:noFill/>
            </a:ln>
          </p:spPr>
          <p:txBody>
            <a:bodyPr/>
            <a:p>
              <a:endParaRPr lang="zh-CN" altLang="en-US"/>
            </a:p>
          </p:txBody>
        </p:sp>
        <p:sp>
          <p:nvSpPr>
            <p:cNvPr id="36887" name="Freeform 22"/>
            <p:cNvSpPr/>
            <p:nvPr/>
          </p:nvSpPr>
          <p:spPr>
            <a:xfrm>
              <a:off x="2639" y="2055"/>
              <a:ext cx="18" cy="25"/>
            </a:xfrm>
            <a:custGeom>
              <a:avLst/>
              <a:gdLst/>
              <a:ahLst/>
              <a:cxnLst>
                <a:cxn ang="0">
                  <a:pos x="1" y="1"/>
                </a:cxn>
                <a:cxn ang="0">
                  <a:pos x="1" y="1"/>
                </a:cxn>
                <a:cxn ang="0">
                  <a:pos x="0" y="0"/>
                </a:cxn>
                <a:cxn ang="0">
                  <a:pos x="1" y="1"/>
                </a:cxn>
                <a:cxn ang="0">
                  <a:pos x="1" y="1"/>
                </a:cxn>
              </a:cxnLst>
              <a:pathLst>
                <a:path w="35" h="50">
                  <a:moveTo>
                    <a:pt x="35" y="50"/>
                  </a:moveTo>
                  <a:lnTo>
                    <a:pt x="24" y="5"/>
                  </a:lnTo>
                  <a:lnTo>
                    <a:pt x="0" y="0"/>
                  </a:lnTo>
                  <a:lnTo>
                    <a:pt x="9" y="45"/>
                  </a:lnTo>
                  <a:lnTo>
                    <a:pt x="35" y="50"/>
                  </a:lnTo>
                  <a:close/>
                </a:path>
              </a:pathLst>
            </a:custGeom>
            <a:solidFill>
              <a:srgbClr val="6BCCFF">
                <a:alpha val="100000"/>
              </a:srgbClr>
            </a:solidFill>
            <a:ln w="9525">
              <a:noFill/>
            </a:ln>
          </p:spPr>
          <p:txBody>
            <a:bodyPr/>
            <a:p>
              <a:endParaRPr lang="zh-CN" altLang="en-US"/>
            </a:p>
          </p:txBody>
        </p:sp>
        <p:sp>
          <p:nvSpPr>
            <p:cNvPr id="36888" name="Freeform 23"/>
            <p:cNvSpPr/>
            <p:nvPr/>
          </p:nvSpPr>
          <p:spPr>
            <a:xfrm>
              <a:off x="2582" y="2147"/>
              <a:ext cx="84" cy="34"/>
            </a:xfrm>
            <a:custGeom>
              <a:avLst/>
              <a:gdLst/>
              <a:ahLst/>
              <a:cxnLst>
                <a:cxn ang="0">
                  <a:pos x="1" y="1"/>
                </a:cxn>
                <a:cxn ang="0">
                  <a:pos x="1" y="1"/>
                </a:cxn>
                <a:cxn ang="0">
                  <a:pos x="1" y="1"/>
                </a:cxn>
                <a:cxn ang="0">
                  <a:pos x="0" y="0"/>
                </a:cxn>
                <a:cxn ang="0">
                  <a:pos x="1" y="1"/>
                </a:cxn>
              </a:cxnLst>
              <a:pathLst>
                <a:path w="168" h="67">
                  <a:moveTo>
                    <a:pt x="9" y="44"/>
                  </a:moveTo>
                  <a:lnTo>
                    <a:pt x="168" y="67"/>
                  </a:lnTo>
                  <a:lnTo>
                    <a:pt x="157" y="22"/>
                  </a:lnTo>
                  <a:lnTo>
                    <a:pt x="0" y="0"/>
                  </a:lnTo>
                  <a:lnTo>
                    <a:pt x="9" y="44"/>
                  </a:lnTo>
                  <a:close/>
                </a:path>
              </a:pathLst>
            </a:custGeom>
            <a:solidFill>
              <a:srgbClr val="6BCCFF">
                <a:alpha val="100000"/>
              </a:srgbClr>
            </a:solidFill>
            <a:ln w="9525">
              <a:noFill/>
            </a:ln>
          </p:spPr>
          <p:txBody>
            <a:bodyPr/>
            <a:p>
              <a:endParaRPr lang="zh-CN" altLang="en-US"/>
            </a:p>
          </p:txBody>
        </p:sp>
        <p:sp>
          <p:nvSpPr>
            <p:cNvPr id="36889" name="Freeform 24"/>
            <p:cNvSpPr/>
            <p:nvPr/>
          </p:nvSpPr>
          <p:spPr>
            <a:xfrm>
              <a:off x="2661" y="2158"/>
              <a:ext cx="19" cy="24"/>
            </a:xfrm>
            <a:custGeom>
              <a:avLst/>
              <a:gdLst/>
              <a:ahLst/>
              <a:cxnLst>
                <a:cxn ang="0">
                  <a:pos x="1" y="1"/>
                </a:cxn>
                <a:cxn ang="0">
                  <a:pos x="1" y="1"/>
                </a:cxn>
                <a:cxn ang="0">
                  <a:pos x="0" y="0"/>
                </a:cxn>
                <a:cxn ang="0">
                  <a:pos x="1" y="1"/>
                </a:cxn>
                <a:cxn ang="0">
                  <a:pos x="1" y="1"/>
                </a:cxn>
              </a:cxnLst>
              <a:pathLst>
                <a:path w="38" h="48">
                  <a:moveTo>
                    <a:pt x="38" y="48"/>
                  </a:moveTo>
                  <a:lnTo>
                    <a:pt x="27" y="4"/>
                  </a:lnTo>
                  <a:lnTo>
                    <a:pt x="0" y="0"/>
                  </a:lnTo>
                  <a:lnTo>
                    <a:pt x="11" y="45"/>
                  </a:lnTo>
                  <a:lnTo>
                    <a:pt x="38" y="48"/>
                  </a:lnTo>
                  <a:close/>
                </a:path>
              </a:pathLst>
            </a:custGeom>
            <a:solidFill>
              <a:srgbClr val="6BCCFF">
                <a:alpha val="100000"/>
              </a:srgbClr>
            </a:solidFill>
            <a:ln w="9525">
              <a:noFill/>
            </a:ln>
          </p:spPr>
          <p:txBody>
            <a:bodyPr/>
            <a:p>
              <a:endParaRPr lang="zh-CN" altLang="en-US"/>
            </a:p>
          </p:txBody>
        </p:sp>
        <p:sp>
          <p:nvSpPr>
            <p:cNvPr id="36890" name="Freeform 25"/>
            <p:cNvSpPr/>
            <p:nvPr/>
          </p:nvSpPr>
          <p:spPr>
            <a:xfrm>
              <a:off x="2603" y="2252"/>
              <a:ext cx="85" cy="32"/>
            </a:xfrm>
            <a:custGeom>
              <a:avLst/>
              <a:gdLst/>
              <a:ahLst/>
              <a:cxnLst>
                <a:cxn ang="0">
                  <a:pos x="1" y="1"/>
                </a:cxn>
                <a:cxn ang="0">
                  <a:pos x="1" y="1"/>
                </a:cxn>
                <a:cxn ang="0">
                  <a:pos x="1" y="1"/>
                </a:cxn>
                <a:cxn ang="0">
                  <a:pos x="0" y="0"/>
                </a:cxn>
                <a:cxn ang="0">
                  <a:pos x="1" y="1"/>
                </a:cxn>
              </a:cxnLst>
              <a:pathLst>
                <a:path w="169" h="63">
                  <a:moveTo>
                    <a:pt x="8" y="46"/>
                  </a:moveTo>
                  <a:lnTo>
                    <a:pt x="169" y="63"/>
                  </a:lnTo>
                  <a:lnTo>
                    <a:pt x="160" y="18"/>
                  </a:lnTo>
                  <a:lnTo>
                    <a:pt x="0" y="0"/>
                  </a:lnTo>
                  <a:lnTo>
                    <a:pt x="8" y="46"/>
                  </a:lnTo>
                  <a:close/>
                </a:path>
              </a:pathLst>
            </a:custGeom>
            <a:solidFill>
              <a:srgbClr val="6BCCFF">
                <a:alpha val="100000"/>
              </a:srgbClr>
            </a:solidFill>
            <a:ln w="9525">
              <a:noFill/>
            </a:ln>
          </p:spPr>
          <p:txBody>
            <a:bodyPr/>
            <a:p>
              <a:endParaRPr lang="zh-CN" altLang="en-US"/>
            </a:p>
          </p:txBody>
        </p:sp>
        <p:sp>
          <p:nvSpPr>
            <p:cNvPr id="36891" name="Freeform 26"/>
            <p:cNvSpPr/>
            <p:nvPr/>
          </p:nvSpPr>
          <p:spPr>
            <a:xfrm>
              <a:off x="2683" y="2261"/>
              <a:ext cx="19" cy="24"/>
            </a:xfrm>
            <a:custGeom>
              <a:avLst/>
              <a:gdLst/>
              <a:ahLst/>
              <a:cxnLst>
                <a:cxn ang="0">
                  <a:pos x="1" y="0"/>
                </a:cxn>
                <a:cxn ang="0">
                  <a:pos x="1" y="0"/>
                </a:cxn>
                <a:cxn ang="0">
                  <a:pos x="0" y="0"/>
                </a:cxn>
                <a:cxn ang="0">
                  <a:pos x="1" y="0"/>
                </a:cxn>
                <a:cxn ang="0">
                  <a:pos x="1" y="0"/>
                </a:cxn>
              </a:cxnLst>
              <a:pathLst>
                <a:path w="38" h="49">
                  <a:moveTo>
                    <a:pt x="38" y="49"/>
                  </a:moveTo>
                  <a:lnTo>
                    <a:pt x="27" y="3"/>
                  </a:lnTo>
                  <a:lnTo>
                    <a:pt x="0" y="0"/>
                  </a:lnTo>
                  <a:lnTo>
                    <a:pt x="9" y="45"/>
                  </a:lnTo>
                  <a:lnTo>
                    <a:pt x="38" y="49"/>
                  </a:lnTo>
                  <a:close/>
                </a:path>
              </a:pathLst>
            </a:custGeom>
            <a:solidFill>
              <a:srgbClr val="6BCCFF">
                <a:alpha val="100000"/>
              </a:srgbClr>
            </a:solidFill>
            <a:ln w="9525">
              <a:noFill/>
            </a:ln>
          </p:spPr>
          <p:txBody>
            <a:bodyPr/>
            <a:p>
              <a:endParaRPr lang="zh-CN" altLang="en-US"/>
            </a:p>
          </p:txBody>
        </p:sp>
        <p:sp>
          <p:nvSpPr>
            <p:cNvPr id="36892" name="Freeform 27"/>
            <p:cNvSpPr/>
            <p:nvPr/>
          </p:nvSpPr>
          <p:spPr>
            <a:xfrm>
              <a:off x="2624" y="2358"/>
              <a:ext cx="86" cy="29"/>
            </a:xfrm>
            <a:custGeom>
              <a:avLst/>
              <a:gdLst/>
              <a:ahLst/>
              <a:cxnLst>
                <a:cxn ang="0">
                  <a:pos x="1" y="1"/>
                </a:cxn>
                <a:cxn ang="0">
                  <a:pos x="1" y="1"/>
                </a:cxn>
                <a:cxn ang="0">
                  <a:pos x="1" y="1"/>
                </a:cxn>
                <a:cxn ang="0">
                  <a:pos x="0" y="0"/>
                </a:cxn>
                <a:cxn ang="0">
                  <a:pos x="1" y="1"/>
                </a:cxn>
              </a:cxnLst>
              <a:pathLst>
                <a:path w="171" h="57">
                  <a:moveTo>
                    <a:pt x="9" y="45"/>
                  </a:moveTo>
                  <a:lnTo>
                    <a:pt x="171" y="57"/>
                  </a:lnTo>
                  <a:lnTo>
                    <a:pt x="162" y="12"/>
                  </a:lnTo>
                  <a:lnTo>
                    <a:pt x="0" y="0"/>
                  </a:lnTo>
                  <a:lnTo>
                    <a:pt x="9" y="45"/>
                  </a:lnTo>
                  <a:close/>
                </a:path>
              </a:pathLst>
            </a:custGeom>
            <a:solidFill>
              <a:srgbClr val="6BCCFF">
                <a:alpha val="100000"/>
              </a:srgbClr>
            </a:solidFill>
            <a:ln w="9525">
              <a:noFill/>
            </a:ln>
          </p:spPr>
          <p:txBody>
            <a:bodyPr/>
            <a:p>
              <a:endParaRPr lang="zh-CN" altLang="en-US"/>
            </a:p>
          </p:txBody>
        </p:sp>
        <p:sp>
          <p:nvSpPr>
            <p:cNvPr id="36893" name="Freeform 28"/>
            <p:cNvSpPr/>
            <p:nvPr/>
          </p:nvSpPr>
          <p:spPr>
            <a:xfrm>
              <a:off x="2706" y="2364"/>
              <a:ext cx="19" cy="24"/>
            </a:xfrm>
            <a:custGeom>
              <a:avLst/>
              <a:gdLst/>
              <a:ahLst/>
              <a:cxnLst>
                <a:cxn ang="0">
                  <a:pos x="0" y="1"/>
                </a:cxn>
                <a:cxn ang="0">
                  <a:pos x="0" y="1"/>
                </a:cxn>
                <a:cxn ang="0">
                  <a:pos x="0" y="0"/>
                </a:cxn>
                <a:cxn ang="0">
                  <a:pos x="0" y="1"/>
                </a:cxn>
                <a:cxn ang="0">
                  <a:pos x="0" y="1"/>
                </a:cxn>
              </a:cxnLst>
              <a:pathLst>
                <a:path w="39" h="48">
                  <a:moveTo>
                    <a:pt x="39" y="48"/>
                  </a:moveTo>
                  <a:lnTo>
                    <a:pt x="28" y="3"/>
                  </a:lnTo>
                  <a:lnTo>
                    <a:pt x="0" y="0"/>
                  </a:lnTo>
                  <a:lnTo>
                    <a:pt x="9" y="45"/>
                  </a:lnTo>
                  <a:lnTo>
                    <a:pt x="39" y="48"/>
                  </a:lnTo>
                  <a:close/>
                </a:path>
              </a:pathLst>
            </a:custGeom>
            <a:solidFill>
              <a:srgbClr val="6BCCFF">
                <a:alpha val="100000"/>
              </a:srgbClr>
            </a:solidFill>
            <a:ln w="9525">
              <a:noFill/>
            </a:ln>
          </p:spPr>
          <p:txBody>
            <a:bodyPr/>
            <a:p>
              <a:endParaRPr lang="zh-CN" altLang="en-US"/>
            </a:p>
          </p:txBody>
        </p:sp>
        <p:sp>
          <p:nvSpPr>
            <p:cNvPr id="36894" name="Freeform 29"/>
            <p:cNvSpPr/>
            <p:nvPr/>
          </p:nvSpPr>
          <p:spPr>
            <a:xfrm>
              <a:off x="2646" y="2463"/>
              <a:ext cx="86" cy="27"/>
            </a:xfrm>
            <a:custGeom>
              <a:avLst/>
              <a:gdLst/>
              <a:ahLst/>
              <a:cxnLst>
                <a:cxn ang="0">
                  <a:pos x="0" y="1"/>
                </a:cxn>
                <a:cxn ang="0">
                  <a:pos x="0" y="1"/>
                </a:cxn>
                <a:cxn ang="0">
                  <a:pos x="0" y="1"/>
                </a:cxn>
                <a:cxn ang="0">
                  <a:pos x="0" y="0"/>
                </a:cxn>
                <a:cxn ang="0">
                  <a:pos x="0" y="1"/>
                </a:cxn>
              </a:cxnLst>
              <a:pathLst>
                <a:path w="173" h="53">
                  <a:moveTo>
                    <a:pt x="10" y="45"/>
                  </a:moveTo>
                  <a:lnTo>
                    <a:pt x="173" y="53"/>
                  </a:lnTo>
                  <a:lnTo>
                    <a:pt x="164" y="9"/>
                  </a:lnTo>
                  <a:lnTo>
                    <a:pt x="0" y="0"/>
                  </a:lnTo>
                  <a:lnTo>
                    <a:pt x="10" y="45"/>
                  </a:lnTo>
                  <a:close/>
                </a:path>
              </a:pathLst>
            </a:custGeom>
            <a:solidFill>
              <a:srgbClr val="6BCCFF">
                <a:alpha val="100000"/>
              </a:srgbClr>
            </a:solidFill>
            <a:ln w="9525">
              <a:noFill/>
            </a:ln>
          </p:spPr>
          <p:txBody>
            <a:bodyPr/>
            <a:p>
              <a:endParaRPr lang="zh-CN" altLang="en-US"/>
            </a:p>
          </p:txBody>
        </p:sp>
        <p:sp>
          <p:nvSpPr>
            <p:cNvPr id="36895" name="Freeform 30"/>
            <p:cNvSpPr/>
            <p:nvPr/>
          </p:nvSpPr>
          <p:spPr>
            <a:xfrm>
              <a:off x="2727" y="2467"/>
              <a:ext cx="22" cy="24"/>
            </a:xfrm>
            <a:custGeom>
              <a:avLst/>
              <a:gdLst/>
              <a:ahLst/>
              <a:cxnLst>
                <a:cxn ang="0">
                  <a:pos x="1" y="1"/>
                </a:cxn>
                <a:cxn ang="0">
                  <a:pos x="1" y="1"/>
                </a:cxn>
                <a:cxn ang="0">
                  <a:pos x="0" y="0"/>
                </a:cxn>
                <a:cxn ang="0">
                  <a:pos x="1" y="1"/>
                </a:cxn>
                <a:cxn ang="0">
                  <a:pos x="1" y="1"/>
                </a:cxn>
              </a:cxnLst>
              <a:pathLst>
                <a:path w="42" h="47">
                  <a:moveTo>
                    <a:pt x="42" y="47"/>
                  </a:moveTo>
                  <a:lnTo>
                    <a:pt x="30" y="2"/>
                  </a:lnTo>
                  <a:lnTo>
                    <a:pt x="0" y="0"/>
                  </a:lnTo>
                  <a:lnTo>
                    <a:pt x="9" y="44"/>
                  </a:lnTo>
                  <a:lnTo>
                    <a:pt x="42" y="47"/>
                  </a:lnTo>
                  <a:close/>
                </a:path>
              </a:pathLst>
            </a:custGeom>
            <a:solidFill>
              <a:srgbClr val="6BCCFF">
                <a:alpha val="100000"/>
              </a:srgbClr>
            </a:solidFill>
            <a:ln w="9525">
              <a:noFill/>
            </a:ln>
          </p:spPr>
          <p:txBody>
            <a:bodyPr/>
            <a:p>
              <a:endParaRPr lang="zh-CN" altLang="en-US"/>
            </a:p>
          </p:txBody>
        </p:sp>
        <p:sp>
          <p:nvSpPr>
            <p:cNvPr id="36896" name="Freeform 31"/>
            <p:cNvSpPr/>
            <p:nvPr/>
          </p:nvSpPr>
          <p:spPr>
            <a:xfrm>
              <a:off x="2519" y="1654"/>
              <a:ext cx="40" cy="27"/>
            </a:xfrm>
            <a:custGeom>
              <a:avLst/>
              <a:gdLst/>
              <a:ahLst/>
              <a:cxnLst>
                <a:cxn ang="0">
                  <a:pos x="0" y="0"/>
                </a:cxn>
                <a:cxn ang="0">
                  <a:pos x="0" y="1"/>
                </a:cxn>
                <a:cxn ang="0">
                  <a:pos x="1" y="1"/>
                </a:cxn>
                <a:cxn ang="0">
                  <a:pos x="1" y="1"/>
                </a:cxn>
                <a:cxn ang="0">
                  <a:pos x="0" y="0"/>
                </a:cxn>
              </a:cxnLst>
              <a:pathLst>
                <a:path w="79" h="54">
                  <a:moveTo>
                    <a:pt x="0" y="0"/>
                  </a:moveTo>
                  <a:lnTo>
                    <a:pt x="0" y="31"/>
                  </a:lnTo>
                  <a:lnTo>
                    <a:pt x="79" y="54"/>
                  </a:lnTo>
                  <a:lnTo>
                    <a:pt x="73" y="22"/>
                  </a:lnTo>
                  <a:lnTo>
                    <a:pt x="0" y="0"/>
                  </a:lnTo>
                  <a:close/>
                </a:path>
              </a:pathLst>
            </a:custGeom>
            <a:solidFill>
              <a:srgbClr val="33A0E0">
                <a:alpha val="100000"/>
              </a:srgbClr>
            </a:solidFill>
            <a:ln w="9525">
              <a:noFill/>
            </a:ln>
          </p:spPr>
          <p:txBody>
            <a:bodyPr/>
            <a:p>
              <a:endParaRPr lang="zh-CN" altLang="en-US"/>
            </a:p>
          </p:txBody>
        </p:sp>
        <p:sp>
          <p:nvSpPr>
            <p:cNvPr id="36897" name="Freeform 32"/>
            <p:cNvSpPr/>
            <p:nvPr/>
          </p:nvSpPr>
          <p:spPr>
            <a:xfrm>
              <a:off x="2555" y="1665"/>
              <a:ext cx="14" cy="16"/>
            </a:xfrm>
            <a:custGeom>
              <a:avLst/>
              <a:gdLst/>
              <a:ahLst/>
              <a:cxnLst>
                <a:cxn ang="0">
                  <a:pos x="1" y="1"/>
                </a:cxn>
                <a:cxn ang="0">
                  <a:pos x="1" y="1"/>
                </a:cxn>
                <a:cxn ang="0">
                  <a:pos x="1" y="1"/>
                </a:cxn>
                <a:cxn ang="0">
                  <a:pos x="0" y="0"/>
                </a:cxn>
                <a:cxn ang="0">
                  <a:pos x="1" y="1"/>
                </a:cxn>
              </a:cxnLst>
              <a:pathLst>
                <a:path w="26" h="32">
                  <a:moveTo>
                    <a:pt x="6" y="32"/>
                  </a:moveTo>
                  <a:lnTo>
                    <a:pt x="9" y="32"/>
                  </a:lnTo>
                  <a:lnTo>
                    <a:pt x="26" y="8"/>
                  </a:lnTo>
                  <a:lnTo>
                    <a:pt x="0" y="0"/>
                  </a:lnTo>
                  <a:lnTo>
                    <a:pt x="6" y="32"/>
                  </a:lnTo>
                  <a:close/>
                </a:path>
              </a:pathLst>
            </a:custGeom>
            <a:solidFill>
              <a:srgbClr val="33A0E0">
                <a:alpha val="100000"/>
              </a:srgbClr>
            </a:solidFill>
            <a:ln w="9525">
              <a:noFill/>
            </a:ln>
          </p:spPr>
          <p:txBody>
            <a:bodyPr/>
            <a:p>
              <a:endParaRPr lang="zh-CN" altLang="en-US"/>
            </a:p>
          </p:txBody>
        </p:sp>
        <p:sp>
          <p:nvSpPr>
            <p:cNvPr id="36898" name="Freeform 33"/>
            <p:cNvSpPr/>
            <p:nvPr/>
          </p:nvSpPr>
          <p:spPr>
            <a:xfrm>
              <a:off x="2519" y="1753"/>
              <a:ext cx="61" cy="27"/>
            </a:xfrm>
            <a:custGeom>
              <a:avLst/>
              <a:gdLst/>
              <a:ahLst/>
              <a:cxnLst>
                <a:cxn ang="0">
                  <a:pos x="0" y="0"/>
                </a:cxn>
                <a:cxn ang="0">
                  <a:pos x="0" y="0"/>
                </a:cxn>
                <a:cxn ang="0">
                  <a:pos x="1" y="0"/>
                </a:cxn>
                <a:cxn ang="0">
                  <a:pos x="1" y="0"/>
                </a:cxn>
                <a:cxn ang="0">
                  <a:pos x="1" y="0"/>
                </a:cxn>
                <a:cxn ang="0">
                  <a:pos x="0" y="0"/>
                </a:cxn>
              </a:cxnLst>
              <a:pathLst>
                <a:path w="122" h="55">
                  <a:moveTo>
                    <a:pt x="0" y="0"/>
                  </a:moveTo>
                  <a:lnTo>
                    <a:pt x="0" y="22"/>
                  </a:lnTo>
                  <a:lnTo>
                    <a:pt x="121" y="55"/>
                  </a:lnTo>
                  <a:lnTo>
                    <a:pt x="122" y="53"/>
                  </a:lnTo>
                  <a:lnTo>
                    <a:pt x="117" y="32"/>
                  </a:lnTo>
                  <a:lnTo>
                    <a:pt x="0" y="0"/>
                  </a:lnTo>
                  <a:close/>
                </a:path>
              </a:pathLst>
            </a:custGeom>
            <a:solidFill>
              <a:srgbClr val="33A0E0">
                <a:alpha val="100000"/>
              </a:srgbClr>
            </a:solidFill>
            <a:ln w="9525">
              <a:noFill/>
            </a:ln>
          </p:spPr>
          <p:txBody>
            <a:bodyPr/>
            <a:p>
              <a:endParaRPr lang="zh-CN" altLang="en-US"/>
            </a:p>
          </p:txBody>
        </p:sp>
        <p:sp>
          <p:nvSpPr>
            <p:cNvPr id="36899" name="Freeform 34"/>
            <p:cNvSpPr/>
            <p:nvPr/>
          </p:nvSpPr>
          <p:spPr>
            <a:xfrm>
              <a:off x="2578" y="1768"/>
              <a:ext cx="12" cy="11"/>
            </a:xfrm>
            <a:custGeom>
              <a:avLst/>
              <a:gdLst/>
              <a:ahLst/>
              <a:cxnLst>
                <a:cxn ang="0">
                  <a:pos x="0" y="1"/>
                </a:cxn>
                <a:cxn ang="0">
                  <a:pos x="0" y="1"/>
                </a:cxn>
                <a:cxn ang="0">
                  <a:pos x="0" y="0"/>
                </a:cxn>
                <a:cxn ang="0">
                  <a:pos x="0" y="1"/>
                </a:cxn>
              </a:cxnLst>
              <a:pathLst>
                <a:path w="26" h="21">
                  <a:moveTo>
                    <a:pt x="5" y="21"/>
                  </a:moveTo>
                  <a:lnTo>
                    <a:pt x="26" y="5"/>
                  </a:lnTo>
                  <a:lnTo>
                    <a:pt x="0" y="0"/>
                  </a:lnTo>
                  <a:lnTo>
                    <a:pt x="5" y="21"/>
                  </a:lnTo>
                  <a:close/>
                </a:path>
              </a:pathLst>
            </a:custGeom>
            <a:solidFill>
              <a:srgbClr val="33A0E0">
                <a:alpha val="100000"/>
              </a:srgbClr>
            </a:solidFill>
            <a:ln w="9525">
              <a:noFill/>
            </a:ln>
          </p:spPr>
          <p:txBody>
            <a:bodyPr/>
            <a:p>
              <a:endParaRPr lang="zh-CN" altLang="en-US"/>
            </a:p>
          </p:txBody>
        </p:sp>
        <p:sp>
          <p:nvSpPr>
            <p:cNvPr id="36900" name="Freeform 35"/>
            <p:cNvSpPr/>
            <p:nvPr/>
          </p:nvSpPr>
          <p:spPr>
            <a:xfrm>
              <a:off x="2521" y="1853"/>
              <a:ext cx="81" cy="30"/>
            </a:xfrm>
            <a:custGeom>
              <a:avLst/>
              <a:gdLst/>
              <a:ahLst/>
              <a:cxnLst>
                <a:cxn ang="0">
                  <a:pos x="0" y="0"/>
                </a:cxn>
                <a:cxn ang="0">
                  <a:pos x="1" y="1"/>
                </a:cxn>
                <a:cxn ang="0">
                  <a:pos x="1" y="1"/>
                </a:cxn>
                <a:cxn ang="0">
                  <a:pos x="1" y="1"/>
                </a:cxn>
                <a:cxn ang="0">
                  <a:pos x="1" y="1"/>
                </a:cxn>
                <a:cxn ang="0">
                  <a:pos x="0" y="0"/>
                </a:cxn>
              </a:cxnLst>
              <a:pathLst>
                <a:path w="161" h="59">
                  <a:moveTo>
                    <a:pt x="0" y="0"/>
                  </a:moveTo>
                  <a:lnTo>
                    <a:pt x="4" y="22"/>
                  </a:lnTo>
                  <a:lnTo>
                    <a:pt x="160" y="59"/>
                  </a:lnTo>
                  <a:lnTo>
                    <a:pt x="161" y="58"/>
                  </a:lnTo>
                  <a:lnTo>
                    <a:pt x="156" y="36"/>
                  </a:lnTo>
                  <a:lnTo>
                    <a:pt x="0" y="0"/>
                  </a:lnTo>
                  <a:close/>
                </a:path>
              </a:pathLst>
            </a:custGeom>
            <a:solidFill>
              <a:srgbClr val="33A0E0">
                <a:alpha val="100000"/>
              </a:srgbClr>
            </a:solidFill>
            <a:ln w="9525">
              <a:noFill/>
            </a:ln>
          </p:spPr>
          <p:txBody>
            <a:bodyPr/>
            <a:p>
              <a:endParaRPr lang="zh-CN" altLang="en-US"/>
            </a:p>
          </p:txBody>
        </p:sp>
        <p:sp>
          <p:nvSpPr>
            <p:cNvPr id="36901" name="Freeform 36"/>
            <p:cNvSpPr/>
            <p:nvPr/>
          </p:nvSpPr>
          <p:spPr>
            <a:xfrm>
              <a:off x="2600" y="1871"/>
              <a:ext cx="12" cy="11"/>
            </a:xfrm>
            <a:custGeom>
              <a:avLst/>
              <a:gdLst/>
              <a:ahLst/>
              <a:cxnLst>
                <a:cxn ang="0">
                  <a:pos x="1" y="1"/>
                </a:cxn>
                <a:cxn ang="0">
                  <a:pos x="1" y="1"/>
                </a:cxn>
                <a:cxn ang="0">
                  <a:pos x="0" y="0"/>
                </a:cxn>
                <a:cxn ang="0">
                  <a:pos x="1" y="1"/>
                </a:cxn>
              </a:cxnLst>
              <a:pathLst>
                <a:path w="24" h="22">
                  <a:moveTo>
                    <a:pt x="5" y="22"/>
                  </a:moveTo>
                  <a:lnTo>
                    <a:pt x="24" y="5"/>
                  </a:lnTo>
                  <a:lnTo>
                    <a:pt x="0" y="0"/>
                  </a:lnTo>
                  <a:lnTo>
                    <a:pt x="5" y="22"/>
                  </a:lnTo>
                  <a:close/>
                </a:path>
              </a:pathLst>
            </a:custGeom>
            <a:solidFill>
              <a:srgbClr val="33A0E0">
                <a:alpha val="100000"/>
              </a:srgbClr>
            </a:solidFill>
            <a:ln w="9525">
              <a:noFill/>
            </a:ln>
          </p:spPr>
          <p:txBody>
            <a:bodyPr/>
            <a:p>
              <a:endParaRPr lang="zh-CN" altLang="en-US"/>
            </a:p>
          </p:txBody>
        </p:sp>
        <p:sp>
          <p:nvSpPr>
            <p:cNvPr id="36902" name="Freeform 37"/>
            <p:cNvSpPr/>
            <p:nvPr/>
          </p:nvSpPr>
          <p:spPr>
            <a:xfrm>
              <a:off x="2543" y="1959"/>
              <a:ext cx="80" cy="25"/>
            </a:xfrm>
            <a:custGeom>
              <a:avLst/>
              <a:gdLst/>
              <a:ahLst/>
              <a:cxnLst>
                <a:cxn ang="0">
                  <a:pos x="0" y="0"/>
                </a:cxn>
                <a:cxn ang="0">
                  <a:pos x="0" y="1"/>
                </a:cxn>
                <a:cxn ang="0">
                  <a:pos x="0" y="1"/>
                </a:cxn>
                <a:cxn ang="0">
                  <a:pos x="0" y="1"/>
                </a:cxn>
                <a:cxn ang="0">
                  <a:pos x="0" y="1"/>
                </a:cxn>
                <a:cxn ang="0">
                  <a:pos x="0" y="0"/>
                </a:cxn>
              </a:cxnLst>
              <a:pathLst>
                <a:path w="161" h="50">
                  <a:moveTo>
                    <a:pt x="0" y="0"/>
                  </a:moveTo>
                  <a:lnTo>
                    <a:pt x="5" y="19"/>
                  </a:lnTo>
                  <a:lnTo>
                    <a:pt x="159" y="50"/>
                  </a:lnTo>
                  <a:lnTo>
                    <a:pt x="161" y="49"/>
                  </a:lnTo>
                  <a:lnTo>
                    <a:pt x="158" y="31"/>
                  </a:lnTo>
                  <a:lnTo>
                    <a:pt x="0" y="0"/>
                  </a:lnTo>
                  <a:close/>
                </a:path>
              </a:pathLst>
            </a:custGeom>
            <a:solidFill>
              <a:srgbClr val="33A0E0">
                <a:alpha val="100000"/>
              </a:srgbClr>
            </a:solidFill>
            <a:ln w="9525">
              <a:noFill/>
            </a:ln>
          </p:spPr>
          <p:txBody>
            <a:bodyPr/>
            <a:p>
              <a:endParaRPr lang="zh-CN" altLang="en-US"/>
            </a:p>
          </p:txBody>
        </p:sp>
        <p:sp>
          <p:nvSpPr>
            <p:cNvPr id="36903" name="Freeform 38"/>
            <p:cNvSpPr/>
            <p:nvPr/>
          </p:nvSpPr>
          <p:spPr>
            <a:xfrm>
              <a:off x="2621" y="1974"/>
              <a:ext cx="13" cy="10"/>
            </a:xfrm>
            <a:custGeom>
              <a:avLst/>
              <a:gdLst/>
              <a:ahLst/>
              <a:cxnLst>
                <a:cxn ang="0">
                  <a:pos x="1" y="1"/>
                </a:cxn>
                <a:cxn ang="0">
                  <a:pos x="1" y="1"/>
                </a:cxn>
                <a:cxn ang="0">
                  <a:pos x="0" y="0"/>
                </a:cxn>
                <a:cxn ang="0">
                  <a:pos x="1" y="1"/>
                </a:cxn>
              </a:cxnLst>
              <a:pathLst>
                <a:path w="25" h="18">
                  <a:moveTo>
                    <a:pt x="3" y="18"/>
                  </a:moveTo>
                  <a:lnTo>
                    <a:pt x="25" y="6"/>
                  </a:lnTo>
                  <a:lnTo>
                    <a:pt x="0" y="0"/>
                  </a:lnTo>
                  <a:lnTo>
                    <a:pt x="3" y="18"/>
                  </a:lnTo>
                  <a:close/>
                </a:path>
              </a:pathLst>
            </a:custGeom>
            <a:solidFill>
              <a:srgbClr val="33A0E0">
                <a:alpha val="100000"/>
              </a:srgbClr>
            </a:solidFill>
            <a:ln w="9525">
              <a:noFill/>
            </a:ln>
          </p:spPr>
          <p:txBody>
            <a:bodyPr/>
            <a:p>
              <a:endParaRPr lang="zh-CN" altLang="en-US"/>
            </a:p>
          </p:txBody>
        </p:sp>
        <p:sp>
          <p:nvSpPr>
            <p:cNvPr id="36904" name="Freeform 39"/>
            <p:cNvSpPr/>
            <p:nvPr/>
          </p:nvSpPr>
          <p:spPr>
            <a:xfrm>
              <a:off x="2564" y="2064"/>
              <a:ext cx="81" cy="22"/>
            </a:xfrm>
            <a:custGeom>
              <a:avLst/>
              <a:gdLst/>
              <a:ahLst/>
              <a:cxnLst>
                <a:cxn ang="0">
                  <a:pos x="0" y="0"/>
                </a:cxn>
                <a:cxn ang="0">
                  <a:pos x="1" y="1"/>
                </a:cxn>
                <a:cxn ang="0">
                  <a:pos x="1" y="1"/>
                </a:cxn>
                <a:cxn ang="0">
                  <a:pos x="1" y="1"/>
                </a:cxn>
                <a:cxn ang="0">
                  <a:pos x="1" y="1"/>
                </a:cxn>
                <a:cxn ang="0">
                  <a:pos x="0" y="0"/>
                </a:cxn>
              </a:cxnLst>
              <a:pathLst>
                <a:path w="161" h="44">
                  <a:moveTo>
                    <a:pt x="0" y="0"/>
                  </a:moveTo>
                  <a:lnTo>
                    <a:pt x="3" y="18"/>
                  </a:lnTo>
                  <a:lnTo>
                    <a:pt x="158" y="44"/>
                  </a:lnTo>
                  <a:lnTo>
                    <a:pt x="161" y="43"/>
                  </a:lnTo>
                  <a:lnTo>
                    <a:pt x="158" y="27"/>
                  </a:lnTo>
                  <a:lnTo>
                    <a:pt x="0" y="0"/>
                  </a:lnTo>
                  <a:close/>
                </a:path>
              </a:pathLst>
            </a:custGeom>
            <a:solidFill>
              <a:srgbClr val="33A0E0">
                <a:alpha val="100000"/>
              </a:srgbClr>
            </a:solidFill>
            <a:ln w="9525">
              <a:noFill/>
            </a:ln>
          </p:spPr>
          <p:txBody>
            <a:bodyPr/>
            <a:p>
              <a:endParaRPr lang="zh-CN" altLang="en-US"/>
            </a:p>
          </p:txBody>
        </p:sp>
        <p:sp>
          <p:nvSpPr>
            <p:cNvPr id="36905" name="Freeform 40"/>
            <p:cNvSpPr/>
            <p:nvPr/>
          </p:nvSpPr>
          <p:spPr>
            <a:xfrm>
              <a:off x="2643" y="2077"/>
              <a:ext cx="14" cy="9"/>
            </a:xfrm>
            <a:custGeom>
              <a:avLst/>
              <a:gdLst/>
              <a:ahLst/>
              <a:cxnLst>
                <a:cxn ang="0">
                  <a:pos x="1" y="1"/>
                </a:cxn>
                <a:cxn ang="0">
                  <a:pos x="1" y="1"/>
                </a:cxn>
                <a:cxn ang="0">
                  <a:pos x="0" y="0"/>
                </a:cxn>
                <a:cxn ang="0">
                  <a:pos x="1" y="1"/>
                </a:cxn>
              </a:cxnLst>
              <a:pathLst>
                <a:path w="26" h="16">
                  <a:moveTo>
                    <a:pt x="3" y="16"/>
                  </a:moveTo>
                  <a:lnTo>
                    <a:pt x="26" y="5"/>
                  </a:lnTo>
                  <a:lnTo>
                    <a:pt x="0" y="0"/>
                  </a:lnTo>
                  <a:lnTo>
                    <a:pt x="3" y="16"/>
                  </a:lnTo>
                  <a:close/>
                </a:path>
              </a:pathLst>
            </a:custGeom>
            <a:solidFill>
              <a:srgbClr val="33A0E0">
                <a:alpha val="100000"/>
              </a:srgbClr>
            </a:solidFill>
            <a:ln w="9525">
              <a:noFill/>
            </a:ln>
          </p:spPr>
          <p:txBody>
            <a:bodyPr/>
            <a:p>
              <a:endParaRPr lang="zh-CN" altLang="en-US"/>
            </a:p>
          </p:txBody>
        </p:sp>
        <p:sp>
          <p:nvSpPr>
            <p:cNvPr id="36906" name="Freeform 41"/>
            <p:cNvSpPr/>
            <p:nvPr/>
          </p:nvSpPr>
          <p:spPr>
            <a:xfrm>
              <a:off x="2586" y="2169"/>
              <a:ext cx="81" cy="18"/>
            </a:xfrm>
            <a:custGeom>
              <a:avLst/>
              <a:gdLst/>
              <a:ahLst/>
              <a:cxnLst>
                <a:cxn ang="0">
                  <a:pos x="0" y="0"/>
                </a:cxn>
                <a:cxn ang="0">
                  <a:pos x="1" y="0"/>
                </a:cxn>
                <a:cxn ang="0">
                  <a:pos x="1" y="0"/>
                </a:cxn>
                <a:cxn ang="0">
                  <a:pos x="1" y="0"/>
                </a:cxn>
                <a:cxn ang="0">
                  <a:pos x="1" y="0"/>
                </a:cxn>
                <a:cxn ang="0">
                  <a:pos x="0" y="0"/>
                </a:cxn>
              </a:cxnLst>
              <a:pathLst>
                <a:path w="161" h="37">
                  <a:moveTo>
                    <a:pt x="0" y="0"/>
                  </a:moveTo>
                  <a:lnTo>
                    <a:pt x="2" y="16"/>
                  </a:lnTo>
                  <a:lnTo>
                    <a:pt x="157" y="37"/>
                  </a:lnTo>
                  <a:lnTo>
                    <a:pt x="161" y="36"/>
                  </a:lnTo>
                  <a:lnTo>
                    <a:pt x="159" y="23"/>
                  </a:lnTo>
                  <a:lnTo>
                    <a:pt x="0" y="0"/>
                  </a:lnTo>
                  <a:close/>
                </a:path>
              </a:pathLst>
            </a:custGeom>
            <a:solidFill>
              <a:srgbClr val="33A0E0">
                <a:alpha val="100000"/>
              </a:srgbClr>
            </a:solidFill>
            <a:ln w="9525">
              <a:noFill/>
            </a:ln>
          </p:spPr>
          <p:txBody>
            <a:bodyPr/>
            <a:p>
              <a:endParaRPr lang="zh-CN" altLang="en-US"/>
            </a:p>
          </p:txBody>
        </p:sp>
        <p:sp>
          <p:nvSpPr>
            <p:cNvPr id="36907" name="Freeform 42"/>
            <p:cNvSpPr/>
            <p:nvPr/>
          </p:nvSpPr>
          <p:spPr>
            <a:xfrm>
              <a:off x="2666" y="2181"/>
              <a:ext cx="14" cy="6"/>
            </a:xfrm>
            <a:custGeom>
              <a:avLst/>
              <a:gdLst/>
              <a:ahLst/>
              <a:cxnLst>
                <a:cxn ang="0">
                  <a:pos x="1" y="0"/>
                </a:cxn>
                <a:cxn ang="0">
                  <a:pos x="1" y="0"/>
                </a:cxn>
                <a:cxn ang="0">
                  <a:pos x="0" y="0"/>
                </a:cxn>
                <a:cxn ang="0">
                  <a:pos x="1" y="0"/>
                </a:cxn>
              </a:cxnLst>
              <a:pathLst>
                <a:path w="27" h="13">
                  <a:moveTo>
                    <a:pt x="2" y="13"/>
                  </a:moveTo>
                  <a:lnTo>
                    <a:pt x="27" y="3"/>
                  </a:lnTo>
                  <a:lnTo>
                    <a:pt x="0" y="0"/>
                  </a:lnTo>
                  <a:lnTo>
                    <a:pt x="2" y="13"/>
                  </a:lnTo>
                  <a:close/>
                </a:path>
              </a:pathLst>
            </a:custGeom>
            <a:solidFill>
              <a:srgbClr val="33A0E0">
                <a:alpha val="100000"/>
              </a:srgbClr>
            </a:solidFill>
            <a:ln w="9525">
              <a:noFill/>
            </a:ln>
          </p:spPr>
          <p:txBody>
            <a:bodyPr/>
            <a:p>
              <a:endParaRPr lang="zh-CN" altLang="en-US"/>
            </a:p>
          </p:txBody>
        </p:sp>
        <p:sp>
          <p:nvSpPr>
            <p:cNvPr id="36908" name="Freeform 43"/>
            <p:cNvSpPr/>
            <p:nvPr/>
          </p:nvSpPr>
          <p:spPr>
            <a:xfrm>
              <a:off x="2607" y="2275"/>
              <a:ext cx="82" cy="14"/>
            </a:xfrm>
            <a:custGeom>
              <a:avLst/>
              <a:gdLst/>
              <a:ahLst/>
              <a:cxnLst>
                <a:cxn ang="0">
                  <a:pos x="0" y="0"/>
                </a:cxn>
                <a:cxn ang="0">
                  <a:pos x="1" y="0"/>
                </a:cxn>
                <a:cxn ang="0">
                  <a:pos x="1" y="0"/>
                </a:cxn>
                <a:cxn ang="0">
                  <a:pos x="1" y="0"/>
                </a:cxn>
                <a:cxn ang="0">
                  <a:pos x="1" y="0"/>
                </a:cxn>
                <a:cxn ang="0">
                  <a:pos x="0" y="0"/>
                </a:cxn>
              </a:cxnLst>
              <a:pathLst>
                <a:path w="164" h="29">
                  <a:moveTo>
                    <a:pt x="0" y="0"/>
                  </a:moveTo>
                  <a:lnTo>
                    <a:pt x="2" y="11"/>
                  </a:lnTo>
                  <a:lnTo>
                    <a:pt x="160" y="29"/>
                  </a:lnTo>
                  <a:lnTo>
                    <a:pt x="164" y="28"/>
                  </a:lnTo>
                  <a:lnTo>
                    <a:pt x="161" y="17"/>
                  </a:lnTo>
                  <a:lnTo>
                    <a:pt x="0" y="0"/>
                  </a:lnTo>
                  <a:close/>
                </a:path>
              </a:pathLst>
            </a:custGeom>
            <a:solidFill>
              <a:srgbClr val="33A0E0">
                <a:alpha val="100000"/>
              </a:srgbClr>
            </a:solidFill>
            <a:ln w="9525">
              <a:noFill/>
            </a:ln>
          </p:spPr>
          <p:txBody>
            <a:bodyPr/>
            <a:p>
              <a:endParaRPr lang="zh-CN" altLang="en-US"/>
            </a:p>
          </p:txBody>
        </p:sp>
        <p:sp>
          <p:nvSpPr>
            <p:cNvPr id="36909" name="Freeform 44"/>
            <p:cNvSpPr/>
            <p:nvPr/>
          </p:nvSpPr>
          <p:spPr>
            <a:xfrm>
              <a:off x="2688" y="2284"/>
              <a:ext cx="14" cy="5"/>
            </a:xfrm>
            <a:custGeom>
              <a:avLst/>
              <a:gdLst/>
              <a:ahLst/>
              <a:cxnLst>
                <a:cxn ang="0">
                  <a:pos x="0" y="0"/>
                </a:cxn>
                <a:cxn ang="0">
                  <a:pos x="0" y="0"/>
                </a:cxn>
                <a:cxn ang="0">
                  <a:pos x="0" y="0"/>
                </a:cxn>
                <a:cxn ang="0">
                  <a:pos x="0" y="0"/>
                </a:cxn>
              </a:cxnLst>
              <a:pathLst>
                <a:path w="29" h="11">
                  <a:moveTo>
                    <a:pt x="3" y="11"/>
                  </a:moveTo>
                  <a:lnTo>
                    <a:pt x="29" y="4"/>
                  </a:lnTo>
                  <a:lnTo>
                    <a:pt x="0" y="0"/>
                  </a:lnTo>
                  <a:lnTo>
                    <a:pt x="3" y="11"/>
                  </a:lnTo>
                  <a:close/>
                </a:path>
              </a:pathLst>
            </a:custGeom>
            <a:solidFill>
              <a:srgbClr val="33A0E0">
                <a:alpha val="100000"/>
              </a:srgbClr>
            </a:solidFill>
            <a:ln w="9525">
              <a:noFill/>
            </a:ln>
          </p:spPr>
          <p:txBody>
            <a:bodyPr/>
            <a:p>
              <a:endParaRPr lang="zh-CN" altLang="en-US"/>
            </a:p>
          </p:txBody>
        </p:sp>
        <p:sp>
          <p:nvSpPr>
            <p:cNvPr id="36910" name="Freeform 45"/>
            <p:cNvSpPr/>
            <p:nvPr/>
          </p:nvSpPr>
          <p:spPr>
            <a:xfrm>
              <a:off x="2629" y="2380"/>
              <a:ext cx="82" cy="12"/>
            </a:xfrm>
            <a:custGeom>
              <a:avLst/>
              <a:gdLst/>
              <a:ahLst/>
              <a:cxnLst>
                <a:cxn ang="0">
                  <a:pos x="0" y="0"/>
                </a:cxn>
                <a:cxn ang="0">
                  <a:pos x="0" y="1"/>
                </a:cxn>
                <a:cxn ang="0">
                  <a:pos x="0" y="1"/>
                </a:cxn>
                <a:cxn ang="0">
                  <a:pos x="0" y="1"/>
                </a:cxn>
                <a:cxn ang="0">
                  <a:pos x="0" y="1"/>
                </a:cxn>
                <a:cxn ang="0">
                  <a:pos x="0" y="0"/>
                </a:cxn>
              </a:cxnLst>
              <a:pathLst>
                <a:path w="165" h="24">
                  <a:moveTo>
                    <a:pt x="0" y="0"/>
                  </a:moveTo>
                  <a:lnTo>
                    <a:pt x="2" y="11"/>
                  </a:lnTo>
                  <a:lnTo>
                    <a:pt x="161" y="24"/>
                  </a:lnTo>
                  <a:lnTo>
                    <a:pt x="165" y="24"/>
                  </a:lnTo>
                  <a:lnTo>
                    <a:pt x="162" y="12"/>
                  </a:lnTo>
                  <a:lnTo>
                    <a:pt x="0" y="0"/>
                  </a:lnTo>
                  <a:close/>
                </a:path>
              </a:pathLst>
            </a:custGeom>
            <a:solidFill>
              <a:srgbClr val="33A0E0">
                <a:alpha val="100000"/>
              </a:srgbClr>
            </a:solidFill>
            <a:ln w="9525">
              <a:noFill/>
            </a:ln>
          </p:spPr>
          <p:txBody>
            <a:bodyPr/>
            <a:p>
              <a:endParaRPr lang="zh-CN" altLang="en-US"/>
            </a:p>
          </p:txBody>
        </p:sp>
        <p:sp>
          <p:nvSpPr>
            <p:cNvPr id="36911" name="Freeform 46"/>
            <p:cNvSpPr/>
            <p:nvPr/>
          </p:nvSpPr>
          <p:spPr>
            <a:xfrm>
              <a:off x="2710" y="2387"/>
              <a:ext cx="15" cy="5"/>
            </a:xfrm>
            <a:custGeom>
              <a:avLst/>
              <a:gdLst/>
              <a:ahLst/>
              <a:cxnLst>
                <a:cxn ang="0">
                  <a:pos x="1" y="0"/>
                </a:cxn>
                <a:cxn ang="0">
                  <a:pos x="1" y="0"/>
                </a:cxn>
                <a:cxn ang="0">
                  <a:pos x="0" y="0"/>
                </a:cxn>
                <a:cxn ang="0">
                  <a:pos x="1" y="0"/>
                </a:cxn>
              </a:cxnLst>
              <a:pathLst>
                <a:path w="30" h="12">
                  <a:moveTo>
                    <a:pt x="3" y="12"/>
                  </a:moveTo>
                  <a:lnTo>
                    <a:pt x="30" y="3"/>
                  </a:lnTo>
                  <a:lnTo>
                    <a:pt x="0" y="0"/>
                  </a:lnTo>
                  <a:lnTo>
                    <a:pt x="3" y="12"/>
                  </a:lnTo>
                  <a:close/>
                </a:path>
              </a:pathLst>
            </a:custGeom>
            <a:solidFill>
              <a:srgbClr val="33A0E0">
                <a:alpha val="100000"/>
              </a:srgbClr>
            </a:solidFill>
            <a:ln w="9525">
              <a:noFill/>
            </a:ln>
          </p:spPr>
          <p:txBody>
            <a:bodyPr/>
            <a:p>
              <a:endParaRPr lang="zh-CN" altLang="en-US"/>
            </a:p>
          </p:txBody>
        </p:sp>
        <p:sp>
          <p:nvSpPr>
            <p:cNvPr id="36912" name="Freeform 47"/>
            <p:cNvSpPr/>
            <p:nvPr/>
          </p:nvSpPr>
          <p:spPr>
            <a:xfrm>
              <a:off x="2650" y="2486"/>
              <a:ext cx="83" cy="9"/>
            </a:xfrm>
            <a:custGeom>
              <a:avLst/>
              <a:gdLst/>
              <a:ahLst/>
              <a:cxnLst>
                <a:cxn ang="0">
                  <a:pos x="0" y="0"/>
                </a:cxn>
                <a:cxn ang="0">
                  <a:pos x="1" y="0"/>
                </a:cxn>
                <a:cxn ang="0">
                  <a:pos x="1" y="0"/>
                </a:cxn>
                <a:cxn ang="0">
                  <a:pos x="1" y="0"/>
                </a:cxn>
                <a:cxn ang="0">
                  <a:pos x="1" y="0"/>
                </a:cxn>
                <a:cxn ang="0">
                  <a:pos x="0" y="0"/>
                </a:cxn>
              </a:cxnLst>
              <a:pathLst>
                <a:path w="165" h="20">
                  <a:moveTo>
                    <a:pt x="0" y="0"/>
                  </a:moveTo>
                  <a:lnTo>
                    <a:pt x="2" y="12"/>
                  </a:lnTo>
                  <a:lnTo>
                    <a:pt x="165" y="20"/>
                  </a:lnTo>
                  <a:lnTo>
                    <a:pt x="163" y="8"/>
                  </a:lnTo>
                  <a:lnTo>
                    <a:pt x="0" y="0"/>
                  </a:lnTo>
                  <a:close/>
                </a:path>
              </a:pathLst>
            </a:custGeom>
            <a:solidFill>
              <a:srgbClr val="33A0E0">
                <a:alpha val="100000"/>
              </a:srgbClr>
            </a:solidFill>
            <a:ln w="9525">
              <a:noFill/>
            </a:ln>
          </p:spPr>
          <p:txBody>
            <a:bodyPr/>
            <a:p>
              <a:endParaRPr lang="zh-CN" altLang="en-US"/>
            </a:p>
          </p:txBody>
        </p:sp>
        <p:sp>
          <p:nvSpPr>
            <p:cNvPr id="36913" name="Freeform 48"/>
            <p:cNvSpPr/>
            <p:nvPr/>
          </p:nvSpPr>
          <p:spPr>
            <a:xfrm>
              <a:off x="2732" y="2490"/>
              <a:ext cx="17" cy="5"/>
            </a:xfrm>
            <a:custGeom>
              <a:avLst/>
              <a:gdLst/>
              <a:ahLst/>
              <a:cxnLst>
                <a:cxn ang="0">
                  <a:pos x="1" y="0"/>
                </a:cxn>
                <a:cxn ang="0">
                  <a:pos x="1" y="0"/>
                </a:cxn>
                <a:cxn ang="0">
                  <a:pos x="0" y="0"/>
                </a:cxn>
                <a:cxn ang="0">
                  <a:pos x="1" y="0"/>
                </a:cxn>
              </a:cxnLst>
              <a:pathLst>
                <a:path w="33" h="12">
                  <a:moveTo>
                    <a:pt x="2" y="12"/>
                  </a:moveTo>
                  <a:lnTo>
                    <a:pt x="33" y="3"/>
                  </a:lnTo>
                  <a:lnTo>
                    <a:pt x="0" y="0"/>
                  </a:lnTo>
                  <a:lnTo>
                    <a:pt x="2" y="12"/>
                  </a:lnTo>
                  <a:close/>
                </a:path>
              </a:pathLst>
            </a:custGeom>
            <a:solidFill>
              <a:srgbClr val="33A0E0">
                <a:alpha val="100000"/>
              </a:srgbClr>
            </a:solidFill>
            <a:ln w="9525">
              <a:noFill/>
            </a:ln>
          </p:spPr>
          <p:txBody>
            <a:bodyPr/>
            <a:p>
              <a:endParaRPr lang="zh-CN" altLang="en-US"/>
            </a:p>
          </p:txBody>
        </p:sp>
        <p:sp>
          <p:nvSpPr>
            <p:cNvPr id="36914" name="Freeform 49"/>
            <p:cNvSpPr/>
            <p:nvPr/>
          </p:nvSpPr>
          <p:spPr>
            <a:xfrm>
              <a:off x="2668" y="2569"/>
              <a:ext cx="86" cy="24"/>
            </a:xfrm>
            <a:custGeom>
              <a:avLst/>
              <a:gdLst/>
              <a:ahLst/>
              <a:cxnLst>
                <a:cxn ang="0">
                  <a:pos x="0" y="0"/>
                </a:cxn>
                <a:cxn ang="0">
                  <a:pos x="0" y="0"/>
                </a:cxn>
                <a:cxn ang="0">
                  <a:pos x="0" y="0"/>
                </a:cxn>
                <a:cxn ang="0">
                  <a:pos x="0" y="0"/>
                </a:cxn>
                <a:cxn ang="0">
                  <a:pos x="0" y="0"/>
                </a:cxn>
              </a:cxnLst>
              <a:pathLst>
                <a:path w="174" h="50">
                  <a:moveTo>
                    <a:pt x="0" y="0"/>
                  </a:moveTo>
                  <a:lnTo>
                    <a:pt x="9" y="45"/>
                  </a:lnTo>
                  <a:lnTo>
                    <a:pt x="174" y="50"/>
                  </a:lnTo>
                  <a:lnTo>
                    <a:pt x="165" y="5"/>
                  </a:lnTo>
                  <a:lnTo>
                    <a:pt x="0" y="0"/>
                  </a:lnTo>
                  <a:close/>
                </a:path>
              </a:pathLst>
            </a:custGeom>
            <a:solidFill>
              <a:srgbClr val="6BCCFF">
                <a:alpha val="100000"/>
              </a:srgbClr>
            </a:solidFill>
            <a:ln w="9525">
              <a:noFill/>
            </a:ln>
          </p:spPr>
          <p:txBody>
            <a:bodyPr/>
            <a:p>
              <a:endParaRPr lang="zh-CN" altLang="en-US"/>
            </a:p>
          </p:txBody>
        </p:sp>
        <p:sp>
          <p:nvSpPr>
            <p:cNvPr id="36915" name="Freeform 50"/>
            <p:cNvSpPr/>
            <p:nvPr/>
          </p:nvSpPr>
          <p:spPr>
            <a:xfrm>
              <a:off x="2750" y="2571"/>
              <a:ext cx="22" cy="23"/>
            </a:xfrm>
            <a:custGeom>
              <a:avLst/>
              <a:gdLst/>
              <a:ahLst/>
              <a:cxnLst>
                <a:cxn ang="0">
                  <a:pos x="1" y="0"/>
                </a:cxn>
                <a:cxn ang="0">
                  <a:pos x="0" y="0"/>
                </a:cxn>
                <a:cxn ang="0">
                  <a:pos x="1" y="1"/>
                </a:cxn>
                <a:cxn ang="0">
                  <a:pos x="1" y="1"/>
                </a:cxn>
                <a:cxn ang="0">
                  <a:pos x="1" y="0"/>
                </a:cxn>
              </a:cxnLst>
              <a:pathLst>
                <a:path w="44" h="46">
                  <a:moveTo>
                    <a:pt x="32" y="0"/>
                  </a:moveTo>
                  <a:lnTo>
                    <a:pt x="0" y="0"/>
                  </a:lnTo>
                  <a:lnTo>
                    <a:pt x="9" y="45"/>
                  </a:lnTo>
                  <a:lnTo>
                    <a:pt x="44" y="46"/>
                  </a:lnTo>
                  <a:lnTo>
                    <a:pt x="32" y="0"/>
                  </a:lnTo>
                  <a:close/>
                </a:path>
              </a:pathLst>
            </a:custGeom>
            <a:solidFill>
              <a:srgbClr val="6BCCFF">
                <a:alpha val="100000"/>
              </a:srgbClr>
            </a:solidFill>
            <a:ln w="9525">
              <a:noFill/>
            </a:ln>
          </p:spPr>
          <p:txBody>
            <a:bodyPr/>
            <a:p>
              <a:endParaRPr lang="zh-CN" altLang="en-US"/>
            </a:p>
          </p:txBody>
        </p:sp>
        <p:sp>
          <p:nvSpPr>
            <p:cNvPr id="36916" name="Freeform 51"/>
            <p:cNvSpPr/>
            <p:nvPr/>
          </p:nvSpPr>
          <p:spPr>
            <a:xfrm>
              <a:off x="2519" y="1905"/>
              <a:ext cx="166" cy="830"/>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Lst>
              <a:pathLst>
                <a:path w="333" h="1659">
                  <a:moveTo>
                    <a:pt x="228" y="1170"/>
                  </a:moveTo>
                  <a:lnTo>
                    <a:pt x="234" y="1167"/>
                  </a:lnTo>
                  <a:lnTo>
                    <a:pt x="192" y="959"/>
                  </a:lnTo>
                  <a:lnTo>
                    <a:pt x="184" y="959"/>
                  </a:lnTo>
                  <a:lnTo>
                    <a:pt x="191" y="957"/>
                  </a:lnTo>
                  <a:lnTo>
                    <a:pt x="151" y="747"/>
                  </a:lnTo>
                  <a:lnTo>
                    <a:pt x="143" y="746"/>
                  </a:lnTo>
                  <a:lnTo>
                    <a:pt x="150" y="745"/>
                  </a:lnTo>
                  <a:lnTo>
                    <a:pt x="108" y="539"/>
                  </a:lnTo>
                  <a:lnTo>
                    <a:pt x="101" y="537"/>
                  </a:lnTo>
                  <a:lnTo>
                    <a:pt x="108" y="535"/>
                  </a:lnTo>
                  <a:lnTo>
                    <a:pt x="67" y="330"/>
                  </a:lnTo>
                  <a:lnTo>
                    <a:pt x="61" y="329"/>
                  </a:lnTo>
                  <a:lnTo>
                    <a:pt x="66" y="327"/>
                  </a:lnTo>
                  <a:lnTo>
                    <a:pt x="24" y="120"/>
                  </a:lnTo>
                  <a:lnTo>
                    <a:pt x="20" y="119"/>
                  </a:lnTo>
                  <a:lnTo>
                    <a:pt x="23" y="118"/>
                  </a:lnTo>
                  <a:lnTo>
                    <a:pt x="0" y="0"/>
                  </a:lnTo>
                  <a:lnTo>
                    <a:pt x="0" y="237"/>
                  </a:lnTo>
                  <a:lnTo>
                    <a:pt x="276" y="1659"/>
                  </a:lnTo>
                  <a:lnTo>
                    <a:pt x="333" y="1659"/>
                  </a:lnTo>
                  <a:lnTo>
                    <a:pt x="235" y="1170"/>
                  </a:lnTo>
                  <a:lnTo>
                    <a:pt x="228" y="1170"/>
                  </a:lnTo>
                  <a:close/>
                </a:path>
              </a:pathLst>
            </a:custGeom>
            <a:solidFill>
              <a:srgbClr val="33A0E0">
                <a:alpha val="100000"/>
              </a:srgbClr>
            </a:solidFill>
            <a:ln w="9525">
              <a:noFill/>
            </a:ln>
          </p:spPr>
          <p:txBody>
            <a:bodyPr/>
            <a:p>
              <a:endParaRPr lang="zh-CN" altLang="en-US"/>
            </a:p>
          </p:txBody>
        </p:sp>
        <p:sp>
          <p:nvSpPr>
            <p:cNvPr id="36917" name="Freeform 52"/>
            <p:cNvSpPr/>
            <p:nvPr/>
          </p:nvSpPr>
          <p:spPr>
            <a:xfrm>
              <a:off x="2550" y="2069"/>
              <a:ext cx="2" cy="2"/>
            </a:xfrm>
            <a:custGeom>
              <a:avLst/>
              <a:gdLst/>
              <a:ahLst/>
              <a:cxnLst>
                <a:cxn ang="0">
                  <a:pos x="0" y="1"/>
                </a:cxn>
                <a:cxn ang="0">
                  <a:pos x="0" y="1"/>
                </a:cxn>
                <a:cxn ang="0">
                  <a:pos x="0" y="0"/>
                </a:cxn>
                <a:cxn ang="0">
                  <a:pos x="0" y="1"/>
                </a:cxn>
              </a:cxnLst>
              <a:pathLst>
                <a:path w="6" h="3">
                  <a:moveTo>
                    <a:pt x="0" y="2"/>
                  </a:moveTo>
                  <a:lnTo>
                    <a:pt x="6" y="3"/>
                  </a:lnTo>
                  <a:lnTo>
                    <a:pt x="5" y="0"/>
                  </a:lnTo>
                  <a:lnTo>
                    <a:pt x="0" y="2"/>
                  </a:lnTo>
                  <a:close/>
                </a:path>
              </a:pathLst>
            </a:custGeom>
            <a:solidFill>
              <a:srgbClr val="33A0E0">
                <a:alpha val="100000"/>
              </a:srgbClr>
            </a:solidFill>
            <a:ln w="9525">
              <a:noFill/>
            </a:ln>
          </p:spPr>
          <p:txBody>
            <a:bodyPr/>
            <a:p>
              <a:endParaRPr lang="zh-CN" altLang="en-US"/>
            </a:p>
          </p:txBody>
        </p:sp>
        <p:sp>
          <p:nvSpPr>
            <p:cNvPr id="36918" name="Freeform 53"/>
            <p:cNvSpPr/>
            <p:nvPr/>
          </p:nvSpPr>
          <p:spPr>
            <a:xfrm>
              <a:off x="2633" y="2489"/>
              <a:ext cx="3" cy="1"/>
            </a:xfrm>
            <a:custGeom>
              <a:avLst/>
              <a:gdLst/>
              <a:ahLst/>
              <a:cxnLst>
                <a:cxn ang="0">
                  <a:pos x="0" y="0"/>
                </a:cxn>
                <a:cxn ang="0">
                  <a:pos x="0" y="0"/>
                </a:cxn>
                <a:cxn ang="0">
                  <a:pos x="0" y="0"/>
                </a:cxn>
                <a:cxn ang="0">
                  <a:pos x="0" y="0"/>
                </a:cxn>
              </a:cxnLst>
              <a:pathLst>
                <a:path w="7" h="3">
                  <a:moveTo>
                    <a:pt x="0" y="3"/>
                  </a:moveTo>
                  <a:lnTo>
                    <a:pt x="7" y="3"/>
                  </a:lnTo>
                  <a:lnTo>
                    <a:pt x="6" y="0"/>
                  </a:lnTo>
                  <a:lnTo>
                    <a:pt x="0" y="3"/>
                  </a:lnTo>
                  <a:close/>
                </a:path>
              </a:pathLst>
            </a:custGeom>
            <a:solidFill>
              <a:srgbClr val="33A0E0">
                <a:alpha val="100000"/>
              </a:srgbClr>
            </a:solidFill>
            <a:ln w="9525">
              <a:noFill/>
            </a:ln>
          </p:spPr>
          <p:txBody>
            <a:bodyPr/>
            <a:p>
              <a:endParaRPr lang="zh-CN" altLang="en-US"/>
            </a:p>
          </p:txBody>
        </p:sp>
        <p:sp>
          <p:nvSpPr>
            <p:cNvPr id="36919" name="Freeform 54"/>
            <p:cNvSpPr/>
            <p:nvPr/>
          </p:nvSpPr>
          <p:spPr>
            <a:xfrm>
              <a:off x="2531" y="1966"/>
              <a:ext cx="31" cy="103"/>
            </a:xfrm>
            <a:custGeom>
              <a:avLst/>
              <a:gdLst/>
              <a:ahLst/>
              <a:cxnLst>
                <a:cxn ang="0">
                  <a:pos x="1" y="0"/>
                </a:cxn>
                <a:cxn ang="0">
                  <a:pos x="1" y="0"/>
                </a:cxn>
                <a:cxn ang="0">
                  <a:pos x="1" y="0"/>
                </a:cxn>
                <a:cxn ang="0">
                  <a:pos x="0" y="0"/>
                </a:cxn>
                <a:cxn ang="0">
                  <a:pos x="1" y="0"/>
                </a:cxn>
                <a:cxn ang="0">
                  <a:pos x="1" y="0"/>
                </a:cxn>
                <a:cxn ang="0">
                  <a:pos x="1" y="0"/>
                </a:cxn>
              </a:cxnLst>
              <a:pathLst>
                <a:path w="62" h="207">
                  <a:moveTo>
                    <a:pt x="52" y="151"/>
                  </a:moveTo>
                  <a:lnTo>
                    <a:pt x="58" y="153"/>
                  </a:lnTo>
                  <a:lnTo>
                    <a:pt x="28" y="6"/>
                  </a:lnTo>
                  <a:lnTo>
                    <a:pt x="0" y="0"/>
                  </a:lnTo>
                  <a:lnTo>
                    <a:pt x="42" y="207"/>
                  </a:lnTo>
                  <a:lnTo>
                    <a:pt x="62" y="197"/>
                  </a:lnTo>
                  <a:lnTo>
                    <a:pt x="52" y="151"/>
                  </a:lnTo>
                  <a:close/>
                </a:path>
              </a:pathLst>
            </a:custGeom>
            <a:solidFill>
              <a:srgbClr val="6BCCFF">
                <a:alpha val="100000"/>
              </a:srgbClr>
            </a:solidFill>
            <a:ln w="9525">
              <a:noFill/>
            </a:ln>
          </p:spPr>
          <p:txBody>
            <a:bodyPr/>
            <a:p>
              <a:endParaRPr lang="zh-CN" altLang="en-US"/>
            </a:p>
          </p:txBody>
        </p:sp>
        <p:sp>
          <p:nvSpPr>
            <p:cNvPr id="36920" name="Freeform 55"/>
            <p:cNvSpPr/>
            <p:nvPr/>
          </p:nvSpPr>
          <p:spPr>
            <a:xfrm>
              <a:off x="2519" y="1864"/>
              <a:ext cx="22" cy="101"/>
            </a:xfrm>
            <a:custGeom>
              <a:avLst/>
              <a:gdLst/>
              <a:ahLst/>
              <a:cxnLst>
                <a:cxn ang="0">
                  <a:pos x="1" y="1"/>
                </a:cxn>
                <a:cxn ang="0">
                  <a:pos x="1" y="1"/>
                </a:cxn>
                <a:cxn ang="0">
                  <a:pos x="1" y="1"/>
                </a:cxn>
                <a:cxn ang="0">
                  <a:pos x="0" y="0"/>
                </a:cxn>
                <a:cxn ang="0">
                  <a:pos x="0" y="1"/>
                </a:cxn>
                <a:cxn ang="0">
                  <a:pos x="1" y="1"/>
                </a:cxn>
                <a:cxn ang="0">
                  <a:pos x="1" y="1"/>
                </a:cxn>
                <a:cxn ang="0">
                  <a:pos x="1" y="1"/>
                </a:cxn>
              </a:cxnLst>
              <a:pathLst>
                <a:path w="44" h="201">
                  <a:moveTo>
                    <a:pt x="33" y="144"/>
                  </a:moveTo>
                  <a:lnTo>
                    <a:pt x="38" y="145"/>
                  </a:lnTo>
                  <a:lnTo>
                    <a:pt x="9" y="1"/>
                  </a:lnTo>
                  <a:lnTo>
                    <a:pt x="0" y="0"/>
                  </a:lnTo>
                  <a:lnTo>
                    <a:pt x="0" y="83"/>
                  </a:lnTo>
                  <a:lnTo>
                    <a:pt x="23" y="201"/>
                  </a:lnTo>
                  <a:lnTo>
                    <a:pt x="44" y="189"/>
                  </a:lnTo>
                  <a:lnTo>
                    <a:pt x="33" y="144"/>
                  </a:lnTo>
                  <a:close/>
                </a:path>
              </a:pathLst>
            </a:custGeom>
            <a:solidFill>
              <a:srgbClr val="6BCCFF">
                <a:alpha val="100000"/>
              </a:srgbClr>
            </a:solidFill>
            <a:ln w="9525">
              <a:noFill/>
            </a:ln>
          </p:spPr>
          <p:txBody>
            <a:bodyPr/>
            <a:p>
              <a:endParaRPr lang="zh-CN" altLang="en-US"/>
            </a:p>
          </p:txBody>
        </p:sp>
        <p:sp>
          <p:nvSpPr>
            <p:cNvPr id="36921" name="Freeform 56"/>
            <p:cNvSpPr/>
            <p:nvPr/>
          </p:nvSpPr>
          <p:spPr>
            <a:xfrm>
              <a:off x="2552" y="2071"/>
              <a:ext cx="32" cy="102"/>
            </a:xfrm>
            <a:custGeom>
              <a:avLst/>
              <a:gdLst/>
              <a:ahLst/>
              <a:cxnLst>
                <a:cxn ang="0">
                  <a:pos x="1" y="0"/>
                </a:cxn>
                <a:cxn ang="0">
                  <a:pos x="1" y="0"/>
                </a:cxn>
                <a:cxn ang="0">
                  <a:pos x="1" y="0"/>
                </a:cxn>
                <a:cxn ang="0">
                  <a:pos x="0" y="0"/>
                </a:cxn>
                <a:cxn ang="0">
                  <a:pos x="1" y="0"/>
                </a:cxn>
                <a:cxn ang="0">
                  <a:pos x="1" y="0"/>
                </a:cxn>
                <a:cxn ang="0">
                  <a:pos x="1" y="0"/>
                </a:cxn>
              </a:cxnLst>
              <a:pathLst>
                <a:path w="63" h="205">
                  <a:moveTo>
                    <a:pt x="52" y="153"/>
                  </a:moveTo>
                  <a:lnTo>
                    <a:pt x="59" y="153"/>
                  </a:lnTo>
                  <a:lnTo>
                    <a:pt x="27" y="5"/>
                  </a:lnTo>
                  <a:lnTo>
                    <a:pt x="0" y="0"/>
                  </a:lnTo>
                  <a:lnTo>
                    <a:pt x="41" y="205"/>
                  </a:lnTo>
                  <a:lnTo>
                    <a:pt x="63" y="197"/>
                  </a:lnTo>
                  <a:lnTo>
                    <a:pt x="52" y="153"/>
                  </a:lnTo>
                  <a:close/>
                </a:path>
              </a:pathLst>
            </a:custGeom>
            <a:solidFill>
              <a:srgbClr val="6BCCFF">
                <a:alpha val="100000"/>
              </a:srgbClr>
            </a:solidFill>
            <a:ln w="9525">
              <a:noFill/>
            </a:ln>
          </p:spPr>
          <p:txBody>
            <a:bodyPr/>
            <a:p>
              <a:endParaRPr lang="zh-CN" altLang="en-US"/>
            </a:p>
          </p:txBody>
        </p:sp>
        <p:sp>
          <p:nvSpPr>
            <p:cNvPr id="36922" name="Freeform 57"/>
            <p:cNvSpPr/>
            <p:nvPr/>
          </p:nvSpPr>
          <p:spPr>
            <a:xfrm>
              <a:off x="2573" y="2175"/>
              <a:ext cx="32" cy="103"/>
            </a:xfrm>
            <a:custGeom>
              <a:avLst/>
              <a:gdLst/>
              <a:ahLst/>
              <a:cxnLst>
                <a:cxn ang="0">
                  <a:pos x="0" y="1"/>
                </a:cxn>
                <a:cxn ang="0">
                  <a:pos x="0" y="1"/>
                </a:cxn>
                <a:cxn ang="0">
                  <a:pos x="0" y="1"/>
                </a:cxn>
                <a:cxn ang="0">
                  <a:pos x="0" y="0"/>
                </a:cxn>
                <a:cxn ang="0">
                  <a:pos x="0" y="1"/>
                </a:cxn>
                <a:cxn ang="0">
                  <a:pos x="0" y="1"/>
                </a:cxn>
                <a:cxn ang="0">
                  <a:pos x="0" y="1"/>
                </a:cxn>
              </a:cxnLst>
              <a:pathLst>
                <a:path w="65" h="206">
                  <a:moveTo>
                    <a:pt x="54" y="154"/>
                  </a:moveTo>
                  <a:lnTo>
                    <a:pt x="60" y="154"/>
                  </a:lnTo>
                  <a:lnTo>
                    <a:pt x="29" y="4"/>
                  </a:lnTo>
                  <a:lnTo>
                    <a:pt x="0" y="0"/>
                  </a:lnTo>
                  <a:lnTo>
                    <a:pt x="42" y="206"/>
                  </a:lnTo>
                  <a:lnTo>
                    <a:pt x="65" y="199"/>
                  </a:lnTo>
                  <a:lnTo>
                    <a:pt x="54" y="154"/>
                  </a:lnTo>
                  <a:close/>
                </a:path>
              </a:pathLst>
            </a:custGeom>
            <a:solidFill>
              <a:srgbClr val="6BCCFF">
                <a:alpha val="100000"/>
              </a:srgbClr>
            </a:solidFill>
            <a:ln w="9525">
              <a:noFill/>
            </a:ln>
          </p:spPr>
          <p:txBody>
            <a:bodyPr/>
            <a:p>
              <a:endParaRPr lang="zh-CN" altLang="en-US"/>
            </a:p>
          </p:txBody>
        </p:sp>
        <p:sp>
          <p:nvSpPr>
            <p:cNvPr id="36923" name="Freeform 58"/>
            <p:cNvSpPr/>
            <p:nvPr/>
          </p:nvSpPr>
          <p:spPr>
            <a:xfrm>
              <a:off x="2615" y="2385"/>
              <a:ext cx="34" cy="104"/>
            </a:xfrm>
            <a:custGeom>
              <a:avLst/>
              <a:gdLst/>
              <a:ahLst/>
              <a:cxnLst>
                <a:cxn ang="0">
                  <a:pos x="1" y="1"/>
                </a:cxn>
                <a:cxn ang="0">
                  <a:pos x="1" y="1"/>
                </a:cxn>
                <a:cxn ang="0">
                  <a:pos x="1" y="1"/>
                </a:cxn>
                <a:cxn ang="0">
                  <a:pos x="0" y="0"/>
                </a:cxn>
                <a:cxn ang="0">
                  <a:pos x="1" y="1"/>
                </a:cxn>
                <a:cxn ang="0">
                  <a:pos x="1" y="1"/>
                </a:cxn>
                <a:cxn ang="0">
                  <a:pos x="1" y="1"/>
                </a:cxn>
              </a:cxnLst>
              <a:pathLst>
                <a:path w="68" h="208">
                  <a:moveTo>
                    <a:pt x="57" y="155"/>
                  </a:moveTo>
                  <a:lnTo>
                    <a:pt x="61" y="156"/>
                  </a:lnTo>
                  <a:lnTo>
                    <a:pt x="30" y="2"/>
                  </a:lnTo>
                  <a:lnTo>
                    <a:pt x="0" y="0"/>
                  </a:lnTo>
                  <a:lnTo>
                    <a:pt x="42" y="208"/>
                  </a:lnTo>
                  <a:lnTo>
                    <a:pt x="68" y="201"/>
                  </a:lnTo>
                  <a:lnTo>
                    <a:pt x="57" y="155"/>
                  </a:lnTo>
                  <a:close/>
                </a:path>
              </a:pathLst>
            </a:custGeom>
            <a:solidFill>
              <a:srgbClr val="6BCCFF">
                <a:alpha val="100000"/>
              </a:srgbClr>
            </a:solidFill>
            <a:ln w="9525">
              <a:noFill/>
            </a:ln>
          </p:spPr>
          <p:txBody>
            <a:bodyPr/>
            <a:p>
              <a:endParaRPr lang="zh-CN" altLang="en-US"/>
            </a:p>
          </p:txBody>
        </p:sp>
        <p:sp>
          <p:nvSpPr>
            <p:cNvPr id="36924" name="Freeform 59"/>
            <p:cNvSpPr/>
            <p:nvPr/>
          </p:nvSpPr>
          <p:spPr>
            <a:xfrm>
              <a:off x="2636" y="2490"/>
              <a:ext cx="66" cy="245"/>
            </a:xfrm>
            <a:custGeom>
              <a:avLst/>
              <a:gdLst/>
              <a:ahLst/>
              <a:cxnLst>
                <a:cxn ang="0">
                  <a:pos x="1" y="1"/>
                </a:cxn>
                <a:cxn ang="0">
                  <a:pos x="1" y="1"/>
                </a:cxn>
                <a:cxn ang="0">
                  <a:pos x="1" y="1"/>
                </a:cxn>
                <a:cxn ang="0">
                  <a:pos x="0" y="0"/>
                </a:cxn>
                <a:cxn ang="0">
                  <a:pos x="1" y="1"/>
                </a:cxn>
                <a:cxn ang="0">
                  <a:pos x="1" y="1"/>
                </a:cxn>
                <a:cxn ang="0">
                  <a:pos x="1" y="1"/>
                </a:cxn>
                <a:cxn ang="0">
                  <a:pos x="1" y="1"/>
                </a:cxn>
                <a:cxn ang="0">
                  <a:pos x="1" y="1"/>
                </a:cxn>
              </a:cxnLst>
              <a:pathLst>
                <a:path w="130" h="489">
                  <a:moveTo>
                    <a:pt x="57" y="156"/>
                  </a:moveTo>
                  <a:lnTo>
                    <a:pt x="62" y="156"/>
                  </a:lnTo>
                  <a:lnTo>
                    <a:pt x="30" y="2"/>
                  </a:lnTo>
                  <a:lnTo>
                    <a:pt x="0" y="0"/>
                  </a:lnTo>
                  <a:lnTo>
                    <a:pt x="98" y="489"/>
                  </a:lnTo>
                  <a:lnTo>
                    <a:pt x="130" y="488"/>
                  </a:lnTo>
                  <a:lnTo>
                    <a:pt x="71" y="201"/>
                  </a:lnTo>
                  <a:lnTo>
                    <a:pt x="69" y="201"/>
                  </a:lnTo>
                  <a:lnTo>
                    <a:pt x="57" y="156"/>
                  </a:lnTo>
                  <a:close/>
                </a:path>
              </a:pathLst>
            </a:custGeom>
            <a:solidFill>
              <a:srgbClr val="6BCCFF">
                <a:alpha val="100000"/>
              </a:srgbClr>
            </a:solidFill>
            <a:ln w="9525">
              <a:noFill/>
            </a:ln>
          </p:spPr>
          <p:txBody>
            <a:bodyPr/>
            <a:p>
              <a:endParaRPr lang="zh-CN" altLang="en-US"/>
            </a:p>
          </p:txBody>
        </p:sp>
        <p:sp>
          <p:nvSpPr>
            <p:cNvPr id="36925" name="Freeform 60"/>
            <p:cNvSpPr/>
            <p:nvPr/>
          </p:nvSpPr>
          <p:spPr>
            <a:xfrm>
              <a:off x="2594" y="2279"/>
              <a:ext cx="33" cy="105"/>
            </a:xfrm>
            <a:custGeom>
              <a:avLst/>
              <a:gdLst/>
              <a:ahLst/>
              <a:cxnLst>
                <a:cxn ang="0">
                  <a:pos x="1" y="1"/>
                </a:cxn>
                <a:cxn ang="0">
                  <a:pos x="1" y="1"/>
                </a:cxn>
                <a:cxn ang="0">
                  <a:pos x="1" y="1"/>
                </a:cxn>
                <a:cxn ang="0">
                  <a:pos x="0" y="0"/>
                </a:cxn>
                <a:cxn ang="0">
                  <a:pos x="1" y="1"/>
                </a:cxn>
                <a:cxn ang="0">
                  <a:pos x="1" y="1"/>
                </a:cxn>
                <a:cxn ang="0">
                  <a:pos x="1" y="1"/>
                </a:cxn>
              </a:cxnLst>
              <a:pathLst>
                <a:path w="64" h="210">
                  <a:moveTo>
                    <a:pt x="53" y="157"/>
                  </a:moveTo>
                  <a:lnTo>
                    <a:pt x="60" y="158"/>
                  </a:lnTo>
                  <a:lnTo>
                    <a:pt x="27" y="3"/>
                  </a:lnTo>
                  <a:lnTo>
                    <a:pt x="0" y="0"/>
                  </a:lnTo>
                  <a:lnTo>
                    <a:pt x="40" y="210"/>
                  </a:lnTo>
                  <a:lnTo>
                    <a:pt x="64" y="201"/>
                  </a:lnTo>
                  <a:lnTo>
                    <a:pt x="53" y="157"/>
                  </a:lnTo>
                  <a:close/>
                </a:path>
              </a:pathLst>
            </a:custGeom>
            <a:solidFill>
              <a:srgbClr val="6BCCFF">
                <a:alpha val="100000"/>
              </a:srgbClr>
            </a:solidFill>
            <a:ln w="9525">
              <a:noFill/>
            </a:ln>
          </p:spPr>
          <p:txBody>
            <a:bodyPr/>
            <a:p>
              <a:endParaRPr lang="zh-CN" altLang="en-US"/>
            </a:p>
          </p:txBody>
        </p:sp>
        <p:sp>
          <p:nvSpPr>
            <p:cNvPr id="36926" name="Freeform 61"/>
            <p:cNvSpPr/>
            <p:nvPr/>
          </p:nvSpPr>
          <p:spPr>
            <a:xfrm>
              <a:off x="2519" y="1841"/>
              <a:ext cx="2" cy="12"/>
            </a:xfrm>
            <a:custGeom>
              <a:avLst/>
              <a:gdLst/>
              <a:ahLst/>
              <a:cxnLst>
                <a:cxn ang="0">
                  <a:pos x="0" y="1"/>
                </a:cxn>
                <a:cxn ang="0">
                  <a:pos x="0" y="1"/>
                </a:cxn>
                <a:cxn ang="0">
                  <a:pos x="0" y="0"/>
                </a:cxn>
                <a:cxn ang="0">
                  <a:pos x="0" y="1"/>
                </a:cxn>
                <a:cxn ang="0">
                  <a:pos x="0" y="1"/>
                </a:cxn>
              </a:cxnLst>
              <a:pathLst>
                <a:path w="5" h="24">
                  <a:moveTo>
                    <a:pt x="2" y="23"/>
                  </a:moveTo>
                  <a:lnTo>
                    <a:pt x="5" y="24"/>
                  </a:lnTo>
                  <a:lnTo>
                    <a:pt x="0" y="0"/>
                  </a:lnTo>
                  <a:lnTo>
                    <a:pt x="0" y="15"/>
                  </a:lnTo>
                  <a:lnTo>
                    <a:pt x="2" y="23"/>
                  </a:lnTo>
                  <a:close/>
                </a:path>
              </a:pathLst>
            </a:custGeom>
            <a:solidFill>
              <a:srgbClr val="6BCCFF">
                <a:alpha val="100000"/>
              </a:srgbClr>
            </a:solidFill>
            <a:ln w="9525">
              <a:noFill/>
            </a:ln>
          </p:spPr>
          <p:txBody>
            <a:bodyPr/>
            <a:p>
              <a:endParaRPr lang="zh-CN" altLang="en-US"/>
            </a:p>
          </p:txBody>
        </p:sp>
        <p:sp>
          <p:nvSpPr>
            <p:cNvPr id="36927" name="Freeform 62"/>
            <p:cNvSpPr/>
            <p:nvPr/>
          </p:nvSpPr>
          <p:spPr>
            <a:xfrm>
              <a:off x="2536" y="1936"/>
              <a:ext cx="7" cy="23"/>
            </a:xfrm>
            <a:custGeom>
              <a:avLst/>
              <a:gdLst/>
              <a:ahLst/>
              <a:cxnLst>
                <a:cxn ang="0">
                  <a:pos x="1" y="1"/>
                </a:cxn>
                <a:cxn ang="0">
                  <a:pos x="1" y="1"/>
                </a:cxn>
                <a:cxn ang="0">
                  <a:pos x="1" y="1"/>
                </a:cxn>
                <a:cxn ang="0">
                  <a:pos x="0" y="0"/>
                </a:cxn>
                <a:cxn ang="0">
                  <a:pos x="1" y="1"/>
                </a:cxn>
              </a:cxnLst>
              <a:pathLst>
                <a:path w="14" h="46">
                  <a:moveTo>
                    <a:pt x="11" y="45"/>
                  </a:moveTo>
                  <a:lnTo>
                    <a:pt x="14" y="46"/>
                  </a:lnTo>
                  <a:lnTo>
                    <a:pt x="5" y="1"/>
                  </a:lnTo>
                  <a:lnTo>
                    <a:pt x="0" y="0"/>
                  </a:lnTo>
                  <a:lnTo>
                    <a:pt x="11" y="45"/>
                  </a:lnTo>
                  <a:close/>
                </a:path>
              </a:pathLst>
            </a:custGeom>
            <a:solidFill>
              <a:srgbClr val="6BCCFF">
                <a:alpha val="100000"/>
              </a:srgbClr>
            </a:solidFill>
            <a:ln w="9525">
              <a:noFill/>
            </a:ln>
          </p:spPr>
          <p:txBody>
            <a:bodyPr/>
            <a:p>
              <a:endParaRPr lang="zh-CN" altLang="en-US"/>
            </a:p>
          </p:txBody>
        </p:sp>
        <p:sp>
          <p:nvSpPr>
            <p:cNvPr id="36928" name="Freeform 63"/>
            <p:cNvSpPr/>
            <p:nvPr/>
          </p:nvSpPr>
          <p:spPr>
            <a:xfrm>
              <a:off x="2557" y="2041"/>
              <a:ext cx="7" cy="23"/>
            </a:xfrm>
            <a:custGeom>
              <a:avLst/>
              <a:gdLst/>
              <a:ahLst/>
              <a:cxnLst>
                <a:cxn ang="0">
                  <a:pos x="0" y="1"/>
                </a:cxn>
                <a:cxn ang="0">
                  <a:pos x="0" y="1"/>
                </a:cxn>
                <a:cxn ang="0">
                  <a:pos x="0" y="1"/>
                </a:cxn>
                <a:cxn ang="0">
                  <a:pos x="0" y="0"/>
                </a:cxn>
                <a:cxn ang="0">
                  <a:pos x="0" y="1"/>
                </a:cxn>
              </a:cxnLst>
              <a:pathLst>
                <a:path w="15" h="46">
                  <a:moveTo>
                    <a:pt x="10" y="46"/>
                  </a:moveTo>
                  <a:lnTo>
                    <a:pt x="15" y="46"/>
                  </a:lnTo>
                  <a:lnTo>
                    <a:pt x="6" y="2"/>
                  </a:lnTo>
                  <a:lnTo>
                    <a:pt x="0" y="0"/>
                  </a:lnTo>
                  <a:lnTo>
                    <a:pt x="10" y="46"/>
                  </a:lnTo>
                  <a:close/>
                </a:path>
              </a:pathLst>
            </a:custGeom>
            <a:solidFill>
              <a:srgbClr val="6BCCFF">
                <a:alpha val="100000"/>
              </a:srgbClr>
            </a:solidFill>
            <a:ln w="9525">
              <a:noFill/>
            </a:ln>
          </p:spPr>
          <p:txBody>
            <a:bodyPr/>
            <a:p>
              <a:endParaRPr lang="zh-CN" altLang="en-US"/>
            </a:p>
          </p:txBody>
        </p:sp>
        <p:sp>
          <p:nvSpPr>
            <p:cNvPr id="36929" name="Freeform 64"/>
            <p:cNvSpPr/>
            <p:nvPr/>
          </p:nvSpPr>
          <p:spPr>
            <a:xfrm>
              <a:off x="2578" y="2147"/>
              <a:ext cx="8" cy="22"/>
            </a:xfrm>
            <a:custGeom>
              <a:avLst/>
              <a:gdLst/>
              <a:ahLst/>
              <a:cxnLst>
                <a:cxn ang="0">
                  <a:pos x="1" y="1"/>
                </a:cxn>
                <a:cxn ang="0">
                  <a:pos x="1" y="1"/>
                </a:cxn>
                <a:cxn ang="0">
                  <a:pos x="1" y="0"/>
                </a:cxn>
                <a:cxn ang="0">
                  <a:pos x="0" y="0"/>
                </a:cxn>
                <a:cxn ang="0">
                  <a:pos x="1" y="1"/>
                </a:cxn>
              </a:cxnLst>
              <a:pathLst>
                <a:path w="16" h="44">
                  <a:moveTo>
                    <a:pt x="11" y="44"/>
                  </a:moveTo>
                  <a:lnTo>
                    <a:pt x="16" y="44"/>
                  </a:lnTo>
                  <a:lnTo>
                    <a:pt x="7" y="0"/>
                  </a:lnTo>
                  <a:lnTo>
                    <a:pt x="0" y="0"/>
                  </a:lnTo>
                  <a:lnTo>
                    <a:pt x="11" y="44"/>
                  </a:lnTo>
                  <a:close/>
                </a:path>
              </a:pathLst>
            </a:custGeom>
            <a:solidFill>
              <a:srgbClr val="6BCCFF">
                <a:alpha val="100000"/>
              </a:srgbClr>
            </a:solidFill>
            <a:ln w="9525">
              <a:noFill/>
            </a:ln>
          </p:spPr>
          <p:txBody>
            <a:bodyPr/>
            <a:p>
              <a:endParaRPr lang="zh-CN" altLang="en-US"/>
            </a:p>
          </p:txBody>
        </p:sp>
        <p:sp>
          <p:nvSpPr>
            <p:cNvPr id="36930" name="Freeform 65"/>
            <p:cNvSpPr/>
            <p:nvPr/>
          </p:nvSpPr>
          <p:spPr>
            <a:xfrm>
              <a:off x="2600" y="2252"/>
              <a:ext cx="7" cy="23"/>
            </a:xfrm>
            <a:custGeom>
              <a:avLst/>
              <a:gdLst/>
              <a:ahLst/>
              <a:cxnLst>
                <a:cxn ang="0">
                  <a:pos x="1" y="1"/>
                </a:cxn>
                <a:cxn ang="0">
                  <a:pos x="1" y="1"/>
                </a:cxn>
                <a:cxn ang="0">
                  <a:pos x="1" y="0"/>
                </a:cxn>
                <a:cxn ang="0">
                  <a:pos x="0" y="0"/>
                </a:cxn>
                <a:cxn ang="0">
                  <a:pos x="1" y="1"/>
                </a:cxn>
              </a:cxnLst>
              <a:pathLst>
                <a:path w="14" h="46">
                  <a:moveTo>
                    <a:pt x="11" y="45"/>
                  </a:moveTo>
                  <a:lnTo>
                    <a:pt x="14" y="46"/>
                  </a:lnTo>
                  <a:lnTo>
                    <a:pt x="6" y="0"/>
                  </a:lnTo>
                  <a:lnTo>
                    <a:pt x="0" y="0"/>
                  </a:lnTo>
                  <a:lnTo>
                    <a:pt x="11" y="45"/>
                  </a:lnTo>
                  <a:close/>
                </a:path>
              </a:pathLst>
            </a:custGeom>
            <a:solidFill>
              <a:srgbClr val="6BCCFF">
                <a:alpha val="100000"/>
              </a:srgbClr>
            </a:solidFill>
            <a:ln w="9525">
              <a:noFill/>
            </a:ln>
          </p:spPr>
          <p:txBody>
            <a:bodyPr/>
            <a:p>
              <a:endParaRPr lang="zh-CN" altLang="en-US"/>
            </a:p>
          </p:txBody>
        </p:sp>
        <p:sp>
          <p:nvSpPr>
            <p:cNvPr id="36931" name="Freeform 66"/>
            <p:cNvSpPr/>
            <p:nvPr/>
          </p:nvSpPr>
          <p:spPr>
            <a:xfrm>
              <a:off x="2621" y="2357"/>
              <a:ext cx="8" cy="23"/>
            </a:xfrm>
            <a:custGeom>
              <a:avLst/>
              <a:gdLst/>
              <a:ahLst/>
              <a:cxnLst>
                <a:cxn ang="0">
                  <a:pos x="1" y="1"/>
                </a:cxn>
                <a:cxn ang="0">
                  <a:pos x="1" y="1"/>
                </a:cxn>
                <a:cxn ang="0">
                  <a:pos x="1" y="1"/>
                </a:cxn>
                <a:cxn ang="0">
                  <a:pos x="0" y="0"/>
                </a:cxn>
                <a:cxn ang="0">
                  <a:pos x="1" y="1"/>
                </a:cxn>
              </a:cxnLst>
              <a:pathLst>
                <a:path w="16" h="46">
                  <a:moveTo>
                    <a:pt x="11" y="44"/>
                  </a:moveTo>
                  <a:lnTo>
                    <a:pt x="16" y="46"/>
                  </a:lnTo>
                  <a:lnTo>
                    <a:pt x="7" y="1"/>
                  </a:lnTo>
                  <a:lnTo>
                    <a:pt x="0" y="0"/>
                  </a:lnTo>
                  <a:lnTo>
                    <a:pt x="11" y="44"/>
                  </a:lnTo>
                  <a:close/>
                </a:path>
              </a:pathLst>
            </a:custGeom>
            <a:solidFill>
              <a:srgbClr val="6BCCFF">
                <a:alpha val="100000"/>
              </a:srgbClr>
            </a:solidFill>
            <a:ln w="9525">
              <a:noFill/>
            </a:ln>
          </p:spPr>
          <p:txBody>
            <a:bodyPr/>
            <a:p>
              <a:endParaRPr lang="zh-CN" altLang="en-US"/>
            </a:p>
          </p:txBody>
        </p:sp>
        <p:sp>
          <p:nvSpPr>
            <p:cNvPr id="36932" name="Freeform 67"/>
            <p:cNvSpPr/>
            <p:nvPr/>
          </p:nvSpPr>
          <p:spPr>
            <a:xfrm>
              <a:off x="2643" y="2463"/>
              <a:ext cx="7" cy="23"/>
            </a:xfrm>
            <a:custGeom>
              <a:avLst/>
              <a:gdLst/>
              <a:ahLst/>
              <a:cxnLst>
                <a:cxn ang="0">
                  <a:pos x="1" y="1"/>
                </a:cxn>
                <a:cxn ang="0">
                  <a:pos x="1" y="1"/>
                </a:cxn>
                <a:cxn ang="0">
                  <a:pos x="1" y="1"/>
                </a:cxn>
                <a:cxn ang="0">
                  <a:pos x="0" y="0"/>
                </a:cxn>
                <a:cxn ang="0">
                  <a:pos x="1" y="1"/>
                </a:cxn>
              </a:cxnLst>
              <a:pathLst>
                <a:path w="14" h="46">
                  <a:moveTo>
                    <a:pt x="11" y="46"/>
                  </a:moveTo>
                  <a:lnTo>
                    <a:pt x="14" y="46"/>
                  </a:lnTo>
                  <a:lnTo>
                    <a:pt x="4" y="1"/>
                  </a:lnTo>
                  <a:lnTo>
                    <a:pt x="0" y="0"/>
                  </a:lnTo>
                  <a:lnTo>
                    <a:pt x="11" y="46"/>
                  </a:lnTo>
                  <a:close/>
                </a:path>
              </a:pathLst>
            </a:custGeom>
            <a:solidFill>
              <a:srgbClr val="6BCCFF">
                <a:alpha val="100000"/>
              </a:srgbClr>
            </a:solidFill>
            <a:ln w="9525">
              <a:noFill/>
            </a:ln>
          </p:spPr>
          <p:txBody>
            <a:bodyPr/>
            <a:p>
              <a:endParaRPr lang="zh-CN" altLang="en-US"/>
            </a:p>
          </p:txBody>
        </p:sp>
        <p:sp>
          <p:nvSpPr>
            <p:cNvPr id="36933" name="Freeform 68"/>
            <p:cNvSpPr/>
            <p:nvPr/>
          </p:nvSpPr>
          <p:spPr>
            <a:xfrm>
              <a:off x="2519" y="1853"/>
              <a:ext cx="5" cy="11"/>
            </a:xfrm>
            <a:custGeom>
              <a:avLst/>
              <a:gdLst/>
              <a:ahLst/>
              <a:cxnLst>
                <a:cxn ang="0">
                  <a:pos x="0" y="0"/>
                </a:cxn>
                <a:cxn ang="0">
                  <a:pos x="0" y="0"/>
                </a:cxn>
                <a:cxn ang="0">
                  <a:pos x="1" y="0"/>
                </a:cxn>
                <a:cxn ang="0">
                  <a:pos x="1" y="0"/>
                </a:cxn>
                <a:cxn ang="0">
                  <a:pos x="1" y="0"/>
                </a:cxn>
                <a:cxn ang="0">
                  <a:pos x="0" y="0"/>
                </a:cxn>
              </a:cxnLst>
              <a:pathLst>
                <a:path w="9" h="23">
                  <a:moveTo>
                    <a:pt x="0" y="1"/>
                  </a:moveTo>
                  <a:lnTo>
                    <a:pt x="0" y="22"/>
                  </a:lnTo>
                  <a:lnTo>
                    <a:pt x="9" y="23"/>
                  </a:lnTo>
                  <a:lnTo>
                    <a:pt x="5" y="1"/>
                  </a:lnTo>
                  <a:lnTo>
                    <a:pt x="2" y="0"/>
                  </a:lnTo>
                  <a:lnTo>
                    <a:pt x="0" y="1"/>
                  </a:lnTo>
                  <a:close/>
                </a:path>
              </a:pathLst>
            </a:custGeom>
            <a:solidFill>
              <a:srgbClr val="6BCCFF">
                <a:alpha val="100000"/>
              </a:srgbClr>
            </a:solidFill>
            <a:ln w="9525">
              <a:noFill/>
            </a:ln>
          </p:spPr>
          <p:txBody>
            <a:bodyPr/>
            <a:p>
              <a:endParaRPr lang="zh-CN" altLang="en-US"/>
            </a:p>
          </p:txBody>
        </p:sp>
        <p:sp>
          <p:nvSpPr>
            <p:cNvPr id="36934" name="Freeform 69"/>
            <p:cNvSpPr/>
            <p:nvPr/>
          </p:nvSpPr>
          <p:spPr>
            <a:xfrm>
              <a:off x="2531" y="1958"/>
              <a:ext cx="14" cy="11"/>
            </a:xfrm>
            <a:custGeom>
              <a:avLst/>
              <a:gdLst/>
              <a:ahLst/>
              <a:cxnLst>
                <a:cxn ang="0">
                  <a:pos x="0" y="1"/>
                </a:cxn>
                <a:cxn ang="0">
                  <a:pos x="0" y="0"/>
                </a:cxn>
                <a:cxn ang="0">
                  <a:pos x="0" y="1"/>
                </a:cxn>
                <a:cxn ang="0">
                  <a:pos x="0" y="1"/>
                </a:cxn>
                <a:cxn ang="0">
                  <a:pos x="0" y="1"/>
                </a:cxn>
                <a:cxn ang="0">
                  <a:pos x="0" y="1"/>
                </a:cxn>
              </a:cxnLst>
              <a:pathLst>
                <a:path w="29" h="20">
                  <a:moveTo>
                    <a:pt x="24" y="1"/>
                  </a:moveTo>
                  <a:lnTo>
                    <a:pt x="21" y="0"/>
                  </a:lnTo>
                  <a:lnTo>
                    <a:pt x="0" y="12"/>
                  </a:lnTo>
                  <a:lnTo>
                    <a:pt x="1" y="14"/>
                  </a:lnTo>
                  <a:lnTo>
                    <a:pt x="29" y="20"/>
                  </a:lnTo>
                  <a:lnTo>
                    <a:pt x="24" y="1"/>
                  </a:lnTo>
                  <a:close/>
                </a:path>
              </a:pathLst>
            </a:custGeom>
            <a:solidFill>
              <a:srgbClr val="6BCCFF">
                <a:alpha val="100000"/>
              </a:srgbClr>
            </a:solidFill>
            <a:ln w="9525">
              <a:noFill/>
            </a:ln>
          </p:spPr>
          <p:txBody>
            <a:bodyPr/>
            <a:p>
              <a:endParaRPr lang="zh-CN" altLang="en-US"/>
            </a:p>
          </p:txBody>
        </p:sp>
        <p:sp>
          <p:nvSpPr>
            <p:cNvPr id="36935" name="Freeform 70"/>
            <p:cNvSpPr/>
            <p:nvPr/>
          </p:nvSpPr>
          <p:spPr>
            <a:xfrm>
              <a:off x="2552" y="2064"/>
              <a:ext cx="14" cy="9"/>
            </a:xfrm>
            <a:custGeom>
              <a:avLst/>
              <a:gdLst/>
              <a:ahLst/>
              <a:cxnLst>
                <a:cxn ang="0">
                  <a:pos x="1" y="0"/>
                </a:cxn>
                <a:cxn ang="0">
                  <a:pos x="1" y="0"/>
                </a:cxn>
                <a:cxn ang="0">
                  <a:pos x="0" y="1"/>
                </a:cxn>
                <a:cxn ang="0">
                  <a:pos x="1" y="1"/>
                </a:cxn>
                <a:cxn ang="0">
                  <a:pos x="1" y="1"/>
                </a:cxn>
                <a:cxn ang="0">
                  <a:pos x="1" y="0"/>
                </a:cxn>
              </a:cxnLst>
              <a:pathLst>
                <a:path w="28" h="18">
                  <a:moveTo>
                    <a:pt x="25" y="0"/>
                  </a:moveTo>
                  <a:lnTo>
                    <a:pt x="20" y="0"/>
                  </a:lnTo>
                  <a:lnTo>
                    <a:pt x="0" y="10"/>
                  </a:lnTo>
                  <a:lnTo>
                    <a:pt x="1" y="13"/>
                  </a:lnTo>
                  <a:lnTo>
                    <a:pt x="28" y="18"/>
                  </a:lnTo>
                  <a:lnTo>
                    <a:pt x="25" y="0"/>
                  </a:lnTo>
                  <a:close/>
                </a:path>
              </a:pathLst>
            </a:custGeom>
            <a:solidFill>
              <a:srgbClr val="6BCCFF">
                <a:alpha val="100000"/>
              </a:srgbClr>
            </a:solidFill>
            <a:ln w="9525">
              <a:noFill/>
            </a:ln>
          </p:spPr>
          <p:txBody>
            <a:bodyPr/>
            <a:p>
              <a:endParaRPr lang="zh-CN" altLang="en-US"/>
            </a:p>
          </p:txBody>
        </p:sp>
        <p:sp>
          <p:nvSpPr>
            <p:cNvPr id="36936" name="Freeform 71"/>
            <p:cNvSpPr/>
            <p:nvPr/>
          </p:nvSpPr>
          <p:spPr>
            <a:xfrm>
              <a:off x="2573" y="2169"/>
              <a:ext cx="15" cy="8"/>
            </a:xfrm>
            <a:custGeom>
              <a:avLst/>
              <a:gdLst/>
              <a:ahLst/>
              <a:cxnLst>
                <a:cxn ang="0">
                  <a:pos x="1" y="0"/>
                </a:cxn>
                <a:cxn ang="0">
                  <a:pos x="1" y="0"/>
                </a:cxn>
                <a:cxn ang="0">
                  <a:pos x="0" y="1"/>
                </a:cxn>
                <a:cxn ang="0">
                  <a:pos x="0" y="1"/>
                </a:cxn>
                <a:cxn ang="0">
                  <a:pos x="1" y="1"/>
                </a:cxn>
                <a:cxn ang="0">
                  <a:pos x="1" y="0"/>
                </a:cxn>
              </a:cxnLst>
              <a:pathLst>
                <a:path w="29" h="16">
                  <a:moveTo>
                    <a:pt x="27" y="0"/>
                  </a:moveTo>
                  <a:lnTo>
                    <a:pt x="22" y="0"/>
                  </a:lnTo>
                  <a:lnTo>
                    <a:pt x="0" y="8"/>
                  </a:lnTo>
                  <a:lnTo>
                    <a:pt x="0" y="12"/>
                  </a:lnTo>
                  <a:lnTo>
                    <a:pt x="29" y="16"/>
                  </a:lnTo>
                  <a:lnTo>
                    <a:pt x="27" y="0"/>
                  </a:lnTo>
                  <a:close/>
                </a:path>
              </a:pathLst>
            </a:custGeom>
            <a:solidFill>
              <a:srgbClr val="6BCCFF">
                <a:alpha val="100000"/>
              </a:srgbClr>
            </a:solidFill>
            <a:ln w="9525">
              <a:noFill/>
            </a:ln>
          </p:spPr>
          <p:txBody>
            <a:bodyPr/>
            <a:p>
              <a:endParaRPr lang="zh-CN" altLang="en-US"/>
            </a:p>
          </p:txBody>
        </p:sp>
        <p:sp>
          <p:nvSpPr>
            <p:cNvPr id="36937" name="Freeform 72"/>
            <p:cNvSpPr/>
            <p:nvPr/>
          </p:nvSpPr>
          <p:spPr>
            <a:xfrm>
              <a:off x="2594" y="2274"/>
              <a:ext cx="14" cy="7"/>
            </a:xfrm>
            <a:custGeom>
              <a:avLst/>
              <a:gdLst/>
              <a:ahLst/>
              <a:cxnLst>
                <a:cxn ang="0">
                  <a:pos x="1" y="1"/>
                </a:cxn>
                <a:cxn ang="0">
                  <a:pos x="1" y="0"/>
                </a:cxn>
                <a:cxn ang="0">
                  <a:pos x="0" y="1"/>
                </a:cxn>
                <a:cxn ang="0">
                  <a:pos x="1" y="1"/>
                </a:cxn>
                <a:cxn ang="0">
                  <a:pos x="1" y="1"/>
                </a:cxn>
                <a:cxn ang="0">
                  <a:pos x="1" y="1"/>
                </a:cxn>
              </a:cxnLst>
              <a:pathLst>
                <a:path w="28" h="12">
                  <a:moveTo>
                    <a:pt x="26" y="1"/>
                  </a:moveTo>
                  <a:lnTo>
                    <a:pt x="23" y="0"/>
                  </a:lnTo>
                  <a:lnTo>
                    <a:pt x="0" y="7"/>
                  </a:lnTo>
                  <a:lnTo>
                    <a:pt x="1" y="9"/>
                  </a:lnTo>
                  <a:lnTo>
                    <a:pt x="28" y="12"/>
                  </a:lnTo>
                  <a:lnTo>
                    <a:pt x="26" y="1"/>
                  </a:lnTo>
                  <a:close/>
                </a:path>
              </a:pathLst>
            </a:custGeom>
            <a:solidFill>
              <a:srgbClr val="6BCCFF">
                <a:alpha val="100000"/>
              </a:srgbClr>
            </a:solidFill>
            <a:ln w="9525">
              <a:noFill/>
            </a:ln>
          </p:spPr>
          <p:txBody>
            <a:bodyPr/>
            <a:p>
              <a:endParaRPr lang="zh-CN" altLang="en-US"/>
            </a:p>
          </p:txBody>
        </p:sp>
        <p:sp>
          <p:nvSpPr>
            <p:cNvPr id="36938" name="Freeform 73"/>
            <p:cNvSpPr/>
            <p:nvPr/>
          </p:nvSpPr>
          <p:spPr>
            <a:xfrm>
              <a:off x="2615" y="2380"/>
              <a:ext cx="15" cy="6"/>
            </a:xfrm>
            <a:custGeom>
              <a:avLst/>
              <a:gdLst/>
              <a:ahLst/>
              <a:cxnLst>
                <a:cxn ang="0">
                  <a:pos x="0" y="0"/>
                </a:cxn>
                <a:cxn ang="0">
                  <a:pos x="0" y="0"/>
                </a:cxn>
                <a:cxn ang="0">
                  <a:pos x="0" y="0"/>
                </a:cxn>
                <a:cxn ang="0">
                  <a:pos x="0" y="0"/>
                </a:cxn>
                <a:cxn ang="0">
                  <a:pos x="0" y="0"/>
                </a:cxn>
                <a:cxn ang="0">
                  <a:pos x="0" y="0"/>
                </a:cxn>
              </a:cxnLst>
              <a:pathLst>
                <a:path w="31" h="13">
                  <a:moveTo>
                    <a:pt x="29" y="2"/>
                  </a:moveTo>
                  <a:lnTo>
                    <a:pt x="24" y="0"/>
                  </a:lnTo>
                  <a:lnTo>
                    <a:pt x="0" y="9"/>
                  </a:lnTo>
                  <a:lnTo>
                    <a:pt x="1" y="11"/>
                  </a:lnTo>
                  <a:lnTo>
                    <a:pt x="31" y="13"/>
                  </a:lnTo>
                  <a:lnTo>
                    <a:pt x="29" y="2"/>
                  </a:lnTo>
                  <a:close/>
                </a:path>
              </a:pathLst>
            </a:custGeom>
            <a:solidFill>
              <a:srgbClr val="6BCCFF">
                <a:alpha val="100000"/>
              </a:srgbClr>
            </a:solidFill>
            <a:ln w="9525">
              <a:noFill/>
            </a:ln>
          </p:spPr>
          <p:txBody>
            <a:bodyPr/>
            <a:p>
              <a:endParaRPr lang="zh-CN" altLang="en-US"/>
            </a:p>
          </p:txBody>
        </p:sp>
        <p:sp>
          <p:nvSpPr>
            <p:cNvPr id="36939" name="Freeform 74"/>
            <p:cNvSpPr/>
            <p:nvPr/>
          </p:nvSpPr>
          <p:spPr>
            <a:xfrm>
              <a:off x="2636" y="2486"/>
              <a:ext cx="15" cy="5"/>
            </a:xfrm>
            <a:custGeom>
              <a:avLst/>
              <a:gdLst/>
              <a:ahLst/>
              <a:cxnLst>
                <a:cxn ang="0">
                  <a:pos x="0" y="0"/>
                </a:cxn>
                <a:cxn ang="0">
                  <a:pos x="0" y="0"/>
                </a:cxn>
                <a:cxn ang="0">
                  <a:pos x="0" y="0"/>
                </a:cxn>
                <a:cxn ang="0">
                  <a:pos x="0" y="0"/>
                </a:cxn>
                <a:cxn ang="0">
                  <a:pos x="0" y="0"/>
                </a:cxn>
                <a:cxn ang="0">
                  <a:pos x="0" y="0"/>
                </a:cxn>
              </a:cxnLst>
              <a:pathLst>
                <a:path w="31" h="12">
                  <a:moveTo>
                    <a:pt x="26" y="0"/>
                  </a:moveTo>
                  <a:lnTo>
                    <a:pt x="0" y="7"/>
                  </a:lnTo>
                  <a:lnTo>
                    <a:pt x="1" y="10"/>
                  </a:lnTo>
                  <a:lnTo>
                    <a:pt x="31" y="12"/>
                  </a:lnTo>
                  <a:lnTo>
                    <a:pt x="29" y="0"/>
                  </a:lnTo>
                  <a:lnTo>
                    <a:pt x="26" y="0"/>
                  </a:lnTo>
                  <a:close/>
                </a:path>
              </a:pathLst>
            </a:custGeom>
            <a:solidFill>
              <a:srgbClr val="6BCCFF">
                <a:alpha val="100000"/>
              </a:srgbClr>
            </a:solidFill>
            <a:ln w="9525">
              <a:noFill/>
            </a:ln>
          </p:spPr>
          <p:txBody>
            <a:bodyPr/>
            <a:p>
              <a:endParaRPr lang="zh-CN" altLang="en-US"/>
            </a:p>
          </p:txBody>
        </p:sp>
        <p:sp>
          <p:nvSpPr>
            <p:cNvPr id="36940" name="Freeform 75"/>
            <p:cNvSpPr/>
            <p:nvPr/>
          </p:nvSpPr>
          <p:spPr>
            <a:xfrm>
              <a:off x="2665" y="2569"/>
              <a:ext cx="7" cy="22"/>
            </a:xfrm>
            <a:custGeom>
              <a:avLst/>
              <a:gdLst/>
              <a:ahLst/>
              <a:cxnLst>
                <a:cxn ang="0">
                  <a:pos x="0" y="0"/>
                </a:cxn>
                <a:cxn ang="0">
                  <a:pos x="1" y="0"/>
                </a:cxn>
                <a:cxn ang="0">
                  <a:pos x="1" y="0"/>
                </a:cxn>
                <a:cxn ang="0">
                  <a:pos x="1" y="0"/>
                </a:cxn>
                <a:cxn ang="0">
                  <a:pos x="0" y="0"/>
                </a:cxn>
              </a:cxnLst>
              <a:pathLst>
                <a:path w="14" h="45">
                  <a:moveTo>
                    <a:pt x="0" y="0"/>
                  </a:moveTo>
                  <a:lnTo>
                    <a:pt x="12" y="45"/>
                  </a:lnTo>
                  <a:lnTo>
                    <a:pt x="14" y="45"/>
                  </a:lnTo>
                  <a:lnTo>
                    <a:pt x="5" y="0"/>
                  </a:lnTo>
                  <a:lnTo>
                    <a:pt x="0" y="0"/>
                  </a:lnTo>
                  <a:close/>
                </a:path>
              </a:pathLst>
            </a:custGeom>
            <a:solidFill>
              <a:srgbClr val="6BCCFF">
                <a:alpha val="100000"/>
              </a:srgbClr>
            </a:solidFill>
            <a:ln w="9525">
              <a:noFill/>
            </a:ln>
          </p:spPr>
          <p:txBody>
            <a:bodyPr/>
            <a:p>
              <a:endParaRPr lang="zh-CN" altLang="en-US"/>
            </a:p>
          </p:txBody>
        </p:sp>
        <p:sp>
          <p:nvSpPr>
            <p:cNvPr id="36941" name="Freeform 76"/>
            <p:cNvSpPr/>
            <p:nvPr/>
          </p:nvSpPr>
          <p:spPr>
            <a:xfrm>
              <a:off x="2678" y="1862"/>
              <a:ext cx="30" cy="68"/>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Lst>
              <a:pathLst>
                <a:path w="59" h="137">
                  <a:moveTo>
                    <a:pt x="59" y="132"/>
                  </a:moveTo>
                  <a:lnTo>
                    <a:pt x="58" y="134"/>
                  </a:lnTo>
                  <a:lnTo>
                    <a:pt x="53" y="137"/>
                  </a:lnTo>
                  <a:lnTo>
                    <a:pt x="46" y="137"/>
                  </a:lnTo>
                  <a:lnTo>
                    <a:pt x="38" y="132"/>
                  </a:lnTo>
                  <a:lnTo>
                    <a:pt x="33" y="127"/>
                  </a:lnTo>
                  <a:lnTo>
                    <a:pt x="28" y="118"/>
                  </a:lnTo>
                  <a:lnTo>
                    <a:pt x="21" y="108"/>
                  </a:lnTo>
                  <a:lnTo>
                    <a:pt x="15" y="98"/>
                  </a:lnTo>
                  <a:lnTo>
                    <a:pt x="9" y="89"/>
                  </a:lnTo>
                  <a:lnTo>
                    <a:pt x="5" y="81"/>
                  </a:lnTo>
                  <a:lnTo>
                    <a:pt x="1" y="75"/>
                  </a:lnTo>
                  <a:lnTo>
                    <a:pt x="0" y="73"/>
                  </a:lnTo>
                  <a:lnTo>
                    <a:pt x="2" y="28"/>
                  </a:lnTo>
                  <a:lnTo>
                    <a:pt x="40" y="0"/>
                  </a:lnTo>
                  <a:lnTo>
                    <a:pt x="53" y="20"/>
                  </a:lnTo>
                  <a:lnTo>
                    <a:pt x="59" y="132"/>
                  </a:lnTo>
                  <a:close/>
                </a:path>
              </a:pathLst>
            </a:custGeom>
            <a:solidFill>
              <a:srgbClr val="8E703D">
                <a:alpha val="100000"/>
              </a:srgbClr>
            </a:solidFill>
            <a:ln w="9525">
              <a:noFill/>
            </a:ln>
          </p:spPr>
          <p:txBody>
            <a:bodyPr/>
            <a:p>
              <a:endParaRPr lang="zh-CN" altLang="en-US"/>
            </a:p>
          </p:txBody>
        </p:sp>
        <p:sp>
          <p:nvSpPr>
            <p:cNvPr id="36942" name="Freeform 77"/>
            <p:cNvSpPr/>
            <p:nvPr/>
          </p:nvSpPr>
          <p:spPr>
            <a:xfrm>
              <a:off x="2697" y="1859"/>
              <a:ext cx="25" cy="69"/>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50" h="138">
                  <a:moveTo>
                    <a:pt x="40" y="67"/>
                  </a:moveTo>
                  <a:lnTo>
                    <a:pt x="41" y="67"/>
                  </a:lnTo>
                  <a:lnTo>
                    <a:pt x="42" y="66"/>
                  </a:lnTo>
                  <a:lnTo>
                    <a:pt x="45" y="65"/>
                  </a:lnTo>
                  <a:lnTo>
                    <a:pt x="46" y="62"/>
                  </a:lnTo>
                  <a:lnTo>
                    <a:pt x="48" y="60"/>
                  </a:lnTo>
                  <a:lnTo>
                    <a:pt x="50" y="59"/>
                  </a:lnTo>
                  <a:lnTo>
                    <a:pt x="50" y="57"/>
                  </a:lnTo>
                  <a:lnTo>
                    <a:pt x="50" y="56"/>
                  </a:lnTo>
                  <a:lnTo>
                    <a:pt x="49" y="52"/>
                  </a:lnTo>
                  <a:lnTo>
                    <a:pt x="45" y="48"/>
                  </a:lnTo>
                  <a:lnTo>
                    <a:pt x="40" y="43"/>
                  </a:lnTo>
                  <a:lnTo>
                    <a:pt x="34" y="37"/>
                  </a:lnTo>
                  <a:lnTo>
                    <a:pt x="31" y="26"/>
                  </a:lnTo>
                  <a:lnTo>
                    <a:pt x="26" y="15"/>
                  </a:lnTo>
                  <a:lnTo>
                    <a:pt x="21" y="7"/>
                  </a:lnTo>
                  <a:lnTo>
                    <a:pt x="15" y="0"/>
                  </a:lnTo>
                  <a:lnTo>
                    <a:pt x="3" y="6"/>
                  </a:lnTo>
                  <a:lnTo>
                    <a:pt x="0" y="7"/>
                  </a:lnTo>
                  <a:lnTo>
                    <a:pt x="3" y="18"/>
                  </a:lnTo>
                  <a:lnTo>
                    <a:pt x="8" y="30"/>
                  </a:lnTo>
                  <a:lnTo>
                    <a:pt x="12" y="45"/>
                  </a:lnTo>
                  <a:lnTo>
                    <a:pt x="15" y="62"/>
                  </a:lnTo>
                  <a:lnTo>
                    <a:pt x="16" y="91"/>
                  </a:lnTo>
                  <a:lnTo>
                    <a:pt x="17" y="115"/>
                  </a:lnTo>
                  <a:lnTo>
                    <a:pt x="16" y="132"/>
                  </a:lnTo>
                  <a:lnTo>
                    <a:pt x="16" y="137"/>
                  </a:lnTo>
                  <a:lnTo>
                    <a:pt x="22" y="138"/>
                  </a:lnTo>
                  <a:lnTo>
                    <a:pt x="31" y="128"/>
                  </a:lnTo>
                  <a:lnTo>
                    <a:pt x="38" y="112"/>
                  </a:lnTo>
                  <a:lnTo>
                    <a:pt x="41" y="91"/>
                  </a:lnTo>
                  <a:lnTo>
                    <a:pt x="40" y="67"/>
                  </a:lnTo>
                  <a:close/>
                </a:path>
              </a:pathLst>
            </a:custGeom>
            <a:solidFill>
              <a:srgbClr val="A88956">
                <a:alpha val="100000"/>
              </a:srgbClr>
            </a:solidFill>
            <a:ln w="9525">
              <a:noFill/>
            </a:ln>
          </p:spPr>
          <p:txBody>
            <a:bodyPr/>
            <a:p>
              <a:endParaRPr lang="zh-CN" altLang="en-US"/>
            </a:p>
          </p:txBody>
        </p:sp>
        <p:sp>
          <p:nvSpPr>
            <p:cNvPr id="36943" name="Freeform 78"/>
            <p:cNvSpPr/>
            <p:nvPr/>
          </p:nvSpPr>
          <p:spPr>
            <a:xfrm>
              <a:off x="2614" y="2016"/>
              <a:ext cx="118" cy="135"/>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Lst>
              <a:pathLst>
                <a:path w="236" h="269">
                  <a:moveTo>
                    <a:pt x="35" y="65"/>
                  </a:moveTo>
                  <a:lnTo>
                    <a:pt x="50" y="50"/>
                  </a:lnTo>
                  <a:lnTo>
                    <a:pt x="64" y="39"/>
                  </a:lnTo>
                  <a:lnTo>
                    <a:pt x="81" y="28"/>
                  </a:lnTo>
                  <a:lnTo>
                    <a:pt x="98" y="20"/>
                  </a:lnTo>
                  <a:lnTo>
                    <a:pt x="114" y="14"/>
                  </a:lnTo>
                  <a:lnTo>
                    <a:pt x="131" y="9"/>
                  </a:lnTo>
                  <a:lnTo>
                    <a:pt x="147" y="4"/>
                  </a:lnTo>
                  <a:lnTo>
                    <a:pt x="164" y="2"/>
                  </a:lnTo>
                  <a:lnTo>
                    <a:pt x="178" y="1"/>
                  </a:lnTo>
                  <a:lnTo>
                    <a:pt x="192" y="0"/>
                  </a:lnTo>
                  <a:lnTo>
                    <a:pt x="205" y="0"/>
                  </a:lnTo>
                  <a:lnTo>
                    <a:pt x="215" y="0"/>
                  </a:lnTo>
                  <a:lnTo>
                    <a:pt x="223" y="1"/>
                  </a:lnTo>
                  <a:lnTo>
                    <a:pt x="230" y="1"/>
                  </a:lnTo>
                  <a:lnTo>
                    <a:pt x="235" y="2"/>
                  </a:lnTo>
                  <a:lnTo>
                    <a:pt x="236" y="2"/>
                  </a:lnTo>
                  <a:lnTo>
                    <a:pt x="234" y="42"/>
                  </a:lnTo>
                  <a:lnTo>
                    <a:pt x="226" y="42"/>
                  </a:lnTo>
                  <a:lnTo>
                    <a:pt x="216" y="43"/>
                  </a:lnTo>
                  <a:lnTo>
                    <a:pt x="206" y="43"/>
                  </a:lnTo>
                  <a:lnTo>
                    <a:pt x="195" y="45"/>
                  </a:lnTo>
                  <a:lnTo>
                    <a:pt x="182" y="46"/>
                  </a:lnTo>
                  <a:lnTo>
                    <a:pt x="169" y="48"/>
                  </a:lnTo>
                  <a:lnTo>
                    <a:pt x="157" y="50"/>
                  </a:lnTo>
                  <a:lnTo>
                    <a:pt x="143" y="53"/>
                  </a:lnTo>
                  <a:lnTo>
                    <a:pt x="129" y="57"/>
                  </a:lnTo>
                  <a:lnTo>
                    <a:pt x="116" y="61"/>
                  </a:lnTo>
                  <a:lnTo>
                    <a:pt x="102" y="66"/>
                  </a:lnTo>
                  <a:lnTo>
                    <a:pt x="90" y="72"/>
                  </a:lnTo>
                  <a:lnTo>
                    <a:pt x="78" y="79"/>
                  </a:lnTo>
                  <a:lnTo>
                    <a:pt x="67" y="87"/>
                  </a:lnTo>
                  <a:lnTo>
                    <a:pt x="58" y="95"/>
                  </a:lnTo>
                  <a:lnTo>
                    <a:pt x="48" y="106"/>
                  </a:lnTo>
                  <a:lnTo>
                    <a:pt x="37" y="123"/>
                  </a:lnTo>
                  <a:lnTo>
                    <a:pt x="28" y="144"/>
                  </a:lnTo>
                  <a:lnTo>
                    <a:pt x="21" y="166"/>
                  </a:lnTo>
                  <a:lnTo>
                    <a:pt x="15" y="189"/>
                  </a:lnTo>
                  <a:lnTo>
                    <a:pt x="12" y="212"/>
                  </a:lnTo>
                  <a:lnTo>
                    <a:pt x="10" y="232"/>
                  </a:lnTo>
                  <a:lnTo>
                    <a:pt x="10" y="252"/>
                  </a:lnTo>
                  <a:lnTo>
                    <a:pt x="12" y="267"/>
                  </a:lnTo>
                  <a:lnTo>
                    <a:pt x="12" y="268"/>
                  </a:lnTo>
                  <a:lnTo>
                    <a:pt x="10" y="269"/>
                  </a:lnTo>
                  <a:lnTo>
                    <a:pt x="9" y="263"/>
                  </a:lnTo>
                  <a:lnTo>
                    <a:pt x="6" y="247"/>
                  </a:lnTo>
                  <a:lnTo>
                    <a:pt x="2" y="223"/>
                  </a:lnTo>
                  <a:lnTo>
                    <a:pt x="0" y="193"/>
                  </a:lnTo>
                  <a:lnTo>
                    <a:pt x="1" y="160"/>
                  </a:lnTo>
                  <a:lnTo>
                    <a:pt x="6" y="126"/>
                  </a:lnTo>
                  <a:lnTo>
                    <a:pt x="16" y="94"/>
                  </a:lnTo>
                  <a:lnTo>
                    <a:pt x="35" y="65"/>
                  </a:lnTo>
                  <a:close/>
                </a:path>
              </a:pathLst>
            </a:custGeom>
            <a:solidFill>
              <a:srgbClr val="C9A800">
                <a:alpha val="100000"/>
              </a:srgbClr>
            </a:solidFill>
            <a:ln w="9525">
              <a:noFill/>
            </a:ln>
          </p:spPr>
          <p:txBody>
            <a:bodyPr/>
            <a:p>
              <a:endParaRPr lang="zh-CN" altLang="en-US"/>
            </a:p>
          </p:txBody>
        </p:sp>
        <p:sp>
          <p:nvSpPr>
            <p:cNvPr id="36944" name="Freeform 79"/>
            <p:cNvSpPr/>
            <p:nvPr/>
          </p:nvSpPr>
          <p:spPr>
            <a:xfrm>
              <a:off x="2619" y="2037"/>
              <a:ext cx="112" cy="112"/>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0" y="0"/>
                </a:cxn>
                <a:cxn ang="0">
                  <a:pos x="1" y="0"/>
                </a:cxn>
                <a:cxn ang="0">
                  <a:pos x="1" y="0"/>
                </a:cxn>
                <a:cxn ang="0">
                  <a:pos x="1" y="0"/>
                </a:cxn>
                <a:cxn ang="0">
                  <a:pos x="1" y="0"/>
                </a:cxn>
                <a:cxn ang="0">
                  <a:pos x="1" y="0"/>
                </a:cxn>
                <a:cxn ang="0">
                  <a:pos x="1" y="0"/>
                </a:cxn>
              </a:cxnLst>
              <a:pathLst>
                <a:path w="224" h="225">
                  <a:moveTo>
                    <a:pt x="38" y="64"/>
                  </a:moveTo>
                  <a:lnTo>
                    <a:pt x="48" y="53"/>
                  </a:lnTo>
                  <a:lnTo>
                    <a:pt x="57" y="45"/>
                  </a:lnTo>
                  <a:lnTo>
                    <a:pt x="68" y="37"/>
                  </a:lnTo>
                  <a:lnTo>
                    <a:pt x="80" y="30"/>
                  </a:lnTo>
                  <a:lnTo>
                    <a:pt x="92" y="24"/>
                  </a:lnTo>
                  <a:lnTo>
                    <a:pt x="106" y="19"/>
                  </a:lnTo>
                  <a:lnTo>
                    <a:pt x="119" y="15"/>
                  </a:lnTo>
                  <a:lnTo>
                    <a:pt x="133" y="11"/>
                  </a:lnTo>
                  <a:lnTo>
                    <a:pt x="147" y="8"/>
                  </a:lnTo>
                  <a:lnTo>
                    <a:pt x="159" y="6"/>
                  </a:lnTo>
                  <a:lnTo>
                    <a:pt x="172" y="4"/>
                  </a:lnTo>
                  <a:lnTo>
                    <a:pt x="185" y="3"/>
                  </a:lnTo>
                  <a:lnTo>
                    <a:pt x="196" y="1"/>
                  </a:lnTo>
                  <a:lnTo>
                    <a:pt x="206" y="1"/>
                  </a:lnTo>
                  <a:lnTo>
                    <a:pt x="216" y="0"/>
                  </a:lnTo>
                  <a:lnTo>
                    <a:pt x="224" y="0"/>
                  </a:lnTo>
                  <a:lnTo>
                    <a:pt x="220" y="68"/>
                  </a:lnTo>
                  <a:lnTo>
                    <a:pt x="218" y="67"/>
                  </a:lnTo>
                  <a:lnTo>
                    <a:pt x="212" y="65"/>
                  </a:lnTo>
                  <a:lnTo>
                    <a:pt x="202" y="61"/>
                  </a:lnTo>
                  <a:lnTo>
                    <a:pt x="188" y="58"/>
                  </a:lnTo>
                  <a:lnTo>
                    <a:pt x="171" y="56"/>
                  </a:lnTo>
                  <a:lnTo>
                    <a:pt x="152" y="56"/>
                  </a:lnTo>
                  <a:lnTo>
                    <a:pt x="130" y="59"/>
                  </a:lnTo>
                  <a:lnTo>
                    <a:pt x="106" y="67"/>
                  </a:lnTo>
                  <a:lnTo>
                    <a:pt x="86" y="80"/>
                  </a:lnTo>
                  <a:lnTo>
                    <a:pt x="66" y="99"/>
                  </a:lnTo>
                  <a:lnTo>
                    <a:pt x="49" y="124"/>
                  </a:lnTo>
                  <a:lnTo>
                    <a:pt x="34" y="149"/>
                  </a:lnTo>
                  <a:lnTo>
                    <a:pt x="21" y="174"/>
                  </a:lnTo>
                  <a:lnTo>
                    <a:pt x="12" y="197"/>
                  </a:lnTo>
                  <a:lnTo>
                    <a:pt x="5" y="214"/>
                  </a:lnTo>
                  <a:lnTo>
                    <a:pt x="2" y="225"/>
                  </a:lnTo>
                  <a:lnTo>
                    <a:pt x="0" y="210"/>
                  </a:lnTo>
                  <a:lnTo>
                    <a:pt x="0" y="190"/>
                  </a:lnTo>
                  <a:lnTo>
                    <a:pt x="2" y="170"/>
                  </a:lnTo>
                  <a:lnTo>
                    <a:pt x="5" y="147"/>
                  </a:lnTo>
                  <a:lnTo>
                    <a:pt x="11" y="124"/>
                  </a:lnTo>
                  <a:lnTo>
                    <a:pt x="18" y="102"/>
                  </a:lnTo>
                  <a:lnTo>
                    <a:pt x="27" y="81"/>
                  </a:lnTo>
                  <a:lnTo>
                    <a:pt x="38" y="64"/>
                  </a:lnTo>
                  <a:close/>
                </a:path>
              </a:pathLst>
            </a:custGeom>
            <a:solidFill>
              <a:srgbClr val="846300">
                <a:alpha val="100000"/>
              </a:srgbClr>
            </a:solidFill>
            <a:ln w="9525">
              <a:noFill/>
            </a:ln>
          </p:spPr>
          <p:txBody>
            <a:bodyPr/>
            <a:p>
              <a:endParaRPr lang="zh-CN" altLang="en-US"/>
            </a:p>
          </p:txBody>
        </p:sp>
        <p:sp>
          <p:nvSpPr>
            <p:cNvPr id="36945" name="Freeform 80"/>
            <p:cNvSpPr/>
            <p:nvPr/>
          </p:nvSpPr>
          <p:spPr>
            <a:xfrm>
              <a:off x="2550" y="1917"/>
              <a:ext cx="235" cy="126"/>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471" h="251">
                  <a:moveTo>
                    <a:pt x="380" y="90"/>
                  </a:moveTo>
                  <a:lnTo>
                    <a:pt x="365" y="72"/>
                  </a:lnTo>
                  <a:lnTo>
                    <a:pt x="347" y="57"/>
                  </a:lnTo>
                  <a:lnTo>
                    <a:pt x="326" y="46"/>
                  </a:lnTo>
                  <a:lnTo>
                    <a:pt x="303" y="37"/>
                  </a:lnTo>
                  <a:lnTo>
                    <a:pt x="278" y="31"/>
                  </a:lnTo>
                  <a:lnTo>
                    <a:pt x="252" y="26"/>
                  </a:lnTo>
                  <a:lnTo>
                    <a:pt x="225" y="23"/>
                  </a:lnTo>
                  <a:lnTo>
                    <a:pt x="197" y="22"/>
                  </a:lnTo>
                  <a:lnTo>
                    <a:pt x="169" y="22"/>
                  </a:lnTo>
                  <a:lnTo>
                    <a:pt x="142" y="23"/>
                  </a:lnTo>
                  <a:lnTo>
                    <a:pt x="115" y="25"/>
                  </a:lnTo>
                  <a:lnTo>
                    <a:pt x="90" y="27"/>
                  </a:lnTo>
                  <a:lnTo>
                    <a:pt x="66" y="30"/>
                  </a:lnTo>
                  <a:lnTo>
                    <a:pt x="43" y="33"/>
                  </a:lnTo>
                  <a:lnTo>
                    <a:pt x="23" y="37"/>
                  </a:lnTo>
                  <a:lnTo>
                    <a:pt x="6" y="39"/>
                  </a:lnTo>
                  <a:lnTo>
                    <a:pt x="3" y="38"/>
                  </a:lnTo>
                  <a:lnTo>
                    <a:pt x="1" y="38"/>
                  </a:lnTo>
                  <a:lnTo>
                    <a:pt x="0" y="38"/>
                  </a:lnTo>
                  <a:lnTo>
                    <a:pt x="2" y="38"/>
                  </a:lnTo>
                  <a:lnTo>
                    <a:pt x="7" y="35"/>
                  </a:lnTo>
                  <a:lnTo>
                    <a:pt x="16" y="34"/>
                  </a:lnTo>
                  <a:lnTo>
                    <a:pt x="28" y="31"/>
                  </a:lnTo>
                  <a:lnTo>
                    <a:pt x="41" y="29"/>
                  </a:lnTo>
                  <a:lnTo>
                    <a:pt x="58" y="25"/>
                  </a:lnTo>
                  <a:lnTo>
                    <a:pt x="75" y="22"/>
                  </a:lnTo>
                  <a:lnTo>
                    <a:pt x="94" y="18"/>
                  </a:lnTo>
                  <a:lnTo>
                    <a:pt x="115" y="15"/>
                  </a:lnTo>
                  <a:lnTo>
                    <a:pt x="136" y="11"/>
                  </a:lnTo>
                  <a:lnTo>
                    <a:pt x="157" y="9"/>
                  </a:lnTo>
                  <a:lnTo>
                    <a:pt x="177" y="7"/>
                  </a:lnTo>
                  <a:lnTo>
                    <a:pt x="198" y="6"/>
                  </a:lnTo>
                  <a:lnTo>
                    <a:pt x="218" y="6"/>
                  </a:lnTo>
                  <a:lnTo>
                    <a:pt x="236" y="6"/>
                  </a:lnTo>
                  <a:lnTo>
                    <a:pt x="252" y="8"/>
                  </a:lnTo>
                  <a:lnTo>
                    <a:pt x="256" y="8"/>
                  </a:lnTo>
                  <a:lnTo>
                    <a:pt x="258" y="8"/>
                  </a:lnTo>
                  <a:lnTo>
                    <a:pt x="261" y="9"/>
                  </a:lnTo>
                  <a:lnTo>
                    <a:pt x="264" y="9"/>
                  </a:lnTo>
                  <a:lnTo>
                    <a:pt x="272" y="6"/>
                  </a:lnTo>
                  <a:lnTo>
                    <a:pt x="278" y="2"/>
                  </a:lnTo>
                  <a:lnTo>
                    <a:pt x="286" y="0"/>
                  </a:lnTo>
                  <a:lnTo>
                    <a:pt x="297" y="0"/>
                  </a:lnTo>
                  <a:lnTo>
                    <a:pt x="307" y="2"/>
                  </a:lnTo>
                  <a:lnTo>
                    <a:pt x="318" y="4"/>
                  </a:lnTo>
                  <a:lnTo>
                    <a:pt x="327" y="8"/>
                  </a:lnTo>
                  <a:lnTo>
                    <a:pt x="336" y="12"/>
                  </a:lnTo>
                  <a:lnTo>
                    <a:pt x="342" y="17"/>
                  </a:lnTo>
                  <a:lnTo>
                    <a:pt x="348" y="22"/>
                  </a:lnTo>
                  <a:lnTo>
                    <a:pt x="351" y="26"/>
                  </a:lnTo>
                  <a:lnTo>
                    <a:pt x="354" y="31"/>
                  </a:lnTo>
                  <a:lnTo>
                    <a:pt x="359" y="34"/>
                  </a:lnTo>
                  <a:lnTo>
                    <a:pt x="366" y="38"/>
                  </a:lnTo>
                  <a:lnTo>
                    <a:pt x="373" y="41"/>
                  </a:lnTo>
                  <a:lnTo>
                    <a:pt x="380" y="46"/>
                  </a:lnTo>
                  <a:lnTo>
                    <a:pt x="388" y="50"/>
                  </a:lnTo>
                  <a:lnTo>
                    <a:pt x="395" y="54"/>
                  </a:lnTo>
                  <a:lnTo>
                    <a:pt x="401" y="58"/>
                  </a:lnTo>
                  <a:lnTo>
                    <a:pt x="407" y="62"/>
                  </a:lnTo>
                  <a:lnTo>
                    <a:pt x="430" y="83"/>
                  </a:lnTo>
                  <a:lnTo>
                    <a:pt x="447" y="103"/>
                  </a:lnTo>
                  <a:lnTo>
                    <a:pt x="459" y="126"/>
                  </a:lnTo>
                  <a:lnTo>
                    <a:pt x="468" y="151"/>
                  </a:lnTo>
                  <a:lnTo>
                    <a:pt x="471" y="175"/>
                  </a:lnTo>
                  <a:lnTo>
                    <a:pt x="471" y="200"/>
                  </a:lnTo>
                  <a:lnTo>
                    <a:pt x="468" y="225"/>
                  </a:lnTo>
                  <a:lnTo>
                    <a:pt x="461" y="251"/>
                  </a:lnTo>
                  <a:lnTo>
                    <a:pt x="457" y="245"/>
                  </a:lnTo>
                  <a:lnTo>
                    <a:pt x="454" y="238"/>
                  </a:lnTo>
                  <a:lnTo>
                    <a:pt x="449" y="232"/>
                  </a:lnTo>
                  <a:lnTo>
                    <a:pt x="443" y="225"/>
                  </a:lnTo>
                  <a:lnTo>
                    <a:pt x="435" y="219"/>
                  </a:lnTo>
                  <a:lnTo>
                    <a:pt x="427" y="213"/>
                  </a:lnTo>
                  <a:lnTo>
                    <a:pt x="418" y="207"/>
                  </a:lnTo>
                  <a:lnTo>
                    <a:pt x="408" y="202"/>
                  </a:lnTo>
                  <a:lnTo>
                    <a:pt x="409" y="172"/>
                  </a:lnTo>
                  <a:lnTo>
                    <a:pt x="405" y="144"/>
                  </a:lnTo>
                  <a:lnTo>
                    <a:pt x="395" y="116"/>
                  </a:lnTo>
                  <a:lnTo>
                    <a:pt x="380" y="90"/>
                  </a:lnTo>
                  <a:close/>
                </a:path>
              </a:pathLst>
            </a:custGeom>
            <a:solidFill>
              <a:srgbClr val="D6E2E8">
                <a:alpha val="100000"/>
              </a:srgbClr>
            </a:solidFill>
            <a:ln w="9525">
              <a:noFill/>
            </a:ln>
          </p:spPr>
          <p:txBody>
            <a:bodyPr/>
            <a:p>
              <a:endParaRPr lang="zh-CN" altLang="en-US"/>
            </a:p>
          </p:txBody>
        </p:sp>
        <p:sp>
          <p:nvSpPr>
            <p:cNvPr id="36946" name="Freeform 81"/>
            <p:cNvSpPr/>
            <p:nvPr/>
          </p:nvSpPr>
          <p:spPr>
            <a:xfrm>
              <a:off x="2743" y="2040"/>
              <a:ext cx="4" cy="9"/>
            </a:xfrm>
            <a:custGeom>
              <a:avLst/>
              <a:gdLst/>
              <a:ahLst/>
              <a:cxnLst>
                <a:cxn ang="0">
                  <a:pos x="0" y="1"/>
                </a:cxn>
                <a:cxn ang="0">
                  <a:pos x="1" y="1"/>
                </a:cxn>
                <a:cxn ang="0">
                  <a:pos x="1" y="1"/>
                </a:cxn>
                <a:cxn ang="0">
                  <a:pos x="1" y="1"/>
                </a:cxn>
                <a:cxn ang="0">
                  <a:pos x="1" y="0"/>
                </a:cxn>
                <a:cxn ang="0">
                  <a:pos x="1" y="1"/>
                </a:cxn>
                <a:cxn ang="0">
                  <a:pos x="1" y="1"/>
                </a:cxn>
                <a:cxn ang="0">
                  <a:pos x="1" y="1"/>
                </a:cxn>
                <a:cxn ang="0">
                  <a:pos x="0" y="1"/>
                </a:cxn>
              </a:cxnLst>
              <a:pathLst>
                <a:path w="8" h="17">
                  <a:moveTo>
                    <a:pt x="0" y="17"/>
                  </a:moveTo>
                  <a:lnTo>
                    <a:pt x="2" y="13"/>
                  </a:lnTo>
                  <a:lnTo>
                    <a:pt x="5" y="8"/>
                  </a:lnTo>
                  <a:lnTo>
                    <a:pt x="6" y="5"/>
                  </a:lnTo>
                  <a:lnTo>
                    <a:pt x="8" y="0"/>
                  </a:lnTo>
                  <a:lnTo>
                    <a:pt x="6" y="5"/>
                  </a:lnTo>
                  <a:lnTo>
                    <a:pt x="5" y="8"/>
                  </a:lnTo>
                  <a:lnTo>
                    <a:pt x="2" y="13"/>
                  </a:lnTo>
                  <a:lnTo>
                    <a:pt x="0" y="17"/>
                  </a:lnTo>
                  <a:close/>
                </a:path>
              </a:pathLst>
            </a:custGeom>
            <a:solidFill>
              <a:srgbClr val="000000">
                <a:alpha val="100000"/>
              </a:srgbClr>
            </a:solidFill>
            <a:ln w="9525">
              <a:noFill/>
            </a:ln>
          </p:spPr>
          <p:txBody>
            <a:bodyPr/>
            <a:p>
              <a:endParaRPr lang="zh-CN" altLang="en-US"/>
            </a:p>
          </p:txBody>
        </p:sp>
        <p:sp>
          <p:nvSpPr>
            <p:cNvPr id="36947" name="Freeform 82"/>
            <p:cNvSpPr/>
            <p:nvPr/>
          </p:nvSpPr>
          <p:spPr>
            <a:xfrm>
              <a:off x="2552" y="1928"/>
              <a:ext cx="202" cy="111"/>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403" h="221">
                  <a:moveTo>
                    <a:pt x="338" y="176"/>
                  </a:moveTo>
                  <a:lnTo>
                    <a:pt x="323" y="178"/>
                  </a:lnTo>
                  <a:lnTo>
                    <a:pt x="311" y="182"/>
                  </a:lnTo>
                  <a:lnTo>
                    <a:pt x="300" y="186"/>
                  </a:lnTo>
                  <a:lnTo>
                    <a:pt x="291" y="191"/>
                  </a:lnTo>
                  <a:lnTo>
                    <a:pt x="283" y="195"/>
                  </a:lnTo>
                  <a:lnTo>
                    <a:pt x="276" y="200"/>
                  </a:lnTo>
                  <a:lnTo>
                    <a:pt x="270" y="205"/>
                  </a:lnTo>
                  <a:lnTo>
                    <a:pt x="267" y="209"/>
                  </a:lnTo>
                  <a:lnTo>
                    <a:pt x="270" y="172"/>
                  </a:lnTo>
                  <a:lnTo>
                    <a:pt x="267" y="137"/>
                  </a:lnTo>
                  <a:lnTo>
                    <a:pt x="262" y="109"/>
                  </a:lnTo>
                  <a:lnTo>
                    <a:pt x="260" y="98"/>
                  </a:lnTo>
                  <a:lnTo>
                    <a:pt x="249" y="85"/>
                  </a:lnTo>
                  <a:lnTo>
                    <a:pt x="236" y="74"/>
                  </a:lnTo>
                  <a:lnTo>
                    <a:pt x="220" y="64"/>
                  </a:lnTo>
                  <a:lnTo>
                    <a:pt x="202" y="56"/>
                  </a:lnTo>
                  <a:lnTo>
                    <a:pt x="184" y="48"/>
                  </a:lnTo>
                  <a:lnTo>
                    <a:pt x="164" y="42"/>
                  </a:lnTo>
                  <a:lnTo>
                    <a:pt x="145" y="36"/>
                  </a:lnTo>
                  <a:lnTo>
                    <a:pt x="124" y="32"/>
                  </a:lnTo>
                  <a:lnTo>
                    <a:pt x="105" y="28"/>
                  </a:lnTo>
                  <a:lnTo>
                    <a:pt x="85" y="25"/>
                  </a:lnTo>
                  <a:lnTo>
                    <a:pt x="67" y="23"/>
                  </a:lnTo>
                  <a:lnTo>
                    <a:pt x="48" y="22"/>
                  </a:lnTo>
                  <a:lnTo>
                    <a:pt x="33" y="19"/>
                  </a:lnTo>
                  <a:lnTo>
                    <a:pt x="19" y="18"/>
                  </a:lnTo>
                  <a:lnTo>
                    <a:pt x="8" y="18"/>
                  </a:lnTo>
                  <a:lnTo>
                    <a:pt x="0" y="17"/>
                  </a:lnTo>
                  <a:lnTo>
                    <a:pt x="17" y="15"/>
                  </a:lnTo>
                  <a:lnTo>
                    <a:pt x="37" y="11"/>
                  </a:lnTo>
                  <a:lnTo>
                    <a:pt x="60" y="8"/>
                  </a:lnTo>
                  <a:lnTo>
                    <a:pt x="84" y="5"/>
                  </a:lnTo>
                  <a:lnTo>
                    <a:pt x="109" y="3"/>
                  </a:lnTo>
                  <a:lnTo>
                    <a:pt x="136" y="1"/>
                  </a:lnTo>
                  <a:lnTo>
                    <a:pt x="163" y="0"/>
                  </a:lnTo>
                  <a:lnTo>
                    <a:pt x="191" y="0"/>
                  </a:lnTo>
                  <a:lnTo>
                    <a:pt x="219" y="1"/>
                  </a:lnTo>
                  <a:lnTo>
                    <a:pt x="246" y="4"/>
                  </a:lnTo>
                  <a:lnTo>
                    <a:pt x="272" y="9"/>
                  </a:lnTo>
                  <a:lnTo>
                    <a:pt x="297" y="15"/>
                  </a:lnTo>
                  <a:lnTo>
                    <a:pt x="320" y="24"/>
                  </a:lnTo>
                  <a:lnTo>
                    <a:pt x="341" y="35"/>
                  </a:lnTo>
                  <a:lnTo>
                    <a:pt x="359" y="50"/>
                  </a:lnTo>
                  <a:lnTo>
                    <a:pt x="374" y="68"/>
                  </a:lnTo>
                  <a:lnTo>
                    <a:pt x="384" y="85"/>
                  </a:lnTo>
                  <a:lnTo>
                    <a:pt x="394" y="104"/>
                  </a:lnTo>
                  <a:lnTo>
                    <a:pt x="398" y="123"/>
                  </a:lnTo>
                  <a:lnTo>
                    <a:pt x="402" y="142"/>
                  </a:lnTo>
                  <a:lnTo>
                    <a:pt x="403" y="163"/>
                  </a:lnTo>
                  <a:lnTo>
                    <a:pt x="401" y="183"/>
                  </a:lnTo>
                  <a:lnTo>
                    <a:pt x="397" y="202"/>
                  </a:lnTo>
                  <a:lnTo>
                    <a:pt x="390" y="221"/>
                  </a:lnTo>
                  <a:lnTo>
                    <a:pt x="394" y="212"/>
                  </a:lnTo>
                  <a:lnTo>
                    <a:pt x="397" y="201"/>
                  </a:lnTo>
                  <a:lnTo>
                    <a:pt x="399" y="191"/>
                  </a:lnTo>
                  <a:lnTo>
                    <a:pt x="402" y="180"/>
                  </a:lnTo>
                  <a:lnTo>
                    <a:pt x="396" y="178"/>
                  </a:lnTo>
                  <a:lnTo>
                    <a:pt x="389" y="177"/>
                  </a:lnTo>
                  <a:lnTo>
                    <a:pt x="382" y="176"/>
                  </a:lnTo>
                  <a:lnTo>
                    <a:pt x="374" y="175"/>
                  </a:lnTo>
                  <a:lnTo>
                    <a:pt x="366" y="175"/>
                  </a:lnTo>
                  <a:lnTo>
                    <a:pt x="357" y="175"/>
                  </a:lnTo>
                  <a:lnTo>
                    <a:pt x="348" y="175"/>
                  </a:lnTo>
                  <a:lnTo>
                    <a:pt x="338" y="176"/>
                  </a:lnTo>
                  <a:close/>
                </a:path>
              </a:pathLst>
            </a:custGeom>
            <a:solidFill>
              <a:srgbClr val="FFFFFF">
                <a:alpha val="100000"/>
              </a:srgbClr>
            </a:solidFill>
            <a:ln w="9525">
              <a:noFill/>
            </a:ln>
          </p:spPr>
          <p:txBody>
            <a:bodyPr/>
            <a:p>
              <a:endParaRPr lang="zh-CN" altLang="en-US"/>
            </a:p>
          </p:txBody>
        </p:sp>
        <p:sp>
          <p:nvSpPr>
            <p:cNvPr id="36948" name="Freeform 83"/>
            <p:cNvSpPr/>
            <p:nvPr/>
          </p:nvSpPr>
          <p:spPr>
            <a:xfrm>
              <a:off x="2736" y="2050"/>
              <a:ext cx="6" cy="8"/>
            </a:xfrm>
            <a:custGeom>
              <a:avLst/>
              <a:gdLst/>
              <a:ahLst/>
              <a:cxnLst>
                <a:cxn ang="0">
                  <a:pos x="0" y="1"/>
                </a:cxn>
                <a:cxn ang="0">
                  <a:pos x="1" y="1"/>
                </a:cxn>
                <a:cxn ang="0">
                  <a:pos x="1" y="1"/>
                </a:cxn>
                <a:cxn ang="0">
                  <a:pos x="1" y="1"/>
                </a:cxn>
                <a:cxn ang="0">
                  <a:pos x="1" y="0"/>
                </a:cxn>
                <a:cxn ang="0">
                  <a:pos x="1" y="1"/>
                </a:cxn>
                <a:cxn ang="0">
                  <a:pos x="1" y="1"/>
                </a:cxn>
                <a:cxn ang="0">
                  <a:pos x="1" y="1"/>
                </a:cxn>
                <a:cxn ang="0">
                  <a:pos x="0" y="1"/>
                </a:cxn>
              </a:cxnLst>
              <a:pathLst>
                <a:path w="12" h="16">
                  <a:moveTo>
                    <a:pt x="0" y="16"/>
                  </a:moveTo>
                  <a:lnTo>
                    <a:pt x="4" y="11"/>
                  </a:lnTo>
                  <a:lnTo>
                    <a:pt x="6" y="8"/>
                  </a:lnTo>
                  <a:lnTo>
                    <a:pt x="9" y="4"/>
                  </a:lnTo>
                  <a:lnTo>
                    <a:pt x="12" y="0"/>
                  </a:lnTo>
                  <a:lnTo>
                    <a:pt x="9" y="4"/>
                  </a:lnTo>
                  <a:lnTo>
                    <a:pt x="6" y="8"/>
                  </a:lnTo>
                  <a:lnTo>
                    <a:pt x="4" y="11"/>
                  </a:lnTo>
                  <a:lnTo>
                    <a:pt x="0" y="16"/>
                  </a:lnTo>
                  <a:close/>
                </a:path>
              </a:pathLst>
            </a:custGeom>
            <a:solidFill>
              <a:srgbClr val="000000">
                <a:alpha val="100000"/>
              </a:srgbClr>
            </a:solidFill>
            <a:ln w="9525">
              <a:noFill/>
            </a:ln>
          </p:spPr>
          <p:txBody>
            <a:bodyPr/>
            <a:p>
              <a:endParaRPr lang="zh-CN" altLang="en-US"/>
            </a:p>
          </p:txBody>
        </p:sp>
        <p:sp>
          <p:nvSpPr>
            <p:cNvPr id="36949" name="Freeform 84"/>
            <p:cNvSpPr/>
            <p:nvPr/>
          </p:nvSpPr>
          <p:spPr>
            <a:xfrm>
              <a:off x="2747" y="2039"/>
              <a:ext cx="1" cy="1"/>
            </a:xfrm>
            <a:custGeom>
              <a:avLst/>
              <a:gdLst/>
              <a:ahLst/>
              <a:cxnLst>
                <a:cxn ang="0">
                  <a:pos x="0" y="1"/>
                </a:cxn>
                <a:cxn ang="0">
                  <a:pos x="1" y="1"/>
                </a:cxn>
                <a:cxn ang="0">
                  <a:pos x="1" y="1"/>
                </a:cxn>
                <a:cxn ang="0">
                  <a:pos x="1" y="1"/>
                </a:cxn>
                <a:cxn ang="0">
                  <a:pos x="1" y="0"/>
                </a:cxn>
                <a:cxn ang="0">
                  <a:pos x="1" y="1"/>
                </a:cxn>
                <a:cxn ang="0">
                  <a:pos x="1" y="1"/>
                </a:cxn>
                <a:cxn ang="0">
                  <a:pos x="1" y="1"/>
                </a:cxn>
                <a:cxn ang="0">
                  <a:pos x="0" y="1"/>
                </a:cxn>
              </a:cxnLst>
              <a:pathLst>
                <a:path w="1" h="2">
                  <a:moveTo>
                    <a:pt x="0" y="2"/>
                  </a:moveTo>
                  <a:lnTo>
                    <a:pt x="1" y="1"/>
                  </a:lnTo>
                  <a:lnTo>
                    <a:pt x="1" y="0"/>
                  </a:lnTo>
                  <a:lnTo>
                    <a:pt x="1" y="1"/>
                  </a:lnTo>
                  <a:lnTo>
                    <a:pt x="0" y="2"/>
                  </a:lnTo>
                  <a:close/>
                </a:path>
              </a:pathLst>
            </a:custGeom>
            <a:solidFill>
              <a:srgbClr val="000000">
                <a:alpha val="100000"/>
              </a:srgbClr>
            </a:solidFill>
            <a:ln w="9525">
              <a:noFill/>
            </a:ln>
          </p:spPr>
          <p:txBody>
            <a:bodyPr/>
            <a:p>
              <a:endParaRPr lang="zh-CN" altLang="en-US"/>
            </a:p>
          </p:txBody>
        </p:sp>
        <p:sp>
          <p:nvSpPr>
            <p:cNvPr id="36950" name="Freeform 85"/>
            <p:cNvSpPr/>
            <p:nvPr/>
          </p:nvSpPr>
          <p:spPr>
            <a:xfrm>
              <a:off x="2742" y="2049"/>
              <a:ext cx="1" cy="1"/>
            </a:xfrm>
            <a:custGeom>
              <a:avLst/>
              <a:gdLst/>
              <a:ahLst/>
              <a:cxnLst>
                <a:cxn ang="0">
                  <a:pos x="0" y="0"/>
                </a:cxn>
                <a:cxn ang="0">
                  <a:pos x="1" y="0"/>
                </a:cxn>
                <a:cxn ang="0">
                  <a:pos x="1" y="0"/>
                </a:cxn>
                <a:cxn ang="0">
                  <a:pos x="1" y="0"/>
                </a:cxn>
                <a:cxn ang="0">
                  <a:pos x="1" y="0"/>
                </a:cxn>
                <a:cxn ang="0">
                  <a:pos x="1" y="0"/>
                </a:cxn>
                <a:cxn ang="0">
                  <a:pos x="1" y="0"/>
                </a:cxn>
                <a:cxn ang="0">
                  <a:pos x="1" y="0"/>
                </a:cxn>
                <a:cxn ang="0">
                  <a:pos x="0" y="0"/>
                </a:cxn>
              </a:cxnLst>
              <a:pathLst>
                <a:path w="2" h="4">
                  <a:moveTo>
                    <a:pt x="0" y="4"/>
                  </a:moveTo>
                  <a:lnTo>
                    <a:pt x="1" y="3"/>
                  </a:lnTo>
                  <a:lnTo>
                    <a:pt x="1" y="1"/>
                  </a:lnTo>
                  <a:lnTo>
                    <a:pt x="2" y="0"/>
                  </a:lnTo>
                  <a:lnTo>
                    <a:pt x="1" y="1"/>
                  </a:lnTo>
                  <a:lnTo>
                    <a:pt x="1" y="3"/>
                  </a:lnTo>
                  <a:lnTo>
                    <a:pt x="0" y="4"/>
                  </a:lnTo>
                  <a:close/>
                </a:path>
              </a:pathLst>
            </a:custGeom>
            <a:solidFill>
              <a:srgbClr val="000000">
                <a:alpha val="100000"/>
              </a:srgbClr>
            </a:solidFill>
            <a:ln w="9525">
              <a:noFill/>
            </a:ln>
          </p:spPr>
          <p:txBody>
            <a:bodyPr/>
            <a:p>
              <a:endParaRPr lang="zh-CN" altLang="en-US"/>
            </a:p>
          </p:txBody>
        </p:sp>
        <p:sp>
          <p:nvSpPr>
            <p:cNvPr id="36951" name="Freeform 86"/>
            <p:cNvSpPr/>
            <p:nvPr/>
          </p:nvSpPr>
          <p:spPr>
            <a:xfrm>
              <a:off x="2653" y="2016"/>
              <a:ext cx="100" cy="237"/>
            </a:xfrm>
            <a:custGeom>
              <a:avLst/>
              <a:gdLst/>
              <a:ahLst/>
              <a:cxnLst>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202" h="474">
                  <a:moveTo>
                    <a:pt x="13" y="201"/>
                  </a:moveTo>
                  <a:lnTo>
                    <a:pt x="20" y="178"/>
                  </a:lnTo>
                  <a:lnTo>
                    <a:pt x="27" y="155"/>
                  </a:lnTo>
                  <a:lnTo>
                    <a:pt x="35" y="133"/>
                  </a:lnTo>
                  <a:lnTo>
                    <a:pt x="43" y="113"/>
                  </a:lnTo>
                  <a:lnTo>
                    <a:pt x="50" y="92"/>
                  </a:lnTo>
                  <a:lnTo>
                    <a:pt x="57" y="71"/>
                  </a:lnTo>
                  <a:lnTo>
                    <a:pt x="62" y="53"/>
                  </a:lnTo>
                  <a:lnTo>
                    <a:pt x="67" y="34"/>
                  </a:lnTo>
                  <a:lnTo>
                    <a:pt x="70" y="30"/>
                  </a:lnTo>
                  <a:lnTo>
                    <a:pt x="76" y="25"/>
                  </a:lnTo>
                  <a:lnTo>
                    <a:pt x="83" y="20"/>
                  </a:lnTo>
                  <a:lnTo>
                    <a:pt x="91" y="16"/>
                  </a:lnTo>
                  <a:lnTo>
                    <a:pt x="100" y="11"/>
                  </a:lnTo>
                  <a:lnTo>
                    <a:pt x="111" y="7"/>
                  </a:lnTo>
                  <a:lnTo>
                    <a:pt x="123" y="3"/>
                  </a:lnTo>
                  <a:lnTo>
                    <a:pt x="138" y="1"/>
                  </a:lnTo>
                  <a:lnTo>
                    <a:pt x="148" y="0"/>
                  </a:lnTo>
                  <a:lnTo>
                    <a:pt x="157" y="0"/>
                  </a:lnTo>
                  <a:lnTo>
                    <a:pt x="166" y="0"/>
                  </a:lnTo>
                  <a:lnTo>
                    <a:pt x="174" y="0"/>
                  </a:lnTo>
                  <a:lnTo>
                    <a:pt x="182" y="1"/>
                  </a:lnTo>
                  <a:lnTo>
                    <a:pt x="189" y="2"/>
                  </a:lnTo>
                  <a:lnTo>
                    <a:pt x="196" y="3"/>
                  </a:lnTo>
                  <a:lnTo>
                    <a:pt x="202" y="5"/>
                  </a:lnTo>
                  <a:lnTo>
                    <a:pt x="199" y="16"/>
                  </a:lnTo>
                  <a:lnTo>
                    <a:pt x="197" y="26"/>
                  </a:lnTo>
                  <a:lnTo>
                    <a:pt x="194" y="37"/>
                  </a:lnTo>
                  <a:lnTo>
                    <a:pt x="190" y="46"/>
                  </a:lnTo>
                  <a:lnTo>
                    <a:pt x="190" y="47"/>
                  </a:lnTo>
                  <a:lnTo>
                    <a:pt x="189" y="48"/>
                  </a:lnTo>
                  <a:lnTo>
                    <a:pt x="187" y="53"/>
                  </a:lnTo>
                  <a:lnTo>
                    <a:pt x="186" y="56"/>
                  </a:lnTo>
                  <a:lnTo>
                    <a:pt x="183" y="61"/>
                  </a:lnTo>
                  <a:lnTo>
                    <a:pt x="181" y="65"/>
                  </a:lnTo>
                  <a:lnTo>
                    <a:pt x="180" y="66"/>
                  </a:lnTo>
                  <a:lnTo>
                    <a:pt x="180" y="68"/>
                  </a:lnTo>
                  <a:lnTo>
                    <a:pt x="179" y="69"/>
                  </a:lnTo>
                  <a:lnTo>
                    <a:pt x="176" y="73"/>
                  </a:lnTo>
                  <a:lnTo>
                    <a:pt x="173" y="77"/>
                  </a:lnTo>
                  <a:lnTo>
                    <a:pt x="171" y="80"/>
                  </a:lnTo>
                  <a:lnTo>
                    <a:pt x="167" y="85"/>
                  </a:lnTo>
                  <a:lnTo>
                    <a:pt x="151" y="104"/>
                  </a:lnTo>
                  <a:lnTo>
                    <a:pt x="135" y="123"/>
                  </a:lnTo>
                  <a:lnTo>
                    <a:pt x="120" y="140"/>
                  </a:lnTo>
                  <a:lnTo>
                    <a:pt x="106" y="159"/>
                  </a:lnTo>
                  <a:lnTo>
                    <a:pt x="92" y="177"/>
                  </a:lnTo>
                  <a:lnTo>
                    <a:pt x="81" y="197"/>
                  </a:lnTo>
                  <a:lnTo>
                    <a:pt x="69" y="220"/>
                  </a:lnTo>
                  <a:lnTo>
                    <a:pt x="60" y="245"/>
                  </a:lnTo>
                  <a:lnTo>
                    <a:pt x="53" y="269"/>
                  </a:lnTo>
                  <a:lnTo>
                    <a:pt x="47" y="297"/>
                  </a:lnTo>
                  <a:lnTo>
                    <a:pt x="42" y="329"/>
                  </a:lnTo>
                  <a:lnTo>
                    <a:pt x="37" y="361"/>
                  </a:lnTo>
                  <a:lnTo>
                    <a:pt x="32" y="394"/>
                  </a:lnTo>
                  <a:lnTo>
                    <a:pt x="30" y="425"/>
                  </a:lnTo>
                  <a:lnTo>
                    <a:pt x="27" y="452"/>
                  </a:lnTo>
                  <a:lnTo>
                    <a:pt x="25" y="474"/>
                  </a:lnTo>
                  <a:lnTo>
                    <a:pt x="23" y="470"/>
                  </a:lnTo>
                  <a:lnTo>
                    <a:pt x="19" y="452"/>
                  </a:lnTo>
                  <a:lnTo>
                    <a:pt x="12" y="425"/>
                  </a:lnTo>
                  <a:lnTo>
                    <a:pt x="6" y="389"/>
                  </a:lnTo>
                  <a:lnTo>
                    <a:pt x="1" y="346"/>
                  </a:lnTo>
                  <a:lnTo>
                    <a:pt x="0" y="299"/>
                  </a:lnTo>
                  <a:lnTo>
                    <a:pt x="4" y="251"/>
                  </a:lnTo>
                  <a:lnTo>
                    <a:pt x="13" y="201"/>
                  </a:lnTo>
                  <a:close/>
                </a:path>
              </a:pathLst>
            </a:custGeom>
            <a:solidFill>
              <a:srgbClr val="C9A800">
                <a:alpha val="100000"/>
              </a:srgbClr>
            </a:solidFill>
            <a:ln w="9525">
              <a:noFill/>
            </a:ln>
          </p:spPr>
          <p:txBody>
            <a:bodyPr/>
            <a:p>
              <a:endParaRPr lang="zh-CN" altLang="en-US"/>
            </a:p>
          </p:txBody>
        </p:sp>
        <p:sp>
          <p:nvSpPr>
            <p:cNvPr id="36952" name="Freeform 87"/>
            <p:cNvSpPr/>
            <p:nvPr/>
          </p:nvSpPr>
          <p:spPr>
            <a:xfrm>
              <a:off x="2665" y="2019"/>
              <a:ext cx="115" cy="234"/>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230" h="469">
                  <a:moveTo>
                    <a:pt x="230" y="49"/>
                  </a:moveTo>
                  <a:lnTo>
                    <a:pt x="228" y="53"/>
                  </a:lnTo>
                  <a:lnTo>
                    <a:pt x="226" y="59"/>
                  </a:lnTo>
                  <a:lnTo>
                    <a:pt x="225" y="64"/>
                  </a:lnTo>
                  <a:lnTo>
                    <a:pt x="223" y="70"/>
                  </a:lnTo>
                  <a:lnTo>
                    <a:pt x="211" y="91"/>
                  </a:lnTo>
                  <a:lnTo>
                    <a:pt x="196" y="111"/>
                  </a:lnTo>
                  <a:lnTo>
                    <a:pt x="179" y="131"/>
                  </a:lnTo>
                  <a:lnTo>
                    <a:pt x="159" y="149"/>
                  </a:lnTo>
                  <a:lnTo>
                    <a:pt x="140" y="167"/>
                  </a:lnTo>
                  <a:lnTo>
                    <a:pt x="120" y="188"/>
                  </a:lnTo>
                  <a:lnTo>
                    <a:pt x="102" y="211"/>
                  </a:lnTo>
                  <a:lnTo>
                    <a:pt x="85" y="237"/>
                  </a:lnTo>
                  <a:lnTo>
                    <a:pt x="72" y="261"/>
                  </a:lnTo>
                  <a:lnTo>
                    <a:pt x="59" y="291"/>
                  </a:lnTo>
                  <a:lnTo>
                    <a:pt x="47" y="324"/>
                  </a:lnTo>
                  <a:lnTo>
                    <a:pt x="34" y="360"/>
                  </a:lnTo>
                  <a:lnTo>
                    <a:pt x="22" y="393"/>
                  </a:lnTo>
                  <a:lnTo>
                    <a:pt x="13" y="424"/>
                  </a:lnTo>
                  <a:lnTo>
                    <a:pt x="6" y="451"/>
                  </a:lnTo>
                  <a:lnTo>
                    <a:pt x="0" y="469"/>
                  </a:lnTo>
                  <a:lnTo>
                    <a:pt x="2" y="447"/>
                  </a:lnTo>
                  <a:lnTo>
                    <a:pt x="5" y="420"/>
                  </a:lnTo>
                  <a:lnTo>
                    <a:pt x="7" y="389"/>
                  </a:lnTo>
                  <a:lnTo>
                    <a:pt x="12" y="356"/>
                  </a:lnTo>
                  <a:lnTo>
                    <a:pt x="17" y="324"/>
                  </a:lnTo>
                  <a:lnTo>
                    <a:pt x="22" y="292"/>
                  </a:lnTo>
                  <a:lnTo>
                    <a:pt x="28" y="264"/>
                  </a:lnTo>
                  <a:lnTo>
                    <a:pt x="35" y="240"/>
                  </a:lnTo>
                  <a:lnTo>
                    <a:pt x="44" y="215"/>
                  </a:lnTo>
                  <a:lnTo>
                    <a:pt x="56" y="192"/>
                  </a:lnTo>
                  <a:lnTo>
                    <a:pt x="67" y="172"/>
                  </a:lnTo>
                  <a:lnTo>
                    <a:pt x="81" y="154"/>
                  </a:lnTo>
                  <a:lnTo>
                    <a:pt x="95" y="135"/>
                  </a:lnTo>
                  <a:lnTo>
                    <a:pt x="110" y="118"/>
                  </a:lnTo>
                  <a:lnTo>
                    <a:pt x="126" y="99"/>
                  </a:lnTo>
                  <a:lnTo>
                    <a:pt x="142" y="80"/>
                  </a:lnTo>
                  <a:lnTo>
                    <a:pt x="149" y="71"/>
                  </a:lnTo>
                  <a:lnTo>
                    <a:pt x="155" y="61"/>
                  </a:lnTo>
                  <a:lnTo>
                    <a:pt x="161" y="52"/>
                  </a:lnTo>
                  <a:lnTo>
                    <a:pt x="165" y="42"/>
                  </a:lnTo>
                  <a:lnTo>
                    <a:pt x="169" y="33"/>
                  </a:lnTo>
                  <a:lnTo>
                    <a:pt x="172" y="22"/>
                  </a:lnTo>
                  <a:lnTo>
                    <a:pt x="176" y="11"/>
                  </a:lnTo>
                  <a:lnTo>
                    <a:pt x="177" y="0"/>
                  </a:lnTo>
                  <a:lnTo>
                    <a:pt x="187" y="5"/>
                  </a:lnTo>
                  <a:lnTo>
                    <a:pt x="196" y="11"/>
                  </a:lnTo>
                  <a:lnTo>
                    <a:pt x="204" y="17"/>
                  </a:lnTo>
                  <a:lnTo>
                    <a:pt x="212" y="23"/>
                  </a:lnTo>
                  <a:lnTo>
                    <a:pt x="218" y="30"/>
                  </a:lnTo>
                  <a:lnTo>
                    <a:pt x="223" y="36"/>
                  </a:lnTo>
                  <a:lnTo>
                    <a:pt x="226" y="43"/>
                  </a:lnTo>
                  <a:lnTo>
                    <a:pt x="230" y="49"/>
                  </a:lnTo>
                  <a:close/>
                </a:path>
              </a:pathLst>
            </a:custGeom>
            <a:solidFill>
              <a:srgbClr val="846300">
                <a:alpha val="100000"/>
              </a:srgbClr>
            </a:solidFill>
            <a:ln w="9525">
              <a:noFill/>
            </a:ln>
          </p:spPr>
          <p:txBody>
            <a:bodyPr/>
            <a:p>
              <a:endParaRPr lang="zh-CN" altLang="en-US"/>
            </a:p>
          </p:txBody>
        </p:sp>
        <p:sp>
          <p:nvSpPr>
            <p:cNvPr id="36953" name="Freeform 88"/>
            <p:cNvSpPr/>
            <p:nvPr/>
          </p:nvSpPr>
          <p:spPr>
            <a:xfrm>
              <a:off x="2684" y="2011"/>
              <a:ext cx="98" cy="35"/>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195" h="71">
                  <a:moveTo>
                    <a:pt x="190" y="71"/>
                  </a:moveTo>
                  <a:lnTo>
                    <a:pt x="189" y="69"/>
                  </a:lnTo>
                  <a:lnTo>
                    <a:pt x="186" y="65"/>
                  </a:lnTo>
                  <a:lnTo>
                    <a:pt x="181" y="59"/>
                  </a:lnTo>
                  <a:lnTo>
                    <a:pt x="174" y="52"/>
                  </a:lnTo>
                  <a:lnTo>
                    <a:pt x="165" y="44"/>
                  </a:lnTo>
                  <a:lnTo>
                    <a:pt x="156" y="37"/>
                  </a:lnTo>
                  <a:lnTo>
                    <a:pt x="144" y="31"/>
                  </a:lnTo>
                  <a:lnTo>
                    <a:pt x="133" y="27"/>
                  </a:lnTo>
                  <a:lnTo>
                    <a:pt x="126" y="26"/>
                  </a:lnTo>
                  <a:lnTo>
                    <a:pt x="118" y="23"/>
                  </a:lnTo>
                  <a:lnTo>
                    <a:pt x="108" y="22"/>
                  </a:lnTo>
                  <a:lnTo>
                    <a:pt x="97" y="21"/>
                  </a:lnTo>
                  <a:lnTo>
                    <a:pt x="86" y="21"/>
                  </a:lnTo>
                  <a:lnTo>
                    <a:pt x="74" y="22"/>
                  </a:lnTo>
                  <a:lnTo>
                    <a:pt x="63" y="25"/>
                  </a:lnTo>
                  <a:lnTo>
                    <a:pt x="51" y="27"/>
                  </a:lnTo>
                  <a:lnTo>
                    <a:pt x="41" y="31"/>
                  </a:lnTo>
                  <a:lnTo>
                    <a:pt x="30" y="36"/>
                  </a:lnTo>
                  <a:lnTo>
                    <a:pt x="22" y="42"/>
                  </a:lnTo>
                  <a:lnTo>
                    <a:pt x="14" y="46"/>
                  </a:lnTo>
                  <a:lnTo>
                    <a:pt x="9" y="52"/>
                  </a:lnTo>
                  <a:lnTo>
                    <a:pt x="4" y="56"/>
                  </a:lnTo>
                  <a:lnTo>
                    <a:pt x="2" y="58"/>
                  </a:lnTo>
                  <a:lnTo>
                    <a:pt x="0" y="59"/>
                  </a:lnTo>
                  <a:lnTo>
                    <a:pt x="7" y="33"/>
                  </a:lnTo>
                  <a:lnTo>
                    <a:pt x="10" y="30"/>
                  </a:lnTo>
                  <a:lnTo>
                    <a:pt x="15" y="26"/>
                  </a:lnTo>
                  <a:lnTo>
                    <a:pt x="25" y="20"/>
                  </a:lnTo>
                  <a:lnTo>
                    <a:pt x="37" y="13"/>
                  </a:lnTo>
                  <a:lnTo>
                    <a:pt x="53" y="6"/>
                  </a:lnTo>
                  <a:lnTo>
                    <a:pt x="73" y="1"/>
                  </a:lnTo>
                  <a:lnTo>
                    <a:pt x="95" y="0"/>
                  </a:lnTo>
                  <a:lnTo>
                    <a:pt x="119" y="3"/>
                  </a:lnTo>
                  <a:lnTo>
                    <a:pt x="143" y="8"/>
                  </a:lnTo>
                  <a:lnTo>
                    <a:pt x="162" y="16"/>
                  </a:lnTo>
                  <a:lnTo>
                    <a:pt x="176" y="26"/>
                  </a:lnTo>
                  <a:lnTo>
                    <a:pt x="185" y="34"/>
                  </a:lnTo>
                  <a:lnTo>
                    <a:pt x="190" y="43"/>
                  </a:lnTo>
                  <a:lnTo>
                    <a:pt x="194" y="49"/>
                  </a:lnTo>
                  <a:lnTo>
                    <a:pt x="195" y="54"/>
                  </a:lnTo>
                  <a:lnTo>
                    <a:pt x="195" y="56"/>
                  </a:lnTo>
                  <a:lnTo>
                    <a:pt x="190" y="71"/>
                  </a:lnTo>
                  <a:close/>
                </a:path>
              </a:pathLst>
            </a:custGeom>
            <a:solidFill>
              <a:srgbClr val="000000">
                <a:alpha val="100000"/>
              </a:srgbClr>
            </a:solidFill>
            <a:ln w="9525">
              <a:noFill/>
            </a:ln>
          </p:spPr>
          <p:txBody>
            <a:bodyPr/>
            <a:p>
              <a:endParaRPr lang="zh-CN" altLang="en-US"/>
            </a:p>
          </p:txBody>
        </p:sp>
        <p:sp>
          <p:nvSpPr>
            <p:cNvPr id="36954" name="Freeform 89"/>
            <p:cNvSpPr/>
            <p:nvPr/>
          </p:nvSpPr>
          <p:spPr>
            <a:xfrm>
              <a:off x="2671" y="1837"/>
              <a:ext cx="59" cy="78"/>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119" h="156">
                  <a:moveTo>
                    <a:pt x="70" y="58"/>
                  </a:moveTo>
                  <a:lnTo>
                    <a:pt x="74" y="57"/>
                  </a:lnTo>
                  <a:lnTo>
                    <a:pt x="78" y="55"/>
                  </a:lnTo>
                  <a:lnTo>
                    <a:pt x="83" y="54"/>
                  </a:lnTo>
                  <a:lnTo>
                    <a:pt x="88" y="53"/>
                  </a:lnTo>
                  <a:lnTo>
                    <a:pt x="99" y="50"/>
                  </a:lnTo>
                  <a:lnTo>
                    <a:pt x="108" y="47"/>
                  </a:lnTo>
                  <a:lnTo>
                    <a:pt x="115" y="42"/>
                  </a:lnTo>
                  <a:lnTo>
                    <a:pt x="119" y="38"/>
                  </a:lnTo>
                  <a:lnTo>
                    <a:pt x="119" y="32"/>
                  </a:lnTo>
                  <a:lnTo>
                    <a:pt x="116" y="26"/>
                  </a:lnTo>
                  <a:lnTo>
                    <a:pt x="112" y="19"/>
                  </a:lnTo>
                  <a:lnTo>
                    <a:pt x="105" y="12"/>
                  </a:lnTo>
                  <a:lnTo>
                    <a:pt x="98" y="8"/>
                  </a:lnTo>
                  <a:lnTo>
                    <a:pt x="90" y="5"/>
                  </a:lnTo>
                  <a:lnTo>
                    <a:pt x="81" y="3"/>
                  </a:lnTo>
                  <a:lnTo>
                    <a:pt x="71" y="1"/>
                  </a:lnTo>
                  <a:lnTo>
                    <a:pt x="62" y="1"/>
                  </a:lnTo>
                  <a:lnTo>
                    <a:pt x="55" y="0"/>
                  </a:lnTo>
                  <a:lnTo>
                    <a:pt x="51" y="0"/>
                  </a:lnTo>
                  <a:lnTo>
                    <a:pt x="48" y="0"/>
                  </a:lnTo>
                  <a:lnTo>
                    <a:pt x="51" y="1"/>
                  </a:lnTo>
                  <a:lnTo>
                    <a:pt x="55" y="4"/>
                  </a:lnTo>
                  <a:lnTo>
                    <a:pt x="58" y="11"/>
                  </a:lnTo>
                  <a:lnTo>
                    <a:pt x="54" y="20"/>
                  </a:lnTo>
                  <a:lnTo>
                    <a:pt x="48" y="25"/>
                  </a:lnTo>
                  <a:lnTo>
                    <a:pt x="41" y="31"/>
                  </a:lnTo>
                  <a:lnTo>
                    <a:pt x="33" y="35"/>
                  </a:lnTo>
                  <a:lnTo>
                    <a:pt x="24" y="41"/>
                  </a:lnTo>
                  <a:lnTo>
                    <a:pt x="15" y="47"/>
                  </a:lnTo>
                  <a:lnTo>
                    <a:pt x="8" y="54"/>
                  </a:lnTo>
                  <a:lnTo>
                    <a:pt x="2" y="59"/>
                  </a:lnTo>
                  <a:lnTo>
                    <a:pt x="0" y="65"/>
                  </a:lnTo>
                  <a:lnTo>
                    <a:pt x="1" y="76"/>
                  </a:lnTo>
                  <a:lnTo>
                    <a:pt x="3" y="89"/>
                  </a:lnTo>
                  <a:lnTo>
                    <a:pt x="9" y="105"/>
                  </a:lnTo>
                  <a:lnTo>
                    <a:pt x="15" y="122"/>
                  </a:lnTo>
                  <a:lnTo>
                    <a:pt x="22" y="137"/>
                  </a:lnTo>
                  <a:lnTo>
                    <a:pt x="29" y="148"/>
                  </a:lnTo>
                  <a:lnTo>
                    <a:pt x="35" y="155"/>
                  </a:lnTo>
                  <a:lnTo>
                    <a:pt x="39" y="156"/>
                  </a:lnTo>
                  <a:lnTo>
                    <a:pt x="47" y="153"/>
                  </a:lnTo>
                  <a:lnTo>
                    <a:pt x="56" y="149"/>
                  </a:lnTo>
                  <a:lnTo>
                    <a:pt x="63" y="140"/>
                  </a:lnTo>
                  <a:lnTo>
                    <a:pt x="66" y="122"/>
                  </a:lnTo>
                  <a:lnTo>
                    <a:pt x="63" y="102"/>
                  </a:lnTo>
                  <a:lnTo>
                    <a:pt x="61" y="82"/>
                  </a:lnTo>
                  <a:lnTo>
                    <a:pt x="62" y="67"/>
                  </a:lnTo>
                  <a:lnTo>
                    <a:pt x="70" y="58"/>
                  </a:lnTo>
                  <a:close/>
                </a:path>
              </a:pathLst>
            </a:custGeom>
            <a:solidFill>
              <a:srgbClr val="000000">
                <a:alpha val="100000"/>
              </a:srgbClr>
            </a:solidFill>
            <a:ln w="9525">
              <a:noFill/>
            </a:ln>
          </p:spPr>
          <p:txBody>
            <a:bodyPr/>
            <a:p>
              <a:endParaRPr lang="zh-CN" altLang="en-US"/>
            </a:p>
          </p:txBody>
        </p:sp>
        <p:sp>
          <p:nvSpPr>
            <p:cNvPr id="36955" name="Freeform 90"/>
            <p:cNvSpPr/>
            <p:nvPr/>
          </p:nvSpPr>
          <p:spPr>
            <a:xfrm>
              <a:off x="3004" y="1711"/>
              <a:ext cx="32" cy="29"/>
            </a:xfrm>
            <a:custGeom>
              <a:avLst/>
              <a:gdLst/>
              <a:ahLst/>
              <a:cxnLst>
                <a:cxn ang="0">
                  <a:pos x="1" y="1"/>
                </a:cxn>
                <a:cxn ang="0">
                  <a:pos x="1" y="1"/>
                </a:cxn>
                <a:cxn ang="0">
                  <a:pos x="1" y="1"/>
                </a:cxn>
                <a:cxn ang="0">
                  <a:pos x="1" y="1"/>
                </a:cxn>
                <a:cxn ang="0">
                  <a:pos x="1" y="0"/>
                </a:cxn>
                <a:cxn ang="0">
                  <a:pos x="1" y="1"/>
                </a:cxn>
                <a:cxn ang="0">
                  <a:pos x="0"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64" h="58">
                  <a:moveTo>
                    <a:pt x="21" y="14"/>
                  </a:moveTo>
                  <a:lnTo>
                    <a:pt x="15" y="11"/>
                  </a:lnTo>
                  <a:lnTo>
                    <a:pt x="8" y="6"/>
                  </a:lnTo>
                  <a:lnTo>
                    <a:pt x="3" y="3"/>
                  </a:lnTo>
                  <a:lnTo>
                    <a:pt x="1" y="0"/>
                  </a:lnTo>
                  <a:lnTo>
                    <a:pt x="1" y="2"/>
                  </a:lnTo>
                  <a:lnTo>
                    <a:pt x="0" y="6"/>
                  </a:lnTo>
                  <a:lnTo>
                    <a:pt x="0" y="13"/>
                  </a:lnTo>
                  <a:lnTo>
                    <a:pt x="1" y="21"/>
                  </a:lnTo>
                  <a:lnTo>
                    <a:pt x="3" y="29"/>
                  </a:lnTo>
                  <a:lnTo>
                    <a:pt x="8" y="37"/>
                  </a:lnTo>
                  <a:lnTo>
                    <a:pt x="15" y="45"/>
                  </a:lnTo>
                  <a:lnTo>
                    <a:pt x="26" y="52"/>
                  </a:lnTo>
                  <a:lnTo>
                    <a:pt x="32" y="55"/>
                  </a:lnTo>
                  <a:lnTo>
                    <a:pt x="38" y="56"/>
                  </a:lnTo>
                  <a:lnTo>
                    <a:pt x="44" y="57"/>
                  </a:lnTo>
                  <a:lnTo>
                    <a:pt x="50" y="57"/>
                  </a:lnTo>
                  <a:lnTo>
                    <a:pt x="56" y="58"/>
                  </a:lnTo>
                  <a:lnTo>
                    <a:pt x="61" y="58"/>
                  </a:lnTo>
                  <a:lnTo>
                    <a:pt x="63" y="58"/>
                  </a:lnTo>
                  <a:lnTo>
                    <a:pt x="64" y="58"/>
                  </a:lnTo>
                  <a:lnTo>
                    <a:pt x="43" y="18"/>
                  </a:lnTo>
                  <a:lnTo>
                    <a:pt x="41" y="18"/>
                  </a:lnTo>
                  <a:lnTo>
                    <a:pt x="35" y="18"/>
                  </a:lnTo>
                  <a:lnTo>
                    <a:pt x="28" y="17"/>
                  </a:lnTo>
                  <a:lnTo>
                    <a:pt x="21" y="14"/>
                  </a:lnTo>
                  <a:close/>
                </a:path>
              </a:pathLst>
            </a:custGeom>
            <a:solidFill>
              <a:srgbClr val="000000">
                <a:alpha val="100000"/>
              </a:srgbClr>
            </a:solidFill>
            <a:ln w="9525">
              <a:noFill/>
            </a:ln>
          </p:spPr>
          <p:txBody>
            <a:bodyPr/>
            <a:p>
              <a:endParaRPr lang="zh-CN" altLang="en-US"/>
            </a:p>
          </p:txBody>
        </p:sp>
        <p:sp>
          <p:nvSpPr>
            <p:cNvPr id="36956" name="Freeform 91"/>
            <p:cNvSpPr/>
            <p:nvPr/>
          </p:nvSpPr>
          <p:spPr>
            <a:xfrm>
              <a:off x="3010" y="1669"/>
              <a:ext cx="38" cy="70"/>
            </a:xfrm>
            <a:custGeom>
              <a:avLst/>
              <a:gdLst/>
              <a:ahLst/>
              <a:cxnLst>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75" h="141">
                  <a:moveTo>
                    <a:pt x="51" y="0"/>
                  </a:moveTo>
                  <a:lnTo>
                    <a:pt x="5" y="2"/>
                  </a:lnTo>
                  <a:lnTo>
                    <a:pt x="1" y="14"/>
                  </a:lnTo>
                  <a:lnTo>
                    <a:pt x="0" y="28"/>
                  </a:lnTo>
                  <a:lnTo>
                    <a:pt x="1" y="44"/>
                  </a:lnTo>
                  <a:lnTo>
                    <a:pt x="4" y="61"/>
                  </a:lnTo>
                  <a:lnTo>
                    <a:pt x="7" y="78"/>
                  </a:lnTo>
                  <a:lnTo>
                    <a:pt x="12" y="93"/>
                  </a:lnTo>
                  <a:lnTo>
                    <a:pt x="19" y="106"/>
                  </a:lnTo>
                  <a:lnTo>
                    <a:pt x="26" y="118"/>
                  </a:lnTo>
                  <a:lnTo>
                    <a:pt x="34" y="128"/>
                  </a:lnTo>
                  <a:lnTo>
                    <a:pt x="42" y="135"/>
                  </a:lnTo>
                  <a:lnTo>
                    <a:pt x="50" y="140"/>
                  </a:lnTo>
                  <a:lnTo>
                    <a:pt x="59" y="141"/>
                  </a:lnTo>
                  <a:lnTo>
                    <a:pt x="64" y="140"/>
                  </a:lnTo>
                  <a:lnTo>
                    <a:pt x="67" y="139"/>
                  </a:lnTo>
                  <a:lnTo>
                    <a:pt x="72" y="135"/>
                  </a:lnTo>
                  <a:lnTo>
                    <a:pt x="75" y="132"/>
                  </a:lnTo>
                  <a:lnTo>
                    <a:pt x="70" y="124"/>
                  </a:lnTo>
                  <a:lnTo>
                    <a:pt x="64" y="110"/>
                  </a:lnTo>
                  <a:lnTo>
                    <a:pt x="57" y="94"/>
                  </a:lnTo>
                  <a:lnTo>
                    <a:pt x="51" y="75"/>
                  </a:lnTo>
                  <a:lnTo>
                    <a:pt x="47" y="57"/>
                  </a:lnTo>
                  <a:lnTo>
                    <a:pt x="47" y="36"/>
                  </a:lnTo>
                  <a:lnTo>
                    <a:pt x="49" y="17"/>
                  </a:lnTo>
                  <a:lnTo>
                    <a:pt x="51" y="0"/>
                  </a:lnTo>
                  <a:close/>
                </a:path>
              </a:pathLst>
            </a:custGeom>
            <a:solidFill>
              <a:srgbClr val="B58C51">
                <a:alpha val="100000"/>
              </a:srgbClr>
            </a:solidFill>
            <a:ln w="9525">
              <a:noFill/>
            </a:ln>
          </p:spPr>
          <p:txBody>
            <a:bodyPr/>
            <a:p>
              <a:endParaRPr lang="zh-CN" altLang="en-US"/>
            </a:p>
          </p:txBody>
        </p:sp>
        <p:sp>
          <p:nvSpPr>
            <p:cNvPr id="36957" name="Freeform 92"/>
            <p:cNvSpPr/>
            <p:nvPr/>
          </p:nvSpPr>
          <p:spPr>
            <a:xfrm>
              <a:off x="3034" y="1669"/>
              <a:ext cx="23" cy="66"/>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47" h="133">
                  <a:moveTo>
                    <a:pt x="44" y="44"/>
                  </a:moveTo>
                  <a:lnTo>
                    <a:pt x="40" y="29"/>
                  </a:lnTo>
                  <a:lnTo>
                    <a:pt x="33" y="19"/>
                  </a:lnTo>
                  <a:lnTo>
                    <a:pt x="25" y="11"/>
                  </a:lnTo>
                  <a:lnTo>
                    <a:pt x="15" y="0"/>
                  </a:lnTo>
                  <a:lnTo>
                    <a:pt x="4" y="1"/>
                  </a:lnTo>
                  <a:lnTo>
                    <a:pt x="2" y="18"/>
                  </a:lnTo>
                  <a:lnTo>
                    <a:pt x="0" y="37"/>
                  </a:lnTo>
                  <a:lnTo>
                    <a:pt x="0" y="58"/>
                  </a:lnTo>
                  <a:lnTo>
                    <a:pt x="4" y="76"/>
                  </a:lnTo>
                  <a:lnTo>
                    <a:pt x="10" y="95"/>
                  </a:lnTo>
                  <a:lnTo>
                    <a:pt x="17" y="111"/>
                  </a:lnTo>
                  <a:lnTo>
                    <a:pt x="23" y="125"/>
                  </a:lnTo>
                  <a:lnTo>
                    <a:pt x="28" y="133"/>
                  </a:lnTo>
                  <a:lnTo>
                    <a:pt x="37" y="118"/>
                  </a:lnTo>
                  <a:lnTo>
                    <a:pt x="43" y="95"/>
                  </a:lnTo>
                  <a:lnTo>
                    <a:pt x="47" y="69"/>
                  </a:lnTo>
                  <a:lnTo>
                    <a:pt x="44" y="44"/>
                  </a:lnTo>
                  <a:close/>
                </a:path>
              </a:pathLst>
            </a:custGeom>
            <a:solidFill>
              <a:srgbClr val="A07238">
                <a:alpha val="100000"/>
              </a:srgbClr>
            </a:solidFill>
            <a:ln w="9525">
              <a:noFill/>
            </a:ln>
          </p:spPr>
          <p:txBody>
            <a:bodyPr/>
            <a:p>
              <a:endParaRPr lang="zh-CN" altLang="en-US"/>
            </a:p>
          </p:txBody>
        </p:sp>
        <p:sp>
          <p:nvSpPr>
            <p:cNvPr id="36958" name="Freeform 93"/>
            <p:cNvSpPr/>
            <p:nvPr/>
          </p:nvSpPr>
          <p:spPr>
            <a:xfrm>
              <a:off x="3007" y="1681"/>
              <a:ext cx="9" cy="24"/>
            </a:xfrm>
            <a:custGeom>
              <a:avLst/>
              <a:gdLst/>
              <a:ahLst/>
              <a:cxnLst>
                <a:cxn ang="0">
                  <a:pos x="1" y="0"/>
                </a:cxn>
                <a:cxn ang="0">
                  <a:pos x="1" y="0"/>
                </a:cxn>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Lst>
              <a:pathLst>
                <a:path w="18" h="49">
                  <a:moveTo>
                    <a:pt x="18" y="26"/>
                  </a:moveTo>
                  <a:lnTo>
                    <a:pt x="18" y="19"/>
                  </a:lnTo>
                  <a:lnTo>
                    <a:pt x="13" y="0"/>
                  </a:lnTo>
                  <a:lnTo>
                    <a:pt x="11" y="6"/>
                  </a:lnTo>
                  <a:lnTo>
                    <a:pt x="6" y="19"/>
                  </a:lnTo>
                  <a:lnTo>
                    <a:pt x="2" y="32"/>
                  </a:lnTo>
                  <a:lnTo>
                    <a:pt x="0" y="40"/>
                  </a:lnTo>
                  <a:lnTo>
                    <a:pt x="2" y="42"/>
                  </a:lnTo>
                  <a:lnTo>
                    <a:pt x="3" y="43"/>
                  </a:lnTo>
                  <a:lnTo>
                    <a:pt x="5" y="44"/>
                  </a:lnTo>
                  <a:lnTo>
                    <a:pt x="9" y="45"/>
                  </a:lnTo>
                  <a:lnTo>
                    <a:pt x="12" y="48"/>
                  </a:lnTo>
                  <a:lnTo>
                    <a:pt x="15" y="49"/>
                  </a:lnTo>
                  <a:lnTo>
                    <a:pt x="17" y="49"/>
                  </a:lnTo>
                  <a:lnTo>
                    <a:pt x="18" y="49"/>
                  </a:lnTo>
                  <a:lnTo>
                    <a:pt x="18" y="26"/>
                  </a:lnTo>
                  <a:close/>
                </a:path>
              </a:pathLst>
            </a:custGeom>
            <a:solidFill>
              <a:srgbClr val="B58C51">
                <a:alpha val="100000"/>
              </a:srgbClr>
            </a:solidFill>
            <a:ln w="9525">
              <a:noFill/>
            </a:ln>
          </p:spPr>
          <p:txBody>
            <a:bodyPr/>
            <a:p>
              <a:endParaRPr lang="zh-CN" altLang="en-US"/>
            </a:p>
          </p:txBody>
        </p:sp>
        <p:sp>
          <p:nvSpPr>
            <p:cNvPr id="36959" name="Freeform 94"/>
            <p:cNvSpPr/>
            <p:nvPr/>
          </p:nvSpPr>
          <p:spPr>
            <a:xfrm>
              <a:off x="3007" y="1700"/>
              <a:ext cx="13" cy="5"/>
            </a:xfrm>
            <a:custGeom>
              <a:avLst/>
              <a:gdLst/>
              <a:ahLst/>
              <a:cxnLst>
                <a:cxn ang="0">
                  <a:pos x="0" y="1"/>
                </a:cxn>
                <a:cxn ang="0">
                  <a:pos x="0" y="1"/>
                </a:cxn>
                <a:cxn ang="0">
                  <a:pos x="0" y="1"/>
                </a:cxn>
                <a:cxn ang="0">
                  <a:pos x="0" y="1"/>
                </a:cxn>
                <a:cxn ang="0">
                  <a:pos x="0" y="1"/>
                </a:cxn>
                <a:cxn ang="0">
                  <a:pos x="0" y="1"/>
                </a:cxn>
                <a:cxn ang="0">
                  <a:pos x="0" y="0"/>
                </a:cxn>
                <a:cxn ang="0">
                  <a:pos x="0" y="0"/>
                </a:cxn>
                <a:cxn ang="0">
                  <a:pos x="0" y="1"/>
                </a:cxn>
                <a:cxn ang="0">
                  <a:pos x="0" y="1"/>
                </a:cxn>
                <a:cxn ang="0">
                  <a:pos x="0" y="1"/>
                </a:cxn>
                <a:cxn ang="0">
                  <a:pos x="0" y="1"/>
                </a:cxn>
                <a:cxn ang="0">
                  <a:pos x="0" y="1"/>
                </a:cxn>
                <a:cxn ang="0">
                  <a:pos x="0" y="1"/>
                </a:cxn>
              </a:cxnLst>
              <a:pathLst>
                <a:path w="27" h="9">
                  <a:moveTo>
                    <a:pt x="14" y="9"/>
                  </a:moveTo>
                  <a:lnTo>
                    <a:pt x="12" y="8"/>
                  </a:lnTo>
                  <a:lnTo>
                    <a:pt x="7" y="5"/>
                  </a:lnTo>
                  <a:lnTo>
                    <a:pt x="3" y="3"/>
                  </a:lnTo>
                  <a:lnTo>
                    <a:pt x="0" y="2"/>
                  </a:lnTo>
                  <a:lnTo>
                    <a:pt x="3" y="1"/>
                  </a:lnTo>
                  <a:lnTo>
                    <a:pt x="9" y="0"/>
                  </a:lnTo>
                  <a:lnTo>
                    <a:pt x="14" y="0"/>
                  </a:lnTo>
                  <a:lnTo>
                    <a:pt x="19" y="1"/>
                  </a:lnTo>
                  <a:lnTo>
                    <a:pt x="22" y="2"/>
                  </a:lnTo>
                  <a:lnTo>
                    <a:pt x="25" y="3"/>
                  </a:lnTo>
                  <a:lnTo>
                    <a:pt x="26" y="4"/>
                  </a:lnTo>
                  <a:lnTo>
                    <a:pt x="27" y="4"/>
                  </a:lnTo>
                  <a:lnTo>
                    <a:pt x="14" y="9"/>
                  </a:lnTo>
                  <a:close/>
                </a:path>
              </a:pathLst>
            </a:custGeom>
            <a:solidFill>
              <a:srgbClr val="A07238">
                <a:alpha val="100000"/>
              </a:srgbClr>
            </a:solidFill>
            <a:ln w="9525">
              <a:noFill/>
            </a:ln>
          </p:spPr>
          <p:txBody>
            <a:bodyPr/>
            <a:p>
              <a:endParaRPr lang="zh-CN" altLang="en-US"/>
            </a:p>
          </p:txBody>
        </p:sp>
        <p:sp>
          <p:nvSpPr>
            <p:cNvPr id="36960" name="Freeform 95"/>
            <p:cNvSpPr/>
            <p:nvPr/>
          </p:nvSpPr>
          <p:spPr>
            <a:xfrm>
              <a:off x="2925" y="1742"/>
              <a:ext cx="95" cy="136"/>
            </a:xfrm>
            <a:custGeom>
              <a:avLst/>
              <a:gdLst/>
              <a:ahLst/>
              <a:cxnLst>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Lst>
              <a:pathLst>
                <a:path w="191" h="271">
                  <a:moveTo>
                    <a:pt x="191" y="0"/>
                  </a:moveTo>
                  <a:lnTo>
                    <a:pt x="188" y="0"/>
                  </a:lnTo>
                  <a:lnTo>
                    <a:pt x="179" y="2"/>
                  </a:lnTo>
                  <a:lnTo>
                    <a:pt x="166" y="5"/>
                  </a:lnTo>
                  <a:lnTo>
                    <a:pt x="150" y="12"/>
                  </a:lnTo>
                  <a:lnTo>
                    <a:pt x="130" y="22"/>
                  </a:lnTo>
                  <a:lnTo>
                    <a:pt x="108" y="35"/>
                  </a:lnTo>
                  <a:lnTo>
                    <a:pt x="85" y="54"/>
                  </a:lnTo>
                  <a:lnTo>
                    <a:pt x="63" y="77"/>
                  </a:lnTo>
                  <a:lnTo>
                    <a:pt x="44" y="106"/>
                  </a:lnTo>
                  <a:lnTo>
                    <a:pt x="29" y="137"/>
                  </a:lnTo>
                  <a:lnTo>
                    <a:pt x="17" y="169"/>
                  </a:lnTo>
                  <a:lnTo>
                    <a:pt x="9" y="200"/>
                  </a:lnTo>
                  <a:lnTo>
                    <a:pt x="4" y="229"/>
                  </a:lnTo>
                  <a:lnTo>
                    <a:pt x="1" y="251"/>
                  </a:lnTo>
                  <a:lnTo>
                    <a:pt x="0" y="266"/>
                  </a:lnTo>
                  <a:lnTo>
                    <a:pt x="0" y="271"/>
                  </a:lnTo>
                  <a:lnTo>
                    <a:pt x="2" y="268"/>
                  </a:lnTo>
                  <a:lnTo>
                    <a:pt x="7" y="256"/>
                  </a:lnTo>
                  <a:lnTo>
                    <a:pt x="15" y="242"/>
                  </a:lnTo>
                  <a:lnTo>
                    <a:pt x="26" y="222"/>
                  </a:lnTo>
                  <a:lnTo>
                    <a:pt x="39" y="201"/>
                  </a:lnTo>
                  <a:lnTo>
                    <a:pt x="53" y="182"/>
                  </a:lnTo>
                  <a:lnTo>
                    <a:pt x="69" y="162"/>
                  </a:lnTo>
                  <a:lnTo>
                    <a:pt x="85" y="147"/>
                  </a:lnTo>
                  <a:lnTo>
                    <a:pt x="98" y="138"/>
                  </a:lnTo>
                  <a:lnTo>
                    <a:pt x="109" y="130"/>
                  </a:lnTo>
                  <a:lnTo>
                    <a:pt x="120" y="124"/>
                  </a:lnTo>
                  <a:lnTo>
                    <a:pt x="128" y="121"/>
                  </a:lnTo>
                  <a:lnTo>
                    <a:pt x="133" y="118"/>
                  </a:lnTo>
                  <a:lnTo>
                    <a:pt x="138" y="117"/>
                  </a:lnTo>
                  <a:lnTo>
                    <a:pt x="140" y="116"/>
                  </a:lnTo>
                  <a:lnTo>
                    <a:pt x="141" y="116"/>
                  </a:lnTo>
                  <a:lnTo>
                    <a:pt x="191" y="0"/>
                  </a:lnTo>
                  <a:close/>
                </a:path>
              </a:pathLst>
            </a:custGeom>
            <a:solidFill>
              <a:srgbClr val="D6E2E8">
                <a:alpha val="100000"/>
              </a:srgbClr>
            </a:solidFill>
            <a:ln w="9525">
              <a:noFill/>
            </a:ln>
          </p:spPr>
          <p:txBody>
            <a:bodyPr/>
            <a:p>
              <a:endParaRPr lang="zh-CN" altLang="en-US"/>
            </a:p>
          </p:txBody>
        </p:sp>
        <p:sp>
          <p:nvSpPr>
            <p:cNvPr id="36961" name="Freeform 96"/>
            <p:cNvSpPr/>
            <p:nvPr/>
          </p:nvSpPr>
          <p:spPr>
            <a:xfrm>
              <a:off x="2925" y="1777"/>
              <a:ext cx="78" cy="102"/>
            </a:xfrm>
            <a:custGeom>
              <a:avLst/>
              <a:gdLst/>
              <a:ahLst/>
              <a:cxnLst>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pathLst>
                <a:path w="156" h="203">
                  <a:moveTo>
                    <a:pt x="60" y="58"/>
                  </a:moveTo>
                  <a:lnTo>
                    <a:pt x="48" y="72"/>
                  </a:lnTo>
                  <a:lnTo>
                    <a:pt x="37" y="93"/>
                  </a:lnTo>
                  <a:lnTo>
                    <a:pt x="26" y="117"/>
                  </a:lnTo>
                  <a:lnTo>
                    <a:pt x="18" y="142"/>
                  </a:lnTo>
                  <a:lnTo>
                    <a:pt x="10" y="166"/>
                  </a:lnTo>
                  <a:lnTo>
                    <a:pt x="4" y="184"/>
                  </a:lnTo>
                  <a:lnTo>
                    <a:pt x="1" y="198"/>
                  </a:lnTo>
                  <a:lnTo>
                    <a:pt x="0" y="203"/>
                  </a:lnTo>
                  <a:lnTo>
                    <a:pt x="2" y="199"/>
                  </a:lnTo>
                  <a:lnTo>
                    <a:pt x="7" y="188"/>
                  </a:lnTo>
                  <a:lnTo>
                    <a:pt x="15" y="172"/>
                  </a:lnTo>
                  <a:lnTo>
                    <a:pt x="26" y="153"/>
                  </a:lnTo>
                  <a:lnTo>
                    <a:pt x="39" y="132"/>
                  </a:lnTo>
                  <a:lnTo>
                    <a:pt x="53" y="112"/>
                  </a:lnTo>
                  <a:lnTo>
                    <a:pt x="69" y="93"/>
                  </a:lnTo>
                  <a:lnTo>
                    <a:pt x="85" y="78"/>
                  </a:lnTo>
                  <a:lnTo>
                    <a:pt x="98" y="69"/>
                  </a:lnTo>
                  <a:lnTo>
                    <a:pt x="109" y="61"/>
                  </a:lnTo>
                  <a:lnTo>
                    <a:pt x="120" y="55"/>
                  </a:lnTo>
                  <a:lnTo>
                    <a:pt x="128" y="52"/>
                  </a:lnTo>
                  <a:lnTo>
                    <a:pt x="133" y="48"/>
                  </a:lnTo>
                  <a:lnTo>
                    <a:pt x="138" y="47"/>
                  </a:lnTo>
                  <a:lnTo>
                    <a:pt x="140" y="46"/>
                  </a:lnTo>
                  <a:lnTo>
                    <a:pt x="141" y="46"/>
                  </a:lnTo>
                  <a:lnTo>
                    <a:pt x="156" y="0"/>
                  </a:lnTo>
                  <a:lnTo>
                    <a:pt x="154" y="1"/>
                  </a:lnTo>
                  <a:lnTo>
                    <a:pt x="147" y="3"/>
                  </a:lnTo>
                  <a:lnTo>
                    <a:pt x="137" y="7"/>
                  </a:lnTo>
                  <a:lnTo>
                    <a:pt x="124" y="13"/>
                  </a:lnTo>
                  <a:lnTo>
                    <a:pt x="109" y="21"/>
                  </a:lnTo>
                  <a:lnTo>
                    <a:pt x="93" y="31"/>
                  </a:lnTo>
                  <a:lnTo>
                    <a:pt x="76" y="44"/>
                  </a:lnTo>
                  <a:lnTo>
                    <a:pt x="60" y="58"/>
                  </a:lnTo>
                  <a:close/>
                </a:path>
              </a:pathLst>
            </a:custGeom>
            <a:solidFill>
              <a:srgbClr val="FFFFFF">
                <a:alpha val="100000"/>
              </a:srgbClr>
            </a:solidFill>
            <a:ln w="9525">
              <a:noFill/>
            </a:ln>
          </p:spPr>
          <p:txBody>
            <a:bodyPr/>
            <a:p>
              <a:endParaRPr lang="zh-CN" altLang="en-US"/>
            </a:p>
          </p:txBody>
        </p:sp>
        <p:sp>
          <p:nvSpPr>
            <p:cNvPr id="36962" name="Freeform 97"/>
            <p:cNvSpPr/>
            <p:nvPr/>
          </p:nvSpPr>
          <p:spPr>
            <a:xfrm>
              <a:off x="2942" y="1809"/>
              <a:ext cx="143" cy="242"/>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287" h="485">
                  <a:moveTo>
                    <a:pt x="79" y="34"/>
                  </a:moveTo>
                  <a:lnTo>
                    <a:pt x="77" y="37"/>
                  </a:lnTo>
                  <a:lnTo>
                    <a:pt x="74" y="45"/>
                  </a:lnTo>
                  <a:lnTo>
                    <a:pt x="68" y="59"/>
                  </a:lnTo>
                  <a:lnTo>
                    <a:pt x="61" y="76"/>
                  </a:lnTo>
                  <a:lnTo>
                    <a:pt x="53" y="96"/>
                  </a:lnTo>
                  <a:lnTo>
                    <a:pt x="44" y="116"/>
                  </a:lnTo>
                  <a:lnTo>
                    <a:pt x="35" y="138"/>
                  </a:lnTo>
                  <a:lnTo>
                    <a:pt x="24" y="160"/>
                  </a:lnTo>
                  <a:lnTo>
                    <a:pt x="11" y="203"/>
                  </a:lnTo>
                  <a:lnTo>
                    <a:pt x="4" y="252"/>
                  </a:lnTo>
                  <a:lnTo>
                    <a:pt x="0" y="305"/>
                  </a:lnTo>
                  <a:lnTo>
                    <a:pt x="0" y="357"/>
                  </a:lnTo>
                  <a:lnTo>
                    <a:pt x="3" y="404"/>
                  </a:lnTo>
                  <a:lnTo>
                    <a:pt x="6" y="442"/>
                  </a:lnTo>
                  <a:lnTo>
                    <a:pt x="8" y="469"/>
                  </a:lnTo>
                  <a:lnTo>
                    <a:pt x="9" y="478"/>
                  </a:lnTo>
                  <a:lnTo>
                    <a:pt x="12" y="470"/>
                  </a:lnTo>
                  <a:lnTo>
                    <a:pt x="19" y="449"/>
                  </a:lnTo>
                  <a:lnTo>
                    <a:pt x="28" y="418"/>
                  </a:lnTo>
                  <a:lnTo>
                    <a:pt x="41" y="381"/>
                  </a:lnTo>
                  <a:lnTo>
                    <a:pt x="53" y="342"/>
                  </a:lnTo>
                  <a:lnTo>
                    <a:pt x="67" y="304"/>
                  </a:lnTo>
                  <a:lnTo>
                    <a:pt x="80" y="272"/>
                  </a:lnTo>
                  <a:lnTo>
                    <a:pt x="91" y="247"/>
                  </a:lnTo>
                  <a:lnTo>
                    <a:pt x="100" y="228"/>
                  </a:lnTo>
                  <a:lnTo>
                    <a:pt x="108" y="210"/>
                  </a:lnTo>
                  <a:lnTo>
                    <a:pt x="115" y="191"/>
                  </a:lnTo>
                  <a:lnTo>
                    <a:pt x="121" y="174"/>
                  </a:lnTo>
                  <a:lnTo>
                    <a:pt x="126" y="160"/>
                  </a:lnTo>
                  <a:lnTo>
                    <a:pt x="129" y="149"/>
                  </a:lnTo>
                  <a:lnTo>
                    <a:pt x="131" y="141"/>
                  </a:lnTo>
                  <a:lnTo>
                    <a:pt x="133" y="138"/>
                  </a:lnTo>
                  <a:lnTo>
                    <a:pt x="134" y="142"/>
                  </a:lnTo>
                  <a:lnTo>
                    <a:pt x="136" y="151"/>
                  </a:lnTo>
                  <a:lnTo>
                    <a:pt x="140" y="165"/>
                  </a:lnTo>
                  <a:lnTo>
                    <a:pt x="144" y="181"/>
                  </a:lnTo>
                  <a:lnTo>
                    <a:pt x="150" y="200"/>
                  </a:lnTo>
                  <a:lnTo>
                    <a:pt x="158" y="220"/>
                  </a:lnTo>
                  <a:lnTo>
                    <a:pt x="165" y="240"/>
                  </a:lnTo>
                  <a:lnTo>
                    <a:pt x="174" y="257"/>
                  </a:lnTo>
                  <a:lnTo>
                    <a:pt x="186" y="283"/>
                  </a:lnTo>
                  <a:lnTo>
                    <a:pt x="198" y="317"/>
                  </a:lnTo>
                  <a:lnTo>
                    <a:pt x="211" y="354"/>
                  </a:lnTo>
                  <a:lnTo>
                    <a:pt x="222" y="392"/>
                  </a:lnTo>
                  <a:lnTo>
                    <a:pt x="233" y="427"/>
                  </a:lnTo>
                  <a:lnTo>
                    <a:pt x="242" y="457"/>
                  </a:lnTo>
                  <a:lnTo>
                    <a:pt x="247" y="478"/>
                  </a:lnTo>
                  <a:lnTo>
                    <a:pt x="249" y="485"/>
                  </a:lnTo>
                  <a:lnTo>
                    <a:pt x="250" y="481"/>
                  </a:lnTo>
                  <a:lnTo>
                    <a:pt x="254" y="470"/>
                  </a:lnTo>
                  <a:lnTo>
                    <a:pt x="259" y="455"/>
                  </a:lnTo>
                  <a:lnTo>
                    <a:pt x="266" y="435"/>
                  </a:lnTo>
                  <a:lnTo>
                    <a:pt x="272" y="414"/>
                  </a:lnTo>
                  <a:lnTo>
                    <a:pt x="278" y="392"/>
                  </a:lnTo>
                  <a:lnTo>
                    <a:pt x="282" y="370"/>
                  </a:lnTo>
                  <a:lnTo>
                    <a:pt x="286" y="351"/>
                  </a:lnTo>
                  <a:lnTo>
                    <a:pt x="287" y="333"/>
                  </a:lnTo>
                  <a:lnTo>
                    <a:pt x="287" y="312"/>
                  </a:lnTo>
                  <a:lnTo>
                    <a:pt x="286" y="288"/>
                  </a:lnTo>
                  <a:lnTo>
                    <a:pt x="283" y="262"/>
                  </a:lnTo>
                  <a:lnTo>
                    <a:pt x="279" y="233"/>
                  </a:lnTo>
                  <a:lnTo>
                    <a:pt x="272" y="202"/>
                  </a:lnTo>
                  <a:lnTo>
                    <a:pt x="264" y="169"/>
                  </a:lnTo>
                  <a:lnTo>
                    <a:pt x="254" y="135"/>
                  </a:lnTo>
                  <a:lnTo>
                    <a:pt x="237" y="76"/>
                  </a:lnTo>
                  <a:lnTo>
                    <a:pt x="233" y="40"/>
                  </a:lnTo>
                  <a:lnTo>
                    <a:pt x="235" y="22"/>
                  </a:lnTo>
                  <a:lnTo>
                    <a:pt x="237" y="17"/>
                  </a:lnTo>
                  <a:lnTo>
                    <a:pt x="143" y="0"/>
                  </a:lnTo>
                  <a:lnTo>
                    <a:pt x="79" y="34"/>
                  </a:lnTo>
                  <a:close/>
                </a:path>
              </a:pathLst>
            </a:custGeom>
            <a:solidFill>
              <a:srgbClr val="6D00A3">
                <a:alpha val="100000"/>
              </a:srgbClr>
            </a:solidFill>
            <a:ln w="9525">
              <a:noFill/>
            </a:ln>
          </p:spPr>
          <p:txBody>
            <a:bodyPr/>
            <a:p>
              <a:endParaRPr lang="zh-CN" altLang="en-US"/>
            </a:p>
          </p:txBody>
        </p:sp>
        <p:sp>
          <p:nvSpPr>
            <p:cNvPr id="36963" name="Freeform 98"/>
            <p:cNvSpPr/>
            <p:nvPr/>
          </p:nvSpPr>
          <p:spPr>
            <a:xfrm>
              <a:off x="3026" y="1811"/>
              <a:ext cx="60" cy="240"/>
            </a:xfrm>
            <a:custGeom>
              <a:avLst/>
              <a:gdLst/>
              <a:ahLst/>
              <a:cxnLst>
                <a:cxn ang="0">
                  <a:pos x="0" y="1"/>
                </a:cxn>
                <a:cxn ang="0">
                  <a:pos x="0"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Lst>
              <a:pathLst>
                <a:path w="119" h="479">
                  <a:moveTo>
                    <a:pt x="0" y="40"/>
                  </a:moveTo>
                  <a:lnTo>
                    <a:pt x="0" y="30"/>
                  </a:lnTo>
                  <a:lnTo>
                    <a:pt x="3" y="19"/>
                  </a:lnTo>
                  <a:lnTo>
                    <a:pt x="5" y="9"/>
                  </a:lnTo>
                  <a:lnTo>
                    <a:pt x="7" y="0"/>
                  </a:lnTo>
                  <a:lnTo>
                    <a:pt x="68" y="11"/>
                  </a:lnTo>
                  <a:lnTo>
                    <a:pt x="66" y="16"/>
                  </a:lnTo>
                  <a:lnTo>
                    <a:pt x="64" y="34"/>
                  </a:lnTo>
                  <a:lnTo>
                    <a:pt x="68" y="70"/>
                  </a:lnTo>
                  <a:lnTo>
                    <a:pt x="85" y="129"/>
                  </a:lnTo>
                  <a:lnTo>
                    <a:pt x="95" y="163"/>
                  </a:lnTo>
                  <a:lnTo>
                    <a:pt x="103" y="196"/>
                  </a:lnTo>
                  <a:lnTo>
                    <a:pt x="110" y="227"/>
                  </a:lnTo>
                  <a:lnTo>
                    <a:pt x="114" y="256"/>
                  </a:lnTo>
                  <a:lnTo>
                    <a:pt x="118" y="282"/>
                  </a:lnTo>
                  <a:lnTo>
                    <a:pt x="119" y="306"/>
                  </a:lnTo>
                  <a:lnTo>
                    <a:pt x="119" y="328"/>
                  </a:lnTo>
                  <a:lnTo>
                    <a:pt x="118" y="346"/>
                  </a:lnTo>
                  <a:lnTo>
                    <a:pt x="116" y="364"/>
                  </a:lnTo>
                  <a:lnTo>
                    <a:pt x="111" y="383"/>
                  </a:lnTo>
                  <a:lnTo>
                    <a:pt x="105" y="404"/>
                  </a:lnTo>
                  <a:lnTo>
                    <a:pt x="98" y="426"/>
                  </a:lnTo>
                  <a:lnTo>
                    <a:pt x="93" y="446"/>
                  </a:lnTo>
                  <a:lnTo>
                    <a:pt x="87" y="462"/>
                  </a:lnTo>
                  <a:lnTo>
                    <a:pt x="83" y="473"/>
                  </a:lnTo>
                  <a:lnTo>
                    <a:pt x="82" y="479"/>
                  </a:lnTo>
                  <a:lnTo>
                    <a:pt x="86" y="434"/>
                  </a:lnTo>
                  <a:lnTo>
                    <a:pt x="85" y="382"/>
                  </a:lnTo>
                  <a:lnTo>
                    <a:pt x="75" y="317"/>
                  </a:lnTo>
                  <a:lnTo>
                    <a:pt x="58" y="228"/>
                  </a:lnTo>
                  <a:lnTo>
                    <a:pt x="51" y="199"/>
                  </a:lnTo>
                  <a:lnTo>
                    <a:pt x="43" y="173"/>
                  </a:lnTo>
                  <a:lnTo>
                    <a:pt x="34" y="147"/>
                  </a:lnTo>
                  <a:lnTo>
                    <a:pt x="25" y="123"/>
                  </a:lnTo>
                  <a:lnTo>
                    <a:pt x="15" y="101"/>
                  </a:lnTo>
                  <a:lnTo>
                    <a:pt x="9" y="79"/>
                  </a:lnTo>
                  <a:lnTo>
                    <a:pt x="3" y="60"/>
                  </a:lnTo>
                  <a:lnTo>
                    <a:pt x="0" y="40"/>
                  </a:lnTo>
                  <a:close/>
                </a:path>
              </a:pathLst>
            </a:custGeom>
            <a:solidFill>
              <a:srgbClr val="9B00D1">
                <a:alpha val="100000"/>
              </a:srgbClr>
            </a:solidFill>
            <a:ln w="9525">
              <a:noFill/>
            </a:ln>
          </p:spPr>
          <p:txBody>
            <a:bodyPr/>
            <a:p>
              <a:endParaRPr lang="zh-CN" altLang="en-US"/>
            </a:p>
          </p:txBody>
        </p:sp>
        <p:sp>
          <p:nvSpPr>
            <p:cNvPr id="36964" name="Freeform 99"/>
            <p:cNvSpPr/>
            <p:nvPr/>
          </p:nvSpPr>
          <p:spPr>
            <a:xfrm>
              <a:off x="2981" y="1734"/>
              <a:ext cx="159" cy="128"/>
            </a:xfrm>
            <a:custGeom>
              <a:avLst/>
              <a:gdLst/>
              <a:ahLst/>
              <a:cxnLst>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Lst>
              <a:pathLst>
                <a:path w="317" h="256">
                  <a:moveTo>
                    <a:pt x="92" y="14"/>
                  </a:moveTo>
                  <a:lnTo>
                    <a:pt x="95" y="10"/>
                  </a:lnTo>
                  <a:lnTo>
                    <a:pt x="102" y="5"/>
                  </a:lnTo>
                  <a:lnTo>
                    <a:pt x="110" y="2"/>
                  </a:lnTo>
                  <a:lnTo>
                    <a:pt x="120" y="0"/>
                  </a:lnTo>
                  <a:lnTo>
                    <a:pt x="128" y="0"/>
                  </a:lnTo>
                  <a:lnTo>
                    <a:pt x="135" y="3"/>
                  </a:lnTo>
                  <a:lnTo>
                    <a:pt x="140" y="5"/>
                  </a:lnTo>
                  <a:lnTo>
                    <a:pt x="145" y="8"/>
                  </a:lnTo>
                  <a:lnTo>
                    <a:pt x="184" y="14"/>
                  </a:lnTo>
                  <a:lnTo>
                    <a:pt x="216" y="23"/>
                  </a:lnTo>
                  <a:lnTo>
                    <a:pt x="242" y="37"/>
                  </a:lnTo>
                  <a:lnTo>
                    <a:pt x="266" y="53"/>
                  </a:lnTo>
                  <a:lnTo>
                    <a:pt x="283" y="73"/>
                  </a:lnTo>
                  <a:lnTo>
                    <a:pt x="295" y="94"/>
                  </a:lnTo>
                  <a:lnTo>
                    <a:pt x="306" y="116"/>
                  </a:lnTo>
                  <a:lnTo>
                    <a:pt x="312" y="137"/>
                  </a:lnTo>
                  <a:lnTo>
                    <a:pt x="316" y="160"/>
                  </a:lnTo>
                  <a:lnTo>
                    <a:pt x="317" y="181"/>
                  </a:lnTo>
                  <a:lnTo>
                    <a:pt x="317" y="202"/>
                  </a:lnTo>
                  <a:lnTo>
                    <a:pt x="317" y="219"/>
                  </a:lnTo>
                  <a:lnTo>
                    <a:pt x="315" y="234"/>
                  </a:lnTo>
                  <a:lnTo>
                    <a:pt x="314" y="246"/>
                  </a:lnTo>
                  <a:lnTo>
                    <a:pt x="313" y="254"/>
                  </a:lnTo>
                  <a:lnTo>
                    <a:pt x="312" y="256"/>
                  </a:lnTo>
                  <a:lnTo>
                    <a:pt x="308" y="249"/>
                  </a:lnTo>
                  <a:lnTo>
                    <a:pt x="299" y="230"/>
                  </a:lnTo>
                  <a:lnTo>
                    <a:pt x="285" y="203"/>
                  </a:lnTo>
                  <a:lnTo>
                    <a:pt x="268" y="173"/>
                  </a:lnTo>
                  <a:lnTo>
                    <a:pt x="248" y="146"/>
                  </a:lnTo>
                  <a:lnTo>
                    <a:pt x="228" y="124"/>
                  </a:lnTo>
                  <a:lnTo>
                    <a:pt x="208" y="112"/>
                  </a:lnTo>
                  <a:lnTo>
                    <a:pt x="191" y="114"/>
                  </a:lnTo>
                  <a:lnTo>
                    <a:pt x="180" y="122"/>
                  </a:lnTo>
                  <a:lnTo>
                    <a:pt x="173" y="131"/>
                  </a:lnTo>
                  <a:lnTo>
                    <a:pt x="168" y="139"/>
                  </a:lnTo>
                  <a:lnTo>
                    <a:pt x="164" y="147"/>
                  </a:lnTo>
                  <a:lnTo>
                    <a:pt x="162" y="155"/>
                  </a:lnTo>
                  <a:lnTo>
                    <a:pt x="160" y="163"/>
                  </a:lnTo>
                  <a:lnTo>
                    <a:pt x="158" y="171"/>
                  </a:lnTo>
                  <a:lnTo>
                    <a:pt x="155" y="179"/>
                  </a:lnTo>
                  <a:lnTo>
                    <a:pt x="148" y="178"/>
                  </a:lnTo>
                  <a:lnTo>
                    <a:pt x="138" y="177"/>
                  </a:lnTo>
                  <a:lnTo>
                    <a:pt x="123" y="175"/>
                  </a:lnTo>
                  <a:lnTo>
                    <a:pt x="108" y="173"/>
                  </a:lnTo>
                  <a:lnTo>
                    <a:pt x="92" y="172"/>
                  </a:lnTo>
                  <a:lnTo>
                    <a:pt x="78" y="171"/>
                  </a:lnTo>
                  <a:lnTo>
                    <a:pt x="66" y="171"/>
                  </a:lnTo>
                  <a:lnTo>
                    <a:pt x="59" y="171"/>
                  </a:lnTo>
                  <a:lnTo>
                    <a:pt x="47" y="173"/>
                  </a:lnTo>
                  <a:lnTo>
                    <a:pt x="36" y="175"/>
                  </a:lnTo>
                  <a:lnTo>
                    <a:pt x="26" y="178"/>
                  </a:lnTo>
                  <a:lnTo>
                    <a:pt x="17" y="179"/>
                  </a:lnTo>
                  <a:lnTo>
                    <a:pt x="10" y="181"/>
                  </a:lnTo>
                  <a:lnTo>
                    <a:pt x="4" y="182"/>
                  </a:lnTo>
                  <a:lnTo>
                    <a:pt x="1" y="184"/>
                  </a:lnTo>
                  <a:lnTo>
                    <a:pt x="0" y="184"/>
                  </a:lnTo>
                  <a:lnTo>
                    <a:pt x="0" y="175"/>
                  </a:lnTo>
                  <a:lnTo>
                    <a:pt x="0" y="154"/>
                  </a:lnTo>
                  <a:lnTo>
                    <a:pt x="4" y="124"/>
                  </a:lnTo>
                  <a:lnTo>
                    <a:pt x="16" y="87"/>
                  </a:lnTo>
                  <a:lnTo>
                    <a:pt x="26" y="64"/>
                  </a:lnTo>
                  <a:lnTo>
                    <a:pt x="38" y="48"/>
                  </a:lnTo>
                  <a:lnTo>
                    <a:pt x="49" y="35"/>
                  </a:lnTo>
                  <a:lnTo>
                    <a:pt x="59" y="26"/>
                  </a:lnTo>
                  <a:lnTo>
                    <a:pt x="70" y="20"/>
                  </a:lnTo>
                  <a:lnTo>
                    <a:pt x="79" y="17"/>
                  </a:lnTo>
                  <a:lnTo>
                    <a:pt x="87" y="15"/>
                  </a:lnTo>
                  <a:lnTo>
                    <a:pt x="92" y="14"/>
                  </a:lnTo>
                  <a:close/>
                </a:path>
              </a:pathLst>
            </a:custGeom>
            <a:solidFill>
              <a:srgbClr val="D6E2E8">
                <a:alpha val="100000"/>
              </a:srgbClr>
            </a:solidFill>
            <a:ln w="9525">
              <a:noFill/>
            </a:ln>
          </p:spPr>
          <p:txBody>
            <a:bodyPr/>
            <a:p>
              <a:endParaRPr lang="zh-CN" altLang="en-US"/>
            </a:p>
          </p:txBody>
        </p:sp>
        <p:sp>
          <p:nvSpPr>
            <p:cNvPr id="36965" name="Freeform 100"/>
            <p:cNvSpPr/>
            <p:nvPr/>
          </p:nvSpPr>
          <p:spPr>
            <a:xfrm>
              <a:off x="2946" y="1856"/>
              <a:ext cx="61" cy="192"/>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123" h="382">
                  <a:moveTo>
                    <a:pt x="1" y="382"/>
                  </a:moveTo>
                  <a:lnTo>
                    <a:pt x="1" y="382"/>
                  </a:lnTo>
                  <a:lnTo>
                    <a:pt x="1" y="381"/>
                  </a:lnTo>
                  <a:lnTo>
                    <a:pt x="0" y="380"/>
                  </a:lnTo>
                  <a:lnTo>
                    <a:pt x="5" y="353"/>
                  </a:lnTo>
                  <a:lnTo>
                    <a:pt x="11" y="318"/>
                  </a:lnTo>
                  <a:lnTo>
                    <a:pt x="16" y="278"/>
                  </a:lnTo>
                  <a:lnTo>
                    <a:pt x="23" y="236"/>
                  </a:lnTo>
                  <a:lnTo>
                    <a:pt x="31" y="193"/>
                  </a:lnTo>
                  <a:lnTo>
                    <a:pt x="39" y="153"/>
                  </a:lnTo>
                  <a:lnTo>
                    <a:pt x="47" y="118"/>
                  </a:lnTo>
                  <a:lnTo>
                    <a:pt x="56" y="92"/>
                  </a:lnTo>
                  <a:lnTo>
                    <a:pt x="66" y="65"/>
                  </a:lnTo>
                  <a:lnTo>
                    <a:pt x="74" y="45"/>
                  </a:lnTo>
                  <a:lnTo>
                    <a:pt x="81" y="28"/>
                  </a:lnTo>
                  <a:lnTo>
                    <a:pt x="88" y="17"/>
                  </a:lnTo>
                  <a:lnTo>
                    <a:pt x="92" y="9"/>
                  </a:lnTo>
                  <a:lnTo>
                    <a:pt x="97" y="3"/>
                  </a:lnTo>
                  <a:lnTo>
                    <a:pt x="102" y="1"/>
                  </a:lnTo>
                  <a:lnTo>
                    <a:pt x="105" y="0"/>
                  </a:lnTo>
                  <a:lnTo>
                    <a:pt x="112" y="4"/>
                  </a:lnTo>
                  <a:lnTo>
                    <a:pt x="117" y="15"/>
                  </a:lnTo>
                  <a:lnTo>
                    <a:pt x="120" y="30"/>
                  </a:lnTo>
                  <a:lnTo>
                    <a:pt x="123" y="45"/>
                  </a:lnTo>
                  <a:lnTo>
                    <a:pt x="121" y="52"/>
                  </a:lnTo>
                  <a:lnTo>
                    <a:pt x="119" y="61"/>
                  </a:lnTo>
                  <a:lnTo>
                    <a:pt x="115" y="72"/>
                  </a:lnTo>
                  <a:lnTo>
                    <a:pt x="111" y="86"/>
                  </a:lnTo>
                  <a:lnTo>
                    <a:pt x="105" y="102"/>
                  </a:lnTo>
                  <a:lnTo>
                    <a:pt x="98" y="118"/>
                  </a:lnTo>
                  <a:lnTo>
                    <a:pt x="91" y="134"/>
                  </a:lnTo>
                  <a:lnTo>
                    <a:pt x="83" y="151"/>
                  </a:lnTo>
                  <a:lnTo>
                    <a:pt x="72" y="176"/>
                  </a:lnTo>
                  <a:lnTo>
                    <a:pt x="59" y="208"/>
                  </a:lnTo>
                  <a:lnTo>
                    <a:pt x="45" y="246"/>
                  </a:lnTo>
                  <a:lnTo>
                    <a:pt x="33" y="285"/>
                  </a:lnTo>
                  <a:lnTo>
                    <a:pt x="20" y="322"/>
                  </a:lnTo>
                  <a:lnTo>
                    <a:pt x="11" y="353"/>
                  </a:lnTo>
                  <a:lnTo>
                    <a:pt x="4" y="374"/>
                  </a:lnTo>
                  <a:lnTo>
                    <a:pt x="1" y="382"/>
                  </a:lnTo>
                  <a:close/>
                </a:path>
              </a:pathLst>
            </a:custGeom>
            <a:solidFill>
              <a:srgbClr val="9B00D1">
                <a:alpha val="100000"/>
              </a:srgbClr>
            </a:solidFill>
            <a:ln w="9525">
              <a:noFill/>
            </a:ln>
          </p:spPr>
          <p:txBody>
            <a:bodyPr/>
            <a:p>
              <a:endParaRPr lang="zh-CN" altLang="en-US"/>
            </a:p>
          </p:txBody>
        </p:sp>
        <p:sp>
          <p:nvSpPr>
            <p:cNvPr id="36966" name="Freeform 101"/>
            <p:cNvSpPr/>
            <p:nvPr/>
          </p:nvSpPr>
          <p:spPr>
            <a:xfrm>
              <a:off x="3066" y="1738"/>
              <a:ext cx="74" cy="123"/>
            </a:xfrm>
            <a:custGeom>
              <a:avLst/>
              <a:gdLst/>
              <a:ahLst/>
              <a:cxnLst>
                <a:cxn ang="0">
                  <a:pos x="0"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0"/>
                </a:cxn>
              </a:cxnLst>
              <a:pathLst>
                <a:path w="147" h="245">
                  <a:moveTo>
                    <a:pt x="0" y="0"/>
                  </a:moveTo>
                  <a:lnTo>
                    <a:pt x="7" y="3"/>
                  </a:lnTo>
                  <a:lnTo>
                    <a:pt x="14" y="8"/>
                  </a:lnTo>
                  <a:lnTo>
                    <a:pt x="22" y="12"/>
                  </a:lnTo>
                  <a:lnTo>
                    <a:pt x="31" y="18"/>
                  </a:lnTo>
                  <a:lnTo>
                    <a:pt x="41" y="26"/>
                  </a:lnTo>
                  <a:lnTo>
                    <a:pt x="52" y="35"/>
                  </a:lnTo>
                  <a:lnTo>
                    <a:pt x="63" y="46"/>
                  </a:lnTo>
                  <a:lnTo>
                    <a:pt x="75" y="57"/>
                  </a:lnTo>
                  <a:lnTo>
                    <a:pt x="91" y="78"/>
                  </a:lnTo>
                  <a:lnTo>
                    <a:pt x="105" y="103"/>
                  </a:lnTo>
                  <a:lnTo>
                    <a:pt x="115" y="131"/>
                  </a:lnTo>
                  <a:lnTo>
                    <a:pt x="124" y="160"/>
                  </a:lnTo>
                  <a:lnTo>
                    <a:pt x="131" y="187"/>
                  </a:lnTo>
                  <a:lnTo>
                    <a:pt x="136" y="213"/>
                  </a:lnTo>
                  <a:lnTo>
                    <a:pt x="139" y="232"/>
                  </a:lnTo>
                  <a:lnTo>
                    <a:pt x="142" y="245"/>
                  </a:lnTo>
                  <a:lnTo>
                    <a:pt x="142" y="243"/>
                  </a:lnTo>
                  <a:lnTo>
                    <a:pt x="144" y="236"/>
                  </a:lnTo>
                  <a:lnTo>
                    <a:pt x="145" y="225"/>
                  </a:lnTo>
                  <a:lnTo>
                    <a:pt x="146" y="212"/>
                  </a:lnTo>
                  <a:lnTo>
                    <a:pt x="147" y="194"/>
                  </a:lnTo>
                  <a:lnTo>
                    <a:pt x="147" y="176"/>
                  </a:lnTo>
                  <a:lnTo>
                    <a:pt x="146" y="155"/>
                  </a:lnTo>
                  <a:lnTo>
                    <a:pt x="144" y="134"/>
                  </a:lnTo>
                  <a:lnTo>
                    <a:pt x="138" y="112"/>
                  </a:lnTo>
                  <a:lnTo>
                    <a:pt x="130" y="91"/>
                  </a:lnTo>
                  <a:lnTo>
                    <a:pt x="119" y="70"/>
                  </a:lnTo>
                  <a:lnTo>
                    <a:pt x="104" y="51"/>
                  </a:lnTo>
                  <a:lnTo>
                    <a:pt x="85" y="34"/>
                  </a:lnTo>
                  <a:lnTo>
                    <a:pt x="62" y="19"/>
                  </a:lnTo>
                  <a:lnTo>
                    <a:pt x="33" y="8"/>
                  </a:lnTo>
                  <a:lnTo>
                    <a:pt x="0" y="0"/>
                  </a:lnTo>
                  <a:close/>
                </a:path>
              </a:pathLst>
            </a:custGeom>
            <a:solidFill>
              <a:srgbClr val="FFFFFF">
                <a:alpha val="100000"/>
              </a:srgbClr>
            </a:solidFill>
            <a:ln w="9525">
              <a:noFill/>
            </a:ln>
          </p:spPr>
          <p:txBody>
            <a:bodyPr/>
            <a:p>
              <a:endParaRPr lang="zh-CN" altLang="en-US"/>
            </a:p>
          </p:txBody>
        </p:sp>
        <p:sp>
          <p:nvSpPr>
            <p:cNvPr id="36967" name="Freeform 102"/>
            <p:cNvSpPr/>
            <p:nvPr/>
          </p:nvSpPr>
          <p:spPr>
            <a:xfrm>
              <a:off x="2980" y="1814"/>
              <a:ext cx="80" cy="14"/>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Lst>
              <a:pathLst>
                <a:path w="160" h="27">
                  <a:moveTo>
                    <a:pt x="160" y="13"/>
                  </a:moveTo>
                  <a:lnTo>
                    <a:pt x="158" y="25"/>
                  </a:lnTo>
                  <a:lnTo>
                    <a:pt x="156" y="25"/>
                  </a:lnTo>
                  <a:lnTo>
                    <a:pt x="149" y="23"/>
                  </a:lnTo>
                  <a:lnTo>
                    <a:pt x="138" y="22"/>
                  </a:lnTo>
                  <a:lnTo>
                    <a:pt x="127" y="19"/>
                  </a:lnTo>
                  <a:lnTo>
                    <a:pt x="113" y="17"/>
                  </a:lnTo>
                  <a:lnTo>
                    <a:pt x="98" y="16"/>
                  </a:lnTo>
                  <a:lnTo>
                    <a:pt x="84" y="15"/>
                  </a:lnTo>
                  <a:lnTo>
                    <a:pt x="72" y="15"/>
                  </a:lnTo>
                  <a:lnTo>
                    <a:pt x="57" y="15"/>
                  </a:lnTo>
                  <a:lnTo>
                    <a:pt x="44" y="17"/>
                  </a:lnTo>
                  <a:lnTo>
                    <a:pt x="31" y="18"/>
                  </a:lnTo>
                  <a:lnTo>
                    <a:pt x="21" y="20"/>
                  </a:lnTo>
                  <a:lnTo>
                    <a:pt x="12" y="24"/>
                  </a:lnTo>
                  <a:lnTo>
                    <a:pt x="6" y="25"/>
                  </a:lnTo>
                  <a:lnTo>
                    <a:pt x="1" y="27"/>
                  </a:lnTo>
                  <a:lnTo>
                    <a:pt x="0" y="27"/>
                  </a:lnTo>
                  <a:lnTo>
                    <a:pt x="3" y="13"/>
                  </a:lnTo>
                  <a:lnTo>
                    <a:pt x="5" y="13"/>
                  </a:lnTo>
                  <a:lnTo>
                    <a:pt x="9" y="11"/>
                  </a:lnTo>
                  <a:lnTo>
                    <a:pt x="16" y="9"/>
                  </a:lnTo>
                  <a:lnTo>
                    <a:pt x="27" y="7"/>
                  </a:lnTo>
                  <a:lnTo>
                    <a:pt x="38" y="4"/>
                  </a:lnTo>
                  <a:lnTo>
                    <a:pt x="50" y="2"/>
                  </a:lnTo>
                  <a:lnTo>
                    <a:pt x="62" y="1"/>
                  </a:lnTo>
                  <a:lnTo>
                    <a:pt x="74" y="0"/>
                  </a:lnTo>
                  <a:lnTo>
                    <a:pt x="83" y="1"/>
                  </a:lnTo>
                  <a:lnTo>
                    <a:pt x="95" y="2"/>
                  </a:lnTo>
                  <a:lnTo>
                    <a:pt x="110" y="4"/>
                  </a:lnTo>
                  <a:lnTo>
                    <a:pt x="125" y="7"/>
                  </a:lnTo>
                  <a:lnTo>
                    <a:pt x="137" y="9"/>
                  </a:lnTo>
                  <a:lnTo>
                    <a:pt x="150" y="11"/>
                  </a:lnTo>
                  <a:lnTo>
                    <a:pt x="157" y="12"/>
                  </a:lnTo>
                  <a:lnTo>
                    <a:pt x="160" y="13"/>
                  </a:lnTo>
                  <a:close/>
                </a:path>
              </a:pathLst>
            </a:custGeom>
            <a:solidFill>
              <a:srgbClr val="000000">
                <a:alpha val="100000"/>
              </a:srgbClr>
            </a:solidFill>
            <a:ln w="9525">
              <a:noFill/>
            </a:ln>
          </p:spPr>
          <p:txBody>
            <a:bodyPr/>
            <a:p>
              <a:endParaRPr lang="zh-CN" altLang="en-US"/>
            </a:p>
          </p:txBody>
        </p:sp>
        <p:sp>
          <p:nvSpPr>
            <p:cNvPr id="36968" name="Freeform 103"/>
            <p:cNvSpPr/>
            <p:nvPr/>
          </p:nvSpPr>
          <p:spPr>
            <a:xfrm>
              <a:off x="2997" y="1653"/>
              <a:ext cx="77" cy="85"/>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0"/>
                </a:cxn>
              </a:cxnLst>
              <a:pathLst>
                <a:path w="154" h="169">
                  <a:moveTo>
                    <a:pt x="49" y="1"/>
                  </a:moveTo>
                  <a:lnTo>
                    <a:pt x="67" y="5"/>
                  </a:lnTo>
                  <a:lnTo>
                    <a:pt x="83" y="9"/>
                  </a:lnTo>
                  <a:lnTo>
                    <a:pt x="98" y="17"/>
                  </a:lnTo>
                  <a:lnTo>
                    <a:pt x="110" y="27"/>
                  </a:lnTo>
                  <a:lnTo>
                    <a:pt x="122" y="37"/>
                  </a:lnTo>
                  <a:lnTo>
                    <a:pt x="131" y="49"/>
                  </a:lnTo>
                  <a:lnTo>
                    <a:pt x="139" y="60"/>
                  </a:lnTo>
                  <a:lnTo>
                    <a:pt x="145" y="73"/>
                  </a:lnTo>
                  <a:lnTo>
                    <a:pt x="152" y="95"/>
                  </a:lnTo>
                  <a:lnTo>
                    <a:pt x="154" y="115"/>
                  </a:lnTo>
                  <a:lnTo>
                    <a:pt x="152" y="134"/>
                  </a:lnTo>
                  <a:lnTo>
                    <a:pt x="147" y="149"/>
                  </a:lnTo>
                  <a:lnTo>
                    <a:pt x="138" y="160"/>
                  </a:lnTo>
                  <a:lnTo>
                    <a:pt x="126" y="167"/>
                  </a:lnTo>
                  <a:lnTo>
                    <a:pt x="113" y="169"/>
                  </a:lnTo>
                  <a:lnTo>
                    <a:pt x="96" y="167"/>
                  </a:lnTo>
                  <a:lnTo>
                    <a:pt x="88" y="163"/>
                  </a:lnTo>
                  <a:lnTo>
                    <a:pt x="82" y="156"/>
                  </a:lnTo>
                  <a:lnTo>
                    <a:pt x="76" y="149"/>
                  </a:lnTo>
                  <a:lnTo>
                    <a:pt x="71" y="141"/>
                  </a:lnTo>
                  <a:lnTo>
                    <a:pt x="67" y="134"/>
                  </a:lnTo>
                  <a:lnTo>
                    <a:pt x="64" y="127"/>
                  </a:lnTo>
                  <a:lnTo>
                    <a:pt x="62" y="122"/>
                  </a:lnTo>
                  <a:lnTo>
                    <a:pt x="62" y="121"/>
                  </a:lnTo>
                  <a:lnTo>
                    <a:pt x="63" y="121"/>
                  </a:lnTo>
                  <a:lnTo>
                    <a:pt x="65" y="122"/>
                  </a:lnTo>
                  <a:lnTo>
                    <a:pt x="69" y="123"/>
                  </a:lnTo>
                  <a:lnTo>
                    <a:pt x="75" y="125"/>
                  </a:lnTo>
                  <a:lnTo>
                    <a:pt x="79" y="125"/>
                  </a:lnTo>
                  <a:lnTo>
                    <a:pt x="85" y="126"/>
                  </a:lnTo>
                  <a:lnTo>
                    <a:pt x="91" y="126"/>
                  </a:lnTo>
                  <a:lnTo>
                    <a:pt x="96" y="125"/>
                  </a:lnTo>
                  <a:lnTo>
                    <a:pt x="102" y="121"/>
                  </a:lnTo>
                  <a:lnTo>
                    <a:pt x="106" y="116"/>
                  </a:lnTo>
                  <a:lnTo>
                    <a:pt x="107" y="111"/>
                  </a:lnTo>
                  <a:lnTo>
                    <a:pt x="108" y="104"/>
                  </a:lnTo>
                  <a:lnTo>
                    <a:pt x="107" y="96"/>
                  </a:lnTo>
                  <a:lnTo>
                    <a:pt x="105" y="87"/>
                  </a:lnTo>
                  <a:lnTo>
                    <a:pt x="101" y="80"/>
                  </a:lnTo>
                  <a:lnTo>
                    <a:pt x="96" y="72"/>
                  </a:lnTo>
                  <a:lnTo>
                    <a:pt x="90" y="66"/>
                  </a:lnTo>
                  <a:lnTo>
                    <a:pt x="83" y="59"/>
                  </a:lnTo>
                  <a:lnTo>
                    <a:pt x="76" y="54"/>
                  </a:lnTo>
                  <a:lnTo>
                    <a:pt x="68" y="50"/>
                  </a:lnTo>
                  <a:lnTo>
                    <a:pt x="62" y="47"/>
                  </a:lnTo>
                  <a:lnTo>
                    <a:pt x="57" y="46"/>
                  </a:lnTo>
                  <a:lnTo>
                    <a:pt x="52" y="45"/>
                  </a:lnTo>
                  <a:lnTo>
                    <a:pt x="46" y="45"/>
                  </a:lnTo>
                  <a:lnTo>
                    <a:pt x="41" y="45"/>
                  </a:lnTo>
                  <a:lnTo>
                    <a:pt x="37" y="44"/>
                  </a:lnTo>
                  <a:lnTo>
                    <a:pt x="34" y="44"/>
                  </a:lnTo>
                  <a:lnTo>
                    <a:pt x="32" y="44"/>
                  </a:lnTo>
                  <a:lnTo>
                    <a:pt x="19" y="43"/>
                  </a:lnTo>
                  <a:lnTo>
                    <a:pt x="10" y="40"/>
                  </a:lnTo>
                  <a:lnTo>
                    <a:pt x="3" y="36"/>
                  </a:lnTo>
                  <a:lnTo>
                    <a:pt x="0" y="28"/>
                  </a:lnTo>
                  <a:lnTo>
                    <a:pt x="0" y="22"/>
                  </a:lnTo>
                  <a:lnTo>
                    <a:pt x="1" y="16"/>
                  </a:lnTo>
                  <a:lnTo>
                    <a:pt x="3" y="12"/>
                  </a:lnTo>
                  <a:lnTo>
                    <a:pt x="8" y="7"/>
                  </a:lnTo>
                  <a:lnTo>
                    <a:pt x="15" y="4"/>
                  </a:lnTo>
                  <a:lnTo>
                    <a:pt x="24" y="1"/>
                  </a:lnTo>
                  <a:lnTo>
                    <a:pt x="35" y="0"/>
                  </a:lnTo>
                  <a:lnTo>
                    <a:pt x="49" y="1"/>
                  </a:lnTo>
                  <a:close/>
                </a:path>
              </a:pathLst>
            </a:custGeom>
            <a:solidFill>
              <a:srgbClr val="000000">
                <a:alpha val="100000"/>
              </a:srgbClr>
            </a:solidFill>
            <a:ln w="9525">
              <a:noFill/>
            </a:ln>
          </p:spPr>
          <p:txBody>
            <a:bodyPr/>
            <a:p>
              <a:endParaRPr lang="zh-CN" altLang="en-US"/>
            </a:p>
          </p:txBody>
        </p:sp>
        <p:sp>
          <p:nvSpPr>
            <p:cNvPr id="36969" name="Freeform 104"/>
            <p:cNvSpPr/>
            <p:nvPr/>
          </p:nvSpPr>
          <p:spPr>
            <a:xfrm>
              <a:off x="3136" y="1841"/>
              <a:ext cx="36" cy="117"/>
            </a:xfrm>
            <a:custGeom>
              <a:avLst/>
              <a:gdLst/>
              <a:ahLst/>
              <a:cxnLst>
                <a:cxn ang="0">
                  <a:pos x="0" y="0"/>
                </a:cxn>
                <a:cxn ang="0">
                  <a:pos x="0" y="0"/>
                </a:cxn>
                <a:cxn ang="0">
                  <a:pos x="0" y="0"/>
                </a:cxn>
                <a:cxn ang="0">
                  <a:pos x="0" y="0"/>
                </a:cxn>
                <a:cxn ang="0">
                  <a:pos x="0" y="0"/>
                </a:cxn>
                <a:cxn ang="0">
                  <a:pos x="0" y="0"/>
                </a:cxn>
              </a:cxnLst>
              <a:pathLst>
                <a:path w="73" h="235">
                  <a:moveTo>
                    <a:pt x="9" y="121"/>
                  </a:moveTo>
                  <a:lnTo>
                    <a:pt x="9" y="119"/>
                  </a:lnTo>
                  <a:lnTo>
                    <a:pt x="0" y="0"/>
                  </a:lnTo>
                  <a:lnTo>
                    <a:pt x="69" y="134"/>
                  </a:lnTo>
                  <a:lnTo>
                    <a:pt x="73" y="235"/>
                  </a:lnTo>
                  <a:lnTo>
                    <a:pt x="9" y="121"/>
                  </a:lnTo>
                  <a:close/>
                </a:path>
              </a:pathLst>
            </a:custGeom>
            <a:solidFill>
              <a:srgbClr val="7C7C59">
                <a:alpha val="100000"/>
              </a:srgbClr>
            </a:solidFill>
            <a:ln w="9525">
              <a:noFill/>
            </a:ln>
          </p:spPr>
          <p:txBody>
            <a:bodyPr/>
            <a:p>
              <a:endParaRPr lang="zh-CN" altLang="en-US"/>
            </a:p>
          </p:txBody>
        </p:sp>
        <p:sp>
          <p:nvSpPr>
            <p:cNvPr id="36970" name="Freeform 105"/>
            <p:cNvSpPr/>
            <p:nvPr/>
          </p:nvSpPr>
          <p:spPr>
            <a:xfrm>
              <a:off x="3108" y="1840"/>
              <a:ext cx="32" cy="68"/>
            </a:xfrm>
            <a:custGeom>
              <a:avLst/>
              <a:gdLst/>
              <a:ahLst/>
              <a:cxnLst>
                <a:cxn ang="0">
                  <a:pos x="1" y="1"/>
                </a:cxn>
                <a:cxn ang="0">
                  <a:pos x="1" y="1"/>
                </a:cxn>
                <a:cxn ang="0">
                  <a:pos x="0" y="1"/>
                </a:cxn>
                <a:cxn ang="0">
                  <a:pos x="1" y="0"/>
                </a:cxn>
                <a:cxn ang="0">
                  <a:pos x="1" y="1"/>
                </a:cxn>
                <a:cxn ang="0">
                  <a:pos x="1" y="1"/>
                </a:cxn>
                <a:cxn ang="0">
                  <a:pos x="1" y="1"/>
                </a:cxn>
              </a:cxnLst>
              <a:pathLst>
                <a:path w="64" h="136">
                  <a:moveTo>
                    <a:pt x="62" y="122"/>
                  </a:moveTo>
                  <a:lnTo>
                    <a:pt x="1" y="136"/>
                  </a:lnTo>
                  <a:lnTo>
                    <a:pt x="0" y="15"/>
                  </a:lnTo>
                  <a:lnTo>
                    <a:pt x="53" y="0"/>
                  </a:lnTo>
                  <a:lnTo>
                    <a:pt x="55" y="3"/>
                  </a:lnTo>
                  <a:lnTo>
                    <a:pt x="64" y="122"/>
                  </a:lnTo>
                  <a:lnTo>
                    <a:pt x="62" y="122"/>
                  </a:lnTo>
                  <a:close/>
                </a:path>
              </a:pathLst>
            </a:custGeom>
            <a:solidFill>
              <a:srgbClr val="515121">
                <a:alpha val="100000"/>
              </a:srgbClr>
            </a:solidFill>
            <a:ln w="9525">
              <a:noFill/>
            </a:ln>
          </p:spPr>
          <p:txBody>
            <a:bodyPr/>
            <a:p>
              <a:endParaRPr lang="zh-CN" altLang="en-US"/>
            </a:p>
          </p:txBody>
        </p:sp>
        <p:sp>
          <p:nvSpPr>
            <p:cNvPr id="36971" name="Freeform 106"/>
            <p:cNvSpPr/>
            <p:nvPr/>
          </p:nvSpPr>
          <p:spPr>
            <a:xfrm>
              <a:off x="3109" y="1901"/>
              <a:ext cx="63" cy="64"/>
            </a:xfrm>
            <a:custGeom>
              <a:avLst/>
              <a:gdLst/>
              <a:ahLst/>
              <a:cxnLst>
                <a:cxn ang="0">
                  <a:pos x="0" y="1"/>
                </a:cxn>
                <a:cxn ang="0">
                  <a:pos x="0" y="1"/>
                </a:cxn>
                <a:cxn ang="0">
                  <a:pos x="0" y="1"/>
                </a:cxn>
                <a:cxn ang="0">
                  <a:pos x="0" y="0"/>
                </a:cxn>
                <a:cxn ang="0">
                  <a:pos x="0" y="1"/>
                </a:cxn>
                <a:cxn ang="0">
                  <a:pos x="0" y="1"/>
                </a:cxn>
                <a:cxn ang="0">
                  <a:pos x="0" y="1"/>
                </a:cxn>
                <a:cxn ang="0">
                  <a:pos x="0" y="1"/>
                </a:cxn>
              </a:cxnLst>
              <a:pathLst>
                <a:path w="127" h="128">
                  <a:moveTo>
                    <a:pt x="73" y="128"/>
                  </a:moveTo>
                  <a:lnTo>
                    <a:pt x="0" y="14"/>
                  </a:lnTo>
                  <a:lnTo>
                    <a:pt x="61" y="0"/>
                  </a:lnTo>
                  <a:lnTo>
                    <a:pt x="63" y="2"/>
                  </a:lnTo>
                  <a:lnTo>
                    <a:pt x="127" y="116"/>
                  </a:lnTo>
                  <a:lnTo>
                    <a:pt x="127" y="117"/>
                  </a:lnTo>
                  <a:lnTo>
                    <a:pt x="73" y="128"/>
                  </a:lnTo>
                  <a:close/>
                </a:path>
              </a:pathLst>
            </a:custGeom>
            <a:solidFill>
              <a:srgbClr val="515121">
                <a:alpha val="100000"/>
              </a:srgbClr>
            </a:solidFill>
            <a:ln w="9525">
              <a:noFill/>
            </a:ln>
          </p:spPr>
          <p:txBody>
            <a:bodyPr/>
            <a:p>
              <a:endParaRPr lang="zh-CN" altLang="en-US"/>
            </a:p>
          </p:txBody>
        </p:sp>
        <p:sp>
          <p:nvSpPr>
            <p:cNvPr id="36972" name="Freeform 107"/>
            <p:cNvSpPr/>
            <p:nvPr/>
          </p:nvSpPr>
          <p:spPr>
            <a:xfrm>
              <a:off x="3045" y="1745"/>
              <a:ext cx="7" cy="6"/>
            </a:xfrm>
            <a:custGeom>
              <a:avLst/>
              <a:gdLst/>
              <a:ahLst/>
              <a:cxnLst>
                <a:cxn ang="0">
                  <a:pos x="1" y="0"/>
                </a:cxn>
                <a:cxn ang="0">
                  <a:pos x="1" y="0"/>
                </a:cxn>
                <a:cxn ang="0">
                  <a:pos x="1" y="0"/>
                </a:cxn>
                <a:cxn ang="0">
                  <a:pos x="1"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14" h="13">
                  <a:moveTo>
                    <a:pt x="7" y="13"/>
                  </a:moveTo>
                  <a:lnTo>
                    <a:pt x="5" y="13"/>
                  </a:lnTo>
                  <a:lnTo>
                    <a:pt x="3" y="12"/>
                  </a:lnTo>
                  <a:lnTo>
                    <a:pt x="1" y="11"/>
                  </a:lnTo>
                  <a:lnTo>
                    <a:pt x="0" y="8"/>
                  </a:lnTo>
                  <a:lnTo>
                    <a:pt x="1" y="6"/>
                  </a:lnTo>
                  <a:lnTo>
                    <a:pt x="3" y="4"/>
                  </a:lnTo>
                  <a:lnTo>
                    <a:pt x="5" y="1"/>
                  </a:lnTo>
                  <a:lnTo>
                    <a:pt x="7" y="0"/>
                  </a:lnTo>
                  <a:lnTo>
                    <a:pt x="10" y="0"/>
                  </a:lnTo>
                  <a:lnTo>
                    <a:pt x="12" y="0"/>
                  </a:lnTo>
                  <a:lnTo>
                    <a:pt x="13" y="3"/>
                  </a:lnTo>
                  <a:lnTo>
                    <a:pt x="14" y="5"/>
                  </a:lnTo>
                  <a:lnTo>
                    <a:pt x="13" y="7"/>
                  </a:lnTo>
                  <a:lnTo>
                    <a:pt x="12" y="10"/>
                  </a:lnTo>
                  <a:lnTo>
                    <a:pt x="10" y="12"/>
                  </a:lnTo>
                  <a:lnTo>
                    <a:pt x="7" y="13"/>
                  </a:lnTo>
                  <a:close/>
                </a:path>
              </a:pathLst>
            </a:custGeom>
            <a:solidFill>
              <a:srgbClr val="FF3300">
                <a:alpha val="100000"/>
              </a:srgbClr>
            </a:solidFill>
            <a:ln w="9525">
              <a:noFill/>
            </a:ln>
          </p:spPr>
          <p:txBody>
            <a:bodyPr/>
            <a:p>
              <a:endParaRPr lang="zh-CN" altLang="en-US"/>
            </a:p>
          </p:txBody>
        </p:sp>
        <p:sp>
          <p:nvSpPr>
            <p:cNvPr id="36973" name="Freeform 108"/>
            <p:cNvSpPr/>
            <p:nvPr/>
          </p:nvSpPr>
          <p:spPr>
            <a:xfrm>
              <a:off x="3037" y="1761"/>
              <a:ext cx="7" cy="6"/>
            </a:xfrm>
            <a:custGeom>
              <a:avLst/>
              <a:gdLst/>
              <a:ahLst/>
              <a:cxnLst>
                <a:cxn ang="0">
                  <a:pos x="1" y="1"/>
                </a:cxn>
                <a:cxn ang="0">
                  <a:pos x="1" y="1"/>
                </a:cxn>
                <a:cxn ang="0">
                  <a:pos x="1" y="1"/>
                </a:cxn>
                <a:cxn ang="0">
                  <a:pos x="1" y="1"/>
                </a:cxn>
                <a:cxn ang="0">
                  <a:pos x="0"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Lst>
              <a:pathLst>
                <a:path w="14" h="12">
                  <a:moveTo>
                    <a:pt x="7" y="12"/>
                  </a:moveTo>
                  <a:lnTo>
                    <a:pt x="5" y="12"/>
                  </a:lnTo>
                  <a:lnTo>
                    <a:pt x="3" y="11"/>
                  </a:lnTo>
                  <a:lnTo>
                    <a:pt x="1" y="10"/>
                  </a:lnTo>
                  <a:lnTo>
                    <a:pt x="0" y="8"/>
                  </a:lnTo>
                  <a:lnTo>
                    <a:pt x="1" y="5"/>
                  </a:lnTo>
                  <a:lnTo>
                    <a:pt x="3" y="3"/>
                  </a:lnTo>
                  <a:lnTo>
                    <a:pt x="5" y="1"/>
                  </a:lnTo>
                  <a:lnTo>
                    <a:pt x="7" y="0"/>
                  </a:lnTo>
                  <a:lnTo>
                    <a:pt x="9" y="0"/>
                  </a:lnTo>
                  <a:lnTo>
                    <a:pt x="12" y="0"/>
                  </a:lnTo>
                  <a:lnTo>
                    <a:pt x="13" y="2"/>
                  </a:lnTo>
                  <a:lnTo>
                    <a:pt x="14" y="4"/>
                  </a:lnTo>
                  <a:lnTo>
                    <a:pt x="13" y="6"/>
                  </a:lnTo>
                  <a:lnTo>
                    <a:pt x="12" y="10"/>
                  </a:lnTo>
                  <a:lnTo>
                    <a:pt x="9" y="11"/>
                  </a:lnTo>
                  <a:lnTo>
                    <a:pt x="7" y="12"/>
                  </a:lnTo>
                  <a:close/>
                </a:path>
              </a:pathLst>
            </a:custGeom>
            <a:solidFill>
              <a:srgbClr val="FF3300">
                <a:alpha val="100000"/>
              </a:srgbClr>
            </a:solidFill>
            <a:ln w="9525">
              <a:noFill/>
            </a:ln>
          </p:spPr>
          <p:txBody>
            <a:bodyPr/>
            <a:p>
              <a:endParaRPr lang="zh-CN" altLang="en-US"/>
            </a:p>
          </p:txBody>
        </p:sp>
        <p:sp>
          <p:nvSpPr>
            <p:cNvPr id="36974" name="Freeform 109"/>
            <p:cNvSpPr/>
            <p:nvPr/>
          </p:nvSpPr>
          <p:spPr>
            <a:xfrm>
              <a:off x="3031" y="1780"/>
              <a:ext cx="7" cy="7"/>
            </a:xfrm>
            <a:custGeom>
              <a:avLst/>
              <a:gdLst/>
              <a:ahLst/>
              <a:cxnLst>
                <a:cxn ang="0">
                  <a:pos x="1" y="1"/>
                </a:cxn>
                <a:cxn ang="0">
                  <a:pos x="1" y="1"/>
                </a:cxn>
                <a:cxn ang="0">
                  <a:pos x="1" y="1"/>
                </a:cxn>
                <a:cxn ang="0">
                  <a:pos x="1" y="1"/>
                </a:cxn>
                <a:cxn ang="0">
                  <a:pos x="0" y="1"/>
                </a:cxn>
                <a:cxn ang="0">
                  <a:pos x="1" y="1"/>
                </a:cxn>
                <a:cxn ang="0">
                  <a:pos x="1" y="1"/>
                </a:cxn>
                <a:cxn ang="0">
                  <a:pos x="1" y="1"/>
                </a:cxn>
                <a:cxn ang="0">
                  <a:pos x="1" y="0"/>
                </a:cxn>
                <a:cxn ang="0">
                  <a:pos x="1" y="0"/>
                </a:cxn>
                <a:cxn ang="0">
                  <a:pos x="1" y="0"/>
                </a:cxn>
                <a:cxn ang="0">
                  <a:pos x="1" y="1"/>
                </a:cxn>
                <a:cxn ang="0">
                  <a:pos x="1" y="1"/>
                </a:cxn>
                <a:cxn ang="0">
                  <a:pos x="1" y="1"/>
                </a:cxn>
                <a:cxn ang="0">
                  <a:pos x="1" y="1"/>
                </a:cxn>
                <a:cxn ang="0">
                  <a:pos x="1" y="1"/>
                </a:cxn>
                <a:cxn ang="0">
                  <a:pos x="1" y="1"/>
                </a:cxn>
              </a:cxnLst>
              <a:pathLst>
                <a:path w="14" h="14">
                  <a:moveTo>
                    <a:pt x="7" y="14"/>
                  </a:moveTo>
                  <a:lnTo>
                    <a:pt x="4" y="14"/>
                  </a:lnTo>
                  <a:lnTo>
                    <a:pt x="2" y="12"/>
                  </a:lnTo>
                  <a:lnTo>
                    <a:pt x="1" y="10"/>
                  </a:lnTo>
                  <a:lnTo>
                    <a:pt x="0" y="8"/>
                  </a:lnTo>
                  <a:lnTo>
                    <a:pt x="1" y="5"/>
                  </a:lnTo>
                  <a:lnTo>
                    <a:pt x="2" y="3"/>
                  </a:lnTo>
                  <a:lnTo>
                    <a:pt x="4" y="1"/>
                  </a:lnTo>
                  <a:lnTo>
                    <a:pt x="7" y="0"/>
                  </a:lnTo>
                  <a:lnTo>
                    <a:pt x="9" y="0"/>
                  </a:lnTo>
                  <a:lnTo>
                    <a:pt x="11" y="0"/>
                  </a:lnTo>
                  <a:lnTo>
                    <a:pt x="12" y="2"/>
                  </a:lnTo>
                  <a:lnTo>
                    <a:pt x="14" y="4"/>
                  </a:lnTo>
                  <a:lnTo>
                    <a:pt x="12" y="7"/>
                  </a:lnTo>
                  <a:lnTo>
                    <a:pt x="11" y="10"/>
                  </a:lnTo>
                  <a:lnTo>
                    <a:pt x="9" y="12"/>
                  </a:lnTo>
                  <a:lnTo>
                    <a:pt x="7" y="14"/>
                  </a:lnTo>
                  <a:close/>
                </a:path>
              </a:pathLst>
            </a:custGeom>
            <a:solidFill>
              <a:srgbClr val="FF3300">
                <a:alpha val="100000"/>
              </a:srgbClr>
            </a:solidFill>
            <a:ln w="9525">
              <a:noFill/>
            </a:ln>
          </p:spPr>
          <p:txBody>
            <a:bodyPr/>
            <a:p>
              <a:endParaRPr lang="zh-CN" altLang="en-US"/>
            </a:p>
          </p:txBody>
        </p:sp>
        <p:sp>
          <p:nvSpPr>
            <p:cNvPr id="36975" name="Freeform 110"/>
            <p:cNvSpPr/>
            <p:nvPr/>
          </p:nvSpPr>
          <p:spPr>
            <a:xfrm>
              <a:off x="3020" y="1795"/>
              <a:ext cx="7" cy="7"/>
            </a:xfrm>
            <a:custGeom>
              <a:avLst/>
              <a:gdLst/>
              <a:ahLst/>
              <a:cxnLst>
                <a:cxn ang="0">
                  <a:pos x="1" y="1"/>
                </a:cxn>
                <a:cxn ang="0">
                  <a:pos x="1" y="1"/>
                </a:cxn>
                <a:cxn ang="0">
                  <a:pos x="1" y="1"/>
                </a:cxn>
                <a:cxn ang="0">
                  <a:pos x="1" y="1"/>
                </a:cxn>
                <a:cxn ang="0">
                  <a:pos x="0" y="1"/>
                </a:cxn>
                <a:cxn ang="0">
                  <a:pos x="1" y="1"/>
                </a:cxn>
                <a:cxn ang="0">
                  <a:pos x="1" y="1"/>
                </a:cxn>
                <a:cxn ang="0">
                  <a:pos x="1" y="1"/>
                </a:cxn>
                <a:cxn ang="0">
                  <a:pos x="1" y="0"/>
                </a:cxn>
                <a:cxn ang="0">
                  <a:pos x="1" y="0"/>
                </a:cxn>
                <a:cxn ang="0">
                  <a:pos x="1" y="1"/>
                </a:cxn>
                <a:cxn ang="0">
                  <a:pos x="1" y="1"/>
                </a:cxn>
                <a:cxn ang="0">
                  <a:pos x="1" y="1"/>
                </a:cxn>
                <a:cxn ang="0">
                  <a:pos x="1" y="1"/>
                </a:cxn>
                <a:cxn ang="0">
                  <a:pos x="1" y="1"/>
                </a:cxn>
                <a:cxn ang="0">
                  <a:pos x="1" y="1"/>
                </a:cxn>
                <a:cxn ang="0">
                  <a:pos x="1" y="1"/>
                </a:cxn>
              </a:cxnLst>
              <a:pathLst>
                <a:path w="14" h="13">
                  <a:moveTo>
                    <a:pt x="7" y="13"/>
                  </a:moveTo>
                  <a:lnTo>
                    <a:pt x="5" y="13"/>
                  </a:lnTo>
                  <a:lnTo>
                    <a:pt x="2" y="12"/>
                  </a:lnTo>
                  <a:lnTo>
                    <a:pt x="1" y="11"/>
                  </a:lnTo>
                  <a:lnTo>
                    <a:pt x="0" y="9"/>
                  </a:lnTo>
                  <a:lnTo>
                    <a:pt x="1" y="5"/>
                  </a:lnTo>
                  <a:lnTo>
                    <a:pt x="2" y="3"/>
                  </a:lnTo>
                  <a:lnTo>
                    <a:pt x="5" y="1"/>
                  </a:lnTo>
                  <a:lnTo>
                    <a:pt x="7" y="0"/>
                  </a:lnTo>
                  <a:lnTo>
                    <a:pt x="9" y="0"/>
                  </a:lnTo>
                  <a:lnTo>
                    <a:pt x="11" y="1"/>
                  </a:lnTo>
                  <a:lnTo>
                    <a:pt x="13" y="3"/>
                  </a:lnTo>
                  <a:lnTo>
                    <a:pt x="14" y="5"/>
                  </a:lnTo>
                  <a:lnTo>
                    <a:pt x="13" y="8"/>
                  </a:lnTo>
                  <a:lnTo>
                    <a:pt x="11" y="10"/>
                  </a:lnTo>
                  <a:lnTo>
                    <a:pt x="9" y="12"/>
                  </a:lnTo>
                  <a:lnTo>
                    <a:pt x="7" y="13"/>
                  </a:lnTo>
                  <a:close/>
                </a:path>
              </a:pathLst>
            </a:custGeom>
            <a:solidFill>
              <a:srgbClr val="FF3300">
                <a:alpha val="100000"/>
              </a:srgbClr>
            </a:solidFill>
            <a:ln w="9525">
              <a:noFill/>
            </a:ln>
          </p:spPr>
          <p:txBody>
            <a:bodyPr/>
            <a:p>
              <a:endParaRPr lang="zh-CN" altLang="en-US"/>
            </a:p>
          </p:txBody>
        </p:sp>
        <p:sp>
          <p:nvSpPr>
            <p:cNvPr id="36976" name="Freeform 111"/>
            <p:cNvSpPr/>
            <p:nvPr/>
          </p:nvSpPr>
          <p:spPr>
            <a:xfrm>
              <a:off x="3004" y="1790"/>
              <a:ext cx="7" cy="6"/>
            </a:xfrm>
            <a:custGeom>
              <a:avLst/>
              <a:gdLst/>
              <a:ahLst/>
              <a:cxnLst>
                <a:cxn ang="0">
                  <a:pos x="1" y="0"/>
                </a:cxn>
                <a:cxn ang="0">
                  <a:pos x="1" y="0"/>
                </a:cxn>
                <a:cxn ang="0">
                  <a:pos x="1" y="0"/>
                </a:cxn>
                <a:cxn ang="0">
                  <a:pos x="0" y="0"/>
                </a:cxn>
                <a:cxn ang="0">
                  <a:pos x="0" y="0"/>
                </a:cxn>
                <a:cxn ang="0">
                  <a:pos x="0"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14" h="13">
                  <a:moveTo>
                    <a:pt x="7" y="13"/>
                  </a:moveTo>
                  <a:lnTo>
                    <a:pt x="3" y="13"/>
                  </a:lnTo>
                  <a:lnTo>
                    <a:pt x="2" y="12"/>
                  </a:lnTo>
                  <a:lnTo>
                    <a:pt x="0" y="10"/>
                  </a:lnTo>
                  <a:lnTo>
                    <a:pt x="0" y="8"/>
                  </a:lnTo>
                  <a:lnTo>
                    <a:pt x="0" y="6"/>
                  </a:lnTo>
                  <a:lnTo>
                    <a:pt x="2" y="4"/>
                  </a:lnTo>
                  <a:lnTo>
                    <a:pt x="3" y="1"/>
                  </a:lnTo>
                  <a:lnTo>
                    <a:pt x="7" y="0"/>
                  </a:lnTo>
                  <a:lnTo>
                    <a:pt x="9" y="0"/>
                  </a:lnTo>
                  <a:lnTo>
                    <a:pt x="11" y="0"/>
                  </a:lnTo>
                  <a:lnTo>
                    <a:pt x="12" y="2"/>
                  </a:lnTo>
                  <a:lnTo>
                    <a:pt x="14" y="5"/>
                  </a:lnTo>
                  <a:lnTo>
                    <a:pt x="12" y="7"/>
                  </a:lnTo>
                  <a:lnTo>
                    <a:pt x="11" y="10"/>
                  </a:lnTo>
                  <a:lnTo>
                    <a:pt x="9" y="12"/>
                  </a:lnTo>
                  <a:lnTo>
                    <a:pt x="7" y="13"/>
                  </a:lnTo>
                  <a:close/>
                </a:path>
              </a:pathLst>
            </a:custGeom>
            <a:solidFill>
              <a:srgbClr val="FF3300">
                <a:alpha val="100000"/>
              </a:srgbClr>
            </a:solidFill>
            <a:ln w="9525">
              <a:noFill/>
            </a:ln>
          </p:spPr>
          <p:txBody>
            <a:bodyPr/>
            <a:p>
              <a:endParaRPr lang="zh-CN" altLang="en-US"/>
            </a:p>
          </p:txBody>
        </p:sp>
        <p:sp>
          <p:nvSpPr>
            <p:cNvPr id="36977" name="Freeform 112"/>
            <p:cNvSpPr/>
            <p:nvPr/>
          </p:nvSpPr>
          <p:spPr>
            <a:xfrm>
              <a:off x="3004" y="1773"/>
              <a:ext cx="7" cy="7"/>
            </a:xfrm>
            <a:custGeom>
              <a:avLst/>
              <a:gdLst/>
              <a:ahLst/>
              <a:cxnLst>
                <a:cxn ang="0">
                  <a:pos x="1" y="1"/>
                </a:cxn>
                <a:cxn ang="0">
                  <a:pos x="1" y="1"/>
                </a:cxn>
                <a:cxn ang="0">
                  <a:pos x="1" y="1"/>
                </a:cxn>
                <a:cxn ang="0">
                  <a:pos x="0" y="1"/>
                </a:cxn>
                <a:cxn ang="0">
                  <a:pos x="0" y="1"/>
                </a:cxn>
                <a:cxn ang="0">
                  <a:pos x="0" y="1"/>
                </a:cxn>
                <a:cxn ang="0">
                  <a:pos x="1" y="1"/>
                </a:cxn>
                <a:cxn ang="0">
                  <a:pos x="1" y="1"/>
                </a:cxn>
                <a:cxn ang="0">
                  <a:pos x="1" y="0"/>
                </a:cxn>
                <a:cxn ang="0">
                  <a:pos x="1" y="0"/>
                </a:cxn>
                <a:cxn ang="0">
                  <a:pos x="1" y="1"/>
                </a:cxn>
                <a:cxn ang="0">
                  <a:pos x="1" y="1"/>
                </a:cxn>
                <a:cxn ang="0">
                  <a:pos x="1" y="1"/>
                </a:cxn>
                <a:cxn ang="0">
                  <a:pos x="1" y="1"/>
                </a:cxn>
                <a:cxn ang="0">
                  <a:pos x="1" y="1"/>
                </a:cxn>
                <a:cxn ang="0">
                  <a:pos x="1" y="1"/>
                </a:cxn>
                <a:cxn ang="0">
                  <a:pos x="1" y="1"/>
                </a:cxn>
              </a:cxnLst>
              <a:pathLst>
                <a:path w="12" h="14">
                  <a:moveTo>
                    <a:pt x="7" y="14"/>
                  </a:moveTo>
                  <a:lnTo>
                    <a:pt x="3" y="14"/>
                  </a:lnTo>
                  <a:lnTo>
                    <a:pt x="2" y="13"/>
                  </a:lnTo>
                  <a:lnTo>
                    <a:pt x="0" y="11"/>
                  </a:lnTo>
                  <a:lnTo>
                    <a:pt x="0" y="9"/>
                  </a:lnTo>
                  <a:lnTo>
                    <a:pt x="0" y="7"/>
                  </a:lnTo>
                  <a:lnTo>
                    <a:pt x="2" y="3"/>
                  </a:lnTo>
                  <a:lnTo>
                    <a:pt x="3" y="1"/>
                  </a:lnTo>
                  <a:lnTo>
                    <a:pt x="7" y="0"/>
                  </a:lnTo>
                  <a:lnTo>
                    <a:pt x="9" y="0"/>
                  </a:lnTo>
                  <a:lnTo>
                    <a:pt x="11" y="1"/>
                  </a:lnTo>
                  <a:lnTo>
                    <a:pt x="12" y="3"/>
                  </a:lnTo>
                  <a:lnTo>
                    <a:pt x="12" y="6"/>
                  </a:lnTo>
                  <a:lnTo>
                    <a:pt x="12" y="8"/>
                  </a:lnTo>
                  <a:lnTo>
                    <a:pt x="11" y="10"/>
                  </a:lnTo>
                  <a:lnTo>
                    <a:pt x="9" y="13"/>
                  </a:lnTo>
                  <a:lnTo>
                    <a:pt x="7" y="14"/>
                  </a:lnTo>
                  <a:close/>
                </a:path>
              </a:pathLst>
            </a:custGeom>
            <a:solidFill>
              <a:srgbClr val="FF3300">
                <a:alpha val="100000"/>
              </a:srgbClr>
            </a:solidFill>
            <a:ln w="9525">
              <a:noFill/>
            </a:ln>
          </p:spPr>
          <p:txBody>
            <a:bodyPr/>
            <a:p>
              <a:endParaRPr lang="zh-CN" altLang="en-US"/>
            </a:p>
          </p:txBody>
        </p:sp>
        <p:sp>
          <p:nvSpPr>
            <p:cNvPr id="36978" name="Freeform 113"/>
            <p:cNvSpPr/>
            <p:nvPr/>
          </p:nvSpPr>
          <p:spPr>
            <a:xfrm>
              <a:off x="3010" y="1759"/>
              <a:ext cx="6" cy="6"/>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14" h="13">
                  <a:moveTo>
                    <a:pt x="7" y="13"/>
                  </a:moveTo>
                  <a:lnTo>
                    <a:pt x="4" y="13"/>
                  </a:lnTo>
                  <a:lnTo>
                    <a:pt x="2" y="12"/>
                  </a:lnTo>
                  <a:lnTo>
                    <a:pt x="0" y="10"/>
                  </a:lnTo>
                  <a:lnTo>
                    <a:pt x="0" y="8"/>
                  </a:lnTo>
                  <a:lnTo>
                    <a:pt x="0" y="6"/>
                  </a:lnTo>
                  <a:lnTo>
                    <a:pt x="2" y="4"/>
                  </a:lnTo>
                  <a:lnTo>
                    <a:pt x="4" y="1"/>
                  </a:lnTo>
                  <a:lnTo>
                    <a:pt x="7" y="0"/>
                  </a:lnTo>
                  <a:lnTo>
                    <a:pt x="9" y="0"/>
                  </a:lnTo>
                  <a:lnTo>
                    <a:pt x="12" y="0"/>
                  </a:lnTo>
                  <a:lnTo>
                    <a:pt x="13" y="2"/>
                  </a:lnTo>
                  <a:lnTo>
                    <a:pt x="14" y="5"/>
                  </a:lnTo>
                  <a:lnTo>
                    <a:pt x="13" y="7"/>
                  </a:lnTo>
                  <a:lnTo>
                    <a:pt x="12" y="10"/>
                  </a:lnTo>
                  <a:lnTo>
                    <a:pt x="9" y="12"/>
                  </a:lnTo>
                  <a:lnTo>
                    <a:pt x="7" y="13"/>
                  </a:lnTo>
                  <a:close/>
                </a:path>
              </a:pathLst>
            </a:custGeom>
            <a:solidFill>
              <a:srgbClr val="FF3300">
                <a:alpha val="100000"/>
              </a:srgbClr>
            </a:solidFill>
            <a:ln w="9525">
              <a:noFill/>
            </a:ln>
          </p:spPr>
          <p:txBody>
            <a:bodyPr/>
            <a:p>
              <a:endParaRPr lang="zh-CN" altLang="en-US"/>
            </a:p>
          </p:txBody>
        </p:sp>
        <p:sp>
          <p:nvSpPr>
            <p:cNvPr id="36979" name="Freeform 114"/>
            <p:cNvSpPr/>
            <p:nvPr/>
          </p:nvSpPr>
          <p:spPr>
            <a:xfrm>
              <a:off x="3018" y="1744"/>
              <a:ext cx="7" cy="7"/>
            </a:xfrm>
            <a:custGeom>
              <a:avLst/>
              <a:gdLst/>
              <a:ahLst/>
              <a:cxnLst>
                <a:cxn ang="0">
                  <a:pos x="1" y="1"/>
                </a:cxn>
                <a:cxn ang="0">
                  <a:pos x="1" y="1"/>
                </a:cxn>
                <a:cxn ang="0">
                  <a:pos x="1" y="1"/>
                </a:cxn>
                <a:cxn ang="0">
                  <a:pos x="0" y="1"/>
                </a:cxn>
                <a:cxn ang="0">
                  <a:pos x="0" y="1"/>
                </a:cxn>
                <a:cxn ang="0">
                  <a:pos x="0" y="1"/>
                </a:cxn>
                <a:cxn ang="0">
                  <a:pos x="1" y="1"/>
                </a:cxn>
                <a:cxn ang="0">
                  <a:pos x="1" y="1"/>
                </a:cxn>
                <a:cxn ang="0">
                  <a:pos x="1" y="0"/>
                </a:cxn>
                <a:cxn ang="0">
                  <a:pos x="1" y="0"/>
                </a:cxn>
                <a:cxn ang="0">
                  <a:pos x="1" y="1"/>
                </a:cxn>
                <a:cxn ang="0">
                  <a:pos x="1" y="1"/>
                </a:cxn>
                <a:cxn ang="0">
                  <a:pos x="1" y="1"/>
                </a:cxn>
                <a:cxn ang="0">
                  <a:pos x="1" y="1"/>
                </a:cxn>
                <a:cxn ang="0">
                  <a:pos x="1" y="1"/>
                </a:cxn>
                <a:cxn ang="0">
                  <a:pos x="1" y="1"/>
                </a:cxn>
                <a:cxn ang="0">
                  <a:pos x="1" y="1"/>
                </a:cxn>
              </a:cxnLst>
              <a:pathLst>
                <a:path w="14" h="14">
                  <a:moveTo>
                    <a:pt x="7" y="14"/>
                  </a:moveTo>
                  <a:lnTo>
                    <a:pt x="4" y="14"/>
                  </a:lnTo>
                  <a:lnTo>
                    <a:pt x="3" y="13"/>
                  </a:lnTo>
                  <a:lnTo>
                    <a:pt x="0" y="12"/>
                  </a:lnTo>
                  <a:lnTo>
                    <a:pt x="0" y="9"/>
                  </a:lnTo>
                  <a:lnTo>
                    <a:pt x="0" y="6"/>
                  </a:lnTo>
                  <a:lnTo>
                    <a:pt x="3" y="4"/>
                  </a:lnTo>
                  <a:lnTo>
                    <a:pt x="4" y="1"/>
                  </a:lnTo>
                  <a:lnTo>
                    <a:pt x="7" y="0"/>
                  </a:lnTo>
                  <a:lnTo>
                    <a:pt x="9" y="0"/>
                  </a:lnTo>
                  <a:lnTo>
                    <a:pt x="12" y="1"/>
                  </a:lnTo>
                  <a:lnTo>
                    <a:pt x="13" y="2"/>
                  </a:lnTo>
                  <a:lnTo>
                    <a:pt x="14" y="6"/>
                  </a:lnTo>
                  <a:lnTo>
                    <a:pt x="13" y="8"/>
                  </a:lnTo>
                  <a:lnTo>
                    <a:pt x="12" y="11"/>
                  </a:lnTo>
                  <a:lnTo>
                    <a:pt x="9" y="13"/>
                  </a:lnTo>
                  <a:lnTo>
                    <a:pt x="7" y="14"/>
                  </a:lnTo>
                  <a:close/>
                </a:path>
              </a:pathLst>
            </a:custGeom>
            <a:solidFill>
              <a:srgbClr val="FF3300">
                <a:alpha val="100000"/>
              </a:srgbClr>
            </a:solidFill>
            <a:ln w="9525">
              <a:noFill/>
            </a:ln>
          </p:spPr>
          <p:txBody>
            <a:bodyPr/>
            <a:p>
              <a:endParaRPr lang="zh-CN" altLang="en-US"/>
            </a:p>
          </p:txBody>
        </p:sp>
        <p:sp>
          <p:nvSpPr>
            <p:cNvPr id="36980" name="Freeform 115"/>
            <p:cNvSpPr/>
            <p:nvPr/>
          </p:nvSpPr>
          <p:spPr>
            <a:xfrm>
              <a:off x="3004" y="1969"/>
              <a:ext cx="47" cy="102"/>
            </a:xfrm>
            <a:custGeom>
              <a:avLst/>
              <a:gdLst/>
              <a:ahLst/>
              <a:cxnLst>
                <a:cxn ang="0">
                  <a:pos x="1" y="1"/>
                </a:cxn>
                <a:cxn ang="0">
                  <a:pos x="1" y="1"/>
                </a:cxn>
                <a:cxn ang="0">
                  <a:pos x="1" y="0"/>
                </a:cxn>
                <a:cxn ang="0">
                  <a:pos x="0" y="1"/>
                </a:cxn>
                <a:cxn ang="0">
                  <a:pos x="1" y="1"/>
                </a:cxn>
                <a:cxn ang="0">
                  <a:pos x="1" y="1"/>
                </a:cxn>
                <a:cxn ang="0">
                  <a:pos x="1" y="1"/>
                </a:cxn>
                <a:cxn ang="0">
                  <a:pos x="1" y="1"/>
                </a:cxn>
                <a:cxn ang="0">
                  <a:pos x="1" y="1"/>
                </a:cxn>
                <a:cxn ang="0">
                  <a:pos x="1" y="1"/>
                </a:cxn>
                <a:cxn ang="0">
                  <a:pos x="1" y="1"/>
                </a:cxn>
                <a:cxn ang="0">
                  <a:pos x="1" y="1"/>
                </a:cxn>
              </a:cxnLst>
              <a:pathLst>
                <a:path w="93" h="203">
                  <a:moveTo>
                    <a:pt x="87" y="203"/>
                  </a:moveTo>
                  <a:lnTo>
                    <a:pt x="93" y="137"/>
                  </a:lnTo>
                  <a:lnTo>
                    <a:pt x="9" y="0"/>
                  </a:lnTo>
                  <a:lnTo>
                    <a:pt x="0" y="155"/>
                  </a:lnTo>
                  <a:lnTo>
                    <a:pt x="16" y="158"/>
                  </a:lnTo>
                  <a:lnTo>
                    <a:pt x="30" y="162"/>
                  </a:lnTo>
                  <a:lnTo>
                    <a:pt x="41" y="166"/>
                  </a:lnTo>
                  <a:lnTo>
                    <a:pt x="52" y="172"/>
                  </a:lnTo>
                  <a:lnTo>
                    <a:pt x="61" y="179"/>
                  </a:lnTo>
                  <a:lnTo>
                    <a:pt x="70" y="186"/>
                  </a:lnTo>
                  <a:lnTo>
                    <a:pt x="78" y="194"/>
                  </a:lnTo>
                  <a:lnTo>
                    <a:pt x="87" y="203"/>
                  </a:lnTo>
                  <a:close/>
                </a:path>
              </a:pathLst>
            </a:custGeom>
            <a:solidFill>
              <a:srgbClr val="AFFFCC">
                <a:alpha val="100000"/>
              </a:srgbClr>
            </a:solidFill>
            <a:ln w="9525">
              <a:noFill/>
            </a:ln>
          </p:spPr>
          <p:txBody>
            <a:bodyPr/>
            <a:p>
              <a:endParaRPr lang="zh-CN" altLang="en-US"/>
            </a:p>
          </p:txBody>
        </p:sp>
        <p:sp>
          <p:nvSpPr>
            <p:cNvPr id="36981" name="Freeform 116"/>
            <p:cNvSpPr/>
            <p:nvPr/>
          </p:nvSpPr>
          <p:spPr>
            <a:xfrm>
              <a:off x="2838" y="2406"/>
              <a:ext cx="101" cy="124"/>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203" h="249">
                  <a:moveTo>
                    <a:pt x="0" y="14"/>
                  </a:moveTo>
                  <a:lnTo>
                    <a:pt x="0" y="15"/>
                  </a:lnTo>
                  <a:lnTo>
                    <a:pt x="0" y="18"/>
                  </a:lnTo>
                  <a:lnTo>
                    <a:pt x="0" y="19"/>
                  </a:lnTo>
                  <a:lnTo>
                    <a:pt x="0" y="21"/>
                  </a:lnTo>
                  <a:lnTo>
                    <a:pt x="0" y="23"/>
                  </a:lnTo>
                  <a:lnTo>
                    <a:pt x="1" y="26"/>
                  </a:lnTo>
                  <a:lnTo>
                    <a:pt x="1" y="27"/>
                  </a:lnTo>
                  <a:lnTo>
                    <a:pt x="1" y="29"/>
                  </a:lnTo>
                  <a:lnTo>
                    <a:pt x="1" y="31"/>
                  </a:lnTo>
                  <a:lnTo>
                    <a:pt x="1" y="35"/>
                  </a:lnTo>
                  <a:lnTo>
                    <a:pt x="2" y="43"/>
                  </a:lnTo>
                  <a:lnTo>
                    <a:pt x="3" y="54"/>
                  </a:lnTo>
                  <a:lnTo>
                    <a:pt x="5" y="66"/>
                  </a:lnTo>
                  <a:lnTo>
                    <a:pt x="5" y="67"/>
                  </a:lnTo>
                  <a:lnTo>
                    <a:pt x="5" y="69"/>
                  </a:lnTo>
                  <a:lnTo>
                    <a:pt x="5" y="71"/>
                  </a:lnTo>
                  <a:lnTo>
                    <a:pt x="6" y="72"/>
                  </a:lnTo>
                  <a:lnTo>
                    <a:pt x="7" y="76"/>
                  </a:lnTo>
                  <a:lnTo>
                    <a:pt x="8" y="87"/>
                  </a:lnTo>
                  <a:lnTo>
                    <a:pt x="10" y="98"/>
                  </a:lnTo>
                  <a:lnTo>
                    <a:pt x="14" y="111"/>
                  </a:lnTo>
                  <a:lnTo>
                    <a:pt x="14" y="112"/>
                  </a:lnTo>
                  <a:lnTo>
                    <a:pt x="14" y="114"/>
                  </a:lnTo>
                  <a:lnTo>
                    <a:pt x="14" y="115"/>
                  </a:lnTo>
                  <a:lnTo>
                    <a:pt x="15" y="117"/>
                  </a:lnTo>
                  <a:lnTo>
                    <a:pt x="17" y="122"/>
                  </a:lnTo>
                  <a:lnTo>
                    <a:pt x="21" y="134"/>
                  </a:lnTo>
                  <a:lnTo>
                    <a:pt x="26" y="148"/>
                  </a:lnTo>
                  <a:lnTo>
                    <a:pt x="32" y="160"/>
                  </a:lnTo>
                  <a:lnTo>
                    <a:pt x="34" y="165"/>
                  </a:lnTo>
                  <a:lnTo>
                    <a:pt x="38" y="170"/>
                  </a:lnTo>
                  <a:lnTo>
                    <a:pt x="41" y="174"/>
                  </a:lnTo>
                  <a:lnTo>
                    <a:pt x="45" y="179"/>
                  </a:lnTo>
                  <a:lnTo>
                    <a:pt x="45" y="180"/>
                  </a:lnTo>
                  <a:lnTo>
                    <a:pt x="48" y="185"/>
                  </a:lnTo>
                  <a:lnTo>
                    <a:pt x="52" y="188"/>
                  </a:lnTo>
                  <a:lnTo>
                    <a:pt x="55" y="193"/>
                  </a:lnTo>
                  <a:lnTo>
                    <a:pt x="60" y="197"/>
                  </a:lnTo>
                  <a:lnTo>
                    <a:pt x="61" y="198"/>
                  </a:lnTo>
                  <a:lnTo>
                    <a:pt x="64" y="201"/>
                  </a:lnTo>
                  <a:lnTo>
                    <a:pt x="68" y="204"/>
                  </a:lnTo>
                  <a:lnTo>
                    <a:pt x="74" y="209"/>
                  </a:lnTo>
                  <a:lnTo>
                    <a:pt x="79" y="213"/>
                  </a:lnTo>
                  <a:lnTo>
                    <a:pt x="85" y="217"/>
                  </a:lnTo>
                  <a:lnTo>
                    <a:pt x="91" y="221"/>
                  </a:lnTo>
                  <a:lnTo>
                    <a:pt x="97" y="225"/>
                  </a:lnTo>
                  <a:lnTo>
                    <a:pt x="97" y="226"/>
                  </a:lnTo>
                  <a:lnTo>
                    <a:pt x="98" y="226"/>
                  </a:lnTo>
                  <a:lnTo>
                    <a:pt x="99" y="227"/>
                  </a:lnTo>
                  <a:lnTo>
                    <a:pt x="104" y="228"/>
                  </a:lnTo>
                  <a:lnTo>
                    <a:pt x="108" y="231"/>
                  </a:lnTo>
                  <a:lnTo>
                    <a:pt x="115" y="234"/>
                  </a:lnTo>
                  <a:lnTo>
                    <a:pt x="122" y="236"/>
                  </a:lnTo>
                  <a:lnTo>
                    <a:pt x="129" y="240"/>
                  </a:lnTo>
                  <a:lnTo>
                    <a:pt x="136" y="242"/>
                  </a:lnTo>
                  <a:lnTo>
                    <a:pt x="143" y="244"/>
                  </a:lnTo>
                  <a:lnTo>
                    <a:pt x="150" y="246"/>
                  </a:lnTo>
                  <a:lnTo>
                    <a:pt x="155" y="247"/>
                  </a:lnTo>
                  <a:lnTo>
                    <a:pt x="162" y="248"/>
                  </a:lnTo>
                  <a:lnTo>
                    <a:pt x="169" y="249"/>
                  </a:lnTo>
                  <a:lnTo>
                    <a:pt x="176" y="249"/>
                  </a:lnTo>
                  <a:lnTo>
                    <a:pt x="183" y="249"/>
                  </a:lnTo>
                  <a:lnTo>
                    <a:pt x="190" y="249"/>
                  </a:lnTo>
                  <a:lnTo>
                    <a:pt x="197" y="249"/>
                  </a:lnTo>
                  <a:lnTo>
                    <a:pt x="198" y="249"/>
                  </a:lnTo>
                  <a:lnTo>
                    <a:pt x="200" y="249"/>
                  </a:lnTo>
                  <a:lnTo>
                    <a:pt x="201" y="249"/>
                  </a:lnTo>
                  <a:lnTo>
                    <a:pt x="203" y="249"/>
                  </a:lnTo>
                  <a:lnTo>
                    <a:pt x="197" y="242"/>
                  </a:lnTo>
                  <a:lnTo>
                    <a:pt x="191" y="235"/>
                  </a:lnTo>
                  <a:lnTo>
                    <a:pt x="186" y="228"/>
                  </a:lnTo>
                  <a:lnTo>
                    <a:pt x="182" y="221"/>
                  </a:lnTo>
                  <a:lnTo>
                    <a:pt x="176" y="210"/>
                  </a:lnTo>
                  <a:lnTo>
                    <a:pt x="170" y="197"/>
                  </a:lnTo>
                  <a:lnTo>
                    <a:pt x="167" y="187"/>
                  </a:lnTo>
                  <a:lnTo>
                    <a:pt x="165" y="182"/>
                  </a:lnTo>
                  <a:lnTo>
                    <a:pt x="161" y="170"/>
                  </a:lnTo>
                  <a:lnTo>
                    <a:pt x="159" y="157"/>
                  </a:lnTo>
                  <a:lnTo>
                    <a:pt x="157" y="147"/>
                  </a:lnTo>
                  <a:lnTo>
                    <a:pt x="155" y="142"/>
                  </a:lnTo>
                  <a:lnTo>
                    <a:pt x="154" y="132"/>
                  </a:lnTo>
                  <a:lnTo>
                    <a:pt x="152" y="119"/>
                  </a:lnTo>
                  <a:lnTo>
                    <a:pt x="151" y="110"/>
                  </a:lnTo>
                  <a:lnTo>
                    <a:pt x="151" y="106"/>
                  </a:lnTo>
                  <a:lnTo>
                    <a:pt x="150" y="98"/>
                  </a:lnTo>
                  <a:lnTo>
                    <a:pt x="150" y="90"/>
                  </a:lnTo>
                  <a:lnTo>
                    <a:pt x="150" y="84"/>
                  </a:lnTo>
                  <a:lnTo>
                    <a:pt x="148" y="79"/>
                  </a:lnTo>
                  <a:lnTo>
                    <a:pt x="0" y="0"/>
                  </a:lnTo>
                  <a:lnTo>
                    <a:pt x="0" y="3"/>
                  </a:lnTo>
                  <a:lnTo>
                    <a:pt x="0" y="5"/>
                  </a:lnTo>
                  <a:lnTo>
                    <a:pt x="0" y="8"/>
                  </a:lnTo>
                  <a:lnTo>
                    <a:pt x="0" y="11"/>
                  </a:lnTo>
                  <a:lnTo>
                    <a:pt x="0" y="12"/>
                  </a:lnTo>
                  <a:lnTo>
                    <a:pt x="0" y="13"/>
                  </a:lnTo>
                  <a:lnTo>
                    <a:pt x="0" y="14"/>
                  </a:lnTo>
                  <a:close/>
                </a:path>
              </a:pathLst>
            </a:custGeom>
            <a:solidFill>
              <a:srgbClr val="8CFFB5">
                <a:alpha val="100000"/>
              </a:srgbClr>
            </a:solidFill>
            <a:ln w="9525">
              <a:noFill/>
            </a:ln>
          </p:spPr>
          <p:txBody>
            <a:bodyPr/>
            <a:p>
              <a:endParaRPr lang="zh-CN" altLang="en-US"/>
            </a:p>
          </p:txBody>
        </p:sp>
        <p:sp>
          <p:nvSpPr>
            <p:cNvPr id="36982" name="Freeform 117"/>
            <p:cNvSpPr/>
            <p:nvPr/>
          </p:nvSpPr>
          <p:spPr>
            <a:xfrm>
              <a:off x="3133" y="2015"/>
              <a:ext cx="44" cy="244"/>
            </a:xfrm>
            <a:custGeom>
              <a:avLst/>
              <a:gdLst/>
              <a:ahLst/>
              <a:cxnLst>
                <a:cxn ang="0">
                  <a:pos x="1" y="1"/>
                </a:cxn>
                <a:cxn ang="0">
                  <a:pos x="1" y="0"/>
                </a:cxn>
                <a:cxn ang="0">
                  <a:pos x="1" y="1"/>
                </a:cxn>
                <a:cxn ang="0">
                  <a:pos x="0" y="1"/>
                </a:cxn>
                <a:cxn ang="0">
                  <a:pos x="1" y="1"/>
                </a:cxn>
                <a:cxn ang="0">
                  <a:pos x="1" y="1"/>
                </a:cxn>
                <a:cxn ang="0">
                  <a:pos x="1" y="1"/>
                </a:cxn>
              </a:cxnLst>
              <a:pathLst>
                <a:path w="88" h="488">
                  <a:moveTo>
                    <a:pt x="87" y="168"/>
                  </a:moveTo>
                  <a:lnTo>
                    <a:pt x="8" y="0"/>
                  </a:lnTo>
                  <a:lnTo>
                    <a:pt x="3" y="354"/>
                  </a:lnTo>
                  <a:lnTo>
                    <a:pt x="0" y="355"/>
                  </a:lnTo>
                  <a:lnTo>
                    <a:pt x="86" y="488"/>
                  </a:lnTo>
                  <a:lnTo>
                    <a:pt x="88" y="488"/>
                  </a:lnTo>
                  <a:lnTo>
                    <a:pt x="87" y="168"/>
                  </a:lnTo>
                  <a:close/>
                </a:path>
              </a:pathLst>
            </a:custGeom>
            <a:solidFill>
              <a:srgbClr val="AFFFCC">
                <a:alpha val="100000"/>
              </a:srgbClr>
            </a:solidFill>
            <a:ln w="9525">
              <a:noFill/>
            </a:ln>
          </p:spPr>
          <p:txBody>
            <a:bodyPr/>
            <a:p>
              <a:endParaRPr lang="zh-CN" altLang="en-US"/>
            </a:p>
          </p:txBody>
        </p:sp>
        <p:sp>
          <p:nvSpPr>
            <p:cNvPr id="36983" name="Freeform 118"/>
            <p:cNvSpPr/>
            <p:nvPr/>
          </p:nvSpPr>
          <p:spPr>
            <a:xfrm>
              <a:off x="3043" y="2193"/>
              <a:ext cx="133" cy="78"/>
            </a:xfrm>
            <a:custGeom>
              <a:avLst/>
              <a:gdLst/>
              <a:ahLst/>
              <a:cxnLst>
                <a:cxn ang="0">
                  <a:pos x="1" y="0"/>
                </a:cxn>
                <a:cxn ang="0">
                  <a:pos x="0" y="0"/>
                </a:cxn>
                <a:cxn ang="0">
                  <a:pos x="1" y="0"/>
                </a:cxn>
                <a:cxn ang="0">
                  <a:pos x="1" y="0"/>
                </a:cxn>
                <a:cxn ang="0">
                  <a:pos x="1" y="0"/>
                </a:cxn>
                <a:cxn ang="0">
                  <a:pos x="1" y="0"/>
                </a:cxn>
              </a:cxnLst>
              <a:pathLst>
                <a:path w="266" h="157">
                  <a:moveTo>
                    <a:pt x="49" y="22"/>
                  </a:moveTo>
                  <a:lnTo>
                    <a:pt x="0" y="30"/>
                  </a:lnTo>
                  <a:lnTo>
                    <a:pt x="104" y="157"/>
                  </a:lnTo>
                  <a:lnTo>
                    <a:pt x="266" y="133"/>
                  </a:lnTo>
                  <a:lnTo>
                    <a:pt x="180" y="0"/>
                  </a:lnTo>
                  <a:lnTo>
                    <a:pt x="49" y="22"/>
                  </a:lnTo>
                  <a:close/>
                </a:path>
              </a:pathLst>
            </a:custGeom>
            <a:solidFill>
              <a:srgbClr val="05B544">
                <a:alpha val="100000"/>
              </a:srgbClr>
            </a:solidFill>
            <a:ln w="9525">
              <a:noFill/>
            </a:ln>
          </p:spPr>
          <p:txBody>
            <a:bodyPr/>
            <a:p>
              <a:endParaRPr lang="zh-CN" altLang="en-US"/>
            </a:p>
          </p:txBody>
        </p:sp>
        <p:sp>
          <p:nvSpPr>
            <p:cNvPr id="36984" name="Freeform 119"/>
            <p:cNvSpPr/>
            <p:nvPr/>
          </p:nvSpPr>
          <p:spPr>
            <a:xfrm>
              <a:off x="2735" y="2616"/>
              <a:ext cx="143" cy="19"/>
            </a:xfrm>
            <a:custGeom>
              <a:avLst/>
              <a:gdLst/>
              <a:ahLst/>
              <a:cxnLst>
                <a:cxn ang="0">
                  <a:pos x="1" y="0"/>
                </a:cxn>
                <a:cxn ang="0">
                  <a:pos x="1" y="1"/>
                </a:cxn>
                <a:cxn ang="0">
                  <a:pos x="0" y="1"/>
                </a:cxn>
                <a:cxn ang="0">
                  <a:pos x="1" y="1"/>
                </a:cxn>
                <a:cxn ang="0">
                  <a:pos x="1" y="1"/>
                </a:cxn>
                <a:cxn ang="0">
                  <a:pos x="1" y="0"/>
                </a:cxn>
              </a:cxnLst>
              <a:pathLst>
                <a:path w="284" h="37">
                  <a:moveTo>
                    <a:pt x="161" y="0"/>
                  </a:moveTo>
                  <a:lnTo>
                    <a:pt x="161" y="4"/>
                  </a:lnTo>
                  <a:lnTo>
                    <a:pt x="0" y="8"/>
                  </a:lnTo>
                  <a:lnTo>
                    <a:pt x="176" y="37"/>
                  </a:lnTo>
                  <a:lnTo>
                    <a:pt x="284" y="35"/>
                  </a:lnTo>
                  <a:lnTo>
                    <a:pt x="161" y="0"/>
                  </a:lnTo>
                  <a:close/>
                </a:path>
              </a:pathLst>
            </a:custGeom>
            <a:solidFill>
              <a:srgbClr val="23BC5B">
                <a:alpha val="100000"/>
              </a:srgbClr>
            </a:solidFill>
            <a:ln w="9525">
              <a:noFill/>
            </a:ln>
          </p:spPr>
          <p:txBody>
            <a:bodyPr/>
            <a:p>
              <a:endParaRPr lang="zh-CN" altLang="en-US"/>
            </a:p>
          </p:txBody>
        </p:sp>
        <p:sp>
          <p:nvSpPr>
            <p:cNvPr id="36985" name="Freeform 120"/>
            <p:cNvSpPr/>
            <p:nvPr/>
          </p:nvSpPr>
          <p:spPr>
            <a:xfrm>
              <a:off x="2816" y="2562"/>
              <a:ext cx="64" cy="72"/>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0" y="0"/>
                </a:cxn>
                <a:cxn ang="0">
                  <a:pos x="1" y="0"/>
                </a:cxn>
                <a:cxn ang="0">
                  <a:pos x="1" y="0"/>
                </a:cxn>
              </a:cxnLst>
              <a:pathLst>
                <a:path w="128" h="145">
                  <a:moveTo>
                    <a:pt x="125" y="145"/>
                  </a:moveTo>
                  <a:lnTo>
                    <a:pt x="128" y="106"/>
                  </a:lnTo>
                  <a:lnTo>
                    <a:pt x="105" y="96"/>
                  </a:lnTo>
                  <a:lnTo>
                    <a:pt x="87" y="86"/>
                  </a:lnTo>
                  <a:lnTo>
                    <a:pt x="70" y="74"/>
                  </a:lnTo>
                  <a:lnTo>
                    <a:pt x="57" y="61"/>
                  </a:lnTo>
                  <a:lnTo>
                    <a:pt x="45" y="49"/>
                  </a:lnTo>
                  <a:lnTo>
                    <a:pt x="35" y="34"/>
                  </a:lnTo>
                  <a:lnTo>
                    <a:pt x="24" y="18"/>
                  </a:lnTo>
                  <a:lnTo>
                    <a:pt x="14" y="0"/>
                  </a:lnTo>
                  <a:lnTo>
                    <a:pt x="0" y="110"/>
                  </a:lnTo>
                  <a:lnTo>
                    <a:pt x="123" y="145"/>
                  </a:lnTo>
                  <a:lnTo>
                    <a:pt x="125" y="145"/>
                  </a:lnTo>
                  <a:close/>
                </a:path>
              </a:pathLst>
            </a:custGeom>
            <a:solidFill>
              <a:srgbClr val="05B544">
                <a:alpha val="100000"/>
              </a:srgbClr>
            </a:solidFill>
            <a:ln w="9525">
              <a:noFill/>
            </a:ln>
          </p:spPr>
          <p:txBody>
            <a:bodyPr/>
            <a:p>
              <a:endParaRPr lang="zh-CN" altLang="en-US"/>
            </a:p>
          </p:txBody>
        </p:sp>
        <p:sp>
          <p:nvSpPr>
            <p:cNvPr id="36986" name="Freeform 121"/>
            <p:cNvSpPr/>
            <p:nvPr/>
          </p:nvSpPr>
          <p:spPr>
            <a:xfrm>
              <a:off x="2974" y="2322"/>
              <a:ext cx="215" cy="320"/>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430" h="640">
                  <a:moveTo>
                    <a:pt x="430" y="288"/>
                  </a:moveTo>
                  <a:lnTo>
                    <a:pt x="430" y="273"/>
                  </a:lnTo>
                  <a:lnTo>
                    <a:pt x="429" y="256"/>
                  </a:lnTo>
                  <a:lnTo>
                    <a:pt x="427" y="243"/>
                  </a:lnTo>
                  <a:lnTo>
                    <a:pt x="427" y="237"/>
                  </a:lnTo>
                  <a:lnTo>
                    <a:pt x="425" y="222"/>
                  </a:lnTo>
                  <a:lnTo>
                    <a:pt x="421" y="206"/>
                  </a:lnTo>
                  <a:lnTo>
                    <a:pt x="418" y="194"/>
                  </a:lnTo>
                  <a:lnTo>
                    <a:pt x="417" y="188"/>
                  </a:lnTo>
                  <a:lnTo>
                    <a:pt x="412" y="174"/>
                  </a:lnTo>
                  <a:lnTo>
                    <a:pt x="406" y="159"/>
                  </a:lnTo>
                  <a:lnTo>
                    <a:pt x="402" y="148"/>
                  </a:lnTo>
                  <a:lnTo>
                    <a:pt x="399" y="143"/>
                  </a:lnTo>
                  <a:lnTo>
                    <a:pt x="394" y="133"/>
                  </a:lnTo>
                  <a:lnTo>
                    <a:pt x="389" y="123"/>
                  </a:lnTo>
                  <a:lnTo>
                    <a:pt x="383" y="114"/>
                  </a:lnTo>
                  <a:lnTo>
                    <a:pt x="377" y="106"/>
                  </a:lnTo>
                  <a:lnTo>
                    <a:pt x="285" y="0"/>
                  </a:lnTo>
                  <a:lnTo>
                    <a:pt x="289" y="5"/>
                  </a:lnTo>
                  <a:lnTo>
                    <a:pt x="292" y="11"/>
                  </a:lnTo>
                  <a:lnTo>
                    <a:pt x="296" y="15"/>
                  </a:lnTo>
                  <a:lnTo>
                    <a:pt x="298" y="21"/>
                  </a:lnTo>
                  <a:lnTo>
                    <a:pt x="299" y="22"/>
                  </a:lnTo>
                  <a:lnTo>
                    <a:pt x="300" y="24"/>
                  </a:lnTo>
                  <a:lnTo>
                    <a:pt x="301" y="26"/>
                  </a:lnTo>
                  <a:lnTo>
                    <a:pt x="303" y="28"/>
                  </a:lnTo>
                  <a:lnTo>
                    <a:pt x="305" y="31"/>
                  </a:lnTo>
                  <a:lnTo>
                    <a:pt x="306" y="35"/>
                  </a:lnTo>
                  <a:lnTo>
                    <a:pt x="308" y="38"/>
                  </a:lnTo>
                  <a:lnTo>
                    <a:pt x="309" y="43"/>
                  </a:lnTo>
                  <a:lnTo>
                    <a:pt x="314" y="52"/>
                  </a:lnTo>
                  <a:lnTo>
                    <a:pt x="318" y="61"/>
                  </a:lnTo>
                  <a:lnTo>
                    <a:pt x="321" y="70"/>
                  </a:lnTo>
                  <a:lnTo>
                    <a:pt x="323" y="80"/>
                  </a:lnTo>
                  <a:lnTo>
                    <a:pt x="324" y="83"/>
                  </a:lnTo>
                  <a:lnTo>
                    <a:pt x="326" y="87"/>
                  </a:lnTo>
                  <a:lnTo>
                    <a:pt x="327" y="90"/>
                  </a:lnTo>
                  <a:lnTo>
                    <a:pt x="328" y="92"/>
                  </a:lnTo>
                  <a:lnTo>
                    <a:pt x="328" y="93"/>
                  </a:lnTo>
                  <a:lnTo>
                    <a:pt x="330" y="103"/>
                  </a:lnTo>
                  <a:lnTo>
                    <a:pt x="332" y="113"/>
                  </a:lnTo>
                  <a:lnTo>
                    <a:pt x="335" y="123"/>
                  </a:lnTo>
                  <a:lnTo>
                    <a:pt x="337" y="134"/>
                  </a:lnTo>
                  <a:lnTo>
                    <a:pt x="338" y="137"/>
                  </a:lnTo>
                  <a:lnTo>
                    <a:pt x="338" y="141"/>
                  </a:lnTo>
                  <a:lnTo>
                    <a:pt x="338" y="144"/>
                  </a:lnTo>
                  <a:lnTo>
                    <a:pt x="339" y="148"/>
                  </a:lnTo>
                  <a:lnTo>
                    <a:pt x="339" y="149"/>
                  </a:lnTo>
                  <a:lnTo>
                    <a:pt x="341" y="159"/>
                  </a:lnTo>
                  <a:lnTo>
                    <a:pt x="342" y="169"/>
                  </a:lnTo>
                  <a:lnTo>
                    <a:pt x="342" y="180"/>
                  </a:lnTo>
                  <a:lnTo>
                    <a:pt x="343" y="190"/>
                  </a:lnTo>
                  <a:lnTo>
                    <a:pt x="343" y="195"/>
                  </a:lnTo>
                  <a:lnTo>
                    <a:pt x="343" y="198"/>
                  </a:lnTo>
                  <a:lnTo>
                    <a:pt x="343" y="202"/>
                  </a:lnTo>
                  <a:lnTo>
                    <a:pt x="343" y="205"/>
                  </a:lnTo>
                  <a:lnTo>
                    <a:pt x="343" y="210"/>
                  </a:lnTo>
                  <a:lnTo>
                    <a:pt x="343" y="214"/>
                  </a:lnTo>
                  <a:lnTo>
                    <a:pt x="343" y="220"/>
                  </a:lnTo>
                  <a:lnTo>
                    <a:pt x="342" y="225"/>
                  </a:lnTo>
                  <a:lnTo>
                    <a:pt x="339" y="250"/>
                  </a:lnTo>
                  <a:lnTo>
                    <a:pt x="336" y="275"/>
                  </a:lnTo>
                  <a:lnTo>
                    <a:pt x="330" y="301"/>
                  </a:lnTo>
                  <a:lnTo>
                    <a:pt x="323" y="325"/>
                  </a:lnTo>
                  <a:lnTo>
                    <a:pt x="315" y="349"/>
                  </a:lnTo>
                  <a:lnTo>
                    <a:pt x="306" y="373"/>
                  </a:lnTo>
                  <a:lnTo>
                    <a:pt x="296" y="395"/>
                  </a:lnTo>
                  <a:lnTo>
                    <a:pt x="284" y="417"/>
                  </a:lnTo>
                  <a:lnTo>
                    <a:pt x="284" y="418"/>
                  </a:lnTo>
                  <a:lnTo>
                    <a:pt x="280" y="426"/>
                  </a:lnTo>
                  <a:lnTo>
                    <a:pt x="275" y="433"/>
                  </a:lnTo>
                  <a:lnTo>
                    <a:pt x="269" y="440"/>
                  </a:lnTo>
                  <a:lnTo>
                    <a:pt x="265" y="448"/>
                  </a:lnTo>
                  <a:lnTo>
                    <a:pt x="259" y="455"/>
                  </a:lnTo>
                  <a:lnTo>
                    <a:pt x="254" y="462"/>
                  </a:lnTo>
                  <a:lnTo>
                    <a:pt x="248" y="468"/>
                  </a:lnTo>
                  <a:lnTo>
                    <a:pt x="244" y="475"/>
                  </a:lnTo>
                  <a:lnTo>
                    <a:pt x="243" y="476"/>
                  </a:lnTo>
                  <a:lnTo>
                    <a:pt x="242" y="477"/>
                  </a:lnTo>
                  <a:lnTo>
                    <a:pt x="240" y="479"/>
                  </a:lnTo>
                  <a:lnTo>
                    <a:pt x="239" y="480"/>
                  </a:lnTo>
                  <a:lnTo>
                    <a:pt x="238" y="482"/>
                  </a:lnTo>
                  <a:lnTo>
                    <a:pt x="237" y="483"/>
                  </a:lnTo>
                  <a:lnTo>
                    <a:pt x="235" y="485"/>
                  </a:lnTo>
                  <a:lnTo>
                    <a:pt x="233" y="486"/>
                  </a:lnTo>
                  <a:lnTo>
                    <a:pt x="227" y="493"/>
                  </a:lnTo>
                  <a:lnTo>
                    <a:pt x="221" y="500"/>
                  </a:lnTo>
                  <a:lnTo>
                    <a:pt x="214" y="506"/>
                  </a:lnTo>
                  <a:lnTo>
                    <a:pt x="207" y="511"/>
                  </a:lnTo>
                  <a:lnTo>
                    <a:pt x="200" y="518"/>
                  </a:lnTo>
                  <a:lnTo>
                    <a:pt x="193" y="524"/>
                  </a:lnTo>
                  <a:lnTo>
                    <a:pt x="186" y="529"/>
                  </a:lnTo>
                  <a:lnTo>
                    <a:pt x="179" y="534"/>
                  </a:lnTo>
                  <a:lnTo>
                    <a:pt x="178" y="534"/>
                  </a:lnTo>
                  <a:lnTo>
                    <a:pt x="178" y="536"/>
                  </a:lnTo>
                  <a:lnTo>
                    <a:pt x="170" y="540"/>
                  </a:lnTo>
                  <a:lnTo>
                    <a:pt x="163" y="546"/>
                  </a:lnTo>
                  <a:lnTo>
                    <a:pt x="155" y="551"/>
                  </a:lnTo>
                  <a:lnTo>
                    <a:pt x="148" y="555"/>
                  </a:lnTo>
                  <a:lnTo>
                    <a:pt x="140" y="559"/>
                  </a:lnTo>
                  <a:lnTo>
                    <a:pt x="132" y="563"/>
                  </a:lnTo>
                  <a:lnTo>
                    <a:pt x="125" y="568"/>
                  </a:lnTo>
                  <a:lnTo>
                    <a:pt x="117" y="571"/>
                  </a:lnTo>
                  <a:lnTo>
                    <a:pt x="116" y="571"/>
                  </a:lnTo>
                  <a:lnTo>
                    <a:pt x="104" y="576"/>
                  </a:lnTo>
                  <a:lnTo>
                    <a:pt x="94" y="581"/>
                  </a:lnTo>
                  <a:lnTo>
                    <a:pt x="83" y="585"/>
                  </a:lnTo>
                  <a:lnTo>
                    <a:pt x="71" y="589"/>
                  </a:lnTo>
                  <a:lnTo>
                    <a:pt x="60" y="592"/>
                  </a:lnTo>
                  <a:lnTo>
                    <a:pt x="49" y="596"/>
                  </a:lnTo>
                  <a:lnTo>
                    <a:pt x="38" y="599"/>
                  </a:lnTo>
                  <a:lnTo>
                    <a:pt x="27" y="601"/>
                  </a:lnTo>
                  <a:lnTo>
                    <a:pt x="26" y="601"/>
                  </a:lnTo>
                  <a:lnTo>
                    <a:pt x="19" y="602"/>
                  </a:lnTo>
                  <a:lnTo>
                    <a:pt x="14" y="604"/>
                  </a:lnTo>
                  <a:lnTo>
                    <a:pt x="7" y="605"/>
                  </a:lnTo>
                  <a:lnTo>
                    <a:pt x="0" y="606"/>
                  </a:lnTo>
                  <a:lnTo>
                    <a:pt x="129" y="640"/>
                  </a:lnTo>
                  <a:lnTo>
                    <a:pt x="129" y="637"/>
                  </a:lnTo>
                  <a:lnTo>
                    <a:pt x="136" y="636"/>
                  </a:lnTo>
                  <a:lnTo>
                    <a:pt x="141" y="635"/>
                  </a:lnTo>
                  <a:lnTo>
                    <a:pt x="148" y="634"/>
                  </a:lnTo>
                  <a:lnTo>
                    <a:pt x="155" y="632"/>
                  </a:lnTo>
                  <a:lnTo>
                    <a:pt x="162" y="631"/>
                  </a:lnTo>
                  <a:lnTo>
                    <a:pt x="169" y="629"/>
                  </a:lnTo>
                  <a:lnTo>
                    <a:pt x="176" y="628"/>
                  </a:lnTo>
                  <a:lnTo>
                    <a:pt x="183" y="625"/>
                  </a:lnTo>
                  <a:lnTo>
                    <a:pt x="184" y="625"/>
                  </a:lnTo>
                  <a:lnTo>
                    <a:pt x="189" y="623"/>
                  </a:lnTo>
                  <a:lnTo>
                    <a:pt x="195" y="621"/>
                  </a:lnTo>
                  <a:lnTo>
                    <a:pt x="204" y="619"/>
                  </a:lnTo>
                  <a:lnTo>
                    <a:pt x="213" y="615"/>
                  </a:lnTo>
                  <a:lnTo>
                    <a:pt x="222" y="612"/>
                  </a:lnTo>
                  <a:lnTo>
                    <a:pt x="230" y="608"/>
                  </a:lnTo>
                  <a:lnTo>
                    <a:pt x="238" y="605"/>
                  </a:lnTo>
                  <a:lnTo>
                    <a:pt x="239" y="604"/>
                  </a:lnTo>
                  <a:lnTo>
                    <a:pt x="244" y="601"/>
                  </a:lnTo>
                  <a:lnTo>
                    <a:pt x="251" y="598"/>
                  </a:lnTo>
                  <a:lnTo>
                    <a:pt x="259" y="594"/>
                  </a:lnTo>
                  <a:lnTo>
                    <a:pt x="268" y="589"/>
                  </a:lnTo>
                  <a:lnTo>
                    <a:pt x="276" y="584"/>
                  </a:lnTo>
                  <a:lnTo>
                    <a:pt x="285" y="578"/>
                  </a:lnTo>
                  <a:lnTo>
                    <a:pt x="292" y="574"/>
                  </a:lnTo>
                  <a:lnTo>
                    <a:pt x="293" y="573"/>
                  </a:lnTo>
                  <a:lnTo>
                    <a:pt x="298" y="569"/>
                  </a:lnTo>
                  <a:lnTo>
                    <a:pt x="304" y="564"/>
                  </a:lnTo>
                  <a:lnTo>
                    <a:pt x="312" y="558"/>
                  </a:lnTo>
                  <a:lnTo>
                    <a:pt x="320" y="551"/>
                  </a:lnTo>
                  <a:lnTo>
                    <a:pt x="328" y="543"/>
                  </a:lnTo>
                  <a:lnTo>
                    <a:pt x="335" y="534"/>
                  </a:lnTo>
                  <a:lnTo>
                    <a:pt x="342" y="528"/>
                  </a:lnTo>
                  <a:lnTo>
                    <a:pt x="347" y="521"/>
                  </a:lnTo>
                  <a:lnTo>
                    <a:pt x="353" y="514"/>
                  </a:lnTo>
                  <a:lnTo>
                    <a:pt x="359" y="505"/>
                  </a:lnTo>
                  <a:lnTo>
                    <a:pt x="366" y="496"/>
                  </a:lnTo>
                  <a:lnTo>
                    <a:pt x="370" y="488"/>
                  </a:lnTo>
                  <a:lnTo>
                    <a:pt x="375" y="483"/>
                  </a:lnTo>
                  <a:lnTo>
                    <a:pt x="377" y="478"/>
                  </a:lnTo>
                  <a:lnTo>
                    <a:pt x="379" y="477"/>
                  </a:lnTo>
                  <a:lnTo>
                    <a:pt x="388" y="460"/>
                  </a:lnTo>
                  <a:lnTo>
                    <a:pt x="397" y="440"/>
                  </a:lnTo>
                  <a:lnTo>
                    <a:pt x="405" y="425"/>
                  </a:lnTo>
                  <a:lnTo>
                    <a:pt x="407" y="418"/>
                  </a:lnTo>
                  <a:lnTo>
                    <a:pt x="413" y="400"/>
                  </a:lnTo>
                  <a:lnTo>
                    <a:pt x="419" y="379"/>
                  </a:lnTo>
                  <a:lnTo>
                    <a:pt x="423" y="362"/>
                  </a:lnTo>
                  <a:lnTo>
                    <a:pt x="425" y="355"/>
                  </a:lnTo>
                  <a:lnTo>
                    <a:pt x="427" y="339"/>
                  </a:lnTo>
                  <a:lnTo>
                    <a:pt x="429" y="321"/>
                  </a:lnTo>
                  <a:lnTo>
                    <a:pt x="430" y="304"/>
                  </a:lnTo>
                  <a:lnTo>
                    <a:pt x="430" y="288"/>
                  </a:lnTo>
                  <a:close/>
                </a:path>
              </a:pathLst>
            </a:custGeom>
            <a:solidFill>
              <a:srgbClr val="AFFFCC">
                <a:alpha val="100000"/>
              </a:srgbClr>
            </a:solidFill>
            <a:ln w="9525">
              <a:noFill/>
            </a:ln>
          </p:spPr>
          <p:txBody>
            <a:bodyPr/>
            <a:p>
              <a:endParaRPr lang="zh-CN" altLang="en-US"/>
            </a:p>
          </p:txBody>
        </p:sp>
        <p:sp>
          <p:nvSpPr>
            <p:cNvPr id="36987" name="Freeform 122"/>
            <p:cNvSpPr/>
            <p:nvPr/>
          </p:nvSpPr>
          <p:spPr>
            <a:xfrm>
              <a:off x="2878" y="2121"/>
              <a:ext cx="162" cy="127"/>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 ang="0">
                  <a:pos x="0" y="0"/>
                </a:cxn>
              </a:cxnLst>
              <a:pathLst>
                <a:path w="325" h="255">
                  <a:moveTo>
                    <a:pt x="285" y="44"/>
                  </a:moveTo>
                  <a:lnTo>
                    <a:pt x="281" y="39"/>
                  </a:lnTo>
                  <a:lnTo>
                    <a:pt x="278" y="36"/>
                  </a:lnTo>
                  <a:lnTo>
                    <a:pt x="274" y="31"/>
                  </a:lnTo>
                  <a:lnTo>
                    <a:pt x="270" y="28"/>
                  </a:lnTo>
                  <a:lnTo>
                    <a:pt x="265" y="24"/>
                  </a:lnTo>
                  <a:lnTo>
                    <a:pt x="259" y="21"/>
                  </a:lnTo>
                  <a:lnTo>
                    <a:pt x="254" y="18"/>
                  </a:lnTo>
                  <a:lnTo>
                    <a:pt x="251" y="16"/>
                  </a:lnTo>
                  <a:lnTo>
                    <a:pt x="245" y="13"/>
                  </a:lnTo>
                  <a:lnTo>
                    <a:pt x="235" y="8"/>
                  </a:lnTo>
                  <a:lnTo>
                    <a:pt x="227" y="6"/>
                  </a:lnTo>
                  <a:lnTo>
                    <a:pt x="224" y="5"/>
                  </a:lnTo>
                  <a:lnTo>
                    <a:pt x="219" y="4"/>
                  </a:lnTo>
                  <a:lnTo>
                    <a:pt x="213" y="4"/>
                  </a:lnTo>
                  <a:lnTo>
                    <a:pt x="208" y="3"/>
                  </a:lnTo>
                  <a:lnTo>
                    <a:pt x="202" y="1"/>
                  </a:lnTo>
                  <a:lnTo>
                    <a:pt x="196" y="1"/>
                  </a:lnTo>
                  <a:lnTo>
                    <a:pt x="192" y="0"/>
                  </a:lnTo>
                  <a:lnTo>
                    <a:pt x="188" y="0"/>
                  </a:lnTo>
                  <a:lnTo>
                    <a:pt x="187" y="0"/>
                  </a:lnTo>
                  <a:lnTo>
                    <a:pt x="186" y="0"/>
                  </a:lnTo>
                  <a:lnTo>
                    <a:pt x="185" y="0"/>
                  </a:lnTo>
                  <a:lnTo>
                    <a:pt x="183" y="0"/>
                  </a:lnTo>
                  <a:lnTo>
                    <a:pt x="181" y="0"/>
                  </a:lnTo>
                  <a:lnTo>
                    <a:pt x="180" y="0"/>
                  </a:lnTo>
                  <a:lnTo>
                    <a:pt x="178" y="0"/>
                  </a:lnTo>
                  <a:lnTo>
                    <a:pt x="175" y="0"/>
                  </a:lnTo>
                  <a:lnTo>
                    <a:pt x="174" y="0"/>
                  </a:lnTo>
                  <a:lnTo>
                    <a:pt x="173" y="0"/>
                  </a:lnTo>
                  <a:lnTo>
                    <a:pt x="172" y="0"/>
                  </a:lnTo>
                  <a:lnTo>
                    <a:pt x="171" y="1"/>
                  </a:lnTo>
                  <a:lnTo>
                    <a:pt x="170" y="1"/>
                  </a:lnTo>
                  <a:lnTo>
                    <a:pt x="167" y="1"/>
                  </a:lnTo>
                  <a:lnTo>
                    <a:pt x="166" y="1"/>
                  </a:lnTo>
                  <a:lnTo>
                    <a:pt x="164" y="1"/>
                  </a:lnTo>
                  <a:lnTo>
                    <a:pt x="163" y="1"/>
                  </a:lnTo>
                  <a:lnTo>
                    <a:pt x="160" y="1"/>
                  </a:lnTo>
                  <a:lnTo>
                    <a:pt x="159" y="1"/>
                  </a:lnTo>
                  <a:lnTo>
                    <a:pt x="157" y="3"/>
                  </a:lnTo>
                  <a:lnTo>
                    <a:pt x="156" y="3"/>
                  </a:lnTo>
                  <a:lnTo>
                    <a:pt x="155" y="3"/>
                  </a:lnTo>
                  <a:lnTo>
                    <a:pt x="152" y="3"/>
                  </a:lnTo>
                  <a:lnTo>
                    <a:pt x="151" y="3"/>
                  </a:lnTo>
                  <a:lnTo>
                    <a:pt x="149" y="4"/>
                  </a:lnTo>
                  <a:lnTo>
                    <a:pt x="145" y="4"/>
                  </a:lnTo>
                  <a:lnTo>
                    <a:pt x="142" y="5"/>
                  </a:lnTo>
                  <a:lnTo>
                    <a:pt x="139" y="6"/>
                  </a:lnTo>
                  <a:lnTo>
                    <a:pt x="137" y="6"/>
                  </a:lnTo>
                  <a:lnTo>
                    <a:pt x="135" y="6"/>
                  </a:lnTo>
                  <a:lnTo>
                    <a:pt x="134" y="7"/>
                  </a:lnTo>
                  <a:lnTo>
                    <a:pt x="132" y="7"/>
                  </a:lnTo>
                  <a:lnTo>
                    <a:pt x="124" y="9"/>
                  </a:lnTo>
                  <a:lnTo>
                    <a:pt x="117" y="12"/>
                  </a:lnTo>
                  <a:lnTo>
                    <a:pt x="109" y="15"/>
                  </a:lnTo>
                  <a:lnTo>
                    <a:pt x="102" y="19"/>
                  </a:lnTo>
                  <a:lnTo>
                    <a:pt x="95" y="21"/>
                  </a:lnTo>
                  <a:lnTo>
                    <a:pt x="89" y="23"/>
                  </a:lnTo>
                  <a:lnTo>
                    <a:pt x="86" y="26"/>
                  </a:lnTo>
                  <a:lnTo>
                    <a:pt x="82" y="27"/>
                  </a:lnTo>
                  <a:lnTo>
                    <a:pt x="80" y="28"/>
                  </a:lnTo>
                  <a:lnTo>
                    <a:pt x="78" y="29"/>
                  </a:lnTo>
                  <a:lnTo>
                    <a:pt x="75" y="31"/>
                  </a:lnTo>
                  <a:lnTo>
                    <a:pt x="73" y="33"/>
                  </a:lnTo>
                  <a:lnTo>
                    <a:pt x="64" y="41"/>
                  </a:lnTo>
                  <a:lnTo>
                    <a:pt x="53" y="47"/>
                  </a:lnTo>
                  <a:lnTo>
                    <a:pt x="46" y="56"/>
                  </a:lnTo>
                  <a:lnTo>
                    <a:pt x="41" y="60"/>
                  </a:lnTo>
                  <a:lnTo>
                    <a:pt x="40" y="61"/>
                  </a:lnTo>
                  <a:lnTo>
                    <a:pt x="37" y="62"/>
                  </a:lnTo>
                  <a:lnTo>
                    <a:pt x="36" y="65"/>
                  </a:lnTo>
                  <a:lnTo>
                    <a:pt x="34" y="66"/>
                  </a:lnTo>
                  <a:lnTo>
                    <a:pt x="27" y="76"/>
                  </a:lnTo>
                  <a:lnTo>
                    <a:pt x="21" y="85"/>
                  </a:lnTo>
                  <a:lnTo>
                    <a:pt x="17" y="94"/>
                  </a:lnTo>
                  <a:lnTo>
                    <a:pt x="13" y="99"/>
                  </a:lnTo>
                  <a:lnTo>
                    <a:pt x="8" y="110"/>
                  </a:lnTo>
                  <a:lnTo>
                    <a:pt x="5" y="120"/>
                  </a:lnTo>
                  <a:lnTo>
                    <a:pt x="3" y="130"/>
                  </a:lnTo>
                  <a:lnTo>
                    <a:pt x="2" y="140"/>
                  </a:lnTo>
                  <a:lnTo>
                    <a:pt x="0" y="143"/>
                  </a:lnTo>
                  <a:lnTo>
                    <a:pt x="0" y="147"/>
                  </a:lnTo>
                  <a:lnTo>
                    <a:pt x="0" y="150"/>
                  </a:lnTo>
                  <a:lnTo>
                    <a:pt x="0" y="153"/>
                  </a:lnTo>
                  <a:lnTo>
                    <a:pt x="2" y="153"/>
                  </a:lnTo>
                  <a:lnTo>
                    <a:pt x="2" y="155"/>
                  </a:lnTo>
                  <a:lnTo>
                    <a:pt x="3" y="164"/>
                  </a:lnTo>
                  <a:lnTo>
                    <a:pt x="4" y="173"/>
                  </a:lnTo>
                  <a:lnTo>
                    <a:pt x="7" y="181"/>
                  </a:lnTo>
                  <a:lnTo>
                    <a:pt x="11" y="189"/>
                  </a:lnTo>
                  <a:lnTo>
                    <a:pt x="14" y="194"/>
                  </a:lnTo>
                  <a:lnTo>
                    <a:pt x="22" y="202"/>
                  </a:lnTo>
                  <a:lnTo>
                    <a:pt x="31" y="211"/>
                  </a:lnTo>
                  <a:lnTo>
                    <a:pt x="43" y="219"/>
                  </a:lnTo>
                  <a:lnTo>
                    <a:pt x="52" y="225"/>
                  </a:lnTo>
                  <a:lnTo>
                    <a:pt x="61" y="229"/>
                  </a:lnTo>
                  <a:lnTo>
                    <a:pt x="73" y="234"/>
                  </a:lnTo>
                  <a:lnTo>
                    <a:pt x="84" y="239"/>
                  </a:lnTo>
                  <a:lnTo>
                    <a:pt x="96" y="243"/>
                  </a:lnTo>
                  <a:lnTo>
                    <a:pt x="109" y="247"/>
                  </a:lnTo>
                  <a:lnTo>
                    <a:pt x="121" y="251"/>
                  </a:lnTo>
                  <a:lnTo>
                    <a:pt x="135" y="255"/>
                  </a:lnTo>
                  <a:lnTo>
                    <a:pt x="136" y="247"/>
                  </a:lnTo>
                  <a:lnTo>
                    <a:pt x="137" y="240"/>
                  </a:lnTo>
                  <a:lnTo>
                    <a:pt x="140" y="233"/>
                  </a:lnTo>
                  <a:lnTo>
                    <a:pt x="143" y="225"/>
                  </a:lnTo>
                  <a:lnTo>
                    <a:pt x="145" y="221"/>
                  </a:lnTo>
                  <a:lnTo>
                    <a:pt x="151" y="211"/>
                  </a:lnTo>
                  <a:lnTo>
                    <a:pt x="159" y="199"/>
                  </a:lnTo>
                  <a:lnTo>
                    <a:pt x="167" y="189"/>
                  </a:lnTo>
                  <a:lnTo>
                    <a:pt x="169" y="188"/>
                  </a:lnTo>
                  <a:lnTo>
                    <a:pt x="171" y="186"/>
                  </a:lnTo>
                  <a:lnTo>
                    <a:pt x="175" y="182"/>
                  </a:lnTo>
                  <a:lnTo>
                    <a:pt x="180" y="178"/>
                  </a:lnTo>
                  <a:lnTo>
                    <a:pt x="186" y="173"/>
                  </a:lnTo>
                  <a:lnTo>
                    <a:pt x="193" y="167"/>
                  </a:lnTo>
                  <a:lnTo>
                    <a:pt x="198" y="163"/>
                  </a:lnTo>
                  <a:lnTo>
                    <a:pt x="204" y="159"/>
                  </a:lnTo>
                  <a:lnTo>
                    <a:pt x="205" y="158"/>
                  </a:lnTo>
                  <a:lnTo>
                    <a:pt x="210" y="157"/>
                  </a:lnTo>
                  <a:lnTo>
                    <a:pt x="216" y="155"/>
                  </a:lnTo>
                  <a:lnTo>
                    <a:pt x="223" y="151"/>
                  </a:lnTo>
                  <a:lnTo>
                    <a:pt x="232" y="148"/>
                  </a:lnTo>
                  <a:lnTo>
                    <a:pt x="240" y="145"/>
                  </a:lnTo>
                  <a:lnTo>
                    <a:pt x="249" y="143"/>
                  </a:lnTo>
                  <a:lnTo>
                    <a:pt x="257" y="141"/>
                  </a:lnTo>
                  <a:lnTo>
                    <a:pt x="263" y="140"/>
                  </a:lnTo>
                  <a:lnTo>
                    <a:pt x="269" y="140"/>
                  </a:lnTo>
                  <a:lnTo>
                    <a:pt x="274" y="138"/>
                  </a:lnTo>
                  <a:lnTo>
                    <a:pt x="280" y="138"/>
                  </a:lnTo>
                  <a:lnTo>
                    <a:pt x="286" y="137"/>
                  </a:lnTo>
                  <a:lnTo>
                    <a:pt x="291" y="137"/>
                  </a:lnTo>
                  <a:lnTo>
                    <a:pt x="296" y="137"/>
                  </a:lnTo>
                  <a:lnTo>
                    <a:pt x="301" y="137"/>
                  </a:lnTo>
                  <a:lnTo>
                    <a:pt x="303" y="137"/>
                  </a:lnTo>
                  <a:lnTo>
                    <a:pt x="309" y="138"/>
                  </a:lnTo>
                  <a:lnTo>
                    <a:pt x="317" y="140"/>
                  </a:lnTo>
                  <a:lnTo>
                    <a:pt x="325" y="141"/>
                  </a:lnTo>
                  <a:lnTo>
                    <a:pt x="321" y="118"/>
                  </a:lnTo>
                  <a:lnTo>
                    <a:pt x="314" y="95"/>
                  </a:lnTo>
                  <a:lnTo>
                    <a:pt x="304" y="73"/>
                  </a:lnTo>
                  <a:lnTo>
                    <a:pt x="292" y="53"/>
                  </a:lnTo>
                  <a:lnTo>
                    <a:pt x="291" y="51"/>
                  </a:lnTo>
                  <a:lnTo>
                    <a:pt x="288" y="49"/>
                  </a:lnTo>
                  <a:lnTo>
                    <a:pt x="287" y="46"/>
                  </a:lnTo>
                  <a:lnTo>
                    <a:pt x="285" y="44"/>
                  </a:lnTo>
                  <a:close/>
                </a:path>
              </a:pathLst>
            </a:custGeom>
            <a:solidFill>
              <a:srgbClr val="23BC5B">
                <a:alpha val="100000"/>
              </a:srgbClr>
            </a:solidFill>
            <a:ln w="9525">
              <a:noFill/>
            </a:ln>
          </p:spPr>
          <p:txBody>
            <a:bodyPr/>
            <a:p>
              <a:endParaRPr lang="zh-CN" altLang="en-US"/>
            </a:p>
          </p:txBody>
        </p:sp>
        <p:sp>
          <p:nvSpPr>
            <p:cNvPr id="36988" name="Freeform 123"/>
            <p:cNvSpPr/>
            <p:nvPr/>
          </p:nvSpPr>
          <p:spPr>
            <a:xfrm>
              <a:off x="2735" y="1969"/>
              <a:ext cx="410" cy="766"/>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820" h="1532">
                  <a:moveTo>
                    <a:pt x="473" y="1312"/>
                  </a:moveTo>
                  <a:lnTo>
                    <a:pt x="474" y="1312"/>
                  </a:lnTo>
                  <a:lnTo>
                    <a:pt x="476" y="1311"/>
                  </a:lnTo>
                  <a:lnTo>
                    <a:pt x="477" y="1311"/>
                  </a:lnTo>
                  <a:lnTo>
                    <a:pt x="492" y="1309"/>
                  </a:lnTo>
                  <a:lnTo>
                    <a:pt x="507" y="1305"/>
                  </a:lnTo>
                  <a:lnTo>
                    <a:pt x="523" y="1301"/>
                  </a:lnTo>
                  <a:lnTo>
                    <a:pt x="538" y="1297"/>
                  </a:lnTo>
                  <a:lnTo>
                    <a:pt x="554" y="1292"/>
                  </a:lnTo>
                  <a:lnTo>
                    <a:pt x="569" y="1287"/>
                  </a:lnTo>
                  <a:lnTo>
                    <a:pt x="585" y="1280"/>
                  </a:lnTo>
                  <a:lnTo>
                    <a:pt x="600" y="1273"/>
                  </a:lnTo>
                  <a:lnTo>
                    <a:pt x="615" y="1266"/>
                  </a:lnTo>
                  <a:lnTo>
                    <a:pt x="631" y="1257"/>
                  </a:lnTo>
                  <a:lnTo>
                    <a:pt x="646" y="1248"/>
                  </a:lnTo>
                  <a:lnTo>
                    <a:pt x="660" y="1237"/>
                  </a:lnTo>
                  <a:lnTo>
                    <a:pt x="675" y="1226"/>
                  </a:lnTo>
                  <a:lnTo>
                    <a:pt x="689" y="1213"/>
                  </a:lnTo>
                  <a:lnTo>
                    <a:pt x="702" y="1200"/>
                  </a:lnTo>
                  <a:lnTo>
                    <a:pt x="716" y="1185"/>
                  </a:lnTo>
                  <a:lnTo>
                    <a:pt x="738" y="1158"/>
                  </a:lnTo>
                  <a:lnTo>
                    <a:pt x="759" y="1127"/>
                  </a:lnTo>
                  <a:lnTo>
                    <a:pt x="776" y="1094"/>
                  </a:lnTo>
                  <a:lnTo>
                    <a:pt x="791" y="1060"/>
                  </a:lnTo>
                  <a:lnTo>
                    <a:pt x="803" y="1024"/>
                  </a:lnTo>
                  <a:lnTo>
                    <a:pt x="812" y="986"/>
                  </a:lnTo>
                  <a:lnTo>
                    <a:pt x="818" y="948"/>
                  </a:lnTo>
                  <a:lnTo>
                    <a:pt x="820" y="910"/>
                  </a:lnTo>
                  <a:lnTo>
                    <a:pt x="819" y="881"/>
                  </a:lnTo>
                  <a:lnTo>
                    <a:pt x="816" y="854"/>
                  </a:lnTo>
                  <a:lnTo>
                    <a:pt x="812" y="825"/>
                  </a:lnTo>
                  <a:lnTo>
                    <a:pt x="805" y="798"/>
                  </a:lnTo>
                  <a:lnTo>
                    <a:pt x="797" y="772"/>
                  </a:lnTo>
                  <a:lnTo>
                    <a:pt x="786" y="748"/>
                  </a:lnTo>
                  <a:lnTo>
                    <a:pt x="775" y="725"/>
                  </a:lnTo>
                  <a:lnTo>
                    <a:pt x="762" y="705"/>
                  </a:lnTo>
                  <a:lnTo>
                    <a:pt x="751" y="690"/>
                  </a:lnTo>
                  <a:lnTo>
                    <a:pt x="738" y="678"/>
                  </a:lnTo>
                  <a:lnTo>
                    <a:pt x="724" y="665"/>
                  </a:lnTo>
                  <a:lnTo>
                    <a:pt x="709" y="654"/>
                  </a:lnTo>
                  <a:lnTo>
                    <a:pt x="693" y="644"/>
                  </a:lnTo>
                  <a:lnTo>
                    <a:pt x="677" y="635"/>
                  </a:lnTo>
                  <a:lnTo>
                    <a:pt x="660" y="626"/>
                  </a:lnTo>
                  <a:lnTo>
                    <a:pt x="640" y="618"/>
                  </a:lnTo>
                  <a:lnTo>
                    <a:pt x="621" y="611"/>
                  </a:lnTo>
                  <a:lnTo>
                    <a:pt x="600" y="604"/>
                  </a:lnTo>
                  <a:lnTo>
                    <a:pt x="579" y="597"/>
                  </a:lnTo>
                  <a:lnTo>
                    <a:pt x="556" y="591"/>
                  </a:lnTo>
                  <a:lnTo>
                    <a:pt x="533" y="584"/>
                  </a:lnTo>
                  <a:lnTo>
                    <a:pt x="508" y="578"/>
                  </a:lnTo>
                  <a:lnTo>
                    <a:pt x="482" y="573"/>
                  </a:lnTo>
                  <a:lnTo>
                    <a:pt x="456" y="566"/>
                  </a:lnTo>
                  <a:lnTo>
                    <a:pt x="420" y="557"/>
                  </a:lnTo>
                  <a:lnTo>
                    <a:pt x="387" y="549"/>
                  </a:lnTo>
                  <a:lnTo>
                    <a:pt x="357" y="537"/>
                  </a:lnTo>
                  <a:lnTo>
                    <a:pt x="332" y="526"/>
                  </a:lnTo>
                  <a:lnTo>
                    <a:pt x="311" y="511"/>
                  </a:lnTo>
                  <a:lnTo>
                    <a:pt x="295" y="492"/>
                  </a:lnTo>
                  <a:lnTo>
                    <a:pt x="287" y="469"/>
                  </a:lnTo>
                  <a:lnTo>
                    <a:pt x="286" y="441"/>
                  </a:lnTo>
                  <a:lnTo>
                    <a:pt x="289" y="422"/>
                  </a:lnTo>
                  <a:lnTo>
                    <a:pt x="297" y="402"/>
                  </a:lnTo>
                  <a:lnTo>
                    <a:pt x="307" y="383"/>
                  </a:lnTo>
                  <a:lnTo>
                    <a:pt x="324" y="363"/>
                  </a:lnTo>
                  <a:lnTo>
                    <a:pt x="342" y="345"/>
                  </a:lnTo>
                  <a:lnTo>
                    <a:pt x="365" y="330"/>
                  </a:lnTo>
                  <a:lnTo>
                    <a:pt x="391" y="317"/>
                  </a:lnTo>
                  <a:lnTo>
                    <a:pt x="423" y="308"/>
                  </a:lnTo>
                  <a:lnTo>
                    <a:pt x="449" y="303"/>
                  </a:lnTo>
                  <a:lnTo>
                    <a:pt x="472" y="302"/>
                  </a:lnTo>
                  <a:lnTo>
                    <a:pt x="492" y="303"/>
                  </a:lnTo>
                  <a:lnTo>
                    <a:pt x="509" y="307"/>
                  </a:lnTo>
                  <a:lnTo>
                    <a:pt x="524" y="312"/>
                  </a:lnTo>
                  <a:lnTo>
                    <a:pt x="535" y="318"/>
                  </a:lnTo>
                  <a:lnTo>
                    <a:pt x="546" y="324"/>
                  </a:lnTo>
                  <a:lnTo>
                    <a:pt x="554" y="330"/>
                  </a:lnTo>
                  <a:lnTo>
                    <a:pt x="569" y="346"/>
                  </a:lnTo>
                  <a:lnTo>
                    <a:pt x="581" y="363"/>
                  </a:lnTo>
                  <a:lnTo>
                    <a:pt x="592" y="382"/>
                  </a:lnTo>
                  <a:lnTo>
                    <a:pt x="599" y="401"/>
                  </a:lnTo>
                  <a:lnTo>
                    <a:pt x="605" y="421"/>
                  </a:lnTo>
                  <a:lnTo>
                    <a:pt x="609" y="440"/>
                  </a:lnTo>
                  <a:lnTo>
                    <a:pt x="613" y="460"/>
                  </a:lnTo>
                  <a:lnTo>
                    <a:pt x="615" y="478"/>
                  </a:lnTo>
                  <a:lnTo>
                    <a:pt x="798" y="447"/>
                  </a:lnTo>
                  <a:lnTo>
                    <a:pt x="803" y="93"/>
                  </a:lnTo>
                  <a:lnTo>
                    <a:pt x="631" y="133"/>
                  </a:lnTo>
                  <a:lnTo>
                    <a:pt x="625" y="203"/>
                  </a:lnTo>
                  <a:lnTo>
                    <a:pt x="616" y="194"/>
                  </a:lnTo>
                  <a:lnTo>
                    <a:pt x="608" y="186"/>
                  </a:lnTo>
                  <a:lnTo>
                    <a:pt x="599" y="179"/>
                  </a:lnTo>
                  <a:lnTo>
                    <a:pt x="590" y="172"/>
                  </a:lnTo>
                  <a:lnTo>
                    <a:pt x="579" y="166"/>
                  </a:lnTo>
                  <a:lnTo>
                    <a:pt x="568" y="162"/>
                  </a:lnTo>
                  <a:lnTo>
                    <a:pt x="554" y="158"/>
                  </a:lnTo>
                  <a:lnTo>
                    <a:pt x="538" y="155"/>
                  </a:lnTo>
                  <a:lnTo>
                    <a:pt x="547" y="0"/>
                  </a:lnTo>
                  <a:lnTo>
                    <a:pt x="391" y="42"/>
                  </a:lnTo>
                  <a:lnTo>
                    <a:pt x="381" y="173"/>
                  </a:lnTo>
                  <a:lnTo>
                    <a:pt x="372" y="177"/>
                  </a:lnTo>
                  <a:lnTo>
                    <a:pt x="362" y="180"/>
                  </a:lnTo>
                  <a:lnTo>
                    <a:pt x="350" y="185"/>
                  </a:lnTo>
                  <a:lnTo>
                    <a:pt x="339" y="189"/>
                  </a:lnTo>
                  <a:lnTo>
                    <a:pt x="327" y="195"/>
                  </a:lnTo>
                  <a:lnTo>
                    <a:pt x="315" y="201"/>
                  </a:lnTo>
                  <a:lnTo>
                    <a:pt x="303" y="207"/>
                  </a:lnTo>
                  <a:lnTo>
                    <a:pt x="290" y="213"/>
                  </a:lnTo>
                  <a:lnTo>
                    <a:pt x="276" y="222"/>
                  </a:lnTo>
                  <a:lnTo>
                    <a:pt x="264" y="231"/>
                  </a:lnTo>
                  <a:lnTo>
                    <a:pt x="250" y="240"/>
                  </a:lnTo>
                  <a:lnTo>
                    <a:pt x="237" y="250"/>
                  </a:lnTo>
                  <a:lnTo>
                    <a:pt x="223" y="262"/>
                  </a:lnTo>
                  <a:lnTo>
                    <a:pt x="211" y="274"/>
                  </a:lnTo>
                  <a:lnTo>
                    <a:pt x="197" y="288"/>
                  </a:lnTo>
                  <a:lnTo>
                    <a:pt x="184" y="303"/>
                  </a:lnTo>
                  <a:lnTo>
                    <a:pt x="166" y="327"/>
                  </a:lnTo>
                  <a:lnTo>
                    <a:pt x="150" y="353"/>
                  </a:lnTo>
                  <a:lnTo>
                    <a:pt x="136" y="377"/>
                  </a:lnTo>
                  <a:lnTo>
                    <a:pt x="124" y="402"/>
                  </a:lnTo>
                  <a:lnTo>
                    <a:pt x="115" y="426"/>
                  </a:lnTo>
                  <a:lnTo>
                    <a:pt x="108" y="451"/>
                  </a:lnTo>
                  <a:lnTo>
                    <a:pt x="104" y="474"/>
                  </a:lnTo>
                  <a:lnTo>
                    <a:pt x="100" y="497"/>
                  </a:lnTo>
                  <a:lnTo>
                    <a:pt x="98" y="530"/>
                  </a:lnTo>
                  <a:lnTo>
                    <a:pt x="99" y="560"/>
                  </a:lnTo>
                  <a:lnTo>
                    <a:pt x="102" y="588"/>
                  </a:lnTo>
                  <a:lnTo>
                    <a:pt x="111" y="612"/>
                  </a:lnTo>
                  <a:lnTo>
                    <a:pt x="120" y="634"/>
                  </a:lnTo>
                  <a:lnTo>
                    <a:pt x="132" y="652"/>
                  </a:lnTo>
                  <a:lnTo>
                    <a:pt x="147" y="669"/>
                  </a:lnTo>
                  <a:lnTo>
                    <a:pt x="165" y="684"/>
                  </a:lnTo>
                  <a:lnTo>
                    <a:pt x="183" y="698"/>
                  </a:lnTo>
                  <a:lnTo>
                    <a:pt x="203" y="710"/>
                  </a:lnTo>
                  <a:lnTo>
                    <a:pt x="225" y="720"/>
                  </a:lnTo>
                  <a:lnTo>
                    <a:pt x="246" y="729"/>
                  </a:lnTo>
                  <a:lnTo>
                    <a:pt x="269" y="737"/>
                  </a:lnTo>
                  <a:lnTo>
                    <a:pt x="294" y="745"/>
                  </a:lnTo>
                  <a:lnTo>
                    <a:pt x="317" y="751"/>
                  </a:lnTo>
                  <a:lnTo>
                    <a:pt x="341" y="758"/>
                  </a:lnTo>
                  <a:lnTo>
                    <a:pt x="362" y="764"/>
                  </a:lnTo>
                  <a:lnTo>
                    <a:pt x="380" y="770"/>
                  </a:lnTo>
                  <a:lnTo>
                    <a:pt x="398" y="774"/>
                  </a:lnTo>
                  <a:lnTo>
                    <a:pt x="416" y="779"/>
                  </a:lnTo>
                  <a:lnTo>
                    <a:pt x="431" y="785"/>
                  </a:lnTo>
                  <a:lnTo>
                    <a:pt x="446" y="789"/>
                  </a:lnTo>
                  <a:lnTo>
                    <a:pt x="459" y="794"/>
                  </a:lnTo>
                  <a:lnTo>
                    <a:pt x="472" y="798"/>
                  </a:lnTo>
                  <a:lnTo>
                    <a:pt x="485" y="803"/>
                  </a:lnTo>
                  <a:lnTo>
                    <a:pt x="495" y="809"/>
                  </a:lnTo>
                  <a:lnTo>
                    <a:pt x="505" y="813"/>
                  </a:lnTo>
                  <a:lnTo>
                    <a:pt x="515" y="819"/>
                  </a:lnTo>
                  <a:lnTo>
                    <a:pt x="524" y="825"/>
                  </a:lnTo>
                  <a:lnTo>
                    <a:pt x="531" y="831"/>
                  </a:lnTo>
                  <a:lnTo>
                    <a:pt x="538" y="836"/>
                  </a:lnTo>
                  <a:lnTo>
                    <a:pt x="545" y="843"/>
                  </a:lnTo>
                  <a:lnTo>
                    <a:pt x="560" y="865"/>
                  </a:lnTo>
                  <a:lnTo>
                    <a:pt x="570" y="891"/>
                  </a:lnTo>
                  <a:lnTo>
                    <a:pt x="576" y="918"/>
                  </a:lnTo>
                  <a:lnTo>
                    <a:pt x="577" y="948"/>
                  </a:lnTo>
                  <a:lnTo>
                    <a:pt x="571" y="987"/>
                  </a:lnTo>
                  <a:lnTo>
                    <a:pt x="558" y="1022"/>
                  </a:lnTo>
                  <a:lnTo>
                    <a:pt x="540" y="1051"/>
                  </a:lnTo>
                  <a:lnTo>
                    <a:pt x="517" y="1075"/>
                  </a:lnTo>
                  <a:lnTo>
                    <a:pt x="491" y="1094"/>
                  </a:lnTo>
                  <a:lnTo>
                    <a:pt x="462" y="1109"/>
                  </a:lnTo>
                  <a:lnTo>
                    <a:pt x="432" y="1119"/>
                  </a:lnTo>
                  <a:lnTo>
                    <a:pt x="402" y="1122"/>
                  </a:lnTo>
                  <a:lnTo>
                    <a:pt x="375" y="1122"/>
                  </a:lnTo>
                  <a:lnTo>
                    <a:pt x="349" y="1117"/>
                  </a:lnTo>
                  <a:lnTo>
                    <a:pt x="326" y="1111"/>
                  </a:lnTo>
                  <a:lnTo>
                    <a:pt x="304" y="1100"/>
                  </a:lnTo>
                  <a:lnTo>
                    <a:pt x="283" y="1086"/>
                  </a:lnTo>
                  <a:lnTo>
                    <a:pt x="266" y="1070"/>
                  </a:lnTo>
                  <a:lnTo>
                    <a:pt x="250" y="1053"/>
                  </a:lnTo>
                  <a:lnTo>
                    <a:pt x="237" y="1033"/>
                  </a:lnTo>
                  <a:lnTo>
                    <a:pt x="220" y="991"/>
                  </a:lnTo>
                  <a:lnTo>
                    <a:pt x="211" y="946"/>
                  </a:lnTo>
                  <a:lnTo>
                    <a:pt x="206" y="904"/>
                  </a:lnTo>
                  <a:lnTo>
                    <a:pt x="205" y="873"/>
                  </a:lnTo>
                  <a:lnTo>
                    <a:pt x="49" y="889"/>
                  </a:lnTo>
                  <a:lnTo>
                    <a:pt x="0" y="1303"/>
                  </a:lnTo>
                  <a:lnTo>
                    <a:pt x="161" y="1299"/>
                  </a:lnTo>
                  <a:lnTo>
                    <a:pt x="175" y="1185"/>
                  </a:lnTo>
                  <a:lnTo>
                    <a:pt x="185" y="1203"/>
                  </a:lnTo>
                  <a:lnTo>
                    <a:pt x="196" y="1219"/>
                  </a:lnTo>
                  <a:lnTo>
                    <a:pt x="206" y="1234"/>
                  </a:lnTo>
                  <a:lnTo>
                    <a:pt x="218" y="1246"/>
                  </a:lnTo>
                  <a:lnTo>
                    <a:pt x="231" y="1259"/>
                  </a:lnTo>
                  <a:lnTo>
                    <a:pt x="248" y="1271"/>
                  </a:lnTo>
                  <a:lnTo>
                    <a:pt x="266" y="1281"/>
                  </a:lnTo>
                  <a:lnTo>
                    <a:pt x="289" y="1291"/>
                  </a:lnTo>
                  <a:lnTo>
                    <a:pt x="271" y="1532"/>
                  </a:lnTo>
                  <a:lnTo>
                    <a:pt x="461" y="1532"/>
                  </a:lnTo>
                  <a:lnTo>
                    <a:pt x="473" y="1312"/>
                  </a:lnTo>
                  <a:close/>
                </a:path>
              </a:pathLst>
            </a:custGeom>
            <a:solidFill>
              <a:srgbClr val="66FF9E">
                <a:alpha val="100000"/>
              </a:srgbClr>
            </a:solidFill>
            <a:ln w="9525">
              <a:noFill/>
            </a:ln>
          </p:spPr>
          <p:txBody>
            <a:bodyPr/>
            <a:p>
              <a:endParaRPr lang="zh-CN" altLang="en-US"/>
            </a:p>
          </p:txBody>
        </p:sp>
        <p:sp>
          <p:nvSpPr>
            <p:cNvPr id="36989" name="Freeform 124"/>
            <p:cNvSpPr/>
            <p:nvPr/>
          </p:nvSpPr>
          <p:spPr>
            <a:xfrm>
              <a:off x="2966" y="2624"/>
              <a:ext cx="72" cy="111"/>
            </a:xfrm>
            <a:custGeom>
              <a:avLst/>
              <a:gdLst/>
              <a:ahLst/>
              <a:cxnLst>
                <a:cxn ang="0">
                  <a:pos x="0" y="1"/>
                </a:cxn>
                <a:cxn ang="0">
                  <a:pos x="0" y="1"/>
                </a:cxn>
                <a:cxn ang="0">
                  <a:pos x="0" y="1"/>
                </a:cxn>
                <a:cxn ang="0">
                  <a:pos x="0" y="0"/>
                </a:cxn>
                <a:cxn ang="0">
                  <a:pos x="0" y="0"/>
                </a:cxn>
                <a:cxn ang="0">
                  <a:pos x="0" y="0"/>
                </a:cxn>
                <a:cxn ang="0">
                  <a:pos x="0" y="1"/>
                </a:cxn>
                <a:cxn ang="0">
                  <a:pos x="0" y="1"/>
                </a:cxn>
                <a:cxn ang="0">
                  <a:pos x="0" y="1"/>
                </a:cxn>
              </a:cxnLst>
              <a:pathLst>
                <a:path w="145" h="221">
                  <a:moveTo>
                    <a:pt x="0" y="221"/>
                  </a:moveTo>
                  <a:lnTo>
                    <a:pt x="137" y="221"/>
                  </a:lnTo>
                  <a:lnTo>
                    <a:pt x="145" y="34"/>
                  </a:lnTo>
                  <a:lnTo>
                    <a:pt x="16" y="0"/>
                  </a:lnTo>
                  <a:lnTo>
                    <a:pt x="15" y="0"/>
                  </a:lnTo>
                  <a:lnTo>
                    <a:pt x="13" y="1"/>
                  </a:lnTo>
                  <a:lnTo>
                    <a:pt x="12" y="1"/>
                  </a:lnTo>
                  <a:lnTo>
                    <a:pt x="0" y="221"/>
                  </a:lnTo>
                  <a:close/>
                </a:path>
              </a:pathLst>
            </a:custGeom>
            <a:solidFill>
              <a:srgbClr val="8CFFB5">
                <a:alpha val="100000"/>
              </a:srgbClr>
            </a:solidFill>
            <a:ln w="9525">
              <a:noFill/>
            </a:ln>
          </p:spPr>
          <p:txBody>
            <a:bodyPr/>
            <a:p>
              <a:endParaRPr lang="zh-CN" altLang="en-US"/>
            </a:p>
          </p:txBody>
        </p:sp>
        <p:sp>
          <p:nvSpPr>
            <p:cNvPr id="36990" name="Freeform 125"/>
            <p:cNvSpPr/>
            <p:nvPr/>
          </p:nvSpPr>
          <p:spPr>
            <a:xfrm>
              <a:off x="2972" y="2624"/>
              <a:ext cx="2" cy="1"/>
            </a:xfrm>
            <a:custGeom>
              <a:avLst/>
              <a:gdLst/>
              <a:ahLst/>
              <a:cxnLst>
                <a:cxn ang="0">
                  <a:pos x="0" y="1"/>
                </a:cxn>
                <a:cxn ang="0">
                  <a:pos x="1" y="1"/>
                </a:cxn>
                <a:cxn ang="0">
                  <a:pos x="1" y="0"/>
                </a:cxn>
                <a:cxn ang="0">
                  <a:pos x="1" y="0"/>
                </a:cxn>
                <a:cxn ang="0">
                  <a:pos x="1" y="0"/>
                </a:cxn>
                <a:cxn ang="0">
                  <a:pos x="1" y="0"/>
                </a:cxn>
                <a:cxn ang="0">
                  <a:pos x="1" y="0"/>
                </a:cxn>
                <a:cxn ang="0">
                  <a:pos x="1" y="0"/>
                </a:cxn>
                <a:cxn ang="0">
                  <a:pos x="1" y="1"/>
                </a:cxn>
                <a:cxn ang="0">
                  <a:pos x="0" y="1"/>
                </a:cxn>
              </a:cxnLst>
              <a:pathLst>
                <a:path w="4" h="1">
                  <a:moveTo>
                    <a:pt x="0" y="1"/>
                  </a:moveTo>
                  <a:lnTo>
                    <a:pt x="1" y="1"/>
                  </a:lnTo>
                  <a:lnTo>
                    <a:pt x="3" y="0"/>
                  </a:lnTo>
                  <a:lnTo>
                    <a:pt x="4" y="0"/>
                  </a:lnTo>
                  <a:lnTo>
                    <a:pt x="3" y="0"/>
                  </a:lnTo>
                  <a:lnTo>
                    <a:pt x="1" y="1"/>
                  </a:lnTo>
                  <a:lnTo>
                    <a:pt x="0" y="1"/>
                  </a:lnTo>
                  <a:close/>
                </a:path>
              </a:pathLst>
            </a:custGeom>
            <a:solidFill>
              <a:srgbClr val="8CFFB5">
                <a:alpha val="100000"/>
              </a:srgbClr>
            </a:solidFill>
            <a:ln w="9525">
              <a:noFill/>
            </a:ln>
          </p:spPr>
          <p:txBody>
            <a:bodyPr/>
            <a:p>
              <a:endParaRPr lang="zh-CN" altLang="en-US"/>
            </a:p>
          </p:txBody>
        </p:sp>
        <p:sp>
          <p:nvSpPr>
            <p:cNvPr id="36991" name="Freeform 126"/>
            <p:cNvSpPr/>
            <p:nvPr/>
          </p:nvSpPr>
          <p:spPr>
            <a:xfrm>
              <a:off x="2668" y="2035"/>
              <a:ext cx="214" cy="699"/>
            </a:xfrm>
            <a:custGeom>
              <a:avLst/>
              <a:gdLst/>
              <a:ahLst/>
              <a:cxnLst>
                <a:cxn ang="0">
                  <a:pos x="0" y="0"/>
                </a:cxn>
                <a:cxn ang="0">
                  <a:pos x="0" y="0"/>
                </a:cxn>
                <a:cxn ang="0">
                  <a:pos x="0" y="0"/>
                </a:cxn>
                <a:cxn ang="0">
                  <a:pos x="0" y="0"/>
                </a:cxn>
                <a:cxn ang="0">
                  <a:pos x="0" y="0"/>
                </a:cxn>
              </a:cxnLst>
              <a:pathLst>
                <a:path w="429" h="1399">
                  <a:moveTo>
                    <a:pt x="0" y="1399"/>
                  </a:moveTo>
                  <a:lnTo>
                    <a:pt x="407" y="0"/>
                  </a:lnTo>
                  <a:lnTo>
                    <a:pt x="429" y="60"/>
                  </a:lnTo>
                  <a:lnTo>
                    <a:pt x="51" y="1398"/>
                  </a:lnTo>
                  <a:lnTo>
                    <a:pt x="0" y="1399"/>
                  </a:lnTo>
                  <a:close/>
                </a:path>
              </a:pathLst>
            </a:custGeom>
            <a:solidFill>
              <a:srgbClr val="2896D6">
                <a:alpha val="100000"/>
              </a:srgbClr>
            </a:solidFill>
            <a:ln w="9525">
              <a:noFill/>
            </a:ln>
          </p:spPr>
          <p:txBody>
            <a:bodyPr/>
            <a:p>
              <a:endParaRPr lang="zh-CN" altLang="en-US"/>
            </a:p>
          </p:txBody>
        </p:sp>
        <p:sp>
          <p:nvSpPr>
            <p:cNvPr id="36992" name="Freeform 127"/>
            <p:cNvSpPr/>
            <p:nvPr/>
          </p:nvSpPr>
          <p:spPr>
            <a:xfrm>
              <a:off x="2653" y="2035"/>
              <a:ext cx="218" cy="699"/>
            </a:xfrm>
            <a:custGeom>
              <a:avLst/>
              <a:gdLst/>
              <a:ahLst/>
              <a:cxnLst>
                <a:cxn ang="0">
                  <a:pos x="0" y="0"/>
                </a:cxn>
                <a:cxn ang="0">
                  <a:pos x="0" y="0"/>
                </a:cxn>
                <a:cxn ang="0">
                  <a:pos x="0" y="0"/>
                </a:cxn>
                <a:cxn ang="0">
                  <a:pos x="0" y="0"/>
                </a:cxn>
                <a:cxn ang="0">
                  <a:pos x="0" y="0"/>
                </a:cxn>
              </a:cxnLst>
              <a:pathLst>
                <a:path w="437" h="1399">
                  <a:moveTo>
                    <a:pt x="30" y="1399"/>
                  </a:moveTo>
                  <a:lnTo>
                    <a:pt x="437" y="0"/>
                  </a:lnTo>
                  <a:lnTo>
                    <a:pt x="414" y="7"/>
                  </a:lnTo>
                  <a:lnTo>
                    <a:pt x="0" y="1399"/>
                  </a:lnTo>
                  <a:lnTo>
                    <a:pt x="30" y="1399"/>
                  </a:lnTo>
                  <a:close/>
                </a:path>
              </a:pathLst>
            </a:custGeom>
            <a:solidFill>
              <a:srgbClr val="B5E2FF">
                <a:alpha val="100000"/>
              </a:srgbClr>
            </a:solidFill>
            <a:ln w="9525">
              <a:noFill/>
            </a:ln>
          </p:spPr>
          <p:txBody>
            <a:bodyPr/>
            <a:p>
              <a:endParaRPr lang="zh-CN" altLang="en-US"/>
            </a:p>
          </p:txBody>
        </p:sp>
        <p:sp>
          <p:nvSpPr>
            <p:cNvPr id="36993" name="Freeform 128"/>
            <p:cNvSpPr/>
            <p:nvPr/>
          </p:nvSpPr>
          <p:spPr>
            <a:xfrm>
              <a:off x="2865" y="2056"/>
              <a:ext cx="86" cy="30"/>
            </a:xfrm>
            <a:custGeom>
              <a:avLst/>
              <a:gdLst/>
              <a:ahLst/>
              <a:cxnLst>
                <a:cxn ang="0">
                  <a:pos x="0" y="0"/>
                </a:cxn>
                <a:cxn ang="0">
                  <a:pos x="0" y="0"/>
                </a:cxn>
                <a:cxn ang="0">
                  <a:pos x="0" y="0"/>
                </a:cxn>
                <a:cxn ang="0">
                  <a:pos x="0" y="0"/>
                </a:cxn>
                <a:cxn ang="0">
                  <a:pos x="0" y="0"/>
                </a:cxn>
              </a:cxnLst>
              <a:pathLst>
                <a:path w="173" h="61">
                  <a:moveTo>
                    <a:pt x="164" y="28"/>
                  </a:moveTo>
                  <a:lnTo>
                    <a:pt x="0" y="61"/>
                  </a:lnTo>
                  <a:lnTo>
                    <a:pt x="9" y="34"/>
                  </a:lnTo>
                  <a:lnTo>
                    <a:pt x="173" y="0"/>
                  </a:lnTo>
                  <a:lnTo>
                    <a:pt x="164" y="28"/>
                  </a:lnTo>
                  <a:close/>
                </a:path>
              </a:pathLst>
            </a:custGeom>
            <a:solidFill>
              <a:srgbClr val="B5E2FF">
                <a:alpha val="100000"/>
              </a:srgbClr>
            </a:solidFill>
            <a:ln w="9525">
              <a:noFill/>
            </a:ln>
          </p:spPr>
          <p:txBody>
            <a:bodyPr/>
            <a:p>
              <a:endParaRPr lang="zh-CN" altLang="en-US"/>
            </a:p>
          </p:txBody>
        </p:sp>
        <p:sp>
          <p:nvSpPr>
            <p:cNvPr id="36994" name="Freeform 129"/>
            <p:cNvSpPr/>
            <p:nvPr/>
          </p:nvSpPr>
          <p:spPr>
            <a:xfrm>
              <a:off x="2848" y="2120"/>
              <a:ext cx="87" cy="28"/>
            </a:xfrm>
            <a:custGeom>
              <a:avLst/>
              <a:gdLst/>
              <a:ahLst/>
              <a:cxnLst>
                <a:cxn ang="0">
                  <a:pos x="0" y="0"/>
                </a:cxn>
                <a:cxn ang="0">
                  <a:pos x="0" y="0"/>
                </a:cxn>
                <a:cxn ang="0">
                  <a:pos x="0" y="0"/>
                </a:cxn>
                <a:cxn ang="0">
                  <a:pos x="0" y="0"/>
                </a:cxn>
                <a:cxn ang="0">
                  <a:pos x="0" y="0"/>
                </a:cxn>
              </a:cxnLst>
              <a:pathLst>
                <a:path w="175" h="57">
                  <a:moveTo>
                    <a:pt x="175" y="0"/>
                  </a:moveTo>
                  <a:lnTo>
                    <a:pt x="9" y="29"/>
                  </a:lnTo>
                  <a:lnTo>
                    <a:pt x="0" y="57"/>
                  </a:lnTo>
                  <a:lnTo>
                    <a:pt x="165" y="28"/>
                  </a:lnTo>
                  <a:lnTo>
                    <a:pt x="175" y="0"/>
                  </a:lnTo>
                  <a:close/>
                </a:path>
              </a:pathLst>
            </a:custGeom>
            <a:solidFill>
              <a:srgbClr val="B5E2FF">
                <a:alpha val="100000"/>
              </a:srgbClr>
            </a:solidFill>
            <a:ln w="9525">
              <a:noFill/>
            </a:ln>
          </p:spPr>
          <p:txBody>
            <a:bodyPr/>
            <a:p>
              <a:endParaRPr lang="zh-CN" altLang="en-US"/>
            </a:p>
          </p:txBody>
        </p:sp>
        <p:sp>
          <p:nvSpPr>
            <p:cNvPr id="36995" name="Freeform 130"/>
            <p:cNvSpPr/>
            <p:nvPr/>
          </p:nvSpPr>
          <p:spPr>
            <a:xfrm>
              <a:off x="2830" y="2184"/>
              <a:ext cx="89" cy="26"/>
            </a:xfrm>
            <a:custGeom>
              <a:avLst/>
              <a:gdLst/>
              <a:ahLst/>
              <a:cxnLst>
                <a:cxn ang="0">
                  <a:pos x="1" y="0"/>
                </a:cxn>
                <a:cxn ang="0">
                  <a:pos x="1" y="0"/>
                </a:cxn>
                <a:cxn ang="0">
                  <a:pos x="0" y="0"/>
                </a:cxn>
                <a:cxn ang="0">
                  <a:pos x="1" y="0"/>
                </a:cxn>
                <a:cxn ang="0">
                  <a:pos x="1" y="0"/>
                </a:cxn>
              </a:cxnLst>
              <a:pathLst>
                <a:path w="177" h="53">
                  <a:moveTo>
                    <a:pt x="177" y="0"/>
                  </a:moveTo>
                  <a:lnTo>
                    <a:pt x="9" y="25"/>
                  </a:lnTo>
                  <a:lnTo>
                    <a:pt x="0" y="53"/>
                  </a:lnTo>
                  <a:lnTo>
                    <a:pt x="168" y="28"/>
                  </a:lnTo>
                  <a:lnTo>
                    <a:pt x="177" y="0"/>
                  </a:lnTo>
                  <a:close/>
                </a:path>
              </a:pathLst>
            </a:custGeom>
            <a:solidFill>
              <a:srgbClr val="B5E2FF">
                <a:alpha val="100000"/>
              </a:srgbClr>
            </a:solidFill>
            <a:ln w="9525">
              <a:noFill/>
            </a:ln>
          </p:spPr>
          <p:txBody>
            <a:bodyPr/>
            <a:p>
              <a:endParaRPr lang="zh-CN" altLang="en-US"/>
            </a:p>
          </p:txBody>
        </p:sp>
        <p:sp>
          <p:nvSpPr>
            <p:cNvPr id="36996" name="Freeform 131"/>
            <p:cNvSpPr/>
            <p:nvPr/>
          </p:nvSpPr>
          <p:spPr>
            <a:xfrm>
              <a:off x="2812" y="2248"/>
              <a:ext cx="90" cy="25"/>
            </a:xfrm>
            <a:custGeom>
              <a:avLst/>
              <a:gdLst/>
              <a:ahLst/>
              <a:cxnLst>
                <a:cxn ang="0">
                  <a:pos x="1" y="0"/>
                </a:cxn>
                <a:cxn ang="0">
                  <a:pos x="1" y="1"/>
                </a:cxn>
                <a:cxn ang="0">
                  <a:pos x="0" y="1"/>
                </a:cxn>
                <a:cxn ang="0">
                  <a:pos x="1" y="1"/>
                </a:cxn>
                <a:cxn ang="0">
                  <a:pos x="1" y="0"/>
                </a:cxn>
              </a:cxnLst>
              <a:pathLst>
                <a:path w="180" h="50">
                  <a:moveTo>
                    <a:pt x="180" y="0"/>
                  </a:moveTo>
                  <a:lnTo>
                    <a:pt x="9" y="23"/>
                  </a:lnTo>
                  <a:lnTo>
                    <a:pt x="0" y="50"/>
                  </a:lnTo>
                  <a:lnTo>
                    <a:pt x="171" y="27"/>
                  </a:lnTo>
                  <a:lnTo>
                    <a:pt x="180" y="0"/>
                  </a:lnTo>
                  <a:close/>
                </a:path>
              </a:pathLst>
            </a:custGeom>
            <a:solidFill>
              <a:srgbClr val="B5E2FF">
                <a:alpha val="100000"/>
              </a:srgbClr>
            </a:solidFill>
            <a:ln w="9525">
              <a:noFill/>
            </a:ln>
          </p:spPr>
          <p:txBody>
            <a:bodyPr/>
            <a:p>
              <a:endParaRPr lang="zh-CN" altLang="en-US"/>
            </a:p>
          </p:txBody>
        </p:sp>
        <p:sp>
          <p:nvSpPr>
            <p:cNvPr id="36997" name="Freeform 132"/>
            <p:cNvSpPr/>
            <p:nvPr/>
          </p:nvSpPr>
          <p:spPr>
            <a:xfrm>
              <a:off x="2794" y="2312"/>
              <a:ext cx="91" cy="24"/>
            </a:xfrm>
            <a:custGeom>
              <a:avLst/>
              <a:gdLst/>
              <a:ahLst/>
              <a:cxnLst>
                <a:cxn ang="0">
                  <a:pos x="1" y="0"/>
                </a:cxn>
                <a:cxn ang="0">
                  <a:pos x="1" y="1"/>
                </a:cxn>
                <a:cxn ang="0">
                  <a:pos x="0" y="1"/>
                </a:cxn>
                <a:cxn ang="0">
                  <a:pos x="1" y="1"/>
                </a:cxn>
                <a:cxn ang="0">
                  <a:pos x="1" y="0"/>
                </a:cxn>
              </a:cxnLst>
              <a:pathLst>
                <a:path w="182" h="47">
                  <a:moveTo>
                    <a:pt x="182" y="0"/>
                  </a:moveTo>
                  <a:lnTo>
                    <a:pt x="10" y="19"/>
                  </a:lnTo>
                  <a:lnTo>
                    <a:pt x="0" y="47"/>
                  </a:lnTo>
                  <a:lnTo>
                    <a:pt x="173" y="27"/>
                  </a:lnTo>
                  <a:lnTo>
                    <a:pt x="182" y="0"/>
                  </a:lnTo>
                  <a:close/>
                </a:path>
              </a:pathLst>
            </a:custGeom>
            <a:solidFill>
              <a:srgbClr val="B5E2FF">
                <a:alpha val="100000"/>
              </a:srgbClr>
            </a:solidFill>
            <a:ln w="9525">
              <a:noFill/>
            </a:ln>
          </p:spPr>
          <p:txBody>
            <a:bodyPr/>
            <a:p>
              <a:endParaRPr lang="zh-CN" altLang="en-US"/>
            </a:p>
          </p:txBody>
        </p:sp>
        <p:sp>
          <p:nvSpPr>
            <p:cNvPr id="36998" name="Freeform 133"/>
            <p:cNvSpPr/>
            <p:nvPr/>
          </p:nvSpPr>
          <p:spPr>
            <a:xfrm>
              <a:off x="2776" y="2376"/>
              <a:ext cx="92" cy="23"/>
            </a:xfrm>
            <a:custGeom>
              <a:avLst/>
              <a:gdLst/>
              <a:ahLst/>
              <a:cxnLst>
                <a:cxn ang="0">
                  <a:pos x="1" y="0"/>
                </a:cxn>
                <a:cxn ang="0">
                  <a:pos x="1" y="1"/>
                </a:cxn>
                <a:cxn ang="0">
                  <a:pos x="0" y="1"/>
                </a:cxn>
                <a:cxn ang="0">
                  <a:pos x="1" y="1"/>
                </a:cxn>
                <a:cxn ang="0">
                  <a:pos x="1" y="0"/>
                </a:cxn>
              </a:cxnLst>
              <a:pathLst>
                <a:path w="184" h="44">
                  <a:moveTo>
                    <a:pt x="184" y="0"/>
                  </a:moveTo>
                  <a:lnTo>
                    <a:pt x="10" y="17"/>
                  </a:lnTo>
                  <a:lnTo>
                    <a:pt x="0" y="44"/>
                  </a:lnTo>
                  <a:lnTo>
                    <a:pt x="175" y="27"/>
                  </a:lnTo>
                  <a:lnTo>
                    <a:pt x="184" y="0"/>
                  </a:lnTo>
                  <a:close/>
                </a:path>
              </a:pathLst>
            </a:custGeom>
            <a:solidFill>
              <a:srgbClr val="B5E2FF">
                <a:alpha val="100000"/>
              </a:srgbClr>
            </a:solidFill>
            <a:ln w="9525">
              <a:noFill/>
            </a:ln>
          </p:spPr>
          <p:txBody>
            <a:bodyPr/>
            <a:p>
              <a:endParaRPr lang="zh-CN" altLang="en-US"/>
            </a:p>
          </p:txBody>
        </p:sp>
        <p:sp>
          <p:nvSpPr>
            <p:cNvPr id="36999" name="Freeform 134"/>
            <p:cNvSpPr/>
            <p:nvPr/>
          </p:nvSpPr>
          <p:spPr>
            <a:xfrm>
              <a:off x="2758" y="2441"/>
              <a:ext cx="93" cy="20"/>
            </a:xfrm>
            <a:custGeom>
              <a:avLst/>
              <a:gdLst/>
              <a:ahLst/>
              <a:cxnLst>
                <a:cxn ang="0">
                  <a:pos x="1" y="0"/>
                </a:cxn>
                <a:cxn ang="0">
                  <a:pos x="1" y="1"/>
                </a:cxn>
                <a:cxn ang="0">
                  <a:pos x="0" y="1"/>
                </a:cxn>
                <a:cxn ang="0">
                  <a:pos x="1" y="1"/>
                </a:cxn>
                <a:cxn ang="0">
                  <a:pos x="1" y="0"/>
                </a:cxn>
              </a:cxnLst>
              <a:pathLst>
                <a:path w="185" h="40">
                  <a:moveTo>
                    <a:pt x="185" y="0"/>
                  </a:moveTo>
                  <a:lnTo>
                    <a:pt x="9" y="12"/>
                  </a:lnTo>
                  <a:lnTo>
                    <a:pt x="0" y="40"/>
                  </a:lnTo>
                  <a:lnTo>
                    <a:pt x="176" y="27"/>
                  </a:lnTo>
                  <a:lnTo>
                    <a:pt x="185" y="0"/>
                  </a:lnTo>
                  <a:close/>
                </a:path>
              </a:pathLst>
            </a:custGeom>
            <a:solidFill>
              <a:srgbClr val="B5E2FF">
                <a:alpha val="100000"/>
              </a:srgbClr>
            </a:solidFill>
            <a:ln w="9525">
              <a:noFill/>
            </a:ln>
          </p:spPr>
          <p:txBody>
            <a:bodyPr/>
            <a:p>
              <a:endParaRPr lang="zh-CN" altLang="en-US"/>
            </a:p>
          </p:txBody>
        </p:sp>
        <p:sp>
          <p:nvSpPr>
            <p:cNvPr id="37000" name="Freeform 135"/>
            <p:cNvSpPr/>
            <p:nvPr/>
          </p:nvSpPr>
          <p:spPr>
            <a:xfrm>
              <a:off x="2740" y="2505"/>
              <a:ext cx="93" cy="19"/>
            </a:xfrm>
            <a:custGeom>
              <a:avLst/>
              <a:gdLst/>
              <a:ahLst/>
              <a:cxnLst>
                <a:cxn ang="0">
                  <a:pos x="0" y="0"/>
                </a:cxn>
                <a:cxn ang="0">
                  <a:pos x="0" y="1"/>
                </a:cxn>
                <a:cxn ang="0">
                  <a:pos x="0" y="1"/>
                </a:cxn>
                <a:cxn ang="0">
                  <a:pos x="0" y="1"/>
                </a:cxn>
                <a:cxn ang="0">
                  <a:pos x="0" y="0"/>
                </a:cxn>
              </a:cxnLst>
              <a:pathLst>
                <a:path w="188" h="36">
                  <a:moveTo>
                    <a:pt x="188" y="0"/>
                  </a:moveTo>
                  <a:lnTo>
                    <a:pt x="9" y="9"/>
                  </a:lnTo>
                  <a:lnTo>
                    <a:pt x="0" y="36"/>
                  </a:lnTo>
                  <a:lnTo>
                    <a:pt x="179" y="27"/>
                  </a:lnTo>
                  <a:lnTo>
                    <a:pt x="188" y="0"/>
                  </a:lnTo>
                  <a:close/>
                </a:path>
              </a:pathLst>
            </a:custGeom>
            <a:solidFill>
              <a:srgbClr val="B5E2FF">
                <a:alpha val="100000"/>
              </a:srgbClr>
            </a:solidFill>
            <a:ln w="9525">
              <a:noFill/>
            </a:ln>
          </p:spPr>
          <p:txBody>
            <a:bodyPr/>
            <a:p>
              <a:endParaRPr lang="zh-CN" altLang="en-US"/>
            </a:p>
          </p:txBody>
        </p:sp>
        <p:sp>
          <p:nvSpPr>
            <p:cNvPr id="37001" name="Freeform 136"/>
            <p:cNvSpPr/>
            <p:nvPr/>
          </p:nvSpPr>
          <p:spPr>
            <a:xfrm>
              <a:off x="2721" y="2569"/>
              <a:ext cx="95" cy="17"/>
            </a:xfrm>
            <a:custGeom>
              <a:avLst/>
              <a:gdLst/>
              <a:ahLst/>
              <a:cxnLst>
                <a:cxn ang="0">
                  <a:pos x="0" y="0"/>
                </a:cxn>
                <a:cxn ang="0">
                  <a:pos x="0" y="0"/>
                </a:cxn>
                <a:cxn ang="0">
                  <a:pos x="0" y="0"/>
                </a:cxn>
                <a:cxn ang="0">
                  <a:pos x="0" y="0"/>
                </a:cxn>
                <a:cxn ang="0">
                  <a:pos x="0" y="0"/>
                </a:cxn>
              </a:cxnLst>
              <a:pathLst>
                <a:path w="191" h="35">
                  <a:moveTo>
                    <a:pt x="191" y="0"/>
                  </a:moveTo>
                  <a:lnTo>
                    <a:pt x="10" y="7"/>
                  </a:lnTo>
                  <a:lnTo>
                    <a:pt x="0" y="35"/>
                  </a:lnTo>
                  <a:lnTo>
                    <a:pt x="182" y="28"/>
                  </a:lnTo>
                  <a:lnTo>
                    <a:pt x="191" y="0"/>
                  </a:lnTo>
                  <a:close/>
                </a:path>
              </a:pathLst>
            </a:custGeom>
            <a:solidFill>
              <a:srgbClr val="B5E2FF">
                <a:alpha val="100000"/>
              </a:srgbClr>
            </a:solidFill>
            <a:ln w="9525">
              <a:noFill/>
            </a:ln>
          </p:spPr>
          <p:txBody>
            <a:bodyPr/>
            <a:p>
              <a:endParaRPr lang="zh-CN" altLang="en-US"/>
            </a:p>
          </p:txBody>
        </p:sp>
        <p:sp>
          <p:nvSpPr>
            <p:cNvPr id="37002" name="Freeform 137"/>
            <p:cNvSpPr/>
            <p:nvPr/>
          </p:nvSpPr>
          <p:spPr>
            <a:xfrm>
              <a:off x="2702" y="2634"/>
              <a:ext cx="97" cy="15"/>
            </a:xfrm>
            <a:custGeom>
              <a:avLst/>
              <a:gdLst/>
              <a:ahLst/>
              <a:cxnLst>
                <a:cxn ang="0">
                  <a:pos x="1" y="0"/>
                </a:cxn>
                <a:cxn ang="0">
                  <a:pos x="1" y="0"/>
                </a:cxn>
                <a:cxn ang="0">
                  <a:pos x="0" y="0"/>
                </a:cxn>
                <a:cxn ang="0">
                  <a:pos x="1" y="0"/>
                </a:cxn>
                <a:cxn ang="0">
                  <a:pos x="1" y="0"/>
                </a:cxn>
              </a:cxnLst>
              <a:pathLst>
                <a:path w="194" h="31">
                  <a:moveTo>
                    <a:pt x="194" y="0"/>
                  </a:moveTo>
                  <a:lnTo>
                    <a:pt x="9" y="4"/>
                  </a:lnTo>
                  <a:lnTo>
                    <a:pt x="0" y="31"/>
                  </a:lnTo>
                  <a:lnTo>
                    <a:pt x="183" y="28"/>
                  </a:lnTo>
                  <a:lnTo>
                    <a:pt x="194" y="0"/>
                  </a:lnTo>
                  <a:close/>
                </a:path>
              </a:pathLst>
            </a:custGeom>
            <a:solidFill>
              <a:srgbClr val="BFBFBF">
                <a:alpha val="100000"/>
              </a:srgbClr>
            </a:solidFill>
            <a:ln w="9525">
              <a:noFill/>
            </a:ln>
          </p:spPr>
          <p:txBody>
            <a:bodyPr/>
            <a:p>
              <a:endParaRPr lang="zh-CN" altLang="en-US"/>
            </a:p>
          </p:txBody>
        </p:sp>
        <p:sp>
          <p:nvSpPr>
            <p:cNvPr id="37003" name="Freeform 138"/>
            <p:cNvSpPr/>
            <p:nvPr/>
          </p:nvSpPr>
          <p:spPr>
            <a:xfrm>
              <a:off x="2865" y="2069"/>
              <a:ext cx="90" cy="25"/>
            </a:xfrm>
            <a:custGeom>
              <a:avLst/>
              <a:gdLst/>
              <a:ahLst/>
              <a:cxnLst>
                <a:cxn ang="0">
                  <a:pos x="1" y="0"/>
                </a:cxn>
                <a:cxn ang="0">
                  <a:pos x="0" y="1"/>
                </a:cxn>
                <a:cxn ang="0">
                  <a:pos x="1" y="1"/>
                </a:cxn>
                <a:cxn ang="0">
                  <a:pos x="1" y="1"/>
                </a:cxn>
                <a:cxn ang="0">
                  <a:pos x="1" y="0"/>
                </a:cxn>
              </a:cxnLst>
              <a:pathLst>
                <a:path w="180" h="48">
                  <a:moveTo>
                    <a:pt x="164" y="0"/>
                  </a:moveTo>
                  <a:lnTo>
                    <a:pt x="0" y="33"/>
                  </a:lnTo>
                  <a:lnTo>
                    <a:pt x="16" y="48"/>
                  </a:lnTo>
                  <a:lnTo>
                    <a:pt x="180" y="16"/>
                  </a:lnTo>
                  <a:lnTo>
                    <a:pt x="164" y="0"/>
                  </a:lnTo>
                  <a:close/>
                </a:path>
              </a:pathLst>
            </a:custGeom>
            <a:solidFill>
              <a:srgbClr val="2896D6">
                <a:alpha val="100000"/>
              </a:srgbClr>
            </a:solidFill>
            <a:ln w="9525">
              <a:noFill/>
            </a:ln>
          </p:spPr>
          <p:txBody>
            <a:bodyPr/>
            <a:p>
              <a:endParaRPr lang="zh-CN" altLang="en-US"/>
            </a:p>
          </p:txBody>
        </p:sp>
        <p:sp>
          <p:nvSpPr>
            <p:cNvPr id="37004" name="Freeform 139"/>
            <p:cNvSpPr/>
            <p:nvPr/>
          </p:nvSpPr>
          <p:spPr>
            <a:xfrm>
              <a:off x="2848" y="2134"/>
              <a:ext cx="92" cy="19"/>
            </a:xfrm>
            <a:custGeom>
              <a:avLst/>
              <a:gdLst/>
              <a:ahLst/>
              <a:cxnLst>
                <a:cxn ang="0">
                  <a:pos x="0" y="1"/>
                </a:cxn>
                <a:cxn ang="0">
                  <a:pos x="0" y="1"/>
                </a:cxn>
                <a:cxn ang="0">
                  <a:pos x="0" y="1"/>
                </a:cxn>
                <a:cxn ang="0">
                  <a:pos x="0" y="0"/>
                </a:cxn>
                <a:cxn ang="0">
                  <a:pos x="0" y="1"/>
                </a:cxn>
              </a:cxnLst>
              <a:pathLst>
                <a:path w="185" h="38">
                  <a:moveTo>
                    <a:pt x="185" y="10"/>
                  </a:moveTo>
                  <a:lnTo>
                    <a:pt x="19" y="38"/>
                  </a:lnTo>
                  <a:lnTo>
                    <a:pt x="0" y="29"/>
                  </a:lnTo>
                  <a:lnTo>
                    <a:pt x="165" y="0"/>
                  </a:lnTo>
                  <a:lnTo>
                    <a:pt x="185" y="10"/>
                  </a:lnTo>
                  <a:close/>
                </a:path>
              </a:pathLst>
            </a:custGeom>
            <a:solidFill>
              <a:srgbClr val="2896D6">
                <a:alpha val="100000"/>
              </a:srgbClr>
            </a:solidFill>
            <a:ln w="9525">
              <a:noFill/>
            </a:ln>
          </p:spPr>
          <p:txBody>
            <a:bodyPr/>
            <a:p>
              <a:endParaRPr lang="zh-CN" altLang="en-US"/>
            </a:p>
          </p:txBody>
        </p:sp>
        <p:sp>
          <p:nvSpPr>
            <p:cNvPr id="37005" name="Freeform 140"/>
            <p:cNvSpPr/>
            <p:nvPr/>
          </p:nvSpPr>
          <p:spPr>
            <a:xfrm>
              <a:off x="2830" y="2198"/>
              <a:ext cx="94" cy="18"/>
            </a:xfrm>
            <a:custGeom>
              <a:avLst/>
              <a:gdLst/>
              <a:ahLst/>
              <a:cxnLst>
                <a:cxn ang="0">
                  <a:pos x="0" y="1"/>
                </a:cxn>
                <a:cxn ang="0">
                  <a:pos x="0" y="1"/>
                </a:cxn>
                <a:cxn ang="0">
                  <a:pos x="0" y="1"/>
                </a:cxn>
                <a:cxn ang="0">
                  <a:pos x="0" y="0"/>
                </a:cxn>
                <a:cxn ang="0">
                  <a:pos x="0" y="1"/>
                </a:cxn>
              </a:cxnLst>
              <a:pathLst>
                <a:path w="189" h="35">
                  <a:moveTo>
                    <a:pt x="189" y="9"/>
                  </a:moveTo>
                  <a:lnTo>
                    <a:pt x="21" y="35"/>
                  </a:lnTo>
                  <a:lnTo>
                    <a:pt x="0" y="25"/>
                  </a:lnTo>
                  <a:lnTo>
                    <a:pt x="168" y="0"/>
                  </a:lnTo>
                  <a:lnTo>
                    <a:pt x="189" y="9"/>
                  </a:lnTo>
                  <a:close/>
                </a:path>
              </a:pathLst>
            </a:custGeom>
            <a:solidFill>
              <a:srgbClr val="2896D6">
                <a:alpha val="100000"/>
              </a:srgbClr>
            </a:solidFill>
            <a:ln w="9525">
              <a:noFill/>
            </a:ln>
          </p:spPr>
          <p:txBody>
            <a:bodyPr/>
            <a:p>
              <a:endParaRPr lang="zh-CN" altLang="en-US"/>
            </a:p>
          </p:txBody>
        </p:sp>
        <p:sp>
          <p:nvSpPr>
            <p:cNvPr id="37006" name="Freeform 141"/>
            <p:cNvSpPr/>
            <p:nvPr/>
          </p:nvSpPr>
          <p:spPr>
            <a:xfrm>
              <a:off x="2812" y="2262"/>
              <a:ext cx="96" cy="15"/>
            </a:xfrm>
            <a:custGeom>
              <a:avLst/>
              <a:gdLst/>
              <a:ahLst/>
              <a:cxnLst>
                <a:cxn ang="0">
                  <a:pos x="1" y="0"/>
                </a:cxn>
                <a:cxn ang="0">
                  <a:pos x="1" y="0"/>
                </a:cxn>
                <a:cxn ang="0">
                  <a:pos x="0" y="0"/>
                </a:cxn>
                <a:cxn ang="0">
                  <a:pos x="1" y="0"/>
                </a:cxn>
                <a:cxn ang="0">
                  <a:pos x="1" y="0"/>
                </a:cxn>
              </a:cxnLst>
              <a:pathLst>
                <a:path w="192" h="31">
                  <a:moveTo>
                    <a:pt x="192" y="10"/>
                  </a:moveTo>
                  <a:lnTo>
                    <a:pt x="23" y="31"/>
                  </a:lnTo>
                  <a:lnTo>
                    <a:pt x="0" y="23"/>
                  </a:lnTo>
                  <a:lnTo>
                    <a:pt x="171" y="0"/>
                  </a:lnTo>
                  <a:lnTo>
                    <a:pt x="192" y="10"/>
                  </a:lnTo>
                  <a:close/>
                </a:path>
              </a:pathLst>
            </a:custGeom>
            <a:solidFill>
              <a:srgbClr val="2896D6">
                <a:alpha val="100000"/>
              </a:srgbClr>
            </a:solidFill>
            <a:ln w="9525">
              <a:noFill/>
            </a:ln>
          </p:spPr>
          <p:txBody>
            <a:bodyPr/>
            <a:p>
              <a:endParaRPr lang="zh-CN" altLang="en-US"/>
            </a:p>
          </p:txBody>
        </p:sp>
        <p:sp>
          <p:nvSpPr>
            <p:cNvPr id="37007" name="Freeform 142"/>
            <p:cNvSpPr/>
            <p:nvPr/>
          </p:nvSpPr>
          <p:spPr>
            <a:xfrm>
              <a:off x="2794" y="2326"/>
              <a:ext cx="99" cy="13"/>
            </a:xfrm>
            <a:custGeom>
              <a:avLst/>
              <a:gdLst/>
              <a:ahLst/>
              <a:cxnLst>
                <a:cxn ang="0">
                  <a:pos x="1" y="0"/>
                </a:cxn>
                <a:cxn ang="0">
                  <a:pos x="1" y="0"/>
                </a:cxn>
                <a:cxn ang="0">
                  <a:pos x="0" y="0"/>
                </a:cxn>
                <a:cxn ang="0">
                  <a:pos x="1" y="0"/>
                </a:cxn>
                <a:cxn ang="0">
                  <a:pos x="1" y="0"/>
                </a:cxn>
              </a:cxnLst>
              <a:pathLst>
                <a:path w="197" h="27">
                  <a:moveTo>
                    <a:pt x="197" y="7"/>
                  </a:moveTo>
                  <a:lnTo>
                    <a:pt x="25" y="27"/>
                  </a:lnTo>
                  <a:lnTo>
                    <a:pt x="0" y="20"/>
                  </a:lnTo>
                  <a:lnTo>
                    <a:pt x="173" y="0"/>
                  </a:lnTo>
                  <a:lnTo>
                    <a:pt x="197" y="7"/>
                  </a:lnTo>
                  <a:close/>
                </a:path>
              </a:pathLst>
            </a:custGeom>
            <a:solidFill>
              <a:srgbClr val="2896D6">
                <a:alpha val="100000"/>
              </a:srgbClr>
            </a:solidFill>
            <a:ln w="9525">
              <a:noFill/>
            </a:ln>
          </p:spPr>
          <p:txBody>
            <a:bodyPr/>
            <a:p>
              <a:endParaRPr lang="zh-CN" altLang="en-US"/>
            </a:p>
          </p:txBody>
        </p:sp>
        <p:sp>
          <p:nvSpPr>
            <p:cNvPr id="37008" name="Freeform 143"/>
            <p:cNvSpPr/>
            <p:nvPr/>
          </p:nvSpPr>
          <p:spPr>
            <a:xfrm>
              <a:off x="2776" y="2390"/>
              <a:ext cx="101" cy="12"/>
            </a:xfrm>
            <a:custGeom>
              <a:avLst/>
              <a:gdLst/>
              <a:ahLst/>
              <a:cxnLst>
                <a:cxn ang="0">
                  <a:pos x="1" y="1"/>
                </a:cxn>
                <a:cxn ang="0">
                  <a:pos x="1" y="1"/>
                </a:cxn>
                <a:cxn ang="0">
                  <a:pos x="0" y="1"/>
                </a:cxn>
                <a:cxn ang="0">
                  <a:pos x="1" y="0"/>
                </a:cxn>
                <a:cxn ang="0">
                  <a:pos x="1" y="1"/>
                </a:cxn>
              </a:cxnLst>
              <a:pathLst>
                <a:path w="201" h="23">
                  <a:moveTo>
                    <a:pt x="201" y="7"/>
                  </a:moveTo>
                  <a:lnTo>
                    <a:pt x="26" y="23"/>
                  </a:lnTo>
                  <a:lnTo>
                    <a:pt x="0" y="17"/>
                  </a:lnTo>
                  <a:lnTo>
                    <a:pt x="175" y="0"/>
                  </a:lnTo>
                  <a:lnTo>
                    <a:pt x="201" y="7"/>
                  </a:lnTo>
                  <a:close/>
                </a:path>
              </a:pathLst>
            </a:custGeom>
            <a:solidFill>
              <a:srgbClr val="2896D6">
                <a:alpha val="100000"/>
              </a:srgbClr>
            </a:solidFill>
            <a:ln w="9525">
              <a:noFill/>
            </a:ln>
          </p:spPr>
          <p:txBody>
            <a:bodyPr/>
            <a:p>
              <a:endParaRPr lang="zh-CN" altLang="en-US"/>
            </a:p>
          </p:txBody>
        </p:sp>
        <p:sp>
          <p:nvSpPr>
            <p:cNvPr id="37009" name="Freeform 144"/>
            <p:cNvSpPr/>
            <p:nvPr/>
          </p:nvSpPr>
          <p:spPr>
            <a:xfrm>
              <a:off x="2758" y="2455"/>
              <a:ext cx="102" cy="8"/>
            </a:xfrm>
            <a:custGeom>
              <a:avLst/>
              <a:gdLst/>
              <a:ahLst/>
              <a:cxnLst>
                <a:cxn ang="0">
                  <a:pos x="1" y="0"/>
                </a:cxn>
                <a:cxn ang="0">
                  <a:pos x="1" y="0"/>
                </a:cxn>
                <a:cxn ang="0">
                  <a:pos x="0" y="0"/>
                </a:cxn>
                <a:cxn ang="0">
                  <a:pos x="1" y="0"/>
                </a:cxn>
                <a:cxn ang="0">
                  <a:pos x="1" y="0"/>
                </a:cxn>
              </a:cxnLst>
              <a:pathLst>
                <a:path w="204" h="17">
                  <a:moveTo>
                    <a:pt x="204" y="5"/>
                  </a:moveTo>
                  <a:lnTo>
                    <a:pt x="28" y="17"/>
                  </a:lnTo>
                  <a:lnTo>
                    <a:pt x="0" y="13"/>
                  </a:lnTo>
                  <a:lnTo>
                    <a:pt x="176" y="0"/>
                  </a:lnTo>
                  <a:lnTo>
                    <a:pt x="204" y="5"/>
                  </a:lnTo>
                  <a:close/>
                </a:path>
              </a:pathLst>
            </a:custGeom>
            <a:solidFill>
              <a:srgbClr val="2896D6">
                <a:alpha val="100000"/>
              </a:srgbClr>
            </a:solidFill>
            <a:ln w="9525">
              <a:noFill/>
            </a:ln>
          </p:spPr>
          <p:txBody>
            <a:bodyPr/>
            <a:p>
              <a:endParaRPr lang="zh-CN" altLang="en-US"/>
            </a:p>
          </p:txBody>
        </p:sp>
        <p:sp>
          <p:nvSpPr>
            <p:cNvPr id="37010" name="Freeform 145"/>
            <p:cNvSpPr/>
            <p:nvPr/>
          </p:nvSpPr>
          <p:spPr>
            <a:xfrm>
              <a:off x="2740" y="2519"/>
              <a:ext cx="103" cy="8"/>
            </a:xfrm>
            <a:custGeom>
              <a:avLst/>
              <a:gdLst/>
              <a:ahLst/>
              <a:cxnLst>
                <a:cxn ang="0">
                  <a:pos x="0" y="1"/>
                </a:cxn>
                <a:cxn ang="0">
                  <a:pos x="0" y="1"/>
                </a:cxn>
                <a:cxn ang="0">
                  <a:pos x="0" y="1"/>
                </a:cxn>
                <a:cxn ang="0">
                  <a:pos x="0" y="0"/>
                </a:cxn>
                <a:cxn ang="0">
                  <a:pos x="0" y="1"/>
                </a:cxn>
              </a:cxnLst>
              <a:pathLst>
                <a:path w="207" h="15">
                  <a:moveTo>
                    <a:pt x="207" y="6"/>
                  </a:moveTo>
                  <a:lnTo>
                    <a:pt x="28" y="15"/>
                  </a:lnTo>
                  <a:lnTo>
                    <a:pt x="0" y="9"/>
                  </a:lnTo>
                  <a:lnTo>
                    <a:pt x="179" y="0"/>
                  </a:lnTo>
                  <a:lnTo>
                    <a:pt x="207" y="6"/>
                  </a:lnTo>
                  <a:close/>
                </a:path>
              </a:pathLst>
            </a:custGeom>
            <a:solidFill>
              <a:srgbClr val="2896D6">
                <a:alpha val="100000"/>
              </a:srgbClr>
            </a:solidFill>
            <a:ln w="9525">
              <a:noFill/>
            </a:ln>
          </p:spPr>
          <p:txBody>
            <a:bodyPr/>
            <a:p>
              <a:endParaRPr lang="zh-CN" altLang="en-US"/>
            </a:p>
          </p:txBody>
        </p:sp>
        <p:sp>
          <p:nvSpPr>
            <p:cNvPr id="37011" name="Freeform 146"/>
            <p:cNvSpPr/>
            <p:nvPr/>
          </p:nvSpPr>
          <p:spPr>
            <a:xfrm>
              <a:off x="2721" y="2583"/>
              <a:ext cx="105" cy="6"/>
            </a:xfrm>
            <a:custGeom>
              <a:avLst/>
              <a:gdLst/>
              <a:ahLst/>
              <a:cxnLst>
                <a:cxn ang="0">
                  <a:pos x="0" y="0"/>
                </a:cxn>
                <a:cxn ang="0">
                  <a:pos x="0" y="0"/>
                </a:cxn>
                <a:cxn ang="0">
                  <a:pos x="0" y="0"/>
                </a:cxn>
                <a:cxn ang="0">
                  <a:pos x="0" y="0"/>
                </a:cxn>
                <a:cxn ang="0">
                  <a:pos x="0" y="0"/>
                </a:cxn>
              </a:cxnLst>
              <a:pathLst>
                <a:path w="211" h="13">
                  <a:moveTo>
                    <a:pt x="211" y="6"/>
                  </a:moveTo>
                  <a:lnTo>
                    <a:pt x="29" y="13"/>
                  </a:lnTo>
                  <a:lnTo>
                    <a:pt x="0" y="7"/>
                  </a:lnTo>
                  <a:lnTo>
                    <a:pt x="182" y="0"/>
                  </a:lnTo>
                  <a:lnTo>
                    <a:pt x="211" y="6"/>
                  </a:lnTo>
                  <a:close/>
                </a:path>
              </a:pathLst>
            </a:custGeom>
            <a:solidFill>
              <a:srgbClr val="2896D6">
                <a:alpha val="100000"/>
              </a:srgbClr>
            </a:solidFill>
            <a:ln w="9525">
              <a:noFill/>
            </a:ln>
          </p:spPr>
          <p:txBody>
            <a:bodyPr/>
            <a:p>
              <a:endParaRPr lang="zh-CN" altLang="en-US"/>
            </a:p>
          </p:txBody>
        </p:sp>
        <p:sp>
          <p:nvSpPr>
            <p:cNvPr id="37012" name="Freeform 147"/>
            <p:cNvSpPr/>
            <p:nvPr/>
          </p:nvSpPr>
          <p:spPr>
            <a:xfrm>
              <a:off x="2702" y="2634"/>
              <a:ext cx="97" cy="15"/>
            </a:xfrm>
            <a:custGeom>
              <a:avLst/>
              <a:gdLst/>
              <a:ahLst/>
              <a:cxnLst>
                <a:cxn ang="0">
                  <a:pos x="1" y="0"/>
                </a:cxn>
                <a:cxn ang="0">
                  <a:pos x="1" y="0"/>
                </a:cxn>
                <a:cxn ang="0">
                  <a:pos x="0" y="0"/>
                </a:cxn>
                <a:cxn ang="0">
                  <a:pos x="1" y="0"/>
                </a:cxn>
                <a:cxn ang="0">
                  <a:pos x="1" y="0"/>
                </a:cxn>
              </a:cxnLst>
              <a:pathLst>
                <a:path w="194" h="31">
                  <a:moveTo>
                    <a:pt x="194" y="0"/>
                  </a:moveTo>
                  <a:lnTo>
                    <a:pt x="9" y="4"/>
                  </a:lnTo>
                  <a:lnTo>
                    <a:pt x="0" y="31"/>
                  </a:lnTo>
                  <a:lnTo>
                    <a:pt x="183" y="28"/>
                  </a:lnTo>
                  <a:lnTo>
                    <a:pt x="194" y="0"/>
                  </a:lnTo>
                  <a:close/>
                </a:path>
              </a:pathLst>
            </a:custGeom>
            <a:solidFill>
              <a:srgbClr val="B5E2FF">
                <a:alpha val="100000"/>
              </a:srgbClr>
            </a:solidFill>
            <a:ln w="9525">
              <a:noFill/>
            </a:ln>
          </p:spPr>
          <p:txBody>
            <a:bodyPr/>
            <a:p>
              <a:endParaRPr lang="zh-CN" altLang="en-US"/>
            </a:p>
          </p:txBody>
        </p:sp>
        <p:sp>
          <p:nvSpPr>
            <p:cNvPr id="37013" name="Freeform 148"/>
            <p:cNvSpPr/>
            <p:nvPr/>
          </p:nvSpPr>
          <p:spPr>
            <a:xfrm>
              <a:off x="2784" y="2016"/>
              <a:ext cx="199" cy="718"/>
            </a:xfrm>
            <a:custGeom>
              <a:avLst/>
              <a:gdLst/>
              <a:ahLst/>
              <a:cxnLst>
                <a:cxn ang="0">
                  <a:pos x="0" y="1"/>
                </a:cxn>
                <a:cxn ang="0">
                  <a:pos x="1" y="0"/>
                </a:cxn>
                <a:cxn ang="0">
                  <a:pos x="1" y="1"/>
                </a:cxn>
                <a:cxn ang="0">
                  <a:pos x="1" y="1"/>
                </a:cxn>
                <a:cxn ang="0">
                  <a:pos x="0" y="1"/>
                </a:cxn>
              </a:cxnLst>
              <a:pathLst>
                <a:path w="397" h="1436">
                  <a:moveTo>
                    <a:pt x="0" y="1436"/>
                  </a:moveTo>
                  <a:lnTo>
                    <a:pt x="375" y="0"/>
                  </a:lnTo>
                  <a:lnTo>
                    <a:pt x="397" y="62"/>
                  </a:lnTo>
                  <a:lnTo>
                    <a:pt x="51" y="1436"/>
                  </a:lnTo>
                  <a:lnTo>
                    <a:pt x="0" y="1436"/>
                  </a:lnTo>
                  <a:close/>
                </a:path>
              </a:pathLst>
            </a:custGeom>
            <a:solidFill>
              <a:srgbClr val="2896D6">
                <a:alpha val="100000"/>
              </a:srgbClr>
            </a:solidFill>
            <a:ln w="9525">
              <a:noFill/>
            </a:ln>
          </p:spPr>
          <p:txBody>
            <a:bodyPr/>
            <a:p>
              <a:endParaRPr lang="zh-CN" altLang="en-US"/>
            </a:p>
          </p:txBody>
        </p:sp>
        <p:sp>
          <p:nvSpPr>
            <p:cNvPr id="37014" name="Freeform 149"/>
            <p:cNvSpPr/>
            <p:nvPr/>
          </p:nvSpPr>
          <p:spPr>
            <a:xfrm>
              <a:off x="2770" y="2016"/>
              <a:ext cx="202" cy="718"/>
            </a:xfrm>
            <a:custGeom>
              <a:avLst/>
              <a:gdLst/>
              <a:ahLst/>
              <a:cxnLst>
                <a:cxn ang="0">
                  <a:pos x="1" y="1"/>
                </a:cxn>
                <a:cxn ang="0">
                  <a:pos x="1" y="0"/>
                </a:cxn>
                <a:cxn ang="0">
                  <a:pos x="1" y="1"/>
                </a:cxn>
                <a:cxn ang="0">
                  <a:pos x="0" y="1"/>
                </a:cxn>
                <a:cxn ang="0">
                  <a:pos x="1" y="1"/>
                </a:cxn>
              </a:cxnLst>
              <a:pathLst>
                <a:path w="404" h="1436">
                  <a:moveTo>
                    <a:pt x="29" y="1436"/>
                  </a:moveTo>
                  <a:lnTo>
                    <a:pt x="404" y="0"/>
                  </a:lnTo>
                  <a:lnTo>
                    <a:pt x="380" y="7"/>
                  </a:lnTo>
                  <a:lnTo>
                    <a:pt x="0" y="1436"/>
                  </a:lnTo>
                  <a:lnTo>
                    <a:pt x="29" y="1436"/>
                  </a:lnTo>
                  <a:close/>
                </a:path>
              </a:pathLst>
            </a:custGeom>
            <a:solidFill>
              <a:srgbClr val="B5E2FF">
                <a:alpha val="100000"/>
              </a:srgbClr>
            </a:solidFill>
            <a:ln w="9525">
              <a:noFill/>
            </a:ln>
          </p:spPr>
          <p:txBody>
            <a:bodyPr/>
            <a:p>
              <a:endParaRPr lang="zh-CN" altLang="en-US"/>
            </a:p>
          </p:txBody>
        </p:sp>
        <p:sp>
          <p:nvSpPr>
            <p:cNvPr id="37015" name="Freeform 150"/>
            <p:cNvSpPr/>
            <p:nvPr/>
          </p:nvSpPr>
          <p:spPr>
            <a:xfrm>
              <a:off x="2697" y="2237"/>
              <a:ext cx="30" cy="69"/>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0"/>
                </a:cxn>
                <a:cxn ang="0">
                  <a:pos x="1" y="1"/>
                </a:cxn>
                <a:cxn ang="0">
                  <a:pos x="1" y="1"/>
                </a:cxn>
              </a:cxnLst>
              <a:pathLst>
                <a:path w="59" h="138">
                  <a:moveTo>
                    <a:pt x="59" y="133"/>
                  </a:moveTo>
                  <a:lnTo>
                    <a:pt x="58" y="135"/>
                  </a:lnTo>
                  <a:lnTo>
                    <a:pt x="53" y="138"/>
                  </a:lnTo>
                  <a:lnTo>
                    <a:pt x="47" y="138"/>
                  </a:lnTo>
                  <a:lnTo>
                    <a:pt x="39" y="132"/>
                  </a:lnTo>
                  <a:lnTo>
                    <a:pt x="33" y="127"/>
                  </a:lnTo>
                  <a:lnTo>
                    <a:pt x="28" y="118"/>
                  </a:lnTo>
                  <a:lnTo>
                    <a:pt x="21" y="108"/>
                  </a:lnTo>
                  <a:lnTo>
                    <a:pt x="15" y="99"/>
                  </a:lnTo>
                  <a:lnTo>
                    <a:pt x="9" y="89"/>
                  </a:lnTo>
                  <a:lnTo>
                    <a:pt x="5" y="82"/>
                  </a:lnTo>
                  <a:lnTo>
                    <a:pt x="1" y="76"/>
                  </a:lnTo>
                  <a:lnTo>
                    <a:pt x="0" y="74"/>
                  </a:lnTo>
                  <a:lnTo>
                    <a:pt x="2" y="29"/>
                  </a:lnTo>
                  <a:lnTo>
                    <a:pt x="40" y="0"/>
                  </a:lnTo>
                  <a:lnTo>
                    <a:pt x="54" y="21"/>
                  </a:lnTo>
                  <a:lnTo>
                    <a:pt x="59" y="133"/>
                  </a:lnTo>
                  <a:close/>
                </a:path>
              </a:pathLst>
            </a:custGeom>
            <a:solidFill>
              <a:srgbClr val="8E703D">
                <a:alpha val="100000"/>
              </a:srgbClr>
            </a:solidFill>
            <a:ln w="9525">
              <a:noFill/>
            </a:ln>
          </p:spPr>
          <p:txBody>
            <a:bodyPr/>
            <a:p>
              <a:endParaRPr lang="zh-CN" altLang="en-US"/>
            </a:p>
          </p:txBody>
        </p:sp>
        <p:sp>
          <p:nvSpPr>
            <p:cNvPr id="37016" name="Freeform 151"/>
            <p:cNvSpPr/>
            <p:nvPr/>
          </p:nvSpPr>
          <p:spPr>
            <a:xfrm>
              <a:off x="2716" y="2234"/>
              <a:ext cx="26" cy="70"/>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Lst>
              <a:pathLst>
                <a:path w="52" h="139">
                  <a:moveTo>
                    <a:pt x="41" y="68"/>
                  </a:moveTo>
                  <a:lnTo>
                    <a:pt x="42" y="68"/>
                  </a:lnTo>
                  <a:lnTo>
                    <a:pt x="44" y="67"/>
                  </a:lnTo>
                  <a:lnTo>
                    <a:pt x="46" y="65"/>
                  </a:lnTo>
                  <a:lnTo>
                    <a:pt x="47" y="63"/>
                  </a:lnTo>
                  <a:lnTo>
                    <a:pt x="48" y="61"/>
                  </a:lnTo>
                  <a:lnTo>
                    <a:pt x="50" y="60"/>
                  </a:lnTo>
                  <a:lnTo>
                    <a:pt x="52" y="58"/>
                  </a:lnTo>
                  <a:lnTo>
                    <a:pt x="52" y="57"/>
                  </a:lnTo>
                  <a:lnTo>
                    <a:pt x="49" y="53"/>
                  </a:lnTo>
                  <a:lnTo>
                    <a:pt x="45" y="48"/>
                  </a:lnTo>
                  <a:lnTo>
                    <a:pt x="40" y="43"/>
                  </a:lnTo>
                  <a:lnTo>
                    <a:pt x="34" y="37"/>
                  </a:lnTo>
                  <a:lnTo>
                    <a:pt x="31" y="25"/>
                  </a:lnTo>
                  <a:lnTo>
                    <a:pt x="26" y="16"/>
                  </a:lnTo>
                  <a:lnTo>
                    <a:pt x="21" y="7"/>
                  </a:lnTo>
                  <a:lnTo>
                    <a:pt x="15" y="0"/>
                  </a:lnTo>
                  <a:lnTo>
                    <a:pt x="3" y="6"/>
                  </a:lnTo>
                  <a:lnTo>
                    <a:pt x="0" y="8"/>
                  </a:lnTo>
                  <a:lnTo>
                    <a:pt x="4" y="19"/>
                  </a:lnTo>
                  <a:lnTo>
                    <a:pt x="9" y="31"/>
                  </a:lnTo>
                  <a:lnTo>
                    <a:pt x="12" y="46"/>
                  </a:lnTo>
                  <a:lnTo>
                    <a:pt x="15" y="62"/>
                  </a:lnTo>
                  <a:lnTo>
                    <a:pt x="17" y="91"/>
                  </a:lnTo>
                  <a:lnTo>
                    <a:pt x="17" y="115"/>
                  </a:lnTo>
                  <a:lnTo>
                    <a:pt x="16" y="133"/>
                  </a:lnTo>
                  <a:lnTo>
                    <a:pt x="16" y="138"/>
                  </a:lnTo>
                  <a:lnTo>
                    <a:pt x="22" y="139"/>
                  </a:lnTo>
                  <a:lnTo>
                    <a:pt x="31" y="129"/>
                  </a:lnTo>
                  <a:lnTo>
                    <a:pt x="38" y="113"/>
                  </a:lnTo>
                  <a:lnTo>
                    <a:pt x="41" y="92"/>
                  </a:lnTo>
                  <a:lnTo>
                    <a:pt x="41" y="68"/>
                  </a:lnTo>
                  <a:close/>
                </a:path>
              </a:pathLst>
            </a:custGeom>
            <a:solidFill>
              <a:srgbClr val="A88956">
                <a:alpha val="100000"/>
              </a:srgbClr>
            </a:solidFill>
            <a:ln w="9525">
              <a:noFill/>
            </a:ln>
          </p:spPr>
          <p:txBody>
            <a:bodyPr/>
            <a:p>
              <a:endParaRPr lang="zh-CN" altLang="en-US"/>
            </a:p>
          </p:txBody>
        </p:sp>
        <p:sp>
          <p:nvSpPr>
            <p:cNvPr id="37017" name="Freeform 152"/>
            <p:cNvSpPr/>
            <p:nvPr/>
          </p:nvSpPr>
          <p:spPr>
            <a:xfrm>
              <a:off x="2683" y="2397"/>
              <a:ext cx="117" cy="134"/>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235" h="268">
                  <a:moveTo>
                    <a:pt x="202" y="66"/>
                  </a:moveTo>
                  <a:lnTo>
                    <a:pt x="187" y="51"/>
                  </a:lnTo>
                  <a:lnTo>
                    <a:pt x="172" y="38"/>
                  </a:lnTo>
                  <a:lnTo>
                    <a:pt x="155" y="28"/>
                  </a:lnTo>
                  <a:lnTo>
                    <a:pt x="138" y="20"/>
                  </a:lnTo>
                  <a:lnTo>
                    <a:pt x="122" y="13"/>
                  </a:lnTo>
                  <a:lnTo>
                    <a:pt x="105" y="8"/>
                  </a:lnTo>
                  <a:lnTo>
                    <a:pt x="89" y="5"/>
                  </a:lnTo>
                  <a:lnTo>
                    <a:pt x="73" y="2"/>
                  </a:lnTo>
                  <a:lnTo>
                    <a:pt x="58" y="0"/>
                  </a:lnTo>
                  <a:lnTo>
                    <a:pt x="44" y="0"/>
                  </a:lnTo>
                  <a:lnTo>
                    <a:pt x="31" y="0"/>
                  </a:lnTo>
                  <a:lnTo>
                    <a:pt x="21" y="0"/>
                  </a:lnTo>
                  <a:lnTo>
                    <a:pt x="13" y="1"/>
                  </a:lnTo>
                  <a:lnTo>
                    <a:pt x="6" y="1"/>
                  </a:lnTo>
                  <a:lnTo>
                    <a:pt x="1" y="2"/>
                  </a:lnTo>
                  <a:lnTo>
                    <a:pt x="0" y="2"/>
                  </a:lnTo>
                  <a:lnTo>
                    <a:pt x="1" y="43"/>
                  </a:lnTo>
                  <a:lnTo>
                    <a:pt x="9" y="43"/>
                  </a:lnTo>
                  <a:lnTo>
                    <a:pt x="18" y="43"/>
                  </a:lnTo>
                  <a:lnTo>
                    <a:pt x="29" y="44"/>
                  </a:lnTo>
                  <a:lnTo>
                    <a:pt x="40" y="45"/>
                  </a:lnTo>
                  <a:lnTo>
                    <a:pt x="53" y="46"/>
                  </a:lnTo>
                  <a:lnTo>
                    <a:pt x="66" y="47"/>
                  </a:lnTo>
                  <a:lnTo>
                    <a:pt x="78" y="51"/>
                  </a:lnTo>
                  <a:lnTo>
                    <a:pt x="92" y="53"/>
                  </a:lnTo>
                  <a:lnTo>
                    <a:pt x="106" y="56"/>
                  </a:lnTo>
                  <a:lnTo>
                    <a:pt x="120" y="61"/>
                  </a:lnTo>
                  <a:lnTo>
                    <a:pt x="132" y="67"/>
                  </a:lnTo>
                  <a:lnTo>
                    <a:pt x="145" y="73"/>
                  </a:lnTo>
                  <a:lnTo>
                    <a:pt x="157" y="79"/>
                  </a:lnTo>
                  <a:lnTo>
                    <a:pt x="168" y="88"/>
                  </a:lnTo>
                  <a:lnTo>
                    <a:pt x="179" y="96"/>
                  </a:lnTo>
                  <a:lnTo>
                    <a:pt x="188" y="106"/>
                  </a:lnTo>
                  <a:lnTo>
                    <a:pt x="198" y="123"/>
                  </a:lnTo>
                  <a:lnTo>
                    <a:pt x="207" y="143"/>
                  </a:lnTo>
                  <a:lnTo>
                    <a:pt x="214" y="165"/>
                  </a:lnTo>
                  <a:lnTo>
                    <a:pt x="220" y="188"/>
                  </a:lnTo>
                  <a:lnTo>
                    <a:pt x="223" y="211"/>
                  </a:lnTo>
                  <a:lnTo>
                    <a:pt x="226" y="233"/>
                  </a:lnTo>
                  <a:lnTo>
                    <a:pt x="226" y="251"/>
                  </a:lnTo>
                  <a:lnTo>
                    <a:pt x="225" y="266"/>
                  </a:lnTo>
                  <a:lnTo>
                    <a:pt x="225" y="267"/>
                  </a:lnTo>
                  <a:lnTo>
                    <a:pt x="225" y="268"/>
                  </a:lnTo>
                  <a:lnTo>
                    <a:pt x="226" y="263"/>
                  </a:lnTo>
                  <a:lnTo>
                    <a:pt x="229" y="246"/>
                  </a:lnTo>
                  <a:lnTo>
                    <a:pt x="233" y="222"/>
                  </a:lnTo>
                  <a:lnTo>
                    <a:pt x="235" y="192"/>
                  </a:lnTo>
                  <a:lnTo>
                    <a:pt x="235" y="159"/>
                  </a:lnTo>
                  <a:lnTo>
                    <a:pt x="230" y="126"/>
                  </a:lnTo>
                  <a:lnTo>
                    <a:pt x="220" y="93"/>
                  </a:lnTo>
                  <a:lnTo>
                    <a:pt x="202" y="66"/>
                  </a:lnTo>
                  <a:close/>
                </a:path>
              </a:pathLst>
            </a:custGeom>
            <a:solidFill>
              <a:srgbClr val="C9A800">
                <a:alpha val="100000"/>
              </a:srgbClr>
            </a:solidFill>
            <a:ln w="9525">
              <a:noFill/>
            </a:ln>
          </p:spPr>
          <p:txBody>
            <a:bodyPr/>
            <a:p>
              <a:endParaRPr lang="zh-CN" altLang="en-US"/>
            </a:p>
          </p:txBody>
        </p:sp>
        <p:sp>
          <p:nvSpPr>
            <p:cNvPr id="37018" name="Freeform 153"/>
            <p:cNvSpPr/>
            <p:nvPr/>
          </p:nvSpPr>
          <p:spPr>
            <a:xfrm>
              <a:off x="2683" y="2418"/>
              <a:ext cx="112" cy="112"/>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225" h="223">
                  <a:moveTo>
                    <a:pt x="187" y="63"/>
                  </a:moveTo>
                  <a:lnTo>
                    <a:pt x="178" y="53"/>
                  </a:lnTo>
                  <a:lnTo>
                    <a:pt x="167" y="45"/>
                  </a:lnTo>
                  <a:lnTo>
                    <a:pt x="156" y="36"/>
                  </a:lnTo>
                  <a:lnTo>
                    <a:pt x="144" y="30"/>
                  </a:lnTo>
                  <a:lnTo>
                    <a:pt x="131" y="24"/>
                  </a:lnTo>
                  <a:lnTo>
                    <a:pt x="119" y="18"/>
                  </a:lnTo>
                  <a:lnTo>
                    <a:pt x="105" y="13"/>
                  </a:lnTo>
                  <a:lnTo>
                    <a:pt x="91" y="10"/>
                  </a:lnTo>
                  <a:lnTo>
                    <a:pt x="77" y="8"/>
                  </a:lnTo>
                  <a:lnTo>
                    <a:pt x="65" y="4"/>
                  </a:lnTo>
                  <a:lnTo>
                    <a:pt x="52" y="3"/>
                  </a:lnTo>
                  <a:lnTo>
                    <a:pt x="39" y="2"/>
                  </a:lnTo>
                  <a:lnTo>
                    <a:pt x="28" y="1"/>
                  </a:lnTo>
                  <a:lnTo>
                    <a:pt x="17" y="0"/>
                  </a:lnTo>
                  <a:lnTo>
                    <a:pt x="8" y="0"/>
                  </a:lnTo>
                  <a:lnTo>
                    <a:pt x="0" y="0"/>
                  </a:lnTo>
                  <a:lnTo>
                    <a:pt x="5" y="68"/>
                  </a:lnTo>
                  <a:lnTo>
                    <a:pt x="7" y="66"/>
                  </a:lnTo>
                  <a:lnTo>
                    <a:pt x="13" y="63"/>
                  </a:lnTo>
                  <a:lnTo>
                    <a:pt x="23" y="60"/>
                  </a:lnTo>
                  <a:lnTo>
                    <a:pt x="37" y="56"/>
                  </a:lnTo>
                  <a:lnTo>
                    <a:pt x="54" y="55"/>
                  </a:lnTo>
                  <a:lnTo>
                    <a:pt x="73" y="55"/>
                  </a:lnTo>
                  <a:lnTo>
                    <a:pt x="95" y="57"/>
                  </a:lnTo>
                  <a:lnTo>
                    <a:pt x="119" y="65"/>
                  </a:lnTo>
                  <a:lnTo>
                    <a:pt x="140" y="79"/>
                  </a:lnTo>
                  <a:lnTo>
                    <a:pt x="159" y="99"/>
                  </a:lnTo>
                  <a:lnTo>
                    <a:pt x="175" y="123"/>
                  </a:lnTo>
                  <a:lnTo>
                    <a:pt x="190" y="148"/>
                  </a:lnTo>
                  <a:lnTo>
                    <a:pt x="203" y="174"/>
                  </a:lnTo>
                  <a:lnTo>
                    <a:pt x="213" y="195"/>
                  </a:lnTo>
                  <a:lnTo>
                    <a:pt x="220" y="213"/>
                  </a:lnTo>
                  <a:lnTo>
                    <a:pt x="224" y="223"/>
                  </a:lnTo>
                  <a:lnTo>
                    <a:pt x="225" y="208"/>
                  </a:lnTo>
                  <a:lnTo>
                    <a:pt x="225" y="190"/>
                  </a:lnTo>
                  <a:lnTo>
                    <a:pt x="222" y="168"/>
                  </a:lnTo>
                  <a:lnTo>
                    <a:pt x="219" y="145"/>
                  </a:lnTo>
                  <a:lnTo>
                    <a:pt x="213" y="122"/>
                  </a:lnTo>
                  <a:lnTo>
                    <a:pt x="206" y="100"/>
                  </a:lnTo>
                  <a:lnTo>
                    <a:pt x="197" y="80"/>
                  </a:lnTo>
                  <a:lnTo>
                    <a:pt x="187" y="63"/>
                  </a:lnTo>
                  <a:close/>
                </a:path>
              </a:pathLst>
            </a:custGeom>
            <a:solidFill>
              <a:srgbClr val="846300">
                <a:alpha val="100000"/>
              </a:srgbClr>
            </a:solidFill>
            <a:ln w="9525">
              <a:noFill/>
            </a:ln>
          </p:spPr>
          <p:txBody>
            <a:bodyPr/>
            <a:p>
              <a:endParaRPr lang="zh-CN" altLang="en-US"/>
            </a:p>
          </p:txBody>
        </p:sp>
        <p:sp>
          <p:nvSpPr>
            <p:cNvPr id="37019" name="Freeform 154"/>
            <p:cNvSpPr/>
            <p:nvPr/>
          </p:nvSpPr>
          <p:spPr>
            <a:xfrm>
              <a:off x="2639" y="2295"/>
              <a:ext cx="236" cy="126"/>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Lst>
              <a:pathLst>
                <a:path w="472" h="252">
                  <a:moveTo>
                    <a:pt x="90" y="91"/>
                  </a:moveTo>
                  <a:lnTo>
                    <a:pt x="105" y="74"/>
                  </a:lnTo>
                  <a:lnTo>
                    <a:pt x="124" y="59"/>
                  </a:lnTo>
                  <a:lnTo>
                    <a:pt x="146" y="47"/>
                  </a:lnTo>
                  <a:lnTo>
                    <a:pt x="169" y="38"/>
                  </a:lnTo>
                  <a:lnTo>
                    <a:pt x="193" y="31"/>
                  </a:lnTo>
                  <a:lnTo>
                    <a:pt x="219" y="27"/>
                  </a:lnTo>
                  <a:lnTo>
                    <a:pt x="247" y="24"/>
                  </a:lnTo>
                  <a:lnTo>
                    <a:pt x="275" y="22"/>
                  </a:lnTo>
                  <a:lnTo>
                    <a:pt x="302" y="22"/>
                  </a:lnTo>
                  <a:lnTo>
                    <a:pt x="330" y="23"/>
                  </a:lnTo>
                  <a:lnTo>
                    <a:pt x="356" y="25"/>
                  </a:lnTo>
                  <a:lnTo>
                    <a:pt x="382" y="28"/>
                  </a:lnTo>
                  <a:lnTo>
                    <a:pt x="406" y="31"/>
                  </a:lnTo>
                  <a:lnTo>
                    <a:pt x="429" y="33"/>
                  </a:lnTo>
                  <a:lnTo>
                    <a:pt x="449" y="37"/>
                  </a:lnTo>
                  <a:lnTo>
                    <a:pt x="466" y="39"/>
                  </a:lnTo>
                  <a:lnTo>
                    <a:pt x="468" y="39"/>
                  </a:lnTo>
                  <a:lnTo>
                    <a:pt x="470" y="39"/>
                  </a:lnTo>
                  <a:lnTo>
                    <a:pt x="472" y="39"/>
                  </a:lnTo>
                  <a:lnTo>
                    <a:pt x="469" y="39"/>
                  </a:lnTo>
                  <a:lnTo>
                    <a:pt x="465" y="37"/>
                  </a:lnTo>
                  <a:lnTo>
                    <a:pt x="456" y="36"/>
                  </a:lnTo>
                  <a:lnTo>
                    <a:pt x="444" y="32"/>
                  </a:lnTo>
                  <a:lnTo>
                    <a:pt x="430" y="30"/>
                  </a:lnTo>
                  <a:lnTo>
                    <a:pt x="414" y="27"/>
                  </a:lnTo>
                  <a:lnTo>
                    <a:pt x="396" y="22"/>
                  </a:lnTo>
                  <a:lnTo>
                    <a:pt x="377" y="18"/>
                  </a:lnTo>
                  <a:lnTo>
                    <a:pt x="356" y="15"/>
                  </a:lnTo>
                  <a:lnTo>
                    <a:pt x="336" y="13"/>
                  </a:lnTo>
                  <a:lnTo>
                    <a:pt x="315" y="9"/>
                  </a:lnTo>
                  <a:lnTo>
                    <a:pt x="294" y="8"/>
                  </a:lnTo>
                  <a:lnTo>
                    <a:pt x="274" y="6"/>
                  </a:lnTo>
                  <a:lnTo>
                    <a:pt x="254" y="6"/>
                  </a:lnTo>
                  <a:lnTo>
                    <a:pt x="236" y="6"/>
                  </a:lnTo>
                  <a:lnTo>
                    <a:pt x="218" y="8"/>
                  </a:lnTo>
                  <a:lnTo>
                    <a:pt x="216" y="9"/>
                  </a:lnTo>
                  <a:lnTo>
                    <a:pt x="213" y="9"/>
                  </a:lnTo>
                  <a:lnTo>
                    <a:pt x="209" y="9"/>
                  </a:lnTo>
                  <a:lnTo>
                    <a:pt x="207" y="10"/>
                  </a:lnTo>
                  <a:lnTo>
                    <a:pt x="200" y="7"/>
                  </a:lnTo>
                  <a:lnTo>
                    <a:pt x="193" y="2"/>
                  </a:lnTo>
                  <a:lnTo>
                    <a:pt x="185" y="0"/>
                  </a:lnTo>
                  <a:lnTo>
                    <a:pt x="173" y="1"/>
                  </a:lnTo>
                  <a:lnTo>
                    <a:pt x="163" y="3"/>
                  </a:lnTo>
                  <a:lnTo>
                    <a:pt x="153" y="6"/>
                  </a:lnTo>
                  <a:lnTo>
                    <a:pt x="143" y="9"/>
                  </a:lnTo>
                  <a:lnTo>
                    <a:pt x="135" y="14"/>
                  </a:lnTo>
                  <a:lnTo>
                    <a:pt x="128" y="18"/>
                  </a:lnTo>
                  <a:lnTo>
                    <a:pt x="123" y="23"/>
                  </a:lnTo>
                  <a:lnTo>
                    <a:pt x="119" y="28"/>
                  </a:lnTo>
                  <a:lnTo>
                    <a:pt x="117" y="32"/>
                  </a:lnTo>
                  <a:lnTo>
                    <a:pt x="111" y="35"/>
                  </a:lnTo>
                  <a:lnTo>
                    <a:pt x="104" y="38"/>
                  </a:lnTo>
                  <a:lnTo>
                    <a:pt x="97" y="43"/>
                  </a:lnTo>
                  <a:lnTo>
                    <a:pt x="90" y="46"/>
                  </a:lnTo>
                  <a:lnTo>
                    <a:pt x="84" y="51"/>
                  </a:lnTo>
                  <a:lnTo>
                    <a:pt x="77" y="55"/>
                  </a:lnTo>
                  <a:lnTo>
                    <a:pt x="70" y="60"/>
                  </a:lnTo>
                  <a:lnTo>
                    <a:pt x="64" y="63"/>
                  </a:lnTo>
                  <a:lnTo>
                    <a:pt x="41" y="83"/>
                  </a:lnTo>
                  <a:lnTo>
                    <a:pt x="24" y="105"/>
                  </a:lnTo>
                  <a:lnTo>
                    <a:pt x="11" y="128"/>
                  </a:lnTo>
                  <a:lnTo>
                    <a:pt x="3" y="151"/>
                  </a:lnTo>
                  <a:lnTo>
                    <a:pt x="0" y="176"/>
                  </a:lnTo>
                  <a:lnTo>
                    <a:pt x="0" y="202"/>
                  </a:lnTo>
                  <a:lnTo>
                    <a:pt x="3" y="227"/>
                  </a:lnTo>
                  <a:lnTo>
                    <a:pt x="10" y="252"/>
                  </a:lnTo>
                  <a:lnTo>
                    <a:pt x="13" y="246"/>
                  </a:lnTo>
                  <a:lnTo>
                    <a:pt x="17" y="240"/>
                  </a:lnTo>
                  <a:lnTo>
                    <a:pt x="23" y="233"/>
                  </a:lnTo>
                  <a:lnTo>
                    <a:pt x="28" y="226"/>
                  </a:lnTo>
                  <a:lnTo>
                    <a:pt x="35" y="220"/>
                  </a:lnTo>
                  <a:lnTo>
                    <a:pt x="43" y="213"/>
                  </a:lnTo>
                  <a:lnTo>
                    <a:pt x="52" y="208"/>
                  </a:lnTo>
                  <a:lnTo>
                    <a:pt x="63" y="204"/>
                  </a:lnTo>
                  <a:lnTo>
                    <a:pt x="62" y="174"/>
                  </a:lnTo>
                  <a:lnTo>
                    <a:pt x="66" y="145"/>
                  </a:lnTo>
                  <a:lnTo>
                    <a:pt x="76" y="118"/>
                  </a:lnTo>
                  <a:lnTo>
                    <a:pt x="90" y="91"/>
                  </a:lnTo>
                  <a:close/>
                </a:path>
              </a:pathLst>
            </a:custGeom>
            <a:solidFill>
              <a:srgbClr val="D6E2E8">
                <a:alpha val="100000"/>
              </a:srgbClr>
            </a:solidFill>
            <a:ln w="9525">
              <a:noFill/>
            </a:ln>
          </p:spPr>
          <p:txBody>
            <a:bodyPr/>
            <a:p>
              <a:endParaRPr lang="zh-CN" altLang="en-US"/>
            </a:p>
          </p:txBody>
        </p:sp>
        <p:sp>
          <p:nvSpPr>
            <p:cNvPr id="37020" name="Freeform 155"/>
            <p:cNvSpPr/>
            <p:nvPr/>
          </p:nvSpPr>
          <p:spPr>
            <a:xfrm>
              <a:off x="2677" y="2418"/>
              <a:ext cx="4" cy="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Lst>
              <a:pathLst>
                <a:path w="9" h="18">
                  <a:moveTo>
                    <a:pt x="9" y="18"/>
                  </a:moveTo>
                  <a:lnTo>
                    <a:pt x="6" y="13"/>
                  </a:lnTo>
                  <a:lnTo>
                    <a:pt x="4" y="9"/>
                  </a:lnTo>
                  <a:lnTo>
                    <a:pt x="2" y="5"/>
                  </a:lnTo>
                  <a:lnTo>
                    <a:pt x="0" y="0"/>
                  </a:lnTo>
                  <a:lnTo>
                    <a:pt x="2" y="5"/>
                  </a:lnTo>
                  <a:lnTo>
                    <a:pt x="4" y="9"/>
                  </a:lnTo>
                  <a:lnTo>
                    <a:pt x="6" y="13"/>
                  </a:lnTo>
                  <a:lnTo>
                    <a:pt x="9" y="18"/>
                  </a:lnTo>
                  <a:close/>
                </a:path>
              </a:pathLst>
            </a:custGeom>
            <a:solidFill>
              <a:srgbClr val="000000">
                <a:alpha val="100000"/>
              </a:srgbClr>
            </a:solidFill>
            <a:ln w="9525">
              <a:noFill/>
            </a:ln>
          </p:spPr>
          <p:txBody>
            <a:bodyPr/>
            <a:p>
              <a:endParaRPr lang="zh-CN" altLang="en-US"/>
            </a:p>
          </p:txBody>
        </p:sp>
        <p:sp>
          <p:nvSpPr>
            <p:cNvPr id="37021" name="Freeform 156"/>
            <p:cNvSpPr/>
            <p:nvPr/>
          </p:nvSpPr>
          <p:spPr>
            <a:xfrm>
              <a:off x="2670" y="2305"/>
              <a:ext cx="202" cy="112"/>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0" y="1"/>
                </a:cxn>
                <a:cxn ang="0">
                  <a:pos x="1" y="1"/>
                </a:cxn>
                <a:cxn ang="0">
                  <a:pos x="1" y="1"/>
                </a:cxn>
                <a:cxn ang="0">
                  <a:pos x="1" y="1"/>
                </a:cxn>
                <a:cxn ang="0">
                  <a:pos x="1" y="1"/>
                </a:cxn>
                <a:cxn ang="0">
                  <a:pos x="1" y="1"/>
                </a:cxn>
                <a:cxn ang="0">
                  <a:pos x="1" y="1"/>
                </a:cxn>
                <a:cxn ang="0">
                  <a:pos x="1" y="1"/>
                </a:cxn>
              </a:cxnLst>
              <a:pathLst>
                <a:path w="404" h="222">
                  <a:moveTo>
                    <a:pt x="64" y="176"/>
                  </a:moveTo>
                  <a:lnTo>
                    <a:pt x="79" y="178"/>
                  </a:lnTo>
                  <a:lnTo>
                    <a:pt x="92" y="183"/>
                  </a:lnTo>
                  <a:lnTo>
                    <a:pt x="103" y="186"/>
                  </a:lnTo>
                  <a:lnTo>
                    <a:pt x="113" y="191"/>
                  </a:lnTo>
                  <a:lnTo>
                    <a:pt x="121" y="197"/>
                  </a:lnTo>
                  <a:lnTo>
                    <a:pt x="126" y="201"/>
                  </a:lnTo>
                  <a:lnTo>
                    <a:pt x="132" y="206"/>
                  </a:lnTo>
                  <a:lnTo>
                    <a:pt x="136" y="211"/>
                  </a:lnTo>
                  <a:lnTo>
                    <a:pt x="132" y="174"/>
                  </a:lnTo>
                  <a:lnTo>
                    <a:pt x="136" y="137"/>
                  </a:lnTo>
                  <a:lnTo>
                    <a:pt x="140" y="109"/>
                  </a:lnTo>
                  <a:lnTo>
                    <a:pt x="142" y="98"/>
                  </a:lnTo>
                  <a:lnTo>
                    <a:pt x="154" y="85"/>
                  </a:lnTo>
                  <a:lnTo>
                    <a:pt x="168" y="75"/>
                  </a:lnTo>
                  <a:lnTo>
                    <a:pt x="183" y="64"/>
                  </a:lnTo>
                  <a:lnTo>
                    <a:pt x="201" y="56"/>
                  </a:lnTo>
                  <a:lnTo>
                    <a:pt x="220" y="49"/>
                  </a:lnTo>
                  <a:lnTo>
                    <a:pt x="239" y="43"/>
                  </a:lnTo>
                  <a:lnTo>
                    <a:pt x="259" y="37"/>
                  </a:lnTo>
                  <a:lnTo>
                    <a:pt x="280" y="33"/>
                  </a:lnTo>
                  <a:lnTo>
                    <a:pt x="300" y="29"/>
                  </a:lnTo>
                  <a:lnTo>
                    <a:pt x="320" y="26"/>
                  </a:lnTo>
                  <a:lnTo>
                    <a:pt x="338" y="24"/>
                  </a:lnTo>
                  <a:lnTo>
                    <a:pt x="356" y="22"/>
                  </a:lnTo>
                  <a:lnTo>
                    <a:pt x="370" y="21"/>
                  </a:lnTo>
                  <a:lnTo>
                    <a:pt x="384" y="20"/>
                  </a:lnTo>
                  <a:lnTo>
                    <a:pt x="396" y="18"/>
                  </a:lnTo>
                  <a:lnTo>
                    <a:pt x="404" y="17"/>
                  </a:lnTo>
                  <a:lnTo>
                    <a:pt x="387" y="15"/>
                  </a:lnTo>
                  <a:lnTo>
                    <a:pt x="367" y="11"/>
                  </a:lnTo>
                  <a:lnTo>
                    <a:pt x="344" y="9"/>
                  </a:lnTo>
                  <a:lnTo>
                    <a:pt x="320" y="6"/>
                  </a:lnTo>
                  <a:lnTo>
                    <a:pt x="294" y="3"/>
                  </a:lnTo>
                  <a:lnTo>
                    <a:pt x="268" y="1"/>
                  </a:lnTo>
                  <a:lnTo>
                    <a:pt x="240" y="0"/>
                  </a:lnTo>
                  <a:lnTo>
                    <a:pt x="213" y="0"/>
                  </a:lnTo>
                  <a:lnTo>
                    <a:pt x="185" y="2"/>
                  </a:lnTo>
                  <a:lnTo>
                    <a:pt x="157" y="5"/>
                  </a:lnTo>
                  <a:lnTo>
                    <a:pt x="131" y="9"/>
                  </a:lnTo>
                  <a:lnTo>
                    <a:pt x="107" y="16"/>
                  </a:lnTo>
                  <a:lnTo>
                    <a:pt x="84" y="25"/>
                  </a:lnTo>
                  <a:lnTo>
                    <a:pt x="62" y="37"/>
                  </a:lnTo>
                  <a:lnTo>
                    <a:pt x="43" y="52"/>
                  </a:lnTo>
                  <a:lnTo>
                    <a:pt x="28" y="69"/>
                  </a:lnTo>
                  <a:lnTo>
                    <a:pt x="18" y="86"/>
                  </a:lnTo>
                  <a:lnTo>
                    <a:pt x="9" y="106"/>
                  </a:lnTo>
                  <a:lnTo>
                    <a:pt x="4" y="124"/>
                  </a:lnTo>
                  <a:lnTo>
                    <a:pt x="1" y="144"/>
                  </a:lnTo>
                  <a:lnTo>
                    <a:pt x="0" y="165"/>
                  </a:lnTo>
                  <a:lnTo>
                    <a:pt x="2" y="184"/>
                  </a:lnTo>
                  <a:lnTo>
                    <a:pt x="5" y="204"/>
                  </a:lnTo>
                  <a:lnTo>
                    <a:pt x="12" y="222"/>
                  </a:lnTo>
                  <a:lnTo>
                    <a:pt x="9" y="213"/>
                  </a:lnTo>
                  <a:lnTo>
                    <a:pt x="5" y="203"/>
                  </a:lnTo>
                  <a:lnTo>
                    <a:pt x="3" y="192"/>
                  </a:lnTo>
                  <a:lnTo>
                    <a:pt x="1" y="182"/>
                  </a:lnTo>
                  <a:lnTo>
                    <a:pt x="8" y="180"/>
                  </a:lnTo>
                  <a:lnTo>
                    <a:pt x="15" y="178"/>
                  </a:lnTo>
                  <a:lnTo>
                    <a:pt x="22" y="176"/>
                  </a:lnTo>
                  <a:lnTo>
                    <a:pt x="30" y="175"/>
                  </a:lnTo>
                  <a:lnTo>
                    <a:pt x="37" y="175"/>
                  </a:lnTo>
                  <a:lnTo>
                    <a:pt x="46" y="175"/>
                  </a:lnTo>
                  <a:lnTo>
                    <a:pt x="55" y="175"/>
                  </a:lnTo>
                  <a:lnTo>
                    <a:pt x="64" y="176"/>
                  </a:lnTo>
                  <a:close/>
                </a:path>
              </a:pathLst>
            </a:custGeom>
            <a:solidFill>
              <a:srgbClr val="FFFFFF">
                <a:alpha val="100000"/>
              </a:srgbClr>
            </a:solidFill>
            <a:ln w="9525">
              <a:noFill/>
            </a:ln>
          </p:spPr>
          <p:txBody>
            <a:bodyPr/>
            <a:p>
              <a:endParaRPr lang="zh-CN" altLang="en-US"/>
            </a:p>
          </p:txBody>
        </p:sp>
        <p:sp>
          <p:nvSpPr>
            <p:cNvPr id="37022" name="Freeform 157"/>
            <p:cNvSpPr/>
            <p:nvPr/>
          </p:nvSpPr>
          <p:spPr>
            <a:xfrm>
              <a:off x="2682" y="2428"/>
              <a:ext cx="6" cy="8"/>
            </a:xfrm>
            <a:custGeom>
              <a:avLst/>
              <a:gdLst/>
              <a:ahLst/>
              <a:cxnLst>
                <a:cxn ang="0">
                  <a:pos x="1" y="0"/>
                </a:cxn>
                <a:cxn ang="0">
                  <a:pos x="1" y="0"/>
                </a:cxn>
                <a:cxn ang="0">
                  <a:pos x="1" y="0"/>
                </a:cxn>
                <a:cxn ang="0">
                  <a:pos x="1" y="0"/>
                </a:cxn>
                <a:cxn ang="0">
                  <a:pos x="0" y="0"/>
                </a:cxn>
                <a:cxn ang="0">
                  <a:pos x="1" y="0"/>
                </a:cxn>
                <a:cxn ang="0">
                  <a:pos x="1" y="0"/>
                </a:cxn>
                <a:cxn ang="0">
                  <a:pos x="1" y="0"/>
                </a:cxn>
                <a:cxn ang="0">
                  <a:pos x="1" y="0"/>
                </a:cxn>
              </a:cxnLst>
              <a:pathLst>
                <a:path w="11" h="17">
                  <a:moveTo>
                    <a:pt x="11" y="17"/>
                  </a:moveTo>
                  <a:lnTo>
                    <a:pt x="9" y="13"/>
                  </a:lnTo>
                  <a:lnTo>
                    <a:pt x="6" y="8"/>
                  </a:lnTo>
                  <a:lnTo>
                    <a:pt x="2" y="5"/>
                  </a:lnTo>
                  <a:lnTo>
                    <a:pt x="0" y="0"/>
                  </a:lnTo>
                  <a:lnTo>
                    <a:pt x="2" y="5"/>
                  </a:lnTo>
                  <a:lnTo>
                    <a:pt x="6" y="8"/>
                  </a:lnTo>
                  <a:lnTo>
                    <a:pt x="9" y="13"/>
                  </a:lnTo>
                  <a:lnTo>
                    <a:pt x="11" y="17"/>
                  </a:lnTo>
                  <a:close/>
                </a:path>
              </a:pathLst>
            </a:custGeom>
            <a:solidFill>
              <a:srgbClr val="000000">
                <a:alpha val="100000"/>
              </a:srgbClr>
            </a:solidFill>
            <a:ln w="9525">
              <a:noFill/>
            </a:ln>
          </p:spPr>
          <p:txBody>
            <a:bodyPr/>
            <a:p>
              <a:endParaRPr lang="zh-CN" altLang="en-US"/>
            </a:p>
          </p:txBody>
        </p:sp>
        <p:sp>
          <p:nvSpPr>
            <p:cNvPr id="37023" name="Freeform 158"/>
            <p:cNvSpPr/>
            <p:nvPr/>
          </p:nvSpPr>
          <p:spPr>
            <a:xfrm>
              <a:off x="2676" y="2417"/>
              <a:ext cx="1" cy="1"/>
            </a:xfrm>
            <a:custGeom>
              <a:avLst/>
              <a:gdLst/>
              <a:ahLst/>
              <a:cxnLst>
                <a:cxn ang="0">
                  <a:pos x="1" y="1"/>
                </a:cxn>
                <a:cxn ang="0">
                  <a:pos x="1" y="1"/>
                </a:cxn>
                <a:cxn ang="0">
                  <a:pos x="1" y="1"/>
                </a:cxn>
                <a:cxn ang="0">
                  <a:pos x="0" y="0"/>
                </a:cxn>
                <a:cxn ang="0">
                  <a:pos x="0" y="0"/>
                </a:cxn>
                <a:cxn ang="0">
                  <a:pos x="0" y="0"/>
                </a:cxn>
                <a:cxn ang="0">
                  <a:pos x="1" y="1"/>
                </a:cxn>
                <a:cxn ang="0">
                  <a:pos x="1" y="1"/>
                </a:cxn>
                <a:cxn ang="0">
                  <a:pos x="1" y="1"/>
                </a:cxn>
              </a:cxnLst>
              <a:pathLst>
                <a:path w="2" h="2">
                  <a:moveTo>
                    <a:pt x="2" y="2"/>
                  </a:moveTo>
                  <a:lnTo>
                    <a:pt x="2" y="1"/>
                  </a:lnTo>
                  <a:lnTo>
                    <a:pt x="0" y="0"/>
                  </a:lnTo>
                  <a:lnTo>
                    <a:pt x="2" y="1"/>
                  </a:lnTo>
                  <a:lnTo>
                    <a:pt x="2" y="2"/>
                  </a:lnTo>
                  <a:close/>
                </a:path>
              </a:pathLst>
            </a:custGeom>
            <a:solidFill>
              <a:srgbClr val="000000">
                <a:alpha val="100000"/>
              </a:srgbClr>
            </a:solidFill>
            <a:ln w="9525">
              <a:noFill/>
            </a:ln>
          </p:spPr>
          <p:txBody>
            <a:bodyPr/>
            <a:p>
              <a:endParaRPr lang="zh-CN" altLang="en-US"/>
            </a:p>
          </p:txBody>
        </p:sp>
        <p:sp>
          <p:nvSpPr>
            <p:cNvPr id="37024" name="Freeform 159"/>
            <p:cNvSpPr/>
            <p:nvPr/>
          </p:nvSpPr>
          <p:spPr>
            <a:xfrm>
              <a:off x="2681" y="2426"/>
              <a:ext cx="1" cy="2"/>
            </a:xfrm>
            <a:custGeom>
              <a:avLst/>
              <a:gdLst/>
              <a:ahLst/>
              <a:cxnLst>
                <a:cxn ang="0">
                  <a:pos x="1" y="2"/>
                </a:cxn>
                <a:cxn ang="0">
                  <a:pos x="1" y="2"/>
                </a:cxn>
                <a:cxn ang="0">
                  <a:pos x="1" y="1"/>
                </a:cxn>
                <a:cxn ang="0">
                  <a:pos x="0" y="1"/>
                </a:cxn>
                <a:cxn ang="0">
                  <a:pos x="0" y="0"/>
                </a:cxn>
                <a:cxn ang="0">
                  <a:pos x="0" y="1"/>
                </a:cxn>
                <a:cxn ang="0">
                  <a:pos x="1" y="1"/>
                </a:cxn>
                <a:cxn ang="0">
                  <a:pos x="1" y="2"/>
                </a:cxn>
                <a:cxn ang="0">
                  <a:pos x="1" y="2"/>
                </a:cxn>
              </a:cxnLst>
              <a:pathLst>
                <a:path w="1" h="2">
                  <a:moveTo>
                    <a:pt x="1" y="2"/>
                  </a:moveTo>
                  <a:lnTo>
                    <a:pt x="1" y="2"/>
                  </a:lnTo>
                  <a:lnTo>
                    <a:pt x="1" y="1"/>
                  </a:lnTo>
                  <a:lnTo>
                    <a:pt x="0" y="1"/>
                  </a:lnTo>
                  <a:lnTo>
                    <a:pt x="0" y="0"/>
                  </a:lnTo>
                  <a:lnTo>
                    <a:pt x="0" y="1"/>
                  </a:lnTo>
                  <a:lnTo>
                    <a:pt x="1" y="1"/>
                  </a:lnTo>
                  <a:lnTo>
                    <a:pt x="1" y="2"/>
                  </a:lnTo>
                  <a:close/>
                </a:path>
              </a:pathLst>
            </a:custGeom>
            <a:solidFill>
              <a:srgbClr val="000000">
                <a:alpha val="100000"/>
              </a:srgbClr>
            </a:solidFill>
            <a:ln w="9525">
              <a:noFill/>
            </a:ln>
          </p:spPr>
          <p:txBody>
            <a:bodyPr/>
            <a:p>
              <a:endParaRPr lang="zh-CN" altLang="en-US"/>
            </a:p>
          </p:txBody>
        </p:sp>
        <p:sp>
          <p:nvSpPr>
            <p:cNvPr id="37025" name="Freeform 160"/>
            <p:cNvSpPr/>
            <p:nvPr/>
          </p:nvSpPr>
          <p:spPr>
            <a:xfrm>
              <a:off x="2670" y="2393"/>
              <a:ext cx="102" cy="238"/>
            </a:xfrm>
            <a:custGeom>
              <a:avLst/>
              <a:gdLst/>
              <a:ahLst/>
              <a:cxnLst>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 ang="0">
                  <a:pos x="1" y="0"/>
                </a:cxn>
              </a:cxnLst>
              <a:pathLst>
                <a:path w="203" h="477">
                  <a:moveTo>
                    <a:pt x="189" y="203"/>
                  </a:moveTo>
                  <a:lnTo>
                    <a:pt x="182" y="180"/>
                  </a:lnTo>
                  <a:lnTo>
                    <a:pt x="175" y="157"/>
                  </a:lnTo>
                  <a:lnTo>
                    <a:pt x="167" y="135"/>
                  </a:lnTo>
                  <a:lnTo>
                    <a:pt x="160" y="113"/>
                  </a:lnTo>
                  <a:lnTo>
                    <a:pt x="152" y="92"/>
                  </a:lnTo>
                  <a:lnTo>
                    <a:pt x="145" y="73"/>
                  </a:lnTo>
                  <a:lnTo>
                    <a:pt x="139" y="53"/>
                  </a:lnTo>
                  <a:lnTo>
                    <a:pt x="135" y="36"/>
                  </a:lnTo>
                  <a:lnTo>
                    <a:pt x="131" y="31"/>
                  </a:lnTo>
                  <a:lnTo>
                    <a:pt x="125" y="26"/>
                  </a:lnTo>
                  <a:lnTo>
                    <a:pt x="120" y="22"/>
                  </a:lnTo>
                  <a:lnTo>
                    <a:pt x="112" y="16"/>
                  </a:lnTo>
                  <a:lnTo>
                    <a:pt x="102" y="11"/>
                  </a:lnTo>
                  <a:lnTo>
                    <a:pt x="91" y="8"/>
                  </a:lnTo>
                  <a:lnTo>
                    <a:pt x="78" y="3"/>
                  </a:lnTo>
                  <a:lnTo>
                    <a:pt x="63" y="1"/>
                  </a:lnTo>
                  <a:lnTo>
                    <a:pt x="54" y="0"/>
                  </a:lnTo>
                  <a:lnTo>
                    <a:pt x="45" y="0"/>
                  </a:lnTo>
                  <a:lnTo>
                    <a:pt x="36" y="0"/>
                  </a:lnTo>
                  <a:lnTo>
                    <a:pt x="29" y="0"/>
                  </a:lnTo>
                  <a:lnTo>
                    <a:pt x="21" y="1"/>
                  </a:lnTo>
                  <a:lnTo>
                    <a:pt x="14" y="3"/>
                  </a:lnTo>
                  <a:lnTo>
                    <a:pt x="7" y="5"/>
                  </a:lnTo>
                  <a:lnTo>
                    <a:pt x="0" y="7"/>
                  </a:lnTo>
                  <a:lnTo>
                    <a:pt x="2" y="17"/>
                  </a:lnTo>
                  <a:lnTo>
                    <a:pt x="4" y="28"/>
                  </a:lnTo>
                  <a:lnTo>
                    <a:pt x="8" y="38"/>
                  </a:lnTo>
                  <a:lnTo>
                    <a:pt x="11" y="47"/>
                  </a:lnTo>
                  <a:lnTo>
                    <a:pt x="13" y="48"/>
                  </a:lnTo>
                  <a:lnTo>
                    <a:pt x="13" y="49"/>
                  </a:lnTo>
                  <a:lnTo>
                    <a:pt x="15" y="54"/>
                  </a:lnTo>
                  <a:lnTo>
                    <a:pt x="17" y="58"/>
                  </a:lnTo>
                  <a:lnTo>
                    <a:pt x="19" y="62"/>
                  </a:lnTo>
                  <a:lnTo>
                    <a:pt x="22" y="67"/>
                  </a:lnTo>
                  <a:lnTo>
                    <a:pt x="22" y="68"/>
                  </a:lnTo>
                  <a:lnTo>
                    <a:pt x="23" y="68"/>
                  </a:lnTo>
                  <a:lnTo>
                    <a:pt x="23" y="69"/>
                  </a:lnTo>
                  <a:lnTo>
                    <a:pt x="25" y="74"/>
                  </a:lnTo>
                  <a:lnTo>
                    <a:pt x="29" y="77"/>
                  </a:lnTo>
                  <a:lnTo>
                    <a:pt x="32" y="82"/>
                  </a:lnTo>
                  <a:lnTo>
                    <a:pt x="34" y="86"/>
                  </a:lnTo>
                  <a:lnTo>
                    <a:pt x="51" y="106"/>
                  </a:lnTo>
                  <a:lnTo>
                    <a:pt x="67" y="124"/>
                  </a:lnTo>
                  <a:lnTo>
                    <a:pt x="82" y="142"/>
                  </a:lnTo>
                  <a:lnTo>
                    <a:pt x="95" y="159"/>
                  </a:lnTo>
                  <a:lnTo>
                    <a:pt x="109" y="177"/>
                  </a:lnTo>
                  <a:lnTo>
                    <a:pt x="121" y="198"/>
                  </a:lnTo>
                  <a:lnTo>
                    <a:pt x="132" y="220"/>
                  </a:lnTo>
                  <a:lnTo>
                    <a:pt x="141" y="245"/>
                  </a:lnTo>
                  <a:lnTo>
                    <a:pt x="148" y="269"/>
                  </a:lnTo>
                  <a:lnTo>
                    <a:pt x="154" y="299"/>
                  </a:lnTo>
                  <a:lnTo>
                    <a:pt x="160" y="330"/>
                  </a:lnTo>
                  <a:lnTo>
                    <a:pt x="165" y="364"/>
                  </a:lnTo>
                  <a:lnTo>
                    <a:pt x="169" y="396"/>
                  </a:lnTo>
                  <a:lnTo>
                    <a:pt x="171" y="427"/>
                  </a:lnTo>
                  <a:lnTo>
                    <a:pt x="175" y="455"/>
                  </a:lnTo>
                  <a:lnTo>
                    <a:pt x="176" y="477"/>
                  </a:lnTo>
                  <a:lnTo>
                    <a:pt x="178" y="472"/>
                  </a:lnTo>
                  <a:lnTo>
                    <a:pt x="184" y="455"/>
                  </a:lnTo>
                  <a:lnTo>
                    <a:pt x="190" y="427"/>
                  </a:lnTo>
                  <a:lnTo>
                    <a:pt x="197" y="390"/>
                  </a:lnTo>
                  <a:lnTo>
                    <a:pt x="200" y="348"/>
                  </a:lnTo>
                  <a:lnTo>
                    <a:pt x="203" y="302"/>
                  </a:lnTo>
                  <a:lnTo>
                    <a:pt x="198" y="252"/>
                  </a:lnTo>
                  <a:lnTo>
                    <a:pt x="189" y="203"/>
                  </a:lnTo>
                  <a:close/>
                </a:path>
              </a:pathLst>
            </a:custGeom>
            <a:solidFill>
              <a:srgbClr val="C9A800">
                <a:alpha val="100000"/>
              </a:srgbClr>
            </a:solidFill>
            <a:ln w="9525">
              <a:noFill/>
            </a:ln>
          </p:spPr>
          <p:txBody>
            <a:bodyPr/>
            <a:p>
              <a:endParaRPr lang="zh-CN" altLang="en-US"/>
            </a:p>
          </p:txBody>
        </p:sp>
        <p:sp>
          <p:nvSpPr>
            <p:cNvPr id="37026" name="Freeform 161"/>
            <p:cNvSpPr/>
            <p:nvPr/>
          </p:nvSpPr>
          <p:spPr>
            <a:xfrm>
              <a:off x="2644" y="2396"/>
              <a:ext cx="115" cy="235"/>
            </a:xfrm>
            <a:custGeom>
              <a:avLst/>
              <a:gdLst/>
              <a:ahLst/>
              <a:cxnLst>
                <a:cxn ang="0">
                  <a:pos x="0"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0" y="1"/>
                </a:cxn>
              </a:cxnLst>
              <a:pathLst>
                <a:path w="229" h="470">
                  <a:moveTo>
                    <a:pt x="0" y="48"/>
                  </a:moveTo>
                  <a:lnTo>
                    <a:pt x="2" y="53"/>
                  </a:lnTo>
                  <a:lnTo>
                    <a:pt x="3" y="59"/>
                  </a:lnTo>
                  <a:lnTo>
                    <a:pt x="6" y="63"/>
                  </a:lnTo>
                  <a:lnTo>
                    <a:pt x="8" y="69"/>
                  </a:lnTo>
                  <a:lnTo>
                    <a:pt x="19" y="91"/>
                  </a:lnTo>
                  <a:lnTo>
                    <a:pt x="33" y="110"/>
                  </a:lnTo>
                  <a:lnTo>
                    <a:pt x="51" y="129"/>
                  </a:lnTo>
                  <a:lnTo>
                    <a:pt x="70" y="147"/>
                  </a:lnTo>
                  <a:lnTo>
                    <a:pt x="90" y="167"/>
                  </a:lnTo>
                  <a:lnTo>
                    <a:pt x="110" y="188"/>
                  </a:lnTo>
                  <a:lnTo>
                    <a:pt x="129" y="209"/>
                  </a:lnTo>
                  <a:lnTo>
                    <a:pt x="146" y="236"/>
                  </a:lnTo>
                  <a:lnTo>
                    <a:pt x="159" y="260"/>
                  </a:lnTo>
                  <a:lnTo>
                    <a:pt x="171" y="291"/>
                  </a:lnTo>
                  <a:lnTo>
                    <a:pt x="184" y="325"/>
                  </a:lnTo>
                  <a:lnTo>
                    <a:pt x="197" y="359"/>
                  </a:lnTo>
                  <a:lnTo>
                    <a:pt x="207" y="394"/>
                  </a:lnTo>
                  <a:lnTo>
                    <a:pt x="216" y="425"/>
                  </a:lnTo>
                  <a:lnTo>
                    <a:pt x="224" y="451"/>
                  </a:lnTo>
                  <a:lnTo>
                    <a:pt x="229" y="470"/>
                  </a:lnTo>
                  <a:lnTo>
                    <a:pt x="228" y="448"/>
                  </a:lnTo>
                  <a:lnTo>
                    <a:pt x="224" y="420"/>
                  </a:lnTo>
                  <a:lnTo>
                    <a:pt x="222" y="389"/>
                  </a:lnTo>
                  <a:lnTo>
                    <a:pt x="218" y="357"/>
                  </a:lnTo>
                  <a:lnTo>
                    <a:pt x="213" y="323"/>
                  </a:lnTo>
                  <a:lnTo>
                    <a:pt x="207" y="292"/>
                  </a:lnTo>
                  <a:lnTo>
                    <a:pt x="201" y="262"/>
                  </a:lnTo>
                  <a:lnTo>
                    <a:pt x="194" y="238"/>
                  </a:lnTo>
                  <a:lnTo>
                    <a:pt x="185" y="213"/>
                  </a:lnTo>
                  <a:lnTo>
                    <a:pt x="174" y="191"/>
                  </a:lnTo>
                  <a:lnTo>
                    <a:pt x="162" y="170"/>
                  </a:lnTo>
                  <a:lnTo>
                    <a:pt x="148" y="152"/>
                  </a:lnTo>
                  <a:lnTo>
                    <a:pt x="135" y="135"/>
                  </a:lnTo>
                  <a:lnTo>
                    <a:pt x="120" y="117"/>
                  </a:lnTo>
                  <a:lnTo>
                    <a:pt x="104" y="99"/>
                  </a:lnTo>
                  <a:lnTo>
                    <a:pt x="87" y="79"/>
                  </a:lnTo>
                  <a:lnTo>
                    <a:pt x="80" y="70"/>
                  </a:lnTo>
                  <a:lnTo>
                    <a:pt x="75" y="61"/>
                  </a:lnTo>
                  <a:lnTo>
                    <a:pt x="70" y="52"/>
                  </a:lnTo>
                  <a:lnTo>
                    <a:pt x="66" y="41"/>
                  </a:lnTo>
                  <a:lnTo>
                    <a:pt x="61" y="32"/>
                  </a:lnTo>
                  <a:lnTo>
                    <a:pt x="57" y="22"/>
                  </a:lnTo>
                  <a:lnTo>
                    <a:pt x="55" y="10"/>
                  </a:lnTo>
                  <a:lnTo>
                    <a:pt x="53" y="0"/>
                  </a:lnTo>
                  <a:lnTo>
                    <a:pt x="42" y="4"/>
                  </a:lnTo>
                  <a:lnTo>
                    <a:pt x="33" y="9"/>
                  </a:lnTo>
                  <a:lnTo>
                    <a:pt x="25" y="16"/>
                  </a:lnTo>
                  <a:lnTo>
                    <a:pt x="18" y="22"/>
                  </a:lnTo>
                  <a:lnTo>
                    <a:pt x="13" y="29"/>
                  </a:lnTo>
                  <a:lnTo>
                    <a:pt x="7" y="36"/>
                  </a:lnTo>
                  <a:lnTo>
                    <a:pt x="3" y="42"/>
                  </a:lnTo>
                  <a:lnTo>
                    <a:pt x="0" y="48"/>
                  </a:lnTo>
                  <a:close/>
                </a:path>
              </a:pathLst>
            </a:custGeom>
            <a:solidFill>
              <a:srgbClr val="846300">
                <a:alpha val="100000"/>
              </a:srgbClr>
            </a:solidFill>
            <a:ln w="9525">
              <a:noFill/>
            </a:ln>
          </p:spPr>
          <p:txBody>
            <a:bodyPr/>
            <a:p>
              <a:endParaRPr lang="zh-CN" altLang="en-US"/>
            </a:p>
          </p:txBody>
        </p:sp>
        <p:sp>
          <p:nvSpPr>
            <p:cNvPr id="37027" name="Freeform 162"/>
            <p:cNvSpPr/>
            <p:nvPr/>
          </p:nvSpPr>
          <p:spPr>
            <a:xfrm>
              <a:off x="2642" y="2388"/>
              <a:ext cx="98" cy="35"/>
            </a:xfrm>
            <a:custGeom>
              <a:avLst/>
              <a:gdLst/>
              <a:ahLst/>
              <a:cxnLst>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1"/>
                </a:cxn>
                <a:cxn ang="0">
                  <a:pos x="1" y="0"/>
                </a:cxn>
                <a:cxn ang="0">
                  <a:pos x="1" y="1"/>
                </a:cxn>
                <a:cxn ang="0">
                  <a:pos x="1" y="1"/>
                </a:cxn>
                <a:cxn ang="0">
                  <a:pos x="1" y="1"/>
                </a:cxn>
                <a:cxn ang="0">
                  <a:pos x="1" y="1"/>
                </a:cxn>
                <a:cxn ang="0">
                  <a:pos x="1" y="1"/>
                </a:cxn>
                <a:cxn ang="0">
                  <a:pos x="1" y="1"/>
                </a:cxn>
                <a:cxn ang="0">
                  <a:pos x="1" y="1"/>
                </a:cxn>
                <a:cxn ang="0">
                  <a:pos x="0" y="1"/>
                </a:cxn>
                <a:cxn ang="0">
                  <a:pos x="0" y="1"/>
                </a:cxn>
                <a:cxn ang="0">
                  <a:pos x="1" y="1"/>
                </a:cxn>
              </a:cxnLst>
              <a:pathLst>
                <a:path w="196" h="70">
                  <a:moveTo>
                    <a:pt x="6" y="70"/>
                  </a:moveTo>
                  <a:lnTo>
                    <a:pt x="7" y="69"/>
                  </a:lnTo>
                  <a:lnTo>
                    <a:pt x="11" y="64"/>
                  </a:lnTo>
                  <a:lnTo>
                    <a:pt x="15" y="58"/>
                  </a:lnTo>
                  <a:lnTo>
                    <a:pt x="22" y="50"/>
                  </a:lnTo>
                  <a:lnTo>
                    <a:pt x="30" y="44"/>
                  </a:lnTo>
                  <a:lnTo>
                    <a:pt x="41" y="35"/>
                  </a:lnTo>
                  <a:lnTo>
                    <a:pt x="51" y="30"/>
                  </a:lnTo>
                  <a:lnTo>
                    <a:pt x="63" y="25"/>
                  </a:lnTo>
                  <a:lnTo>
                    <a:pt x="70" y="24"/>
                  </a:lnTo>
                  <a:lnTo>
                    <a:pt x="79" y="23"/>
                  </a:lnTo>
                  <a:lnTo>
                    <a:pt x="88" y="22"/>
                  </a:lnTo>
                  <a:lnTo>
                    <a:pt x="99" y="20"/>
                  </a:lnTo>
                  <a:lnTo>
                    <a:pt x="111" y="20"/>
                  </a:lnTo>
                  <a:lnTo>
                    <a:pt x="122" y="22"/>
                  </a:lnTo>
                  <a:lnTo>
                    <a:pt x="134" y="24"/>
                  </a:lnTo>
                  <a:lnTo>
                    <a:pt x="144" y="26"/>
                  </a:lnTo>
                  <a:lnTo>
                    <a:pt x="155" y="31"/>
                  </a:lnTo>
                  <a:lnTo>
                    <a:pt x="165" y="35"/>
                  </a:lnTo>
                  <a:lnTo>
                    <a:pt x="174" y="41"/>
                  </a:lnTo>
                  <a:lnTo>
                    <a:pt x="181" y="46"/>
                  </a:lnTo>
                  <a:lnTo>
                    <a:pt x="188" y="52"/>
                  </a:lnTo>
                  <a:lnTo>
                    <a:pt x="193" y="55"/>
                  </a:lnTo>
                  <a:lnTo>
                    <a:pt x="195" y="57"/>
                  </a:lnTo>
                  <a:lnTo>
                    <a:pt x="196" y="58"/>
                  </a:lnTo>
                  <a:lnTo>
                    <a:pt x="189" y="32"/>
                  </a:lnTo>
                  <a:lnTo>
                    <a:pt x="187" y="30"/>
                  </a:lnTo>
                  <a:lnTo>
                    <a:pt x="181" y="25"/>
                  </a:lnTo>
                  <a:lnTo>
                    <a:pt x="172" y="19"/>
                  </a:lnTo>
                  <a:lnTo>
                    <a:pt x="159" y="12"/>
                  </a:lnTo>
                  <a:lnTo>
                    <a:pt x="143" y="6"/>
                  </a:lnTo>
                  <a:lnTo>
                    <a:pt x="124" y="1"/>
                  </a:lnTo>
                  <a:lnTo>
                    <a:pt x="102" y="0"/>
                  </a:lnTo>
                  <a:lnTo>
                    <a:pt x="78" y="2"/>
                  </a:lnTo>
                  <a:lnTo>
                    <a:pt x="53" y="8"/>
                  </a:lnTo>
                  <a:lnTo>
                    <a:pt x="35" y="16"/>
                  </a:lnTo>
                  <a:lnTo>
                    <a:pt x="21" y="25"/>
                  </a:lnTo>
                  <a:lnTo>
                    <a:pt x="12" y="33"/>
                  </a:lnTo>
                  <a:lnTo>
                    <a:pt x="6" y="41"/>
                  </a:lnTo>
                  <a:lnTo>
                    <a:pt x="3" y="48"/>
                  </a:lnTo>
                  <a:lnTo>
                    <a:pt x="0" y="53"/>
                  </a:lnTo>
                  <a:lnTo>
                    <a:pt x="0" y="54"/>
                  </a:lnTo>
                  <a:lnTo>
                    <a:pt x="6" y="70"/>
                  </a:lnTo>
                  <a:close/>
                </a:path>
              </a:pathLst>
            </a:custGeom>
            <a:solidFill>
              <a:srgbClr val="000000">
                <a:alpha val="100000"/>
              </a:srgbClr>
            </a:solidFill>
            <a:ln w="9525">
              <a:noFill/>
            </a:ln>
          </p:spPr>
          <p:txBody>
            <a:bodyPr/>
            <a:p>
              <a:endParaRPr lang="zh-CN" altLang="en-US"/>
            </a:p>
          </p:txBody>
        </p:sp>
        <p:sp>
          <p:nvSpPr>
            <p:cNvPr id="37028" name="Freeform 163"/>
            <p:cNvSpPr/>
            <p:nvPr/>
          </p:nvSpPr>
          <p:spPr>
            <a:xfrm>
              <a:off x="2691" y="2212"/>
              <a:ext cx="58" cy="79"/>
            </a:xfrm>
            <a:custGeom>
              <a:avLst/>
              <a:gdLst/>
              <a:ahLst/>
              <a:cxnLst>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0"/>
                </a:cxn>
                <a:cxn ang="0">
                  <a:pos x="0" y="0"/>
                </a:cxn>
                <a:cxn ang="0">
                  <a:pos x="0" y="0"/>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 ang="0">
                  <a:pos x="0" y="1"/>
                </a:cxn>
              </a:cxnLst>
              <a:pathLst>
                <a:path w="118" h="158">
                  <a:moveTo>
                    <a:pt x="69" y="60"/>
                  </a:moveTo>
                  <a:lnTo>
                    <a:pt x="73" y="59"/>
                  </a:lnTo>
                  <a:lnTo>
                    <a:pt x="77" y="57"/>
                  </a:lnTo>
                  <a:lnTo>
                    <a:pt x="82" y="56"/>
                  </a:lnTo>
                  <a:lnTo>
                    <a:pt x="88" y="54"/>
                  </a:lnTo>
                  <a:lnTo>
                    <a:pt x="99" y="52"/>
                  </a:lnTo>
                  <a:lnTo>
                    <a:pt x="108" y="49"/>
                  </a:lnTo>
                  <a:lnTo>
                    <a:pt x="114" y="44"/>
                  </a:lnTo>
                  <a:lnTo>
                    <a:pt x="118" y="40"/>
                  </a:lnTo>
                  <a:lnTo>
                    <a:pt x="118" y="34"/>
                  </a:lnTo>
                  <a:lnTo>
                    <a:pt x="115" y="28"/>
                  </a:lnTo>
                  <a:lnTo>
                    <a:pt x="111" y="21"/>
                  </a:lnTo>
                  <a:lnTo>
                    <a:pt x="104" y="14"/>
                  </a:lnTo>
                  <a:lnTo>
                    <a:pt x="98" y="10"/>
                  </a:lnTo>
                  <a:lnTo>
                    <a:pt x="90" y="6"/>
                  </a:lnTo>
                  <a:lnTo>
                    <a:pt x="81" y="4"/>
                  </a:lnTo>
                  <a:lnTo>
                    <a:pt x="70" y="3"/>
                  </a:lnTo>
                  <a:lnTo>
                    <a:pt x="62" y="2"/>
                  </a:lnTo>
                  <a:lnTo>
                    <a:pt x="54" y="0"/>
                  </a:lnTo>
                  <a:lnTo>
                    <a:pt x="50" y="0"/>
                  </a:lnTo>
                  <a:lnTo>
                    <a:pt x="47" y="0"/>
                  </a:lnTo>
                  <a:lnTo>
                    <a:pt x="50" y="2"/>
                  </a:lnTo>
                  <a:lnTo>
                    <a:pt x="54" y="6"/>
                  </a:lnTo>
                  <a:lnTo>
                    <a:pt x="57" y="13"/>
                  </a:lnTo>
                  <a:lnTo>
                    <a:pt x="53" y="21"/>
                  </a:lnTo>
                  <a:lnTo>
                    <a:pt x="47" y="27"/>
                  </a:lnTo>
                  <a:lnTo>
                    <a:pt x="40" y="31"/>
                  </a:lnTo>
                  <a:lnTo>
                    <a:pt x="32" y="37"/>
                  </a:lnTo>
                  <a:lnTo>
                    <a:pt x="23" y="43"/>
                  </a:lnTo>
                  <a:lnTo>
                    <a:pt x="15" y="49"/>
                  </a:lnTo>
                  <a:lnTo>
                    <a:pt x="7" y="56"/>
                  </a:lnTo>
                  <a:lnTo>
                    <a:pt x="2" y="61"/>
                  </a:lnTo>
                  <a:lnTo>
                    <a:pt x="0" y="67"/>
                  </a:lnTo>
                  <a:lnTo>
                    <a:pt x="0" y="78"/>
                  </a:lnTo>
                  <a:lnTo>
                    <a:pt x="4" y="91"/>
                  </a:lnTo>
                  <a:lnTo>
                    <a:pt x="8" y="107"/>
                  </a:lnTo>
                  <a:lnTo>
                    <a:pt x="14" y="124"/>
                  </a:lnTo>
                  <a:lnTo>
                    <a:pt x="21" y="139"/>
                  </a:lnTo>
                  <a:lnTo>
                    <a:pt x="28" y="150"/>
                  </a:lnTo>
                  <a:lnTo>
                    <a:pt x="34" y="157"/>
                  </a:lnTo>
                  <a:lnTo>
                    <a:pt x="38" y="158"/>
                  </a:lnTo>
                  <a:lnTo>
                    <a:pt x="46" y="155"/>
                  </a:lnTo>
                  <a:lnTo>
                    <a:pt x="55" y="151"/>
                  </a:lnTo>
                  <a:lnTo>
                    <a:pt x="62" y="142"/>
                  </a:lnTo>
                  <a:lnTo>
                    <a:pt x="65" y="124"/>
                  </a:lnTo>
                  <a:lnTo>
                    <a:pt x="62" y="103"/>
                  </a:lnTo>
                  <a:lnTo>
                    <a:pt x="60" y="84"/>
                  </a:lnTo>
                  <a:lnTo>
                    <a:pt x="61" y="68"/>
                  </a:lnTo>
                  <a:lnTo>
                    <a:pt x="69" y="60"/>
                  </a:lnTo>
                  <a:close/>
                </a:path>
              </a:pathLst>
            </a:custGeom>
            <a:solidFill>
              <a:srgbClr val="000000">
                <a:alpha val="100000"/>
              </a:srgbClr>
            </a:solidFill>
            <a:ln w="9525">
              <a:noFill/>
            </a:ln>
          </p:spPr>
          <p:txBody>
            <a:bodyPr/>
            <a:p>
              <a:endParaRPr lang="zh-CN" altLang="en-US"/>
            </a:p>
          </p:txBody>
        </p:sp>
      </p:grpSp>
      <p:sp>
        <p:nvSpPr>
          <p:cNvPr id="36874"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1" name="内容占位符 2"/>
          <p:cNvSpPr>
            <a:spLocks noGrp="1"/>
          </p:cNvSpPr>
          <p:nvPr>
            <p:ph idx="1"/>
          </p:nvPr>
        </p:nvSpPr>
        <p:spPr>
          <a:xfrm>
            <a:off x="331788" y="1708150"/>
            <a:ext cx="4306888" cy="1943100"/>
          </a:xfrm>
        </p:spPr>
        <p:txBody>
          <a:bodyPr vert="horz" wrap="square" lIns="91440" tIns="45720" rIns="91440" bIns="45720" numCol="1" rtlCol="0" anchor="t" anchorCtr="0" compatLnSpc="1">
            <a:normAutofit lnSpcReduction="10000"/>
          </a:bodyPr>
          <a:lstStyle/>
          <a:p>
            <a:pPr marL="514350" marR="0" lvl="0" indent="-514350" algn="l" defTabSz="914400" rtl="0" eaLnBrk="1" fontAlgn="auto" latinLnBrk="0" hangingPunct="1">
              <a:lnSpc>
                <a:spcPct val="150000"/>
              </a:lnSpc>
              <a:spcBef>
                <a:spcPct val="20000"/>
              </a:spcBef>
              <a:spcAft>
                <a:spcPts val="0"/>
              </a:spcAft>
              <a:buClrTx/>
              <a:buSzTx/>
              <a:buFont typeface="Calibri" panose="020F0502020204030204" pitchFamily="34" charset="0"/>
              <a:buAutoNum type="arabicPeriod"/>
              <a:defRPr/>
            </a:pPr>
            <a:r>
              <a:rPr kumimoji="0" lang="zh-CN" altLang="en-US"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rPr>
              <a:t>创业为什么要找搭档？需要找那些搭档？</a:t>
            </a:r>
            <a:endParaRPr kumimoji="0" lang="en-US" altLang="zh-CN"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514350" marR="0" lvl="0" indent="-514350" algn="l" defTabSz="914400" rtl="0" eaLnBrk="1" fontAlgn="auto" latinLnBrk="0" hangingPunct="1">
              <a:lnSpc>
                <a:spcPct val="150000"/>
              </a:lnSpc>
              <a:spcBef>
                <a:spcPct val="20000"/>
              </a:spcBef>
              <a:spcAft>
                <a:spcPts val="0"/>
              </a:spcAft>
              <a:buClrTx/>
              <a:buSzTx/>
              <a:buFont typeface="Calibri" panose="020F0502020204030204" pitchFamily="34" charset="0"/>
              <a:buAutoNum type="arabicPeriod"/>
              <a:defRPr/>
            </a:pPr>
            <a:r>
              <a:rPr kumimoji="0" lang="zh-CN" altLang="en-US"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rPr>
              <a:t>怎样找到合适的搭档？</a:t>
            </a:r>
            <a:endParaRPr kumimoji="0" lang="en-US" altLang="zh-CN"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514350" marR="0" lvl="0" indent="-514350" algn="l" defTabSz="914400" rtl="0" eaLnBrk="1" fontAlgn="auto" latinLnBrk="0" hangingPunct="1">
              <a:lnSpc>
                <a:spcPct val="150000"/>
              </a:lnSpc>
              <a:spcBef>
                <a:spcPct val="20000"/>
              </a:spcBef>
              <a:spcAft>
                <a:spcPts val="0"/>
              </a:spcAft>
              <a:buClrTx/>
              <a:buSzTx/>
              <a:buFont typeface="Calibri" panose="020F0502020204030204" pitchFamily="34" charset="0"/>
              <a:buAutoNum type="arabicPeriod"/>
              <a:defRPr/>
            </a:pPr>
            <a:r>
              <a:rPr kumimoji="0" lang="zh-CN" altLang="en-US"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rPr>
              <a:t>如何打造高效的核心团队？</a:t>
            </a:r>
            <a:endParaRPr kumimoji="0" lang="en-US" altLang="zh-CN"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a:p>
            <a:pPr marL="514350" marR="0" lvl="0" indent="-514350" algn="l" defTabSz="914400" rtl="0" eaLnBrk="1" fontAlgn="auto" latinLnBrk="0" hangingPunct="1">
              <a:lnSpc>
                <a:spcPct val="150000"/>
              </a:lnSpc>
              <a:spcBef>
                <a:spcPct val="20000"/>
              </a:spcBef>
              <a:spcAft>
                <a:spcPts val="0"/>
              </a:spcAft>
              <a:buClrTx/>
              <a:buSzTx/>
              <a:buFont typeface="Calibri" panose="020F0502020204030204" pitchFamily="34" charset="0"/>
              <a:buAutoNum type="arabicPeriod"/>
              <a:defRPr/>
            </a:pPr>
            <a:endParaRPr kumimoji="0" lang="en-US" altLang="zh-CN" sz="20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17410" name="标题 1"/>
          <p:cNvSpPr>
            <a:spLocks noGrp="1"/>
          </p:cNvSpPr>
          <p:nvPr>
            <p:ph type="title"/>
          </p:nvPr>
        </p:nvSpPr>
        <p:spPr>
          <a:xfrm>
            <a:off x="539750" y="1276350"/>
            <a:ext cx="2232025" cy="330200"/>
          </a:xfrm>
        </p:spPr>
        <p:txBody>
          <a:bodyPr vert="horz" wrap="square" lIns="91440" tIns="45720" rIns="91440" bIns="45720" numCol="1" rtlCol="0" anchor="ctr" anchorCtr="0" compatLnSpc="1">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28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j-cs"/>
              </a:rPr>
              <a:t>问题导入：</a:t>
            </a:r>
            <a:endParaRPr kumimoji="0" lang="zh-CN" altLang="en-US" sz="2800" b="0" i="0" u="none" strike="noStrike" kern="1200" cap="none" spc="0" normalizeH="0" baseline="0" noProof="0" smtClean="0">
              <a:ln>
                <a:noFill/>
              </a:ln>
              <a:solidFill>
                <a:schemeClr val="tx1"/>
              </a:solidFill>
              <a:effectLst/>
              <a:uLnTx/>
              <a:uFillTx/>
              <a:latin typeface="微软雅黑" panose="020B0503020204020204" pitchFamily="34" charset="-122"/>
              <a:ea typeface="微软雅黑" panose="020B0503020204020204" pitchFamily="34" charset="-122"/>
              <a:cs typeface="+mj-cs"/>
            </a:endParaRPr>
          </a:p>
        </p:txBody>
      </p:sp>
      <p:sp>
        <p:nvSpPr>
          <p:cNvPr id="4" name="内容占位符 2"/>
          <p:cNvSpPr txBox="1"/>
          <p:nvPr/>
        </p:nvSpPr>
        <p:spPr bwMode="auto">
          <a:xfrm>
            <a:off x="4787900" y="1546225"/>
            <a:ext cx="3887788"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1" fontAlgn="base" hangingPunct="1">
              <a:spcBef>
                <a:spcPct val="20000"/>
              </a:spcBef>
              <a:spcAft>
                <a:spcPct val="0"/>
              </a:spcAft>
              <a:buFont typeface="Arial" panose="020B0604020202020204" pitchFamily="34" charset="0"/>
              <a:buChar char="•"/>
              <a:defRPr sz="2000" kern="1200">
                <a:solidFill>
                  <a:schemeClr val="tx1"/>
                </a:solidFill>
                <a:latin typeface="华文细黑" pitchFamily="2" charset="-122"/>
                <a:ea typeface="华文细黑" pitchFamily="2" charset="-122"/>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华文细黑" pitchFamily="2" charset="-122"/>
                <a:ea typeface="华文细黑" pitchFamily="2" charset="-122"/>
                <a:cs typeface="+mn-cs"/>
              </a:defRPr>
            </a:lvl2pPr>
            <a:lvl3pPr marL="1143000" indent="-228600" algn="l" rtl="0" eaLnBrk="1" fontAlgn="base" hangingPunct="1">
              <a:spcBef>
                <a:spcPct val="20000"/>
              </a:spcBef>
              <a:spcAft>
                <a:spcPct val="0"/>
              </a:spcAft>
              <a:buFont typeface="Arial" panose="020B0604020202020204" pitchFamily="34" charset="0"/>
              <a:buChar char="•"/>
              <a:defRPr sz="1600" kern="1200">
                <a:solidFill>
                  <a:schemeClr val="tx1"/>
                </a:solidFill>
                <a:latin typeface="华文细黑" pitchFamily="2" charset="-122"/>
                <a:ea typeface="华文细黑" pitchFamily="2" charset="-122"/>
                <a:cs typeface="+mn-cs"/>
              </a:defRPr>
            </a:lvl3pPr>
            <a:lvl4pPr marL="1600200" indent="-228600" algn="l" rtl="0" eaLnBrk="1" fontAlgn="base" hangingPunct="1">
              <a:spcBef>
                <a:spcPct val="20000"/>
              </a:spcBef>
              <a:spcAft>
                <a:spcPct val="0"/>
              </a:spcAft>
              <a:buFont typeface="Arial" panose="020B0604020202020204" pitchFamily="34" charset="0"/>
              <a:buChar char="–"/>
              <a:defRPr sz="1400" kern="1200">
                <a:solidFill>
                  <a:schemeClr val="tx1"/>
                </a:solidFill>
                <a:latin typeface="华文细黑" pitchFamily="2" charset="-122"/>
                <a:ea typeface="华文细黑" pitchFamily="2" charset="-122"/>
                <a:cs typeface="+mn-cs"/>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1"/>
                </a:solidFill>
                <a:latin typeface="华文细黑" pitchFamily="2" charset="-122"/>
                <a:ea typeface="华文细黑" pitchFamily="2"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marR="0" lvl="0" indent="-274320" algn="l" defTabSz="914400" rtl="0" eaLnBrk="1" fontAlgn="auto" latinLnBrk="0" hangingPunct="1">
              <a:lnSpc>
                <a:spcPct val="100000"/>
              </a:lnSpc>
              <a:spcBef>
                <a:spcPts val="580"/>
              </a:spcBef>
              <a:spcAft>
                <a:spcPts val="0"/>
              </a:spcAft>
              <a:buClrTx/>
              <a:buSzTx/>
              <a:buFont typeface="Wingdings 2"/>
              <a:buChar char=""/>
              <a:defRPr/>
            </a:pPr>
            <a:r>
              <a:rPr kumimoji="0" lang="zh-CN" altLang="en-US" sz="2400" b="1"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能力目标：</a:t>
            </a:r>
            <a:endParaRPr kumimoji="0" lang="en-US" altLang="zh-CN" sz="2400" b="1"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580"/>
              </a:spcBef>
              <a:spcAft>
                <a:spcPts val="0"/>
              </a:spcAft>
              <a:buClrTx/>
              <a:buSzTx/>
              <a:buFont typeface="Wingdings 2"/>
              <a:buNone/>
              <a:defRPr/>
            </a:pP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a:t>
            </a:r>
            <a:r>
              <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1</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）能有意识的进行合伙人选择</a:t>
            </a:r>
            <a:endParaRPr kumimoji="0" lang="en-US" altLang="zh-CN" sz="1800" b="0" i="0" u="none" strike="noStrike" kern="1200" cap="none" spc="0" normalizeH="0" baseline="0" noProof="0" dirty="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580"/>
              </a:spcBef>
              <a:spcAft>
                <a:spcPts val="0"/>
              </a:spcAft>
              <a:buClrTx/>
              <a:buSzTx/>
              <a:buFont typeface="Wingdings 2"/>
              <a:buNone/>
              <a:defRPr/>
            </a:pP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a:t>
            </a:r>
            <a:r>
              <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2</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）能开展</a:t>
            </a:r>
            <a:r>
              <a:rPr kumimoji="0" lang="zh-CN" altLang="en-US" sz="1800" b="0" i="0" u="none" strike="noStrike" kern="1200" cap="none" spc="0" normalizeH="0" baseline="0" noProof="0" dirty="0">
                <a:ln>
                  <a:noFill/>
                </a:ln>
                <a:solidFill>
                  <a:srgbClr val="FF6600"/>
                </a:solidFill>
                <a:effectLst/>
                <a:uLnTx/>
                <a:uFillTx/>
                <a:latin typeface="微软雅黑" panose="020B0503020204020204" pitchFamily="34" charset="-122"/>
                <a:ea typeface="微软雅黑" panose="020B0503020204020204" pitchFamily="34" charset="-122"/>
                <a:cs typeface="+mn-cs"/>
              </a:rPr>
              <a:t>核心</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团队建设活动</a:t>
            </a:r>
            <a:endParaRPr kumimoji="0" lang="zh-CN" altLang="en-US" sz="20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274320" marR="0" lvl="0" indent="-274320" algn="l" defTabSz="914400" rtl="0" eaLnBrk="1" fontAlgn="auto" latinLnBrk="0" hangingPunct="1">
              <a:lnSpc>
                <a:spcPct val="100000"/>
              </a:lnSpc>
              <a:spcBef>
                <a:spcPts val="580"/>
              </a:spcBef>
              <a:spcAft>
                <a:spcPts val="0"/>
              </a:spcAft>
              <a:buClrTx/>
              <a:buSzTx/>
              <a:buFont typeface="Wingdings 2"/>
              <a:buChar char=""/>
              <a:defRPr/>
            </a:pPr>
            <a:r>
              <a:rPr kumimoji="0" lang="zh-CN" altLang="en-US" sz="2400" b="1"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知识目标：</a:t>
            </a:r>
            <a:endParaRPr kumimoji="0" lang="en-US" altLang="zh-CN" sz="2400" b="1"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580"/>
              </a:spcBef>
              <a:spcAft>
                <a:spcPts val="0"/>
              </a:spcAft>
              <a:buClrTx/>
              <a:buSzTx/>
              <a:buFont typeface="Wingdings 2"/>
              <a:buNone/>
              <a:defRPr/>
            </a:pP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a:t>
            </a:r>
            <a:r>
              <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1</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）合伙人</a:t>
            </a:r>
            <a:endPar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580"/>
              </a:spcBef>
              <a:spcAft>
                <a:spcPts val="0"/>
              </a:spcAft>
              <a:buClrTx/>
              <a:buSzTx/>
              <a:buFont typeface="Wingdings 2"/>
              <a:buNone/>
              <a:defRPr/>
            </a:pP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a:t>
            </a:r>
            <a:r>
              <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2</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）创业团队</a:t>
            </a:r>
            <a:endPar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580"/>
              </a:spcBef>
              <a:spcAft>
                <a:spcPts val="0"/>
              </a:spcAft>
              <a:buClrTx/>
              <a:buSzTx/>
              <a:buFont typeface="Wingdings 2"/>
              <a:buNone/>
              <a:defRPr/>
            </a:pP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a:t>
            </a:r>
            <a:r>
              <a:rPr kumimoji="0" lang="en-US"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3</a:t>
            </a:r>
            <a:r>
              <a:rPr kumimoji="0" lang="zh-CN" altLang="en-US"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rPr>
              <a:t>）团队凝聚力</a:t>
            </a:r>
            <a:endParaRPr kumimoji="0" lang="zh-CN" altLang="zh-CN" sz="1800" b="0" i="0" u="none" strike="noStrike" kern="1200" cap="none" spc="0" normalizeH="0" baseline="0" noProof="0" dirty="0" smtClean="0">
              <a:ln>
                <a:noFill/>
              </a:ln>
              <a:solidFill>
                <a:srgbClr val="FF6600"/>
              </a:solidFill>
              <a:effectLst/>
              <a:uLnTx/>
              <a:uFillTx/>
              <a:latin typeface="微软雅黑" panose="020B0503020204020204" pitchFamily="34" charset="-122"/>
              <a:ea typeface="微软雅黑" panose="020B0503020204020204" pitchFamily="34" charset="-122"/>
              <a:cs typeface="+mn-cs"/>
            </a:endParaRPr>
          </a:p>
        </p:txBody>
      </p:sp>
      <p:sp>
        <p:nvSpPr>
          <p:cNvPr id="2" name="圆角右箭头 1"/>
          <p:cNvSpPr/>
          <p:nvPr/>
        </p:nvSpPr>
        <p:spPr>
          <a:xfrm rot="10800000">
            <a:off x="1618269" y="3795886"/>
            <a:ext cx="3024336" cy="1080120"/>
          </a:xfrm>
          <a:prstGeom prst="bentArrow">
            <a:avLst/>
          </a:prstGeom>
          <a:solidFill>
            <a:srgbClr val="3366FF"/>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6" name="标题 1"/>
          <p:cNvSpPr txBox="1"/>
          <p:nvPr/>
        </p:nvSpPr>
        <p:spPr bwMode="auto">
          <a:xfrm>
            <a:off x="2484438" y="369888"/>
            <a:ext cx="561657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l" rtl="0" eaLnBrk="1" fontAlgn="base" hangingPunct="1">
              <a:spcBef>
                <a:spcPct val="0"/>
              </a:spcBef>
              <a:spcAft>
                <a:spcPct val="0"/>
              </a:spcAft>
              <a:defRPr sz="3200" kern="1200">
                <a:solidFill>
                  <a:schemeClr val="tx1"/>
                </a:solidFill>
                <a:latin typeface="华文细黑" pitchFamily="2" charset="-122"/>
                <a:ea typeface="华文细黑" pitchFamily="2" charset="-122"/>
                <a:cs typeface="+mj-cs"/>
              </a:defRPr>
            </a:lvl1pPr>
            <a:lvl2pPr algn="l" rtl="0" eaLnBrk="1" fontAlgn="base" hangingPunct="1">
              <a:spcBef>
                <a:spcPct val="0"/>
              </a:spcBef>
              <a:spcAft>
                <a:spcPct val="0"/>
              </a:spcAft>
              <a:defRPr sz="3200">
                <a:solidFill>
                  <a:schemeClr val="tx1"/>
                </a:solidFill>
                <a:latin typeface="华文细黑" pitchFamily="2" charset="-122"/>
                <a:ea typeface="华文细黑" pitchFamily="2" charset="-122"/>
              </a:defRPr>
            </a:lvl2pPr>
            <a:lvl3pPr algn="l" rtl="0" eaLnBrk="1" fontAlgn="base" hangingPunct="1">
              <a:spcBef>
                <a:spcPct val="0"/>
              </a:spcBef>
              <a:spcAft>
                <a:spcPct val="0"/>
              </a:spcAft>
              <a:defRPr sz="3200">
                <a:solidFill>
                  <a:schemeClr val="tx1"/>
                </a:solidFill>
                <a:latin typeface="华文细黑" pitchFamily="2" charset="-122"/>
                <a:ea typeface="华文细黑" pitchFamily="2" charset="-122"/>
              </a:defRPr>
            </a:lvl3pPr>
            <a:lvl4pPr algn="l" rtl="0" eaLnBrk="1" fontAlgn="base" hangingPunct="1">
              <a:spcBef>
                <a:spcPct val="0"/>
              </a:spcBef>
              <a:spcAft>
                <a:spcPct val="0"/>
              </a:spcAft>
              <a:defRPr sz="3200">
                <a:solidFill>
                  <a:schemeClr val="tx1"/>
                </a:solidFill>
                <a:latin typeface="华文细黑" pitchFamily="2" charset="-122"/>
                <a:ea typeface="华文细黑" pitchFamily="2" charset="-122"/>
              </a:defRPr>
            </a:lvl4pPr>
            <a:lvl5pPr algn="l" rtl="0" eaLnBrk="1" fontAlgn="base" hangingPunct="1">
              <a:spcBef>
                <a:spcPct val="0"/>
              </a:spcBef>
              <a:spcAft>
                <a:spcPct val="0"/>
              </a:spcAft>
              <a:defRPr sz="3200">
                <a:solidFill>
                  <a:schemeClr val="tx1"/>
                </a:solidFill>
                <a:latin typeface="华文细黑" pitchFamily="2" charset="-122"/>
                <a:ea typeface="华文细黑" pitchFamily="2" charset="-122"/>
              </a:defRPr>
            </a:lvl5pPr>
            <a:lvl6pPr marL="457200" algn="l" rtl="0" eaLnBrk="1" fontAlgn="base" hangingPunct="1">
              <a:spcBef>
                <a:spcPct val="0"/>
              </a:spcBef>
              <a:spcAft>
                <a:spcPct val="0"/>
              </a:spcAft>
              <a:defRPr sz="3200">
                <a:solidFill>
                  <a:schemeClr val="tx1"/>
                </a:solidFill>
                <a:latin typeface="华文细黑" pitchFamily="2" charset="-122"/>
                <a:ea typeface="华文细黑" pitchFamily="2" charset="-122"/>
              </a:defRPr>
            </a:lvl6pPr>
            <a:lvl7pPr marL="914400" algn="l" rtl="0" eaLnBrk="1" fontAlgn="base" hangingPunct="1">
              <a:spcBef>
                <a:spcPct val="0"/>
              </a:spcBef>
              <a:spcAft>
                <a:spcPct val="0"/>
              </a:spcAft>
              <a:defRPr sz="3200">
                <a:solidFill>
                  <a:schemeClr val="tx1"/>
                </a:solidFill>
                <a:latin typeface="华文细黑" pitchFamily="2" charset="-122"/>
                <a:ea typeface="华文细黑" pitchFamily="2" charset="-122"/>
              </a:defRPr>
            </a:lvl7pPr>
            <a:lvl8pPr marL="1371600" algn="l" rtl="0" eaLnBrk="1" fontAlgn="base" hangingPunct="1">
              <a:spcBef>
                <a:spcPct val="0"/>
              </a:spcBef>
              <a:spcAft>
                <a:spcPct val="0"/>
              </a:spcAft>
              <a:defRPr sz="3200">
                <a:solidFill>
                  <a:schemeClr val="tx1"/>
                </a:solidFill>
                <a:latin typeface="华文细黑" pitchFamily="2" charset="-122"/>
                <a:ea typeface="华文细黑" pitchFamily="2" charset="-122"/>
              </a:defRPr>
            </a:lvl8pPr>
            <a:lvl9pPr marL="1828800" algn="l" rtl="0" eaLnBrk="1" fontAlgn="base" hangingPunct="1">
              <a:spcBef>
                <a:spcPct val="0"/>
              </a:spcBef>
              <a:spcAft>
                <a:spcPct val="0"/>
              </a:spcAft>
              <a:defRPr sz="3200">
                <a:solidFill>
                  <a:schemeClr val="tx1"/>
                </a:solidFill>
                <a:latin typeface="华文细黑" pitchFamily="2" charset="-122"/>
                <a:ea typeface="华文细黑"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1" i="0" u="none" strike="noStrike" kern="1200" cap="none" spc="0" normalizeH="0" baseline="0" noProof="0" dirty="0" smtClean="0">
                <a:ln>
                  <a:noFill/>
                </a:ln>
                <a:solidFill>
                  <a:schemeClr val="tx1"/>
                </a:solidFill>
                <a:effectLst/>
                <a:uLnTx/>
                <a:uFillTx/>
                <a:latin typeface="+mn-ea"/>
                <a:ea typeface="华文细黑" pitchFamily="2" charset="-122"/>
                <a:cs typeface="Times New Roman" panose="02020603050405020304" pitchFamily="18" charset="0"/>
              </a:rPr>
              <a:t>创业团队</a:t>
            </a:r>
            <a:endParaRPr kumimoji="0" lang="zh-CN" altLang="en-US" sz="2800" b="1" i="0" u="none" strike="noStrike" kern="1200" cap="none" spc="0" normalizeH="0" baseline="0" noProof="0" dirty="0">
              <a:ln>
                <a:noFill/>
              </a:ln>
              <a:solidFill>
                <a:schemeClr val="tx1"/>
              </a:solidFill>
              <a:effectLst/>
              <a:uLnTx/>
              <a:uFillTx/>
              <a:latin typeface="+mn-ea"/>
              <a:ea typeface="华文细黑" pitchFamily="2" charset="-122"/>
              <a:cs typeface="Times New Roman" panose="02020603050405020304" pitchFamily="18" charset="0"/>
            </a:endParaRPr>
          </a:p>
        </p:txBody>
      </p:sp>
      <p:sp>
        <p:nvSpPr>
          <p:cNvPr id="17415" name="页脚占位符 4"/>
          <p:cNvSpPr txBox="1">
            <a:spLocks noGrp="1"/>
          </p:cNvSpPr>
          <p:nvPr>
            <p:ph type="ftr" sz="quarter" idx="3"/>
          </p:nvPr>
        </p:nvSpPr>
        <p:spPr>
          <a:xfrm>
            <a:off x="0" y="0"/>
            <a:ext cx="1258888" cy="627063"/>
          </a:xfrm>
          <a:ln>
            <a:noFill/>
          </a:ln>
        </p:spPr>
        <p:txBody>
          <a:bodyPr anchor="ctr"/>
          <a:p>
            <a:pPr marL="0" indent="0" algn="ctr" eaLnBrk="1" hangingPunct="1">
              <a:spcBef>
                <a:spcPct val="0"/>
              </a:spcBef>
              <a:buFontTx/>
              <a:buNone/>
            </a:pPr>
            <a:r>
              <a:rPr lang="zh-CN" altLang="en-US" sz="1600" kern="1200" dirty="0">
                <a:solidFill>
                  <a:schemeClr val="bg1"/>
                </a:solidFill>
                <a:latin typeface="微软雅黑" panose="020B0503020204020204" pitchFamily="34" charset="-122"/>
                <a:ea typeface="微软雅黑" panose="020B0503020204020204" pitchFamily="34" charset="-122"/>
                <a:cs typeface="+mn-cs"/>
              </a:rPr>
              <a:t>大学生创新创业指导</a:t>
            </a:r>
            <a:endParaRPr lang="zh-CN" altLang="en-US" sz="1600" kern="1200" dirty="0">
              <a:solidFill>
                <a:schemeClr val="bg1"/>
              </a:solidFill>
              <a:latin typeface="微软雅黑" panose="020B0503020204020204" pitchFamily="34" charset="-122"/>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Text Box 2"/>
          <p:cNvSpPr txBox="1"/>
          <p:nvPr/>
        </p:nvSpPr>
        <p:spPr>
          <a:xfrm>
            <a:off x="2554288" y="484188"/>
            <a:ext cx="5943600" cy="522287"/>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latin typeface="Times New Roman" panose="02020603050405020304" pitchFamily="18" charset="0"/>
                <a:ea typeface="楷体_GB2312" pitchFamily="49" charset="-122"/>
              </a:rPr>
              <a:t>打造方式</a:t>
            </a:r>
            <a:r>
              <a:rPr lang="en-US" altLang="zh-CN" sz="2800" b="1" dirty="0">
                <a:latin typeface="Times New Roman" panose="02020603050405020304" pitchFamily="18" charset="0"/>
                <a:ea typeface="楷体_GB2312" pitchFamily="49" charset="-122"/>
              </a:rPr>
              <a:t>1</a:t>
            </a:r>
            <a:r>
              <a:rPr lang="zh-CN" altLang="en-US" sz="2800" b="1" dirty="0">
                <a:latin typeface="Times New Roman" panose="02020603050405020304" pitchFamily="18" charset="0"/>
                <a:ea typeface="楷体_GB2312" pitchFamily="49" charset="-122"/>
              </a:rPr>
              <a:t>：树立共同目标</a:t>
            </a:r>
            <a:endParaRPr lang="zh-CN" altLang="en-US" sz="2800" b="1" dirty="0">
              <a:latin typeface="Times New Roman" panose="02020603050405020304" pitchFamily="18" charset="0"/>
              <a:ea typeface="楷体_GB2312" pitchFamily="49" charset="-122"/>
            </a:endParaRPr>
          </a:p>
        </p:txBody>
      </p:sp>
      <p:sp>
        <p:nvSpPr>
          <p:cNvPr id="38915" name="Text Box 3"/>
          <p:cNvSpPr txBox="1"/>
          <p:nvPr/>
        </p:nvSpPr>
        <p:spPr>
          <a:xfrm>
            <a:off x="990600" y="1428750"/>
            <a:ext cx="6477000" cy="1422400"/>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20000"/>
              </a:lnSpc>
              <a:spcBef>
                <a:spcPct val="50000"/>
              </a:spcBef>
              <a:buFontTx/>
              <a:buNone/>
            </a:pPr>
            <a:r>
              <a:rPr lang="en-US" altLang="zh-CN" sz="2400" dirty="0">
                <a:latin typeface="Times New Roman" panose="02020603050405020304" pitchFamily="18" charset="0"/>
                <a:ea typeface="楷体_GB2312" pitchFamily="49" charset="-122"/>
              </a:rPr>
              <a:t>        </a:t>
            </a:r>
            <a:r>
              <a:rPr lang="zh-CN" altLang="en-US" sz="2400" dirty="0">
                <a:latin typeface="Times New Roman" panose="02020603050405020304" pitchFamily="18" charset="0"/>
                <a:ea typeface="楷体_GB2312" pitchFamily="49" charset="-122"/>
              </a:rPr>
              <a:t>共同目标能够为团队成员指引方向和提供动力，目标会使个体提高绩效水平，目标也使群体充满活力。</a:t>
            </a:r>
            <a:endParaRPr lang="zh-CN" altLang="en-US" sz="2400" dirty="0">
              <a:latin typeface="Times New Roman" panose="02020603050405020304" pitchFamily="18" charset="0"/>
              <a:ea typeface="楷体_GB2312" pitchFamily="49" charset="-122"/>
            </a:endParaRPr>
          </a:p>
        </p:txBody>
      </p:sp>
      <p:pic>
        <p:nvPicPr>
          <p:cNvPr id="38916" name="Picture 4" descr="BD09435_"/>
          <p:cNvPicPr>
            <a:picLocks noChangeAspect="1"/>
          </p:cNvPicPr>
          <p:nvPr/>
        </p:nvPicPr>
        <p:blipFill>
          <a:blip r:embed="rId1"/>
          <a:stretch>
            <a:fillRect/>
          </a:stretch>
        </p:blipFill>
        <p:spPr>
          <a:xfrm>
            <a:off x="7086600" y="0"/>
            <a:ext cx="2057400" cy="819150"/>
          </a:xfrm>
          <a:prstGeom prst="rect">
            <a:avLst/>
          </a:prstGeom>
          <a:noFill/>
          <a:ln w="9525">
            <a:noFill/>
          </a:ln>
        </p:spPr>
      </p:pic>
      <p:grpSp>
        <p:nvGrpSpPr>
          <p:cNvPr id="38917" name="Group 5"/>
          <p:cNvGrpSpPr/>
          <p:nvPr/>
        </p:nvGrpSpPr>
        <p:grpSpPr>
          <a:xfrm>
            <a:off x="2438400" y="2576513"/>
            <a:ext cx="6477000" cy="2232025"/>
            <a:chOff x="384" y="422"/>
            <a:chExt cx="5136" cy="2475"/>
          </a:xfrm>
        </p:grpSpPr>
        <p:sp>
          <p:nvSpPr>
            <p:cNvPr id="38920" name="Oval 6"/>
            <p:cNvSpPr/>
            <p:nvPr/>
          </p:nvSpPr>
          <p:spPr>
            <a:xfrm>
              <a:off x="2304" y="1440"/>
              <a:ext cx="1296" cy="1296"/>
            </a:xfrm>
            <a:prstGeom prst="ellipse">
              <a:avLst/>
            </a:prstGeom>
            <a:solidFill>
              <a:srgbClr val="FF99CC">
                <a:alpha val="50195"/>
              </a:srgbClr>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endParaRPr lang="zh-CN" altLang="zh-CN" sz="1200" dirty="0">
                <a:latin typeface="Arial" panose="020B0604020202020204" pitchFamily="34" charset="0"/>
                <a:ea typeface="华文彩云" pitchFamily="2" charset="-122"/>
              </a:endParaRPr>
            </a:p>
          </p:txBody>
        </p:sp>
        <p:sp>
          <p:nvSpPr>
            <p:cNvPr id="38921" name="Oval 7"/>
            <p:cNvSpPr/>
            <p:nvPr/>
          </p:nvSpPr>
          <p:spPr>
            <a:xfrm>
              <a:off x="2688" y="912"/>
              <a:ext cx="1296" cy="1200"/>
            </a:xfrm>
            <a:prstGeom prst="ellipse">
              <a:avLst/>
            </a:prstGeom>
            <a:solidFill>
              <a:srgbClr val="FFFF00">
                <a:alpha val="50195"/>
              </a:srgbClr>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zh-CN" altLang="en-US" sz="1800" dirty="0">
                <a:latin typeface="Arial" panose="020B0604020202020204" pitchFamily="34" charset="0"/>
                <a:ea typeface="华文彩云" pitchFamily="2" charset="-122"/>
              </a:endParaRPr>
            </a:p>
          </p:txBody>
        </p:sp>
        <p:sp>
          <p:nvSpPr>
            <p:cNvPr id="38922" name="Oval 8"/>
            <p:cNvSpPr/>
            <p:nvPr/>
          </p:nvSpPr>
          <p:spPr>
            <a:xfrm>
              <a:off x="1776" y="864"/>
              <a:ext cx="1344" cy="1248"/>
            </a:xfrm>
            <a:prstGeom prst="ellipse">
              <a:avLst/>
            </a:prstGeom>
            <a:solidFill>
              <a:srgbClr val="99CCFF">
                <a:alpha val="50195"/>
              </a:srgbClr>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endParaRPr lang="zh-CN" altLang="en-US" sz="1800" dirty="0">
                <a:latin typeface="Arial" panose="020B0604020202020204" pitchFamily="34" charset="0"/>
                <a:ea typeface="华文彩云" pitchFamily="2" charset="-122"/>
              </a:endParaRPr>
            </a:p>
          </p:txBody>
        </p:sp>
        <p:sp>
          <p:nvSpPr>
            <p:cNvPr id="38923" name="Text Box 9"/>
            <p:cNvSpPr txBox="1"/>
            <p:nvPr/>
          </p:nvSpPr>
          <p:spPr>
            <a:xfrm>
              <a:off x="1968" y="1296"/>
              <a:ext cx="864" cy="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1600" b="1" dirty="0">
                  <a:solidFill>
                    <a:schemeClr val="accent1"/>
                  </a:solidFill>
                  <a:latin typeface="Times New Roman" panose="02020603050405020304" pitchFamily="18" charset="0"/>
                  <a:ea typeface="楷体_GB2312" pitchFamily="49" charset="-122"/>
                </a:rPr>
                <a:t>个人需要</a:t>
              </a:r>
              <a:endParaRPr lang="zh-CN" altLang="en-US" sz="1600" b="1" dirty="0">
                <a:solidFill>
                  <a:schemeClr val="accent1"/>
                </a:solidFill>
                <a:latin typeface="Times New Roman" panose="02020603050405020304" pitchFamily="18" charset="0"/>
              </a:endParaRPr>
            </a:p>
          </p:txBody>
        </p:sp>
        <p:sp>
          <p:nvSpPr>
            <p:cNvPr id="38924" name="Text Box 10"/>
            <p:cNvSpPr txBox="1"/>
            <p:nvPr/>
          </p:nvSpPr>
          <p:spPr>
            <a:xfrm>
              <a:off x="3118" y="1247"/>
              <a:ext cx="866" cy="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1600" b="1" dirty="0">
                  <a:solidFill>
                    <a:srgbClr val="009900"/>
                  </a:solidFill>
                  <a:latin typeface="Times New Roman" panose="02020603050405020304" pitchFamily="18" charset="0"/>
                  <a:ea typeface="楷体_GB2312" pitchFamily="49" charset="-122"/>
                </a:rPr>
                <a:t>群体需要</a:t>
              </a:r>
              <a:endParaRPr lang="zh-CN" altLang="en-US" sz="1600" dirty="0">
                <a:latin typeface="Times New Roman" panose="02020603050405020304" pitchFamily="18" charset="0"/>
              </a:endParaRPr>
            </a:p>
          </p:txBody>
        </p:sp>
        <p:sp>
          <p:nvSpPr>
            <p:cNvPr id="38925" name="Text Box 11"/>
            <p:cNvSpPr txBox="1"/>
            <p:nvPr/>
          </p:nvSpPr>
          <p:spPr>
            <a:xfrm>
              <a:off x="2545" y="2112"/>
              <a:ext cx="863" cy="3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1600" b="1" dirty="0">
                  <a:solidFill>
                    <a:schemeClr val="accent2"/>
                  </a:solidFill>
                  <a:latin typeface="Times New Roman" panose="02020603050405020304" pitchFamily="18" charset="0"/>
                  <a:ea typeface="楷体_GB2312" pitchFamily="49" charset="-122"/>
                </a:rPr>
                <a:t>工作需要</a:t>
              </a:r>
              <a:endParaRPr lang="zh-CN" altLang="en-US" sz="1600" dirty="0">
                <a:latin typeface="Times New Roman" panose="02020603050405020304" pitchFamily="18" charset="0"/>
              </a:endParaRPr>
            </a:p>
          </p:txBody>
        </p:sp>
        <p:sp>
          <p:nvSpPr>
            <p:cNvPr id="38926" name="Line 12"/>
            <p:cNvSpPr/>
            <p:nvPr/>
          </p:nvSpPr>
          <p:spPr>
            <a:xfrm flipH="1">
              <a:off x="1584" y="1920"/>
              <a:ext cx="960" cy="384"/>
            </a:xfrm>
            <a:prstGeom prst="line">
              <a:avLst/>
            </a:prstGeom>
            <a:ln w="9525" cap="flat" cmpd="sng">
              <a:solidFill>
                <a:schemeClr val="tx1"/>
              </a:solidFill>
              <a:prstDash val="solid"/>
              <a:headEnd type="none" w="med" len="med"/>
              <a:tailEnd type="none" w="med" len="med"/>
            </a:ln>
          </p:spPr>
        </p:sp>
        <p:sp>
          <p:nvSpPr>
            <p:cNvPr id="38927" name="Text Box 13" descr="CITTEXT"/>
            <p:cNvSpPr txBox="1"/>
            <p:nvPr/>
          </p:nvSpPr>
          <p:spPr>
            <a:xfrm>
              <a:off x="384" y="2248"/>
              <a:ext cx="1258" cy="649"/>
            </a:xfrm>
            <a:prstGeom prst="rect">
              <a:avLst/>
            </a:prstGeom>
            <a:noFill/>
            <a:ln w="9525">
              <a:noFill/>
            </a:ln>
          </p:spPr>
          <p:txBody>
            <a:bodyPr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1600" dirty="0">
                  <a:solidFill>
                    <a:srgbClr val="FF3300"/>
                  </a:solidFill>
                  <a:latin typeface="Times New Roman" panose="02020603050405020304" pitchFamily="18" charset="0"/>
                </a:rPr>
                <a:t>保持队员兴趣的挑战性工作</a:t>
              </a:r>
              <a:endParaRPr lang="zh-CN" altLang="en-US" sz="1600" dirty="0">
                <a:solidFill>
                  <a:srgbClr val="FF3300"/>
                </a:solidFill>
                <a:latin typeface="Times New Roman" panose="02020603050405020304" pitchFamily="18" charset="0"/>
              </a:endParaRPr>
            </a:p>
          </p:txBody>
        </p:sp>
        <p:sp>
          <p:nvSpPr>
            <p:cNvPr id="38928" name="Line 14"/>
            <p:cNvSpPr/>
            <p:nvPr/>
          </p:nvSpPr>
          <p:spPr>
            <a:xfrm rot="-10123359" flipH="1">
              <a:off x="3312" y="1632"/>
              <a:ext cx="1056" cy="432"/>
            </a:xfrm>
            <a:prstGeom prst="line">
              <a:avLst/>
            </a:prstGeom>
            <a:ln w="9525" cap="flat" cmpd="sng">
              <a:solidFill>
                <a:schemeClr val="tx1"/>
              </a:solidFill>
              <a:prstDash val="solid"/>
              <a:headEnd type="none" w="med" len="med"/>
              <a:tailEnd type="none" w="med" len="med"/>
            </a:ln>
          </p:spPr>
        </p:sp>
        <p:sp>
          <p:nvSpPr>
            <p:cNvPr id="38929" name="Line 15"/>
            <p:cNvSpPr/>
            <p:nvPr/>
          </p:nvSpPr>
          <p:spPr>
            <a:xfrm rot="4775090" flipH="1">
              <a:off x="2112" y="720"/>
              <a:ext cx="960" cy="384"/>
            </a:xfrm>
            <a:prstGeom prst="line">
              <a:avLst/>
            </a:prstGeom>
            <a:ln w="9525" cap="flat" cmpd="sng">
              <a:solidFill>
                <a:schemeClr val="tx1"/>
              </a:solidFill>
              <a:prstDash val="solid"/>
              <a:headEnd type="none" w="med" len="med"/>
              <a:tailEnd type="none" w="med" len="med"/>
            </a:ln>
          </p:spPr>
        </p:sp>
        <p:sp>
          <p:nvSpPr>
            <p:cNvPr id="38930" name="Text Box 16" descr="CITTEXT"/>
            <p:cNvSpPr txBox="1"/>
            <p:nvPr/>
          </p:nvSpPr>
          <p:spPr>
            <a:xfrm>
              <a:off x="4416" y="1204"/>
              <a:ext cx="1104" cy="1195"/>
            </a:xfrm>
            <a:prstGeom prst="rect">
              <a:avLst/>
            </a:prstGeom>
            <a:noFill/>
            <a:ln w="9525">
              <a:noFill/>
            </a:ln>
          </p:spPr>
          <p:txBody>
            <a:bodyPr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1600" dirty="0">
                  <a:solidFill>
                    <a:schemeClr val="tx2"/>
                  </a:solidFill>
                  <a:latin typeface="Times New Roman" panose="02020603050405020304" pitchFamily="18" charset="0"/>
                </a:rPr>
                <a:t>为达到完成任务这一共同目的的团队工作</a:t>
              </a:r>
              <a:endParaRPr lang="zh-CN" altLang="en-US" sz="1600" dirty="0">
                <a:solidFill>
                  <a:schemeClr val="tx2"/>
                </a:solidFill>
                <a:latin typeface="Times New Roman" panose="02020603050405020304" pitchFamily="18" charset="0"/>
              </a:endParaRPr>
            </a:p>
          </p:txBody>
        </p:sp>
        <p:sp>
          <p:nvSpPr>
            <p:cNvPr id="38931" name="Text Box 17" descr="CITTEXT"/>
            <p:cNvSpPr txBox="1"/>
            <p:nvPr/>
          </p:nvSpPr>
          <p:spPr>
            <a:xfrm>
              <a:off x="1056" y="422"/>
              <a:ext cx="1258" cy="649"/>
            </a:xfrm>
            <a:prstGeom prst="rect">
              <a:avLst/>
            </a:prstGeom>
            <a:noFill/>
            <a:ln w="9525">
              <a:noFill/>
            </a:ln>
          </p:spPr>
          <p:txBody>
            <a:bodyPr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1600" dirty="0">
                  <a:solidFill>
                    <a:schemeClr val="accent1"/>
                  </a:solidFill>
                  <a:latin typeface="Times New Roman" panose="02020603050405020304" pitchFamily="18" charset="0"/>
                </a:rPr>
                <a:t>个人需要从团队中得到满足</a:t>
              </a:r>
              <a:endParaRPr lang="zh-CN" altLang="en-US" sz="1600" dirty="0">
                <a:solidFill>
                  <a:schemeClr val="accent1"/>
                </a:solidFill>
                <a:latin typeface="Times New Roman" panose="02020603050405020304" pitchFamily="18" charset="0"/>
              </a:endParaRPr>
            </a:p>
          </p:txBody>
        </p:sp>
      </p:grpSp>
      <p:sp>
        <p:nvSpPr>
          <p:cNvPr id="38918" name="WordArt 18" descr="窄竖线"/>
          <p:cNvSpPr>
            <a:spLocks noTextEdit="1"/>
          </p:cNvSpPr>
          <p:nvPr/>
        </p:nvSpPr>
        <p:spPr>
          <a:xfrm>
            <a:off x="4495800" y="4572000"/>
            <a:ext cx="3048000" cy="403225"/>
          </a:xfrm>
          <a:prstGeom prst="rect">
            <a:avLst/>
          </a:prstGeom>
        </p:spPr>
        <p:txBody>
          <a:bodyPr wrap="none" fromWordArt="1">
            <a:prstTxWarp prst="textCurveUp">
              <a:avLst>
                <a:gd name="adj" fmla="val 40356"/>
              </a:avLst>
            </a:prstTxWarp>
            <a:normAutofit/>
          </a:bodyPr>
          <a:p>
            <a:pPr algn="ctr"/>
            <a:r>
              <a:rPr lang="zh-CN" altLang="en-US" sz="3600" b="1">
                <a:ln w="12700" cap="flat" cmpd="sng">
                  <a:solidFill>
                    <a:srgbClr val="000000"/>
                  </a:solidFill>
                  <a:prstDash val="solid"/>
                  <a:headEnd type="none" w="med" len="med"/>
                  <a:tailEnd type="none" w="med" len="med"/>
                </a:ln>
                <a:blipFill rotWithShape="0">
                  <a:blip r:embed="rId2"/>
                </a:blipFill>
                <a:effectLst>
                  <a:outerShdw dist="45791" dir="2021404" algn="ctr" rotWithShape="0">
                    <a:srgbClr val="808080"/>
                  </a:outerShdw>
                </a:effectLst>
                <a:latin typeface="华文彩云" charset="0"/>
                <a:ea typeface="华文彩云" charset="0"/>
              </a:rPr>
              <a:t>当三者利益一致时能保证最佳业绩</a:t>
            </a:r>
            <a:endParaRPr lang="zh-CN" altLang="en-US" sz="3600" b="1">
              <a:ln w="12700" cap="flat" cmpd="sng">
                <a:solidFill>
                  <a:srgbClr val="000000"/>
                </a:solidFill>
                <a:prstDash val="solid"/>
                <a:headEnd type="none" w="med" len="med"/>
                <a:tailEnd type="none" w="med" len="med"/>
              </a:ln>
              <a:blipFill rotWithShape="0">
                <a:blip r:embed="rId2"/>
              </a:blipFill>
              <a:effectLst>
                <a:outerShdw dist="45791" dir="2021404" algn="ctr" rotWithShape="0">
                  <a:srgbClr val="808080"/>
                </a:outerShdw>
              </a:effectLst>
              <a:latin typeface="华文彩云" charset="0"/>
              <a:ea typeface="华文彩云" charset="0"/>
            </a:endParaRPr>
          </a:p>
        </p:txBody>
      </p:sp>
      <p:sp>
        <p:nvSpPr>
          <p:cNvPr id="38919"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38918"/>
                                        </p:tgtEl>
                                        <p:attrNameLst>
                                          <p:attrName>style.visibility</p:attrName>
                                        </p:attrNameLst>
                                      </p:cBhvr>
                                      <p:to>
                                        <p:strVal val="visible"/>
                                      </p:to>
                                    </p:set>
                                    <p:anim calcmode="lin" valueType="num">
                                      <p:cBhvr additive="base">
                                        <p:cTn id="7" dur="500" fill="hold"/>
                                        <p:tgtEl>
                                          <p:spTgt spid="38918"/>
                                        </p:tgtEl>
                                        <p:attrNameLst>
                                          <p:attrName>ppt_x</p:attrName>
                                        </p:attrNameLst>
                                      </p:cBhvr>
                                      <p:tavLst>
                                        <p:tav tm="0">
                                          <p:val>
                                            <p:strVal val="1+#ppt_w/2"/>
                                          </p:val>
                                        </p:tav>
                                        <p:tav tm="100000">
                                          <p:val>
                                            <p:strVal val="#ppt_x"/>
                                          </p:val>
                                        </p:tav>
                                      </p:tavLst>
                                    </p:anim>
                                    <p:anim calcmode="lin" valueType="num">
                                      <p:cBhvr additive="base">
                                        <p:cTn id="8" dur="500" fill="hold"/>
                                        <p:tgtEl>
                                          <p:spTgt spid="3891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ext Box 2"/>
          <p:cNvSpPr txBox="1"/>
          <p:nvPr/>
        </p:nvSpPr>
        <p:spPr>
          <a:xfrm>
            <a:off x="3429000" y="1657350"/>
            <a:ext cx="4114800" cy="157003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en-US" altLang="zh-CN" sz="2400" dirty="0">
                <a:latin typeface="Times New Roman" panose="02020603050405020304" pitchFamily="18" charset="0"/>
                <a:ea typeface="楷体_GB2312" pitchFamily="49" charset="-122"/>
              </a:rPr>
              <a:t>        </a:t>
            </a:r>
            <a:r>
              <a:rPr lang="zh-CN" altLang="en-US" dirty="0">
                <a:solidFill>
                  <a:srgbClr val="009900"/>
                </a:solidFill>
                <a:latin typeface="Times New Roman" panose="02020603050405020304" pitchFamily="18" charset="0"/>
                <a:ea typeface="楷体_GB2312" pitchFamily="49" charset="-122"/>
              </a:rPr>
              <a:t>把个人偏好与团队角色要求适当匹配，使团队成员各尽其能</a:t>
            </a:r>
            <a:r>
              <a:rPr lang="zh-CN" altLang="en-US" sz="2400" dirty="0">
                <a:latin typeface="Times New Roman" panose="02020603050405020304" pitchFamily="18" charset="0"/>
                <a:ea typeface="楷体_GB2312" pitchFamily="49" charset="-122"/>
              </a:rPr>
              <a:t>。</a:t>
            </a:r>
            <a:endParaRPr lang="zh-CN" altLang="en-US" sz="2400" dirty="0">
              <a:latin typeface="Times New Roman" panose="02020603050405020304" pitchFamily="18" charset="0"/>
              <a:ea typeface="楷体_GB2312" pitchFamily="49" charset="-122"/>
            </a:endParaRPr>
          </a:p>
        </p:txBody>
      </p:sp>
      <p:pic>
        <p:nvPicPr>
          <p:cNvPr id="39939" name="Picture 3" descr="BD10596_"/>
          <p:cNvPicPr>
            <a:picLocks noChangeAspect="1"/>
          </p:cNvPicPr>
          <p:nvPr/>
        </p:nvPicPr>
        <p:blipFill>
          <a:blip r:embed="rId1"/>
          <a:stretch>
            <a:fillRect/>
          </a:stretch>
        </p:blipFill>
        <p:spPr>
          <a:xfrm>
            <a:off x="1524000" y="2343150"/>
            <a:ext cx="1689100" cy="1765300"/>
          </a:xfrm>
          <a:prstGeom prst="rect">
            <a:avLst/>
          </a:prstGeom>
          <a:noFill/>
          <a:ln w="9525">
            <a:noFill/>
          </a:ln>
        </p:spPr>
      </p:pic>
      <p:sp>
        <p:nvSpPr>
          <p:cNvPr id="39940" name="WordArt 4" descr="沙滩"/>
          <p:cNvSpPr>
            <a:spLocks noTextEdit="1"/>
          </p:cNvSpPr>
          <p:nvPr/>
        </p:nvSpPr>
        <p:spPr>
          <a:xfrm rot="5400000">
            <a:off x="819150" y="1331913"/>
            <a:ext cx="1408113" cy="457200"/>
          </a:xfrm>
          <a:prstGeom prst="rect">
            <a:avLst/>
          </a:prstGeom>
        </p:spPr>
        <p:txBody>
          <a:bodyPr vert="eaVert" wrap="none" fromWordArt="1">
            <a:prstTxWarp prst="textPlain">
              <a:avLst>
                <a:gd name="adj" fmla="val 50000"/>
              </a:avLst>
            </a:prstTxWarp>
            <a:normAutofit/>
          </a:bodyPr>
          <a:p>
            <a:pPr algn="ctr"/>
            <a:r>
              <a:rPr lang="zh-CN" altLang="en-US" sz="3600" b="1">
                <a:ln w="12700" cap="flat" cmpd="sng">
                  <a:solidFill>
                    <a:srgbClr val="C4B596"/>
                  </a:solidFill>
                  <a:prstDash val="solid"/>
                  <a:headEnd type="none" w="med" len="med"/>
                  <a:tailEnd type="none" w="med" len="med"/>
                </a:ln>
                <a:blipFill rotWithShape="0">
                  <a:blip r:embed="rId2"/>
                </a:blipFill>
                <a:effectLst>
                  <a:outerShdw dist="53882" dir="2699999" algn="ctr" rotWithShape="0">
                    <a:srgbClr val="CBCBCB"/>
                  </a:outerShdw>
                </a:effectLst>
                <a:latin typeface="宋体" panose="02010600030101010101" pitchFamily="2" charset="-122"/>
                <a:ea typeface="宋体" panose="02010600030101010101" pitchFamily="2" charset="-122"/>
              </a:rPr>
              <a:t>分配角色</a:t>
            </a:r>
            <a:endParaRPr lang="zh-CN" altLang="en-US" sz="3600" b="1">
              <a:ln w="12700" cap="flat" cmpd="sng">
                <a:solidFill>
                  <a:srgbClr val="C4B596"/>
                </a:solidFill>
                <a:prstDash val="solid"/>
                <a:headEnd type="none" w="med" len="med"/>
                <a:tailEnd type="none" w="med" len="med"/>
              </a:ln>
              <a:blipFill rotWithShape="0">
                <a:blip r:embed="rId2"/>
              </a:blipFill>
              <a:effectLst>
                <a:outerShdw dist="53882" dir="2699999" algn="ctr" rotWithShape="0">
                  <a:srgbClr val="CBCBCB"/>
                </a:outerShdw>
              </a:effectLst>
              <a:latin typeface="宋体" panose="02010600030101010101" pitchFamily="2" charset="-122"/>
              <a:ea typeface="宋体" panose="02010600030101010101" pitchFamily="2" charset="-122"/>
            </a:endParaRPr>
          </a:p>
        </p:txBody>
      </p:sp>
      <p:sp>
        <p:nvSpPr>
          <p:cNvPr id="39941" name="Text Box 5"/>
          <p:cNvSpPr txBox="1"/>
          <p:nvPr/>
        </p:nvSpPr>
        <p:spPr>
          <a:xfrm>
            <a:off x="2627313" y="411163"/>
            <a:ext cx="74676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latin typeface="Times New Roman" panose="02020603050405020304" pitchFamily="18" charset="0"/>
                <a:ea typeface="楷体_GB2312" pitchFamily="49" charset="-122"/>
              </a:rPr>
              <a:t>打造方式</a:t>
            </a:r>
            <a:r>
              <a:rPr lang="en-US" altLang="zh-CN" sz="2800" b="1" dirty="0">
                <a:latin typeface="Times New Roman" panose="02020603050405020304" pitchFamily="18" charset="0"/>
                <a:ea typeface="楷体_GB2312" pitchFamily="49" charset="-122"/>
              </a:rPr>
              <a:t>2</a:t>
            </a:r>
            <a:r>
              <a:rPr lang="zh-CN" altLang="en-US" sz="2800" b="1" dirty="0">
                <a:latin typeface="Times New Roman" panose="02020603050405020304" pitchFamily="18" charset="0"/>
                <a:ea typeface="楷体_GB2312" pitchFamily="49" charset="-122"/>
              </a:rPr>
              <a:t>：分配成员角色</a:t>
            </a:r>
            <a:endParaRPr lang="zh-CN" altLang="en-US" sz="2800" b="1" dirty="0">
              <a:latin typeface="Times New Roman" panose="02020603050405020304" pitchFamily="18" charset="0"/>
              <a:ea typeface="楷体_GB2312" pitchFamily="49" charset="-122"/>
            </a:endParaRPr>
          </a:p>
        </p:txBody>
      </p:sp>
      <p:sp>
        <p:nvSpPr>
          <p:cNvPr id="39942"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Text Box 2"/>
          <p:cNvSpPr txBox="1"/>
          <p:nvPr/>
        </p:nvSpPr>
        <p:spPr>
          <a:xfrm>
            <a:off x="2627313" y="339725"/>
            <a:ext cx="7467600" cy="522288"/>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latin typeface="Times New Roman" panose="02020603050405020304" pitchFamily="18" charset="0"/>
                <a:ea typeface="楷体_GB2312" pitchFamily="49" charset="-122"/>
              </a:rPr>
              <a:t>打造方式</a:t>
            </a:r>
            <a:r>
              <a:rPr lang="en-US" altLang="zh-CN" sz="2800" b="1" dirty="0">
                <a:latin typeface="Times New Roman" panose="02020603050405020304" pitchFamily="18" charset="0"/>
                <a:ea typeface="楷体_GB2312" pitchFamily="49" charset="-122"/>
              </a:rPr>
              <a:t>3</a:t>
            </a:r>
            <a:r>
              <a:rPr lang="zh-CN" altLang="en-US" sz="2800" b="1" dirty="0">
                <a:latin typeface="Times New Roman" panose="02020603050405020304" pitchFamily="18" charset="0"/>
                <a:ea typeface="楷体_GB2312" pitchFamily="49" charset="-122"/>
              </a:rPr>
              <a:t>：完善成员技能</a:t>
            </a:r>
            <a:endParaRPr lang="zh-CN" altLang="en-US" sz="2800" b="1" dirty="0">
              <a:latin typeface="Times New Roman" panose="02020603050405020304" pitchFamily="18" charset="0"/>
              <a:ea typeface="楷体_GB2312" pitchFamily="49" charset="-122"/>
            </a:endParaRPr>
          </a:p>
        </p:txBody>
      </p:sp>
      <p:sp>
        <p:nvSpPr>
          <p:cNvPr id="40963" name="Text Box 3"/>
          <p:cNvSpPr txBox="1"/>
          <p:nvPr/>
        </p:nvSpPr>
        <p:spPr>
          <a:xfrm>
            <a:off x="1600200" y="1143000"/>
            <a:ext cx="5943600" cy="1846263"/>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400" dirty="0">
                <a:latin typeface="华文新魏" pitchFamily="2" charset="-122"/>
                <a:ea typeface="华文新魏" pitchFamily="2" charset="-122"/>
              </a:rPr>
              <a:t>高效团队需要三种不同技能类型的成员：</a:t>
            </a:r>
            <a:endParaRPr lang="zh-CN" altLang="en-US" sz="2400" dirty="0">
              <a:latin typeface="华文新魏" pitchFamily="2" charset="-122"/>
              <a:ea typeface="华文新魏" pitchFamily="2" charset="-122"/>
            </a:endParaRPr>
          </a:p>
          <a:p>
            <a:pPr marL="742950" lvl="1" indent="-285750" eaLnBrk="1" hangingPunct="1">
              <a:spcBef>
                <a:spcPct val="50000"/>
              </a:spcBef>
              <a:buFontTx/>
              <a:buChar char="•"/>
            </a:pPr>
            <a:r>
              <a:rPr lang="zh-CN" altLang="en-US" sz="2000" dirty="0">
                <a:latin typeface="幼圆" pitchFamily="49" charset="-122"/>
                <a:ea typeface="幼圆" pitchFamily="49" charset="-122"/>
              </a:rPr>
              <a:t>具有技术专长的人</a:t>
            </a:r>
            <a:endParaRPr lang="zh-CN" altLang="en-US" sz="2000" dirty="0">
              <a:latin typeface="幼圆" pitchFamily="49" charset="-122"/>
              <a:ea typeface="幼圆" pitchFamily="49" charset="-122"/>
            </a:endParaRPr>
          </a:p>
          <a:p>
            <a:pPr marL="742950" lvl="1" indent="-285750" eaLnBrk="1" hangingPunct="1">
              <a:spcBef>
                <a:spcPct val="50000"/>
              </a:spcBef>
              <a:buFontTx/>
              <a:buChar char="•"/>
            </a:pPr>
            <a:r>
              <a:rPr lang="zh-CN" altLang="en-US" sz="2000" dirty="0">
                <a:latin typeface="幼圆" pitchFamily="49" charset="-122"/>
                <a:ea typeface="幼圆" pitchFamily="49" charset="-122"/>
              </a:rPr>
              <a:t>具有发现、解决问题和决策技能的人</a:t>
            </a:r>
            <a:endParaRPr lang="zh-CN" altLang="en-US" sz="2000" dirty="0">
              <a:latin typeface="幼圆" pitchFamily="49" charset="-122"/>
              <a:ea typeface="幼圆" pitchFamily="49" charset="-122"/>
            </a:endParaRPr>
          </a:p>
          <a:p>
            <a:pPr marL="742950" lvl="1" indent="-285750" eaLnBrk="1" hangingPunct="1">
              <a:spcBef>
                <a:spcPct val="50000"/>
              </a:spcBef>
              <a:buFontTx/>
              <a:buChar char="•"/>
            </a:pPr>
            <a:r>
              <a:rPr lang="zh-CN" altLang="en-US" sz="2000" dirty="0">
                <a:latin typeface="幼圆" pitchFamily="49" charset="-122"/>
                <a:ea typeface="幼圆" pitchFamily="49" charset="-122"/>
              </a:rPr>
              <a:t>具有较强人际关系的人</a:t>
            </a:r>
            <a:endParaRPr lang="zh-CN" altLang="en-US" sz="2000" dirty="0">
              <a:latin typeface="幼圆" pitchFamily="49" charset="-122"/>
              <a:ea typeface="幼圆" pitchFamily="49" charset="-122"/>
            </a:endParaRPr>
          </a:p>
        </p:txBody>
      </p:sp>
      <p:grpSp>
        <p:nvGrpSpPr>
          <p:cNvPr id="40964" name="Group 4"/>
          <p:cNvGrpSpPr/>
          <p:nvPr/>
        </p:nvGrpSpPr>
        <p:grpSpPr>
          <a:xfrm>
            <a:off x="609600" y="3200400"/>
            <a:ext cx="8077200" cy="1657350"/>
            <a:chOff x="240" y="2688"/>
            <a:chExt cx="5280" cy="1392"/>
          </a:xfrm>
        </p:grpSpPr>
        <p:graphicFrame>
          <p:nvGraphicFramePr>
            <p:cNvPr id="40966" name="Object 5"/>
            <p:cNvGraphicFramePr>
              <a:graphicFrameLocks noChangeAspect="1"/>
            </p:cNvGraphicFramePr>
            <p:nvPr/>
          </p:nvGraphicFramePr>
          <p:xfrm>
            <a:off x="4416" y="2928"/>
            <a:ext cx="1104" cy="1015"/>
          </p:xfrm>
          <a:graphic>
            <a:graphicData uri="http://schemas.openxmlformats.org/presentationml/2006/ole">
              <mc:AlternateContent xmlns:mc="http://schemas.openxmlformats.org/markup-compatibility/2006">
                <mc:Choice xmlns:v="urn:schemas-microsoft-com:vml" Requires="v">
                  <p:oleObj spid="_x0000_s3076" name="" r:id="rId1" imgW="4326890" imgH="3980180" progId="MS_ClipArt_Gallery.2">
                    <p:embed/>
                  </p:oleObj>
                </mc:Choice>
                <mc:Fallback>
                  <p:oleObj name="" r:id="rId1" imgW="4326890" imgH="3980180" progId="MS_ClipArt_Gallery.2">
                    <p:embed/>
                    <p:pic>
                      <p:nvPicPr>
                        <p:cNvPr id="0" name="图片 3075"/>
                        <p:cNvPicPr/>
                        <p:nvPr/>
                      </p:nvPicPr>
                      <p:blipFill>
                        <a:blip r:embed="rId2"/>
                        <a:stretch>
                          <a:fillRect/>
                        </a:stretch>
                      </p:blipFill>
                      <p:spPr>
                        <a:xfrm>
                          <a:off x="4416" y="2928"/>
                          <a:ext cx="1104" cy="1015"/>
                        </a:xfrm>
                        <a:prstGeom prst="rect">
                          <a:avLst/>
                        </a:prstGeom>
                        <a:noFill/>
                        <a:ln w="38100">
                          <a:noFill/>
                          <a:miter/>
                        </a:ln>
                      </p:spPr>
                    </p:pic>
                  </p:oleObj>
                </mc:Fallback>
              </mc:AlternateContent>
            </a:graphicData>
          </a:graphic>
        </p:graphicFrame>
        <p:graphicFrame>
          <p:nvGraphicFramePr>
            <p:cNvPr id="40967" name="Object 6"/>
            <p:cNvGraphicFramePr>
              <a:graphicFrameLocks noChangeAspect="1"/>
            </p:cNvGraphicFramePr>
            <p:nvPr/>
          </p:nvGraphicFramePr>
          <p:xfrm>
            <a:off x="3648" y="2784"/>
            <a:ext cx="682" cy="1248"/>
          </p:xfrm>
          <a:graphic>
            <a:graphicData uri="http://schemas.openxmlformats.org/presentationml/2006/ole">
              <mc:AlternateContent xmlns:mc="http://schemas.openxmlformats.org/markup-compatibility/2006">
                <mc:Choice xmlns:v="urn:schemas-microsoft-com:vml" Requires="v">
                  <p:oleObj spid="_x0000_s3077" name="" r:id="rId3" imgW="2232025" imgH="4081780" progId="MS_ClipArt_Gallery.2">
                    <p:embed/>
                  </p:oleObj>
                </mc:Choice>
                <mc:Fallback>
                  <p:oleObj name="" r:id="rId3" imgW="2232025" imgH="4081780" progId="MS_ClipArt_Gallery.2">
                    <p:embed/>
                    <p:pic>
                      <p:nvPicPr>
                        <p:cNvPr id="0" name="图片 3076"/>
                        <p:cNvPicPr/>
                        <p:nvPr/>
                      </p:nvPicPr>
                      <p:blipFill>
                        <a:blip r:embed="rId4"/>
                        <a:stretch>
                          <a:fillRect/>
                        </a:stretch>
                      </p:blipFill>
                      <p:spPr>
                        <a:xfrm>
                          <a:off x="3648" y="2784"/>
                          <a:ext cx="682" cy="1248"/>
                        </a:xfrm>
                        <a:prstGeom prst="rect">
                          <a:avLst/>
                        </a:prstGeom>
                        <a:noFill/>
                        <a:ln w="38100">
                          <a:noFill/>
                          <a:miter/>
                        </a:ln>
                      </p:spPr>
                    </p:pic>
                  </p:oleObj>
                </mc:Fallback>
              </mc:AlternateContent>
            </a:graphicData>
          </a:graphic>
        </p:graphicFrame>
        <p:graphicFrame>
          <p:nvGraphicFramePr>
            <p:cNvPr id="40968" name="Object 7"/>
            <p:cNvGraphicFramePr>
              <a:graphicFrameLocks noChangeAspect="1"/>
            </p:cNvGraphicFramePr>
            <p:nvPr/>
          </p:nvGraphicFramePr>
          <p:xfrm>
            <a:off x="2592" y="2928"/>
            <a:ext cx="948" cy="1056"/>
          </p:xfrm>
          <a:graphic>
            <a:graphicData uri="http://schemas.openxmlformats.org/presentationml/2006/ole">
              <mc:AlternateContent xmlns:mc="http://schemas.openxmlformats.org/markup-compatibility/2006">
                <mc:Choice xmlns:v="urn:schemas-microsoft-com:vml" Requires="v">
                  <p:oleObj spid="_x0000_s3078" name="" r:id="rId5" imgW="3530600" imgH="3934460" progId="MS_ClipArt_Gallery.2">
                    <p:embed/>
                  </p:oleObj>
                </mc:Choice>
                <mc:Fallback>
                  <p:oleObj name="" r:id="rId5" imgW="3530600" imgH="3934460" progId="MS_ClipArt_Gallery.2">
                    <p:embed/>
                    <p:pic>
                      <p:nvPicPr>
                        <p:cNvPr id="0" name="图片 3077"/>
                        <p:cNvPicPr/>
                        <p:nvPr/>
                      </p:nvPicPr>
                      <p:blipFill>
                        <a:blip r:embed="rId6"/>
                        <a:stretch>
                          <a:fillRect/>
                        </a:stretch>
                      </p:blipFill>
                      <p:spPr>
                        <a:xfrm>
                          <a:off x="2592" y="2928"/>
                          <a:ext cx="948" cy="1056"/>
                        </a:xfrm>
                        <a:prstGeom prst="rect">
                          <a:avLst/>
                        </a:prstGeom>
                        <a:noFill/>
                        <a:ln w="38100">
                          <a:noFill/>
                          <a:miter/>
                        </a:ln>
                      </p:spPr>
                    </p:pic>
                  </p:oleObj>
                </mc:Fallback>
              </mc:AlternateContent>
            </a:graphicData>
          </a:graphic>
        </p:graphicFrame>
        <p:graphicFrame>
          <p:nvGraphicFramePr>
            <p:cNvPr id="40969" name="Object 8"/>
            <p:cNvGraphicFramePr>
              <a:graphicFrameLocks noChangeAspect="1"/>
            </p:cNvGraphicFramePr>
            <p:nvPr/>
          </p:nvGraphicFramePr>
          <p:xfrm>
            <a:off x="1200" y="2976"/>
            <a:ext cx="1104" cy="960"/>
          </p:xfrm>
          <a:graphic>
            <a:graphicData uri="http://schemas.openxmlformats.org/presentationml/2006/ole">
              <mc:AlternateContent xmlns:mc="http://schemas.openxmlformats.org/markup-compatibility/2006">
                <mc:Choice xmlns:v="urn:schemas-microsoft-com:vml" Requires="v">
                  <p:oleObj spid="_x0000_s3079" name="" r:id="rId7" imgW="4514850" imgH="3927475" progId="MS_ClipArt_Gallery.2">
                    <p:embed/>
                  </p:oleObj>
                </mc:Choice>
                <mc:Fallback>
                  <p:oleObj name="" r:id="rId7" imgW="4514850" imgH="3927475" progId="MS_ClipArt_Gallery.2">
                    <p:embed/>
                    <p:pic>
                      <p:nvPicPr>
                        <p:cNvPr id="0" name="图片 3078"/>
                        <p:cNvPicPr/>
                        <p:nvPr/>
                      </p:nvPicPr>
                      <p:blipFill>
                        <a:blip r:embed="rId8"/>
                        <a:stretch>
                          <a:fillRect/>
                        </a:stretch>
                      </p:blipFill>
                      <p:spPr>
                        <a:xfrm>
                          <a:off x="1200" y="2976"/>
                          <a:ext cx="1104" cy="960"/>
                        </a:xfrm>
                        <a:prstGeom prst="rect">
                          <a:avLst/>
                        </a:prstGeom>
                        <a:noFill/>
                        <a:ln w="38100">
                          <a:noFill/>
                          <a:miter/>
                        </a:ln>
                      </p:spPr>
                    </p:pic>
                  </p:oleObj>
                </mc:Fallback>
              </mc:AlternateContent>
            </a:graphicData>
          </a:graphic>
        </p:graphicFrame>
        <p:graphicFrame>
          <p:nvGraphicFramePr>
            <p:cNvPr id="40970" name="Object 9"/>
            <p:cNvGraphicFramePr>
              <a:graphicFrameLocks noChangeAspect="1"/>
            </p:cNvGraphicFramePr>
            <p:nvPr/>
          </p:nvGraphicFramePr>
          <p:xfrm>
            <a:off x="240" y="2688"/>
            <a:ext cx="703" cy="1392"/>
          </p:xfrm>
          <a:graphic>
            <a:graphicData uri="http://schemas.openxmlformats.org/presentationml/2006/ole">
              <mc:AlternateContent xmlns:mc="http://schemas.openxmlformats.org/markup-compatibility/2006">
                <mc:Choice xmlns:v="urn:schemas-microsoft-com:vml" Requires="v">
                  <p:oleObj spid="_x0000_s3080" name="" r:id="rId9" imgW="1400175" imgH="2771775" progId="MS_ClipArt_Gallery.2">
                    <p:embed/>
                  </p:oleObj>
                </mc:Choice>
                <mc:Fallback>
                  <p:oleObj name="" r:id="rId9" imgW="1400175" imgH="2771775" progId="MS_ClipArt_Gallery.2">
                    <p:embed/>
                    <p:pic>
                      <p:nvPicPr>
                        <p:cNvPr id="0" name="图片 3079"/>
                        <p:cNvPicPr/>
                        <p:nvPr/>
                      </p:nvPicPr>
                      <p:blipFill>
                        <a:blip r:embed="rId10"/>
                        <a:stretch>
                          <a:fillRect/>
                        </a:stretch>
                      </p:blipFill>
                      <p:spPr>
                        <a:xfrm>
                          <a:off x="240" y="2688"/>
                          <a:ext cx="703" cy="1392"/>
                        </a:xfrm>
                        <a:prstGeom prst="rect">
                          <a:avLst/>
                        </a:prstGeom>
                        <a:noFill/>
                        <a:ln w="38100">
                          <a:noFill/>
                          <a:miter/>
                        </a:ln>
                      </p:spPr>
                    </p:pic>
                  </p:oleObj>
                </mc:Fallback>
              </mc:AlternateContent>
            </a:graphicData>
          </a:graphic>
        </p:graphicFrame>
      </p:grpSp>
      <p:sp>
        <p:nvSpPr>
          <p:cNvPr id="40965"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Text Box 2"/>
          <p:cNvSpPr txBox="1"/>
          <p:nvPr/>
        </p:nvSpPr>
        <p:spPr>
          <a:xfrm>
            <a:off x="2554288" y="411163"/>
            <a:ext cx="70866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latin typeface="Times New Roman" panose="02020603050405020304" pitchFamily="18" charset="0"/>
                <a:ea typeface="楷体_GB2312" pitchFamily="49" charset="-122"/>
              </a:rPr>
              <a:t>打造方式</a:t>
            </a:r>
            <a:r>
              <a:rPr lang="en-US" altLang="zh-CN" sz="2800" b="1" dirty="0">
                <a:latin typeface="Times New Roman" panose="02020603050405020304" pitchFamily="18" charset="0"/>
                <a:ea typeface="楷体_GB2312" pitchFamily="49" charset="-122"/>
              </a:rPr>
              <a:t>4</a:t>
            </a:r>
            <a:r>
              <a:rPr lang="zh-CN" altLang="en-US" sz="2800" b="1" dirty="0">
                <a:latin typeface="Times New Roman" panose="02020603050405020304" pitchFamily="18" charset="0"/>
                <a:ea typeface="楷体_GB2312" pitchFamily="49" charset="-122"/>
              </a:rPr>
              <a:t>：建立奖惩机制</a:t>
            </a:r>
            <a:endParaRPr lang="zh-CN" altLang="en-US" sz="2800" b="1" dirty="0">
              <a:latin typeface="Times New Roman" panose="02020603050405020304" pitchFamily="18" charset="0"/>
              <a:ea typeface="楷体_GB2312" pitchFamily="49" charset="-122"/>
            </a:endParaRPr>
          </a:p>
        </p:txBody>
      </p:sp>
      <p:sp>
        <p:nvSpPr>
          <p:cNvPr id="41987" name="Text Box 3"/>
          <p:cNvSpPr txBox="1"/>
          <p:nvPr/>
        </p:nvSpPr>
        <p:spPr>
          <a:xfrm>
            <a:off x="2720975" y="1347788"/>
            <a:ext cx="6423025" cy="2843212"/>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609600" lvl="0" indent="-609600" eaLnBrk="1" hangingPunct="1">
              <a:lnSpc>
                <a:spcPct val="150000"/>
              </a:lnSpc>
              <a:buClr>
                <a:schemeClr val="tx1"/>
              </a:buClr>
              <a:buFont typeface="Wingdings" panose="05000000000000000000" pitchFamily="2" charset="2"/>
              <a:buAutoNum type="circleNumDbPlain"/>
            </a:pPr>
            <a:r>
              <a:rPr lang="zh-CN" altLang="en-US" sz="2400" b="1" dirty="0">
                <a:solidFill>
                  <a:srgbClr val="000066"/>
                </a:solidFill>
                <a:latin typeface="楷体_GB2312" pitchFamily="49" charset="-122"/>
                <a:ea typeface="楷体_GB2312" pitchFamily="49" charset="-122"/>
              </a:rPr>
              <a:t>规章制度：</a:t>
            </a:r>
            <a:r>
              <a:rPr lang="zh-CN" altLang="en-US" sz="2000" b="1" dirty="0">
                <a:solidFill>
                  <a:srgbClr val="000066"/>
                </a:solidFill>
                <a:latin typeface="楷体_GB2312" pitchFamily="49" charset="-122"/>
                <a:ea typeface="楷体_GB2312" pitchFamily="49" charset="-122"/>
              </a:rPr>
              <a:t>机制明晰，利益均沾</a:t>
            </a:r>
            <a:endParaRPr lang="zh-CN" altLang="en-US" sz="2000" b="1" dirty="0">
              <a:solidFill>
                <a:srgbClr val="000066"/>
              </a:solidFill>
              <a:latin typeface="楷体_GB2312" pitchFamily="49" charset="-122"/>
              <a:ea typeface="楷体_GB2312" pitchFamily="49" charset="-122"/>
            </a:endParaRPr>
          </a:p>
          <a:p>
            <a:pPr marL="609600" lvl="0" indent="-609600" eaLnBrk="1" hangingPunct="1">
              <a:lnSpc>
                <a:spcPct val="150000"/>
              </a:lnSpc>
              <a:buClr>
                <a:schemeClr val="tx1"/>
              </a:buClr>
              <a:buFont typeface="Wingdings" panose="05000000000000000000" pitchFamily="2" charset="2"/>
              <a:buAutoNum type="circleNumDbPlain"/>
            </a:pPr>
            <a:endParaRPr lang="en-US" altLang="zh-CN" sz="2000" b="1" dirty="0">
              <a:solidFill>
                <a:srgbClr val="FF0000"/>
              </a:solidFill>
              <a:latin typeface="华文仿宋" pitchFamily="2" charset="-122"/>
              <a:ea typeface="华文仿宋" pitchFamily="2" charset="-122"/>
            </a:endParaRPr>
          </a:p>
          <a:p>
            <a:pPr marL="609600" lvl="0" indent="-609600" eaLnBrk="1" hangingPunct="1">
              <a:lnSpc>
                <a:spcPct val="150000"/>
              </a:lnSpc>
              <a:buClr>
                <a:schemeClr val="tx1"/>
              </a:buClr>
              <a:buFont typeface="Wingdings" panose="05000000000000000000" pitchFamily="2" charset="2"/>
              <a:buAutoNum type="circleNumDbPlain"/>
            </a:pPr>
            <a:r>
              <a:rPr lang="zh-CN" altLang="en-US" sz="2400" b="1" dirty="0">
                <a:solidFill>
                  <a:srgbClr val="000066"/>
                </a:solidFill>
                <a:latin typeface="楷体_GB2312" pitchFamily="49" charset="-122"/>
                <a:ea typeface="楷体_GB2312" pitchFamily="49" charset="-122"/>
              </a:rPr>
              <a:t>奖励与表彰：</a:t>
            </a:r>
            <a:endParaRPr lang="en-US" altLang="zh-CN" sz="2400" b="1" dirty="0">
              <a:solidFill>
                <a:srgbClr val="000066"/>
              </a:solidFill>
              <a:latin typeface="楷体_GB2312" pitchFamily="49" charset="-122"/>
              <a:ea typeface="楷体_GB2312" pitchFamily="49" charset="-122"/>
            </a:endParaRPr>
          </a:p>
          <a:p>
            <a:pPr marL="742950" lvl="1" indent="-285750" eaLnBrk="1" hangingPunct="1">
              <a:lnSpc>
                <a:spcPct val="150000"/>
              </a:lnSpc>
              <a:buClr>
                <a:schemeClr val="tx1"/>
              </a:buClr>
            </a:pPr>
            <a:r>
              <a:rPr lang="zh-CN" altLang="en-US" sz="2000" b="1" dirty="0">
                <a:solidFill>
                  <a:srgbClr val="000066"/>
                </a:solidFill>
                <a:latin typeface="楷体_GB2312" pitchFamily="49" charset="-122"/>
                <a:ea typeface="楷体_GB2312" pitchFamily="49" charset="-122"/>
              </a:rPr>
              <a:t>奖惩分明，公开公正，将利益落到实处</a:t>
            </a:r>
            <a:endParaRPr lang="en-US" altLang="zh-CN" sz="2000" b="1" dirty="0">
              <a:solidFill>
                <a:srgbClr val="000066"/>
              </a:solidFill>
              <a:latin typeface="楷体_GB2312" pitchFamily="49" charset="-122"/>
              <a:ea typeface="楷体_GB2312" pitchFamily="49" charset="-122"/>
            </a:endParaRPr>
          </a:p>
          <a:p>
            <a:pPr marL="742950" lvl="1" indent="-285750" eaLnBrk="1" hangingPunct="1">
              <a:lnSpc>
                <a:spcPct val="150000"/>
              </a:lnSpc>
              <a:buClr>
                <a:schemeClr val="tx1"/>
              </a:buClr>
            </a:pPr>
            <a:r>
              <a:rPr lang="zh-CN" altLang="en-US" sz="2000" b="1" dirty="0">
                <a:solidFill>
                  <a:srgbClr val="000066"/>
                </a:solidFill>
                <a:latin typeface="楷体_GB2312" pitchFamily="49" charset="-122"/>
                <a:ea typeface="楷体_GB2312" pitchFamily="49" charset="-122"/>
              </a:rPr>
              <a:t>分享荣誉，出现问题时不推卸责任</a:t>
            </a:r>
            <a:endParaRPr lang="en-US" altLang="zh-CN" sz="2000" b="1" dirty="0">
              <a:solidFill>
                <a:srgbClr val="000066"/>
              </a:solidFill>
              <a:latin typeface="楷体_GB2312" pitchFamily="49" charset="-122"/>
              <a:ea typeface="楷体_GB2312" pitchFamily="49" charset="-122"/>
            </a:endParaRPr>
          </a:p>
        </p:txBody>
      </p:sp>
      <p:sp>
        <p:nvSpPr>
          <p:cNvPr id="41988" name="Freeform 5"/>
          <p:cNvSpPr/>
          <p:nvPr/>
        </p:nvSpPr>
        <p:spPr>
          <a:xfrm>
            <a:off x="609600" y="1622425"/>
            <a:ext cx="2238375" cy="1303338"/>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pathLst>
              <a:path w="2820" h="2190">
                <a:moveTo>
                  <a:pt x="0" y="1682"/>
                </a:moveTo>
                <a:lnTo>
                  <a:pt x="0" y="1678"/>
                </a:lnTo>
                <a:lnTo>
                  <a:pt x="0" y="1669"/>
                </a:lnTo>
                <a:lnTo>
                  <a:pt x="0" y="1655"/>
                </a:lnTo>
                <a:lnTo>
                  <a:pt x="0" y="1634"/>
                </a:lnTo>
                <a:lnTo>
                  <a:pt x="2" y="1609"/>
                </a:lnTo>
                <a:lnTo>
                  <a:pt x="5" y="1577"/>
                </a:lnTo>
                <a:lnTo>
                  <a:pt x="9" y="1542"/>
                </a:lnTo>
                <a:lnTo>
                  <a:pt x="14" y="1503"/>
                </a:lnTo>
                <a:lnTo>
                  <a:pt x="18" y="1457"/>
                </a:lnTo>
                <a:lnTo>
                  <a:pt x="21" y="1410"/>
                </a:lnTo>
                <a:lnTo>
                  <a:pt x="25" y="1357"/>
                </a:lnTo>
                <a:lnTo>
                  <a:pt x="30" y="1300"/>
                </a:lnTo>
                <a:lnTo>
                  <a:pt x="34" y="1238"/>
                </a:lnTo>
                <a:lnTo>
                  <a:pt x="37" y="1175"/>
                </a:lnTo>
                <a:lnTo>
                  <a:pt x="41" y="1108"/>
                </a:lnTo>
                <a:lnTo>
                  <a:pt x="44" y="1039"/>
                </a:lnTo>
                <a:lnTo>
                  <a:pt x="44" y="966"/>
                </a:lnTo>
                <a:lnTo>
                  <a:pt x="46" y="892"/>
                </a:lnTo>
                <a:lnTo>
                  <a:pt x="48" y="816"/>
                </a:lnTo>
                <a:lnTo>
                  <a:pt x="48" y="740"/>
                </a:lnTo>
                <a:lnTo>
                  <a:pt x="48" y="666"/>
                </a:lnTo>
                <a:lnTo>
                  <a:pt x="48" y="594"/>
                </a:lnTo>
                <a:lnTo>
                  <a:pt x="48" y="523"/>
                </a:lnTo>
                <a:lnTo>
                  <a:pt x="48" y="458"/>
                </a:lnTo>
                <a:lnTo>
                  <a:pt x="46" y="396"/>
                </a:lnTo>
                <a:lnTo>
                  <a:pt x="46" y="339"/>
                </a:lnTo>
                <a:lnTo>
                  <a:pt x="44" y="288"/>
                </a:lnTo>
                <a:lnTo>
                  <a:pt x="44" y="246"/>
                </a:lnTo>
                <a:lnTo>
                  <a:pt x="44" y="210"/>
                </a:lnTo>
                <a:lnTo>
                  <a:pt x="44" y="184"/>
                </a:lnTo>
                <a:lnTo>
                  <a:pt x="44" y="168"/>
                </a:lnTo>
                <a:lnTo>
                  <a:pt x="44" y="163"/>
                </a:lnTo>
                <a:lnTo>
                  <a:pt x="46" y="161"/>
                </a:lnTo>
                <a:lnTo>
                  <a:pt x="53" y="154"/>
                </a:lnTo>
                <a:lnTo>
                  <a:pt x="65" y="147"/>
                </a:lnTo>
                <a:lnTo>
                  <a:pt x="83" y="136"/>
                </a:lnTo>
                <a:lnTo>
                  <a:pt x="106" y="122"/>
                </a:lnTo>
                <a:lnTo>
                  <a:pt x="138" y="108"/>
                </a:lnTo>
                <a:lnTo>
                  <a:pt x="175" y="92"/>
                </a:lnTo>
                <a:lnTo>
                  <a:pt x="221" y="78"/>
                </a:lnTo>
                <a:lnTo>
                  <a:pt x="272" y="62"/>
                </a:lnTo>
                <a:lnTo>
                  <a:pt x="334" y="46"/>
                </a:lnTo>
                <a:lnTo>
                  <a:pt x="401" y="32"/>
                </a:lnTo>
                <a:lnTo>
                  <a:pt x="480" y="20"/>
                </a:lnTo>
                <a:lnTo>
                  <a:pt x="565" y="11"/>
                </a:lnTo>
                <a:lnTo>
                  <a:pt x="662" y="4"/>
                </a:lnTo>
                <a:lnTo>
                  <a:pt x="769" y="0"/>
                </a:lnTo>
                <a:lnTo>
                  <a:pt x="886" y="0"/>
                </a:lnTo>
                <a:lnTo>
                  <a:pt x="1013" y="4"/>
                </a:lnTo>
                <a:lnTo>
                  <a:pt x="1149" y="13"/>
                </a:lnTo>
                <a:lnTo>
                  <a:pt x="1290" y="23"/>
                </a:lnTo>
                <a:lnTo>
                  <a:pt x="1436" y="37"/>
                </a:lnTo>
                <a:lnTo>
                  <a:pt x="1583" y="53"/>
                </a:lnTo>
                <a:lnTo>
                  <a:pt x="1731" y="71"/>
                </a:lnTo>
                <a:lnTo>
                  <a:pt x="1874" y="89"/>
                </a:lnTo>
                <a:lnTo>
                  <a:pt x="2014" y="108"/>
                </a:lnTo>
                <a:lnTo>
                  <a:pt x="2144" y="126"/>
                </a:lnTo>
                <a:lnTo>
                  <a:pt x="2266" y="145"/>
                </a:lnTo>
                <a:lnTo>
                  <a:pt x="2374" y="161"/>
                </a:lnTo>
                <a:lnTo>
                  <a:pt x="2469" y="177"/>
                </a:lnTo>
                <a:lnTo>
                  <a:pt x="2545" y="189"/>
                </a:lnTo>
                <a:lnTo>
                  <a:pt x="2605" y="200"/>
                </a:lnTo>
                <a:lnTo>
                  <a:pt x="2640" y="205"/>
                </a:lnTo>
                <a:lnTo>
                  <a:pt x="2654" y="209"/>
                </a:lnTo>
                <a:lnTo>
                  <a:pt x="2654" y="210"/>
                </a:lnTo>
                <a:lnTo>
                  <a:pt x="2659" y="221"/>
                </a:lnTo>
                <a:lnTo>
                  <a:pt x="2668" y="239"/>
                </a:lnTo>
                <a:lnTo>
                  <a:pt x="2679" y="260"/>
                </a:lnTo>
                <a:lnTo>
                  <a:pt x="2691" y="290"/>
                </a:lnTo>
                <a:lnTo>
                  <a:pt x="2705" y="323"/>
                </a:lnTo>
                <a:lnTo>
                  <a:pt x="2719" y="364"/>
                </a:lnTo>
                <a:lnTo>
                  <a:pt x="2735" y="412"/>
                </a:lnTo>
                <a:lnTo>
                  <a:pt x="2751" y="463"/>
                </a:lnTo>
                <a:lnTo>
                  <a:pt x="2767" y="520"/>
                </a:lnTo>
                <a:lnTo>
                  <a:pt x="2779" y="581"/>
                </a:lnTo>
                <a:lnTo>
                  <a:pt x="2794" y="650"/>
                </a:lnTo>
                <a:lnTo>
                  <a:pt x="2804" y="723"/>
                </a:lnTo>
                <a:lnTo>
                  <a:pt x="2813" y="800"/>
                </a:lnTo>
                <a:lnTo>
                  <a:pt x="2818" y="883"/>
                </a:lnTo>
                <a:lnTo>
                  <a:pt x="2820" y="970"/>
                </a:lnTo>
                <a:lnTo>
                  <a:pt x="2820" y="1058"/>
                </a:lnTo>
                <a:lnTo>
                  <a:pt x="2818" y="1148"/>
                </a:lnTo>
                <a:lnTo>
                  <a:pt x="2815" y="1237"/>
                </a:lnTo>
                <a:lnTo>
                  <a:pt x="2809" y="1323"/>
                </a:lnTo>
                <a:lnTo>
                  <a:pt x="2802" y="1408"/>
                </a:lnTo>
                <a:lnTo>
                  <a:pt x="2797" y="1491"/>
                </a:lnTo>
                <a:lnTo>
                  <a:pt x="2790" y="1570"/>
                </a:lnTo>
                <a:lnTo>
                  <a:pt x="2783" y="1644"/>
                </a:lnTo>
                <a:lnTo>
                  <a:pt x="2774" y="1712"/>
                </a:lnTo>
                <a:lnTo>
                  <a:pt x="2767" y="1773"/>
                </a:lnTo>
                <a:lnTo>
                  <a:pt x="2760" y="1826"/>
                </a:lnTo>
                <a:lnTo>
                  <a:pt x="2755" y="1874"/>
                </a:lnTo>
                <a:lnTo>
                  <a:pt x="2748" y="1911"/>
                </a:lnTo>
                <a:lnTo>
                  <a:pt x="2744" y="1941"/>
                </a:lnTo>
                <a:lnTo>
                  <a:pt x="2742" y="1957"/>
                </a:lnTo>
                <a:lnTo>
                  <a:pt x="2742" y="1964"/>
                </a:lnTo>
                <a:lnTo>
                  <a:pt x="2737" y="1964"/>
                </a:lnTo>
                <a:lnTo>
                  <a:pt x="2723" y="1966"/>
                </a:lnTo>
                <a:lnTo>
                  <a:pt x="2704" y="1968"/>
                </a:lnTo>
                <a:lnTo>
                  <a:pt x="2674" y="1973"/>
                </a:lnTo>
                <a:lnTo>
                  <a:pt x="2636" y="1976"/>
                </a:lnTo>
                <a:lnTo>
                  <a:pt x="2594" y="1982"/>
                </a:lnTo>
                <a:lnTo>
                  <a:pt x="2545" y="1989"/>
                </a:lnTo>
                <a:lnTo>
                  <a:pt x="2488" y="1996"/>
                </a:lnTo>
                <a:lnTo>
                  <a:pt x="2425" y="2001"/>
                </a:lnTo>
                <a:lnTo>
                  <a:pt x="2356" y="2008"/>
                </a:lnTo>
                <a:lnTo>
                  <a:pt x="2280" y="2015"/>
                </a:lnTo>
                <a:lnTo>
                  <a:pt x="2202" y="2022"/>
                </a:lnTo>
                <a:lnTo>
                  <a:pt x="2116" y="2028"/>
                </a:lnTo>
                <a:lnTo>
                  <a:pt x="2026" y="2035"/>
                </a:lnTo>
                <a:lnTo>
                  <a:pt x="1932" y="2040"/>
                </a:lnTo>
                <a:lnTo>
                  <a:pt x="1835" y="2045"/>
                </a:lnTo>
                <a:lnTo>
                  <a:pt x="1733" y="2051"/>
                </a:lnTo>
                <a:lnTo>
                  <a:pt x="1625" y="2058"/>
                </a:lnTo>
                <a:lnTo>
                  <a:pt x="1516" y="2065"/>
                </a:lnTo>
                <a:lnTo>
                  <a:pt x="1406" y="2077"/>
                </a:lnTo>
                <a:lnTo>
                  <a:pt x="1295" y="2088"/>
                </a:lnTo>
                <a:lnTo>
                  <a:pt x="1188" y="2100"/>
                </a:lnTo>
                <a:lnTo>
                  <a:pt x="1084" y="2112"/>
                </a:lnTo>
                <a:lnTo>
                  <a:pt x="983" y="2127"/>
                </a:lnTo>
                <a:lnTo>
                  <a:pt x="889" y="2137"/>
                </a:lnTo>
                <a:lnTo>
                  <a:pt x="803" y="2150"/>
                </a:lnTo>
                <a:lnTo>
                  <a:pt x="727" y="2160"/>
                </a:lnTo>
                <a:lnTo>
                  <a:pt x="662" y="2171"/>
                </a:lnTo>
                <a:lnTo>
                  <a:pt x="605" y="2178"/>
                </a:lnTo>
                <a:lnTo>
                  <a:pt x="566" y="2185"/>
                </a:lnTo>
                <a:lnTo>
                  <a:pt x="540" y="2188"/>
                </a:lnTo>
                <a:lnTo>
                  <a:pt x="533" y="2190"/>
                </a:lnTo>
                <a:lnTo>
                  <a:pt x="0" y="1682"/>
                </a:lnTo>
                <a:close/>
              </a:path>
            </a:pathLst>
          </a:custGeom>
          <a:noFill/>
          <a:ln w="9525">
            <a:noFill/>
          </a:ln>
        </p:spPr>
        <p:txBody>
          <a:bodyPr/>
          <a:p>
            <a:endParaRPr lang="zh-CN" altLang="en-US"/>
          </a:p>
        </p:txBody>
      </p:sp>
      <p:pic>
        <p:nvPicPr>
          <p:cNvPr id="41989" name="Picture 101"/>
          <p:cNvPicPr>
            <a:picLocks noChangeAspect="1"/>
          </p:cNvPicPr>
          <p:nvPr/>
        </p:nvPicPr>
        <p:blipFill>
          <a:blip r:embed="rId1"/>
          <a:stretch>
            <a:fillRect/>
          </a:stretch>
        </p:blipFill>
        <p:spPr>
          <a:xfrm>
            <a:off x="19050" y="3219450"/>
            <a:ext cx="2724150" cy="1885950"/>
          </a:xfrm>
          <a:prstGeom prst="rect">
            <a:avLst/>
          </a:prstGeom>
          <a:noFill/>
          <a:ln w="9525">
            <a:noFill/>
          </a:ln>
        </p:spPr>
      </p:pic>
      <p:sp>
        <p:nvSpPr>
          <p:cNvPr id="41990"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Text Box 2"/>
          <p:cNvSpPr txBox="1"/>
          <p:nvPr/>
        </p:nvSpPr>
        <p:spPr>
          <a:xfrm>
            <a:off x="2627313" y="411163"/>
            <a:ext cx="6781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50000"/>
              </a:spcBef>
              <a:buFontTx/>
              <a:buNone/>
            </a:pPr>
            <a:r>
              <a:rPr lang="zh-CN" altLang="en-US" sz="2800" b="1" dirty="0">
                <a:latin typeface="Times New Roman" panose="02020603050405020304" pitchFamily="18" charset="0"/>
                <a:ea typeface="楷体_GB2312" pitchFamily="49" charset="-122"/>
              </a:rPr>
              <a:t>打造方式</a:t>
            </a:r>
            <a:r>
              <a:rPr lang="en-US" altLang="zh-CN" sz="2800" b="1" dirty="0">
                <a:latin typeface="Times New Roman" panose="02020603050405020304" pitchFamily="18" charset="0"/>
                <a:ea typeface="楷体_GB2312" pitchFamily="49" charset="-122"/>
              </a:rPr>
              <a:t>5</a:t>
            </a:r>
            <a:r>
              <a:rPr lang="zh-CN" altLang="en-US" sz="2800" b="1" dirty="0">
                <a:latin typeface="Times New Roman" panose="02020603050405020304" pitchFamily="18" charset="0"/>
                <a:ea typeface="楷体_GB2312" pitchFamily="49" charset="-122"/>
              </a:rPr>
              <a:t>：培养相互信任精神</a:t>
            </a:r>
            <a:endParaRPr lang="zh-CN" altLang="en-US" sz="2800" b="1" dirty="0">
              <a:latin typeface="Times New Roman" panose="02020603050405020304" pitchFamily="18" charset="0"/>
              <a:ea typeface="楷体_GB2312" pitchFamily="49" charset="-122"/>
            </a:endParaRPr>
          </a:p>
        </p:txBody>
      </p:sp>
      <p:sp>
        <p:nvSpPr>
          <p:cNvPr id="87044" name="Text Box 4"/>
          <p:cNvSpPr txBox="1"/>
          <p:nvPr/>
        </p:nvSpPr>
        <p:spPr>
          <a:xfrm>
            <a:off x="839788" y="1419225"/>
            <a:ext cx="5903912" cy="190182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609600" lvl="0" indent="-609600" eaLnBrk="1" hangingPunct="1">
              <a:lnSpc>
                <a:spcPct val="150000"/>
              </a:lnSpc>
              <a:buClr>
                <a:schemeClr val="tx1"/>
              </a:buClr>
              <a:buFont typeface="Wingdings" panose="05000000000000000000" pitchFamily="2" charset="2"/>
              <a:buAutoNum type="circleNumDbPlain"/>
            </a:pPr>
            <a:r>
              <a:rPr lang="zh-CN" altLang="en-US" sz="2400" b="1" dirty="0">
                <a:solidFill>
                  <a:srgbClr val="000066"/>
                </a:solidFill>
                <a:latin typeface="楷体_GB2312" pitchFamily="49" charset="-122"/>
                <a:ea typeface="楷体_GB2312" pitchFamily="49" charset="-122"/>
              </a:rPr>
              <a:t>创造多种形式，坦诚沟通</a:t>
            </a:r>
            <a:endParaRPr lang="en-US" altLang="zh-CN" sz="2400" b="1" dirty="0">
              <a:solidFill>
                <a:srgbClr val="000066"/>
              </a:solidFill>
              <a:latin typeface="楷体_GB2312" pitchFamily="49" charset="-122"/>
              <a:ea typeface="楷体_GB2312" pitchFamily="49" charset="-122"/>
            </a:endParaRPr>
          </a:p>
          <a:p>
            <a:pPr marL="609600" lvl="0" indent="-609600" eaLnBrk="1" hangingPunct="1">
              <a:lnSpc>
                <a:spcPct val="150000"/>
              </a:lnSpc>
              <a:buClr>
                <a:schemeClr val="tx1"/>
              </a:buClr>
              <a:buFont typeface="Wingdings" panose="05000000000000000000" pitchFamily="2" charset="2"/>
              <a:buAutoNum type="circleNumDbPlain"/>
            </a:pPr>
            <a:r>
              <a:rPr lang="zh-CN" altLang="en-US" sz="2400" b="1" dirty="0">
                <a:solidFill>
                  <a:srgbClr val="000066"/>
                </a:solidFill>
                <a:latin typeface="楷体_GB2312" pitchFamily="49" charset="-122"/>
                <a:ea typeface="楷体_GB2312" pitchFamily="49" charset="-122"/>
              </a:rPr>
              <a:t>显示真正的关切，建立团队间的互信</a:t>
            </a:r>
            <a:endParaRPr lang="en-US" altLang="zh-CN" sz="2400" b="1" dirty="0">
              <a:solidFill>
                <a:srgbClr val="000066"/>
              </a:solidFill>
              <a:latin typeface="楷体_GB2312" pitchFamily="49" charset="-122"/>
              <a:ea typeface="楷体_GB2312" pitchFamily="49" charset="-122"/>
            </a:endParaRPr>
          </a:p>
          <a:p>
            <a:pPr marL="609600" lvl="0" indent="-609600" eaLnBrk="1" hangingPunct="1">
              <a:lnSpc>
                <a:spcPct val="150000"/>
              </a:lnSpc>
              <a:buClr>
                <a:schemeClr val="tx1"/>
              </a:buClr>
              <a:buFont typeface="Wingdings" panose="05000000000000000000" pitchFamily="2" charset="2"/>
              <a:buAutoNum type="circleNumDbPlain"/>
            </a:pPr>
            <a:endParaRPr lang="zh-CN" altLang="en-US" sz="2400" b="1" dirty="0">
              <a:solidFill>
                <a:srgbClr val="000066"/>
              </a:solidFill>
              <a:latin typeface="楷体_GB2312" pitchFamily="49" charset="-122"/>
              <a:ea typeface="楷体_GB2312" pitchFamily="49" charset="-122"/>
            </a:endParaRPr>
          </a:p>
        </p:txBody>
      </p:sp>
      <p:pic>
        <p:nvPicPr>
          <p:cNvPr id="43012" name="Picture 7"/>
          <p:cNvPicPr>
            <a:picLocks noChangeAspect="1"/>
          </p:cNvPicPr>
          <p:nvPr/>
        </p:nvPicPr>
        <p:blipFill>
          <a:blip r:embed="rId1"/>
          <a:srcRect l="4610" t="7513" r="2525" b="4868"/>
          <a:stretch>
            <a:fillRect/>
          </a:stretch>
        </p:blipFill>
        <p:spPr>
          <a:xfrm>
            <a:off x="6842125" y="2730500"/>
            <a:ext cx="2301875" cy="2427288"/>
          </a:xfrm>
          <a:prstGeom prst="rect">
            <a:avLst/>
          </a:prstGeom>
          <a:noFill/>
          <a:ln w="9525">
            <a:noFill/>
          </a:ln>
        </p:spPr>
      </p:pic>
      <p:sp>
        <p:nvSpPr>
          <p:cNvPr id="43013"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87044">
                                            <p:txEl>
                                              <p:charRg st="0" end="12"/>
                                            </p:txEl>
                                          </p:spTgt>
                                        </p:tgtEl>
                                        <p:attrNameLst>
                                          <p:attrName>style.visibility</p:attrName>
                                        </p:attrNameLst>
                                      </p:cBhvr>
                                      <p:to>
                                        <p:strVal val="visible"/>
                                      </p:to>
                                    </p:set>
                                    <p:animEffect transition="in" filter="slide(fromLeft)">
                                      <p:cBhvr>
                                        <p:cTn id="7" dur="500"/>
                                        <p:tgtEl>
                                          <p:spTgt spid="87044">
                                            <p:txEl>
                                              <p:charRg st="0" end="1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87044">
                                            <p:txEl>
                                              <p:charRg st="12" end="29"/>
                                            </p:txEl>
                                          </p:spTgt>
                                        </p:tgtEl>
                                        <p:attrNameLst>
                                          <p:attrName>style.visibility</p:attrName>
                                        </p:attrNameLst>
                                      </p:cBhvr>
                                      <p:to>
                                        <p:strVal val="visible"/>
                                      </p:to>
                                    </p:set>
                                    <p:animEffect transition="in" filter="slide(fromLeft)">
                                      <p:cBhvr>
                                        <p:cTn id="12" dur="500"/>
                                        <p:tgtEl>
                                          <p:spTgt spid="87044">
                                            <p:txEl>
                                              <p:charRg st="12" end="2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内容占位符 1"/>
          <p:cNvSpPr>
            <a:spLocks noGrp="1"/>
          </p:cNvSpPr>
          <p:nvPr>
            <p:ph idx="1"/>
          </p:nvPr>
        </p:nvSpPr>
        <p:spPr>
          <a:xfrm>
            <a:off x="835025" y="1995488"/>
            <a:ext cx="7851775" cy="1296987"/>
          </a:xfrm>
        </p:spPr>
        <p:txBody>
          <a:bodyPr vert="horz" wrap="square" lIns="91440" tIns="45720" rIns="91440" bIns="45720" anchor="t"/>
          <a:p>
            <a:pPr eaLnBrk="1" hangingPunct="1"/>
            <a:r>
              <a:rPr lang="zh-CN" altLang="en-US" dirty="0"/>
              <a:t>创业为什么需要搭档？需要找哪些搭档？</a:t>
            </a:r>
            <a:endParaRPr lang="zh-CN" altLang="en-US" dirty="0"/>
          </a:p>
        </p:txBody>
      </p:sp>
      <p:sp>
        <p:nvSpPr>
          <p:cNvPr id="18435"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18436"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18437" name="标题 2"/>
          <p:cNvSpPr>
            <a:spLocks noGrp="1"/>
          </p:cNvSpPr>
          <p:nvPr>
            <p:ph type="title"/>
          </p:nvPr>
        </p:nvSpPr>
        <p:spPr>
          <a:xfrm>
            <a:off x="500063" y="160338"/>
            <a:ext cx="8229600" cy="857250"/>
          </a:xfrm>
        </p:spPr>
        <p:txBody>
          <a:bodyPr vert="horz" wrap="square" lIns="91440" tIns="45720" rIns="91440" bIns="45720" anchor="ctr"/>
          <a:p>
            <a:pPr eaLnBrk="1" hangingPunct="1"/>
            <a:endParaRPr lang="zh-CN" altLang="en-US" dirty="0"/>
          </a:p>
        </p:txBody>
      </p:sp>
      <p:sp>
        <p:nvSpPr>
          <p:cNvPr id="18438" name="页脚占位符 4"/>
          <p:cNvSpPr txBox="1"/>
          <p:nvPr/>
        </p:nvSpPr>
        <p:spPr>
          <a:xfrm>
            <a:off x="0" y="0"/>
            <a:ext cx="1258888" cy="627063"/>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 name="内容占位符 9"/>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19459"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19460"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19461" name="标题 2"/>
          <p:cNvSpPr>
            <a:spLocks noGrp="1"/>
          </p:cNvSpPr>
          <p:nvPr>
            <p:ph type="title"/>
          </p:nvPr>
        </p:nvSpPr>
        <p:spPr>
          <a:xfrm>
            <a:off x="2484438" y="195263"/>
            <a:ext cx="6048375" cy="857250"/>
          </a:xfrm>
        </p:spPr>
        <p:txBody>
          <a:bodyPr vert="horz" wrap="square" lIns="91440" tIns="45720" rIns="91440" bIns="45720" anchor="ctr"/>
          <a:p>
            <a:pPr eaLnBrk="1" hangingPunct="1"/>
            <a:r>
              <a:rPr lang="zh-CN" altLang="en-US" sz="3600" dirty="0">
                <a:latin typeface="微软雅黑" panose="020B0503020204020204" pitchFamily="34" charset="-122"/>
                <a:ea typeface="微软雅黑" panose="020B0503020204020204" pitchFamily="34" charset="-122"/>
              </a:rPr>
              <a:t>创业为什么需要搭档？</a:t>
            </a:r>
            <a:endParaRPr lang="zh-CN" altLang="en-US" sz="3600" dirty="0">
              <a:latin typeface="微软雅黑" panose="020B0503020204020204" pitchFamily="34" charset="-122"/>
              <a:ea typeface="微软雅黑" panose="020B0503020204020204" pitchFamily="34" charset="-122"/>
            </a:endParaRPr>
          </a:p>
        </p:txBody>
      </p:sp>
      <p:pic>
        <p:nvPicPr>
          <p:cNvPr id="6" name="图片 5" descr="6.gif"/>
          <p:cNvPicPr>
            <a:picLocks noChangeAspect="1"/>
          </p:cNvPicPr>
          <p:nvPr/>
        </p:nvPicPr>
        <p:blipFill>
          <a:blip r:embed="rId6"/>
          <a:stretch>
            <a:fillRect/>
          </a:stretch>
        </p:blipFill>
        <p:spPr>
          <a:xfrm>
            <a:off x="2268538" y="1924050"/>
            <a:ext cx="906462" cy="1601788"/>
          </a:xfrm>
          <a:prstGeom prst="rect">
            <a:avLst/>
          </a:prstGeom>
          <a:noFill/>
          <a:ln w="9525">
            <a:noFill/>
          </a:ln>
        </p:spPr>
      </p:pic>
      <p:pic>
        <p:nvPicPr>
          <p:cNvPr id="7" name="图片 6" descr="6.gif"/>
          <p:cNvPicPr>
            <a:picLocks noChangeAspect="1"/>
          </p:cNvPicPr>
          <p:nvPr/>
        </p:nvPicPr>
        <p:blipFill>
          <a:blip r:embed="rId6"/>
          <a:stretch>
            <a:fillRect/>
          </a:stretch>
        </p:blipFill>
        <p:spPr>
          <a:xfrm>
            <a:off x="3276600" y="3651250"/>
            <a:ext cx="908050" cy="1603375"/>
          </a:xfrm>
          <a:prstGeom prst="rect">
            <a:avLst/>
          </a:prstGeom>
          <a:noFill/>
          <a:ln w="9525">
            <a:noFill/>
          </a:ln>
        </p:spPr>
      </p:pic>
      <p:pic>
        <p:nvPicPr>
          <p:cNvPr id="19464" name="图片 7" descr="6.gif"/>
          <p:cNvPicPr>
            <a:picLocks noChangeAspect="1"/>
          </p:cNvPicPr>
          <p:nvPr/>
        </p:nvPicPr>
        <p:blipFill>
          <a:blip r:embed="rId6"/>
          <a:stretch>
            <a:fillRect/>
          </a:stretch>
        </p:blipFill>
        <p:spPr>
          <a:xfrm>
            <a:off x="4095750" y="2139950"/>
            <a:ext cx="908050" cy="1601788"/>
          </a:xfrm>
          <a:prstGeom prst="rect">
            <a:avLst/>
          </a:prstGeom>
          <a:noFill/>
          <a:ln w="9525">
            <a:noFill/>
          </a:ln>
        </p:spPr>
      </p:pic>
      <p:pic>
        <p:nvPicPr>
          <p:cNvPr id="9" name="图片 8" descr="6.gif"/>
          <p:cNvPicPr>
            <a:picLocks noChangeAspect="1"/>
          </p:cNvPicPr>
          <p:nvPr/>
        </p:nvPicPr>
        <p:blipFill>
          <a:blip r:embed="rId6"/>
          <a:stretch>
            <a:fillRect/>
          </a:stretch>
        </p:blipFill>
        <p:spPr>
          <a:xfrm>
            <a:off x="5940425" y="2427288"/>
            <a:ext cx="908050" cy="1603375"/>
          </a:xfrm>
          <a:prstGeom prst="rect">
            <a:avLst/>
          </a:prstGeom>
          <a:noFill/>
          <a:ln w="9525">
            <a:noFill/>
          </a:ln>
        </p:spPr>
      </p:pic>
      <p:pic>
        <p:nvPicPr>
          <p:cNvPr id="11" name="图片 10" descr="6.gif"/>
          <p:cNvPicPr>
            <a:picLocks noChangeAspect="1"/>
          </p:cNvPicPr>
          <p:nvPr/>
        </p:nvPicPr>
        <p:blipFill>
          <a:blip r:embed="rId6"/>
          <a:stretch>
            <a:fillRect/>
          </a:stretch>
        </p:blipFill>
        <p:spPr>
          <a:xfrm>
            <a:off x="5032375" y="825500"/>
            <a:ext cx="908050" cy="1601788"/>
          </a:xfrm>
          <a:prstGeom prst="rect">
            <a:avLst/>
          </a:prstGeom>
          <a:noFill/>
          <a:ln w="9525">
            <a:noFill/>
          </a:ln>
        </p:spPr>
      </p:pic>
      <p:sp>
        <p:nvSpPr>
          <p:cNvPr id="19467" name="页脚占位符 4"/>
          <p:cNvSpPr txBox="1"/>
          <p:nvPr/>
        </p:nvSpPr>
        <p:spPr>
          <a:xfrm>
            <a:off x="0" y="0"/>
            <a:ext cx="1258888" cy="627063"/>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1691680" y="1200150"/>
          <a:ext cx="5328592" cy="367585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1507"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1508"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21509" name="标题 2"/>
          <p:cNvSpPr>
            <a:spLocks noGrp="1"/>
          </p:cNvSpPr>
          <p:nvPr>
            <p:ph type="title"/>
          </p:nvPr>
        </p:nvSpPr>
        <p:spPr>
          <a:xfrm>
            <a:off x="1908175" y="195263"/>
            <a:ext cx="6100763" cy="857250"/>
          </a:xfrm>
        </p:spPr>
        <p:txBody>
          <a:bodyPr vert="horz" wrap="square" lIns="91440" tIns="45720" rIns="91440" bIns="45720" anchor="ctr"/>
          <a:p>
            <a:pPr eaLnBrk="1" hangingPunct="1"/>
            <a:r>
              <a:rPr lang="zh-CN" altLang="en-US" dirty="0"/>
              <a:t>创业团队</a:t>
            </a:r>
            <a:endParaRPr lang="zh-CN" altLang="en-US" dirty="0"/>
          </a:p>
        </p:txBody>
      </p:sp>
      <p:sp>
        <p:nvSpPr>
          <p:cNvPr id="7" name="线形标注 1(带边框和强调线) 6"/>
          <p:cNvSpPr/>
          <p:nvPr/>
        </p:nvSpPr>
        <p:spPr>
          <a:xfrm>
            <a:off x="6227763" y="1203325"/>
            <a:ext cx="2787650" cy="431800"/>
          </a:xfrm>
          <a:prstGeom prst="accentBorderCallout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rPr>
              <a:t>执行分解任务</a:t>
            </a:r>
            <a:endPar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endParaRPr>
          </a:p>
        </p:txBody>
      </p:sp>
      <p:sp>
        <p:nvSpPr>
          <p:cNvPr id="8" name="线形标注 1(带边框和强调线) 7"/>
          <p:cNvSpPr/>
          <p:nvPr/>
        </p:nvSpPr>
        <p:spPr>
          <a:xfrm>
            <a:off x="6227763" y="2284413"/>
            <a:ext cx="2787650" cy="431800"/>
          </a:xfrm>
          <a:prstGeom prst="accentBorderCallout1">
            <a:avLst/>
          </a:prstGeom>
          <a:solidFill>
            <a:srgbClr val="33CC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20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rPr>
              <a:t>实施商业创意</a:t>
            </a:r>
            <a:endParaRPr kumimoji="0" lang="zh-CN" altLang="en-US" sz="20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endParaRPr>
          </a:p>
        </p:txBody>
      </p:sp>
      <p:sp>
        <p:nvSpPr>
          <p:cNvPr id="9" name="线形标注 1(带边框和强调线) 8"/>
          <p:cNvSpPr/>
          <p:nvPr/>
        </p:nvSpPr>
        <p:spPr>
          <a:xfrm>
            <a:off x="6251575" y="3148013"/>
            <a:ext cx="2763838" cy="431800"/>
          </a:xfrm>
          <a:prstGeom prst="accentBorderCallout1">
            <a:avLst/>
          </a:prstGeom>
          <a:solidFill>
            <a:srgbClr val="99FF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rPr>
              <a:t>完善商业模式、共担风险</a:t>
            </a:r>
            <a:endPar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endParaRPr>
          </a:p>
        </p:txBody>
      </p:sp>
      <p:sp>
        <p:nvSpPr>
          <p:cNvPr id="10" name="线形标注 1(带边框和强调线) 9"/>
          <p:cNvSpPr/>
          <p:nvPr/>
        </p:nvSpPr>
        <p:spPr>
          <a:xfrm>
            <a:off x="5795963" y="4148138"/>
            <a:ext cx="2762250" cy="433388"/>
          </a:xfrm>
          <a:prstGeom prst="accentBorderCallout1">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rPr>
              <a:t>商机发现人</a:t>
            </a:r>
            <a:endParaRPr kumimoji="0" lang="zh-CN" altLang="en-US" sz="1800" b="1" i="0" u="none" strike="noStrike" kern="1200" cap="none" spc="0" normalizeH="0" baseline="0" noProof="0" dirty="0">
              <a:ln>
                <a:noFill/>
              </a:ln>
              <a:solidFill>
                <a:schemeClr val="lt1"/>
              </a:solidFill>
              <a:effectLst/>
              <a:uLnTx/>
              <a:uFillTx/>
              <a:latin typeface="幼圆" pitchFamily="49" charset="-122"/>
              <a:ea typeface="幼圆" pitchFamily="49" charset="-122"/>
              <a:cs typeface="+mn-cs"/>
            </a:endParaRPr>
          </a:p>
        </p:txBody>
      </p:sp>
      <p:sp>
        <p:nvSpPr>
          <p:cNvPr id="21514" name="页脚占位符 4"/>
          <p:cNvSpPr txBox="1"/>
          <p:nvPr/>
        </p:nvSpPr>
        <p:spPr>
          <a:xfrm>
            <a:off x="0" y="0"/>
            <a:ext cx="1258888" cy="627063"/>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内容占位符 1"/>
          <p:cNvSpPr>
            <a:spLocks noGrp="1"/>
          </p:cNvSpPr>
          <p:nvPr>
            <p:ph idx="1"/>
          </p:nvPr>
        </p:nvSpPr>
        <p:spPr>
          <a:xfrm>
            <a:off x="720725" y="2355850"/>
            <a:ext cx="8229600" cy="1590675"/>
          </a:xfrm>
        </p:spPr>
        <p:txBody>
          <a:bodyPr vert="horz" wrap="square" lIns="91440" tIns="45720" rIns="91440" bIns="45720" anchor="t"/>
          <a:p>
            <a:pPr eaLnBrk="1" hangingPunct="1"/>
            <a:r>
              <a:rPr lang="zh-CN" altLang="en-US" dirty="0"/>
              <a:t>怎样找到最合适的合伙人？</a:t>
            </a:r>
            <a:endParaRPr lang="zh-CN" altLang="en-US" dirty="0"/>
          </a:p>
        </p:txBody>
      </p:sp>
      <p:sp>
        <p:nvSpPr>
          <p:cNvPr id="23555"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3556"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23557" name="页脚占位符 4"/>
          <p:cNvSpPr txBox="1"/>
          <p:nvPr/>
        </p:nvSpPr>
        <p:spPr>
          <a:xfrm>
            <a:off x="0" y="0"/>
            <a:ext cx="1258888" cy="627063"/>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4578" name="组合 5"/>
          <p:cNvGrpSpPr/>
          <p:nvPr/>
        </p:nvGrpSpPr>
        <p:grpSpPr>
          <a:xfrm>
            <a:off x="6372225" y="401638"/>
            <a:ext cx="2320925" cy="620712"/>
            <a:chOff x="8316824" y="692696"/>
            <a:chExt cx="3096344" cy="490964"/>
          </a:xfrm>
        </p:grpSpPr>
        <p:sp>
          <p:nvSpPr>
            <p:cNvPr id="3" name="矩形 2"/>
            <p:cNvSpPr/>
            <p:nvPr/>
          </p:nvSpPr>
          <p:spPr>
            <a:xfrm>
              <a:off x="9432949" y="692696"/>
              <a:ext cx="864096" cy="49096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accent6">
                      <a:lumMod val="75000"/>
                    </a:schemeClr>
                  </a:solidFill>
                  <a:effectLst/>
                  <a:uLnTx/>
                  <a:uFillTx/>
                  <a:latin typeface="微软雅黑" panose="020B0503020204020204" pitchFamily="34" charset="-122"/>
                  <a:ea typeface="微软雅黑" panose="020B0503020204020204" pitchFamily="34" charset="-122"/>
                  <a:cs typeface="+mn-cs"/>
                </a:rPr>
                <a:t>案例</a:t>
              </a:r>
              <a:endParaRPr kumimoji="0" lang="zh-CN" altLang="en-US" sz="1800" b="1" i="0" u="none" strike="noStrike" kern="1200" cap="none" spc="0" normalizeH="0" baseline="0" noProof="0" dirty="0">
                <a:ln>
                  <a:noFill/>
                </a:ln>
                <a:solidFill>
                  <a:schemeClr val="accent6">
                    <a:lumMod val="75000"/>
                  </a:schemeClr>
                </a:solidFill>
                <a:effectLst/>
                <a:uLnTx/>
                <a:uFillTx/>
                <a:latin typeface="微软雅黑" panose="020B0503020204020204" pitchFamily="34" charset="-122"/>
                <a:ea typeface="微软雅黑" panose="020B0503020204020204" pitchFamily="34" charset="-122"/>
                <a:cs typeface="+mn-cs"/>
              </a:endParaRPr>
            </a:p>
          </p:txBody>
        </p:sp>
        <p:cxnSp>
          <p:nvCxnSpPr>
            <p:cNvPr id="4" name="直接连接符 3"/>
            <p:cNvCxnSpPr/>
            <p:nvPr/>
          </p:nvCxnSpPr>
          <p:spPr>
            <a:xfrm>
              <a:off x="8316824" y="692696"/>
              <a:ext cx="3096344" cy="0"/>
            </a:xfrm>
            <a:prstGeom prst="line">
              <a:avLst/>
            </a:prstGeom>
            <a:ln>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8316824" y="1051816"/>
              <a:ext cx="3096344" cy="0"/>
            </a:xfrm>
            <a:prstGeom prst="line">
              <a:avLst/>
            </a:prstGeom>
            <a:ln>
              <a:solidFill>
                <a:srgbClr val="E46C0A"/>
              </a:solidFill>
            </a:ln>
          </p:spPr>
          <p:style>
            <a:lnRef idx="1">
              <a:schemeClr val="accent1"/>
            </a:lnRef>
            <a:fillRef idx="0">
              <a:schemeClr val="accent1"/>
            </a:fillRef>
            <a:effectRef idx="0">
              <a:schemeClr val="accent1"/>
            </a:effectRef>
            <a:fontRef idx="minor">
              <a:schemeClr val="tx1"/>
            </a:fontRef>
          </p:style>
        </p:cxnSp>
      </p:grpSp>
      <p:sp>
        <p:nvSpPr>
          <p:cNvPr id="24579" name="矩形 1"/>
          <p:cNvSpPr/>
          <p:nvPr/>
        </p:nvSpPr>
        <p:spPr>
          <a:xfrm>
            <a:off x="684213" y="2311400"/>
            <a:ext cx="7507287" cy="1106488"/>
          </a:xfrm>
          <a:prstGeom prst="rect">
            <a:avLst/>
          </a:prstGeom>
          <a:solidFill>
            <a:srgbClr val="FF6600"/>
          </a:solidFill>
          <a:ln w="9525">
            <a:noFill/>
          </a:ln>
        </p:spPr>
        <p:txBody>
          <a:bodyPr lIns="68562" tIns="34281" rIns="68562" bIns="34281"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266700" eaLnBrk="1" hangingPunct="1">
              <a:lnSpc>
                <a:spcPct val="15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创业合伙人一：小李，出资</a:t>
            </a:r>
            <a:r>
              <a:rPr lang="en-US" altLang="zh-CN" sz="1500" dirty="0">
                <a:solidFill>
                  <a:schemeClr val="bg1"/>
                </a:solidFill>
                <a:latin typeface="微软雅黑" panose="020B0503020204020204" pitchFamily="34" charset="-122"/>
                <a:ea typeface="微软雅黑" panose="020B0503020204020204" pitchFamily="34" charset="-122"/>
              </a:rPr>
              <a:t>6w</a:t>
            </a:r>
            <a:r>
              <a:rPr lang="zh-CN" altLang="en-US" sz="1500" dirty="0">
                <a:solidFill>
                  <a:schemeClr val="bg1"/>
                </a:solidFill>
                <a:latin typeface="微软雅黑" panose="020B0503020204020204" pitchFamily="34" charset="-122"/>
                <a:ea typeface="微软雅黑" panose="020B0503020204020204" pitchFamily="34" charset="-122"/>
              </a:rPr>
              <a:t>，项目发起人，总负责、网店日常经营</a:t>
            </a:r>
            <a:endParaRPr lang="en-US" altLang="zh-CN" sz="1500" dirty="0">
              <a:solidFill>
                <a:schemeClr val="bg1"/>
              </a:solidFill>
              <a:latin typeface="微软雅黑" panose="020B0503020204020204" pitchFamily="34" charset="-122"/>
              <a:ea typeface="微软雅黑" panose="020B0503020204020204" pitchFamily="34" charset="-122"/>
            </a:endParaRPr>
          </a:p>
          <a:p>
            <a:pPr marL="0" lvl="0" indent="266700" eaLnBrk="1" hangingPunct="1">
              <a:lnSpc>
                <a:spcPct val="15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创业合伙人二：小周，小李朋友，出资</a:t>
            </a:r>
            <a:r>
              <a:rPr lang="en-US" altLang="zh-CN" sz="1500" dirty="0">
                <a:solidFill>
                  <a:schemeClr val="bg1"/>
                </a:solidFill>
                <a:latin typeface="微软雅黑" panose="020B0503020204020204" pitchFamily="34" charset="-122"/>
                <a:ea typeface="微软雅黑" panose="020B0503020204020204" pitchFamily="34" charset="-122"/>
              </a:rPr>
              <a:t>10w</a:t>
            </a:r>
            <a:r>
              <a:rPr lang="zh-CN" altLang="en-US" sz="1500" dirty="0">
                <a:solidFill>
                  <a:schemeClr val="bg1"/>
                </a:solidFill>
                <a:latin typeface="微软雅黑" panose="020B0503020204020204" pitchFamily="34" charset="-122"/>
                <a:ea typeface="微软雅黑" panose="020B0503020204020204" pitchFamily="34" charset="-122"/>
              </a:rPr>
              <a:t>，靠近货源、负责异地发货</a:t>
            </a:r>
            <a:endParaRPr lang="en-US" altLang="zh-CN" sz="1500" dirty="0">
              <a:solidFill>
                <a:schemeClr val="bg1"/>
              </a:solidFill>
              <a:latin typeface="微软雅黑" panose="020B0503020204020204" pitchFamily="34" charset="-122"/>
              <a:ea typeface="微软雅黑" panose="020B0503020204020204" pitchFamily="34" charset="-122"/>
            </a:endParaRPr>
          </a:p>
          <a:p>
            <a:pPr marL="0" lvl="0" indent="266700" eaLnBrk="1" hangingPunct="1">
              <a:lnSpc>
                <a:spcPct val="15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创业合伙人三、四：小陆和小王，小李原同事，各出资</a:t>
            </a:r>
            <a:r>
              <a:rPr lang="en-US" altLang="zh-CN" sz="1500" dirty="0">
                <a:solidFill>
                  <a:schemeClr val="bg1"/>
                </a:solidFill>
                <a:latin typeface="微软雅黑" panose="020B0503020204020204" pitchFamily="34" charset="-122"/>
                <a:ea typeface="微软雅黑" panose="020B0503020204020204" pitchFamily="34" charset="-122"/>
              </a:rPr>
              <a:t>2w</a:t>
            </a:r>
            <a:r>
              <a:rPr lang="zh-CN" altLang="en-US" sz="1500" dirty="0">
                <a:solidFill>
                  <a:schemeClr val="bg1"/>
                </a:solidFill>
                <a:latin typeface="微软雅黑" panose="020B0503020204020204" pitchFamily="34" charset="-122"/>
                <a:ea typeface="微软雅黑" panose="020B0503020204020204" pitchFamily="34" charset="-122"/>
              </a:rPr>
              <a:t>，兼职负责网店推广</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580" name="矩形 1"/>
          <p:cNvSpPr/>
          <p:nvPr/>
        </p:nvSpPr>
        <p:spPr>
          <a:xfrm>
            <a:off x="684213" y="1022350"/>
            <a:ext cx="7507287" cy="1108075"/>
          </a:xfrm>
          <a:prstGeom prst="rect">
            <a:avLst/>
          </a:prstGeom>
          <a:solidFill>
            <a:srgbClr val="33CCFF"/>
          </a:solidFill>
          <a:ln w="9525">
            <a:noFill/>
          </a:ln>
        </p:spPr>
        <p:txBody>
          <a:bodyPr lIns="68562" tIns="34281" rIns="68562" bIns="34281">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项目发起人：小李，电商专业毕业，</a:t>
            </a:r>
            <a:r>
              <a:rPr lang="en-US" altLang="zh-CN" sz="1500" dirty="0">
                <a:solidFill>
                  <a:schemeClr val="bg1"/>
                </a:solidFill>
                <a:latin typeface="微软雅黑" panose="020B0503020204020204" pitchFamily="34" charset="-122"/>
                <a:ea typeface="微软雅黑" panose="020B0503020204020204" pitchFamily="34" charset="-122"/>
              </a:rPr>
              <a:t>2</a:t>
            </a:r>
            <a:r>
              <a:rPr lang="zh-CN" altLang="en-US" sz="1500" dirty="0">
                <a:solidFill>
                  <a:schemeClr val="bg1"/>
                </a:solidFill>
                <a:latin typeface="微软雅黑" panose="020B0503020204020204" pitchFamily="34" charset="-122"/>
                <a:ea typeface="微软雅黑" panose="020B0503020204020204" pitchFamily="34" charset="-122"/>
              </a:rPr>
              <a:t>年左右天猫店运营经验。偶然发现家乡外销的某玩具产品深受国外买家欢迎。小李判断很快该类产品将会在国内流行开，但目前尚没有上规模的网店在销售该产品。小李敏锐的感觉这应该就是他等待已久的商机。</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581" name="矩形 1"/>
          <p:cNvSpPr/>
          <p:nvPr/>
        </p:nvSpPr>
        <p:spPr>
          <a:xfrm>
            <a:off x="684213" y="3719513"/>
            <a:ext cx="7507287" cy="531812"/>
          </a:xfrm>
          <a:prstGeom prst="rect">
            <a:avLst/>
          </a:prstGeom>
          <a:solidFill>
            <a:srgbClr val="FF0000"/>
          </a:solidFill>
          <a:ln w="9525">
            <a:noFill/>
          </a:ln>
        </p:spPr>
        <p:txBody>
          <a:bodyPr lIns="68562" tIns="34281" rIns="68562" bIns="34281">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20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经过约三个月的筹备和努力，天猫店铺顺利开张、销量不断攀升。</a:t>
            </a:r>
            <a:endParaRPr lang="zh-CN" altLang="en-US" sz="1500" dirty="0">
              <a:solidFill>
                <a:schemeClr val="bg1"/>
              </a:solidFill>
              <a:latin typeface="微软雅黑" panose="020B0503020204020204" pitchFamily="34" charset="-122"/>
              <a:ea typeface="微软雅黑" panose="020B0503020204020204" pitchFamily="34" charset="-122"/>
            </a:endParaRPr>
          </a:p>
        </p:txBody>
      </p:sp>
      <p:sp>
        <p:nvSpPr>
          <p:cNvPr id="24582" name="页脚占位符 4"/>
          <p:cNvSpPr txBox="1"/>
          <p:nvPr/>
        </p:nvSpPr>
        <p:spPr>
          <a:xfrm>
            <a:off x="0" y="0"/>
            <a:ext cx="1258888" cy="627063"/>
          </a:xfrm>
          <a:prstGeom prst="rect">
            <a:avLst/>
          </a:prstGeom>
          <a:noFill/>
          <a:ln w="9525">
            <a:noFill/>
          </a:ln>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4583"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矩形 1"/>
          <p:cNvSpPr/>
          <p:nvPr/>
        </p:nvSpPr>
        <p:spPr>
          <a:xfrm>
            <a:off x="639763" y="1336675"/>
            <a:ext cx="7508875" cy="1106488"/>
          </a:xfrm>
          <a:prstGeom prst="rect">
            <a:avLst/>
          </a:prstGeom>
          <a:solidFill>
            <a:srgbClr val="FF6600"/>
          </a:solidFill>
          <a:ln w="9525">
            <a:noFill/>
          </a:ln>
        </p:spPr>
        <p:txBody>
          <a:bodyPr lIns="68562" tIns="34281" rIns="68562" bIns="34281" anchor="ctr">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266700" eaLnBrk="1" hangingPunct="1">
              <a:lnSpc>
                <a:spcPct val="150000"/>
              </a:lnSpc>
              <a:spcBef>
                <a:spcPct val="0"/>
              </a:spcBef>
              <a:buFontTx/>
              <a:buNone/>
            </a:pPr>
            <a:r>
              <a:rPr lang="zh-CN" altLang="en-US" sz="1500" dirty="0">
                <a:solidFill>
                  <a:schemeClr val="bg1"/>
                </a:solidFill>
                <a:latin typeface="微软雅黑" panose="020B0503020204020204" pitchFamily="34" charset="-122"/>
                <a:ea typeface="微软雅黑" panose="020B0503020204020204" pitchFamily="34" charset="-122"/>
              </a:rPr>
              <a:t>小李团队经营中发现问题：</a:t>
            </a:r>
            <a:endParaRPr lang="en-US" altLang="zh-CN" sz="1500" dirty="0">
              <a:solidFill>
                <a:schemeClr val="bg1"/>
              </a:solidFill>
              <a:latin typeface="微软雅黑" panose="020B0503020204020204" pitchFamily="34" charset="-122"/>
              <a:ea typeface="微软雅黑" panose="020B0503020204020204" pitchFamily="34" charset="-122"/>
            </a:endParaRPr>
          </a:p>
          <a:p>
            <a:pPr marL="0" lvl="0" indent="266700" eaLnBrk="1" hangingPunct="1">
              <a:lnSpc>
                <a:spcPct val="150000"/>
              </a:lnSpc>
              <a:spcBef>
                <a:spcPct val="0"/>
              </a:spcBef>
              <a:buFontTx/>
              <a:buNone/>
            </a:pPr>
            <a:r>
              <a:rPr lang="en-US" altLang="zh-CN" sz="1500" dirty="0">
                <a:solidFill>
                  <a:schemeClr val="bg1"/>
                </a:solidFill>
                <a:latin typeface="微软雅黑" panose="020B0503020204020204" pitchFamily="34" charset="-122"/>
                <a:ea typeface="微软雅黑" panose="020B0503020204020204" pitchFamily="34" charset="-122"/>
              </a:rPr>
              <a:t>        1</a:t>
            </a:r>
            <a:r>
              <a:rPr lang="zh-CN" altLang="en-US" sz="1500" dirty="0">
                <a:solidFill>
                  <a:schemeClr val="bg1"/>
                </a:solidFill>
                <a:latin typeface="微软雅黑" panose="020B0503020204020204" pitchFamily="34" charset="-122"/>
                <a:ea typeface="微软雅黑" panose="020B0503020204020204" pitchFamily="34" charset="-122"/>
              </a:rPr>
              <a:t>、仓库库存波动异常，经常不能准时发货，已造成多起买家投诉</a:t>
            </a:r>
            <a:endParaRPr lang="en-US" altLang="zh-CN" sz="1500" dirty="0">
              <a:solidFill>
                <a:schemeClr val="bg1"/>
              </a:solidFill>
              <a:latin typeface="微软雅黑" panose="020B0503020204020204" pitchFamily="34" charset="-122"/>
              <a:ea typeface="微软雅黑" panose="020B0503020204020204" pitchFamily="34" charset="-122"/>
            </a:endParaRPr>
          </a:p>
          <a:p>
            <a:pPr marL="0" lvl="0" indent="266700" eaLnBrk="1" hangingPunct="1">
              <a:lnSpc>
                <a:spcPct val="150000"/>
              </a:lnSpc>
              <a:spcBef>
                <a:spcPct val="0"/>
              </a:spcBef>
              <a:buFontTx/>
              <a:buNone/>
            </a:pPr>
            <a:r>
              <a:rPr lang="en-US" altLang="zh-CN" sz="1500" dirty="0">
                <a:solidFill>
                  <a:schemeClr val="bg1"/>
                </a:solidFill>
                <a:latin typeface="微软雅黑" panose="020B0503020204020204" pitchFamily="34" charset="-122"/>
                <a:ea typeface="微软雅黑" panose="020B0503020204020204" pitchFamily="34" charset="-122"/>
              </a:rPr>
              <a:t>        2</a:t>
            </a:r>
            <a:r>
              <a:rPr lang="zh-CN" altLang="en-US" sz="1500" dirty="0">
                <a:solidFill>
                  <a:schemeClr val="bg1"/>
                </a:solidFill>
                <a:latin typeface="微软雅黑" panose="020B0503020204020204" pitchFamily="34" charset="-122"/>
                <a:ea typeface="微软雅黑" panose="020B0503020204020204" pitchFamily="34" charset="-122"/>
              </a:rPr>
              <a:t>、原本少有卖家的市场上突然出现了和本店铺所经营产品完全一样的新卖家。</a:t>
            </a:r>
            <a:endParaRPr lang="en-US" altLang="zh-CN" sz="1500" dirty="0">
              <a:solidFill>
                <a:schemeClr val="bg1"/>
              </a:solidFill>
              <a:latin typeface="微软雅黑" panose="020B0503020204020204" pitchFamily="34" charset="-122"/>
              <a:ea typeface="微软雅黑" panose="020B0503020204020204" pitchFamily="34" charset="-122"/>
            </a:endParaRPr>
          </a:p>
        </p:txBody>
      </p:sp>
      <p:sp>
        <p:nvSpPr>
          <p:cNvPr id="25603" name="矩形 2"/>
          <p:cNvSpPr/>
          <p:nvPr/>
        </p:nvSpPr>
        <p:spPr>
          <a:xfrm>
            <a:off x="639763" y="2841625"/>
            <a:ext cx="7508875" cy="2147888"/>
          </a:xfrm>
          <a:prstGeom prst="rect">
            <a:avLst/>
          </a:prstGeom>
          <a:solidFill>
            <a:srgbClr val="33CCFF"/>
          </a:solidFill>
          <a:ln w="9525">
            <a:noFill/>
          </a:ln>
        </p:spPr>
        <p:txBody>
          <a:bodyPr lIns="68562" tIns="34281" rIns="68562" bIns="34281">
            <a:spAutoFit/>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eaLnBrk="1" hangingPunct="1">
              <a:lnSpc>
                <a:spcPct val="150000"/>
              </a:lnSpc>
              <a:spcBef>
                <a:spcPct val="0"/>
              </a:spcBef>
              <a:buFontTx/>
              <a:buNone/>
            </a:pPr>
            <a:r>
              <a:rPr lang="en-US" altLang="zh-CN" sz="1800" dirty="0">
                <a:solidFill>
                  <a:schemeClr val="bg1"/>
                </a:solidFill>
                <a:latin typeface="微软雅黑" panose="020B0503020204020204" pitchFamily="34" charset="-122"/>
                <a:ea typeface="微软雅黑" panose="020B0503020204020204" pitchFamily="34" charset="-122"/>
              </a:rPr>
              <a:t>       </a:t>
            </a:r>
            <a:r>
              <a:rPr lang="zh-CN" altLang="en-US" sz="1800" dirty="0">
                <a:solidFill>
                  <a:schemeClr val="bg1"/>
                </a:solidFill>
                <a:latin typeface="微软雅黑" panose="020B0503020204020204" pitchFamily="34" charset="-122"/>
                <a:ea typeface="微软雅黑" panose="020B0503020204020204" pitchFamily="34" charset="-122"/>
              </a:rPr>
              <a:t>小李怀疑负责异地发货的小周是否有私卖货物、另开其他店铺等不忠诚于本团队项目的行为。经过多轮反复沟通，小李和小周这两个在项目中占比例最大的两方矛盾日益显现。小李开始想放弃该项目，意图将自己的股份转让给两位小股东。然而这两位小股东明确表示担忧风险、不愿意接手。由此，小李陷入了两难的境地。</a:t>
            </a:r>
            <a:endParaRPr lang="zh-CN" altLang="en-US" sz="1800" dirty="0">
              <a:latin typeface="Arial" panose="020B0604020202020204" pitchFamily="34" charset="0"/>
              <a:ea typeface="微软雅黑" panose="020B0503020204020204" pitchFamily="34" charset="-122"/>
            </a:endParaRPr>
          </a:p>
        </p:txBody>
      </p:sp>
      <p:grpSp>
        <p:nvGrpSpPr>
          <p:cNvPr id="25604" name="组合 5"/>
          <p:cNvGrpSpPr/>
          <p:nvPr/>
        </p:nvGrpSpPr>
        <p:grpSpPr>
          <a:xfrm>
            <a:off x="6372225" y="401638"/>
            <a:ext cx="2320925" cy="620712"/>
            <a:chOff x="8316824" y="692696"/>
            <a:chExt cx="3096344" cy="490964"/>
          </a:xfrm>
        </p:grpSpPr>
        <p:sp>
          <p:nvSpPr>
            <p:cNvPr id="5" name="矩形 4"/>
            <p:cNvSpPr/>
            <p:nvPr/>
          </p:nvSpPr>
          <p:spPr>
            <a:xfrm>
              <a:off x="9432949" y="692696"/>
              <a:ext cx="864096" cy="490964"/>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800" b="1" i="0" u="none" strike="noStrike" kern="1200" cap="none" spc="0" normalizeH="0" baseline="0" noProof="0" dirty="0">
                  <a:ln>
                    <a:noFill/>
                  </a:ln>
                  <a:solidFill>
                    <a:schemeClr val="accent6">
                      <a:lumMod val="75000"/>
                    </a:schemeClr>
                  </a:solidFill>
                  <a:effectLst/>
                  <a:uLnTx/>
                  <a:uFillTx/>
                  <a:latin typeface="微软雅黑" panose="020B0503020204020204" pitchFamily="34" charset="-122"/>
                  <a:ea typeface="微软雅黑" panose="020B0503020204020204" pitchFamily="34" charset="-122"/>
                  <a:cs typeface="+mn-cs"/>
                </a:rPr>
                <a:t>案例</a:t>
              </a:r>
              <a:endParaRPr kumimoji="0" lang="zh-CN" altLang="en-US" sz="1800" b="1" i="0" u="none" strike="noStrike" kern="1200" cap="none" spc="0" normalizeH="0" baseline="0" noProof="0" dirty="0">
                <a:ln>
                  <a:noFill/>
                </a:ln>
                <a:solidFill>
                  <a:schemeClr val="accent6">
                    <a:lumMod val="75000"/>
                  </a:schemeClr>
                </a:solidFill>
                <a:effectLst/>
                <a:uLnTx/>
                <a:uFillTx/>
                <a:latin typeface="微软雅黑" panose="020B0503020204020204" pitchFamily="34" charset="-122"/>
                <a:ea typeface="微软雅黑" panose="020B0503020204020204" pitchFamily="34" charset="-122"/>
                <a:cs typeface="+mn-cs"/>
              </a:endParaRPr>
            </a:p>
          </p:txBody>
        </p:sp>
        <p:cxnSp>
          <p:nvCxnSpPr>
            <p:cNvPr id="6" name="直接连接符 5"/>
            <p:cNvCxnSpPr/>
            <p:nvPr/>
          </p:nvCxnSpPr>
          <p:spPr>
            <a:xfrm>
              <a:off x="8316824" y="692696"/>
              <a:ext cx="3096344" cy="0"/>
            </a:xfrm>
            <a:prstGeom prst="line">
              <a:avLst/>
            </a:prstGeom>
            <a:ln>
              <a:solidFill>
                <a:srgbClr val="E46C0A"/>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8316824" y="1051816"/>
              <a:ext cx="3096344" cy="0"/>
            </a:xfrm>
            <a:prstGeom prst="line">
              <a:avLst/>
            </a:prstGeom>
            <a:ln>
              <a:solidFill>
                <a:srgbClr val="E46C0A"/>
              </a:solidFill>
            </a:ln>
          </p:spPr>
          <p:style>
            <a:lnRef idx="1">
              <a:schemeClr val="accent1"/>
            </a:lnRef>
            <a:fillRef idx="0">
              <a:schemeClr val="accent1"/>
            </a:fillRef>
            <a:effectRef idx="0">
              <a:schemeClr val="accent1"/>
            </a:effectRef>
            <a:fontRef idx="minor">
              <a:schemeClr val="tx1"/>
            </a:fontRef>
          </p:style>
        </p:cxnSp>
      </p:grpSp>
      <p:sp>
        <p:nvSpPr>
          <p:cNvPr id="25605"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6" name="内容占位符 5"/>
          <p:cNvGraphicFramePr>
            <a:graphicFrameLocks noGrp="1"/>
          </p:cNvGraphicFramePr>
          <p:nvPr>
            <p:ph idx="1"/>
          </p:nvPr>
        </p:nvGraphicFramePr>
        <p:xfrm>
          <a:off x="457200" y="1200150"/>
          <a:ext cx="8229600" cy="33940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26627" name="灯片编号占位符 3"/>
          <p:cNvSpPr txBox="1">
            <a:spLocks noGrp="1"/>
          </p:cNvSpPr>
          <p:nvPr>
            <p:ph type="sldNum" sz="quarter" idx="4"/>
          </p:nvPr>
        </p:nvSpPr>
        <p:spPr>
          <a:xfrm>
            <a:off x="8643938" y="0"/>
            <a:ext cx="500062" cy="320675"/>
          </a:xfrm>
          <a:ln>
            <a:noFill/>
          </a:ln>
        </p:spPr>
        <p:txBody>
          <a:bodyPr anchor="ctr"/>
          <a:p>
            <a:pPr marL="0" indent="0" algn="r" eaLnBrk="1" hangingPunct="1">
              <a:spcBef>
                <a:spcPct val="0"/>
              </a:spcBef>
              <a:buFontTx/>
              <a:buNone/>
            </a:pPr>
            <a:fld id="{9A0DB2DC-4C9A-4742-B13C-FB6460FD3503}" type="slidenum">
              <a:rPr lang="zh-CN" altLang="en-US" sz="1800" kern="1200" dirty="0">
                <a:latin typeface="微软雅黑" panose="020B0503020204020204" pitchFamily="34" charset="-122"/>
                <a:ea typeface="微软雅黑" panose="020B0503020204020204" pitchFamily="34" charset="-122"/>
                <a:cs typeface="+mn-cs"/>
              </a:rPr>
            </a:fld>
            <a:endParaRPr lang="zh-CN" altLang="en-US" sz="1800" kern="1200" dirty="0">
              <a:latin typeface="微软雅黑" panose="020B0503020204020204" pitchFamily="34" charset="-122"/>
              <a:ea typeface="微软雅黑" panose="020B0503020204020204" pitchFamily="34" charset="-122"/>
              <a:cs typeface="+mn-cs"/>
            </a:endParaRPr>
          </a:p>
        </p:txBody>
      </p:sp>
      <p:sp>
        <p:nvSpPr>
          <p:cNvPr id="26628" name="页脚占位符 4"/>
          <p:cNvSpPr txBox="1">
            <a:spLocks noGrp="1"/>
          </p:cNvSpPr>
          <p:nvPr>
            <p:ph type="ftr" sz="quarter" idx="3"/>
          </p:nvPr>
        </p:nvSpPr>
        <p:spPr>
          <a:ln>
            <a:noFill/>
          </a:ln>
        </p:spPr>
        <p:txBody>
          <a:bodyPr anchor="ctr"/>
          <a:p>
            <a:pPr marL="0" indent="0" algn="ctr" eaLnBrk="1" hangingPunct="1">
              <a:spcBef>
                <a:spcPct val="0"/>
              </a:spcBef>
              <a:buFontTx/>
              <a:buNone/>
            </a:pPr>
            <a:r>
              <a:rPr lang="zh-CN" altLang="en-US" sz="1800" kern="1200" dirty="0">
                <a:solidFill>
                  <a:schemeClr val="bg1"/>
                </a:solidFill>
                <a:latin typeface="微软雅黑" panose="020B0503020204020204" pitchFamily="34" charset="-122"/>
                <a:ea typeface="微软雅黑" panose="020B0503020204020204" pitchFamily="34" charset="-122"/>
                <a:cs typeface="+mn-cs"/>
              </a:rPr>
              <a:t>创新创业</a:t>
            </a:r>
            <a:endParaRPr lang="zh-CN" altLang="en-US" sz="1800" kern="1200" dirty="0">
              <a:solidFill>
                <a:schemeClr val="bg1"/>
              </a:solidFill>
              <a:latin typeface="微软雅黑" panose="020B0503020204020204" pitchFamily="34" charset="-122"/>
              <a:ea typeface="微软雅黑" panose="020B0503020204020204" pitchFamily="34" charset="-122"/>
              <a:cs typeface="+mn-cs"/>
            </a:endParaRPr>
          </a:p>
        </p:txBody>
      </p:sp>
      <p:sp>
        <p:nvSpPr>
          <p:cNvPr id="26629" name="标题 2"/>
          <p:cNvSpPr>
            <a:spLocks noGrp="1"/>
          </p:cNvSpPr>
          <p:nvPr>
            <p:ph type="title"/>
          </p:nvPr>
        </p:nvSpPr>
        <p:spPr>
          <a:xfrm>
            <a:off x="500063" y="160338"/>
            <a:ext cx="8229600" cy="857250"/>
          </a:xfrm>
        </p:spPr>
        <p:txBody>
          <a:bodyPr vert="horz" wrap="square" lIns="91440" tIns="45720" rIns="91440" bIns="45720" anchor="ctr"/>
          <a:p>
            <a:pPr eaLnBrk="1" hangingPunct="1"/>
            <a:r>
              <a:rPr lang="zh-CN" altLang="en-US" dirty="0"/>
              <a:t>合伙选择的步骤</a:t>
            </a:r>
            <a:endParaRPr lang="zh-CN" altLang="en-US" dirty="0"/>
          </a:p>
        </p:txBody>
      </p:sp>
      <p:sp>
        <p:nvSpPr>
          <p:cNvPr id="26630" name="页脚占位符 4"/>
          <p:cNvSpPr txBox="1"/>
          <p:nvPr/>
        </p:nvSpPr>
        <p:spPr>
          <a:xfrm>
            <a:off x="0" y="-20637"/>
            <a:ext cx="1258888" cy="627062"/>
          </a:xfrm>
          <a:prstGeom prst="rect">
            <a:avLst/>
          </a:prstGeom>
          <a:solidFill>
            <a:schemeClr val="accent1"/>
          </a:solidFill>
          <a:ln w="9525">
            <a:noFill/>
          </a:ln>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lgn="ctr" eaLnBrk="1" hangingPunct="1">
              <a:spcBef>
                <a:spcPct val="0"/>
              </a:spcBef>
              <a:buFontTx/>
              <a:buNone/>
            </a:pPr>
            <a:r>
              <a:rPr lang="zh-CN" altLang="en-US" sz="1600" dirty="0">
                <a:solidFill>
                  <a:schemeClr val="bg1"/>
                </a:solidFill>
                <a:latin typeface="微软雅黑" panose="020B0503020204020204" pitchFamily="34" charset="-122"/>
                <a:ea typeface="微软雅黑" panose="020B0503020204020204" pitchFamily="34" charset="-122"/>
              </a:rPr>
              <a:t>大学生创新创业指导</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创新与创业模板(新封面)</Template>
  <TotalTime>0</TotalTime>
  <Words>1608</Words>
  <Application>WPS 演示</Application>
  <PresentationFormat>全屏显示(16:9)</PresentationFormat>
  <Paragraphs>255</Paragraphs>
  <Slides>24</Slides>
  <Notes>4</Notes>
  <HiddenSlides>0</HiddenSlides>
  <MMClips>0</MMClips>
  <ScaleCrop>false</ScaleCrop>
  <HeadingPairs>
    <vt:vector size="8" baseType="variant">
      <vt:variant>
        <vt:lpstr>已用的字体</vt:lpstr>
      </vt:variant>
      <vt:variant>
        <vt:i4>19</vt:i4>
      </vt:variant>
      <vt:variant>
        <vt:lpstr>主题</vt:lpstr>
      </vt:variant>
      <vt:variant>
        <vt:i4>1</vt:i4>
      </vt:variant>
      <vt:variant>
        <vt:lpstr>嵌入 OLE 服务器</vt:lpstr>
      </vt:variant>
      <vt:variant>
        <vt:i4>5</vt:i4>
      </vt:variant>
      <vt:variant>
        <vt:lpstr>幻灯片标题</vt:lpstr>
      </vt:variant>
      <vt:variant>
        <vt:i4>24</vt:i4>
      </vt:variant>
    </vt:vector>
  </HeadingPairs>
  <TitlesOfParts>
    <vt:vector size="49" baseType="lpstr">
      <vt:lpstr>Arial</vt:lpstr>
      <vt:lpstr>宋体</vt:lpstr>
      <vt:lpstr>Wingdings</vt:lpstr>
      <vt:lpstr>微软雅黑</vt:lpstr>
      <vt:lpstr>Calibri</vt:lpstr>
      <vt:lpstr>华文细黑</vt:lpstr>
      <vt:lpstr>Wingdings 2</vt:lpstr>
      <vt:lpstr>Wingdings</vt:lpstr>
      <vt:lpstr>Times New Roman</vt:lpstr>
      <vt:lpstr>幼圆</vt:lpstr>
      <vt:lpstr>华文新魏</vt:lpstr>
      <vt:lpstr>Arial Unicode MS</vt:lpstr>
      <vt:lpstr>楷体</vt:lpstr>
      <vt:lpstr>楷体_GB2312</vt:lpstr>
      <vt:lpstr>新宋体</vt:lpstr>
      <vt:lpstr>华文彩云</vt:lpstr>
      <vt:lpstr>华文彩云</vt:lpstr>
      <vt:lpstr>华文仿宋</vt:lpstr>
      <vt:lpstr>仿宋</vt:lpstr>
      <vt:lpstr>Office 主题</vt:lpstr>
      <vt:lpstr>MS_ClipArt_Gallery.2</vt:lpstr>
      <vt:lpstr>MS_ClipArt_Gallery.2</vt:lpstr>
      <vt:lpstr>MS_ClipArt_Gallery.2</vt:lpstr>
      <vt:lpstr>MS_ClipArt_Gallery.2</vt:lpstr>
      <vt:lpstr>MS_ClipArt_Gallery.2</vt:lpstr>
      <vt:lpstr>PowerPoint 演示文稿</vt:lpstr>
      <vt:lpstr>问题导入：</vt:lpstr>
      <vt:lpstr>PowerPoint 演示文稿</vt:lpstr>
      <vt:lpstr>创业为什么需要搭档？</vt:lpstr>
      <vt:lpstr>创业团队</vt:lpstr>
      <vt:lpstr>PowerPoint 演示文稿</vt:lpstr>
      <vt:lpstr>PowerPoint 演示文稿</vt:lpstr>
      <vt:lpstr>PowerPoint 演示文稿</vt:lpstr>
      <vt:lpstr>合伙选择的步骤</vt:lpstr>
      <vt:lpstr>PowerPoint 演示文稿</vt:lpstr>
      <vt:lpstr>合伙选择的步骤</vt:lpstr>
      <vt:lpstr>合伙选择的步骤</vt:lpstr>
      <vt:lpstr>合伙方式的选择</vt:lpstr>
      <vt:lpstr>合伙选择的步骤</vt:lpstr>
      <vt:lpstr>PowerPoint 演示文稿</vt:lpstr>
      <vt:lpstr>如何打造高效核心团队？</vt:lpstr>
      <vt:lpstr>创业核心团队的建设</vt:lpstr>
      <vt:lpstr>核心团队成员招募原则</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dqs</dc:creator>
  <cp:lastModifiedBy>Administrator</cp:lastModifiedBy>
  <cp:revision>104</cp:revision>
  <dcterms:created xsi:type="dcterms:W3CDTF">2014-05-06T08:07:00Z</dcterms:created>
  <dcterms:modified xsi:type="dcterms:W3CDTF">2020-03-11T09:18:00Z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