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87" r:id="rId2"/>
    <p:sldId id="315" r:id="rId3"/>
    <p:sldId id="316" r:id="rId4"/>
    <p:sldId id="317" r:id="rId5"/>
    <p:sldId id="318" r:id="rId6"/>
    <p:sldId id="314" r:id="rId7"/>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00"/>
    <a:srgbClr val="FDFDFB"/>
    <a:srgbClr val="F7FAE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87" autoAdjust="0"/>
    <p:restoredTop sz="94660"/>
  </p:normalViewPr>
  <p:slideViewPr>
    <p:cSldViewPr snapToGrid="0">
      <p:cViewPr varScale="1">
        <p:scale>
          <a:sx n="70" d="100"/>
          <a:sy n="70" d="100"/>
        </p:scale>
        <p:origin x="-720" y="-108"/>
      </p:cViewPr>
      <p:guideLst>
        <p:guide orient="horz" pos="2160"/>
        <p:guide pos="2116"/>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55" d="100"/>
          <a:sy n="55" d="100"/>
        </p:scale>
        <p:origin x="-22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ea typeface="幼圆" pitchFamily="49" charset="-122"/>
              </a:defRPr>
            </a:lvl1pPr>
          </a:lstStyle>
          <a:p>
            <a:pPr>
              <a:defRPr/>
            </a:pPr>
            <a:endParaRPr lang="zh-CN" altLang="en-US"/>
          </a:p>
        </p:txBody>
      </p:sp>
      <p:sp>
        <p:nvSpPr>
          <p:cNvPr id="768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ea typeface="幼圆" pitchFamily="49" charset="-122"/>
              </a:defRPr>
            </a:lvl1pPr>
          </a:lstStyle>
          <a:p>
            <a:pPr>
              <a:defRPr/>
            </a:pPr>
            <a:fld id="{384859B6-9B56-477F-A131-061CE621DE42}" type="datetimeFigureOut">
              <a:rPr lang="zh-CN" altLang="en-US"/>
              <a:pPr>
                <a:defRPr/>
              </a:pPr>
              <a:t>2018/4/8</a:t>
            </a:fld>
            <a:endParaRPr lang="en-US" altLang="zh-CN"/>
          </a:p>
        </p:txBody>
      </p:sp>
      <p:sp>
        <p:nvSpPr>
          <p:cNvPr id="768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ea typeface="幼圆" pitchFamily="49" charset="-122"/>
              </a:defRPr>
            </a:lvl1pPr>
          </a:lstStyle>
          <a:p>
            <a:pPr>
              <a:defRPr/>
            </a:pPr>
            <a:endParaRPr lang="en-US" altLang="zh-CN"/>
          </a:p>
        </p:txBody>
      </p:sp>
      <p:sp>
        <p:nvSpPr>
          <p:cNvPr id="76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ea typeface="幼圆" pitchFamily="49" charset="-122"/>
              </a:defRPr>
            </a:lvl1pPr>
          </a:lstStyle>
          <a:p>
            <a:pPr>
              <a:defRPr/>
            </a:pPr>
            <a:fld id="{1DEA73D1-AAF4-4B97-B6C4-BBC50C57078F}"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0A78B31-B72A-4202-A208-CBD8A34395C4}" type="datetimeFigureOut">
              <a:rPr lang="zh-CN" altLang="en-US"/>
              <a:pPr>
                <a:defRPr/>
              </a:pPr>
              <a:t>2018/4/8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US" altLang="zh-CN"/>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A86E7DFE-E46F-43BE-8980-E7C60B0B9DC4}"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0327DD4-9A80-43B3-A1D6-40FF223722E1}" type="slidenum">
              <a:rPr lang="zh-CN" altLang="en-US"/>
              <a:pPr>
                <a:defRPr/>
              </a:pPr>
              <a:t>1</a:t>
            </a:fld>
            <a:endParaRPr lang="zh-CN" altLang="en-US"/>
          </a:p>
        </p:txBody>
      </p:sp>
      <p:sp>
        <p:nvSpPr>
          <p:cNvPr id="16386" name="幻灯片图像占位符 1"/>
          <p:cNvSpPr>
            <a:spLocks noGrp="1" noRot="1" noChangeAspect="1"/>
          </p:cNvSpPr>
          <p:nvPr>
            <p:ph type="sldImg"/>
          </p:nvPr>
        </p:nvSpPr>
        <p:spPr bwMode="auto">
          <a:noFill/>
          <a:ln>
            <a:solidFill>
              <a:srgbClr val="000000"/>
            </a:solidFill>
            <a:miter lim="800000"/>
            <a:headEnd/>
            <a:tailEnd/>
          </a:ln>
        </p:spPr>
      </p:sp>
      <p:sp>
        <p:nvSpPr>
          <p:cNvPr id="16387"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16388"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39084983-3EAE-4385-9413-05E47BC48DB8}" type="slidenum">
              <a:rPr lang="zh-CN" altLang="en-US" sz="1200">
                <a:latin typeface="Calibri" pitchFamily="34" charset="0"/>
              </a:rPr>
              <a:pPr algn="r"/>
              <a:t>1</a:t>
            </a:fld>
            <a:endParaRPr lang="en-US" altLang="zh-CN"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21A6422A-B65D-493E-AC1A-2A11ADB5480D}" type="slidenum">
              <a:rPr lang="en-US" altLang="zh-CN" smtClean="0"/>
              <a:pPr/>
              <a:t>2</a:t>
            </a:fld>
            <a:endParaRPr lang="en-US" altLang="zh-CN"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3E7D340A-C184-441B-92C3-BCB065DC95AB}" type="slidenum">
              <a:rPr lang="en-US" altLang="zh-CN" smtClean="0"/>
              <a:pPr/>
              <a:t>3</a:t>
            </a:fld>
            <a:endParaRPr lang="en-US" altLang="zh-CN"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112FE2E8-5ADA-4B27-8687-93C2928805D3}" type="slidenum">
              <a:rPr lang="en-US" altLang="zh-CN" smtClean="0"/>
              <a:pPr/>
              <a:t>4</a:t>
            </a:fld>
            <a:endParaRPr lang="en-US" altLang="zh-CN"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28456ACC-822C-466C-9B32-C11285EC8ABF}" type="slidenum">
              <a:rPr lang="en-US" altLang="zh-CN" smtClean="0"/>
              <a:pPr/>
              <a:t>5</a:t>
            </a:fld>
            <a:endParaRPr lang="en-US" altLang="zh-CN"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zh-CN" altLang="zh-CN" sz="1600" smtClean="0">
              <a:ea typeface="华文行楷"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灯片编号占位符 6"/>
          <p:cNvSpPr>
            <a:spLocks noGrp="1"/>
          </p:cNvSpPr>
          <p:nvPr>
            <p:ph type="sldNum" sz="quarter" idx="5"/>
          </p:nvPr>
        </p:nvSpPr>
        <p:spPr/>
        <p:txBody>
          <a:bodyPr/>
          <a:lstStyle/>
          <a:p>
            <a:pPr>
              <a:defRPr/>
            </a:pPr>
            <a:fld id="{674CE4D3-F41B-4745-A277-57F3FB76A270}" type="slidenum">
              <a:rPr lang="zh-CN" altLang="en-US"/>
              <a:pPr>
                <a:defRPr/>
              </a:pPr>
              <a:t>6</a:t>
            </a:fld>
            <a:endParaRPr lang="zh-CN" altLang="en-US"/>
          </a:p>
        </p:txBody>
      </p:sp>
      <p:sp>
        <p:nvSpPr>
          <p:cNvPr id="61442" name="幻灯片图像占位符 1"/>
          <p:cNvSpPr>
            <a:spLocks noGrp="1" noRot="1" noChangeAspect="1"/>
          </p:cNvSpPr>
          <p:nvPr>
            <p:ph type="sldImg"/>
          </p:nvPr>
        </p:nvSpPr>
        <p:spPr bwMode="auto">
          <a:noFill/>
          <a:ln>
            <a:solidFill>
              <a:srgbClr val="000000"/>
            </a:solidFill>
            <a:miter lim="800000"/>
            <a:headEnd/>
            <a:tailEnd/>
          </a:ln>
        </p:spPr>
      </p:sp>
      <p:sp>
        <p:nvSpPr>
          <p:cNvPr id="61443" name="备注占位符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61444" name="灯片编号占位符 3"/>
          <p:cNvSpPr txBox="1">
            <a:spLocks noGrp="1"/>
          </p:cNvSpPr>
          <p:nvPr/>
        </p:nvSpPr>
        <p:spPr bwMode="auto">
          <a:xfrm>
            <a:off x="3884613" y="8685213"/>
            <a:ext cx="2971800" cy="458787"/>
          </a:xfrm>
          <a:prstGeom prst="rect">
            <a:avLst/>
          </a:prstGeom>
          <a:noFill/>
          <a:ln w="9525">
            <a:noFill/>
            <a:miter lim="800000"/>
            <a:headEnd/>
            <a:tailEnd/>
          </a:ln>
        </p:spPr>
        <p:txBody>
          <a:bodyPr anchor="b"/>
          <a:lstStyle/>
          <a:p>
            <a:pPr algn="r"/>
            <a:fld id="{9E9F06F8-F5E7-4D9D-B3A9-CE2C9A78BEA3}" type="slidenum">
              <a:rPr lang="zh-CN" altLang="en-US" sz="1200">
                <a:latin typeface="Calibri" pitchFamily="34" charset="0"/>
              </a:rPr>
              <a:pPr algn="r"/>
              <a:t>6</a:t>
            </a:fld>
            <a:endParaRPr lang="en-US" altLang="zh-CN" sz="12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标题幻灯片">
    <p:spTree>
      <p:nvGrpSpPr>
        <p:cNvPr id="1" name=""/>
        <p:cNvGrpSpPr/>
        <p:nvPr/>
      </p:nvGrpSpPr>
      <p:grpSpPr>
        <a:xfrm>
          <a:off x="0" y="0"/>
          <a:ext cx="0" cy="0"/>
          <a:chOff x="0" y="0"/>
          <a:chExt cx="0" cy="0"/>
        </a:xfrm>
      </p:grpSpPr>
      <p:pic>
        <p:nvPicPr>
          <p:cNvPr id="4" name="图片 18"/>
          <p:cNvPicPr>
            <a:picLocks noChangeAspect="1"/>
          </p:cNvPicPr>
          <p:nvPr/>
        </p:nvPicPr>
        <p:blipFill>
          <a:blip r:embed="rId2" cstate="print"/>
          <a:srcRect l="398" t="28519"/>
          <a:stretch>
            <a:fillRect/>
          </a:stretch>
        </p:blipFill>
        <p:spPr bwMode="auto">
          <a:xfrm>
            <a:off x="0" y="-12700"/>
            <a:ext cx="12190413" cy="6856413"/>
          </a:xfrm>
          <a:prstGeom prst="rect">
            <a:avLst/>
          </a:prstGeom>
          <a:noFill/>
          <a:ln w="9525">
            <a:noFill/>
            <a:miter lim="800000"/>
            <a:headEnd/>
            <a:tailEnd/>
          </a:ln>
        </p:spPr>
      </p:pic>
      <p:sp>
        <p:nvSpPr>
          <p:cNvPr id="3" name="KSO_CT2"/>
          <p:cNvSpPr>
            <a:spLocks noGrp="1"/>
          </p:cNvSpPr>
          <p:nvPr>
            <p:ph type="subTitle" idx="1"/>
          </p:nvPr>
        </p:nvSpPr>
        <p:spPr>
          <a:xfrm>
            <a:off x="632188" y="3178254"/>
            <a:ext cx="8262165" cy="467211"/>
          </a:xfrm>
          <a:noFill/>
        </p:spPr>
        <p:txBody>
          <a:bodyPr>
            <a:noAutofit/>
          </a:bodyPr>
          <a:lstStyle>
            <a:lvl1pPr marL="0" indent="0" algn="ctr">
              <a:buNone/>
              <a:defRPr sz="2000" b="0">
                <a:solidFill>
                  <a:schemeClr val="tx1"/>
                </a:solidFill>
                <a:effectLst/>
                <a:latin typeface="+mn-ea"/>
                <a:ea typeface="+mn-ea"/>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smtClean="0"/>
              <a:t>单击此处编辑母版副标题样式</a:t>
            </a:r>
          </a:p>
        </p:txBody>
      </p:sp>
      <p:sp>
        <p:nvSpPr>
          <p:cNvPr id="7" name="KSO_CT1"/>
          <p:cNvSpPr>
            <a:spLocks noGrp="1"/>
          </p:cNvSpPr>
          <p:nvPr>
            <p:ph type="title"/>
          </p:nvPr>
        </p:nvSpPr>
        <p:spPr>
          <a:xfrm>
            <a:off x="632188" y="1341121"/>
            <a:ext cx="8262165" cy="1716487"/>
          </a:xfrm>
        </p:spPr>
        <p:txBody>
          <a:bodyPr>
            <a:noAutofit/>
          </a:bodyPr>
          <a:lstStyle>
            <a:lvl1pPr algn="ctr">
              <a:lnSpc>
                <a:spcPct val="100000"/>
              </a:lnSpc>
              <a:defRPr sz="3600" b="1" kern="1000" baseline="0">
                <a:gradFill flip="none" rotWithShape="1">
                  <a:gsLst>
                    <a:gs pos="65000">
                      <a:schemeClr val="accent1">
                        <a:lumMod val="75000"/>
                      </a:schemeClr>
                    </a:gs>
                    <a:gs pos="0">
                      <a:schemeClr val="accent1">
                        <a:shade val="67500"/>
                        <a:satMod val="115000"/>
                      </a:schemeClr>
                    </a:gs>
                    <a:gs pos="100000">
                      <a:schemeClr val="accent1">
                        <a:shade val="100000"/>
                        <a:satMod val="115000"/>
                      </a:schemeClr>
                    </a:gs>
                  </a:gsLst>
                  <a:path path="circle">
                    <a:fillToRect l="50000" t="50000" r="50000" b="50000"/>
                  </a:path>
                  <a:tileRect/>
                </a:gradFill>
                <a:effectLst/>
                <a:latin typeface="+mj-ea"/>
                <a:ea typeface="+mj-ea"/>
              </a:defRPr>
            </a:lvl1pPr>
          </a:lstStyle>
          <a:p>
            <a:r>
              <a:rPr lang="zh-CN" altLang="en-US" dirty="0" smtClean="0"/>
              <a:t>单击此处编辑母版标题样式</a:t>
            </a:r>
            <a:endParaRPr lang="zh-CN" altLang="en-US" dirty="0"/>
          </a:p>
        </p:txBody>
      </p:sp>
      <p:sp>
        <p:nvSpPr>
          <p:cNvPr id="5" name="KSO_FD"/>
          <p:cNvSpPr>
            <a:spLocks noGrp="1"/>
          </p:cNvSpPr>
          <p:nvPr>
            <p:ph type="dt" sz="half" idx="10"/>
          </p:nvPr>
        </p:nvSpPr>
        <p:spPr/>
        <p:txBody>
          <a:bodyPr/>
          <a:lstStyle>
            <a:lvl1pPr>
              <a:defRPr/>
            </a:lvl1pPr>
          </a:lstStyle>
          <a:p>
            <a:pPr>
              <a:defRPr/>
            </a:pPr>
            <a:fld id="{01862F16-DC2F-4244-B5CD-08ABC6A06E28}"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sz="900" b="0">
                <a:solidFill>
                  <a:srgbClr val="9D9D9D"/>
                </a:solidFill>
              </a:defRPr>
            </a:lvl1pPr>
          </a:lstStyle>
          <a:p>
            <a:pPr>
              <a:defRPr/>
            </a:pPr>
            <a:r>
              <a:rPr lang="en-US" altLang="zh-CN"/>
              <a:t>《</a:t>
            </a:r>
            <a:r>
              <a:rPr lang="zh-CN" altLang="en-US"/>
              <a:t>烧结球团生产操作与控制》</a:t>
            </a:r>
            <a:endParaRPr lang="en-US" altLang="zh-CN"/>
          </a:p>
        </p:txBody>
      </p:sp>
      <p:sp>
        <p:nvSpPr>
          <p:cNvPr id="8" name="KSO_FN"/>
          <p:cNvSpPr>
            <a:spLocks noGrp="1"/>
          </p:cNvSpPr>
          <p:nvPr>
            <p:ph type="sldNum" sz="quarter" idx="12"/>
          </p:nvPr>
        </p:nvSpPr>
        <p:spPr/>
        <p:txBody>
          <a:bodyPr/>
          <a:lstStyle>
            <a:lvl1pPr>
              <a:defRPr/>
            </a:lvl1pPr>
          </a:lstStyle>
          <a:p>
            <a:pPr>
              <a:defRPr/>
            </a:pPr>
            <a:fld id="{586F7417-0134-4DBE-9966-23D7DAACBCDB}"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3BA234AA-7616-4A8F-80EC-91F8568B8FC0}"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87593DAD-BC55-4EE2-BD3E-E26ED0C47BE9}"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KSO_BT1"/>
          <p:cNvSpPr>
            <a:spLocks noGrp="1"/>
          </p:cNvSpPr>
          <p:nvPr>
            <p:ph type="title" orient="vert"/>
          </p:nvPr>
        </p:nvSpPr>
        <p:spPr>
          <a:xfrm>
            <a:off x="10171291" y="365125"/>
            <a:ext cx="1182511" cy="5811838"/>
          </a:xfrm>
        </p:spPr>
        <p:txBody>
          <a:bodyPr vert="eaVert"/>
          <a:lstStyle/>
          <a:p>
            <a:r>
              <a:rPr lang="zh-CN" altLang="en-US" smtClean="0"/>
              <a:t>单击此处编辑母版标题样式</a:t>
            </a:r>
            <a:endParaRPr lang="en-US" dirty="0"/>
          </a:p>
        </p:txBody>
      </p:sp>
      <p:sp>
        <p:nvSpPr>
          <p:cNvPr id="3" name="KSO_BC1"/>
          <p:cNvSpPr>
            <a:spLocks noGrp="1"/>
          </p:cNvSpPr>
          <p:nvPr>
            <p:ph type="body" orient="vert" idx="1"/>
          </p:nvPr>
        </p:nvSpPr>
        <p:spPr>
          <a:xfrm>
            <a:off x="2113843" y="365125"/>
            <a:ext cx="7933269" cy="5811838"/>
          </a:xfrm>
        </p:spPr>
        <p:txBody>
          <a:bodyPr vert="eaVert"/>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78640E06-0789-44E0-9EF5-756D302B03A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CE8B729B-76CD-4F38-8F28-E05F494E96D8}"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normAutofit/>
          </a:bodyPr>
          <a:lstStyle>
            <a:lvl1pPr>
              <a:defRPr sz="3200"/>
            </a:lvl1pPr>
          </a:lstStyle>
          <a:p>
            <a:r>
              <a:rPr lang="zh-CN" altLang="en-US" smtClean="0"/>
              <a:t>单击此处编辑母版标题样式</a:t>
            </a:r>
            <a:endParaRPr lang="en-US" dirty="0"/>
          </a:p>
        </p:txBody>
      </p:sp>
      <p:sp>
        <p:nvSpPr>
          <p:cNvPr id="3" name="KSO_BC1"/>
          <p:cNvSpPr>
            <a:spLocks noGrp="1"/>
          </p:cNvSpPr>
          <p:nvPr>
            <p:ph idx="1"/>
          </p:nvPr>
        </p:nvSpPr>
        <p:spPr/>
        <p:txBody>
          <a:bodyPr>
            <a:normAutofit/>
          </a:bodyPr>
          <a:lstStyle>
            <a:lvl1pPr>
              <a:defRPr sz="2400">
                <a:solidFill>
                  <a:schemeClr val="accent1">
                    <a:lumMod val="75000"/>
                  </a:schemeClr>
                </a:solidFill>
              </a:defRPr>
            </a:lvl1pPr>
            <a:lvl2pPr>
              <a:defRPr sz="1800"/>
            </a:lvl2pPr>
          </a:lstStyle>
          <a:p>
            <a:pPr lvl="0"/>
            <a:r>
              <a:rPr lang="zh-CN" altLang="en-US" smtClean="0"/>
              <a:t>单击此处编辑母版文本样式</a:t>
            </a:r>
          </a:p>
          <a:p>
            <a:pPr lvl="1"/>
            <a:r>
              <a:rPr lang="zh-CN" altLang="en-US" smtClean="0"/>
              <a:t>第二级</a:t>
            </a:r>
          </a:p>
        </p:txBody>
      </p:sp>
      <p:sp>
        <p:nvSpPr>
          <p:cNvPr id="4" name="KSO_FD"/>
          <p:cNvSpPr>
            <a:spLocks noGrp="1"/>
          </p:cNvSpPr>
          <p:nvPr>
            <p:ph type="dt" sz="half" idx="10"/>
          </p:nvPr>
        </p:nvSpPr>
        <p:spPr/>
        <p:txBody>
          <a:bodyPr/>
          <a:lstStyle>
            <a:lvl1pPr>
              <a:defRPr/>
            </a:lvl1pPr>
          </a:lstStyle>
          <a:p>
            <a:pPr>
              <a:defRPr/>
            </a:pPr>
            <a:fld id="{A39DB91B-1F6D-4D8C-AF40-9488B4F81914}"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dirty="0" smtClean="0"/>
              <a:t>《</a:t>
            </a:r>
            <a:r>
              <a:rPr lang="zh-CN" altLang="en-US" dirty="0" smtClean="0"/>
              <a:t>炉外精炼操作与控制》</a:t>
            </a:r>
            <a:endParaRPr lang="en-US" altLang="zh-CN" dirty="0"/>
          </a:p>
        </p:txBody>
      </p:sp>
      <p:sp>
        <p:nvSpPr>
          <p:cNvPr id="6" name="KSO_FN"/>
          <p:cNvSpPr>
            <a:spLocks noGrp="1"/>
          </p:cNvSpPr>
          <p:nvPr>
            <p:ph type="sldNum" sz="quarter" idx="12"/>
          </p:nvPr>
        </p:nvSpPr>
        <p:spPr/>
        <p:txBody>
          <a:bodyPr/>
          <a:lstStyle>
            <a:lvl1pPr>
              <a:defRPr/>
            </a:lvl1pPr>
          </a:lstStyle>
          <a:p>
            <a:pPr>
              <a:defRPr/>
            </a:pPr>
            <a:fld id="{CE889ECD-3179-4DAE-BD9C-DB7A184A0E1A}"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KSO_ST1"/>
          <p:cNvSpPr>
            <a:spLocks noGrp="1"/>
          </p:cNvSpPr>
          <p:nvPr>
            <p:ph type="title"/>
          </p:nvPr>
        </p:nvSpPr>
        <p:spPr>
          <a:xfrm>
            <a:off x="2098676" y="2108202"/>
            <a:ext cx="7994651" cy="1235075"/>
          </a:xfrm>
        </p:spPr>
        <p:txBody>
          <a:bodyPr>
            <a:normAutofit/>
          </a:bodyPr>
          <a:lstStyle>
            <a:lvl1pPr algn="ctr">
              <a:defRPr sz="2700">
                <a:solidFill>
                  <a:schemeClr val="tx2"/>
                </a:solidFill>
                <a:effectLst/>
              </a:defRPr>
            </a:lvl1pPr>
          </a:lstStyle>
          <a:p>
            <a:r>
              <a:rPr lang="zh-CN" altLang="en-US" dirty="0" smtClean="0"/>
              <a:t>单击此处编辑母版标题样式</a:t>
            </a:r>
            <a:endParaRPr lang="en-US" dirty="0"/>
          </a:p>
        </p:txBody>
      </p:sp>
      <p:sp>
        <p:nvSpPr>
          <p:cNvPr id="3" name="KSO_ST2"/>
          <p:cNvSpPr>
            <a:spLocks noGrp="1"/>
          </p:cNvSpPr>
          <p:nvPr>
            <p:ph type="body" idx="1"/>
          </p:nvPr>
        </p:nvSpPr>
        <p:spPr>
          <a:xfrm>
            <a:off x="4050894" y="3400425"/>
            <a:ext cx="4090217" cy="357478"/>
          </a:xfrm>
          <a:prstGeom prst="roundRect">
            <a:avLst>
              <a:gd name="adj" fmla="val 50000"/>
            </a:avLst>
          </a:prstGeom>
          <a:solidFill>
            <a:schemeClr val="tx2">
              <a:lumMod val="40000"/>
              <a:lumOff val="60000"/>
            </a:schemeClr>
          </a:solidFill>
        </p:spPr>
        <p:txBody>
          <a:bodyPr anchor="ctr">
            <a:normAutofit/>
          </a:bodyPr>
          <a:lstStyle>
            <a:lvl1pPr marL="0" indent="0" algn="ctr">
              <a:buNone/>
              <a:defRPr sz="120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smtClean="0"/>
              <a:t>单击此处编辑母版文本样式</a:t>
            </a:r>
          </a:p>
        </p:txBody>
      </p:sp>
      <p:sp>
        <p:nvSpPr>
          <p:cNvPr id="4" name="KSO_FD"/>
          <p:cNvSpPr>
            <a:spLocks noGrp="1"/>
          </p:cNvSpPr>
          <p:nvPr>
            <p:ph type="dt" sz="half" idx="10"/>
          </p:nvPr>
        </p:nvSpPr>
        <p:spPr/>
        <p:txBody>
          <a:bodyPr/>
          <a:lstStyle>
            <a:lvl1pPr>
              <a:defRPr/>
            </a:lvl1pPr>
          </a:lstStyle>
          <a:p>
            <a:pPr>
              <a:defRPr/>
            </a:pPr>
            <a:fld id="{7BA44B04-1CC7-4910-8A82-CC5EE468633D}" type="datetime1">
              <a:rPr lang="zh-CN" altLang="en-US"/>
              <a:pPr>
                <a:defRPr/>
              </a:pPr>
              <a:t>2018/4/8</a:t>
            </a:fld>
            <a:endParaRPr lang="zh-CN" altLang="en-US"/>
          </a:p>
        </p:txBody>
      </p:sp>
      <p:sp>
        <p:nvSpPr>
          <p:cNvPr id="5"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12"/>
          </p:nvPr>
        </p:nvSpPr>
        <p:spPr/>
        <p:txBody>
          <a:bodyPr/>
          <a:lstStyle>
            <a:lvl1pPr>
              <a:defRPr/>
            </a:lvl1pPr>
          </a:lstStyle>
          <a:p>
            <a:pPr>
              <a:defRPr/>
            </a:pPr>
            <a:fld id="{3A491447-070C-4196-9846-9B93A413DF75}"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BC1"/>
          <p:cNvSpPr>
            <a:spLocks noGrp="1"/>
          </p:cNvSpPr>
          <p:nvPr>
            <p:ph sz="half" idx="1"/>
          </p:nvPr>
        </p:nvSpPr>
        <p:spPr>
          <a:xfrm>
            <a:off x="1399823" y="1244603"/>
            <a:ext cx="5080000" cy="4932363"/>
          </a:xfrm>
        </p:spPr>
        <p:txBody>
          <a:bodyPr/>
          <a:lstStyle/>
          <a:p>
            <a:pPr lvl="0"/>
            <a:r>
              <a:rPr lang="zh-CN" altLang="en-US" smtClean="0"/>
              <a:t>单击此处编辑母版文本样式</a:t>
            </a:r>
          </a:p>
          <a:p>
            <a:pPr lvl="1"/>
            <a:r>
              <a:rPr lang="zh-CN" altLang="en-US" smtClean="0"/>
              <a:t>第二级</a:t>
            </a:r>
          </a:p>
        </p:txBody>
      </p:sp>
      <p:sp>
        <p:nvSpPr>
          <p:cNvPr id="4" name="KSO_BC2"/>
          <p:cNvSpPr>
            <a:spLocks noGrp="1"/>
          </p:cNvSpPr>
          <p:nvPr>
            <p:ph sz="half" idx="2"/>
          </p:nvPr>
        </p:nvSpPr>
        <p:spPr>
          <a:xfrm>
            <a:off x="6519334" y="1244603"/>
            <a:ext cx="5094116" cy="4932363"/>
          </a:xfrm>
        </p:spPr>
        <p:txBody>
          <a:bodyPr/>
          <a:lstStyle/>
          <a:p>
            <a:pPr lvl="0"/>
            <a:r>
              <a:rPr lang="zh-CN" altLang="en-US" smtClean="0"/>
              <a:t>单击此处编辑母版文本样式</a:t>
            </a:r>
          </a:p>
          <a:p>
            <a:pPr lvl="1"/>
            <a:r>
              <a:rPr lang="zh-CN" altLang="en-US" smtClean="0"/>
              <a:t>第二级</a:t>
            </a:r>
          </a:p>
        </p:txBody>
      </p:sp>
      <p:sp>
        <p:nvSpPr>
          <p:cNvPr id="5" name="KSO_FD"/>
          <p:cNvSpPr>
            <a:spLocks noGrp="1"/>
          </p:cNvSpPr>
          <p:nvPr>
            <p:ph type="dt" sz="half" idx="10"/>
          </p:nvPr>
        </p:nvSpPr>
        <p:spPr/>
        <p:txBody>
          <a:bodyPr/>
          <a:lstStyle>
            <a:lvl1pPr>
              <a:defRPr/>
            </a:lvl1pPr>
          </a:lstStyle>
          <a:p>
            <a:pPr>
              <a:defRPr/>
            </a:pPr>
            <a:fld id="{D9A12157-9F99-4466-983C-82E373DDA4A7}"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D7ACB86-C4C3-48C7-8D27-2B42ACFD910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KSO_BT1"/>
          <p:cNvSpPr>
            <a:spLocks noGrp="1"/>
          </p:cNvSpPr>
          <p:nvPr>
            <p:ph type="title"/>
          </p:nvPr>
        </p:nvSpPr>
        <p:spPr>
          <a:xfrm>
            <a:off x="2302932" y="118532"/>
            <a:ext cx="9312101" cy="717022"/>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1099436" y="1376362"/>
            <a:ext cx="5157787"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KSO_BC1"/>
          <p:cNvSpPr>
            <a:spLocks noGrp="1"/>
          </p:cNvSpPr>
          <p:nvPr>
            <p:ph sz="half" idx="2"/>
          </p:nvPr>
        </p:nvSpPr>
        <p:spPr>
          <a:xfrm>
            <a:off x="1099436" y="2200274"/>
            <a:ext cx="5157787" cy="3684588"/>
          </a:xfrm>
        </p:spPr>
        <p:txBody>
          <a:bodyPr/>
          <a:lstStyle/>
          <a:p>
            <a:pPr lvl="0"/>
            <a:r>
              <a:rPr lang="zh-CN" altLang="en-US" smtClean="0"/>
              <a:t>单击此处编辑母版文本样式</a:t>
            </a:r>
          </a:p>
          <a:p>
            <a:pPr lvl="1"/>
            <a:r>
              <a:rPr lang="zh-CN" altLang="en-US" smtClean="0"/>
              <a:t>第二级</a:t>
            </a:r>
          </a:p>
        </p:txBody>
      </p:sp>
      <p:sp>
        <p:nvSpPr>
          <p:cNvPr id="5" name="Text Placeholder 4"/>
          <p:cNvSpPr>
            <a:spLocks noGrp="1"/>
          </p:cNvSpPr>
          <p:nvPr>
            <p:ph type="body" sz="quarter" idx="3"/>
          </p:nvPr>
        </p:nvSpPr>
        <p:spPr>
          <a:xfrm>
            <a:off x="6431847" y="1376362"/>
            <a:ext cx="5183188" cy="823912"/>
          </a:xfrm>
        </p:spPr>
        <p:txBody>
          <a:bodyPr anchor="b">
            <a:normAutofit/>
          </a:bodyPr>
          <a:lstStyle>
            <a:lvl1pPr marL="0" indent="0">
              <a:buNone/>
              <a:defRPr sz="13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KSO_BC2"/>
          <p:cNvSpPr>
            <a:spLocks noGrp="1"/>
          </p:cNvSpPr>
          <p:nvPr>
            <p:ph sz="quarter" idx="4"/>
          </p:nvPr>
        </p:nvSpPr>
        <p:spPr>
          <a:xfrm>
            <a:off x="6431847" y="2200274"/>
            <a:ext cx="5183188" cy="3684588"/>
          </a:xfrm>
        </p:spPr>
        <p:txBody>
          <a:bodyPr/>
          <a:lstStyle/>
          <a:p>
            <a:pPr lvl="0"/>
            <a:r>
              <a:rPr lang="zh-CN" altLang="en-US" smtClean="0"/>
              <a:t>单击此处编辑母版文本样式</a:t>
            </a:r>
          </a:p>
          <a:p>
            <a:pPr lvl="1"/>
            <a:r>
              <a:rPr lang="zh-CN" altLang="en-US" smtClean="0"/>
              <a:t>第二级</a:t>
            </a:r>
          </a:p>
        </p:txBody>
      </p:sp>
      <p:sp>
        <p:nvSpPr>
          <p:cNvPr id="7" name="KSO_FD"/>
          <p:cNvSpPr>
            <a:spLocks noGrp="1"/>
          </p:cNvSpPr>
          <p:nvPr>
            <p:ph type="dt" sz="half" idx="10"/>
          </p:nvPr>
        </p:nvSpPr>
        <p:spPr/>
        <p:txBody>
          <a:bodyPr/>
          <a:lstStyle>
            <a:lvl1pPr>
              <a:defRPr/>
            </a:lvl1pPr>
          </a:lstStyle>
          <a:p>
            <a:pPr>
              <a:defRPr/>
            </a:pPr>
            <a:fld id="{92402EA9-C45F-45C6-9B5F-AC55A9C06720}" type="datetime1">
              <a:rPr lang="zh-CN" altLang="en-US"/>
              <a:pPr>
                <a:defRPr/>
              </a:pPr>
              <a:t>2018/4/8</a:t>
            </a:fld>
            <a:endParaRPr lang="zh-CN" altLang="en-US"/>
          </a:p>
        </p:txBody>
      </p:sp>
      <p:sp>
        <p:nvSpPr>
          <p:cNvPr id="8"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9" name="KSO_FN"/>
          <p:cNvSpPr>
            <a:spLocks noGrp="1"/>
          </p:cNvSpPr>
          <p:nvPr>
            <p:ph type="sldNum" sz="quarter" idx="12"/>
          </p:nvPr>
        </p:nvSpPr>
        <p:spPr/>
        <p:txBody>
          <a:bodyPr/>
          <a:lstStyle>
            <a:lvl1pPr>
              <a:defRPr/>
            </a:lvl1pPr>
          </a:lstStyle>
          <a:p>
            <a:pPr>
              <a:defRPr/>
            </a:pPr>
            <a:fld id="{78DAE4CD-C720-4E2E-B9A1-97CB9728ACD1}"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smtClean="0"/>
              <a:t>单击此处编辑母版标题样式</a:t>
            </a:r>
            <a:endParaRPr lang="en-US" dirty="0"/>
          </a:p>
        </p:txBody>
      </p:sp>
      <p:sp>
        <p:nvSpPr>
          <p:cNvPr id="3" name="KSO_FD"/>
          <p:cNvSpPr>
            <a:spLocks noGrp="1"/>
          </p:cNvSpPr>
          <p:nvPr>
            <p:ph type="dt" sz="half" idx="10"/>
          </p:nvPr>
        </p:nvSpPr>
        <p:spPr/>
        <p:txBody>
          <a:bodyPr/>
          <a:lstStyle>
            <a:lvl1pPr>
              <a:defRPr/>
            </a:lvl1pPr>
          </a:lstStyle>
          <a:p>
            <a:pPr>
              <a:defRPr/>
            </a:pPr>
            <a:fld id="{4F3BBF67-C10E-444D-A56F-D617DEFA3769}" type="datetime1">
              <a:rPr lang="zh-CN" altLang="en-US"/>
              <a:pPr>
                <a:defRPr/>
              </a:pPr>
              <a:t>2018/4/8</a:t>
            </a:fld>
            <a:endParaRPr lang="zh-CN" altLang="en-US"/>
          </a:p>
        </p:txBody>
      </p:sp>
      <p:sp>
        <p:nvSpPr>
          <p:cNvPr id="4"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5" name="KSO_FN"/>
          <p:cNvSpPr>
            <a:spLocks noGrp="1"/>
          </p:cNvSpPr>
          <p:nvPr>
            <p:ph type="sldNum" sz="quarter" idx="12"/>
          </p:nvPr>
        </p:nvSpPr>
        <p:spPr/>
        <p:txBody>
          <a:bodyPr/>
          <a:lstStyle>
            <a:lvl1pPr>
              <a:defRPr/>
            </a:lvl1pPr>
          </a:lstStyle>
          <a:p>
            <a:pPr>
              <a:defRPr/>
            </a:pPr>
            <a:fld id="{B7ACD34C-A0F5-4075-B0B7-28ABCEC12979}"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pic>
        <p:nvPicPr>
          <p:cNvPr id="2" name="Picture 8"/>
          <p:cNvPicPr>
            <a:picLocks noChangeAspect="1" noChangeArrowheads="1"/>
          </p:cNvPicPr>
          <p:nvPr userDrawn="1"/>
        </p:nvPicPr>
        <p:blipFill>
          <a:blip r:embed="rId2"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
        <p:nvSpPr>
          <p:cNvPr id="3" name="KSO_FD"/>
          <p:cNvSpPr>
            <a:spLocks noGrp="1"/>
          </p:cNvSpPr>
          <p:nvPr>
            <p:ph type="dt" sz="half" idx="10"/>
          </p:nvPr>
        </p:nvSpPr>
        <p:spPr/>
        <p:txBody>
          <a:bodyPr/>
          <a:lstStyle>
            <a:lvl1pPr>
              <a:defRPr/>
            </a:lvl1pPr>
          </a:lstStyle>
          <a:p>
            <a:pPr>
              <a:defRPr/>
            </a:pPr>
            <a:fld id="{71ABACAB-235C-4AAA-ACBE-C519BA3221E2}" type="datetime1">
              <a:rPr lang="zh-CN" altLang="en-US"/>
              <a:pPr>
                <a:defRPr/>
              </a:pPr>
              <a:t>2018/4/8</a:t>
            </a:fld>
            <a:endParaRPr lang="zh-CN" altLang="en-US"/>
          </a:p>
        </p:txBody>
      </p:sp>
      <p:sp>
        <p:nvSpPr>
          <p:cNvPr id="4" name="KSO_FT"/>
          <p:cNvSpPr>
            <a:spLocks noGrp="1"/>
          </p:cNvSpPr>
          <p:nvPr>
            <p:ph type="ftr" sz="quarter" idx="11"/>
          </p:nvPr>
        </p:nvSpPr>
        <p:spPr>
          <a:xfrm>
            <a:off x="4038600" y="6330950"/>
            <a:ext cx="4114800" cy="365125"/>
          </a:xfrm>
        </p:spPr>
        <p:txBody>
          <a:bodyPr/>
          <a:lstStyle>
            <a:lvl1pPr>
              <a:defRPr sz="1600"/>
            </a:lvl1pPr>
          </a:lstStyle>
          <a:p>
            <a:pPr>
              <a:defRPr/>
            </a:pPr>
            <a:endParaRPr lang="en-US" altLang="zh-CN"/>
          </a:p>
        </p:txBody>
      </p:sp>
      <p:sp>
        <p:nvSpPr>
          <p:cNvPr id="5" name="KSO_FN"/>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z="1400" b="1">
                <a:solidFill>
                  <a:srgbClr val="000000"/>
                </a:solidFill>
                <a:latin typeface="Times New Roman" pitchFamily="18" charset="0"/>
              </a:defRPr>
            </a:lvl1pPr>
          </a:lstStyle>
          <a:p>
            <a:pPr>
              <a:defRPr/>
            </a:pPr>
            <a:fld id="{C0E3BD8B-ED1E-4F46-A78E-2907DC4B358E}" type="slidenum">
              <a:rPr lang="zh-CN" altLang="en-US"/>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KSO_BT1"/>
          <p:cNvSpPr>
            <a:spLocks noGrp="1"/>
          </p:cNvSpPr>
          <p:nvPr>
            <p:ph type="title"/>
          </p:nvPr>
        </p:nvSpPr>
        <p:spPr>
          <a:xfrm>
            <a:off x="1144591" y="533402"/>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p:cNvSpPr>
          <p:nvPr>
            <p:ph idx="1"/>
          </p:nvPr>
        </p:nvSpPr>
        <p:spPr>
          <a:xfrm>
            <a:off x="5487989" y="1063631"/>
            <a:ext cx="6172200" cy="4873625"/>
          </a:xfrm>
        </p:spPr>
        <p:txBody>
          <a:bodyPr>
            <a:normAutofit/>
          </a:bodyPr>
          <a:lstStyle>
            <a:lvl1pPr>
              <a:defRPr sz="1500"/>
            </a:lvl1pPr>
            <a:lvl2pPr>
              <a:defRPr sz="1350"/>
            </a:lvl2pPr>
            <a:lvl3pPr>
              <a:defRPr sz="1200"/>
            </a:lvl3pPr>
            <a:lvl4pPr>
              <a:defRPr sz="1050"/>
            </a:lvl4pPr>
            <a:lvl5pPr>
              <a:defRPr sz="105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p:txBody>
      </p:sp>
      <p:sp>
        <p:nvSpPr>
          <p:cNvPr id="4" name="KSO_BC2"/>
          <p:cNvSpPr>
            <a:spLocks noGrp="1"/>
          </p:cNvSpPr>
          <p:nvPr>
            <p:ph type="body" sz="half" idx="2"/>
          </p:nvPr>
        </p:nvSpPr>
        <p:spPr>
          <a:xfrm>
            <a:off x="1144591" y="2133602"/>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0E63B368-F608-40D6-9B7A-698DC78B5A9E}"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DADFB6DA-1D9F-49E7-9606-F42048F2E757}"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KSO_BT1"/>
          <p:cNvSpPr>
            <a:spLocks noGrp="1"/>
          </p:cNvSpPr>
          <p:nvPr>
            <p:ph type="title"/>
          </p:nvPr>
        </p:nvSpPr>
        <p:spPr>
          <a:xfrm>
            <a:off x="1246192" y="457200"/>
            <a:ext cx="3932237" cy="1600200"/>
          </a:xfrm>
        </p:spPr>
        <p:txBody>
          <a:bodyPr/>
          <a:lstStyle>
            <a:lvl1pPr>
              <a:defRPr sz="2400"/>
            </a:lvl1pPr>
          </a:lstStyle>
          <a:p>
            <a:r>
              <a:rPr lang="zh-CN" altLang="en-US" smtClean="0"/>
              <a:t>单击此处编辑母版标题样式</a:t>
            </a:r>
            <a:endParaRPr lang="en-US" dirty="0"/>
          </a:p>
        </p:txBody>
      </p:sp>
      <p:sp>
        <p:nvSpPr>
          <p:cNvPr id="3" name="KSO_BC1"/>
          <p:cNvSpPr>
            <a:spLocks noGrp="1" noChangeAspect="1"/>
          </p:cNvSpPr>
          <p:nvPr>
            <p:ph type="pic" idx="1"/>
          </p:nvPr>
        </p:nvSpPr>
        <p:spPr>
          <a:xfrm>
            <a:off x="5442833" y="987429"/>
            <a:ext cx="617220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zh-CN" altLang="en-US" noProof="0" smtClean="0"/>
              <a:t>单击图标添加图片</a:t>
            </a:r>
            <a:endParaRPr lang="en-US" altLang="en-US" noProof="0" dirty="0"/>
          </a:p>
        </p:txBody>
      </p:sp>
      <p:sp>
        <p:nvSpPr>
          <p:cNvPr id="4" name="KSO_BC2"/>
          <p:cNvSpPr>
            <a:spLocks noGrp="1"/>
          </p:cNvSpPr>
          <p:nvPr>
            <p:ph type="body" sz="half" idx="2"/>
          </p:nvPr>
        </p:nvSpPr>
        <p:spPr>
          <a:xfrm>
            <a:off x="1246192"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KSO_FD"/>
          <p:cNvSpPr>
            <a:spLocks noGrp="1"/>
          </p:cNvSpPr>
          <p:nvPr>
            <p:ph type="dt" sz="half" idx="10"/>
          </p:nvPr>
        </p:nvSpPr>
        <p:spPr/>
        <p:txBody>
          <a:bodyPr/>
          <a:lstStyle>
            <a:lvl1pPr>
              <a:defRPr/>
            </a:lvl1pPr>
          </a:lstStyle>
          <a:p>
            <a:pPr>
              <a:defRPr/>
            </a:pPr>
            <a:fld id="{F8A580D8-DD5E-4D9F-8049-92AFEA690753}" type="datetime1">
              <a:rPr lang="zh-CN" altLang="en-US"/>
              <a:pPr>
                <a:defRPr/>
              </a:pPr>
              <a:t>2018/4/8</a:t>
            </a:fld>
            <a:endParaRPr lang="zh-CN" altLang="en-US"/>
          </a:p>
        </p:txBody>
      </p:sp>
      <p:sp>
        <p:nvSpPr>
          <p:cNvPr id="6" name="KSO_FT"/>
          <p:cNvSpPr>
            <a:spLocks noGrp="1"/>
          </p:cNvSpPr>
          <p:nvPr>
            <p:ph type="ftr" sz="quarter" idx="11"/>
          </p:nvPr>
        </p:nvSpPr>
        <p:spPr/>
        <p:txBody>
          <a:bodyPr/>
          <a:lstStyle>
            <a:lvl1pPr>
              <a:defRPr/>
            </a:lvl1pPr>
          </a:lstStyle>
          <a:p>
            <a:pPr>
              <a:defRPr/>
            </a:pPr>
            <a:r>
              <a:rPr lang="en-US" altLang="zh-CN"/>
              <a:t>《</a:t>
            </a:r>
            <a:r>
              <a:rPr lang="zh-CN" altLang="en-US"/>
              <a:t>烧结球团生产操作与控制》</a:t>
            </a:r>
            <a:endParaRPr lang="en-US" altLang="zh-CN"/>
          </a:p>
        </p:txBody>
      </p:sp>
      <p:sp>
        <p:nvSpPr>
          <p:cNvPr id="7" name="KSO_FN"/>
          <p:cNvSpPr>
            <a:spLocks noGrp="1"/>
          </p:cNvSpPr>
          <p:nvPr>
            <p:ph type="sldNum" sz="quarter" idx="12"/>
          </p:nvPr>
        </p:nvSpPr>
        <p:spPr/>
        <p:txBody>
          <a:bodyPr/>
          <a:lstStyle>
            <a:lvl1pPr>
              <a:defRPr/>
            </a:lvl1pPr>
          </a:lstStyle>
          <a:p>
            <a:pPr>
              <a:defRPr/>
            </a:pPr>
            <a:fld id="{07157D62-8AA2-478D-AD97-8E1DE53512C4}"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图片 8"/>
          <p:cNvPicPr>
            <a:picLocks noChangeAspect="1"/>
          </p:cNvPicPr>
          <p:nvPr/>
        </p:nvPicPr>
        <p:blipFill>
          <a:blip r:embed="rId13" cstate="print"/>
          <a:srcRect/>
          <a:stretch>
            <a:fillRect/>
          </a:stretch>
        </p:blipFill>
        <p:spPr bwMode="auto">
          <a:xfrm>
            <a:off x="0" y="0"/>
            <a:ext cx="12190413" cy="6858000"/>
          </a:xfrm>
          <a:prstGeom prst="rect">
            <a:avLst/>
          </a:prstGeom>
          <a:noFill/>
          <a:ln w="9525">
            <a:noFill/>
            <a:miter lim="800000"/>
            <a:headEnd/>
            <a:tailEnd/>
          </a:ln>
        </p:spPr>
      </p:pic>
      <p:sp>
        <p:nvSpPr>
          <p:cNvPr id="4" name="KSO_FD"/>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ea typeface="+mn-ea"/>
              </a:defRPr>
            </a:lvl1pPr>
          </a:lstStyle>
          <a:p>
            <a:pPr>
              <a:defRPr/>
            </a:pPr>
            <a:fld id="{4E698B5F-8DA3-43BB-8F70-9832B2FF099A}" type="datetime1">
              <a:rPr lang="zh-CN" altLang="en-US"/>
              <a:pPr>
                <a:defRPr/>
              </a:pPr>
              <a:t>2018/4/8</a:t>
            </a:fld>
            <a:endParaRPr lang="zh-CN" altLang="en-US"/>
          </a:p>
        </p:txBody>
      </p:sp>
      <p:sp>
        <p:nvSpPr>
          <p:cNvPr id="5" name="KSO_FT"/>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a:defRPr sz="1400" b="1">
                <a:solidFill>
                  <a:srgbClr val="000000"/>
                </a:solidFill>
                <a:latin typeface="Calibri" pitchFamily="34" charset="0"/>
                <a:ea typeface="幼圆" pitchFamily="49" charset="-122"/>
              </a:defRPr>
            </a:lvl1pPr>
          </a:lstStyle>
          <a:p>
            <a:pPr>
              <a:defRPr/>
            </a:pPr>
            <a:r>
              <a:rPr lang="en-US" altLang="zh-CN"/>
              <a:t>《</a:t>
            </a:r>
            <a:r>
              <a:rPr lang="zh-CN" altLang="en-US"/>
              <a:t>烧结球团生产操作与控制》</a:t>
            </a:r>
            <a:endParaRPr lang="en-US" altLang="zh-CN"/>
          </a:p>
        </p:txBody>
      </p:sp>
      <p:sp>
        <p:nvSpPr>
          <p:cNvPr id="6" name="KSO_FN"/>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ea typeface="+mn-ea"/>
              </a:defRPr>
            </a:lvl1pPr>
          </a:lstStyle>
          <a:p>
            <a:pPr>
              <a:defRPr/>
            </a:pPr>
            <a:fld id="{030706E2-B264-4DF4-B55E-E6B0EB9E8198}" type="slidenum">
              <a:rPr lang="zh-CN" altLang="en-US"/>
              <a:pPr>
                <a:defRPr/>
              </a:pPr>
              <a:t>‹#›</a:t>
            </a:fld>
            <a:endParaRPr lang="zh-CN" altLang="en-US"/>
          </a:p>
        </p:txBody>
      </p:sp>
      <p:sp>
        <p:nvSpPr>
          <p:cNvPr id="1030" name="KSO_BT1"/>
          <p:cNvSpPr>
            <a:spLocks noGrp="1"/>
          </p:cNvSpPr>
          <p:nvPr>
            <p:ph type="title"/>
          </p:nvPr>
        </p:nvSpPr>
        <p:spPr bwMode="auto">
          <a:xfrm>
            <a:off x="971550" y="76200"/>
            <a:ext cx="10277475" cy="7969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zh-CN" altLang="en-US" smtClean="0"/>
              <a:t>单击此处编辑母版标题样式</a:t>
            </a:r>
            <a:endParaRPr lang="en-US" smtClean="0"/>
          </a:p>
        </p:txBody>
      </p:sp>
      <p:sp>
        <p:nvSpPr>
          <p:cNvPr id="1031" name="KSO_BC1"/>
          <p:cNvSpPr>
            <a:spLocks noGrp="1"/>
          </p:cNvSpPr>
          <p:nvPr>
            <p:ph type="body" idx="1"/>
          </p:nvPr>
        </p:nvSpPr>
        <p:spPr bwMode="auto">
          <a:xfrm>
            <a:off x="971550" y="1047750"/>
            <a:ext cx="10277475" cy="48625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9" r:id="rId4"/>
    <p:sldLayoutId id="2147483668" r:id="rId5"/>
    <p:sldLayoutId id="2147483667" r:id="rId6"/>
    <p:sldLayoutId id="2147483673" r:id="rId7"/>
    <p:sldLayoutId id="2147483666" r:id="rId8"/>
    <p:sldLayoutId id="2147483665" r:id="rId9"/>
    <p:sldLayoutId id="2147483664" r:id="rId10"/>
    <p:sldLayoutId id="2147483663" r:id="rId11"/>
  </p:sldLayoutIdLst>
  <p:hf hdr="0" dt="0"/>
  <p:txStyles>
    <p:titleStyle>
      <a:lvl1pPr algn="l" defTabSz="685800" rtl="0" eaLnBrk="0" fontAlgn="base" hangingPunct="0">
        <a:lnSpc>
          <a:spcPct val="90000"/>
        </a:lnSpc>
        <a:spcBef>
          <a:spcPct val="0"/>
        </a:spcBef>
        <a:spcAft>
          <a:spcPct val="0"/>
        </a:spcAft>
        <a:defRPr sz="3200" b="1" kern="1200">
          <a:solidFill>
            <a:srgbClr val="6C930E"/>
          </a:solidFill>
          <a:latin typeface="+mj-ea"/>
          <a:ea typeface="+mj-ea"/>
          <a:cs typeface="+mj-cs"/>
        </a:defRPr>
      </a:lvl1pPr>
      <a:lvl2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2pPr>
      <a:lvl3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3pPr>
      <a:lvl4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4pPr>
      <a:lvl5pPr algn="l" defTabSz="685800" rtl="0" eaLnBrk="0" fontAlgn="base" hangingPunct="0">
        <a:lnSpc>
          <a:spcPct val="90000"/>
        </a:lnSpc>
        <a:spcBef>
          <a:spcPct val="0"/>
        </a:spcBef>
        <a:spcAft>
          <a:spcPct val="0"/>
        </a:spcAft>
        <a:defRPr sz="3200" b="1">
          <a:solidFill>
            <a:srgbClr val="6C930E"/>
          </a:solidFill>
          <a:latin typeface="微软雅黑" pitchFamily="34" charset="-122"/>
          <a:ea typeface="微软雅黑" pitchFamily="34" charset="-122"/>
        </a:defRPr>
      </a:lvl5pPr>
      <a:lvl6pPr marL="4572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6pPr>
      <a:lvl7pPr marL="9144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7pPr>
      <a:lvl8pPr marL="13716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8pPr>
      <a:lvl9pPr marL="1828800" algn="l" defTabSz="685800" rtl="0" fontAlgn="base">
        <a:lnSpc>
          <a:spcPct val="90000"/>
        </a:lnSpc>
        <a:spcBef>
          <a:spcPct val="0"/>
        </a:spcBef>
        <a:spcAft>
          <a:spcPct val="0"/>
        </a:spcAft>
        <a:defRPr sz="3200" b="1">
          <a:solidFill>
            <a:srgbClr val="6C930E"/>
          </a:solidFill>
          <a:latin typeface="微软雅黑" pitchFamily="34" charset="-122"/>
          <a:ea typeface="微软雅黑" pitchFamily="34" charset="-122"/>
        </a:defRPr>
      </a:lvl9pPr>
    </p:titleStyle>
    <p:bodyStyle>
      <a:lvl1pPr marL="361950" indent="-361950" algn="just" defTabSz="685800" rtl="0" eaLnBrk="0" fontAlgn="base" hangingPunct="0">
        <a:lnSpc>
          <a:spcPct val="110000"/>
        </a:lnSpc>
        <a:spcBef>
          <a:spcPts val="450"/>
        </a:spcBef>
        <a:spcAft>
          <a:spcPct val="0"/>
        </a:spcAft>
        <a:buClr>
          <a:schemeClr val="accent1"/>
        </a:buClr>
        <a:buSzPct val="80000"/>
        <a:buFont typeface="Wingdings" pitchFamily="2" charset="2"/>
        <a:buChar char=""/>
        <a:defRPr lang="zh-CN" altLang="en-US" sz="2400" kern="1200" dirty="0">
          <a:solidFill>
            <a:srgbClr val="6C930E"/>
          </a:solidFill>
          <a:latin typeface="+mn-ea"/>
          <a:ea typeface="+mn-ea"/>
          <a:cs typeface="+mn-cs"/>
        </a:defRPr>
      </a:lvl1pPr>
      <a:lvl2pPr marL="361950" indent="-361950" algn="just" defTabSz="685800" rtl="0" eaLnBrk="0" fontAlgn="base" hangingPunct="0">
        <a:lnSpc>
          <a:spcPct val="120000"/>
        </a:lnSpc>
        <a:spcBef>
          <a:spcPct val="0"/>
        </a:spcBef>
        <a:spcAft>
          <a:spcPts val="450"/>
        </a:spcAft>
        <a:buClr>
          <a:srgbClr val="D7D989"/>
        </a:buClr>
        <a:buFont typeface="幼圆" pitchFamily="49" charset="-122"/>
        <a:buChar char=" "/>
        <a:defRPr kern="1200">
          <a:solidFill>
            <a:schemeClr val="tx1"/>
          </a:solidFill>
          <a:latin typeface="+mn-ea"/>
          <a:ea typeface="+mn-ea"/>
          <a:cs typeface="+mn-cs"/>
        </a:defRPr>
      </a:lvl2pPr>
      <a:lvl3pPr marL="857250" indent="-171450" algn="l" defTabSz="685800" rtl="0" eaLnBrk="0" fontAlgn="base" hangingPunct="0">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KSO_FN"/>
          <p:cNvSpPr>
            <a:spLocks noGrp="1"/>
          </p:cNvSpPr>
          <p:nvPr>
            <p:ph type="sldNum" sz="quarter" idx="12"/>
          </p:nvPr>
        </p:nvSpPr>
        <p:spPr/>
        <p:txBody>
          <a:bodyPr/>
          <a:lstStyle/>
          <a:p>
            <a:pPr>
              <a:defRPr/>
            </a:pPr>
            <a:fld id="{0AA277B9-2081-40AF-9D55-91671C712475}" type="slidenum">
              <a:rPr lang="zh-CN" altLang="en-US"/>
              <a:pPr>
                <a:defRPr/>
              </a:pPr>
              <a:t>1</a:t>
            </a:fld>
            <a:endParaRPr lang="en-US" altLang="zh-CN"/>
          </a:p>
        </p:txBody>
      </p:sp>
      <p:pic>
        <p:nvPicPr>
          <p:cNvPr id="4" name="图片 3"/>
          <p:cNvPicPr>
            <a:picLocks noChangeAspect="1"/>
          </p:cNvPicPr>
          <p:nvPr/>
        </p:nvPicPr>
        <p:blipFill>
          <a:blip r:embed="rId3" cstate="print">
            <a:duotone>
              <a:schemeClr val="accent3">
                <a:shade val="45000"/>
                <a:satMod val="135000"/>
              </a:schemeClr>
              <a:prstClr val="white"/>
            </a:duotone>
            <a:extLst>
              <a:ext uri="{28A0092B-C50C-407E-A947-70E740481C1C}"/>
            </a:extLst>
          </a:blip>
          <a:stretch>
            <a:fillRect/>
          </a:stretch>
        </p:blipFill>
        <p:spPr>
          <a:xfrm>
            <a:off x="3675580" y="1226858"/>
            <a:ext cx="2730782" cy="2243143"/>
          </a:xfrm>
          <a:prstGeom prst="rect">
            <a:avLst/>
          </a:prstGeom>
          <a:noFill/>
          <a:ln>
            <a:noFill/>
          </a:ln>
        </p:spPr>
      </p:pic>
      <p:sp>
        <p:nvSpPr>
          <p:cNvPr id="7" name="文本框 6"/>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sp>
        <p:nvSpPr>
          <p:cNvPr id="15364" name="Text Box 11"/>
          <p:cNvSpPr txBox="1">
            <a:spLocks noChangeArrowheads="1"/>
          </p:cNvSpPr>
          <p:nvPr/>
        </p:nvSpPr>
        <p:spPr bwMode="auto">
          <a:xfrm>
            <a:off x="2692400" y="3463925"/>
            <a:ext cx="6478588" cy="762000"/>
          </a:xfrm>
          <a:prstGeom prst="rect">
            <a:avLst/>
          </a:prstGeom>
          <a:noFill/>
          <a:ln w="9525">
            <a:noFill/>
            <a:miter lim="800000"/>
            <a:headEnd/>
            <a:tailEnd/>
          </a:ln>
        </p:spPr>
        <p:txBody>
          <a:bodyPr>
            <a:spAutoFit/>
          </a:bodyPr>
          <a:lstStyle/>
          <a:p>
            <a:pPr>
              <a:spcBef>
                <a:spcPct val="50000"/>
              </a:spcBef>
            </a:pPr>
            <a:r>
              <a:rPr lang="zh-CN" altLang="en-US" sz="4400" b="1" dirty="0" smtClean="0">
                <a:solidFill>
                  <a:srgbClr val="000000"/>
                </a:solidFill>
              </a:rPr>
              <a:t>     炉外精炼操作</a:t>
            </a:r>
            <a:r>
              <a:rPr lang="zh-CN" altLang="en-US" sz="4400" b="1" dirty="0">
                <a:solidFill>
                  <a:srgbClr val="000000"/>
                </a:solidFill>
              </a:rPr>
              <a:t>与控制</a:t>
            </a:r>
          </a:p>
        </p:txBody>
      </p:sp>
      <p:pic>
        <p:nvPicPr>
          <p:cNvPr id="6" name="图片 5"/>
          <p:cNvPicPr>
            <a:picLocks noChangeAspect="1"/>
          </p:cNvPicPr>
          <p:nvPr/>
        </p:nvPicPr>
        <p:blipFill>
          <a:blip r:embed="rId4" cstate="print"/>
          <a:srcRect/>
          <a:stretch>
            <a:fillRect/>
          </a:stretch>
        </p:blipFill>
        <p:spPr bwMode="auto">
          <a:xfrm>
            <a:off x="0" y="5622925"/>
            <a:ext cx="12192000" cy="1538288"/>
          </a:xfrm>
          <a:prstGeom prst="rect">
            <a:avLst/>
          </a:prstGeom>
          <a:noFill/>
          <a:ln w="9525">
            <a:noFill/>
            <a:miter lim="800000"/>
            <a:headEnd/>
            <a:tailEnd/>
          </a:ln>
        </p:spPr>
      </p:pic>
      <p:pic>
        <p:nvPicPr>
          <p:cNvPr id="15366" name="Picture 8"/>
          <p:cNvPicPr>
            <a:picLocks noChangeAspect="1" noChangeArrowheads="1"/>
          </p:cNvPicPr>
          <p:nvPr/>
        </p:nvPicPr>
        <p:blipFill>
          <a:blip r:embed="rId5"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0" presetClass="path" presetSubtype="0" fill="hold" nodeType="afterEffect">
                                  <p:stCondLst>
                                    <p:cond delay="0"/>
                                  </p:stCondLst>
                                  <p:childTnLst>
                                    <p:animMotion origin="layout" path="M -4.16667E-7 4.44444E-6 C 0.01094 -0.01945 0.00573 -0.01181 0.01523 -0.02431 C 0.01966 -0.0426 0.02331 -0.04075 0.0319 -0.04422 C 0.03385 -0.04144 0.03646 -0.04075 0.03802 -0.03635 C 0.04622 -0.01459 0.03164 -0.03102 0.04414 -0.02014 C 0.05313 -0.02223 0.06211 -0.02825 0.07148 -0.02825 C 0.08008 -0.02825 0.0905 -0.01945 0.09896 -0.01621 C 0.10794 -0.01737 0.11732 -0.01667 0.12643 -0.02014 C 0.12826 -0.02107 0.12904 -0.02778 0.13073 -0.02825 C 0.1349 -0.02894 0.13893 -0.02547 0.1431 -0.02431 C 0.14427 -0.02014 0.1444 -0.01412 0.14622 -0.01227 C 0.14987 -0.00741 0.1582 -0.00417 0.1582 -0.00371 C 0.18815 -0.00695 0.21107 -0.01297 0.24063 -0.01621 C 0.24362 -0.0213 0.24635 -0.02894 0.24961 -0.03218 C 0.25117 -0.03357 0.253 -0.03426 0.25456 -0.03635 C 0.26914 -0.05764 0.25768 -0.04908 0.26966 -0.05602 C 0.27122 -0.0588 0.27227 -0.06389 0.27409 -0.06389 C 0.27604 -0.06389 0.27721 -0.05834 0.27865 -0.05602 C 0.28073 -0.05325 0.28268 -0.0507 0.28477 -0.04838 C 0.28594 -0.04422 0.28633 -0.03866 0.28789 -0.03635 C 0.29063 -0.03195 0.29701 -0.02825 0.29701 -0.02778 C 0.30703 -0.0294 0.31732 -0.02987 0.32747 -0.03218 C 0.33346 -0.03357 0.33659 -0.04676 0.34271 -0.04838 C 0.37813 -0.05787 0.37565 -0.05602 0.4082 -0.05602 L 0.42513 -0.00417 " pathEditMode="relative" rAng="0" ptsTypes="AAAAAAAAAAAAAAAAAAAAAAAAA">
                                      <p:cBhvr>
                                        <p:cTn id="9" dur="2100" fill="hold"/>
                                        <p:tgtEl>
                                          <p:spTgt spid="4"/>
                                        </p:tgtEl>
                                        <p:attrNameLst>
                                          <p:attrName>ppt_x</p:attrName>
                                          <p:attrName>ppt_y</p:attrName>
                                        </p:attrNameLst>
                                      </p:cBhvr>
                                      <p:rCtr x="21250" y="-3194"/>
                                    </p:animMotion>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750"/>
                                        <p:tgtEl>
                                          <p:spTgt spid="7"/>
                                        </p:tgtEl>
                                      </p:cBhvr>
                                    </p:animEffect>
                                  </p:childTnLst>
                                </p:cTn>
                              </p:par>
                              <p:par>
                                <p:cTn id="15" presetID="22" presetClass="entr" presetSubtype="2"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日期占位符 3"/>
          <p:cNvSpPr>
            <a:spLocks noGrp="1"/>
          </p:cNvSpPr>
          <p:nvPr>
            <p:ph type="dt" sz="quarter" idx="10"/>
          </p:nvPr>
        </p:nvSpPr>
        <p:spPr>
          <a:noFill/>
        </p:spPr>
        <p:txBody>
          <a:bodyPr/>
          <a:lstStyle/>
          <a:p>
            <a:fld id="{45F8BCA0-12D5-4AD7-A1C2-026B4F438B8C}" type="datetime1">
              <a:rPr lang="zh-CN" altLang="en-US" smtClean="0"/>
              <a:pPr/>
              <a:t>2018/4/8</a:t>
            </a:fld>
            <a:endParaRPr lang="en-US" altLang="zh-CN" smtClean="0"/>
          </a:p>
        </p:txBody>
      </p:sp>
      <p:sp>
        <p:nvSpPr>
          <p:cNvPr id="40964" name="灯片编号占位符 5"/>
          <p:cNvSpPr>
            <a:spLocks noGrp="1"/>
          </p:cNvSpPr>
          <p:nvPr>
            <p:ph type="sldNum" sz="quarter" idx="12"/>
          </p:nvPr>
        </p:nvSpPr>
        <p:spPr>
          <a:noFill/>
        </p:spPr>
        <p:txBody>
          <a:bodyPr/>
          <a:lstStyle/>
          <a:p>
            <a:fld id="{0282856C-761B-4F8A-B32B-A3ED6254A1A0}" type="slidenum">
              <a:rPr lang="en-US" altLang="zh-CN" smtClean="0"/>
              <a:pPr/>
              <a:t>2</a:t>
            </a:fld>
            <a:endParaRPr lang="en-US" altLang="zh-CN" smtClean="0"/>
          </a:p>
        </p:txBody>
      </p:sp>
      <p:sp>
        <p:nvSpPr>
          <p:cNvPr id="40965" name="Rectangle 2"/>
          <p:cNvSpPr>
            <a:spLocks noGrp="1" noChangeArrowheads="1"/>
          </p:cNvSpPr>
          <p:nvPr>
            <p:ph type="title"/>
          </p:nvPr>
        </p:nvSpPr>
        <p:spPr>
          <a:xfrm>
            <a:off x="1524001" y="500063"/>
            <a:ext cx="9438217" cy="1143000"/>
          </a:xfrm>
        </p:spPr>
        <p:txBody>
          <a:bodyPr/>
          <a:lstStyle/>
          <a:p>
            <a:pPr eaLnBrk="1" hangingPunct="1"/>
            <a:r>
              <a:rPr lang="zh-CN" altLang="en-US" sz="3600" b="1" dirty="0" smtClean="0">
                <a:latin typeface="Times New Roman" pitchFamily="18" charset="0"/>
                <a:ea typeface="华文新魏" pitchFamily="2" charset="-122"/>
              </a:rPr>
              <a:t>钢包吹氩精炼原理</a:t>
            </a:r>
          </a:p>
        </p:txBody>
      </p:sp>
      <p:sp>
        <p:nvSpPr>
          <p:cNvPr id="8" name="Rectangle 2"/>
          <p:cNvSpPr txBox="1">
            <a:spLocks noChangeArrowheads="1"/>
          </p:cNvSpPr>
          <p:nvPr/>
        </p:nvSpPr>
        <p:spPr bwMode="auto">
          <a:xfrm>
            <a:off x="734485" y="1844676"/>
            <a:ext cx="10314516" cy="4513263"/>
          </a:xfrm>
          <a:prstGeom prst="rect">
            <a:avLst/>
          </a:prstGeom>
          <a:noFill/>
          <a:ln w="9525">
            <a:noFill/>
            <a:miter lim="800000"/>
            <a:headEnd/>
            <a:tailEnd/>
          </a:ln>
        </p:spPr>
        <p:txBody>
          <a:bodyPr/>
          <a:lstStyle/>
          <a:p>
            <a:pPr marL="342900" indent="-342900" algn="just">
              <a:lnSpc>
                <a:spcPct val="130000"/>
              </a:lnSpc>
              <a:spcBef>
                <a:spcPct val="20000"/>
              </a:spcBef>
              <a:spcAft>
                <a:spcPts val="1200"/>
              </a:spcAft>
              <a:buClr>
                <a:schemeClr val="folHlink"/>
              </a:buClr>
              <a:buSzPct val="60000"/>
              <a:defRPr/>
            </a:pPr>
            <a:r>
              <a:rPr lang="zh-CN" altLang="en-US" sz="2200" b="1" kern="0" dirty="0">
                <a:latin typeface="Times New Roman" pitchFamily="18" charset="0"/>
                <a:ea typeface="+mn-ea"/>
              </a:rPr>
              <a:t>             </a:t>
            </a:r>
            <a:r>
              <a:rPr lang="zh-CN" altLang="en-US" sz="2400" b="1" kern="0" dirty="0">
                <a:latin typeface="+mn-ea"/>
                <a:ea typeface="+mn-ea"/>
              </a:rPr>
              <a:t>氩气是一种惰性气体，吹入钢液内的氩气既不参与化学反应，也不在其内溶解，纯氩内氢、氮、氧等含量很少，可以认为吹入钢液内的氩气泡对于溶解在钢液内的气体来说就像一个小的真空室，在这个小气泡内其他气体的分压力几乎等于零。</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r>
              <a:rPr lang="en-US" altLang="zh-CN" sz="2400" b="1" kern="0" dirty="0">
                <a:latin typeface="+mn-ea"/>
                <a:ea typeface="+mn-ea"/>
              </a:rPr>
              <a:t>     </a:t>
            </a:r>
            <a:r>
              <a:rPr lang="en-US" altLang="zh-CN" sz="2400" b="1" kern="0" dirty="0" smtClean="0">
                <a:latin typeface="+mn-ea"/>
                <a:ea typeface="+mn-ea"/>
              </a:rPr>
              <a:t>     </a:t>
            </a:r>
            <a:r>
              <a:rPr lang="en-US" altLang="zh-CN" sz="2400" b="1" kern="0" dirty="0" err="1">
                <a:latin typeface="+mn-ea"/>
                <a:ea typeface="+mn-ea"/>
              </a:rPr>
              <a:t>Sieverts</a:t>
            </a:r>
            <a:r>
              <a:rPr lang="zh-CN" altLang="en-US" sz="2400" b="1" kern="0" dirty="0">
                <a:latin typeface="+mn-ea"/>
                <a:ea typeface="+mn-ea"/>
              </a:rPr>
              <a:t>定律，</a:t>
            </a:r>
            <a:endParaRPr lang="en-US" altLang="zh-CN" sz="2400" b="1" kern="0" dirty="0">
              <a:latin typeface="+mn-ea"/>
              <a:ea typeface="+mn-ea"/>
            </a:endParaRPr>
          </a:p>
          <a:p>
            <a:pPr marL="342900" indent="-342900" algn="just">
              <a:lnSpc>
                <a:spcPct val="130000"/>
              </a:lnSpc>
              <a:spcBef>
                <a:spcPts val="1800"/>
              </a:spcBef>
              <a:buClr>
                <a:schemeClr val="folHlink"/>
              </a:buClr>
              <a:buSzPct val="60000"/>
              <a:defRPr/>
            </a:pPr>
            <a:r>
              <a:rPr lang="zh-CN" altLang="en-US" sz="2400" b="1" kern="0" dirty="0">
                <a:latin typeface="+mn-ea"/>
                <a:ea typeface="+mn-ea"/>
              </a:rPr>
              <a:t>      </a:t>
            </a:r>
            <a:r>
              <a:rPr lang="en-US" altLang="zh-CN" sz="2400" b="1" kern="0" dirty="0" smtClean="0">
                <a:latin typeface="+mn-ea"/>
                <a:ea typeface="+mn-ea"/>
              </a:rPr>
              <a:t>    </a:t>
            </a:r>
            <a:r>
              <a:rPr lang="zh-CN" altLang="en-US" sz="2400" b="1" kern="0" dirty="0" smtClean="0">
                <a:latin typeface="+mn-ea"/>
                <a:ea typeface="+mn-ea"/>
              </a:rPr>
              <a:t>在</a:t>
            </a:r>
            <a:r>
              <a:rPr lang="zh-CN" altLang="en-US" sz="2400" b="1" kern="0" dirty="0">
                <a:latin typeface="+mn-ea"/>
                <a:ea typeface="+mn-ea"/>
              </a:rPr>
              <a:t>一定温度下，气体的溶解度与该气体在气相中分压力的平方根成正比。</a:t>
            </a:r>
          </a:p>
          <a:p>
            <a:pPr marL="342900" indent="-342900" algn="just">
              <a:lnSpc>
                <a:spcPct val="130000"/>
              </a:lnSpc>
              <a:spcBef>
                <a:spcPct val="20000"/>
              </a:spcBef>
              <a:buClr>
                <a:schemeClr val="folHlink"/>
              </a:buClr>
              <a:buSzPct val="60000"/>
              <a:defRPr/>
            </a:pPr>
            <a:r>
              <a:rPr lang="en-US" altLang="zh-CN" sz="2400" b="1" kern="0" dirty="0">
                <a:latin typeface="+mn-ea"/>
                <a:ea typeface="+mn-ea"/>
              </a:rPr>
              <a:t>           </a:t>
            </a:r>
            <a:endParaRPr lang="zh-CN" altLang="en-US" sz="2400" b="1" kern="0" dirty="0">
              <a:latin typeface="+mn-ea"/>
              <a:ea typeface="+mn-ea"/>
            </a:endParaRPr>
          </a:p>
        </p:txBody>
      </p:sp>
      <p:pic>
        <p:nvPicPr>
          <p:cNvPr id="40967" name="Picture 5"/>
          <p:cNvPicPr>
            <a:picLocks noChangeAspect="1" noChangeArrowheads="1"/>
          </p:cNvPicPr>
          <p:nvPr/>
        </p:nvPicPr>
        <p:blipFill>
          <a:blip r:embed="rId3" cstate="print"/>
          <a:srcRect/>
          <a:stretch>
            <a:fillRect/>
          </a:stretch>
        </p:blipFill>
        <p:spPr bwMode="auto">
          <a:xfrm>
            <a:off x="3976238" y="4030828"/>
            <a:ext cx="2880784" cy="534988"/>
          </a:xfrm>
          <a:prstGeom prst="rect">
            <a:avLst/>
          </a:prstGeom>
          <a:noFill/>
          <a:ln w="9525">
            <a:noFill/>
            <a:miter lim="800000"/>
            <a:headEnd/>
            <a:tailEnd/>
          </a:ln>
        </p:spPr>
      </p:pic>
      <p:sp>
        <p:nvSpPr>
          <p:cNvPr id="9"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10" name="Picture 8"/>
          <p:cNvPicPr>
            <a:picLocks noChangeAspect="1" noChangeArrowheads="1"/>
          </p:cNvPicPr>
          <p:nvPr/>
        </p:nvPicPr>
        <p:blipFill>
          <a:blip r:embed="rId4"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日期占位符 3"/>
          <p:cNvSpPr>
            <a:spLocks noGrp="1"/>
          </p:cNvSpPr>
          <p:nvPr>
            <p:ph type="dt" sz="quarter" idx="10"/>
          </p:nvPr>
        </p:nvSpPr>
        <p:spPr>
          <a:noFill/>
        </p:spPr>
        <p:txBody>
          <a:bodyPr/>
          <a:lstStyle/>
          <a:p>
            <a:fld id="{BF2F9862-2FD6-47A7-858C-F0C0A201DAD1}" type="datetime1">
              <a:rPr lang="zh-CN" altLang="en-US" smtClean="0"/>
              <a:pPr/>
              <a:t>2018/4/8</a:t>
            </a:fld>
            <a:endParaRPr lang="en-US" altLang="zh-CN" smtClean="0"/>
          </a:p>
        </p:txBody>
      </p:sp>
      <p:sp>
        <p:nvSpPr>
          <p:cNvPr id="41988" name="灯片编号占位符 5"/>
          <p:cNvSpPr>
            <a:spLocks noGrp="1"/>
          </p:cNvSpPr>
          <p:nvPr>
            <p:ph type="sldNum" sz="quarter" idx="12"/>
          </p:nvPr>
        </p:nvSpPr>
        <p:spPr>
          <a:noFill/>
        </p:spPr>
        <p:txBody>
          <a:bodyPr/>
          <a:lstStyle/>
          <a:p>
            <a:fld id="{FA0287D6-A480-45FE-819D-D0F982A00287}" type="slidenum">
              <a:rPr lang="en-US" altLang="zh-CN" smtClean="0"/>
              <a:pPr/>
              <a:t>3</a:t>
            </a:fld>
            <a:endParaRPr lang="en-US" altLang="zh-CN" smtClean="0"/>
          </a:p>
        </p:txBody>
      </p:sp>
      <p:sp>
        <p:nvSpPr>
          <p:cNvPr id="8" name="Rectangle 2"/>
          <p:cNvSpPr txBox="1">
            <a:spLocks noChangeArrowheads="1"/>
          </p:cNvSpPr>
          <p:nvPr/>
        </p:nvSpPr>
        <p:spPr bwMode="auto">
          <a:xfrm>
            <a:off x="734485" y="1773238"/>
            <a:ext cx="10314516" cy="4513262"/>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a:latin typeface="+mn-ea"/>
              </a:rPr>
              <a:t>     </a:t>
            </a:r>
            <a:r>
              <a:rPr lang="zh-CN" altLang="en-US" sz="2400" b="1" kern="0" dirty="0">
                <a:latin typeface="+mn-ea"/>
                <a:ea typeface="+mn-ea"/>
              </a:rPr>
              <a:t> </a:t>
            </a:r>
            <a:r>
              <a:rPr lang="zh-CN" altLang="en-US" sz="2400" b="1" kern="0" dirty="0" smtClean="0">
                <a:latin typeface="+mn-ea"/>
                <a:ea typeface="+mn-ea"/>
              </a:rPr>
              <a:t>    钢</a:t>
            </a:r>
            <a:r>
              <a:rPr lang="zh-CN" altLang="en-US" sz="2400" b="1" kern="0" dirty="0">
                <a:latin typeface="+mn-ea"/>
                <a:ea typeface="+mn-ea"/>
              </a:rPr>
              <a:t>中溶解的气体不断地向氩气泡内扩散</a:t>
            </a:r>
            <a:r>
              <a:rPr lang="en-US" altLang="zh-CN" sz="2400" b="1" kern="0" dirty="0">
                <a:latin typeface="+mn-ea"/>
                <a:ea typeface="+mn-ea"/>
              </a:rPr>
              <a:t>(</a:t>
            </a:r>
            <a:r>
              <a:rPr lang="zh-CN" altLang="en-US" sz="2400" b="1" kern="0" dirty="0">
                <a:latin typeface="+mn-ea"/>
                <a:ea typeface="+mn-ea"/>
              </a:rPr>
              <a:t>高温下氢向钢液中的扩散很快</a:t>
            </a:r>
            <a:r>
              <a:rPr lang="en-US" altLang="zh-CN" sz="2400" b="1" kern="0" dirty="0">
                <a:latin typeface="+mn-ea"/>
                <a:ea typeface="+mn-ea"/>
              </a:rPr>
              <a:t>)</a:t>
            </a:r>
            <a:r>
              <a:rPr lang="zh-CN" altLang="en-US" sz="2400" b="1" kern="0" dirty="0">
                <a:latin typeface="+mn-ea"/>
                <a:ea typeface="+mn-ea"/>
              </a:rPr>
              <a:t>，气泡内的分压力增大，但是气泡在上浮过程中受热膨胀，因而氮气和氢气的分压力仍然保持在较低的水平，继续吸收氢和氮，最后随氩气泡逸出钢液而被去除。此外，氩气泡上浮过程中还吸附夹杂物。</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r>
              <a:rPr lang="en-US" altLang="zh-CN" sz="2400" b="1" kern="0" dirty="0">
                <a:latin typeface="+mn-ea"/>
                <a:ea typeface="+mn-ea"/>
              </a:rPr>
              <a:t>      </a:t>
            </a:r>
            <a:r>
              <a:rPr lang="en-US" altLang="zh-CN" sz="2400" b="1" kern="0" dirty="0" smtClean="0">
                <a:latin typeface="+mn-ea"/>
                <a:ea typeface="+mn-ea"/>
              </a:rPr>
              <a:t>    </a:t>
            </a:r>
            <a:r>
              <a:rPr lang="zh-CN" altLang="en-US" sz="2400" b="1" kern="0" dirty="0" smtClean="0">
                <a:latin typeface="+mn-ea"/>
                <a:ea typeface="+mn-ea"/>
              </a:rPr>
              <a:t>如</a:t>
            </a:r>
            <a:r>
              <a:rPr lang="zh-CN" altLang="en-US" sz="2400" b="1" kern="0" dirty="0">
                <a:latin typeface="+mn-ea"/>
                <a:ea typeface="+mn-ea"/>
              </a:rPr>
              <a:t>果钢液未完全脱氧，钢液中有相当数量的溶解氧时，那么吹氩还可以脱除部分钢中的溶解氧，起到脱氧和脱碳的作用。如果加入石灰，萤石混合物等活性渣，同时以高速吹入氩气加剧渣</a:t>
            </a:r>
            <a:r>
              <a:rPr lang="en-US" altLang="zh-CN" sz="2400" b="1" kern="0" dirty="0">
                <a:latin typeface="+mn-ea"/>
                <a:ea typeface="+mn-ea"/>
              </a:rPr>
              <a:t>-</a:t>
            </a:r>
            <a:r>
              <a:rPr lang="zh-CN" altLang="en-US" sz="2400" b="1" kern="0" dirty="0">
                <a:latin typeface="+mn-ea"/>
                <a:ea typeface="+mn-ea"/>
              </a:rPr>
              <a:t>钢反应，可以取得明显的脱离效果。</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endParaRPr lang="zh-CN" altLang="en-US" sz="2200" b="1" kern="0" dirty="0">
              <a:latin typeface="+mn-ea"/>
              <a:ea typeface="+mn-ea"/>
            </a:endParaRPr>
          </a:p>
          <a:p>
            <a:pPr marL="342900" indent="-342900" algn="just">
              <a:lnSpc>
                <a:spcPct val="130000"/>
              </a:lnSpc>
              <a:spcBef>
                <a:spcPct val="20000"/>
              </a:spcBef>
              <a:buClr>
                <a:schemeClr val="folHlink"/>
              </a:buClr>
              <a:buSzPct val="60000"/>
              <a:defRPr/>
            </a:pPr>
            <a:r>
              <a:rPr lang="en-US" altLang="zh-CN" sz="2150" b="1" kern="0" dirty="0">
                <a:latin typeface="+mn-ea"/>
                <a:ea typeface="+mn-ea"/>
              </a:rPr>
              <a:t>           </a:t>
            </a:r>
            <a:endParaRPr lang="zh-CN" altLang="en-US" b="1" kern="0" dirty="0">
              <a:latin typeface="+mn-ea"/>
              <a:ea typeface="+mn-ea"/>
            </a:endParaRPr>
          </a:p>
        </p:txBody>
      </p:sp>
      <p:sp>
        <p:nvSpPr>
          <p:cNvPr id="41990" name="标题 9"/>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日期占位符 3"/>
          <p:cNvSpPr>
            <a:spLocks noGrp="1"/>
          </p:cNvSpPr>
          <p:nvPr>
            <p:ph type="dt" sz="quarter" idx="10"/>
          </p:nvPr>
        </p:nvSpPr>
        <p:spPr>
          <a:noFill/>
        </p:spPr>
        <p:txBody>
          <a:bodyPr/>
          <a:lstStyle/>
          <a:p>
            <a:fld id="{973B01E3-B717-4B19-8FC4-CED3EFEAF1F7}" type="datetime1">
              <a:rPr lang="zh-CN" altLang="en-US" smtClean="0"/>
              <a:pPr/>
              <a:t>2018/4/8</a:t>
            </a:fld>
            <a:endParaRPr lang="en-US" altLang="zh-CN" smtClean="0"/>
          </a:p>
        </p:txBody>
      </p:sp>
      <p:sp>
        <p:nvSpPr>
          <p:cNvPr id="43012" name="灯片编号占位符 5"/>
          <p:cNvSpPr>
            <a:spLocks noGrp="1"/>
          </p:cNvSpPr>
          <p:nvPr>
            <p:ph type="sldNum" sz="quarter" idx="12"/>
          </p:nvPr>
        </p:nvSpPr>
        <p:spPr>
          <a:noFill/>
        </p:spPr>
        <p:txBody>
          <a:bodyPr/>
          <a:lstStyle/>
          <a:p>
            <a:fld id="{18CEA0D9-3DCA-49BF-95D8-71386DD3003D}" type="slidenum">
              <a:rPr lang="en-US" altLang="zh-CN" smtClean="0"/>
              <a:pPr/>
              <a:t>4</a:t>
            </a:fld>
            <a:endParaRPr lang="en-US" altLang="zh-CN" smtClean="0"/>
          </a:p>
        </p:txBody>
      </p:sp>
      <p:sp>
        <p:nvSpPr>
          <p:cNvPr id="8" name="Rectangle 2"/>
          <p:cNvSpPr txBox="1">
            <a:spLocks noChangeArrowheads="1"/>
          </p:cNvSpPr>
          <p:nvPr/>
        </p:nvSpPr>
        <p:spPr bwMode="auto">
          <a:xfrm>
            <a:off x="734485" y="1868488"/>
            <a:ext cx="10314516" cy="4513262"/>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a:latin typeface="+mn-ea"/>
                <a:ea typeface="+mn-ea"/>
              </a:rPr>
              <a:t>      </a:t>
            </a:r>
            <a:r>
              <a:rPr lang="zh-CN" altLang="en-US" sz="2400" b="1" kern="0" dirty="0" smtClean="0">
                <a:latin typeface="+mn-ea"/>
                <a:ea typeface="+mn-ea"/>
              </a:rPr>
              <a:t>    未</a:t>
            </a:r>
            <a:r>
              <a:rPr lang="zh-CN" altLang="en-US" sz="2400" b="1" kern="0" dirty="0">
                <a:latin typeface="+mn-ea"/>
                <a:ea typeface="+mn-ea"/>
              </a:rPr>
              <a:t>吹氩前，钢包上、中、下部的钢水成分和温度是有差别的，氩气泡上浮过程中推动钢液上下运动，搅拌钢液，促使其成分和温度均匀，钢液的搅拌还促进了夹杂物的上浮排除，同时又加速了脱气过程的进行。</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r>
              <a:rPr lang="en-US" altLang="zh-CN" sz="2400" b="1" kern="0" dirty="0">
                <a:latin typeface="+mn-ea"/>
                <a:ea typeface="+mn-ea"/>
              </a:rPr>
              <a:t>      </a:t>
            </a:r>
            <a:r>
              <a:rPr lang="en-US" altLang="zh-CN" sz="2400" b="1" kern="0" dirty="0" smtClean="0">
                <a:latin typeface="+mn-ea"/>
                <a:ea typeface="+mn-ea"/>
              </a:rPr>
              <a:t>    </a:t>
            </a:r>
            <a:r>
              <a:rPr lang="zh-CN" altLang="en-US" sz="2400" b="1" kern="0" dirty="0" smtClean="0">
                <a:latin typeface="+mn-ea"/>
                <a:ea typeface="+mn-ea"/>
              </a:rPr>
              <a:t>钢</a:t>
            </a:r>
            <a:r>
              <a:rPr lang="zh-CN" altLang="en-US" sz="2400" b="1" kern="0" dirty="0">
                <a:latin typeface="+mn-ea"/>
                <a:ea typeface="+mn-ea"/>
              </a:rPr>
              <a:t>包底吹氩条件下钢液中夹杂物的去除主要依靠气泡的浮选作用，即夹杂物与气泡碰撞并粘附在气泡壁上，然后睡气泡上浮而被去除。夹杂物颗粒与小气泡俘获的过程可分解为几个单元过程。（</a:t>
            </a:r>
            <a:r>
              <a:rPr lang="en-US" altLang="zh-CN" sz="2400" b="1" kern="0" dirty="0">
                <a:latin typeface="+mn-ea"/>
                <a:ea typeface="+mn-ea"/>
              </a:rPr>
              <a:t>1</a:t>
            </a:r>
            <a:r>
              <a:rPr lang="zh-CN" altLang="en-US" sz="2400" b="1" kern="0" dirty="0">
                <a:latin typeface="+mn-ea"/>
                <a:ea typeface="+mn-ea"/>
              </a:rPr>
              <a:t>）夹杂物向气泡靠近并发生碰撞；（</a:t>
            </a:r>
            <a:r>
              <a:rPr lang="en-US" altLang="zh-CN" sz="2400" b="1" kern="0" dirty="0">
                <a:latin typeface="+mn-ea"/>
                <a:ea typeface="+mn-ea"/>
              </a:rPr>
              <a:t>2</a:t>
            </a:r>
            <a:r>
              <a:rPr lang="zh-CN" altLang="en-US" sz="2400" b="1" kern="0" dirty="0">
                <a:latin typeface="+mn-ea"/>
                <a:ea typeface="+mn-ea"/>
              </a:rPr>
              <a:t>）夹杂物与气泡间形成钢液膜；（</a:t>
            </a:r>
            <a:r>
              <a:rPr lang="en-US" altLang="zh-CN" sz="2400" b="1" kern="0" dirty="0">
                <a:latin typeface="+mn-ea"/>
                <a:ea typeface="+mn-ea"/>
              </a:rPr>
              <a:t>3</a:t>
            </a:r>
            <a:r>
              <a:rPr lang="zh-CN" altLang="en-US" sz="2400" b="1" kern="0" dirty="0">
                <a:latin typeface="+mn-ea"/>
                <a:ea typeface="+mn-ea"/>
              </a:rPr>
              <a:t>）</a:t>
            </a:r>
            <a:r>
              <a:rPr lang="zh-CN" altLang="en-US" sz="2400" b="1" kern="0" dirty="0" smtClean="0">
                <a:latin typeface="+mn-ea"/>
                <a:ea typeface="+mn-ea"/>
              </a:rPr>
              <a:t>夹物在气泡表面上滑移；（</a:t>
            </a:r>
            <a:r>
              <a:rPr lang="en-US" altLang="zh-CN" sz="2400" b="1" kern="0" dirty="0" smtClean="0">
                <a:latin typeface="+mn-ea"/>
                <a:ea typeface="+mn-ea"/>
              </a:rPr>
              <a:t>4</a:t>
            </a:r>
            <a:r>
              <a:rPr lang="zh-CN" altLang="en-US" sz="2400" b="1" kern="0" dirty="0" smtClean="0">
                <a:latin typeface="+mn-ea"/>
                <a:ea typeface="+mn-ea"/>
              </a:rPr>
              <a:t>）形成动态三相接触使液膜排除和破裂；（</a:t>
            </a:r>
            <a:r>
              <a:rPr lang="en-US" altLang="zh-CN" sz="2400" b="1" kern="0" dirty="0" smtClean="0">
                <a:latin typeface="+mn-ea"/>
                <a:ea typeface="+mn-ea"/>
              </a:rPr>
              <a:t>5</a:t>
            </a:r>
            <a:r>
              <a:rPr lang="zh-CN" altLang="en-US" sz="2400" b="1" kern="0" dirty="0" smtClean="0">
                <a:latin typeface="+mn-ea"/>
                <a:ea typeface="+mn-ea"/>
              </a:rPr>
              <a:t>）夹杂物与</a:t>
            </a:r>
            <a:endParaRPr lang="zh-CN" altLang="en-US" sz="2200" b="1" kern="0" dirty="0">
              <a:latin typeface="+mn-ea"/>
              <a:ea typeface="+mn-ea"/>
            </a:endParaRPr>
          </a:p>
          <a:p>
            <a:pPr marL="342900" indent="-342900" algn="just">
              <a:lnSpc>
                <a:spcPct val="130000"/>
              </a:lnSpc>
              <a:spcBef>
                <a:spcPct val="20000"/>
              </a:spcBef>
              <a:buClr>
                <a:schemeClr val="folHlink"/>
              </a:buClr>
              <a:buSzPct val="60000"/>
              <a:defRPr/>
            </a:pPr>
            <a:r>
              <a:rPr lang="en-US" altLang="zh-CN" sz="2150" b="1" kern="0" dirty="0">
                <a:latin typeface="+mn-ea"/>
                <a:ea typeface="+mn-ea"/>
              </a:rPr>
              <a:t>           </a:t>
            </a:r>
            <a:endParaRPr lang="zh-CN" altLang="en-US" b="1" kern="0" dirty="0">
              <a:latin typeface="+mn-ea"/>
              <a:ea typeface="+mn-ea"/>
            </a:endParaRPr>
          </a:p>
        </p:txBody>
      </p:sp>
      <p:sp>
        <p:nvSpPr>
          <p:cNvPr id="43014" name="标题 9"/>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日期占位符 3"/>
          <p:cNvSpPr>
            <a:spLocks noGrp="1"/>
          </p:cNvSpPr>
          <p:nvPr>
            <p:ph type="dt" sz="quarter" idx="10"/>
          </p:nvPr>
        </p:nvSpPr>
        <p:spPr>
          <a:noFill/>
        </p:spPr>
        <p:txBody>
          <a:bodyPr/>
          <a:lstStyle/>
          <a:p>
            <a:fld id="{5AD62BB7-1FCF-448E-BFAB-96FCE32EA320}" type="datetime1">
              <a:rPr lang="zh-CN" altLang="en-US" smtClean="0"/>
              <a:pPr/>
              <a:t>2018/4/8</a:t>
            </a:fld>
            <a:endParaRPr lang="en-US" altLang="zh-CN" smtClean="0"/>
          </a:p>
        </p:txBody>
      </p:sp>
      <p:sp>
        <p:nvSpPr>
          <p:cNvPr id="44036" name="灯片编号占位符 5"/>
          <p:cNvSpPr>
            <a:spLocks noGrp="1"/>
          </p:cNvSpPr>
          <p:nvPr>
            <p:ph type="sldNum" sz="quarter" idx="12"/>
          </p:nvPr>
        </p:nvSpPr>
        <p:spPr>
          <a:noFill/>
        </p:spPr>
        <p:txBody>
          <a:bodyPr/>
          <a:lstStyle/>
          <a:p>
            <a:fld id="{AE6D72EC-1367-4D01-9C6A-09DA7F86E2E0}" type="slidenum">
              <a:rPr lang="en-US" altLang="zh-CN" smtClean="0"/>
              <a:pPr/>
              <a:t>5</a:t>
            </a:fld>
            <a:endParaRPr lang="en-US" altLang="zh-CN" smtClean="0"/>
          </a:p>
        </p:txBody>
      </p:sp>
      <p:sp>
        <p:nvSpPr>
          <p:cNvPr id="8" name="Rectangle 2"/>
          <p:cNvSpPr txBox="1">
            <a:spLocks noChangeArrowheads="1"/>
          </p:cNvSpPr>
          <p:nvPr/>
        </p:nvSpPr>
        <p:spPr bwMode="auto">
          <a:xfrm>
            <a:off x="734485" y="1868488"/>
            <a:ext cx="10314516" cy="4513262"/>
          </a:xfrm>
          <a:prstGeom prst="rect">
            <a:avLst/>
          </a:prstGeom>
          <a:noFill/>
          <a:ln w="9525">
            <a:noFill/>
            <a:miter lim="800000"/>
            <a:headEnd/>
            <a:tailEnd/>
          </a:ln>
        </p:spPr>
        <p:txBody>
          <a:bodyPr/>
          <a:lstStyle/>
          <a:p>
            <a:pPr marL="342900" indent="-342900" algn="just">
              <a:lnSpc>
                <a:spcPct val="130000"/>
              </a:lnSpc>
              <a:spcBef>
                <a:spcPct val="20000"/>
              </a:spcBef>
              <a:buClr>
                <a:schemeClr val="folHlink"/>
              </a:buClr>
              <a:buSzPct val="60000"/>
              <a:defRPr/>
            </a:pPr>
            <a:r>
              <a:rPr lang="zh-CN" altLang="en-US" sz="2400" b="1" kern="0" dirty="0" smtClean="0">
                <a:latin typeface="+mn-ea"/>
                <a:ea typeface="+mn-ea"/>
              </a:rPr>
              <a:t>    气泡团的稳定化和上浮。其中，夹杂物颗粒与气泡的碰撞和黏附起核心作用</a:t>
            </a:r>
            <a:r>
              <a:rPr lang="zh-CN" altLang="en-US" sz="2400" b="1" kern="0" dirty="0">
                <a:latin typeface="+mn-ea"/>
                <a:ea typeface="+mn-ea"/>
              </a:rPr>
              <a:t>。</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r>
              <a:rPr lang="zh-CN" altLang="en-US" sz="2400" b="1" kern="0" dirty="0">
                <a:latin typeface="+mn-ea"/>
                <a:ea typeface="+mn-ea"/>
              </a:rPr>
              <a:t>     </a:t>
            </a:r>
            <a:r>
              <a:rPr lang="zh-CN" altLang="en-US" sz="2400" b="1" kern="0" dirty="0" smtClean="0">
                <a:latin typeface="+mn-ea"/>
                <a:ea typeface="+mn-ea"/>
              </a:rPr>
              <a:t>     大</a:t>
            </a:r>
            <a:r>
              <a:rPr lang="zh-CN" altLang="en-US" sz="2400" b="1" kern="0" dirty="0">
                <a:latin typeface="+mn-ea"/>
                <a:ea typeface="+mn-ea"/>
              </a:rPr>
              <a:t>颗粒的夹杂物比小颗粒夹杂物更容易被气泡捕获而去除，而小直径的气泡捕获夹杂物颗粒的概率比大直径气泡高。采用高强度吹氩，只能使气泡粗化而达不到有效去除夹杂物的目的。氩气流量较小时，产生的气泡呈分散的小气泡群；随着氩气流量增大，气泡开始聚集，甚至形成气泡袋。钢水弱搅拌和适当延长低强度吹氩时间，更有利于去除钢中夹杂物颗</a:t>
            </a:r>
            <a:r>
              <a:rPr lang="zh-CN" altLang="en-US" sz="2400" b="1" kern="0" dirty="0" smtClean="0">
                <a:latin typeface="+mn-ea"/>
                <a:ea typeface="+mn-ea"/>
              </a:rPr>
              <a:t>粒。</a:t>
            </a:r>
            <a:endParaRPr lang="en-US" altLang="zh-CN" sz="2400" b="1" kern="0" dirty="0">
              <a:latin typeface="+mn-ea"/>
              <a:ea typeface="+mn-ea"/>
            </a:endParaRPr>
          </a:p>
          <a:p>
            <a:pPr marL="342900" indent="-342900" algn="just">
              <a:lnSpc>
                <a:spcPct val="130000"/>
              </a:lnSpc>
              <a:spcBef>
                <a:spcPct val="20000"/>
              </a:spcBef>
              <a:buClr>
                <a:schemeClr val="folHlink"/>
              </a:buClr>
              <a:buSzPct val="60000"/>
              <a:defRPr/>
            </a:pPr>
            <a:endParaRPr lang="zh-CN" altLang="en-US" sz="2400" b="1" kern="0" dirty="0">
              <a:latin typeface="+mn-ea"/>
              <a:ea typeface="+mn-ea"/>
            </a:endParaRPr>
          </a:p>
          <a:p>
            <a:pPr marL="342900" indent="-342900" algn="just">
              <a:lnSpc>
                <a:spcPct val="130000"/>
              </a:lnSpc>
              <a:spcBef>
                <a:spcPct val="20000"/>
              </a:spcBef>
              <a:buClr>
                <a:schemeClr val="folHlink"/>
              </a:buClr>
              <a:buSzPct val="60000"/>
              <a:defRPr/>
            </a:pPr>
            <a:r>
              <a:rPr lang="en-US" altLang="zh-CN" sz="2400" b="1" kern="0" dirty="0">
                <a:latin typeface="+mn-ea"/>
                <a:ea typeface="+mn-ea"/>
              </a:rPr>
              <a:t>           </a:t>
            </a:r>
            <a:endParaRPr lang="zh-CN" altLang="en-US" sz="2400" b="1" kern="0" dirty="0">
              <a:latin typeface="+mn-ea"/>
              <a:ea typeface="+mn-ea"/>
            </a:endParaRPr>
          </a:p>
        </p:txBody>
      </p:sp>
      <p:sp>
        <p:nvSpPr>
          <p:cNvPr id="44038" name="标题 9"/>
          <p:cNvSpPr>
            <a:spLocks noGrp="1"/>
          </p:cNvSpPr>
          <p:nvPr>
            <p:ph type="title"/>
          </p:nvPr>
        </p:nvSpPr>
        <p:spPr/>
        <p:txBody>
          <a:bodyPr/>
          <a:lstStyle/>
          <a:p>
            <a:endParaRPr lang="zh-CN" altLang="en-US" smtClean="0"/>
          </a:p>
        </p:txBody>
      </p:sp>
      <p:sp>
        <p:nvSpPr>
          <p:cNvPr id="7"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sz="1600" dirty="0" smtClean="0"/>
              <a:t>《</a:t>
            </a:r>
            <a:r>
              <a:rPr lang="zh-CN" altLang="en-US" sz="1600" dirty="0" smtClean="0"/>
              <a:t>炉外精炼</a:t>
            </a:r>
            <a:r>
              <a:rPr lang="en-US" altLang="zh-CN" sz="1600" dirty="0" err="1" smtClean="0"/>
              <a:t>操作与控制</a:t>
            </a:r>
            <a:r>
              <a:rPr lang="en-US" altLang="zh-CN" sz="1600" dirty="0" smtClean="0"/>
              <a:t>》</a:t>
            </a:r>
          </a:p>
        </p:txBody>
      </p:sp>
      <p:pic>
        <p:nvPicPr>
          <p:cNvPr id="9" name="Picture 8"/>
          <p:cNvPicPr>
            <a:picLocks noChangeAspect="1" noChangeArrowheads="1"/>
          </p:cNvPicPr>
          <p:nvPr/>
        </p:nvPicPr>
        <p:blipFill>
          <a:blip r:embed="rId3" cstate="print">
            <a:clrChange>
              <a:clrFrom>
                <a:srgbClr val="040001"/>
              </a:clrFrom>
              <a:clrTo>
                <a:srgbClr val="040001">
                  <a:alpha val="0"/>
                </a:srgbClr>
              </a:clrTo>
            </a:clrChange>
          </a:blip>
          <a:srcRect/>
          <a:stretch>
            <a:fillRect/>
          </a:stretch>
        </p:blipFill>
        <p:spPr bwMode="auto">
          <a:xfrm>
            <a:off x="0" y="0"/>
            <a:ext cx="960438" cy="93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KSO_FN"/>
          <p:cNvSpPr>
            <a:spLocks noGrp="1"/>
          </p:cNvSpPr>
          <p:nvPr>
            <p:ph type="sldNum" sz="quarter" idx="12"/>
          </p:nvPr>
        </p:nvSpPr>
        <p:spPr/>
        <p:txBody>
          <a:bodyPr/>
          <a:lstStyle/>
          <a:p>
            <a:pPr>
              <a:defRPr/>
            </a:pPr>
            <a:fld id="{204ED957-A951-478C-85BC-C76F8564D87A}" type="slidenum">
              <a:rPr lang="zh-CN" altLang="en-US"/>
              <a:pPr>
                <a:defRPr/>
              </a:pPr>
              <a:t>6</a:t>
            </a:fld>
            <a:endParaRPr lang="en-US" altLang="zh-CN"/>
          </a:p>
        </p:txBody>
      </p:sp>
      <p:sp>
        <p:nvSpPr>
          <p:cNvPr id="11" name="KSO_FN"/>
          <p:cNvSpPr txBox="1">
            <a:spLocks noGrp="1"/>
          </p:cNvSpPr>
          <p:nvPr/>
        </p:nvSpPr>
        <p:spPr>
          <a:xfrm>
            <a:off x="8610600" y="6356350"/>
            <a:ext cx="2743200" cy="365125"/>
          </a:xfrm>
          <a:prstGeom prst="rect">
            <a:avLst/>
          </a:prstGeom>
          <a:noFill/>
        </p:spPr>
        <p:txBody>
          <a:bodyPr anchor="ctr"/>
          <a:lstStyle/>
          <a:p>
            <a:pPr algn="r">
              <a:defRPr/>
            </a:pPr>
            <a:fld id="{127E6C71-DAE6-4ABF-9553-F4B52C4A0937}" type="slidenum">
              <a:rPr lang="zh-CN" altLang="en-US" sz="1400" b="1">
                <a:solidFill>
                  <a:srgbClr val="000000"/>
                </a:solidFill>
                <a:latin typeface="Times New Roman" pitchFamily="18" charset="0"/>
                <a:ea typeface="+mn-ea"/>
              </a:rPr>
              <a:pPr algn="r">
                <a:defRPr/>
              </a:pPr>
              <a:t>6</a:t>
            </a:fld>
            <a:endParaRPr lang="en-US" altLang="zh-CN" sz="1400" b="1">
              <a:solidFill>
                <a:srgbClr val="000000"/>
              </a:solidFill>
              <a:latin typeface="Times New Roman" pitchFamily="18" charset="0"/>
              <a:ea typeface="+mn-ea"/>
            </a:endParaRPr>
          </a:p>
        </p:txBody>
      </p:sp>
      <p:sp>
        <p:nvSpPr>
          <p:cNvPr id="3" name="文本框 2"/>
          <p:cNvSpPr txBox="1">
            <a:spLocks noChangeArrowheads="1"/>
          </p:cNvSpPr>
          <p:nvPr/>
        </p:nvSpPr>
        <p:spPr bwMode="auto">
          <a:xfrm>
            <a:off x="3627438" y="2328863"/>
            <a:ext cx="5292725" cy="1836737"/>
          </a:xfrm>
          <a:prstGeom prst="rect">
            <a:avLst/>
          </a:prstGeom>
          <a:noFill/>
          <a:ln w="9525">
            <a:noFill/>
            <a:miter lim="800000"/>
            <a:headEnd/>
            <a:tailEnd/>
          </a:ln>
        </p:spPr>
        <p:txBody>
          <a:bodyPr>
            <a:spAutoFit/>
          </a:bodyPr>
          <a:lstStyle/>
          <a:p>
            <a:pPr algn="ctr">
              <a:lnSpc>
                <a:spcPct val="130000"/>
              </a:lnSpc>
            </a:pPr>
            <a:r>
              <a:rPr lang="zh-CN" altLang="en-US" sz="8800" b="1">
                <a:solidFill>
                  <a:srgbClr val="6C930E"/>
                </a:solidFill>
                <a:ea typeface="微软雅黑" pitchFamily="34" charset="-122"/>
              </a:rPr>
              <a:t>谢谢</a:t>
            </a:r>
          </a:p>
        </p:txBody>
      </p:sp>
      <p:sp>
        <p:nvSpPr>
          <p:cNvPr id="33" name="文本框 32"/>
          <p:cNvSpPr txBox="1">
            <a:spLocks noChangeArrowheads="1"/>
          </p:cNvSpPr>
          <p:nvPr/>
        </p:nvSpPr>
        <p:spPr bwMode="auto">
          <a:xfrm>
            <a:off x="10648950" y="7753350"/>
            <a:ext cx="723900" cy="344488"/>
          </a:xfrm>
          <a:prstGeom prst="rect">
            <a:avLst/>
          </a:prstGeom>
          <a:noFill/>
          <a:ln w="9525">
            <a:noFill/>
            <a:miter lim="800000"/>
            <a:headEnd/>
            <a:tailEnd/>
          </a:ln>
        </p:spPr>
        <p:txBody>
          <a:bodyPr wrap="none">
            <a:spAutoFit/>
          </a:bodyPr>
          <a:lstStyle/>
          <a:p>
            <a:pPr>
              <a:lnSpc>
                <a:spcPct val="130000"/>
              </a:lnSpc>
            </a:pPr>
            <a:r>
              <a:rPr lang="zh-CN" altLang="en-US" sz="1400">
                <a:ea typeface="微软雅黑" pitchFamily="34" charset="-122"/>
              </a:rPr>
              <a:t>延迟符</a:t>
            </a:r>
          </a:p>
        </p:txBody>
      </p:sp>
      <p:pic>
        <p:nvPicPr>
          <p:cNvPr id="7" name="图片 6"/>
          <p:cNvPicPr>
            <a:picLocks noChangeAspect="1"/>
          </p:cNvPicPr>
          <p:nvPr/>
        </p:nvPicPr>
        <p:blipFill>
          <a:blip r:embed="rId3" cstate="print"/>
          <a:srcRect/>
          <a:stretch>
            <a:fillRect/>
          </a:stretch>
        </p:blipFill>
        <p:spPr bwMode="auto">
          <a:xfrm>
            <a:off x="0" y="874713"/>
            <a:ext cx="12192000" cy="1538287"/>
          </a:xfrm>
          <a:prstGeom prst="rect">
            <a:avLst/>
          </a:prstGeom>
          <a:noFill/>
          <a:ln w="9525">
            <a:noFill/>
            <a:miter lim="800000"/>
            <a:headEnd/>
            <a:tailEnd/>
          </a:ln>
        </p:spPr>
      </p:pic>
      <p:pic>
        <p:nvPicPr>
          <p:cNvPr id="8" name="图片 7"/>
          <p:cNvPicPr>
            <a:picLocks noChangeAspect="1"/>
          </p:cNvPicPr>
          <p:nvPr/>
        </p:nvPicPr>
        <p:blipFill>
          <a:blip r:embed="rId4" cstate="print"/>
          <a:srcRect/>
          <a:stretch>
            <a:fillRect/>
          </a:stretch>
        </p:blipFill>
        <p:spPr bwMode="auto">
          <a:xfrm>
            <a:off x="13645" y="5319712"/>
            <a:ext cx="12192000" cy="1538288"/>
          </a:xfrm>
          <a:prstGeom prst="rect">
            <a:avLst/>
          </a:prstGeom>
          <a:noFill/>
          <a:ln w="9525">
            <a:noFill/>
            <a:miter lim="800000"/>
            <a:headEnd/>
            <a:tailEnd/>
          </a:ln>
        </p:spPr>
      </p:pic>
      <p:sp>
        <p:nvSpPr>
          <p:cNvPr id="9" name="矩形 8"/>
          <p:cNvSpPr/>
          <p:nvPr/>
        </p:nvSpPr>
        <p:spPr>
          <a:xfrm>
            <a:off x="334963" y="6496050"/>
            <a:ext cx="774700" cy="230188"/>
          </a:xfrm>
          <a:prstGeom prst="rect">
            <a:avLst/>
          </a:prstGeom>
        </p:spPr>
        <p:txBody>
          <a:bodyPr>
            <a:spAutoFit/>
          </a:bodyPr>
          <a:lstStyle/>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模板下载：</a:t>
            </a:r>
            <a:r>
              <a:rPr lang="en-US" altLang="zh-CN" sz="100" kern="0" dirty="0">
                <a:solidFill>
                  <a:sysClr val="window" lastClr="FFFFFF"/>
                </a:solidFill>
                <a:latin typeface="+mn-lt"/>
                <a:ea typeface="+mn-ea"/>
              </a:rPr>
              <a:t>www.1ppt.com/moban/     </a:t>
            </a:r>
            <a:r>
              <a:rPr lang="zh-CN" altLang="en-US" sz="100" kern="0" dirty="0">
                <a:solidFill>
                  <a:sysClr val="window" lastClr="FFFFFF"/>
                </a:solidFill>
                <a:latin typeface="+mn-lt"/>
                <a:ea typeface="+mn-ea"/>
              </a:rPr>
              <a:t>行业</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www.1ppt.com/hangye/ </a:t>
            </a:r>
          </a:p>
          <a:p>
            <a:pPr fontAlgn="auto">
              <a:spcBef>
                <a:spcPts val="0"/>
              </a:spcBef>
              <a:spcAft>
                <a:spcPts val="0"/>
              </a:spcAft>
              <a:defRPr/>
            </a:pPr>
            <a:r>
              <a:rPr lang="zh-CN" altLang="en-US" sz="100" kern="0" dirty="0">
                <a:solidFill>
                  <a:sysClr val="window" lastClr="FFFFFF"/>
                </a:solidFill>
                <a:latin typeface="+mn-lt"/>
                <a:ea typeface="+mn-ea"/>
              </a:rPr>
              <a:t>节日</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模板：</a:t>
            </a:r>
            <a:r>
              <a:rPr lang="en-US" altLang="zh-CN" sz="100" kern="0" dirty="0">
                <a:solidFill>
                  <a:sysClr val="window" lastClr="FFFFFF"/>
                </a:solidFill>
                <a:latin typeface="+mn-lt"/>
                <a:ea typeface="+mn-ea"/>
              </a:rPr>
              <a:t>www.1ppt.com/jieri/           PPT</a:t>
            </a:r>
            <a:r>
              <a:rPr lang="zh-CN" altLang="en-US" sz="100" kern="0" dirty="0">
                <a:solidFill>
                  <a:sysClr val="window" lastClr="FFFFFF"/>
                </a:solidFill>
                <a:latin typeface="+mn-lt"/>
                <a:ea typeface="+mn-ea"/>
              </a:rPr>
              <a:t>素材下载：</a:t>
            </a:r>
            <a:r>
              <a:rPr lang="en-US" altLang="zh-CN" sz="100" kern="0" dirty="0">
                <a:solidFill>
                  <a:sysClr val="window" lastClr="FFFFFF"/>
                </a:solidFill>
                <a:latin typeface="+mn-lt"/>
                <a:ea typeface="+mn-ea"/>
              </a:rPr>
              <a:t>www.1ppt.com/sucai/</a:t>
            </a:r>
          </a:p>
          <a:p>
            <a:pPr fontAlgn="auto">
              <a:spcBef>
                <a:spcPts val="0"/>
              </a:spcBef>
              <a:spcAft>
                <a:spcPts val="0"/>
              </a:spcAft>
              <a:defRPr/>
            </a:pP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背景图片：</a:t>
            </a:r>
            <a:r>
              <a:rPr lang="en-US" altLang="zh-CN" sz="100" kern="0" dirty="0">
                <a:solidFill>
                  <a:sysClr val="window" lastClr="FFFFFF"/>
                </a:solidFill>
                <a:latin typeface="+mn-lt"/>
                <a:ea typeface="+mn-ea"/>
              </a:rPr>
              <a:t>www.1ppt.com/beijing/      PPT</a:t>
            </a:r>
            <a:r>
              <a:rPr lang="zh-CN" altLang="en-US" sz="100" kern="0" dirty="0">
                <a:solidFill>
                  <a:sysClr val="window" lastClr="FFFFFF"/>
                </a:solidFill>
                <a:latin typeface="+mn-lt"/>
                <a:ea typeface="+mn-ea"/>
              </a:rPr>
              <a:t>图表下载：</a:t>
            </a:r>
            <a:r>
              <a:rPr lang="en-US" altLang="zh-CN" sz="100" kern="0" dirty="0">
                <a:solidFill>
                  <a:sysClr val="window" lastClr="FFFFFF"/>
                </a:solidFill>
                <a:latin typeface="+mn-lt"/>
                <a:ea typeface="+mn-ea"/>
              </a:rPr>
              <a:t>www.1ppt.com/tubiao/      </a:t>
            </a:r>
          </a:p>
          <a:p>
            <a:pPr fontAlgn="auto">
              <a:spcBef>
                <a:spcPts val="0"/>
              </a:spcBef>
              <a:spcAft>
                <a:spcPts val="0"/>
              </a:spcAft>
              <a:defRPr/>
            </a:pPr>
            <a:r>
              <a:rPr lang="zh-CN" altLang="en-US" sz="100" kern="0" dirty="0">
                <a:solidFill>
                  <a:sysClr val="window" lastClr="FFFFFF"/>
                </a:solidFill>
                <a:latin typeface="+mn-lt"/>
                <a:ea typeface="+mn-ea"/>
              </a:rPr>
              <a:t>优秀</a:t>
            </a:r>
            <a:r>
              <a:rPr lang="en-US" altLang="zh-CN" sz="100" kern="0" dirty="0">
                <a:solidFill>
                  <a:sysClr val="window" lastClr="FFFFFF"/>
                </a:solidFill>
                <a:latin typeface="+mn-lt"/>
                <a:ea typeface="+mn-ea"/>
              </a:rPr>
              <a:t>PPT</a:t>
            </a:r>
            <a:r>
              <a:rPr lang="zh-CN" altLang="en-US" sz="100" kern="0" dirty="0">
                <a:solidFill>
                  <a:sysClr val="window" lastClr="FFFFFF"/>
                </a:solidFill>
                <a:latin typeface="+mn-lt"/>
                <a:ea typeface="+mn-ea"/>
              </a:rPr>
              <a:t>下载：</a:t>
            </a:r>
            <a:r>
              <a:rPr lang="en-US" altLang="zh-CN" sz="100" kern="0" dirty="0">
                <a:solidFill>
                  <a:sysClr val="window" lastClr="FFFFFF"/>
                </a:solidFill>
                <a:latin typeface="+mn-lt"/>
                <a:ea typeface="+mn-ea"/>
              </a:rPr>
              <a:t>www.1ppt.com/xiazai/        PPT</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www.1ppt.com/powerpoint/      </a:t>
            </a:r>
          </a:p>
          <a:p>
            <a:pPr fontAlgn="auto">
              <a:spcBef>
                <a:spcPts val="0"/>
              </a:spcBef>
              <a:spcAft>
                <a:spcPts val="0"/>
              </a:spcAft>
              <a:defRPr/>
            </a:pPr>
            <a:r>
              <a:rPr lang="en-US" altLang="zh-CN" sz="100" kern="0" dirty="0">
                <a:solidFill>
                  <a:sysClr val="window" lastClr="FFFFFF"/>
                </a:solidFill>
                <a:latin typeface="+mn-lt"/>
                <a:ea typeface="+mn-ea"/>
              </a:rPr>
              <a:t>Word</a:t>
            </a:r>
            <a:r>
              <a:rPr lang="zh-CN" altLang="en-US" sz="100" kern="0" dirty="0">
                <a:solidFill>
                  <a:sysClr val="window" lastClr="FFFFFF"/>
                </a:solidFill>
                <a:latin typeface="+mn-lt"/>
                <a:ea typeface="+mn-ea"/>
              </a:rPr>
              <a:t>教程： </a:t>
            </a:r>
            <a:r>
              <a:rPr lang="en-US" altLang="zh-CN" sz="100" kern="0" dirty="0">
                <a:solidFill>
                  <a:sysClr val="window" lastClr="FFFFFF"/>
                </a:solidFill>
                <a:latin typeface="+mn-lt"/>
                <a:ea typeface="+mn-ea"/>
              </a:rPr>
              <a:t>www.1ppt.com/word/              Excel</a:t>
            </a:r>
            <a:r>
              <a:rPr lang="zh-CN" altLang="en-US" sz="100" kern="0" dirty="0">
                <a:solidFill>
                  <a:sysClr val="window" lastClr="FFFFFF"/>
                </a:solidFill>
                <a:latin typeface="+mn-lt"/>
                <a:ea typeface="+mn-ea"/>
              </a:rPr>
              <a:t>教程：</a:t>
            </a:r>
            <a:r>
              <a:rPr lang="en-US" altLang="zh-CN" sz="100" kern="0" dirty="0">
                <a:solidFill>
                  <a:sysClr val="window" lastClr="FFFFFF"/>
                </a:solidFill>
                <a:latin typeface="+mn-lt"/>
                <a:ea typeface="+mn-ea"/>
              </a:rPr>
              <a:t>www.1ppt.com/excel/  </a:t>
            </a:r>
          </a:p>
          <a:p>
            <a:pPr fontAlgn="auto">
              <a:spcBef>
                <a:spcPts val="0"/>
              </a:spcBef>
              <a:spcAft>
                <a:spcPts val="0"/>
              </a:spcAft>
              <a:defRPr/>
            </a:pPr>
            <a:r>
              <a:rPr lang="zh-CN" altLang="en-US" sz="100" kern="0" dirty="0">
                <a:solidFill>
                  <a:sysClr val="window" lastClr="FFFFFF"/>
                </a:solidFill>
                <a:latin typeface="+mn-lt"/>
                <a:ea typeface="+mn-ea"/>
              </a:rPr>
              <a:t>资料下载：</a:t>
            </a:r>
            <a:r>
              <a:rPr lang="en-US" altLang="zh-CN" sz="100" kern="0" dirty="0">
                <a:solidFill>
                  <a:sysClr val="window" lastClr="FFFFFF"/>
                </a:solidFill>
                <a:latin typeface="+mn-lt"/>
                <a:ea typeface="+mn-ea"/>
              </a:rPr>
              <a:t>www.1ppt.com/ziliao/                PPT</a:t>
            </a:r>
            <a:r>
              <a:rPr lang="zh-CN" altLang="en-US" sz="100" kern="0" dirty="0">
                <a:solidFill>
                  <a:sysClr val="window" lastClr="FFFFFF"/>
                </a:solidFill>
                <a:latin typeface="+mn-lt"/>
                <a:ea typeface="+mn-ea"/>
              </a:rPr>
              <a:t>课件下载：</a:t>
            </a:r>
            <a:r>
              <a:rPr lang="en-US" altLang="zh-CN" sz="100" kern="0" dirty="0">
                <a:solidFill>
                  <a:sysClr val="window" lastClr="FFFFFF"/>
                </a:solidFill>
                <a:latin typeface="+mn-lt"/>
                <a:ea typeface="+mn-ea"/>
              </a:rPr>
              <a:t>www.1ppt.com/kejian/ </a:t>
            </a:r>
          </a:p>
          <a:p>
            <a:pPr fontAlgn="auto">
              <a:spcBef>
                <a:spcPts val="0"/>
              </a:spcBef>
              <a:spcAft>
                <a:spcPts val="0"/>
              </a:spcAft>
              <a:defRPr/>
            </a:pPr>
            <a:r>
              <a:rPr lang="zh-CN" altLang="en-US" sz="100" kern="0" dirty="0">
                <a:solidFill>
                  <a:sysClr val="window" lastClr="FFFFFF"/>
                </a:solidFill>
                <a:latin typeface="+mn-lt"/>
                <a:ea typeface="+mn-ea"/>
              </a:rPr>
              <a:t>范文下载：</a:t>
            </a:r>
            <a:r>
              <a:rPr lang="en-US" altLang="zh-CN" sz="100" kern="0" dirty="0">
                <a:solidFill>
                  <a:sysClr val="window" lastClr="FFFFFF"/>
                </a:solidFill>
                <a:latin typeface="+mn-lt"/>
                <a:ea typeface="+mn-ea"/>
              </a:rPr>
              <a:t>www.1ppt.com/fanwen/             </a:t>
            </a:r>
            <a:r>
              <a:rPr lang="zh-CN" altLang="en-US" sz="100" kern="0" dirty="0">
                <a:solidFill>
                  <a:sysClr val="window" lastClr="FFFFFF"/>
                </a:solidFill>
                <a:latin typeface="+mn-lt"/>
                <a:ea typeface="+mn-ea"/>
              </a:rPr>
              <a:t>试卷下载：</a:t>
            </a:r>
            <a:r>
              <a:rPr lang="en-US" altLang="zh-CN" sz="100" kern="0" dirty="0">
                <a:solidFill>
                  <a:sysClr val="window" lastClr="FFFFFF"/>
                </a:solidFill>
                <a:latin typeface="+mn-lt"/>
                <a:ea typeface="+mn-ea"/>
              </a:rPr>
              <a:t>www.1ppt.com/shiti/  </a:t>
            </a:r>
          </a:p>
          <a:p>
            <a:pPr fontAlgn="auto">
              <a:spcBef>
                <a:spcPts val="0"/>
              </a:spcBef>
              <a:spcAft>
                <a:spcPts val="0"/>
              </a:spcAft>
              <a:defRPr/>
            </a:pPr>
            <a:r>
              <a:rPr lang="zh-CN" altLang="en-US" sz="100" kern="0" dirty="0">
                <a:solidFill>
                  <a:sysClr val="window" lastClr="FFFFFF"/>
                </a:solidFill>
                <a:latin typeface="+mn-lt"/>
                <a:ea typeface="+mn-ea"/>
              </a:rPr>
              <a:t>教案下载：</a:t>
            </a:r>
            <a:r>
              <a:rPr lang="en-US" altLang="zh-CN" sz="100" kern="0" dirty="0">
                <a:solidFill>
                  <a:sysClr val="window" lastClr="FFFFFF"/>
                </a:solidFill>
                <a:latin typeface="+mn-lt"/>
                <a:ea typeface="+mn-ea"/>
              </a:rPr>
              <a:t>www.1ppt.com/jiaoan/        PPT</a:t>
            </a:r>
            <a:r>
              <a:rPr lang="zh-CN" altLang="en-US" sz="100" kern="0" dirty="0">
                <a:solidFill>
                  <a:sysClr val="window" lastClr="FFFFFF"/>
                </a:solidFill>
                <a:latin typeface="+mn-lt"/>
                <a:ea typeface="+mn-ea"/>
              </a:rPr>
              <a:t>论坛：</a:t>
            </a:r>
            <a:r>
              <a:rPr lang="en-US" altLang="zh-CN" sz="100" kern="0" dirty="0">
                <a:solidFill>
                  <a:sysClr val="window" lastClr="FFFFFF"/>
                </a:solidFill>
                <a:latin typeface="+mn-lt"/>
                <a:ea typeface="+mn-ea"/>
              </a:rPr>
              <a:t>www.1ppt.cn</a:t>
            </a:r>
          </a:p>
          <a:p>
            <a:pPr fontAlgn="auto">
              <a:spcBef>
                <a:spcPts val="0"/>
              </a:spcBef>
              <a:spcAft>
                <a:spcPts val="0"/>
              </a:spcAft>
              <a:defRPr/>
            </a:pPr>
            <a:r>
              <a:rPr lang="en-US" altLang="zh-CN" sz="100" kern="0" dirty="0">
                <a:solidFill>
                  <a:sysClr val="window" lastClr="FFFFFF"/>
                </a:solidFill>
                <a:latin typeface="+mn-lt"/>
                <a:ea typeface="+mn-ea"/>
              </a:rPr>
              <a:t> </a:t>
            </a:r>
            <a:endParaRPr lang="zh-CN" altLang="en-US" sz="100" kern="0" dirty="0">
              <a:solidFill>
                <a:sysClr val="window" lastClr="FFFFFF"/>
              </a:solidFill>
              <a:latin typeface="+mn-lt"/>
              <a:ea typeface="+mn-ea"/>
            </a:endParaRPr>
          </a:p>
        </p:txBody>
      </p:sp>
      <p:sp>
        <p:nvSpPr>
          <p:cNvPr id="13" name="KSO_FT"/>
          <p:cNvSpPr>
            <a:spLocks noGrp="1"/>
          </p:cNvSpPr>
          <p:nvPr>
            <p:ph type="ftr" sz="quarter" idx="11"/>
          </p:nvPr>
        </p:nvSpPr>
        <p:spPr bwMode="auto">
          <a:xfrm>
            <a:off x="4038600" y="6330950"/>
            <a:ext cx="4114800" cy="365125"/>
          </a:xfrm>
          <a:noFill/>
          <a:ln>
            <a:miter lim="800000"/>
            <a:headEnd/>
            <a:tailEnd/>
          </a:ln>
        </p:spPr>
        <p:txBody>
          <a:bodyPr/>
          <a:lstStyle/>
          <a:p>
            <a:r>
              <a:rPr lang="en-US" altLang="zh-CN" dirty="0" smtClean="0"/>
              <a:t>《</a:t>
            </a:r>
            <a:r>
              <a:rPr lang="zh-CN" altLang="en-US" dirty="0" smtClean="0"/>
              <a:t>炉外精炼</a:t>
            </a:r>
            <a:r>
              <a:rPr lang="en-US" altLang="zh-CN" dirty="0" err="1" smtClean="0"/>
              <a:t>操作与控制</a:t>
            </a:r>
            <a:r>
              <a:rPr lang="en-US" altLang="zh-CN" dirty="0" smtClean="0"/>
              <a:t>》</a:t>
            </a:r>
          </a:p>
        </p:txBody>
      </p:sp>
    </p:spTree>
  </p:cSld>
  <p:clrMapOvr>
    <a:masterClrMapping/>
  </p:clrMapOvr>
  <p:transition spd="slow" advClick="0" advTm="0">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righ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3" grpId="0"/>
    </p:bldLst>
  </p:timing>
</p:sld>
</file>

<file path=ppt/theme/theme1.xml><?xml version="1.0" encoding="utf-8"?>
<a:theme xmlns:a="http://schemas.openxmlformats.org/drawingml/2006/main" name="第一PPT，www.1ppt.com">
  <a:themeElements>
    <a:clrScheme name="自定义 468">
      <a:dk1>
        <a:srgbClr val="5F5F5F"/>
      </a:dk1>
      <a:lt1>
        <a:srgbClr val="FFFFFF"/>
      </a:lt1>
      <a:dk2>
        <a:srgbClr val="5F5F5F"/>
      </a:dk2>
      <a:lt2>
        <a:srgbClr val="FFFFFF"/>
      </a:lt2>
      <a:accent1>
        <a:srgbClr val="90C413"/>
      </a:accent1>
      <a:accent2>
        <a:srgbClr val="BABD3D"/>
      </a:accent2>
      <a:accent3>
        <a:srgbClr val="DCAB48"/>
      </a:accent3>
      <a:accent4>
        <a:srgbClr val="6B8A4B"/>
      </a:accent4>
      <a:accent5>
        <a:srgbClr val="409BA2"/>
      </a:accent5>
      <a:accent6>
        <a:srgbClr val="B84D30"/>
      </a:accent6>
      <a:hlink>
        <a:srgbClr val="00B0F0"/>
      </a:hlink>
      <a:folHlink>
        <a:srgbClr val="AFB2B4"/>
      </a:folHlink>
    </a:clrScheme>
    <a:fontScheme name="KSO主题5">
      <a:majorFont>
        <a:latin typeface="Broadway"/>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405</TotalTime>
  <Words>1009</Words>
  <Application>Microsoft Office PowerPoint</Application>
  <PresentationFormat>自定义</PresentationFormat>
  <Paragraphs>53</Paragraphs>
  <Slides>6</Slides>
  <Notes>6</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第一PPT，www.1ppt.com</vt:lpstr>
      <vt:lpstr>幻灯片 1</vt:lpstr>
      <vt:lpstr>钢包吹氩精炼原理</vt:lpstr>
      <vt:lpstr>幻灯片 3</vt:lpstr>
      <vt:lpstr>幻灯片 4</vt:lpstr>
      <vt:lpstr>幻灯片 5</vt:lpstr>
      <vt:lpstr>幻灯片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16说课模板</dc:title>
  <dc:creator>Administrator</dc:creator>
  <cp:lastModifiedBy>Administrator</cp:lastModifiedBy>
  <cp:revision>52</cp:revision>
  <dcterms:created xsi:type="dcterms:W3CDTF">2015-06-25T04:58:24Z</dcterms:created>
  <dcterms:modified xsi:type="dcterms:W3CDTF">2018-04-08T14:08:09Z</dcterms:modified>
</cp:coreProperties>
</file>