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87" r:id="rId2"/>
    <p:sldId id="316" r:id="rId3"/>
    <p:sldId id="314" r:id="rId4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33CC"/>
    <a:srgbClr val="000000"/>
    <a:srgbClr val="FDFDFB"/>
    <a:srgbClr val="F7FAE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  <a:pPr>
                <a:defRPr/>
              </a:pPr>
              <a:t>2018/4/8</a:t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  <a:pPr>
                <a:defRPr/>
              </a:pPr>
              <a:t>1</a:t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itchFamily="34" charset="0"/>
              </a:rPr>
              <a:pPr algn="r"/>
              <a:t>1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3395E7F-01E4-4131-B0AA-4DBC2D5E2264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181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zh-CN" altLang="zh-CN" sz="1600" smtClean="0">
              <a:ea typeface="华文行楷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  <a:pPr>
                <a:defRPr/>
              </a:pPr>
              <a:t>3</a:t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itchFamily="34" charset="0"/>
              </a:rPr>
              <a:pPr algn="r"/>
              <a:t>3</a:t>
            </a:fld>
            <a:endParaRPr lang="en-US" altLang="zh-CN" sz="12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smtClean="0"/>
              <a:t>《</a:t>
            </a:r>
            <a:r>
              <a:rPr lang="zh-CN" altLang="en-US" dirty="0" smtClean="0"/>
              <a:t>炉外精炼操作与控制》</a:t>
            </a:r>
            <a:endParaRPr lang="en-US" altLang="zh-CN" dirty="0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>
            <a:prstTxWarp prst="textNoShape">
              <a:avLst/>
            </a:prstTxWarp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  <a:pPr>
                <a:defRPr/>
              </a:pPr>
              <a:t>2018/4/8</a:t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400" b="1">
                <a:solidFill>
                  <a:srgbClr val="000000"/>
                </a:solidFill>
                <a:latin typeface="Calibri" pitchFamily="34" charset="0"/>
                <a:ea typeface="幼圆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73" r:id="rId7"/>
    <p:sldLayoutId id="2147483666" r:id="rId8"/>
    <p:sldLayoutId id="2147483665" r:id="rId9"/>
    <p:sldLayoutId id="2147483664" r:id="rId10"/>
    <p:sldLayoutId id="2147483663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itchFamily="34" charset="-122"/>
          <a:ea typeface="微软雅黑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炉外精炼操作</a:t>
            </a:r>
            <a:r>
              <a:rPr lang="zh-CN" altLang="en-US" sz="4400" b="1" dirty="0">
                <a:solidFill>
                  <a:srgbClr val="000000"/>
                </a:solidFill>
              </a:rPr>
              <a:t>与控制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日期占位符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BD8B2AF-9AE7-4CA5-9838-6695BFD7CC6D}" type="datetime1">
              <a:rPr lang="zh-CN" altLang="en-US" smtClean="0"/>
              <a:pPr/>
              <a:t>2018/4/8</a:t>
            </a:fld>
            <a:endParaRPr lang="en-US" altLang="zh-CN" smtClean="0"/>
          </a:p>
        </p:txBody>
      </p:sp>
      <p:sp>
        <p:nvSpPr>
          <p:cNvPr id="94212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3A1699-A83C-4BD8-88AF-FC77C620AAA6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4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钢包精炼炉需要加热功能的</a:t>
            </a:r>
            <a:r>
              <a:rPr lang="zh-CN" altLang="en-US" sz="2400" b="1" kern="0" dirty="0">
                <a:solidFill>
                  <a:srgbClr val="0033CC"/>
                </a:solidFill>
                <a:latin typeface="Times New Roman" pitchFamily="18" charset="0"/>
                <a:ea typeface="+mn-ea"/>
              </a:rPr>
              <a:t>原因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是：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(1)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钢液从初炼炉到精炼炉过程钢液温降；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(2)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熔化造渣材料和合金材料需要热量；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(3)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真空脱气时的温降和吹氩搅拌时氩气吸热；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(4)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需要保证足够充裕的精炼时间和钢液温度；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b="1" kern="0" dirty="0">
                <a:latin typeface="Times New Roman" pitchFamily="18" charset="0"/>
                <a:ea typeface="+mn-ea"/>
              </a:rPr>
              <a:t>           (5) 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需要保证钢液具有合适的浇注温度。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b="1" kern="0" dirty="0">
                <a:latin typeface="Times New Roman" pitchFamily="18" charset="0"/>
                <a:ea typeface="+mn-ea"/>
              </a:rPr>
              <a:t>            至今，选用各种不同加热手段的炉外精炼方法有：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SKF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LF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LFV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VAD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、</a:t>
            </a:r>
            <a:r>
              <a:rPr lang="en-US" altLang="zh-CN" sz="2400" b="1" kern="0" dirty="0">
                <a:latin typeface="Times New Roman" pitchFamily="18" charset="0"/>
                <a:ea typeface="+mn-ea"/>
              </a:rPr>
              <a:t>CAS-OB</a:t>
            </a:r>
            <a:r>
              <a:rPr lang="zh-CN" altLang="en-US" sz="2400" b="1" kern="0" dirty="0">
                <a:latin typeface="Times New Roman" pitchFamily="18" charset="0"/>
                <a:ea typeface="+mn-ea"/>
              </a:rPr>
              <a:t>等。</a:t>
            </a: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150" b="1" kern="0" dirty="0">
                <a:latin typeface="Times New Roman" pitchFamily="18" charset="0"/>
                <a:ea typeface="+mn-ea"/>
              </a:rPr>
              <a:t>             </a:t>
            </a:r>
            <a:endParaRPr lang="zh-CN" altLang="en-US" b="1" kern="0" dirty="0">
              <a:latin typeface="Times New Roman" pitchFamily="18" charset="0"/>
              <a:ea typeface="+mn-ea"/>
            </a:endParaRPr>
          </a:p>
        </p:txBody>
      </p:sp>
      <p:sp>
        <p:nvSpPr>
          <p:cNvPr id="94214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 smtClean="0"/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1524001" y="500063"/>
            <a:ext cx="943821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r>
              <a:rPr lang="en-US" altLang="zh-CN" sz="3600" b="1" kern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ea typeface="华文行楷" pitchFamily="2" charset="-122"/>
                <a:cs typeface="+mj-cs"/>
              </a:rPr>
              <a:t> </a:t>
            </a:r>
            <a:r>
              <a:rPr lang="zh-CN" altLang="en-US" sz="3600" b="1" dirty="0" smtClean="0">
                <a:solidFill>
                  <a:srgbClr val="6C930E"/>
                </a:solidFill>
                <a:latin typeface="Times New Roman" pitchFamily="18" charset="0"/>
                <a:ea typeface="华文新魏" pitchFamily="2" charset="-122"/>
                <a:cs typeface="+mj-cs"/>
              </a:rPr>
              <a:t>加热</a:t>
            </a:r>
            <a:endParaRPr lang="zh-CN" altLang="en-US" sz="4400" b="1" kern="0" dirty="0">
              <a:solidFill>
                <a:schemeClr val="accent1">
                  <a:lumMod val="60000"/>
                  <a:lumOff val="40000"/>
                </a:schemeClr>
              </a:solidFill>
              <a:latin typeface="+mn-ea"/>
              <a:ea typeface="+mn-ea"/>
              <a:cs typeface="+mj-cs"/>
            </a:endParaRPr>
          </a:p>
        </p:txBody>
      </p:sp>
      <p:sp>
        <p:nvSpPr>
          <p:cNvPr id="9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</a:p>
        </p:txBody>
      </p:sp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  <a:pPr>
                <a:defRPr/>
              </a:pPr>
              <a:t>3</a:t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itchFamily="18" charset="0"/>
                <a:ea typeface="+mn-ea"/>
              </a:rPr>
              <a:pPr algn="r">
                <a:defRPr/>
              </a:pPr>
              <a:t>3</a:t>
            </a:fld>
            <a:endParaRPr lang="en-US" altLang="zh-CN" sz="1400" b="1">
              <a:solidFill>
                <a:srgbClr val="000000"/>
              </a:solidFill>
              <a:latin typeface="Times New Roman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 dirty="0">
                <a:solidFill>
                  <a:srgbClr val="6C930E"/>
                </a:solidFill>
                <a:ea typeface="微软雅黑" pitchFamily="34" charset="-122"/>
              </a:rPr>
              <a:t>谢谢</a:t>
            </a: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itchFamily="34" charset="-122"/>
              </a:rPr>
              <a:t>延迟符</a:t>
            </a: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402</TotalTime>
  <Words>320</Words>
  <Application>Microsoft Office PowerPoint</Application>
  <PresentationFormat>自定义</PresentationFormat>
  <Paragraphs>34</Paragraphs>
  <Slides>3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第一PPT，www.1ppt.com</vt:lpstr>
      <vt:lpstr>幻灯片 1</vt:lpstr>
      <vt:lpstr>幻灯片 2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52</cp:revision>
  <dcterms:created xsi:type="dcterms:W3CDTF">2015-06-25T04:58:24Z</dcterms:created>
  <dcterms:modified xsi:type="dcterms:W3CDTF">2018-04-08T14:06:19Z</dcterms:modified>
</cp:coreProperties>
</file>