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87" r:id="rId2"/>
    <p:sldId id="315" r:id="rId3"/>
    <p:sldId id="316" r:id="rId4"/>
    <p:sldId id="314" r:id="rId5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BCB8CC-0BE2-4722-A20B-E01E480D39A3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8A7A26-56B9-461E-807E-944954195E6B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4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C30F7AE-21C2-4972-BAB9-CC94EEB03CED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4506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8B0689-92F5-42FA-9084-C9E4B5D9E99A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调温。主要是冷却钢液。对于开浇温度有比较严格要求的钢种或浇注方法，都可以利用吹氩将钢液温度降低到规定的要求。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2.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混匀。在钢包底部适当位置安放透气砖，氩气喷入可使钢包中的钢液产生环流，用控制氩气流量的方法控制钢液的搅拌程度。吹氩搅拌可促使钢液成分和温度迅速趋于均匀。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3.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净化。搅动的钢液增加了钢中非金属夹杂物碰撞长大的机会。上浮的氩气泡不仅能够吸收钢中的气体，还会黏附悬浮于钢液中的夹杂，将夹杂带至钢液表面而被渣层所吸收。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45062" name="标题 6"/>
          <p:cNvSpPr>
            <a:spLocks noGrp="1"/>
          </p:cNvSpPr>
          <p:nvPr>
            <p:ph type="title"/>
          </p:nvPr>
        </p:nvSpPr>
        <p:spPr>
          <a:xfrm>
            <a:off x="944254" y="663054"/>
            <a:ext cx="10277475" cy="796925"/>
          </a:xfrm>
        </p:spPr>
        <p:txBody>
          <a:bodyPr/>
          <a:lstStyle/>
          <a:p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钢包吹氩的作用</a:t>
            </a:r>
            <a:endParaRPr lang="zh-CN" altLang="en-US" sz="3200" b="1" dirty="0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6AFF63F-002B-4D13-8FE0-DEF8FE596587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4608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FC7E41-177C-466C-BA1D-145FBFF1F7EA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脱氧良好的钢液经钢包吹氩精炼后，可去除钢中的氢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15%~40%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，夹杂总量可减少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50%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，尤其是大颗粒夹杂更有明显降低，而钢中的氮含量虽然也降低，但不是特别稳定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 smtClean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 smtClean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钢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包吹氩能够减少因中心疏松与偏析、皮下气泡、夹杂等缺陷造成的废品，同时又提高了钢的密度及金属收得率等。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46086" name="标题 6"/>
          <p:cNvSpPr>
            <a:spLocks noGrp="1"/>
          </p:cNvSpPr>
          <p:nvPr>
            <p:ph type="title"/>
          </p:nvPr>
        </p:nvSpPr>
        <p:spPr>
          <a:xfrm>
            <a:off x="944254" y="676702"/>
            <a:ext cx="10277475" cy="796925"/>
          </a:xfrm>
        </p:spPr>
        <p:txBody>
          <a:bodyPr/>
          <a:lstStyle/>
          <a:p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吹氩搅拌效果</a:t>
            </a:r>
            <a:endParaRPr lang="zh-CN" altLang="en-US" sz="3200" b="1" dirty="0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4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525</Words>
  <Application>Microsoft Office PowerPoint</Application>
  <PresentationFormat>自定义</PresentationFormat>
  <Paragraphs>38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第一PPT，www.1ppt.com</vt:lpstr>
      <vt:lpstr>幻灯片 1</vt:lpstr>
      <vt:lpstr>钢包吹氩的作用</vt:lpstr>
      <vt:lpstr>吹氩搅拌效果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2018-04-08T14:07:48Z</dcterms:modified>
</cp:coreProperties>
</file>