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7" r:id="rId2"/>
    <p:sldId id="315" r:id="rId3"/>
    <p:sldId id="316" r:id="rId4"/>
    <p:sldId id="317" r:id="rId5"/>
    <p:sldId id="314" r:id="rId6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F59FDC-7C78-40D5-A515-F2711E926C84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AB60E1-7FD8-4D54-8260-9BA5D705C2E3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255441-8536-47E1-A214-95E2B38B8F8A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5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5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33997AE-1247-4B3A-A29D-92ECC56F9A24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2970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C19ED3-96BD-4154-B6CC-0393A3837F47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合成渣的乳化和上浮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 盛放在钢包中的合成渣在钢流的冲击下，被分裂成细小的渣滴，并弥散分布于钢液中，粒径越小，与钢液接触的表面积越大，渣洗作用越强。这必然使所有在钢渣界面进行的精炼反应加速，同时也增加了渣与钢中夹杂接触的机会。乳化的渣滴随钢流紊乱搅动的同时，不断碰撞合并、长大上浮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  <a:ea typeface="+mn-ea"/>
              </a:rPr>
              <a:t>             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E7AA5C9-4067-4B39-8D9D-C45C1EC8F8E6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3072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FBD7D1-3E2F-4BDC-A5E5-C92158175F66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 在混冲渣洗的条件下，只能是钢流的冲击力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Pc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作为引起渣滴分裂的外力。该冲击力必然正比于钢液的密度和出钢时钢流下落的高度，所以冲击力为：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en-US" altLang="zh-CN" sz="2150" b="1" kern="0" dirty="0" smtClean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 smtClean="0">
                <a:latin typeface="Times New Roman" pitchFamily="18" charset="0"/>
                <a:ea typeface="+mn-ea"/>
              </a:rPr>
              <a:t>      </a:t>
            </a:r>
            <a:r>
              <a:rPr lang="zh-CN" altLang="en-US" sz="2150" b="1" kern="0" dirty="0">
                <a:latin typeface="Times New Roman" pitchFamily="18" charset="0"/>
                <a:ea typeface="+mn-ea"/>
              </a:rPr>
              <a:t>式中       －钢流的冲击力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                    －比例系数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                    －钢液密度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                    －钢液下落高度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pic>
        <p:nvPicPr>
          <p:cNvPr id="3072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2508" y="2918348"/>
            <a:ext cx="2715904" cy="474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24586" y="3892100"/>
            <a:ext cx="346028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28440" y="4395979"/>
            <a:ext cx="47836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9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8954" y="4856024"/>
            <a:ext cx="474133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0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76250" y="5426906"/>
            <a:ext cx="480484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1" name="标题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2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F1686F5-9A7D-4299-B4F7-B7962A30E199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31748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EB019F-4A25-4D22-8222-7BA862697294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667252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钢液中乳化的渣滴随钢流紊乱搅动的同时不断碰撞、合并、长大和上浮。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Е•Б•Костюленко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提出计算乳化渣滴在平静介质中上浮速度的公式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en-US" altLang="zh-CN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en-US" altLang="zh-CN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en-US" altLang="zh-CN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en-US" altLang="zh-CN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在保证脱氧和去除夹杂的前提下，适当增大渣滴直径，有利于提高乳化渣滴的上浮速度。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zh-CN" altLang="en-US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zh-CN" altLang="en-US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zh-CN" altLang="en-US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zh-CN" altLang="en-US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en-US" altLang="zh-CN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  <a:ea typeface="+mn-ea"/>
              </a:rPr>
              <a:t>             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pic>
        <p:nvPicPr>
          <p:cNvPr id="317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71185" y="2723367"/>
            <a:ext cx="4177929" cy="893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1" name="Rectangle 9"/>
          <p:cNvSpPr>
            <a:spLocks noChangeArrowheads="1"/>
          </p:cNvSpPr>
          <p:nvPr/>
        </p:nvSpPr>
        <p:spPr bwMode="auto">
          <a:xfrm>
            <a:off x="2286000" y="3560944"/>
            <a:ext cx="301076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266700"/>
            <a:r>
              <a:rPr lang="zh-CN" altLang="en-US" sz="1800" b="1" dirty="0">
                <a:latin typeface="Times New Roman" pitchFamily="18" charset="0"/>
                <a:cs typeface="Times New Roman" pitchFamily="18" charset="0"/>
              </a:rPr>
              <a:t>－乳化渣滴的上浮速度；</a:t>
            </a:r>
            <a:endParaRPr lang="zh-CN" altLang="en-US" sz="1800" b="1" dirty="0"/>
          </a:p>
          <a:p>
            <a:pPr indent="266700" eaLnBrk="0" hangingPunct="0"/>
            <a:endParaRPr lang="en-US" altLang="zh-CN" sz="2000" dirty="0"/>
          </a:p>
        </p:txBody>
      </p:sp>
      <p:sp>
        <p:nvSpPr>
          <p:cNvPr id="31752" name="Rectangle 10"/>
          <p:cNvSpPr>
            <a:spLocks noChangeArrowheads="1"/>
          </p:cNvSpPr>
          <p:nvPr/>
        </p:nvSpPr>
        <p:spPr bwMode="auto">
          <a:xfrm>
            <a:off x="2095501" y="3931403"/>
            <a:ext cx="3934884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66700">
              <a:lnSpc>
                <a:spcPct val="130000"/>
              </a:lnSpc>
            </a:pPr>
            <a:r>
              <a:rPr lang="zh-CN" altLang="en-US" sz="1800" b="1" dirty="0">
                <a:latin typeface="Times New Roman" pitchFamily="18" charset="0"/>
                <a:cs typeface="Times New Roman" pitchFamily="18" charset="0"/>
              </a:rPr>
              <a:t>    －钢、渣密度差；</a:t>
            </a:r>
            <a:endParaRPr lang="en-US" altLang="zh-CN" sz="1800" b="1" dirty="0">
              <a:latin typeface="Times New Roman" pitchFamily="18" charset="0"/>
              <a:cs typeface="Times New Roman" pitchFamily="18" charset="0"/>
            </a:endParaRPr>
          </a:p>
          <a:p>
            <a:pPr indent="266700">
              <a:lnSpc>
                <a:spcPct val="130000"/>
              </a:lnSpc>
            </a:pPr>
            <a:r>
              <a:rPr lang="zh-CN" alt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b="1" dirty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zh-CN" altLang="en-US" sz="1800" b="1" dirty="0">
                <a:latin typeface="Times New Roman" pitchFamily="18" charset="0"/>
                <a:cs typeface="Times New Roman" pitchFamily="18" charset="0"/>
              </a:rPr>
              <a:t>－重力加速度；</a:t>
            </a:r>
            <a:endParaRPr lang="zh-CN" altLang="en-US" sz="1800" b="1" dirty="0"/>
          </a:p>
          <a:p>
            <a:pPr indent="266700" eaLnBrk="0" hangingPunct="0"/>
            <a:endParaRPr lang="en-US" altLang="zh-CN" sz="2000" dirty="0"/>
          </a:p>
        </p:txBody>
      </p:sp>
      <p:sp>
        <p:nvSpPr>
          <p:cNvPr id="31753" name="Rectangle 11"/>
          <p:cNvSpPr>
            <a:spLocks noChangeArrowheads="1"/>
          </p:cNvSpPr>
          <p:nvPr/>
        </p:nvSpPr>
        <p:spPr bwMode="auto">
          <a:xfrm>
            <a:off x="2707217" y="4758536"/>
            <a:ext cx="525656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zh-CN" altLang="en-US" sz="1800" b="1" dirty="0">
                <a:latin typeface="Times New Roman" pitchFamily="18" charset="0"/>
                <a:cs typeface="Times New Roman" pitchFamily="18" charset="0"/>
              </a:rPr>
              <a:t>－介质阻力系数，它由</a:t>
            </a:r>
            <a:r>
              <a:rPr lang="en-US" altLang="zh-CN" sz="1800" b="1" dirty="0">
                <a:latin typeface="Times New Roman" pitchFamily="18" charset="0"/>
                <a:cs typeface="Times New Roman" pitchFamily="18" charset="0"/>
              </a:rPr>
              <a:t>Re(</a:t>
            </a:r>
            <a:r>
              <a:rPr lang="zh-CN" altLang="en-US" sz="1800" b="1" dirty="0">
                <a:latin typeface="Times New Roman" pitchFamily="18" charset="0"/>
                <a:cs typeface="Times New Roman" pitchFamily="18" charset="0"/>
              </a:rPr>
              <a:t>雷诺数</a:t>
            </a:r>
            <a:r>
              <a:rPr lang="en-US" altLang="zh-CN" sz="18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zh-CN" altLang="en-US" sz="1800" b="1" dirty="0">
                <a:latin typeface="Times New Roman" pitchFamily="18" charset="0"/>
                <a:cs typeface="Times New Roman" pitchFamily="18" charset="0"/>
              </a:rPr>
              <a:t>相应曲线而定。</a:t>
            </a:r>
            <a:endParaRPr lang="en-US" altLang="zh-CN" sz="1800" b="1" dirty="0">
              <a:latin typeface="Times New Roman" pitchFamily="18" charset="0"/>
              <a:cs typeface="Times New Roman" pitchFamily="18" charset="0"/>
            </a:endParaRPr>
          </a:p>
          <a:p>
            <a:endParaRPr lang="zh-CN" altLang="en-US" sz="2000" b="1" dirty="0"/>
          </a:p>
        </p:txBody>
      </p:sp>
      <p:pic>
        <p:nvPicPr>
          <p:cNvPr id="317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32761" y="3917755"/>
            <a:ext cx="105621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76795" y="3519624"/>
            <a:ext cx="412751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6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63139" y="48023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7" name="标题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4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5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5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565</Words>
  <Application>Microsoft Office PowerPoint</Application>
  <PresentationFormat>自定义</PresentationFormat>
  <Paragraphs>62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第一PPT，www.1ppt.com</vt:lpstr>
      <vt:lpstr>幻灯片 1</vt:lpstr>
      <vt:lpstr>合成渣的乳化和上浮</vt:lpstr>
      <vt:lpstr>幻灯片 3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52</cp:revision>
  <dcterms:created xsi:type="dcterms:W3CDTF">2015-06-25T04:58:24Z</dcterms:created>
  <dcterms:modified xsi:type="dcterms:W3CDTF">2018-04-08T14:12:05Z</dcterms:modified>
</cp:coreProperties>
</file>