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7" r:id="rId2"/>
    <p:sldId id="316" r:id="rId3"/>
    <p:sldId id="317" r:id="rId4"/>
    <p:sldId id="318" r:id="rId5"/>
    <p:sldId id="314" r:id="rId6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394DF0-74B0-4D7F-8B04-5BF9AFCAFE08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8442E-13A9-4ABF-AC2A-8A9FF8FC1D3A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7A848-3713-4704-AC64-EB6E4FB11D91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86119ED-CE93-4AC4-BB23-54491C884C8A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632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0E4687-C32F-4048-B6F9-ECC5D273AAF6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合成渣的熔点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3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300" b="1" kern="0" dirty="0" smtClean="0">
                <a:latin typeface="Times New Roman" pitchFamily="18" charset="0"/>
                <a:ea typeface="+mn-ea"/>
              </a:rPr>
              <a:t>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在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钢包内用合成渣精炼钢液时，一般都应用液态渣，因此合成渣的熔点应当低于被渣洗钢液的熔点。各种合成渣的熔点可根据合成渣的成分，利用相应的相图来确定。对于主要成分为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的渣系可利用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CaO-SiO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二元相图；主要成分为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的渣系可参阅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CaO-Al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相图，石灰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粘土渣系可利用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CaO-SiO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相图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。</a:t>
            </a:r>
            <a:endParaRPr lang="en-US" altLang="zh-CN" sz="2400" b="1" kern="0" dirty="0" smtClean="0">
              <a:latin typeface="Times New Roman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 smtClean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CaO-SiO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-Al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三元系中加入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6~12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％的纯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MgO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时，就可以使其熔点降到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1500℃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甚至更低一些。加入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CaF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Na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AlF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6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Na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</a:rPr>
              <a:t>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K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等也能降低熔点。该渣系有较强的脱氧、脱硫和吸附夹杂的能力。 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DD4D519-E741-4B04-A792-0A4CF09BC56F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734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B013CF-DAF0-4139-80C0-DECD31A72929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4845051"/>
            <a:ext cx="10409767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渣的熔点随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CaO+MgO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含量的增加而提高。为了使渣的熔点小于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1500℃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，必须使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＋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MgO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)≤63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％。用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A1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代替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时，渣的熔点会急剧降低。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</a:rPr>
              <a:t>           </a:t>
            </a:r>
            <a:endParaRPr lang="zh-CN" altLang="en-US" sz="240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57350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57351" name="Picture 4" descr="200911414275249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7351" y="785814"/>
            <a:ext cx="74930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36B9F14-0D0C-490C-B91E-4D1C72F99D6C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5837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C57D50-B695-4204-B77D-42C5B41DD238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00063"/>
            <a:ext cx="9438217" cy="1143000"/>
          </a:xfrm>
        </p:spPr>
        <p:txBody>
          <a:bodyPr/>
          <a:lstStyle/>
          <a:p>
            <a:pPr eaLnBrk="1" hangingPunct="1"/>
            <a:r>
              <a:rPr lang="zh-CN" altLang="en-US" sz="3600" b="1" dirty="0" smtClean="0">
                <a:latin typeface="Times New Roman" pitchFamily="18" charset="0"/>
                <a:ea typeface="华文新魏" pitchFamily="2" charset="-122"/>
              </a:rPr>
              <a:t>合成渣的流动性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714501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b="1" kern="0" dirty="0" smtClean="0">
                <a:latin typeface="Times New Roman" pitchFamily="18" charset="0"/>
                <a:ea typeface="+mn-ea"/>
              </a:rPr>
              <a:t>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合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成渣要求有较好的流动性，流动性是影响渣在钢液中的乳化程度的重要因素之一。相同的温度和混冲条件下，提高合成渣的流动性可以</a:t>
            </a:r>
            <a:r>
              <a:rPr lang="zh-CN" altLang="en-US" sz="2400" b="1" kern="0" dirty="0">
                <a:solidFill>
                  <a:srgbClr val="3333FF"/>
                </a:solidFill>
                <a:latin typeface="Times New Roman" pitchFamily="18" charset="0"/>
                <a:ea typeface="+mn-ea"/>
              </a:rPr>
              <a:t>减小乳化渣滴的平均直径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，从而增大了渣钢接触界面。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对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于大部分合成渣，在炼钢温度下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(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混冲时钢液温度一般都大于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1600℃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，合成渣的温度可按要求在炼渣炉中调整控制，一般也都在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1650℃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以上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)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，其粘度小于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0.2Pa•s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</a:t>
            </a:r>
          </a:p>
          <a:p>
            <a:pPr marL="342900" indent="-342900" algn="just">
              <a:lnSpc>
                <a:spcPct val="125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</a:t>
            </a:r>
            <a:r>
              <a:rPr lang="zh-CN" altLang="en-US" sz="2400" b="1" kern="0" dirty="0" smtClean="0">
                <a:latin typeface="Times New Roman" pitchFamily="18" charset="0"/>
                <a:ea typeface="+mn-ea"/>
              </a:rPr>
              <a:t>因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此，对于炉外精炼，推荐采用下述成分的合成渣，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CaO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；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6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</a:t>
            </a:r>
            <a:r>
              <a:rPr lang="en-US" altLang="zh-CN" sz="2400" b="1" kern="0" dirty="0" err="1">
                <a:latin typeface="Times New Roman" pitchFamily="18" charset="0"/>
                <a:ea typeface="+mn-ea"/>
              </a:rPr>
              <a:t>MgO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；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20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；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8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15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A1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；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5.0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CaF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。其中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SiO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Al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O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3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CaF</a:t>
            </a:r>
            <a:r>
              <a:rPr lang="en-US" altLang="zh-CN" sz="2400" b="1" kern="0" baseline="-25000" dirty="0">
                <a:latin typeface="Times New Roman" pitchFamily="18" charset="0"/>
                <a:ea typeface="+mn-ea"/>
              </a:rPr>
              <a:t>2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三组元的总量控制在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35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～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40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％之间。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itchFamily="18" charset="0"/>
              </a:rPr>
              <a:t>           </a:t>
            </a:r>
            <a:endParaRPr lang="zh-CN" altLang="en-US" sz="2150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7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5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5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690</Words>
  <Application>Microsoft Office PowerPoint</Application>
  <PresentationFormat>自定义</PresentationFormat>
  <Paragraphs>44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第一PPT，www.1ppt.com</vt:lpstr>
      <vt:lpstr>幻灯片 1</vt:lpstr>
      <vt:lpstr>合成渣的熔点</vt:lpstr>
      <vt:lpstr>幻灯片 3</vt:lpstr>
      <vt:lpstr>合成渣的流动性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53</cp:revision>
  <dcterms:created xsi:type="dcterms:W3CDTF">2015-06-25T04:58:24Z</dcterms:created>
  <dcterms:modified xsi:type="dcterms:W3CDTF">2018-04-08T14:11:49Z</dcterms:modified>
</cp:coreProperties>
</file>