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87" r:id="rId2"/>
    <p:sldId id="315" r:id="rId3"/>
    <p:sldId id="316" r:id="rId4"/>
    <p:sldId id="317" r:id="rId5"/>
    <p:sldId id="318" r:id="rId6"/>
    <p:sldId id="319" r:id="rId7"/>
    <p:sldId id="314" r:id="rId8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27D323-5992-466D-B155-7748F51C1A9A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7E2952-7617-4647-BE72-72BB5541250D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7944F4-4262-4A8E-B94C-54464CDA784D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FB754B-125A-4D9F-9125-454596907DFA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ADCD84-BE0A-4787-ACF5-62BCEB914233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7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7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86E5323-28EC-4062-98BE-A368882767EC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49156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1E7E7B-1E84-4EAB-84F8-3D3F54E25788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影响钢包吹氩效果的主要因素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1.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氩气耗量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 为了达到预定的去氢效果，通常把至少必需的吹氩量称为去氢临界供氩量，钢液中的氢在高温下扩散很快，钢液沸腾时气泡中氩的分压力与钢液中的氢之间的关系服从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Sieverts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定律。因此可以根据实际含氢量来计算氩气的分压力，即体积百分数。从理论与实践出发，当吨钢吹氩量低于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0.3m</a:t>
            </a:r>
            <a:r>
              <a:rPr lang="en-US" altLang="zh-CN" sz="2400" b="1" kern="0" baseline="30000" dirty="0">
                <a:latin typeface="Times New Roman" pitchFamily="18" charset="0"/>
                <a:ea typeface="+mn-ea"/>
              </a:rPr>
              <a:t>3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/t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时，只起搅拌作用（均匀温度），去气、夹杂、脱氧均不明显。</a:t>
            </a:r>
            <a:r>
              <a:rPr lang="en-US" altLang="zh-CN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76F3F8F-36B4-486C-BEF3-6C958D65DF69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018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05252B-742B-4662-A0C0-0BBA972118A5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2.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氩气压力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理想的吹氩压力应该使氩气泡能遍布整个钢包，氩气泡在钢液内呈均匀分布。压力过大，不但使氩气泡在整个钢包内分布不均，甚至形成连泡气柱，与钢液接触面积减小，而且容易造成钢包液面翻滚激烈，钢液大量裸露与空气接触造成二次氧化和降温，钢渣相混，被击碎乳化的炉渣入钢水深处，使夹杂物含量增加，所以最大压力以不冲破渣层露出液面为限。压力过小，搅拌能力弱，吹氩时间延长，甚至造成透气砖堵塞。所以压力过大过小都不好，合适的压力应能克服各种压力损失和钢液静压力。</a:t>
            </a:r>
          </a:p>
        </p:txBody>
      </p:sp>
      <p:sp>
        <p:nvSpPr>
          <p:cNvPr id="50182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B7F1299-ECA1-48C4-8B55-67D6290C1484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120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B6DD69-A83F-4C0A-B3E5-329267D6E61B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3.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氩气流量和吹氩时间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           流量：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吹氩清洗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----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均匀温度与成分，促进夹杂上浮，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80~130L/min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调整成分（化合金）、化渣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----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促进熔化，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300~450L/min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氩气搅拌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----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加强钢渣反应（脱硫），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450~900L/min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氩气喷粉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----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氩气做载体吹入脱硫剂，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900~1800L/min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</a:t>
            </a:r>
          </a:p>
        </p:txBody>
      </p:sp>
      <p:sp>
        <p:nvSpPr>
          <p:cNvPr id="51206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C4A242A-4661-4039-B9A7-BFBF918ECF56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222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796F8F-A753-4BC4-9FD0-1724902DFCE6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916113"/>
            <a:ext cx="10314517" cy="451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150" b="1" kern="0" dirty="0" smtClean="0">
                <a:solidFill>
                  <a:srgbClr val="0000FF"/>
                </a:solidFill>
                <a:latin typeface="Times New Roman" pitchFamily="18" charset="0"/>
                <a:ea typeface="+mn-ea"/>
              </a:rPr>
              <a:t> </a:t>
            </a:r>
            <a:r>
              <a:rPr lang="zh-CN" altLang="en-US" sz="2400" b="1" kern="0" dirty="0" smtClean="0">
                <a:solidFill>
                  <a:srgbClr val="0000FF"/>
                </a:solidFill>
                <a:latin typeface="Times New Roman" pitchFamily="18" charset="0"/>
                <a:ea typeface="+mn-ea"/>
              </a:rPr>
              <a:t>时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间：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吹氩时间与钢包容量和钢种有关，时间不宜太长，否则温降过大，也不宜太短。吹氩时间不够，碳－氧反应未能充分进行，非金属夹杂物和气体不能有效排除，吹氩效果不显著。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5~12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分钟，不低于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分钟。</a:t>
            </a:r>
          </a:p>
        </p:txBody>
      </p:sp>
      <p:sp>
        <p:nvSpPr>
          <p:cNvPr id="52230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3BC38D3-1827-4992-88E5-F17A631913B9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325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427923-AC6B-4BE0-8295-EC62DBF4CA76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203220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4.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氩气泡大小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 当氩气流量、压力一定时，氩气泡越越小，均匀及在钢液中上升的路程和滞留的时间越长，它与钢液接触的面积就越大，吹氩精炼效果越好。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透气砖的孔隙要适当细小，孔隙直径在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0.1mm~0.26mm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范围时为最佳。孔隙再减小，透气性变差，阻力变大。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此外，钢液的脱氧程度也对钢包吹氩精炼的效果有影响，不经脱氧，只靠钢包中吹氩来脱氧去气，钢中的残存氧可达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0.02%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。钢液仅靠吹氩不能达到完全脱氧的目地。因此，钢液钢包吹氩精炼要在经过</a:t>
            </a:r>
            <a:r>
              <a:rPr lang="zh-CN" altLang="en-US" sz="2400" b="1" kern="0" dirty="0">
                <a:solidFill>
                  <a:srgbClr val="3333FF"/>
                </a:solidFill>
                <a:latin typeface="Times New Roman" pitchFamily="18" charset="0"/>
                <a:ea typeface="+mn-ea"/>
              </a:rPr>
              <a:t>良好的脱氧处理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后进行为宜。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zh-CN" altLang="en-US" sz="215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53254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7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1003</Words>
  <Application>Microsoft Office PowerPoint</Application>
  <PresentationFormat>自定义</PresentationFormat>
  <Paragraphs>59</Paragraphs>
  <Slides>7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第一PPT，www.1ppt.com</vt:lpstr>
      <vt:lpstr>幻灯片 1</vt:lpstr>
      <vt:lpstr>影响钢包吹氩效果的主要因素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52</cp:revision>
  <dcterms:created xsi:type="dcterms:W3CDTF">2015-06-25T04:58:24Z</dcterms:created>
  <dcterms:modified xsi:type="dcterms:W3CDTF">2018-04-08T14:09:01Z</dcterms:modified>
</cp:coreProperties>
</file>