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7" r:id="rId2"/>
    <p:sldId id="316" r:id="rId3"/>
    <p:sldId id="317" r:id="rId4"/>
    <p:sldId id="318" r:id="rId5"/>
    <p:sldId id="314" r:id="rId6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1E009D-1DCF-4055-ADEC-D73CDBE3FACD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CA12D6-0471-4744-BFE9-4C1CD29093FA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A6C320-BD87-4AA3-BD87-FEAB5B47D029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5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81C222F-4E78-4E3F-A2A8-AE5B88E254AF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3584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57EA1B-89D4-47E7-B475-6DFDE7F65D95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合成渣脱硫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b="1" kern="0" dirty="0">
                <a:latin typeface="Times New Roman" pitchFamily="18" charset="0"/>
                <a:ea typeface="+mn-ea"/>
              </a:rPr>
              <a:t>         </a:t>
            </a:r>
            <a:r>
              <a:rPr lang="en-US" altLang="zh-CN" b="1" kern="0" dirty="0" smtClean="0">
                <a:latin typeface="Times New Roman" pitchFamily="18" charset="0"/>
                <a:ea typeface="+mn-ea"/>
              </a:rPr>
              <a:t>     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脱硫是合成渣操作的重要目的。如果操作得当，一般可以去除硫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50%~80%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渣洗过程中，钢液中的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S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与合成渣中的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作用生成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CaS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而去除。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脱硫反应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式可写成：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[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FeS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]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＋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＝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CaS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＋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FeO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对</a:t>
            </a:r>
            <a:r>
              <a:rPr lang="zh-CN" altLang="en-US" sz="2400" b="1" kern="0" dirty="0">
                <a:solidFill>
                  <a:srgbClr val="0000FF"/>
                </a:solidFill>
                <a:latin typeface="Times New Roman" pitchFamily="18" charset="0"/>
                <a:ea typeface="+mn-ea"/>
              </a:rPr>
              <a:t>铝脱氧钢水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，脱硫反应为：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</a:rPr>
              <a:t>            </a:t>
            </a:r>
            <a:r>
              <a:rPr lang="en-US" altLang="zh-CN" sz="2400" b="1" kern="0" dirty="0">
                <a:latin typeface="Times New Roman" pitchFamily="18" charset="0"/>
              </a:rPr>
              <a:t>3(</a:t>
            </a:r>
            <a:r>
              <a:rPr lang="en-US" altLang="zh-CN" sz="2400" b="1" kern="0" dirty="0" err="1">
                <a:latin typeface="Times New Roman" pitchFamily="18" charset="0"/>
              </a:rPr>
              <a:t>CaO</a:t>
            </a:r>
            <a:r>
              <a:rPr lang="en-US" altLang="zh-CN" sz="2400" b="1" kern="0" dirty="0">
                <a:latin typeface="Times New Roman" pitchFamily="18" charset="0"/>
              </a:rPr>
              <a:t>)</a:t>
            </a:r>
            <a:r>
              <a:rPr lang="zh-CN" altLang="en-US" sz="2400" b="1" kern="0" dirty="0">
                <a:latin typeface="Times New Roman" pitchFamily="18" charset="0"/>
              </a:rPr>
              <a:t> ＋</a:t>
            </a:r>
            <a:r>
              <a:rPr lang="en-US" altLang="zh-CN" sz="2400" b="1" kern="0" dirty="0">
                <a:latin typeface="Times New Roman" pitchFamily="18" charset="0"/>
              </a:rPr>
              <a:t> 2[Al]</a:t>
            </a:r>
            <a:r>
              <a:rPr lang="zh-CN" altLang="en-US" sz="2400" b="1" kern="0" dirty="0">
                <a:latin typeface="Times New Roman" pitchFamily="18" charset="0"/>
              </a:rPr>
              <a:t> ＋</a:t>
            </a:r>
            <a:r>
              <a:rPr lang="en-US" altLang="zh-CN" sz="2400" b="1" kern="0" dirty="0">
                <a:latin typeface="Times New Roman" pitchFamily="18" charset="0"/>
              </a:rPr>
              <a:t>3[</a:t>
            </a:r>
            <a:r>
              <a:rPr lang="en-US" altLang="zh-CN" sz="2400" b="1" kern="0" dirty="0" err="1">
                <a:latin typeface="Times New Roman" pitchFamily="18" charset="0"/>
              </a:rPr>
              <a:t>FeS</a:t>
            </a:r>
            <a:r>
              <a:rPr lang="en-US" altLang="zh-CN" sz="2400" b="1" kern="0" dirty="0">
                <a:latin typeface="Times New Roman" pitchFamily="18" charset="0"/>
              </a:rPr>
              <a:t>]</a:t>
            </a:r>
            <a:r>
              <a:rPr lang="zh-CN" altLang="en-US" sz="2400" b="1" kern="0" dirty="0">
                <a:latin typeface="Times New Roman" pitchFamily="18" charset="0"/>
              </a:rPr>
              <a:t> ＝</a:t>
            </a:r>
            <a:r>
              <a:rPr lang="en-US" altLang="zh-CN" sz="2400" b="1" kern="0" dirty="0">
                <a:latin typeface="Times New Roman" pitchFamily="18" charset="0"/>
              </a:rPr>
              <a:t>(Al</a:t>
            </a:r>
            <a:r>
              <a:rPr lang="en-US" altLang="zh-CN" sz="2400" b="1" kern="0" baseline="-25000" dirty="0">
                <a:latin typeface="Times New Roman" pitchFamily="18" charset="0"/>
              </a:rPr>
              <a:t>2</a:t>
            </a:r>
            <a:r>
              <a:rPr lang="en-US" altLang="zh-CN" sz="2400" b="1" kern="0" dirty="0">
                <a:latin typeface="Times New Roman" pitchFamily="18" charset="0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</a:rPr>
              <a:t>3</a:t>
            </a:r>
            <a:r>
              <a:rPr lang="en-US" altLang="zh-CN" sz="2400" b="1" kern="0" dirty="0">
                <a:latin typeface="Times New Roman" pitchFamily="18" charset="0"/>
              </a:rPr>
              <a:t>) </a:t>
            </a:r>
            <a:r>
              <a:rPr lang="zh-CN" altLang="en-US" sz="2400" b="1" kern="0" dirty="0">
                <a:latin typeface="Times New Roman" pitchFamily="18" charset="0"/>
              </a:rPr>
              <a:t>＋</a:t>
            </a:r>
            <a:r>
              <a:rPr lang="en-US" altLang="zh-CN" sz="2400" b="1" kern="0" dirty="0">
                <a:latin typeface="Times New Roman" pitchFamily="18" charset="0"/>
              </a:rPr>
              <a:t>3(</a:t>
            </a:r>
            <a:r>
              <a:rPr lang="en-US" altLang="zh-CN" sz="2400" b="1" kern="0" dirty="0" err="1">
                <a:latin typeface="Times New Roman" pitchFamily="18" charset="0"/>
              </a:rPr>
              <a:t>CaS</a:t>
            </a:r>
            <a:r>
              <a:rPr lang="en-US" altLang="zh-CN" sz="2400" b="1" kern="0" dirty="0">
                <a:latin typeface="Times New Roman" pitchFamily="18" charset="0"/>
              </a:rPr>
              <a:t>)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b="1" kern="0" dirty="0">
                <a:latin typeface="Times New Roman" pitchFamily="18" charset="0"/>
              </a:rPr>
              <a:t>           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030" b="1" kern="0" dirty="0">
                <a:latin typeface="Times New Roman" pitchFamily="18" charset="0"/>
                <a:ea typeface="+mn-ea"/>
              </a:rPr>
              <a:t>             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ED8307F-3E08-4885-8B7A-83CB2F98716C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3686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1CF625-8285-4E34-8016-512DD23A32D8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影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响因素：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成分：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高、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FeO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低， 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Al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影响复杂，过高或过低均不利。 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渣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中的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MgO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在含量不高时，能起到与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类似的脱硫作用，但是当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MgO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从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12.0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％增加到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22.8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％时，</a:t>
            </a:r>
            <a:r>
              <a:rPr lang="en-US" altLang="zh-CN" sz="2400" b="1" i="1" kern="0" dirty="0">
                <a:latin typeface="Times New Roman" pitchFamily="18" charset="0"/>
                <a:ea typeface="+mn-ea"/>
              </a:rPr>
              <a:t>L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S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值从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99.5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降到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52.0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 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>
                <a:latin typeface="Times New Roman" pitchFamily="18" charset="0"/>
              </a:rPr>
              <a:t>           </a:t>
            </a:r>
            <a:r>
              <a:rPr lang="zh-CN" altLang="en-US" sz="2400" b="1" kern="0" smtClean="0">
                <a:latin typeface="Times New Roman" pitchFamily="18" charset="0"/>
                <a:ea typeface="+mn-ea"/>
              </a:rPr>
              <a:t>随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着钢中铝含量的增高，硫的分配系数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Ls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增大。这是因为钢中只有强脱氧物质如铝及钙存在时，才能保证钢水的充分脱氧，而只有钢水充分脱氧时，才能保证合成渣脱硫的充分进行。加铝量的多少对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Ls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的影响极大。为了使钢液充分脱硫，残铝量在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0.02%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以上。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zh-CN" altLang="en-US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en-US" altLang="zh-CN" sz="215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36870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06BA98-9247-463B-9604-04F176FEBE36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3789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AF7605-A03C-413F-8AED-F9467B29D423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  <a:ea typeface="+mn-ea"/>
              </a:rPr>
              <a:t>            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炉渣的流动性对实际所能达到的硫的分配系数也有影响。在常压的合成渣中，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CaF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仅作为降低熔点的成分加入渣内，而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Al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SiO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等成分除了可以降低熔点外，可使熔渣保持与钢中上浮夹杂物相似的成分，减小夹杂与渣之间的界面张力，使之更易于上浮。而采用较高的温度保证硫在渣中能较快地传质。</a:t>
            </a:r>
            <a:endParaRPr lang="en-US" altLang="zh-CN" sz="2400" b="1" kern="0" dirty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 加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强精炼时的搅拌，可以加快脱硫、脱氧速度，将合成渣吹入钢液中可以使脱氧、脱硫反应大大加快。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  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</a:t>
            </a:r>
          </a:p>
        </p:txBody>
      </p:sp>
      <p:sp>
        <p:nvSpPr>
          <p:cNvPr id="37894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5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5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682</Words>
  <Application>Microsoft Office PowerPoint</Application>
  <PresentationFormat>自定义</PresentationFormat>
  <Paragraphs>52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第一PPT，www.1ppt.com</vt:lpstr>
      <vt:lpstr>幻灯片 1</vt:lpstr>
      <vt:lpstr>合成渣脱硫</vt:lpstr>
      <vt:lpstr>幻灯片 3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53</cp:revision>
  <dcterms:created xsi:type="dcterms:W3CDTF">2015-06-25T04:58:24Z</dcterms:created>
  <dcterms:modified xsi:type="dcterms:W3CDTF">2018-04-08T14:12:23Z</dcterms:modified>
</cp:coreProperties>
</file>