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87" r:id="rId2"/>
    <p:sldId id="315" r:id="rId3"/>
    <p:sldId id="316" r:id="rId4"/>
    <p:sldId id="314" r:id="rId5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8D98E7-D738-4020-AD41-2A6895C2919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4CED60-1D3B-4236-AECC-AF653D9C2865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4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5ED393D-A314-4628-8209-8BBCA194F44B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4710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E951C4-EFBC-40AC-BB35-6BDD55B3EC89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吹氩方式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顶吹方式：从钢包顶部向钢包中心位置插入一根吹氩枪吹氩。吹氩枪的结构比较简单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,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中心为一个通氩气的钢管，外衬为一定厚度的耐火材料。氩气出口有直孔和侧孔两种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,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小容量钢包用直孔型，大包用侧孔型。插入钢液的深度一般为液面深度的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2/3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左右。顶吹方式可以实现在线吹氩，缩短时间，但效果不如底吹方式。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底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吹方式：在钢包底部安装供气元件（透气砖、细金属管供气砖），氩气通过底部的透气砖吹入钢液，形成大量细小的氩气泡，透气砖除有一定透气性能外，还必须能承受钢水冲刷，具有一定的高温强度和较好的耐急冷急热性，一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般</a:t>
            </a:r>
            <a:r>
              <a:rPr lang="zh-CN" altLang="en-US" sz="2400" b="1" kern="0" dirty="0" smtClean="0">
                <a:solidFill>
                  <a:srgbClr val="5F5F5F"/>
                </a:solidFill>
                <a:latin typeface="Times New Roman" pitchFamily="18" charset="0"/>
                <a:ea typeface="幼圆"/>
              </a:rPr>
              <a:t>用高铝砖。透气砖的个数依据钢包的大小可采用单个和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B8E1FF8-16E3-47D4-A0C3-7D575BB20DF7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4813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FFB8C8-C7AC-4AB6-8270-52E364C7D9DF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多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个布置，透气孔的直径为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0.1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0.26mm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             吹气点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最佳位置通常应当在包底半径方向的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1/2~1/3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处；此处上升的气泡流会引起水平方向的冲击力，从而促进钢水的循环运动，减少涡流区，缩短混匀时间，同时钢渣乳化程度低，有利于钢水成分、温度的均匀及及杂物的排除。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顶吹、底吹比较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：采用底吹吹氩比顶吹氩的设备投资费用高，但可以随时吹氩，钢液搅拌好，操作方便，特别是可以配合其他精炼工艺。因此，一般采用底吹氩。顶吹只用来作为备用方式。吹氩站安装在钢水接受跨。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48134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4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655</Words>
  <Application>Microsoft Office PowerPoint</Application>
  <PresentationFormat>自定义</PresentationFormat>
  <Paragraphs>40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第一PPT，www.1ppt.com</vt:lpstr>
      <vt:lpstr>幻灯片 1</vt:lpstr>
      <vt:lpstr>吹氩方式</vt:lpstr>
      <vt:lpstr>幻灯片 3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2018-04-08T14:07:18Z</dcterms:modified>
</cp:coreProperties>
</file>