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4"/>
  </p:notesMasterIdLst>
  <p:handoutMasterIdLst>
    <p:handoutMasterId r:id="rId8"/>
  </p:handoutMasterIdLst>
  <p:sldIdLst>
    <p:sldId id="287" r:id="rId3"/>
    <p:sldId id="316" r:id="rId5"/>
    <p:sldId id="317" r:id="rId6"/>
    <p:sldId id="314" r:id="rId7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33CC"/>
    <a:srgbClr val="000000"/>
    <a:srgbClr val="FDFDFB"/>
    <a:srgbClr val="F7FA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-720" y="-108"/>
      </p:cViewPr>
      <p:guideLst>
        <p:guide orient="horz" pos="2160"/>
        <p:guide pos="2116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2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handoutMaster" Target="handoutMasters/handoutMaster1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fld id="{384859B6-9B56-477F-A131-061CE621DE42}" type="datetimeFigureOut">
              <a:rPr lang="zh-CN" altLang="en-US"/>
            </a:fld>
            <a:endParaRPr lang="en-US" altLang="zh-CN"/>
          </a:p>
        </p:txBody>
      </p:sp>
      <p:sp>
        <p:nvSpPr>
          <p:cNvPr id="768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68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fld id="{1DEA73D1-AAF4-4B97-B6C4-BBC50C57078F}" type="slidenum">
              <a:rPr lang="zh-CN" altLang="en-US"/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40A78B31-B72A-4202-A208-CBD8A34395C4}" type="datetimeFigureOut">
              <a:rPr lang="zh-CN" altLang="en-US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 smtClean="0"/>
              <a:t>单击此处编辑母版文本样式</a:t>
            </a:r>
            <a:endParaRPr lang="zh-CN" altLang="en-US" noProof="0" smtClean="0"/>
          </a:p>
          <a:p>
            <a:pPr lvl="1"/>
            <a:r>
              <a:rPr lang="zh-CN" altLang="en-US" noProof="0" smtClean="0"/>
              <a:t>第二级</a:t>
            </a:r>
            <a:endParaRPr lang="zh-CN" altLang="en-US" noProof="0" smtClean="0"/>
          </a:p>
          <a:p>
            <a:pPr lvl="2"/>
            <a:r>
              <a:rPr lang="zh-CN" altLang="en-US" noProof="0" smtClean="0"/>
              <a:t>第三级</a:t>
            </a:r>
            <a:endParaRPr lang="zh-CN" altLang="en-US" noProof="0" smtClean="0"/>
          </a:p>
          <a:p>
            <a:pPr lvl="3"/>
            <a:r>
              <a:rPr lang="zh-CN" altLang="en-US" noProof="0" smtClean="0"/>
              <a:t>第四级</a:t>
            </a:r>
            <a:endParaRPr lang="zh-CN" altLang="en-US" noProof="0" smtClean="0"/>
          </a:p>
          <a:p>
            <a:pPr lvl="4"/>
            <a:r>
              <a:rPr lang="zh-CN" altLang="en-US" noProof="0" smtClean="0"/>
              <a:t>第五级</a:t>
            </a:r>
            <a:endParaRPr lang="zh-CN" altLang="en-US" noProof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A86E7DFE-E46F-43BE-8980-E7C60B0B9DC4}" type="slidenum">
              <a:rPr lang="zh-CN" altLang="en-US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0327DD4-9A80-43B3-A1D6-40FF223722E1}" type="slidenum">
              <a:rPr lang="zh-CN" altLang="en-US"/>
            </a:fld>
            <a:endParaRPr lang="zh-CN" altLang="en-US"/>
          </a:p>
        </p:txBody>
      </p:sp>
      <p:sp>
        <p:nvSpPr>
          <p:cNvPr id="16386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16387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16388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39084983-3EAE-4385-9413-05E47BC48DB8}" type="slidenum">
              <a:rPr lang="zh-CN" altLang="en-US" sz="1200">
                <a:latin typeface="Calibri" panose="020F0502020204030204" pitchFamily="34" charset="0"/>
              </a:rPr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BF69FBD-110C-479C-B97D-1A37C316AED4}" type="slidenum">
              <a:rPr lang="en-US" altLang="zh-CN" smtClean="0"/>
            </a:fld>
            <a:endParaRPr lang="en-US" altLang="zh-CN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5399511-E5E5-4807-8861-3D1B5E191489}" type="slidenum">
              <a:rPr lang="en-US" altLang="zh-CN" smtClean="0"/>
            </a:fld>
            <a:endParaRPr lang="en-US" altLang="zh-CN" smtClean="0"/>
          </a:p>
        </p:txBody>
      </p:sp>
      <p:sp>
        <p:nvSpPr>
          <p:cNvPr id="389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89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zh-CN" altLang="zh-CN" sz="1600" smtClean="0">
              <a:ea typeface="华文行楷" panose="02010800040101010101" pitchFamily="2" charset="-122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灯片编号占位符 6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4CE4D3-F41B-4745-A277-57F3FB76A270}" type="slidenum">
              <a:rPr lang="zh-CN" altLang="en-US"/>
            </a:fld>
            <a:endParaRPr lang="zh-CN" altLang="en-US"/>
          </a:p>
        </p:txBody>
      </p:sp>
      <p:sp>
        <p:nvSpPr>
          <p:cNvPr id="61442" name="幻灯片图像占位符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</a:ln>
        </p:spPr>
      </p:sp>
      <p:sp>
        <p:nvSpPr>
          <p:cNvPr id="6144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/>
          <a:lstStyle/>
          <a:p>
            <a:pPr eaLnBrk="1" hangingPunct="1">
              <a:spcBef>
                <a:spcPct val="0"/>
              </a:spcBef>
            </a:pPr>
            <a:endParaRPr lang="zh-CN" altLang="en-US" smtClean="0"/>
          </a:p>
        </p:txBody>
      </p:sp>
      <p:sp>
        <p:nvSpPr>
          <p:cNvPr id="61444" name="灯片编号占位符 3"/>
          <p:cNvSpPr txBox="1">
            <a:spLocks noGrp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b"/>
          <a:lstStyle/>
          <a:p>
            <a:pPr algn="r"/>
            <a:fld id="{9E9F06F8-F5E7-4D9D-B3A9-CE2C9A78BEA3}" type="slidenum">
              <a:rPr lang="zh-CN" altLang="en-US" sz="1200">
                <a:latin typeface="Calibri" panose="020F0502020204030204" pitchFamily="34" charset="0"/>
              </a:rPr>
            </a:fld>
            <a:endParaRPr lang="en-US" altLang="zh-CN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18"/>
          <p:cNvPicPr>
            <a:picLocks noChangeAspect="1"/>
          </p:cNvPicPr>
          <p:nvPr/>
        </p:nvPicPr>
        <p:blipFill>
          <a:blip r:embed="rId2" cstate="print"/>
          <a:srcRect l="398" t="28519"/>
          <a:stretch>
            <a:fillRect/>
          </a:stretch>
        </p:blipFill>
        <p:spPr bwMode="auto">
          <a:xfrm>
            <a:off x="0" y="-12700"/>
            <a:ext cx="12190413" cy="685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CT2"/>
          <p:cNvSpPr>
            <a:spLocks noGrp="1"/>
          </p:cNvSpPr>
          <p:nvPr>
            <p:ph type="subTitle" idx="1"/>
          </p:nvPr>
        </p:nvSpPr>
        <p:spPr>
          <a:xfrm>
            <a:off x="632188" y="3178254"/>
            <a:ext cx="8262165" cy="467211"/>
          </a:xfrm>
          <a:noFill/>
        </p:spPr>
        <p:txBody>
          <a:bodyPr>
            <a:noAutofit/>
          </a:bodyPr>
          <a:lstStyle>
            <a:lvl1pPr marL="0" indent="0" algn="ctr">
              <a:buNone/>
              <a:defRPr sz="2000" b="0">
                <a:solidFill>
                  <a:schemeClr val="tx1"/>
                </a:solidFill>
                <a:effectLst/>
                <a:latin typeface="+mn-ea"/>
                <a:ea typeface="+mn-ea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dirty="0" smtClean="0"/>
              <a:t>单击此处编辑母版副标题样式</a:t>
            </a:r>
            <a:endParaRPr lang="zh-CN" altLang="en-US" dirty="0" smtClean="0"/>
          </a:p>
        </p:txBody>
      </p:sp>
      <p:sp>
        <p:nvSpPr>
          <p:cNvPr id="7" name="KSO_CT1"/>
          <p:cNvSpPr>
            <a:spLocks noGrp="1"/>
          </p:cNvSpPr>
          <p:nvPr>
            <p:ph type="title"/>
          </p:nvPr>
        </p:nvSpPr>
        <p:spPr>
          <a:xfrm>
            <a:off x="632188" y="1341121"/>
            <a:ext cx="8262165" cy="1716487"/>
          </a:xfrm>
        </p:spPr>
        <p:txBody>
          <a:bodyPr>
            <a:noAutofit/>
          </a:bodyPr>
          <a:lstStyle>
            <a:lvl1pPr algn="ctr">
              <a:lnSpc>
                <a:spcPct val="100000"/>
              </a:lnSpc>
              <a:defRPr sz="3600" b="1" kern="1000" baseline="0">
                <a:gradFill flip="none" rotWithShape="1">
                  <a:gsLst>
                    <a:gs pos="65000">
                      <a:schemeClr val="accent1">
                        <a:lumMod val="75000"/>
                      </a:schemeClr>
                    </a:gs>
                    <a:gs pos="0">
                      <a:schemeClr val="accent1">
                        <a:shade val="67500"/>
                        <a:satMod val="115000"/>
                      </a:schemeClr>
                    </a:gs>
                    <a:gs pos="100000">
                      <a:schemeClr val="accent1">
                        <a:shade val="100000"/>
                        <a:satMod val="115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effectLst/>
                <a:latin typeface="+mj-ea"/>
                <a:ea typeface="+mj-ea"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62F16-DC2F-4244-B5CD-08ABC6A06E28}" type="datetime1">
              <a:rPr lang="zh-CN" altLang="en-US"/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900" b="0">
                <a:solidFill>
                  <a:srgbClr val="9D9D9D"/>
                </a:solidFill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8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6F7417-0134-4DBE-9966-23D7DAACBCDB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A234AA-7616-4A8F-80EC-91F8568B8FC0}" type="datetime1">
              <a:rPr lang="zh-CN" altLang="en-US"/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593DAD-BC55-4EE2-BD3E-E26ED0C47BE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 orient="vert"/>
          </p:nvPr>
        </p:nvSpPr>
        <p:spPr>
          <a:xfrm>
            <a:off x="10171291" y="365125"/>
            <a:ext cx="1182511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type="body" orient="vert" idx="1"/>
          </p:nvPr>
        </p:nvSpPr>
        <p:spPr>
          <a:xfrm>
            <a:off x="2113843" y="365125"/>
            <a:ext cx="7933269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40E06-0789-44E0-9EF5-756D302B03A4}" type="datetime1">
              <a:rPr lang="zh-CN" altLang="en-US"/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B729B-76CD-4F38-8F28-E05F494E96D8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400">
                <a:solidFill>
                  <a:schemeClr val="accent1">
                    <a:lumMod val="75000"/>
                  </a:schemeClr>
                </a:solidFill>
              </a:defRPr>
            </a:lvl1pPr>
            <a:lvl2pPr>
              <a:defRPr sz="1800"/>
            </a:lvl2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9DB91B-1F6D-4D8C-AF40-9488B4F81914}" type="datetime1">
              <a:rPr lang="zh-CN" altLang="en-US"/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889ECD-3179-4DAE-BD9C-DB7A184A0E1A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ST1"/>
          <p:cNvSpPr>
            <a:spLocks noGrp="1"/>
          </p:cNvSpPr>
          <p:nvPr>
            <p:ph type="title"/>
          </p:nvPr>
        </p:nvSpPr>
        <p:spPr>
          <a:xfrm>
            <a:off x="2098676" y="2108202"/>
            <a:ext cx="7994651" cy="1235075"/>
          </a:xfrm>
        </p:spPr>
        <p:txBody>
          <a:bodyPr>
            <a:normAutofit/>
          </a:bodyPr>
          <a:lstStyle>
            <a:lvl1pPr algn="ctr">
              <a:defRPr sz="2700">
                <a:solidFill>
                  <a:schemeClr val="tx2"/>
                </a:solidFill>
                <a:effectLst/>
              </a:defRPr>
            </a:lvl1pPr>
          </a:lstStyle>
          <a:p>
            <a:r>
              <a:rPr lang="zh-CN" altLang="en-US" dirty="0" smtClean="0"/>
              <a:t>单击此处编辑母版标题样式</a:t>
            </a:r>
            <a:endParaRPr lang="en-US" dirty="0"/>
          </a:p>
        </p:txBody>
      </p:sp>
      <p:sp>
        <p:nvSpPr>
          <p:cNvPr id="3" name="KSO_ST2"/>
          <p:cNvSpPr>
            <a:spLocks noGrp="1"/>
          </p:cNvSpPr>
          <p:nvPr>
            <p:ph type="body" idx="1"/>
          </p:nvPr>
        </p:nvSpPr>
        <p:spPr>
          <a:xfrm>
            <a:off x="4050894" y="3400425"/>
            <a:ext cx="4090217" cy="357478"/>
          </a:xfrm>
          <a:prstGeom prst="roundRect">
            <a:avLst>
              <a:gd name="adj" fmla="val 50000"/>
            </a:avLst>
          </a:prstGeom>
          <a:solidFill>
            <a:schemeClr val="tx2">
              <a:lumMod val="40000"/>
              <a:lumOff val="6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2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 smtClean="0"/>
              <a:t>单击此处编辑母版文本样式</a:t>
            </a:r>
            <a:endParaRPr lang="zh-CN" altLang="en-US" dirty="0" smtClean="0"/>
          </a:p>
        </p:txBody>
      </p:sp>
      <p:sp>
        <p:nvSpPr>
          <p:cNvPr id="4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44B04-1CC7-4910-8A82-CC5EE468633D}" type="datetime1">
              <a:rPr lang="zh-CN" altLang="en-US"/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491447-070C-4196-9846-9B93A413DF75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sz="half" idx="1"/>
          </p:nvPr>
        </p:nvSpPr>
        <p:spPr>
          <a:xfrm>
            <a:off x="1399823" y="1244603"/>
            <a:ext cx="5080000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  <p:sp>
        <p:nvSpPr>
          <p:cNvPr id="4" name="KSO_BC2"/>
          <p:cNvSpPr>
            <a:spLocks noGrp="1"/>
          </p:cNvSpPr>
          <p:nvPr>
            <p:ph sz="half" idx="2"/>
          </p:nvPr>
        </p:nvSpPr>
        <p:spPr>
          <a:xfrm>
            <a:off x="6519334" y="1244603"/>
            <a:ext cx="5094116" cy="49323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12157-9F99-4466-983C-82E373DDA4A7}" type="datetime1">
              <a:rPr lang="zh-CN" altLang="en-US"/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7ACB86-C4C3-48C7-8D27-2B42ACFD910D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2302932" y="118532"/>
            <a:ext cx="9312101" cy="717022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9436" y="1376362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KSO_BC1"/>
          <p:cNvSpPr>
            <a:spLocks noGrp="1"/>
          </p:cNvSpPr>
          <p:nvPr>
            <p:ph sz="half" idx="2"/>
          </p:nvPr>
        </p:nvSpPr>
        <p:spPr>
          <a:xfrm>
            <a:off x="1099436" y="2200274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31847" y="1376362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135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KSO_BC2"/>
          <p:cNvSpPr>
            <a:spLocks noGrp="1"/>
          </p:cNvSpPr>
          <p:nvPr>
            <p:ph sz="quarter" idx="4"/>
          </p:nvPr>
        </p:nvSpPr>
        <p:spPr>
          <a:xfrm>
            <a:off x="6431847" y="2200274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  <p:sp>
        <p:nvSpPr>
          <p:cNvPr id="7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402EA9-C45F-45C6-9B5F-AC55A9C06720}" type="datetime1">
              <a:rPr lang="zh-CN" altLang="en-US"/>
            </a:fld>
            <a:endParaRPr lang="zh-CN" altLang="en-US"/>
          </a:p>
        </p:txBody>
      </p:sp>
      <p:sp>
        <p:nvSpPr>
          <p:cNvPr id="8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DAE4CD-C720-4E2E-B9A1-97CB9728ACD1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BBF67-C10E-444D-A56F-D617DEFA3769}" type="datetime1">
              <a:rPr lang="zh-CN" altLang="en-US"/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CD34C-A0F5-4075-B0B7-28ABCEC12979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ABACAB-235C-4AAA-ACBE-C519BA3221E2}" type="datetime1">
              <a:rPr lang="zh-CN" altLang="en-US"/>
            </a:fld>
            <a:endParaRPr lang="zh-CN" altLang="en-US"/>
          </a:p>
        </p:txBody>
      </p:sp>
      <p:sp>
        <p:nvSpPr>
          <p:cNvPr id="4" name="KSO_FT"/>
          <p:cNvSpPr>
            <a:spLocks noGrp="1"/>
          </p:cNvSpPr>
          <p:nvPr>
            <p:ph type="ftr" sz="quarter" idx="11"/>
          </p:nvPr>
        </p:nvSpPr>
        <p:spPr>
          <a:xfrm>
            <a:off x="4038600" y="6330950"/>
            <a:ext cx="4114800" cy="365125"/>
          </a:xfrm>
        </p:spPr>
        <p:txBody>
          <a:bodyPr/>
          <a:lstStyle>
            <a:lvl1pPr>
              <a:defRPr sz="16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KSO_FN"/>
          <p:cNvSpPr>
            <a:spLocks noGrp="1"/>
          </p:cNvSpPr>
          <p:nvPr>
            <p:ph type="sldNum" sz="quarter" idx="12"/>
          </p:nvPr>
        </p:nvSpPr>
        <p:spPr/>
        <p:txBody>
          <a:bodyPr wrap="square" numCol="1" anchorCtr="0" compatLnSpc="1"/>
          <a:lstStyle>
            <a:lvl1pPr fontAlgn="base">
              <a:spcBef>
                <a:spcPct val="0"/>
              </a:spcBef>
              <a:spcAft>
                <a:spcPct val="0"/>
              </a:spcAft>
              <a:defRPr sz="1400" b="1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0E3BD8B-ED1E-4F46-A78E-2907DC4B358E}" type="slidenum">
              <a:rPr lang="zh-CN" altLang="en-US"/>
            </a:fld>
            <a:endParaRPr lang="en-US" altLang="zh-C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144591" y="533402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/>
          </p:cNvSpPr>
          <p:nvPr>
            <p:ph idx="1"/>
          </p:nvPr>
        </p:nvSpPr>
        <p:spPr>
          <a:xfrm>
            <a:off x="5487989" y="1063631"/>
            <a:ext cx="6172200" cy="4873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144591" y="2133602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3B368-F608-40D6-9B7A-698DC78B5A9E}" type="datetime1">
              <a:rPr lang="zh-CN" altLang="en-US"/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FB6DA-1D9F-49E7-9606-F42048F2E757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SO_BT1"/>
          <p:cNvSpPr>
            <a:spLocks noGrp="1"/>
          </p:cNvSpPr>
          <p:nvPr>
            <p:ph type="title"/>
          </p:nvPr>
        </p:nvSpPr>
        <p:spPr>
          <a:xfrm>
            <a:off x="1246192" y="457200"/>
            <a:ext cx="3932237" cy="1600200"/>
          </a:xfrm>
        </p:spPr>
        <p:txBody>
          <a:bodyPr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KSO_BC1"/>
          <p:cNvSpPr>
            <a:spLocks noGrp="1" noChangeAspect="1"/>
          </p:cNvSpPr>
          <p:nvPr>
            <p:ph type="pic" idx="1"/>
          </p:nvPr>
        </p:nvSpPr>
        <p:spPr>
          <a:xfrm>
            <a:off x="5442833" y="987429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r>
              <a:rPr lang="zh-CN" altLang="en-US" noProof="0" smtClean="0"/>
              <a:t>单击图标添加图片</a:t>
            </a:r>
            <a:endParaRPr lang="en-US" altLang="en-US" noProof="0" dirty="0"/>
          </a:p>
        </p:txBody>
      </p:sp>
      <p:sp>
        <p:nvSpPr>
          <p:cNvPr id="4" name="KSO_BC2"/>
          <p:cNvSpPr>
            <a:spLocks noGrp="1"/>
          </p:cNvSpPr>
          <p:nvPr>
            <p:ph type="body" sz="half" idx="2"/>
          </p:nvPr>
        </p:nvSpPr>
        <p:spPr>
          <a:xfrm>
            <a:off x="1246192" y="2057400"/>
            <a:ext cx="3932237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KSO_FD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580D8-DD5E-4D9F-8049-92AFEA690753}" type="datetime1">
              <a:rPr lang="zh-CN" altLang="en-US"/>
            </a:fld>
            <a:endParaRPr lang="zh-CN" altLang="en-US"/>
          </a:p>
        </p:txBody>
      </p:sp>
      <p:sp>
        <p:nvSpPr>
          <p:cNvPr id="6" name="KSO_FT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7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57D62-8AA2-478D-AD97-8E1DE53512C4}" type="slidenum">
              <a:rPr lang="zh-CN" altLang="en-US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3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8"/>
          <p:cNvPicPr>
            <a:picLocks noChangeAspect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0" y="0"/>
            <a:ext cx="12190413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KSO_FD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4E698B5F-8DA3-43BB-8F70-9832B2FF099A}" type="datetime1">
              <a:rPr lang="zh-CN" altLang="en-US"/>
            </a:fld>
            <a:endParaRPr lang="zh-CN" altLang="en-US"/>
          </a:p>
        </p:txBody>
      </p:sp>
      <p:sp>
        <p:nvSpPr>
          <p:cNvPr id="5" name="KSO_FT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000000"/>
                </a:solidFill>
                <a:latin typeface="Calibri" panose="020F0502020204030204" pitchFamily="34" charset="0"/>
                <a:ea typeface="幼圆" panose="02010509060101010101" pitchFamily="49" charset="-122"/>
              </a:defRPr>
            </a:lvl1pPr>
          </a:lstStyle>
          <a:p>
            <a:pPr>
              <a:defRPr/>
            </a:pPr>
            <a:r>
              <a:rPr lang="en-US" altLang="zh-CN"/>
              <a:t>《</a:t>
            </a:r>
            <a:r>
              <a:rPr lang="zh-CN" altLang="en-US"/>
              <a:t>烧结球团生产操作与控制》</a:t>
            </a:r>
            <a:endParaRPr lang="en-US" altLang="zh-CN"/>
          </a:p>
        </p:txBody>
      </p:sp>
      <p:sp>
        <p:nvSpPr>
          <p:cNvPr id="6" name="KSO_FN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30706E2-B264-4DF4-B55E-E6B0EB9E8198}" type="slidenum">
              <a:rPr lang="zh-CN" altLang="en-US"/>
            </a:fld>
            <a:endParaRPr lang="zh-CN" altLang="en-US"/>
          </a:p>
        </p:txBody>
      </p:sp>
      <p:sp>
        <p:nvSpPr>
          <p:cNvPr id="1030" name="KSO_BT1"/>
          <p:cNvSpPr>
            <a:spLocks noGrp="1"/>
          </p:cNvSpPr>
          <p:nvPr>
            <p:ph type="title"/>
          </p:nvPr>
        </p:nvSpPr>
        <p:spPr bwMode="auto">
          <a:xfrm>
            <a:off x="971550" y="76200"/>
            <a:ext cx="10277475" cy="7969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/>
          <a:lstStyle/>
          <a:p>
            <a:pPr lvl="0"/>
            <a:r>
              <a:rPr lang="zh-CN" altLang="en-US" smtClean="0"/>
              <a:t>单击此处编辑母版标题样式</a:t>
            </a:r>
            <a:endParaRPr lang="en-US" smtClean="0"/>
          </a:p>
        </p:txBody>
      </p:sp>
      <p:sp>
        <p:nvSpPr>
          <p:cNvPr id="1031" name="KSO_BC1"/>
          <p:cNvSpPr>
            <a:spLocks noGrp="1"/>
          </p:cNvSpPr>
          <p:nvPr>
            <p:ph type="body" idx="1"/>
          </p:nvPr>
        </p:nvSpPr>
        <p:spPr bwMode="auto">
          <a:xfrm>
            <a:off x="971550" y="1047750"/>
            <a:ext cx="10277475" cy="486251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 kern="1200">
          <a:solidFill>
            <a:srgbClr val="6C930E"/>
          </a:solidFill>
          <a:latin typeface="+mj-ea"/>
          <a:ea typeface="+mj-ea"/>
          <a:cs typeface="+mj-cs"/>
        </a:defRPr>
      </a:lvl1pPr>
      <a:lvl2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2pPr>
      <a:lvl3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3pPr>
      <a:lvl4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4pPr>
      <a:lvl5pPr algn="l" defTabSz="685800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6C930E"/>
          </a:solidFill>
          <a:latin typeface="微软雅黑" panose="020B0503020204020204" pitchFamily="34" charset="-122"/>
          <a:ea typeface="微软雅黑" panose="020B0503020204020204" pitchFamily="34" charset="-122"/>
        </a:defRPr>
      </a:lvl9pPr>
    </p:titleStyle>
    <p:bodyStyle>
      <a:lvl1pPr marL="361950" indent="-361950" algn="just" defTabSz="685800" rtl="0" eaLnBrk="0" fontAlgn="base" hangingPunct="0">
        <a:lnSpc>
          <a:spcPct val="110000"/>
        </a:lnSpc>
        <a:spcBef>
          <a:spcPts val="450"/>
        </a:spcBef>
        <a:spcAft>
          <a:spcPct val="0"/>
        </a:spcAft>
        <a:buClr>
          <a:schemeClr val="accent1"/>
        </a:buClr>
        <a:buSzPct val="80000"/>
        <a:buFont typeface="Wingdings" panose="05000000000000000000" pitchFamily="2" charset="2"/>
        <a:buChar char=""/>
        <a:defRPr lang="zh-CN" altLang="en-US" sz="2400" kern="1200" dirty="0">
          <a:solidFill>
            <a:srgbClr val="6C930E"/>
          </a:solidFill>
          <a:latin typeface="+mn-ea"/>
          <a:ea typeface="+mn-ea"/>
          <a:cs typeface="+mn-cs"/>
        </a:defRPr>
      </a:lvl1pPr>
      <a:lvl2pPr marL="361950" indent="-361950" algn="just" defTabSz="685800" rtl="0" eaLnBrk="0" fontAlgn="base" hangingPunct="0">
        <a:lnSpc>
          <a:spcPct val="120000"/>
        </a:lnSpc>
        <a:spcBef>
          <a:spcPct val="0"/>
        </a:spcBef>
        <a:spcAft>
          <a:spcPts val="450"/>
        </a:spcAft>
        <a:buClr>
          <a:srgbClr val="D7D989"/>
        </a:buClr>
        <a:buFont typeface="幼圆" panose="02010509060101010101" pitchFamily="49" charset="-122"/>
        <a:buChar char=" "/>
        <a:defRPr kern="1200">
          <a:solidFill>
            <a:schemeClr val="tx1"/>
          </a:solidFill>
          <a:latin typeface="+mn-ea"/>
          <a:ea typeface="+mn-ea"/>
          <a:cs typeface="+mn-cs"/>
        </a:defRPr>
      </a:lvl2pPr>
      <a:lvl3pPr marL="8572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7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A277B9-2081-40AF-9D55-91671C712475}" type="slidenum">
              <a:rPr lang="zh-CN" altLang="en-US"/>
            </a:fld>
            <a:endParaRPr lang="en-US" altLang="zh-CN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3675580" y="1226858"/>
            <a:ext cx="2730782" cy="2243143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文本框 6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anose="020B0503020204020204" pitchFamily="34" charset="-122"/>
              </a:rPr>
              <a:t>延迟符</a:t>
            </a:r>
            <a:endParaRPr lang="zh-CN" altLang="en-US" sz="1400">
              <a:ea typeface="微软雅黑" panose="020B0503020204020204" pitchFamily="34" charset="-122"/>
            </a:endParaRPr>
          </a:p>
        </p:txBody>
      </p:sp>
      <p:sp>
        <p:nvSpPr>
          <p:cNvPr id="15364" name="Text Box 11"/>
          <p:cNvSpPr txBox="1">
            <a:spLocks noChangeArrowheads="1"/>
          </p:cNvSpPr>
          <p:nvPr/>
        </p:nvSpPr>
        <p:spPr bwMode="auto">
          <a:xfrm>
            <a:off x="2692400" y="3463925"/>
            <a:ext cx="6478588" cy="7683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zh-CN" altLang="en-US" sz="4400" b="1" dirty="0" smtClean="0">
                <a:solidFill>
                  <a:srgbClr val="000000"/>
                </a:solidFill>
              </a:rPr>
              <a:t>     </a:t>
            </a:r>
            <a:r>
              <a:rPr lang="zh-CN" altLang="en-US" sz="4400" b="1" dirty="0" smtClean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炉外精炼操作</a:t>
            </a:r>
            <a:r>
              <a:rPr lang="zh-CN" altLang="en-US" sz="4400" b="1" dirty="0">
                <a:solidFill>
                  <a:srgbClr val="0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与控制</a:t>
            </a:r>
            <a:endParaRPr lang="zh-CN" altLang="en-US" sz="4400" b="1" dirty="0">
              <a:solidFill>
                <a:srgbClr val="00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22925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8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0" presetClass="pat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7 4.44444E-6 C 0.01094 -0.01945 0.00573 -0.01181 0.01523 -0.02431 C 0.01966 -0.0426 0.02331 -0.04075 0.0319 -0.04422 C 0.03385 -0.04144 0.03646 -0.04075 0.03802 -0.03635 C 0.04622 -0.01459 0.03164 -0.03102 0.04414 -0.02014 C 0.05313 -0.02223 0.06211 -0.02825 0.07148 -0.02825 C 0.08008 -0.02825 0.0905 -0.01945 0.09896 -0.01621 C 0.10794 -0.01737 0.11732 -0.01667 0.12643 -0.02014 C 0.12826 -0.02107 0.12904 -0.02778 0.13073 -0.02825 C 0.1349 -0.02894 0.13893 -0.02547 0.1431 -0.02431 C 0.14427 -0.02014 0.1444 -0.01412 0.14622 -0.01227 C 0.14987 -0.00741 0.1582 -0.00417 0.1582 -0.00371 C 0.18815 -0.00695 0.21107 -0.01297 0.24063 -0.01621 C 0.24362 -0.0213 0.24635 -0.02894 0.24961 -0.03218 C 0.25117 -0.03357 0.253 -0.03426 0.25456 -0.03635 C 0.26914 -0.05764 0.25768 -0.04908 0.26966 -0.05602 C 0.27122 -0.0588 0.27227 -0.06389 0.27409 -0.06389 C 0.27604 -0.06389 0.27721 -0.05834 0.27865 -0.05602 C 0.28073 -0.05325 0.28268 -0.0507 0.28477 -0.04838 C 0.28594 -0.04422 0.28633 -0.03866 0.28789 -0.03635 C 0.29063 -0.03195 0.29701 -0.02825 0.29701 -0.02778 C 0.30703 -0.0294 0.31732 -0.02987 0.32747 -0.03218 C 0.33346 -0.03357 0.33659 -0.04676 0.34271 -0.04838 C 0.37813 -0.05787 0.37565 -0.05602 0.4082 -0.05602 L 0.42513 -0.00417 " pathEditMode="relative" rAng="0" ptsTypes="AAAAAAAAAAAAAAAAAAAAAAAAA">
                                      <p:cBhvr>
                                        <p:cTn id="9" dur="21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50" y="-319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513B83EC-2F0D-45AE-B281-2226C054808D}" type="datetime1">
              <a:rPr lang="zh-CN" altLang="en-US" smtClean="0"/>
            </a:fld>
            <a:endParaRPr lang="en-US" altLang="zh-CN" smtClean="0"/>
          </a:p>
        </p:txBody>
      </p:sp>
      <p:sp>
        <p:nvSpPr>
          <p:cNvPr id="18436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6695592-C5B7-4044-805F-E2C22866862A}" type="slidenum">
              <a:rPr lang="en-US" altLang="zh-CN" smtClean="0"/>
            </a:fld>
            <a:endParaRPr lang="en-US" altLang="zh-CN" smtClean="0"/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376680" y="363855"/>
            <a:ext cx="9438005" cy="1143000"/>
          </a:xfrm>
        </p:spPr>
        <p:txBody>
          <a:bodyPr/>
          <a:lstStyle/>
          <a:p>
            <a:pPr algn="ctr" eaLnBrk="1" hangingPunct="1"/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对精炼手段的要求</a:t>
            </a:r>
            <a:endParaRPr lang="zh-CN" altLang="en-US" b="1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39283" y="1506615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</a:t>
            </a:r>
            <a:r>
              <a:rPr lang="en-US" altLang="zh-CN" sz="2400" kern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</a:t>
            </a:r>
            <a:r>
              <a:rPr lang="en-US" altLang="zh-CN" sz="2400" kern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 </a:t>
            </a:r>
            <a:r>
              <a:rPr lang="zh-CN" altLang="en-US" sz="2400" kern="0" dirty="0" smtClean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独</a:t>
            </a:r>
            <a:r>
              <a:rPr lang="zh-CN" altLang="en-US" sz="2400" kern="0" dirty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立性。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精炼手段必须是一种独立的手段，它不能依附于其他冶金过程，而成为伴随其他冶金过程而出现的一种现象。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 </a:t>
            </a:r>
            <a:r>
              <a:rPr lang="zh-CN" altLang="en-US" sz="2400" kern="0" dirty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作用时间可以控制。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作为一种手段其作用时间必须可以根据该手段的目的而控制。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3. </a:t>
            </a:r>
            <a:r>
              <a:rPr lang="zh-CN" altLang="en-US" sz="2400" kern="0" dirty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作用能力可以控制。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精炼手段的能力或强度，如真空的真空度、搅拌的搅拌强度，加热的升温速率等，必须是可以按照精炼的要求进行控制和调节的。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4. </a:t>
            </a:r>
            <a:r>
              <a:rPr lang="zh-CN" altLang="en-US" sz="2400" kern="0" dirty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精炼手段的作用能力再现性要强。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影响精炼手段的能力的因素不宜太多，这样才能保证能力的再现性。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  <a:endParaRPr lang="en-US" altLang="zh-CN" sz="1600" dirty="0" smtClean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日期占位符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/>
          <a:p>
            <a:fld id="{7C3B444C-9E14-46F8-8F7B-1ED002127640}" type="datetime1">
              <a:rPr lang="zh-CN" altLang="en-US" smtClean="0"/>
            </a:fld>
            <a:endParaRPr lang="en-US" altLang="zh-CN" smtClean="0"/>
          </a:p>
        </p:txBody>
      </p:sp>
      <p:sp>
        <p:nvSpPr>
          <p:cNvPr id="19460" name="灯片编号占位符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7BA6108-D076-4C42-802F-34E89F2CBE51}" type="slidenum">
              <a:rPr lang="en-US" altLang="zh-CN" smtClean="0"/>
            </a:fld>
            <a:endParaRPr lang="en-US" altLang="zh-CN" smtClean="0"/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1020233" y="1844676"/>
            <a:ext cx="10314517" cy="4513263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/>
          <a:lstStyle/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5. </a:t>
            </a:r>
            <a:r>
              <a:rPr lang="zh-CN" altLang="en-US" sz="2400" kern="0" dirty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便于与其他精炼手段组合。</a:t>
            </a: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一种精炼手段的装备和工艺过程，应该尽可能地不阻碍其他精炼手段的功能的发挥，这样才能为几种手段组合使用创造条件。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zh-CN" altLang="en-US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</a:t>
            </a: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6. </a:t>
            </a:r>
            <a:r>
              <a:rPr lang="zh-CN" altLang="en-US" sz="2400" kern="0" dirty="0">
                <a:solidFill>
                  <a:srgbClr val="0033CC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加操作方便、设备简单、基建投资和运行费用低。</a:t>
            </a:r>
            <a:endParaRPr lang="en-US" altLang="zh-CN" sz="2400" kern="0" dirty="0">
              <a:solidFill>
                <a:srgbClr val="0033CC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 </a:t>
            </a:r>
            <a:endParaRPr lang="en-US" altLang="zh-CN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342900" indent="-342900" algn="just">
              <a:lnSpc>
                <a:spcPct val="130000"/>
              </a:lnSpc>
              <a:spcBef>
                <a:spcPct val="20000"/>
              </a:spcBef>
              <a:buClr>
                <a:schemeClr val="folHlink"/>
              </a:buClr>
              <a:buSzPct val="60000"/>
              <a:defRPr/>
            </a:pPr>
            <a:r>
              <a:rPr lang="en-US" altLang="zh-CN" sz="2400" kern="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     </a:t>
            </a:r>
            <a:endParaRPr lang="zh-CN" altLang="en-US" sz="2400" kern="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" name="KSO_FT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</a:ln>
        </p:spPr>
        <p:txBody>
          <a:bodyPr/>
          <a:lstStyle/>
          <a:p>
            <a:r>
              <a:rPr lang="en-US" altLang="zh-CN" sz="1600" dirty="0" smtClean="0"/>
              <a:t>《</a:t>
            </a:r>
            <a:r>
              <a:rPr lang="zh-CN" altLang="en-US" sz="1600" dirty="0" smtClean="0"/>
              <a:t>炉外精炼</a:t>
            </a:r>
            <a:r>
              <a:rPr lang="en-US" altLang="zh-CN" sz="1600" dirty="0" err="1" smtClean="0"/>
              <a:t>操作与控制</a:t>
            </a:r>
            <a:r>
              <a:rPr lang="en-US" altLang="zh-CN" sz="1600" dirty="0" smtClean="0"/>
              <a:t>》</a:t>
            </a:r>
            <a:endParaRPr lang="en-US" altLang="zh-CN" sz="1600" dirty="0" smtClean="0"/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1" cstate="print">
            <a:clrChange>
              <a:clrFrom>
                <a:srgbClr val="040001"/>
              </a:clrFrom>
              <a:clrTo>
                <a:srgbClr val="040001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60438" cy="93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KSO_FN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4ED957-A951-478C-85BC-C76F8564D87A}" type="slidenum">
              <a:rPr lang="zh-CN" altLang="en-US"/>
            </a:fld>
            <a:endParaRPr lang="en-US" altLang="zh-CN"/>
          </a:p>
        </p:txBody>
      </p:sp>
      <p:sp>
        <p:nvSpPr>
          <p:cNvPr id="11" name="KSO_FN"/>
          <p:cNvSpPr txBox="1">
            <a:spLocks noGrp="1"/>
          </p:cNvSpPr>
          <p:nvPr/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</p:spPr>
        <p:txBody>
          <a:bodyPr anchor="ctr"/>
          <a:lstStyle/>
          <a:p>
            <a:pPr algn="r">
              <a:defRPr/>
            </a:pPr>
            <a:fld id="{127E6C71-DAE6-4ABF-9553-F4B52C4A0937}" type="slidenum">
              <a:rPr lang="zh-CN" altLang="en-US" sz="1400" b="1">
                <a:solidFill>
                  <a:srgbClr val="000000"/>
                </a:solidFill>
                <a:latin typeface="Times New Roman" panose="02020603050405020304" pitchFamily="18" charset="0"/>
                <a:ea typeface="+mn-ea"/>
              </a:rPr>
            </a:fld>
            <a:endParaRPr lang="en-US" altLang="zh-CN" sz="1400" b="1">
              <a:solidFill>
                <a:srgbClr val="000000"/>
              </a:solidFill>
              <a:latin typeface="Times New Roman" panose="02020603050405020304" pitchFamily="18" charset="0"/>
              <a:ea typeface="+mn-ea"/>
            </a:endParaRPr>
          </a:p>
        </p:txBody>
      </p:sp>
      <p:sp>
        <p:nvSpPr>
          <p:cNvPr id="3" name="文本框 2"/>
          <p:cNvSpPr txBox="1">
            <a:spLocks noChangeArrowheads="1"/>
          </p:cNvSpPr>
          <p:nvPr/>
        </p:nvSpPr>
        <p:spPr bwMode="auto">
          <a:xfrm>
            <a:off x="3627438" y="2328863"/>
            <a:ext cx="5292725" cy="183673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ctr">
              <a:lnSpc>
                <a:spcPct val="130000"/>
              </a:lnSpc>
            </a:pPr>
            <a:r>
              <a:rPr lang="zh-CN" altLang="en-US" sz="8800" b="1">
                <a:solidFill>
                  <a:srgbClr val="6C930E"/>
                </a:solidFill>
                <a:ea typeface="微软雅黑" panose="020B0503020204020204" pitchFamily="34" charset="-122"/>
              </a:rPr>
              <a:t>谢谢</a:t>
            </a:r>
            <a:endParaRPr lang="zh-CN" altLang="en-US" sz="8800" b="1">
              <a:solidFill>
                <a:srgbClr val="6C930E"/>
              </a:solidFill>
              <a:ea typeface="微软雅黑" panose="020B0503020204020204" pitchFamily="34" charset="-122"/>
            </a:endParaRPr>
          </a:p>
        </p:txBody>
      </p:sp>
      <p:sp>
        <p:nvSpPr>
          <p:cNvPr id="33" name="文本框 32"/>
          <p:cNvSpPr txBox="1">
            <a:spLocks noChangeArrowheads="1"/>
          </p:cNvSpPr>
          <p:nvPr/>
        </p:nvSpPr>
        <p:spPr bwMode="auto">
          <a:xfrm>
            <a:off x="10648950" y="7753350"/>
            <a:ext cx="723900" cy="3444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>
                <a:ea typeface="微软雅黑" panose="020B0503020204020204" pitchFamily="34" charset="-122"/>
              </a:rPr>
              <a:t>延迟符</a:t>
            </a:r>
            <a:endParaRPr lang="zh-CN" altLang="en-US" sz="1400">
              <a:ea typeface="微软雅黑" panose="020B0503020204020204" pitchFamily="34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0" y="874713"/>
            <a:ext cx="12192000" cy="1538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645" y="5319712"/>
            <a:ext cx="12192000" cy="1538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矩形 8"/>
          <p:cNvSpPr/>
          <p:nvPr/>
        </p:nvSpPr>
        <p:spPr>
          <a:xfrm>
            <a:off x="334963" y="6496050"/>
            <a:ext cx="774700" cy="230188"/>
          </a:xfrm>
          <a:prstGeom prst="rect">
            <a:avLst/>
          </a:prstGeom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www.1ppt.com/moban/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行业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www.1ppt.com/hangye/ </a:t>
            </a:r>
            <a:endParaRPr lang="en-US" altLang="zh-CN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节日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模板：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www.1ppt.com/jieri/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素材下载：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www.1ppt.com/sucai/</a:t>
            </a:r>
            <a:endParaRPr lang="en-US" altLang="zh-CN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背景图片：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www.1ppt.com/beijing/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图表下载：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www.1ppt.com/tubiao/      </a:t>
            </a:r>
            <a:endParaRPr lang="en-US" altLang="zh-CN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优秀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www.1ppt.com/xiazai/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www.1ppt.com/powerpoint/      </a:t>
            </a:r>
            <a:endParaRPr lang="en-US" altLang="zh-CN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Word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 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www.1ppt.com/word/              Excel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教程：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www.1ppt.com/excel/  </a:t>
            </a:r>
            <a:endParaRPr lang="en-US" altLang="zh-CN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资料下载：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www.1ppt.com/ziliao/        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课件下载：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www.1ppt.com/kejian/ </a:t>
            </a:r>
            <a:endParaRPr lang="en-US" altLang="zh-CN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范文下载：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www.1ppt.com/fanwen/             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试卷下载：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www.1ppt.com/shiti/  </a:t>
            </a:r>
            <a:endParaRPr lang="en-US" altLang="zh-CN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教案下载：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www.1ppt.com/jiaoan/        PPT</a:t>
            </a:r>
            <a:r>
              <a:rPr lang="zh-CN" altLang="en-US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论坛：</a:t>
            </a: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www.1ppt.cn</a:t>
            </a:r>
            <a:endParaRPr lang="en-US" altLang="zh-CN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00" kern="0" dirty="0">
                <a:solidFill>
                  <a:sysClr val="window" lastClr="FFFFFF"/>
                </a:solidFill>
                <a:latin typeface="+mn-lt"/>
                <a:ea typeface="+mn-ea"/>
              </a:rPr>
              <a:t> </a:t>
            </a:r>
            <a:endParaRPr lang="zh-CN" altLang="en-US" sz="100" kern="0" dirty="0">
              <a:solidFill>
                <a:sysClr val="window" lastClr="FFFFFF"/>
              </a:solidFill>
              <a:latin typeface="+mn-lt"/>
              <a:ea typeface="+mn-ea"/>
            </a:endParaRPr>
          </a:p>
        </p:txBody>
      </p:sp>
      <p:sp>
        <p:nvSpPr>
          <p:cNvPr id="13" name="KSO_FT"/>
          <p:cNvSpPr>
            <a:spLocks noGrp="1"/>
          </p:cNvSpPr>
          <p:nvPr>
            <p:ph type="ftr" sz="quarter" idx="11"/>
          </p:nvPr>
        </p:nvSpPr>
        <p:spPr bwMode="auto">
          <a:xfrm>
            <a:off x="4038600" y="6330950"/>
            <a:ext cx="4114800" cy="365125"/>
          </a:xfrm>
          <a:noFill/>
          <a:ln>
            <a:miter lim="800000"/>
          </a:ln>
        </p:spPr>
        <p:txBody>
          <a:bodyPr/>
          <a:lstStyle/>
          <a:p>
            <a:r>
              <a:rPr lang="en-US" altLang="zh-CN" dirty="0" smtClean="0"/>
              <a:t>《</a:t>
            </a:r>
            <a:r>
              <a:rPr lang="zh-CN" altLang="en-US" dirty="0" smtClean="0"/>
              <a:t>炉外精炼</a:t>
            </a:r>
            <a:r>
              <a:rPr lang="en-US" altLang="zh-CN" dirty="0" err="1" smtClean="0"/>
              <a:t>操作与控制</a:t>
            </a:r>
            <a:r>
              <a:rPr lang="en-US" altLang="zh-CN" dirty="0" smtClean="0"/>
              <a:t>》</a:t>
            </a:r>
            <a:endParaRPr lang="en-US" altLang="zh-CN" dirty="0" smtClean="0"/>
          </a:p>
        </p:txBody>
      </p:sp>
    </p:spTree>
  </p:cSld>
  <p:clrMapOvr>
    <a:masterClrMapping/>
  </p:clrMapOvr>
  <p:transition spd="slow" advClick="0" advTm="0"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75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3" grpId="0"/>
    </p:bldLst>
  </p:timing>
</p:sld>
</file>

<file path=ppt/theme/theme1.xml><?xml version="1.0" encoding="utf-8"?>
<a:theme xmlns:a="http://schemas.openxmlformats.org/drawingml/2006/main" name="第一PPT，www.1ppt.com">
  <a:themeElements>
    <a:clrScheme name="自定义 468">
      <a:dk1>
        <a:srgbClr val="5F5F5F"/>
      </a:dk1>
      <a:lt1>
        <a:srgbClr val="FFFFFF"/>
      </a:lt1>
      <a:dk2>
        <a:srgbClr val="5F5F5F"/>
      </a:dk2>
      <a:lt2>
        <a:srgbClr val="FFFFFF"/>
      </a:lt2>
      <a:accent1>
        <a:srgbClr val="90C413"/>
      </a:accent1>
      <a:accent2>
        <a:srgbClr val="BABD3D"/>
      </a:accent2>
      <a:accent3>
        <a:srgbClr val="DCAB48"/>
      </a:accent3>
      <a:accent4>
        <a:srgbClr val="6B8A4B"/>
      </a:accent4>
      <a:accent5>
        <a:srgbClr val="409BA2"/>
      </a:accent5>
      <a:accent6>
        <a:srgbClr val="B84D30"/>
      </a:accent6>
      <a:hlink>
        <a:srgbClr val="00B0F0"/>
      </a:hlink>
      <a:folHlink>
        <a:srgbClr val="AFB2B4"/>
      </a:folHlink>
    </a:clrScheme>
    <a:fontScheme name="KSO主题5">
      <a:majorFont>
        <a:latin typeface="Broadway"/>
        <a:ea typeface="微软雅黑"/>
        <a:cs typeface=""/>
      </a:majorFont>
      <a:minorFont>
        <a:latin typeface="Calibri"/>
        <a:ea typeface="幼圆"/>
        <a:cs typeface="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lnSpc>
            <a:spcPct val="130000"/>
          </a:lnSpc>
          <a:defRPr sz="1400" dirty="0" smtClean="0">
            <a:latin typeface="Arial" panose="020B0604020202020204" pitchFamily="34" charset="0"/>
            <a:ea typeface="微软雅黑" panose="020B0503020204020204" pitchFamily="34" charset="-122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1005</Words>
  <Application>WPS 演示</Application>
  <PresentationFormat>自定义</PresentationFormat>
  <Paragraphs>51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4" baseType="lpstr">
      <vt:lpstr>Arial</vt:lpstr>
      <vt:lpstr>宋体</vt:lpstr>
      <vt:lpstr>Wingdings</vt:lpstr>
      <vt:lpstr>微软雅黑</vt:lpstr>
      <vt:lpstr>Calibri</vt:lpstr>
      <vt:lpstr>幼圆</vt:lpstr>
      <vt:lpstr>Times New Roman</vt:lpstr>
      <vt:lpstr>华文行楷</vt:lpstr>
      <vt:lpstr>Arial Unicode MS</vt:lpstr>
      <vt:lpstr>第一PPT，www.1ppt.com</vt:lpstr>
      <vt:lpstr>PowerPoint 演示文稿</vt:lpstr>
      <vt:lpstr>对精炼手段的要求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16说课模板</dc:title>
  <dc:creator>Administrator</dc:creator>
  <cp:lastModifiedBy>Administrator</cp:lastModifiedBy>
  <cp:revision>56</cp:revision>
  <dcterms:created xsi:type="dcterms:W3CDTF">2015-06-25T04:58:00Z</dcterms:created>
  <dcterms:modified xsi:type="dcterms:W3CDTF">2020-02-26T00:03:35Z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2052-11.1.0.9440</vt:lpwstr>
  </property>
</Properties>
</file>