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7" r:id="rId2"/>
    <p:sldId id="288" r:id="rId3"/>
    <p:sldId id="290" r:id="rId4"/>
    <p:sldId id="291" r:id="rId5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000000"/>
    <a:srgbClr val="FDFDFB"/>
    <a:srgbClr val="F7FAE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2019/5/30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anose="020F0502020204030204" pitchFamily="34" charset="0"/>
              </a:rPr>
              <a:pPr algn="r"/>
              <a:t>1</a:t>
            </a:fld>
            <a:endParaRPr lang="en-US" altLang="zh-CN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BCE0CE-8D7F-4BE6-AE43-2ABA3C43A286}" type="slidenum">
              <a:rPr lang="en-US" altLang="zh-CN" smtClean="0">
                <a:ea typeface="宋体" panose="02010600030101010101" pitchFamily="2" charset="-122"/>
              </a:rPr>
              <a:pPr/>
              <a:t>2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zh-CN" sz="1600" dirty="0" smtClean="0">
              <a:ea typeface="华文行楷" panose="0201080004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F6E977-FFAB-4CAD-8C20-3DBF4F0BA695}" type="slidenum">
              <a:rPr lang="en-US" altLang="zh-CN" smtClean="0">
                <a:ea typeface="宋体" panose="02010600030101010101" pitchFamily="2" charset="-122"/>
              </a:rPr>
              <a:pPr/>
              <a:t>3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zh-CN" sz="1600" dirty="0" smtClean="0">
              <a:ea typeface="华文行楷" panose="02010800040101010101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4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anose="020F0502020204030204" pitchFamily="34" charset="0"/>
              </a:rPr>
              <a:pPr algn="r"/>
              <a:t>4</a:t>
            </a:fld>
            <a:endParaRPr lang="en-US" altLang="zh-CN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000000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anose="02010509060101010101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anose="020B0503020204020204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8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</a:t>
            </a:r>
            <a:r>
              <a:rPr lang="zh-CN" altLang="en-US" sz="44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炉外精炼操作</a:t>
            </a:r>
            <a:r>
              <a:rPr lang="zh-CN" altLang="en-US" sz="4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日期占位符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FDCE3E97-E81F-47FC-B531-264AA09553AD}" type="datetime1">
              <a:rPr lang="zh-CN" altLang="en-US" smtClean="0">
                <a:ea typeface="宋体" panose="02010600030101010101" pitchFamily="2" charset="-122"/>
              </a:rPr>
              <a:pPr/>
              <a:t>2019/5/30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1536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68763F-9356-43BB-952C-23CD510580E2}" type="slidenum">
              <a:rPr lang="en-US" altLang="zh-CN" smtClean="0">
                <a:ea typeface="宋体" panose="02010600030101010101" pitchFamily="2" charset="-122"/>
              </a:rPr>
              <a:pPr/>
              <a:t>2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76400" y="471170"/>
            <a:ext cx="9438005" cy="1143000"/>
          </a:xfrm>
        </p:spPr>
        <p:txBody>
          <a:bodyPr/>
          <a:lstStyle/>
          <a:p>
            <a:pPr algn="ctr" eaLnBrk="1" hangingPunct="1"/>
            <a:r>
              <a:rPr lang="zh-CN" altLang="en-US" sz="36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炉外精炼技术的特点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3" y="1735492"/>
            <a:ext cx="10314517" cy="4513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lang="en-US" altLang="zh-CN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en-US" altLang="zh-CN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</a:t>
            </a:r>
            <a:r>
              <a:rPr lang="zh-CN" altLang="en-US" sz="2400" kern="0" dirty="0" smtClean="0">
                <a:solidFill>
                  <a:srgbClr val="0033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二次精炼。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将整个炼钢过程分步进行，保留常规炼钢设备的某些优势。</a:t>
            </a:r>
            <a:r>
              <a:rPr lang="zh-CN" altLang="en-US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如超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高功率电弧炉熔化废钢的优势，氧气转炉脱碳和脱磷的优势，电弧炉脱硫的优势等。在不同程度上完成脱碳、脱氧、脱硫，去除气体，去除夹杂，调整温度和成分等项冶金任务。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lang="en-US" altLang="zh-CN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</a:t>
            </a:r>
            <a:r>
              <a:rPr lang="zh-CN" altLang="en-US" sz="2400" kern="0" dirty="0">
                <a:solidFill>
                  <a:srgbClr val="0033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创造良好的冶金反应的动力学条件。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如真空、吹氩、脱气、喷粉，增大界面积，应用各种搅拌增大传质系数，扩大反应界面</a:t>
            </a:r>
            <a:r>
              <a:rPr lang="zh-CN" altLang="en-US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sz="2400" kern="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lang="en-US" altLang="zh-CN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</a:t>
            </a:r>
            <a:r>
              <a:rPr lang="zh-CN" altLang="en-US" sz="2400" kern="0" dirty="0" smtClean="0">
                <a:solidFill>
                  <a:srgbClr val="0033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二次精炼容器具有浇注功能。</a:t>
            </a:r>
            <a:r>
              <a:rPr lang="zh-CN" altLang="en-US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为了防止精炼后的钢液再次氧化和吸气，绝大多数精炼容器除可以盛放和传送钢液外，还具有浇注功能，精炼后钢液不再倒出，直接浇注，避免精炼好的钢液再污染。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日期占位符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665FCAE4-D01F-45F1-BA81-CDCDFA720695}" type="datetime1">
              <a:rPr lang="zh-CN" altLang="en-US" smtClean="0">
                <a:ea typeface="宋体" panose="02010600030101010101" pitchFamily="2" charset="-122"/>
              </a:rPr>
              <a:pPr/>
              <a:t>2019/5/30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17412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6C0787-8A2A-411F-B180-72FC87F570C7}" type="slidenum">
              <a:rPr lang="en-US" altLang="zh-CN" smtClean="0">
                <a:ea typeface="宋体" panose="02010600030101010101" pitchFamily="2" charset="-122"/>
              </a:rPr>
              <a:pPr/>
              <a:t>3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58595" y="509905"/>
            <a:ext cx="9438005" cy="1143000"/>
          </a:xfrm>
        </p:spPr>
        <p:txBody>
          <a:bodyPr/>
          <a:lstStyle/>
          <a:p>
            <a:pPr algn="ctr" eaLnBrk="1" hangingPunct="1"/>
            <a:r>
              <a:rPr lang="zh-CN" altLang="en-US" sz="36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炉外精炼方法的分类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3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lang="zh-CN" altLang="en-US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精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炼设备通常分为两类：一是基本精炼设备，在常压下进行冶金反应，如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LF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AOD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CAS-OB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等，可适用于绝大多数钢种；另一类是特种精炼设备，在真空下完成冶金反应，如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RH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VD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VOD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等，只适用于某些特殊要求的钢种。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lang="zh-CN" altLang="en-US" sz="2400" kern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目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前广泛使用并得到公认的炉外精炼方法是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LF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法和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RH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法。一般可以将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LF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和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RH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双联使用，可以加热、真空处理、适用于生产纯净钢与超纯净钢，也适于与连铸机配套。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4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</a:rPr>
              <a:pPr algn="r">
                <a:defRPr/>
              </a:pPr>
              <a:t>4</a:t>
            </a:fld>
            <a:endParaRPr lang="en-US" altLang="zh-CN" sz="1400" b="1">
              <a:solidFill>
                <a:srgbClr val="000000"/>
              </a:solidFill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anose="020B0503020204020204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anose="020B0503020204020204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618</Words>
  <Application>Microsoft Office PowerPoint</Application>
  <PresentationFormat>自定义</PresentationFormat>
  <Paragraphs>39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第一PPT，www.1ppt.com</vt:lpstr>
      <vt:lpstr>幻灯片 1</vt:lpstr>
      <vt:lpstr>炉外精炼技术的特点</vt:lpstr>
      <vt:lpstr>炉外精炼方法的分类</vt:lpstr>
      <vt:lpstr>幻灯片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54</cp:revision>
  <dcterms:created xsi:type="dcterms:W3CDTF">2015-06-25T04:58:00Z</dcterms:created>
  <dcterms:modified xsi:type="dcterms:W3CDTF">2019-05-30T13:28:38Z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2052-11.1.0.8013</vt:lpwstr>
  </property>
</Properties>
</file>