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87" r:id="rId2"/>
    <p:sldId id="289" r:id="rId3"/>
    <p:sldId id="290" r:id="rId4"/>
    <p:sldId id="291" r:id="rId5"/>
    <p:sldId id="292" r:id="rId6"/>
    <p:sldId id="293" r:id="rId7"/>
    <p:sldId id="296" r:id="rId8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xmlns="" val="1"/>
      </p:ext>
    </p:extLst>
  </p:showPr>
  <p:clrMru>
    <a:srgbClr val="0000FF"/>
    <a:srgbClr val="000000"/>
    <a:srgbClr val="FDFDFB"/>
    <a:srgbClr val="F7FAE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-720" y="-108"/>
      </p:cViewPr>
      <p:guideLst>
        <p:guide orient="horz" pos="2160"/>
        <p:guide pos="211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-2286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latin typeface="Calibri" panose="020F0502020204030204" pitchFamily="34" charset="0"/>
                <a:ea typeface="幼圆" panose="02010509060101010101" pitchFamily="49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latin typeface="Calibri" panose="020F0502020204030204" pitchFamily="34" charset="0"/>
                <a:ea typeface="幼圆" panose="02010509060101010101" pitchFamily="49" charset="-122"/>
              </a:defRPr>
            </a:lvl1pPr>
          </a:lstStyle>
          <a:p>
            <a:pPr>
              <a:defRPr/>
            </a:pPr>
            <a:fld id="{384859B6-9B56-477F-A131-061CE621DE42}" type="datetimeFigureOut">
              <a:rPr lang="zh-CN" altLang="en-US"/>
              <a:pPr>
                <a:defRPr/>
              </a:pPr>
              <a:t>2019/5/31</a:t>
            </a:fld>
            <a:endParaRPr lang="en-US" altLang="zh-CN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latin typeface="Calibri" panose="020F0502020204030204" pitchFamily="34" charset="0"/>
                <a:ea typeface="幼圆" panose="02010509060101010101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latin typeface="Calibri" panose="020F0502020204030204" pitchFamily="34" charset="0"/>
                <a:ea typeface="幼圆" panose="02010509060101010101" pitchFamily="49" charset="-122"/>
              </a:defRPr>
            </a:lvl1pPr>
          </a:lstStyle>
          <a:p>
            <a:pPr>
              <a:defRPr/>
            </a:pPr>
            <a:fld id="{1DEA73D1-AAF4-4B97-B6C4-BBC50C57078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0A78B31-B72A-4202-A208-CBD8A34395C4}" type="datetimeFigureOut">
              <a:rPr lang="zh-CN" altLang="en-US"/>
              <a:pPr>
                <a:defRPr/>
              </a:pPr>
              <a:t>2019/5/31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A86E7DFE-E46F-43BE-8980-E7C60B0B9DC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327DD4-9A80-43B3-A1D6-40FF223722E1}" type="slidenum">
              <a:rPr lang="zh-CN" altLang="en-US"/>
              <a:pPr>
                <a:defRPr/>
              </a:pPr>
              <a:t>1</a:t>
            </a:fld>
            <a:endParaRPr lang="zh-CN" altLang="en-US"/>
          </a:p>
        </p:txBody>
      </p:sp>
      <p:sp>
        <p:nvSpPr>
          <p:cNvPr id="16386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6387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6388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 algn="r"/>
            <a:fld id="{39084983-3EAE-4385-9413-05E47BC48DB8}" type="slidenum">
              <a:rPr lang="zh-CN" altLang="en-US" sz="1200">
                <a:latin typeface="Calibri" panose="020F0502020204030204" pitchFamily="34" charset="0"/>
              </a:rPr>
              <a:pPr algn="r"/>
              <a:t>1</a:t>
            </a:fld>
            <a:endParaRPr lang="en-US" altLang="zh-CN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5C10F1-277F-4851-BFBE-C6C07FDADA2D}" type="slidenum">
              <a:rPr lang="en-US" altLang="zh-CN" smtClean="0">
                <a:ea typeface="宋体" panose="02010600030101010101" pitchFamily="2" charset="-122"/>
              </a:rPr>
              <a:pPr/>
              <a:t>2</a:t>
            </a:fld>
            <a:endParaRPr lang="en-US" altLang="zh-CN" smtClean="0">
              <a:ea typeface="宋体" panose="02010600030101010101" pitchFamily="2" charset="-122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zh-CN" sz="1600" dirty="0" smtClean="0">
              <a:ea typeface="华文行楷" panose="02010800040101010101" pitchFamily="2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D21855F-F419-4A70-868C-C5F72D57CAF6}" type="slidenum">
              <a:rPr lang="en-US" altLang="zh-CN" smtClean="0">
                <a:ea typeface="宋体" panose="02010600030101010101" pitchFamily="2" charset="-122"/>
              </a:rPr>
              <a:pPr/>
              <a:t>3</a:t>
            </a:fld>
            <a:endParaRPr lang="en-US" altLang="zh-CN" smtClean="0">
              <a:ea typeface="宋体" panose="02010600030101010101" pitchFamily="2" charset="-122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zh-CN" sz="1600" dirty="0" smtClean="0">
              <a:ea typeface="华文行楷" panose="02010800040101010101" pitchFamily="2" charset="-12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74CE4D3-F41B-4745-A277-57F3FB76A270}" type="slidenum">
              <a:rPr lang="zh-CN" altLang="en-US"/>
              <a:pPr>
                <a:defRPr/>
              </a:pPr>
              <a:t>7</a:t>
            </a:fld>
            <a:endParaRPr lang="zh-CN" altLang="en-US"/>
          </a:p>
        </p:txBody>
      </p:sp>
      <p:sp>
        <p:nvSpPr>
          <p:cNvPr id="61442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6144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61444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 algn="r"/>
            <a:fld id="{9E9F06F8-F5E7-4D9D-B3A9-CE2C9A78BEA3}" type="slidenum">
              <a:rPr lang="zh-CN" altLang="en-US" sz="1200">
                <a:latin typeface="Calibri" panose="020F0502020204030204" pitchFamily="34" charset="0"/>
              </a:rPr>
              <a:pPr algn="r"/>
              <a:t>7</a:t>
            </a:fld>
            <a:endParaRPr lang="en-US" altLang="zh-CN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18"/>
          <p:cNvPicPr>
            <a:picLocks noChangeAspect="1"/>
          </p:cNvPicPr>
          <p:nvPr/>
        </p:nvPicPr>
        <p:blipFill>
          <a:blip r:embed="rId2" cstate="print"/>
          <a:srcRect l="398" t="28519"/>
          <a:stretch>
            <a:fillRect/>
          </a:stretch>
        </p:blipFill>
        <p:spPr bwMode="auto">
          <a:xfrm>
            <a:off x="0" y="-12700"/>
            <a:ext cx="12190413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KSO_CT2"/>
          <p:cNvSpPr>
            <a:spLocks noGrp="1"/>
          </p:cNvSpPr>
          <p:nvPr>
            <p:ph type="subTitle" idx="1"/>
          </p:nvPr>
        </p:nvSpPr>
        <p:spPr>
          <a:xfrm>
            <a:off x="632188" y="3178254"/>
            <a:ext cx="8262165" cy="467211"/>
          </a:xfrm>
          <a:noFill/>
        </p:spPr>
        <p:txBody>
          <a:bodyPr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  <a:effectLst/>
                <a:latin typeface="+mn-ea"/>
                <a:ea typeface="+mn-ea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dirty="0" smtClean="0"/>
              <a:t>单击此处编辑母版副标题样式</a:t>
            </a:r>
          </a:p>
        </p:txBody>
      </p:sp>
      <p:sp>
        <p:nvSpPr>
          <p:cNvPr id="7" name="KSO_CT1"/>
          <p:cNvSpPr>
            <a:spLocks noGrp="1"/>
          </p:cNvSpPr>
          <p:nvPr>
            <p:ph type="title"/>
          </p:nvPr>
        </p:nvSpPr>
        <p:spPr>
          <a:xfrm>
            <a:off x="632188" y="1341121"/>
            <a:ext cx="8262165" cy="1716487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defRPr sz="3600" b="1" kern="1000" baseline="0">
                <a:gradFill flip="none" rotWithShape="1">
                  <a:gsLst>
                    <a:gs pos="65000">
                      <a:schemeClr val="accent1">
                        <a:lumMod val="75000"/>
                      </a:schemeClr>
                    </a:gs>
                    <a:gs pos="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/>
                <a:latin typeface="+mj-ea"/>
                <a:ea typeface="+mj-ea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62F16-DC2F-4244-B5CD-08ABC6A06E28}" type="datetime1">
              <a:rPr lang="zh-CN" altLang="en-US"/>
              <a:pPr>
                <a:defRPr/>
              </a:pPr>
              <a:t>2019/5/31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 b="0">
                <a:solidFill>
                  <a:srgbClr val="9D9D9D"/>
                </a:solidFill>
              </a:defRPr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8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F7417-0134-4DBE-9966-23D7DAACBCD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234AA-7616-4A8F-80EC-91F8568B8FC0}" type="datetime1">
              <a:rPr lang="zh-CN" altLang="en-US"/>
              <a:pPr>
                <a:defRPr/>
              </a:pPr>
              <a:t>2019/5/31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593DAD-BC55-4EE2-BD3E-E26ED0C47BE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 orient="vert"/>
          </p:nvPr>
        </p:nvSpPr>
        <p:spPr>
          <a:xfrm>
            <a:off x="10171291" y="365125"/>
            <a:ext cx="1182511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/>
          </p:nvPr>
        </p:nvSpPr>
        <p:spPr>
          <a:xfrm>
            <a:off x="2113843" y="365125"/>
            <a:ext cx="7933269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640E06-0789-44E0-9EF5-756D302B03A4}" type="datetime1">
              <a:rPr lang="zh-CN" altLang="en-US"/>
              <a:pPr>
                <a:defRPr/>
              </a:pPr>
              <a:t>2019/5/31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B729B-76CD-4F38-8F28-E05F494E96D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 sz="1800"/>
            </a:lvl2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DB91B-1F6D-4D8C-AF40-9488B4F81914}" type="datetime1">
              <a:rPr lang="zh-CN" altLang="en-US"/>
              <a:pPr>
                <a:defRPr/>
              </a:pPr>
              <a:t>2019/5/31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89ECD-3179-4DAE-BD9C-DB7A184A0E1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ST1"/>
          <p:cNvSpPr>
            <a:spLocks noGrp="1"/>
          </p:cNvSpPr>
          <p:nvPr>
            <p:ph type="title"/>
          </p:nvPr>
        </p:nvSpPr>
        <p:spPr>
          <a:xfrm>
            <a:off x="2098676" y="2108202"/>
            <a:ext cx="7994651" cy="1235075"/>
          </a:xfrm>
        </p:spPr>
        <p:txBody>
          <a:bodyPr>
            <a:normAutofit/>
          </a:bodyPr>
          <a:lstStyle>
            <a:lvl1pPr algn="ctr">
              <a:defRPr sz="2700">
                <a:solidFill>
                  <a:schemeClr val="tx2"/>
                </a:solidFill>
                <a:effectLst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en-US" dirty="0"/>
          </a:p>
        </p:txBody>
      </p:sp>
      <p:sp>
        <p:nvSpPr>
          <p:cNvPr id="3" name="KSO_ST2"/>
          <p:cNvSpPr>
            <a:spLocks noGrp="1"/>
          </p:cNvSpPr>
          <p:nvPr>
            <p:ph type="body" idx="1"/>
          </p:nvPr>
        </p:nvSpPr>
        <p:spPr>
          <a:xfrm>
            <a:off x="4050894" y="3400425"/>
            <a:ext cx="4090217" cy="357478"/>
          </a:xfrm>
          <a:prstGeom prst="roundRect">
            <a:avLst>
              <a:gd name="adj" fmla="val 50000"/>
            </a:avLst>
          </a:prstGeom>
          <a:solidFill>
            <a:schemeClr val="tx2">
              <a:lumMod val="40000"/>
              <a:lumOff val="6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44B04-1CC7-4910-8A82-CC5EE468633D}" type="datetime1">
              <a:rPr lang="zh-CN" altLang="en-US"/>
              <a:pPr>
                <a:defRPr/>
              </a:pPr>
              <a:t>2019/5/31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91447-070C-4196-9846-9B93A413DF7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sz="half" idx="1"/>
          </p:nvPr>
        </p:nvSpPr>
        <p:spPr>
          <a:xfrm>
            <a:off x="1399823" y="1244603"/>
            <a:ext cx="5080000" cy="49323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BC2"/>
          <p:cNvSpPr>
            <a:spLocks noGrp="1"/>
          </p:cNvSpPr>
          <p:nvPr>
            <p:ph sz="half" idx="2"/>
          </p:nvPr>
        </p:nvSpPr>
        <p:spPr>
          <a:xfrm>
            <a:off x="6519334" y="1244603"/>
            <a:ext cx="5094116" cy="49323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12157-9F99-4466-983C-82E373DDA4A7}" type="datetime1">
              <a:rPr lang="zh-CN" altLang="en-US"/>
              <a:pPr>
                <a:defRPr/>
              </a:pPr>
              <a:t>2019/5/31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ACB86-C4C3-48C7-8D27-2B42ACFD910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2302932" y="118532"/>
            <a:ext cx="9312101" cy="71702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9436" y="1376362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13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KSO_BC1"/>
          <p:cNvSpPr>
            <a:spLocks noGrp="1"/>
          </p:cNvSpPr>
          <p:nvPr>
            <p:ph sz="half" idx="2"/>
          </p:nvPr>
        </p:nvSpPr>
        <p:spPr>
          <a:xfrm>
            <a:off x="1099436" y="2200274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1847" y="1376362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13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KSO_BC2"/>
          <p:cNvSpPr>
            <a:spLocks noGrp="1"/>
          </p:cNvSpPr>
          <p:nvPr>
            <p:ph sz="quarter" idx="4"/>
          </p:nvPr>
        </p:nvSpPr>
        <p:spPr>
          <a:xfrm>
            <a:off x="6431847" y="2200274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7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02EA9-C45F-45C6-9B5F-AC55A9C06720}" type="datetime1">
              <a:rPr lang="zh-CN" altLang="en-US"/>
              <a:pPr>
                <a:defRPr/>
              </a:pPr>
              <a:t>2019/5/31</a:t>
            </a:fld>
            <a:endParaRPr lang="zh-CN" altLang="en-US"/>
          </a:p>
        </p:txBody>
      </p:sp>
      <p:sp>
        <p:nvSpPr>
          <p:cNvPr id="8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9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AE4CD-C720-4E2E-B9A1-97CB9728ACD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BBF67-C10E-444D-A56F-D617DEFA3769}" type="datetime1">
              <a:rPr lang="zh-CN" altLang="en-US"/>
              <a:pPr>
                <a:defRPr/>
              </a:pPr>
              <a:t>2019/5/31</a:t>
            </a:fld>
            <a:endParaRPr lang="zh-CN" altLang="en-US"/>
          </a:p>
        </p:txBody>
      </p:sp>
      <p:sp>
        <p:nvSpPr>
          <p:cNvPr id="4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5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CD34C-A0F5-4075-B0B7-28ABCEC1297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BACAB-235C-4AAA-ACBE-C519BA3221E2}" type="datetime1">
              <a:rPr lang="zh-CN" altLang="en-US"/>
              <a:pPr>
                <a:defRPr/>
              </a:pPr>
              <a:t>2019/5/31</a:t>
            </a:fld>
            <a:endParaRPr lang="zh-CN" altLang="en-US"/>
          </a:p>
        </p:txBody>
      </p:sp>
      <p:sp>
        <p:nvSpPr>
          <p:cNvPr id="4" name="KSO_FT"/>
          <p:cNvSpPr>
            <a:spLocks noGrp="1"/>
          </p:cNvSpPr>
          <p:nvPr>
            <p:ph type="ftr" sz="quarter" idx="11"/>
          </p:nvPr>
        </p:nvSpPr>
        <p:spPr>
          <a:xfrm>
            <a:off x="4038600" y="6330950"/>
            <a:ext cx="4114800" cy="365125"/>
          </a:xfrm>
        </p:spPr>
        <p:txBody>
          <a:bodyPr/>
          <a:lstStyle>
            <a:lvl1pPr>
              <a:defRPr sz="16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KSO_FN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/>
          <a:lstStyle>
            <a:lvl1pPr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C0E3BD8B-ED1E-4F46-A78E-2907DC4B358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144591" y="533402"/>
            <a:ext cx="3932237" cy="1600200"/>
          </a:xfrm>
        </p:spPr>
        <p:txBody>
          <a:bodyPr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idx="1"/>
          </p:nvPr>
        </p:nvSpPr>
        <p:spPr>
          <a:xfrm>
            <a:off x="5487989" y="1063631"/>
            <a:ext cx="6172200" cy="4873625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BC2"/>
          <p:cNvSpPr>
            <a:spLocks noGrp="1"/>
          </p:cNvSpPr>
          <p:nvPr>
            <p:ph type="body" sz="half" idx="2"/>
          </p:nvPr>
        </p:nvSpPr>
        <p:spPr>
          <a:xfrm>
            <a:off x="1144591" y="2133602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3B368-F608-40D6-9B7A-698DC78B5A9E}" type="datetime1">
              <a:rPr lang="zh-CN" altLang="en-US"/>
              <a:pPr>
                <a:defRPr/>
              </a:pPr>
              <a:t>2019/5/31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FB6DA-1D9F-49E7-9606-F42048F2E75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246192" y="457200"/>
            <a:ext cx="3932237" cy="1600200"/>
          </a:xfrm>
        </p:spPr>
        <p:txBody>
          <a:bodyPr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 noChangeAspect="1"/>
          </p:cNvSpPr>
          <p:nvPr>
            <p:ph type="pic" idx="1"/>
          </p:nvPr>
        </p:nvSpPr>
        <p:spPr>
          <a:xfrm>
            <a:off x="5442833" y="987429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zh-CN" altLang="en-US" noProof="0" smtClean="0"/>
              <a:t>单击图标添加图片</a:t>
            </a:r>
            <a:endParaRPr lang="en-US" altLang="en-US" noProof="0" dirty="0"/>
          </a:p>
        </p:txBody>
      </p:sp>
      <p:sp>
        <p:nvSpPr>
          <p:cNvPr id="4" name="KSO_BC2"/>
          <p:cNvSpPr>
            <a:spLocks noGrp="1"/>
          </p:cNvSpPr>
          <p:nvPr>
            <p:ph type="body" sz="half" idx="2"/>
          </p:nvPr>
        </p:nvSpPr>
        <p:spPr>
          <a:xfrm>
            <a:off x="1246192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580D8-DD5E-4D9F-8049-92AFEA690753}" type="datetime1">
              <a:rPr lang="zh-CN" altLang="en-US"/>
              <a:pPr>
                <a:defRPr/>
              </a:pPr>
              <a:t>2019/5/31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57D62-8AA2-478D-AD97-8E1DE53512C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8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121904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KSO_FD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E698B5F-8DA3-43BB-8F70-9832B2FF099A}" type="datetime1">
              <a:rPr lang="zh-CN" altLang="en-US"/>
              <a:pPr>
                <a:defRPr/>
              </a:pPr>
              <a:t>2019/5/31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ctr">
              <a:defRPr sz="1400" b="1">
                <a:solidFill>
                  <a:srgbClr val="000000"/>
                </a:solidFill>
                <a:latin typeface="Calibri" panose="020F0502020204030204" pitchFamily="34" charset="0"/>
                <a:ea typeface="幼圆" panose="02010509060101010101" pitchFamily="49" charset="-122"/>
              </a:defRPr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30706E2-B264-4DF4-B55E-E6B0EB9E819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1030" name="KSO_BT1"/>
          <p:cNvSpPr>
            <a:spLocks noGrp="1"/>
          </p:cNvSpPr>
          <p:nvPr>
            <p:ph type="title"/>
          </p:nvPr>
        </p:nvSpPr>
        <p:spPr bwMode="auto">
          <a:xfrm>
            <a:off x="971550" y="76200"/>
            <a:ext cx="10277475" cy="7969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/>
          <a:lstStyle/>
          <a:p>
            <a:pPr lvl="0"/>
            <a:r>
              <a:rPr lang="zh-CN" altLang="en-US" smtClean="0"/>
              <a:t>单击此处编辑母版标题样式</a:t>
            </a:r>
            <a:endParaRPr lang="en-US" smtClean="0"/>
          </a:p>
        </p:txBody>
      </p:sp>
      <p:sp>
        <p:nvSpPr>
          <p:cNvPr id="1031" name="KSO_BC1"/>
          <p:cNvSpPr>
            <a:spLocks noGrp="1"/>
          </p:cNvSpPr>
          <p:nvPr>
            <p:ph type="body" idx="1"/>
          </p:nvPr>
        </p:nvSpPr>
        <p:spPr bwMode="auto">
          <a:xfrm>
            <a:off x="971550" y="1047750"/>
            <a:ext cx="10277475" cy="48625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kern="1200">
          <a:solidFill>
            <a:srgbClr val="6C930E"/>
          </a:solidFill>
          <a:latin typeface="+mj-ea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anose="020B0503020204020204" pitchFamily="34" charset="-122"/>
          <a:ea typeface="微软雅黑" panose="020B0503020204020204" pitchFamily="34" charset="-122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anose="020B0503020204020204" pitchFamily="34" charset="-122"/>
          <a:ea typeface="微软雅黑" panose="020B0503020204020204" pitchFamily="34" charset="-122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anose="020B0503020204020204" pitchFamily="34" charset="-122"/>
          <a:ea typeface="微软雅黑" panose="020B0503020204020204" pitchFamily="34" charset="-122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anose="020B0503020204020204" pitchFamily="34" charset="-122"/>
          <a:ea typeface="微软雅黑" panose="020B0503020204020204" pitchFamily="34" charset="-122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anose="020B0503020204020204" pitchFamily="34" charset="-122"/>
          <a:ea typeface="微软雅黑" panose="020B0503020204020204" pitchFamily="34" charset="-122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anose="020B0503020204020204" pitchFamily="34" charset="-122"/>
          <a:ea typeface="微软雅黑" panose="020B0503020204020204" pitchFamily="34" charset="-122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anose="020B0503020204020204" pitchFamily="34" charset="-122"/>
          <a:ea typeface="微软雅黑" panose="020B0503020204020204" pitchFamily="34" charset="-122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anose="020B0503020204020204" pitchFamily="34" charset="-122"/>
          <a:ea typeface="微软雅黑" panose="020B0503020204020204" pitchFamily="34" charset="-122"/>
        </a:defRPr>
      </a:lvl9pPr>
    </p:titleStyle>
    <p:bodyStyle>
      <a:lvl1pPr marL="361950" indent="-361950" algn="just" defTabSz="685800" rtl="0" eaLnBrk="0" fontAlgn="base" hangingPunct="0">
        <a:lnSpc>
          <a:spcPct val="110000"/>
        </a:lnSpc>
        <a:spcBef>
          <a:spcPts val="450"/>
        </a:spcBef>
        <a:spcAft>
          <a:spcPct val="0"/>
        </a:spcAft>
        <a:buClr>
          <a:schemeClr val="accent1"/>
        </a:buClr>
        <a:buSzPct val="80000"/>
        <a:buFont typeface="Wingdings" panose="05000000000000000000" pitchFamily="2" charset="2"/>
        <a:buChar char=""/>
        <a:defRPr lang="zh-CN" altLang="en-US" sz="2400" kern="1200" dirty="0">
          <a:solidFill>
            <a:srgbClr val="6C930E"/>
          </a:solidFill>
          <a:latin typeface="+mn-ea"/>
          <a:ea typeface="+mn-ea"/>
          <a:cs typeface="+mn-cs"/>
        </a:defRPr>
      </a:lvl1pPr>
      <a:lvl2pPr marL="361950" indent="-361950" algn="just" defTabSz="685800" rtl="0" eaLnBrk="0" fontAlgn="base" hangingPunct="0">
        <a:lnSpc>
          <a:spcPct val="120000"/>
        </a:lnSpc>
        <a:spcBef>
          <a:spcPct val="0"/>
        </a:spcBef>
        <a:spcAft>
          <a:spcPts val="450"/>
        </a:spcAft>
        <a:buClr>
          <a:srgbClr val="D7D989"/>
        </a:buClr>
        <a:buFont typeface="幼圆" panose="02010509060101010101" pitchFamily="49" charset="-122"/>
        <a:buChar char=" "/>
        <a:defRPr kern="1200">
          <a:solidFill>
            <a:schemeClr val="tx1"/>
          </a:solidFill>
          <a:latin typeface="+mn-ea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A277B9-2081-40AF-9D55-91671C712475}" type="slidenum">
              <a:rPr lang="zh-CN" altLang="en-US"/>
              <a:pPr>
                <a:defRPr/>
              </a:pPr>
              <a:t>1</a:t>
            </a:fld>
            <a:endParaRPr lang="en-US" altLang="zh-CN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675580" y="1226858"/>
            <a:ext cx="2730782" cy="224314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文本框 6"/>
          <p:cNvSpPr txBox="1">
            <a:spLocks noChangeArrowheads="1"/>
          </p:cNvSpPr>
          <p:nvPr/>
        </p:nvSpPr>
        <p:spPr bwMode="auto">
          <a:xfrm>
            <a:off x="10648950" y="7753350"/>
            <a:ext cx="723900" cy="3444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>
                <a:ea typeface="微软雅黑" panose="020B0503020204020204" pitchFamily="34" charset="-122"/>
              </a:rPr>
              <a:t>延迟符</a:t>
            </a:r>
          </a:p>
        </p:txBody>
      </p:sp>
      <p:sp>
        <p:nvSpPr>
          <p:cNvPr id="15364" name="Text Box 11"/>
          <p:cNvSpPr txBox="1">
            <a:spLocks noChangeArrowheads="1"/>
          </p:cNvSpPr>
          <p:nvPr/>
        </p:nvSpPr>
        <p:spPr bwMode="auto">
          <a:xfrm>
            <a:off x="2692400" y="3463925"/>
            <a:ext cx="6478588" cy="768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4400" b="1" dirty="0" smtClean="0">
                <a:solidFill>
                  <a:srgbClr val="000000"/>
                </a:solidFill>
              </a:rPr>
              <a:t>     </a:t>
            </a:r>
            <a:r>
              <a:rPr lang="zh-CN" altLang="en-US" sz="4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炉外精炼操作</a:t>
            </a:r>
            <a:r>
              <a:rPr lang="zh-CN" altLang="en-US" sz="4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与控制</a:t>
            </a: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622925"/>
            <a:ext cx="12192000" cy="153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0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0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4.44444E-6 C 0.01094 -0.01945 0.00573 -0.01181 0.01523 -0.02431 C 0.01966 -0.0426 0.02331 -0.04075 0.0319 -0.04422 C 0.03385 -0.04144 0.03646 -0.04075 0.03802 -0.03635 C 0.04622 -0.01459 0.03164 -0.03102 0.04414 -0.02014 C 0.05313 -0.02223 0.06211 -0.02825 0.07148 -0.02825 C 0.08008 -0.02825 0.0905 -0.01945 0.09896 -0.01621 C 0.10794 -0.01737 0.11732 -0.01667 0.12643 -0.02014 C 0.12826 -0.02107 0.12904 -0.02778 0.13073 -0.02825 C 0.1349 -0.02894 0.13893 -0.02547 0.1431 -0.02431 C 0.14427 -0.02014 0.1444 -0.01412 0.14622 -0.01227 C 0.14987 -0.00741 0.1582 -0.00417 0.1582 -0.00371 C 0.18815 -0.00695 0.21107 -0.01297 0.24063 -0.01621 C 0.24362 -0.0213 0.24635 -0.02894 0.24961 -0.03218 C 0.25117 -0.03357 0.253 -0.03426 0.25456 -0.03635 C 0.26914 -0.05764 0.25768 -0.04908 0.26966 -0.05602 C 0.27122 -0.0588 0.27227 -0.06389 0.27409 -0.06389 C 0.27604 -0.06389 0.27721 -0.05834 0.27865 -0.05602 C 0.28073 -0.05325 0.28268 -0.0507 0.28477 -0.04838 C 0.28594 -0.04422 0.28633 -0.03866 0.28789 -0.03635 C 0.29063 -0.03195 0.29701 -0.02825 0.29701 -0.02778 C 0.30703 -0.0294 0.31732 -0.02987 0.32747 -0.03218 C 0.33346 -0.03357 0.33659 -0.04676 0.34271 -0.04838 C 0.37813 -0.05787 0.37565 -0.05602 0.4082 -0.05602 L 0.42513 -0.00417 " pathEditMode="relative" rAng="0" ptsTypes="AAAAAAAAAAAAAAAAAAAAAAAAA">
                                      <p:cBhvr>
                                        <p:cTn id="9" dur="2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250" y="-3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日期占位符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4F86B474-3E5B-4B47-BA6F-4DFF5719FAD5}" type="datetime1">
              <a:rPr lang="zh-CN" altLang="en-US" smtClean="0">
                <a:ea typeface="宋体" panose="02010600030101010101" pitchFamily="2" charset="-122"/>
              </a:rPr>
              <a:pPr/>
              <a:t>2019/5/31</a:t>
            </a:fld>
            <a:endParaRPr lang="en-US" altLang="zh-CN" smtClean="0">
              <a:ea typeface="宋体" panose="02010600030101010101" pitchFamily="2" charset="-122"/>
            </a:endParaRPr>
          </a:p>
        </p:txBody>
      </p:sp>
      <p:sp>
        <p:nvSpPr>
          <p:cNvPr id="16388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829EF0D-ECB6-487E-9CEF-0E1298A4DC8A}" type="slidenum">
              <a:rPr lang="en-US" altLang="zh-CN" smtClean="0">
                <a:ea typeface="宋体" panose="02010600030101010101" pitchFamily="2" charset="-122"/>
              </a:rPr>
              <a:pPr/>
              <a:t>2</a:t>
            </a:fld>
            <a:endParaRPr lang="en-US" altLang="zh-CN" smtClean="0">
              <a:ea typeface="宋体" panose="02010600030101010101" pitchFamily="2" charset="-122"/>
            </a:endParaRPr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645920" y="400050"/>
            <a:ext cx="9438005" cy="1143000"/>
          </a:xfrm>
        </p:spPr>
        <p:txBody>
          <a:bodyPr/>
          <a:lstStyle/>
          <a:p>
            <a:pPr algn="ctr" eaLnBrk="1" hangingPunct="1"/>
            <a:r>
              <a:rPr lang="zh-CN" alt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炉外精炼的手段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039283" y="1543051"/>
            <a:ext cx="10314517" cy="45132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300" b="1" kern="0" dirty="0">
                <a:latin typeface="Times New Roman" panose="02020603050405020304" pitchFamily="18" charset="0"/>
                <a:ea typeface="+mn-ea"/>
              </a:rPr>
              <a:t>         </a:t>
            </a: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炉外精炼手段主要有：渣洗、真空、搅拌、喷吹和加热等五种。当今，名目繁多的炉外精炼方法都是这五种精炼手段的不同组合。虽然炉外精炼方法各不相同，但都力争创造完成某种精炼任务的最佳热力学和动力学条件。</a:t>
            </a:r>
            <a:endParaRPr lang="en-US" altLang="zh-CN" sz="2400" kern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1. 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渣洗：将事先配好</a:t>
            </a: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在专门炼渣炉中熔炼</a:t>
            </a: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)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的合成渣倒入钢包内，借出钢时钢流的冲击作用，使钢液与合成渣充分混合，从而完成</a:t>
            </a:r>
            <a:r>
              <a:rPr lang="zh-CN" altLang="en-US" sz="2400" kern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脱氧、脱硫和去除夹杂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等精炼任务。</a:t>
            </a:r>
            <a:endParaRPr lang="en-US" altLang="zh-CN" sz="2400" kern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</a:t>
            </a: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2. 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真空：将钢液置于真空室内，由于真空作用使反应向生成气相方向移动，达到</a:t>
            </a:r>
            <a:r>
              <a:rPr lang="zh-CN" altLang="en-US" sz="2400" kern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脱气、脱氧、脱碳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等目的。真空是炉外精炼中广泛应用的一种手段。</a:t>
            </a:r>
            <a:endParaRPr lang="en-US" altLang="zh-CN" sz="2150" b="1" kern="0" dirty="0">
              <a:latin typeface="Times New Roman" panose="02020603050405020304" pitchFamily="18" charset="0"/>
              <a:ea typeface="+mn-ea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150" b="1" kern="0" dirty="0">
                <a:latin typeface="Times New Roman" panose="02020603050405020304" pitchFamily="18" charset="0"/>
                <a:ea typeface="宋体" panose="02010600030101010101" pitchFamily="2" charset="-122"/>
              </a:rPr>
              <a:t>           </a:t>
            </a:r>
            <a:endParaRPr lang="zh-CN" altLang="en-US" b="1" kern="0" dirty="0">
              <a:latin typeface="Times New Roman" panose="02020603050405020304" pitchFamily="18" charset="0"/>
              <a:ea typeface="+mn-ea"/>
            </a:endParaRPr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r>
              <a:rPr lang="en-US" altLang="zh-CN" sz="1600" dirty="0" smtClean="0"/>
              <a:t>《</a:t>
            </a:r>
            <a:r>
              <a:rPr lang="zh-CN" altLang="en-US" sz="1600" dirty="0" smtClean="0"/>
              <a:t>炉外精炼</a:t>
            </a:r>
            <a:r>
              <a:rPr lang="en-US" altLang="zh-CN" sz="1600" dirty="0" err="1" smtClean="0"/>
              <a:t>操作与控制</a:t>
            </a:r>
            <a:r>
              <a:rPr lang="en-US" altLang="zh-CN" sz="1600" dirty="0" smtClean="0"/>
              <a:t>》</a:t>
            </a:r>
          </a:p>
        </p:txBody>
      </p:sp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日期占位符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DD9A46EB-A484-41A8-A148-6B6A27855C59}" type="datetime1">
              <a:rPr lang="zh-CN" altLang="en-US" smtClean="0">
                <a:ea typeface="宋体" panose="02010600030101010101" pitchFamily="2" charset="-122"/>
              </a:rPr>
              <a:pPr/>
              <a:t>2019/5/31</a:t>
            </a:fld>
            <a:endParaRPr lang="en-US" altLang="zh-CN" smtClean="0">
              <a:ea typeface="宋体" panose="02010600030101010101" pitchFamily="2" charset="-122"/>
            </a:endParaRPr>
          </a:p>
        </p:txBody>
      </p:sp>
      <p:sp>
        <p:nvSpPr>
          <p:cNvPr id="17412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57095AE-CE2D-4F0F-B5DD-A30AA27125C5}" type="slidenum">
              <a:rPr lang="en-US" altLang="zh-CN" smtClean="0">
                <a:ea typeface="宋体" panose="02010600030101010101" pitchFamily="2" charset="-122"/>
              </a:rPr>
              <a:pPr/>
              <a:t>3</a:t>
            </a:fld>
            <a:endParaRPr lang="en-US" altLang="zh-CN" smtClean="0">
              <a:ea typeface="宋体" panose="02010600030101010101" pitchFamily="2" charset="-122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020233" y="1844676"/>
            <a:ext cx="10314517" cy="45132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b="1" kern="0" dirty="0">
                <a:latin typeface="Times New Roman" panose="02020603050405020304" pitchFamily="18" charset="0"/>
                <a:ea typeface="+mn-ea"/>
              </a:rPr>
              <a:t>         </a:t>
            </a: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3. 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搅拌：通过搅拌扩大反应界面，加速反应物质的传递过程，提高反应速度。搅拌方法：吹气搅拌和电磁搅拌。</a:t>
            </a:r>
            <a:endParaRPr lang="en-US" altLang="zh-CN" sz="2400" kern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</a:t>
            </a:r>
            <a:r>
              <a:rPr lang="en-US" altLang="zh-CN" sz="2400" kern="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</a:t>
            </a: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. 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加热：调节钢液温度的一项重要手段，使炼钢与连铸更好地衔接。加热方法：电弧加热法和化学加热法。</a:t>
            </a:r>
            <a:endParaRPr lang="en-US" altLang="zh-CN" sz="2400" kern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</a:t>
            </a:r>
            <a:r>
              <a:rPr lang="en-US" altLang="zh-CN" sz="2400" kern="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5</a:t>
            </a: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. 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喷吹：用气体作载体将反应剂加入金属液内的一种手段。喷吹的冶金功能取决于精炼剂的种类，它能完成脱碳、脱硫、脱氧、合金化和控制夹杂物形态等精炼任务。</a:t>
            </a:r>
            <a:endParaRPr lang="en-US" altLang="zh-CN" sz="2400" kern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150" b="1" kern="0" dirty="0">
                <a:latin typeface="Times New Roman" panose="02020603050405020304" pitchFamily="18" charset="0"/>
                <a:ea typeface="宋体" panose="02010600030101010101" pitchFamily="2" charset="-122"/>
              </a:rPr>
              <a:t>           </a:t>
            </a:r>
            <a:endParaRPr lang="zh-CN" altLang="en-US" b="1" kern="0" dirty="0">
              <a:latin typeface="Times New Roman" panose="02020603050405020304" pitchFamily="18" charset="0"/>
              <a:ea typeface="+mn-ea"/>
            </a:endParaRPr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r>
              <a:rPr lang="en-US" altLang="zh-CN" sz="1600" dirty="0" smtClean="0"/>
              <a:t>《</a:t>
            </a:r>
            <a:r>
              <a:rPr lang="zh-CN" altLang="en-US" sz="1600" dirty="0" smtClean="0"/>
              <a:t>炉外精炼</a:t>
            </a:r>
            <a:r>
              <a:rPr lang="en-US" altLang="zh-CN" sz="1600" dirty="0" err="1" smtClean="0"/>
              <a:t>操作与控制</a:t>
            </a:r>
            <a:r>
              <a:rPr lang="en-US" altLang="zh-CN" sz="1600" dirty="0" smtClean="0"/>
              <a:t>》</a:t>
            </a:r>
          </a:p>
        </p:txBody>
      </p:sp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31" y="638066"/>
            <a:ext cx="12024784" cy="479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239185" y="115888"/>
            <a:ext cx="10788649" cy="521970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炉</a:t>
            </a:r>
            <a:r>
              <a:rPr lang="en-US" altLang="zh-CN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`</a:t>
            </a:r>
            <a:endParaRPr lang="zh-CN" altLang="en-US" sz="28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r>
              <a:rPr lang="en-US" altLang="zh-CN" sz="1600" dirty="0" smtClean="0"/>
              <a:t>《</a:t>
            </a:r>
            <a:r>
              <a:rPr lang="zh-CN" altLang="en-US" sz="1600" dirty="0" smtClean="0"/>
              <a:t>炉外精炼</a:t>
            </a:r>
            <a:r>
              <a:rPr lang="en-US" altLang="zh-CN" sz="1600" dirty="0" err="1" smtClean="0"/>
              <a:t>操作与控制</a:t>
            </a:r>
            <a:r>
              <a:rPr lang="en-US" altLang="zh-CN" sz="1600" dirty="0" smtClean="0"/>
              <a:t>》</a:t>
            </a:r>
          </a:p>
        </p:txBody>
      </p:sp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未标题-1"/>
          <p:cNvPicPr>
            <a:picLocks noChangeAspect="1" noChangeArrowheads="1"/>
          </p:cNvPicPr>
          <p:nvPr/>
        </p:nvPicPr>
        <p:blipFill>
          <a:blip r:embed="rId2" cstate="print"/>
          <a:srcRect b="3404"/>
          <a:stretch>
            <a:fillRect/>
          </a:stretch>
        </p:blipFill>
        <p:spPr bwMode="auto">
          <a:xfrm>
            <a:off x="1871134" y="620713"/>
            <a:ext cx="9120717" cy="5761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KSO_FT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30950"/>
            <a:ext cx="4114800" cy="365125"/>
          </a:xfrm>
          <a:noFill/>
          <a:ln>
            <a:miter lim="800000"/>
          </a:ln>
        </p:spPr>
        <p:txBody>
          <a:bodyPr/>
          <a:lstStyle/>
          <a:p>
            <a:r>
              <a:rPr lang="en-US" altLang="zh-CN" dirty="0" smtClean="0"/>
              <a:t>《</a:t>
            </a:r>
            <a:r>
              <a:rPr lang="zh-CN" altLang="en-US" dirty="0" smtClean="0"/>
              <a:t>炉外精炼</a:t>
            </a:r>
            <a:r>
              <a:rPr lang="en-US" altLang="zh-CN" dirty="0" err="1" smtClean="0"/>
              <a:t>操作与控制</a:t>
            </a:r>
            <a:r>
              <a:rPr lang="en-US" altLang="zh-CN" dirty="0" smtClean="0"/>
              <a:t>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4917" y="765175"/>
            <a:ext cx="9793816" cy="532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KSO_FT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r>
              <a:rPr lang="en-US" altLang="zh-CN" sz="1600" dirty="0" smtClean="0"/>
              <a:t>《</a:t>
            </a:r>
            <a:r>
              <a:rPr lang="zh-CN" altLang="en-US" sz="1600" dirty="0" smtClean="0"/>
              <a:t>炉外精炼</a:t>
            </a:r>
            <a:r>
              <a:rPr lang="en-US" altLang="zh-CN" sz="1600" dirty="0" err="1" smtClean="0"/>
              <a:t>操作与控制</a:t>
            </a:r>
            <a:r>
              <a:rPr lang="en-US" altLang="zh-CN" sz="1600" dirty="0" smtClean="0"/>
              <a:t>》</a:t>
            </a:r>
          </a:p>
        </p:txBody>
      </p:sp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4ED957-A951-478C-85BC-C76F8564D87A}" type="slidenum">
              <a:rPr lang="zh-CN" altLang="en-US"/>
              <a:pPr>
                <a:defRPr/>
              </a:pPr>
              <a:t>7</a:t>
            </a:fld>
            <a:endParaRPr lang="en-US" altLang="zh-CN"/>
          </a:p>
        </p:txBody>
      </p:sp>
      <p:sp>
        <p:nvSpPr>
          <p:cNvPr id="11" name="KSO_FN"/>
          <p:cNvSpPr txBox="1">
            <a:spLocks noGrp="1"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>
              <a:defRPr/>
            </a:pPr>
            <a:fld id="{127E6C71-DAE6-4ABF-9553-F4B52C4A0937}" type="slidenum">
              <a:rPr lang="zh-CN" altLang="en-US" sz="1400" b="1">
                <a:solidFill>
                  <a:srgbClr val="000000"/>
                </a:solidFill>
                <a:latin typeface="Times New Roman" panose="02020603050405020304" pitchFamily="18" charset="0"/>
                <a:ea typeface="+mn-ea"/>
              </a:rPr>
              <a:pPr algn="r">
                <a:defRPr/>
              </a:pPr>
              <a:t>7</a:t>
            </a:fld>
            <a:endParaRPr lang="en-US" altLang="zh-CN" sz="1400" b="1">
              <a:solidFill>
                <a:srgbClr val="000000"/>
              </a:solidFill>
              <a:latin typeface="Times New Roman" panose="02020603050405020304" pitchFamily="18" charset="0"/>
              <a:ea typeface="+mn-ea"/>
            </a:endParaRP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3627438" y="2328863"/>
            <a:ext cx="5292725" cy="18367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lnSpc>
                <a:spcPct val="130000"/>
              </a:lnSpc>
            </a:pPr>
            <a:r>
              <a:rPr lang="zh-CN" altLang="en-US" sz="8800" b="1">
                <a:solidFill>
                  <a:srgbClr val="6C930E"/>
                </a:solidFill>
                <a:ea typeface="微软雅黑" panose="020B0503020204020204" pitchFamily="34" charset="-122"/>
              </a:rPr>
              <a:t>谢谢</a:t>
            </a:r>
          </a:p>
        </p:txBody>
      </p:sp>
      <p:sp>
        <p:nvSpPr>
          <p:cNvPr id="33" name="文本框 32"/>
          <p:cNvSpPr txBox="1">
            <a:spLocks noChangeArrowheads="1"/>
          </p:cNvSpPr>
          <p:nvPr/>
        </p:nvSpPr>
        <p:spPr bwMode="auto">
          <a:xfrm>
            <a:off x="10648950" y="7753350"/>
            <a:ext cx="723900" cy="3444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>
                <a:ea typeface="微软雅黑" panose="020B0503020204020204" pitchFamily="34" charset="-122"/>
              </a:rPr>
              <a:t>延迟符</a:t>
            </a: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74713"/>
            <a:ext cx="12192000" cy="153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645" y="5319712"/>
            <a:ext cx="12192000" cy="153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/>
          <p:nvPr/>
        </p:nvSpPr>
        <p:spPr>
          <a:xfrm>
            <a:off x="334963" y="6496050"/>
            <a:ext cx="774700" cy="23018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模板下载：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www.1ppt.com/moban/     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行业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模板：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www.1ppt.com/hangye/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节日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模板：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www.1ppt.com/jieri/   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素材下载：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www.1ppt.com/sucai/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背景图片：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www.1ppt.com/beijing/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图表下载：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www.1ppt.com/tubiao/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优秀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www.1ppt.com/xiazai/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教程： 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www.1ppt.com/powerpoint/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Word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教程： 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www.1ppt.com/word/              Excel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教程：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www.1ppt.com/excel/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资料下载：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www.1ppt.com/ziliao/        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课件下载：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www.1ppt.com/kejian/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范文下载：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www.1ppt.com/fanwen/             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试卷下载：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www.1ppt.com/shiti/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教案下载：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www.1ppt.com/jiaoan/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论坛：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 </a:t>
            </a:r>
            <a:endParaRPr lang="zh-CN" altLang="en-US" sz="100" kern="0" dirty="0">
              <a:solidFill>
                <a:sysClr val="window" lastClr="FFFFFF"/>
              </a:solidFill>
              <a:latin typeface="+mn-lt"/>
              <a:ea typeface="+mn-ea"/>
            </a:endParaRPr>
          </a:p>
        </p:txBody>
      </p:sp>
      <p:sp>
        <p:nvSpPr>
          <p:cNvPr id="13" name="KSO_FT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30950"/>
            <a:ext cx="4114800" cy="365125"/>
          </a:xfrm>
          <a:noFill/>
          <a:ln>
            <a:miter lim="800000"/>
          </a:ln>
        </p:spPr>
        <p:txBody>
          <a:bodyPr/>
          <a:lstStyle/>
          <a:p>
            <a:r>
              <a:rPr lang="en-US" altLang="zh-CN" dirty="0" smtClean="0"/>
              <a:t>《</a:t>
            </a:r>
            <a:r>
              <a:rPr lang="zh-CN" altLang="en-US" dirty="0" smtClean="0"/>
              <a:t>炉外精炼</a:t>
            </a:r>
            <a:r>
              <a:rPr lang="en-US" altLang="zh-CN" dirty="0" err="1" smtClean="0"/>
              <a:t>操作与控制</a:t>
            </a:r>
            <a:r>
              <a:rPr lang="en-US" altLang="zh-CN" dirty="0" smtClean="0"/>
              <a:t>》</a:t>
            </a:r>
          </a:p>
        </p:txBody>
      </p:sp>
    </p:spTree>
  </p:cSld>
  <p:clrMapOvr>
    <a:masterClrMapping/>
  </p:clrMapOvr>
  <p:transition spd="slow" advClick="0" advTm="0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3" grpId="0"/>
    </p:bldLst>
  </p:timing>
</p:sld>
</file>

<file path=ppt/theme/theme1.xml><?xml version="1.0" encoding="utf-8"?>
<a:theme xmlns:a="http://schemas.openxmlformats.org/drawingml/2006/main" name="第一PPT，www.1ppt.com">
  <a:themeElements>
    <a:clrScheme name="自定义 468">
      <a:dk1>
        <a:srgbClr val="5F5F5F"/>
      </a:dk1>
      <a:lt1>
        <a:srgbClr val="FFFFFF"/>
      </a:lt1>
      <a:dk2>
        <a:srgbClr val="5F5F5F"/>
      </a:dk2>
      <a:lt2>
        <a:srgbClr val="FFFFFF"/>
      </a:lt2>
      <a:accent1>
        <a:srgbClr val="90C413"/>
      </a:accent1>
      <a:accent2>
        <a:srgbClr val="BABD3D"/>
      </a:accent2>
      <a:accent3>
        <a:srgbClr val="DCAB48"/>
      </a:accent3>
      <a:accent4>
        <a:srgbClr val="6B8A4B"/>
      </a:accent4>
      <a:accent5>
        <a:srgbClr val="409BA2"/>
      </a:accent5>
      <a:accent6>
        <a:srgbClr val="B84D30"/>
      </a:accent6>
      <a:hlink>
        <a:srgbClr val="00B0F0"/>
      </a:hlink>
      <a:folHlink>
        <a:srgbClr val="AFB2B4"/>
      </a:folHlink>
    </a:clrScheme>
    <a:fontScheme name="KSO主题5">
      <a:majorFont>
        <a:latin typeface="Broadway"/>
        <a:ea typeface="微软雅黑"/>
        <a:cs typeface=""/>
      </a:majorFont>
      <a:minorFont>
        <a:latin typeface="Calibri"/>
        <a:ea typeface="幼圆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lnSpc>
            <a:spcPct val="130000"/>
          </a:lnSpc>
          <a:defRPr sz="1400" dirty="0" smtClean="0">
            <a:latin typeface="Arial" panose="020B0604020202020204" pitchFamily="34" charset="0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616</Words>
  <Application>Microsoft Office PowerPoint</Application>
  <PresentationFormat>自定义</PresentationFormat>
  <Paragraphs>42</Paragraphs>
  <Slides>7</Slides>
  <Notes>4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8" baseType="lpstr">
      <vt:lpstr>第一PPT，www.1ppt.com</vt:lpstr>
      <vt:lpstr>幻灯片 1</vt:lpstr>
      <vt:lpstr>炉外精炼的手段</vt:lpstr>
      <vt:lpstr>幻灯片 3</vt:lpstr>
      <vt:lpstr>幻灯片 4</vt:lpstr>
      <vt:lpstr>幻灯片 5</vt:lpstr>
      <vt:lpstr>幻灯片 6</vt:lpstr>
      <vt:lpstr>幻灯片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16说课模板</dc:title>
  <dc:creator>Administrator</dc:creator>
  <cp:lastModifiedBy>Administrator</cp:lastModifiedBy>
  <cp:revision>54</cp:revision>
  <dcterms:created xsi:type="dcterms:W3CDTF">2015-06-25T04:58:00Z</dcterms:created>
  <dcterms:modified xsi:type="dcterms:W3CDTF">2019-05-31T01:11:45Z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2052-11.1.0.8013</vt:lpwstr>
  </property>
</Properties>
</file>