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7"/>
  </p:notesMasterIdLst>
  <p:handoutMasterIdLst>
    <p:handoutMasterId r:id="rId8"/>
  </p:handoutMasterIdLst>
  <p:sldIdLst>
    <p:sldId id="287" r:id="rId2"/>
    <p:sldId id="291" r:id="rId3"/>
    <p:sldId id="292" r:id="rId4"/>
    <p:sldId id="293" r:id="rId5"/>
    <p:sldId id="294" r:id="rId6"/>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xmlns="" val="1"/>
      </p:ext>
    </p:extLst>
  </p:showPr>
  <p:clrMru>
    <a:srgbClr val="0033CC"/>
    <a:srgbClr val="000000"/>
    <a:srgbClr val="FDFDFB"/>
    <a:srgbClr val="F7FAE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87" autoAdjust="0"/>
    <p:restoredTop sz="94660"/>
  </p:normalViewPr>
  <p:slideViewPr>
    <p:cSldViewPr snapToGrid="0">
      <p:cViewPr varScale="1">
        <p:scale>
          <a:sx n="70" d="100"/>
          <a:sy n="70" d="100"/>
        </p:scale>
        <p:origin x="-720" y="-108"/>
      </p:cViewPr>
      <p:guideLst>
        <p:guide orient="horz" pos="2160"/>
        <p:guide pos="2116"/>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55" d="100"/>
          <a:sy n="55" d="100"/>
        </p:scale>
        <p:origin x="-2286"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atin typeface="Calibri" panose="020F0502020204030204" pitchFamily="34" charset="0"/>
                <a:ea typeface="幼圆" panose="02010509060101010101" pitchFamily="49" charset="-122"/>
              </a:defRPr>
            </a:lvl1pPr>
          </a:lstStyle>
          <a:p>
            <a:pPr>
              <a:defRPr/>
            </a:pPr>
            <a:endParaRPr lang="zh-CN" altLang="en-US"/>
          </a:p>
        </p:txBody>
      </p:sp>
      <p:sp>
        <p:nvSpPr>
          <p:cNvPr id="76803" name="Rectangle 3"/>
          <p:cNvSpPr>
            <a:spLocks noGrp="1" noChangeArrowheads="1"/>
          </p:cNvSpPr>
          <p:nvPr>
            <p:ph type="dt" sz="quarter"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atin typeface="Calibri" panose="020F0502020204030204" pitchFamily="34" charset="0"/>
                <a:ea typeface="幼圆" panose="02010509060101010101" pitchFamily="49" charset="-122"/>
              </a:defRPr>
            </a:lvl1pPr>
          </a:lstStyle>
          <a:p>
            <a:pPr>
              <a:defRPr/>
            </a:pPr>
            <a:fld id="{384859B6-9B56-477F-A131-061CE621DE42}" type="datetimeFigureOut">
              <a:rPr lang="zh-CN" altLang="en-US"/>
              <a:pPr>
                <a:defRPr/>
              </a:pPr>
              <a:t>2019/5/30</a:t>
            </a:fld>
            <a:endParaRPr lang="en-US" altLang="zh-CN"/>
          </a:p>
        </p:txBody>
      </p:sp>
      <p:sp>
        <p:nvSpPr>
          <p:cNvPr id="76804" name="Rectangle 4"/>
          <p:cNvSpPr>
            <a:spLocks noGrp="1" noChangeArrowheads="1"/>
          </p:cNvSpPr>
          <p:nvPr>
            <p:ph type="ftr" sz="quarter" idx="2"/>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atin typeface="Calibri" panose="020F0502020204030204" pitchFamily="34" charset="0"/>
                <a:ea typeface="幼圆" panose="02010509060101010101" pitchFamily="49" charset="-122"/>
              </a:defRPr>
            </a:lvl1pPr>
          </a:lstStyle>
          <a:p>
            <a:pPr>
              <a:defRPr/>
            </a:pPr>
            <a:endParaRPr lang="en-US" altLang="zh-CN"/>
          </a:p>
        </p:txBody>
      </p:sp>
      <p:sp>
        <p:nvSpPr>
          <p:cNvPr id="76805" name="Rectangle 5"/>
          <p:cNvSpPr>
            <a:spLocks noGrp="1" noChangeArrowheads="1"/>
          </p:cNvSpPr>
          <p:nvPr>
            <p:ph type="sldNum" sz="quarter" idx="3"/>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a:defRPr sz="1200">
                <a:latin typeface="Calibri" panose="020F0502020204030204" pitchFamily="34" charset="0"/>
                <a:ea typeface="幼圆" panose="02010509060101010101" pitchFamily="49" charset="-122"/>
              </a:defRPr>
            </a:lvl1pPr>
          </a:lstStyle>
          <a:p>
            <a:pPr>
              <a:defRPr/>
            </a:pPr>
            <a:fld id="{1DEA73D1-AAF4-4B97-B6C4-BBC50C57078F}"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lstStyle>
            <a:lvl1pPr>
              <a:defRPr sz="1200">
                <a:latin typeface="Calibri" panose="020F0502020204030204" pitchFamily="34" charset="0"/>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40A78B31-B72A-4202-A208-CBD8A34395C4}" type="datetimeFigureOut">
              <a:rPr lang="zh-CN" altLang="en-US"/>
              <a:pPr>
                <a:defRPr/>
              </a:pPr>
              <a:t>2019/5/30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lstStyle>
            <a:lvl1pPr>
              <a:defRPr sz="1200">
                <a:latin typeface="Calibri" panose="020F0502020204030204" pitchFamily="34" charset="0"/>
              </a:defRPr>
            </a:lvl1pPr>
          </a:lstStyle>
          <a:p>
            <a:pPr>
              <a:defRPr/>
            </a:pPr>
            <a:endParaRPr lang="en-US" altLang="zh-CN"/>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A86E7DFE-E46F-43BE-8980-E7C60B0B9DC4}"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6"/>
          <p:cNvSpPr>
            <a:spLocks noGrp="1"/>
          </p:cNvSpPr>
          <p:nvPr>
            <p:ph type="sldNum" sz="quarter" idx="5"/>
          </p:nvPr>
        </p:nvSpPr>
        <p:spPr/>
        <p:txBody>
          <a:bodyPr/>
          <a:lstStyle/>
          <a:p>
            <a:pPr>
              <a:defRPr/>
            </a:pPr>
            <a:fld id="{60327DD4-9A80-43B3-A1D6-40FF223722E1}" type="slidenum">
              <a:rPr lang="zh-CN" altLang="en-US"/>
              <a:pPr>
                <a:defRPr/>
              </a:pPr>
              <a:t>1</a:t>
            </a:fld>
            <a:endParaRPr lang="zh-CN" altLang="en-US"/>
          </a:p>
        </p:txBody>
      </p:sp>
      <p:sp>
        <p:nvSpPr>
          <p:cNvPr id="16386" name="幻灯片图像占位符 1"/>
          <p:cNvSpPr>
            <a:spLocks noGrp="1" noRot="1" noChangeAspect="1"/>
          </p:cNvSpPr>
          <p:nvPr>
            <p:ph type="sldImg"/>
          </p:nvPr>
        </p:nvSpPr>
        <p:spPr bwMode="auto">
          <a:noFill/>
          <a:ln>
            <a:solidFill>
              <a:srgbClr val="000000"/>
            </a:solidFill>
            <a:miter lim="800000"/>
          </a:ln>
        </p:spPr>
      </p:sp>
      <p:sp>
        <p:nvSpPr>
          <p:cNvPr id="16387"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16388" name="灯片编号占位符 3"/>
          <p:cNvSpPr txBox="1">
            <a:spLocks noGrp="1"/>
          </p:cNvSpPr>
          <p:nvPr/>
        </p:nvSpPr>
        <p:spPr bwMode="auto">
          <a:xfrm>
            <a:off x="3884613" y="8685213"/>
            <a:ext cx="2971800" cy="458787"/>
          </a:xfrm>
          <a:prstGeom prst="rect">
            <a:avLst/>
          </a:prstGeom>
          <a:noFill/>
          <a:ln w="9525">
            <a:noFill/>
            <a:miter lim="800000"/>
          </a:ln>
        </p:spPr>
        <p:txBody>
          <a:bodyPr anchor="b"/>
          <a:lstStyle/>
          <a:p>
            <a:pPr algn="r"/>
            <a:fld id="{39084983-3EAE-4385-9413-05E47BC48DB8}" type="slidenum">
              <a:rPr lang="zh-CN" altLang="en-US" sz="1200">
                <a:latin typeface="Calibri" panose="020F0502020204030204" pitchFamily="34" charset="0"/>
              </a:rPr>
              <a:pPr algn="r"/>
              <a:t>1</a:t>
            </a:fld>
            <a:endParaRPr lang="en-US" altLang="zh-CN" sz="1200">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3F004DE5-7743-44DD-BCB6-CABCD5598AE6}" type="slidenum">
              <a:rPr lang="en-US" altLang="zh-CN" smtClean="0">
                <a:ea typeface="宋体" panose="02010600030101010101" pitchFamily="2" charset="-122"/>
              </a:rPr>
              <a:pPr/>
              <a:t>2</a:t>
            </a:fld>
            <a:endParaRPr lang="en-US" altLang="zh-CN" smtClean="0">
              <a:ea typeface="宋体" panose="02010600030101010101" pitchFamily="2" charset="-122"/>
            </a:endParaRPr>
          </a:p>
        </p:txBody>
      </p:sp>
      <p:sp>
        <p:nvSpPr>
          <p:cNvPr id="25603" name="Rectangle 2"/>
          <p:cNvSpPr>
            <a:spLocks noGrp="1" noRot="1" noChangeAspect="1" noChangeArrowheads="1" noTextEdit="1"/>
          </p:cNvSpPr>
          <p:nvPr>
            <p:ph type="sldImg"/>
          </p:nvPr>
        </p:nvSpPr>
        <p:spPr/>
      </p:sp>
      <p:sp>
        <p:nvSpPr>
          <p:cNvPr id="25604" name="Rectangle 3"/>
          <p:cNvSpPr>
            <a:spLocks noGrp="1" noChangeArrowheads="1"/>
          </p:cNvSpPr>
          <p:nvPr>
            <p:ph type="body" idx="1"/>
          </p:nvPr>
        </p:nvSpPr>
        <p:spPr>
          <a:noFill/>
        </p:spPr>
        <p:txBody>
          <a:bodyPr/>
          <a:lstStyle/>
          <a:p>
            <a:pPr eaLnBrk="1" hangingPunct="1"/>
            <a:endParaRPr lang="zh-CN" altLang="zh-CN" sz="1600" dirty="0" smtClean="0">
              <a:ea typeface="华文行楷" panose="02010800040101010101"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C7EAD293-1108-404F-892C-7C9A6D8B2410}" type="slidenum">
              <a:rPr lang="en-US" altLang="zh-CN" smtClean="0">
                <a:ea typeface="宋体" panose="02010600030101010101" pitchFamily="2" charset="-122"/>
              </a:rPr>
              <a:pPr/>
              <a:t>3</a:t>
            </a:fld>
            <a:endParaRPr lang="en-US" altLang="zh-CN" smtClean="0">
              <a:ea typeface="宋体" panose="02010600030101010101" pitchFamily="2" charset="-122"/>
            </a:endParaRPr>
          </a:p>
        </p:txBody>
      </p:sp>
      <p:sp>
        <p:nvSpPr>
          <p:cNvPr id="26627" name="Rectangle 2"/>
          <p:cNvSpPr>
            <a:spLocks noGrp="1" noRot="1" noChangeAspect="1" noChangeArrowheads="1" noTextEdit="1"/>
          </p:cNvSpPr>
          <p:nvPr>
            <p:ph type="sldImg"/>
          </p:nvPr>
        </p:nvSpPr>
        <p:spPr/>
      </p:sp>
      <p:sp>
        <p:nvSpPr>
          <p:cNvPr id="26628" name="Rectangle 3"/>
          <p:cNvSpPr>
            <a:spLocks noGrp="1" noChangeArrowheads="1"/>
          </p:cNvSpPr>
          <p:nvPr>
            <p:ph type="body" idx="1"/>
          </p:nvPr>
        </p:nvSpPr>
        <p:spPr>
          <a:noFill/>
        </p:spPr>
        <p:txBody>
          <a:bodyPr/>
          <a:lstStyle/>
          <a:p>
            <a:pPr eaLnBrk="1" hangingPunct="1"/>
            <a:endParaRPr lang="zh-CN" altLang="zh-CN" sz="1600" dirty="0" smtClean="0">
              <a:ea typeface="华文行楷" panose="02010800040101010101"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7D4119E-8762-45DE-BBAD-AD9FDC365F5F}" type="slidenum">
              <a:rPr lang="en-US" altLang="zh-CN" smtClean="0">
                <a:ea typeface="宋体" panose="02010600030101010101" pitchFamily="2" charset="-122"/>
              </a:rPr>
              <a:pPr/>
              <a:t>4</a:t>
            </a:fld>
            <a:endParaRPr lang="en-US" altLang="zh-CN" smtClean="0">
              <a:ea typeface="宋体" panose="02010600030101010101" pitchFamily="2" charset="-122"/>
            </a:endParaRPr>
          </a:p>
        </p:txBody>
      </p:sp>
      <p:sp>
        <p:nvSpPr>
          <p:cNvPr id="27651" name="Rectangle 2"/>
          <p:cNvSpPr>
            <a:spLocks noGrp="1" noRot="1" noChangeAspect="1" noChangeArrowheads="1" noTextEdit="1"/>
          </p:cNvSpPr>
          <p:nvPr>
            <p:ph type="sldImg"/>
          </p:nvPr>
        </p:nvSpPr>
        <p:spPr/>
      </p:sp>
      <p:sp>
        <p:nvSpPr>
          <p:cNvPr id="27652" name="Rectangle 3"/>
          <p:cNvSpPr>
            <a:spLocks noGrp="1" noChangeArrowheads="1"/>
          </p:cNvSpPr>
          <p:nvPr>
            <p:ph type="body" idx="1"/>
          </p:nvPr>
        </p:nvSpPr>
        <p:spPr>
          <a:noFill/>
        </p:spPr>
        <p:txBody>
          <a:bodyPr/>
          <a:lstStyle/>
          <a:p>
            <a:pPr eaLnBrk="1" hangingPunct="1"/>
            <a:endParaRPr lang="zh-CN" altLang="zh-CN" sz="1600" dirty="0" smtClean="0">
              <a:ea typeface="华文行楷" panose="0201080004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6"/>
          <p:cNvSpPr>
            <a:spLocks noGrp="1"/>
          </p:cNvSpPr>
          <p:nvPr>
            <p:ph type="sldNum" sz="quarter" idx="5"/>
          </p:nvPr>
        </p:nvSpPr>
        <p:spPr/>
        <p:txBody>
          <a:bodyPr/>
          <a:lstStyle/>
          <a:p>
            <a:pPr>
              <a:defRPr/>
            </a:pPr>
            <a:fld id="{674CE4D3-F41B-4745-A277-57F3FB76A270}" type="slidenum">
              <a:rPr lang="zh-CN" altLang="en-US"/>
              <a:pPr>
                <a:defRPr/>
              </a:pPr>
              <a:t>5</a:t>
            </a:fld>
            <a:endParaRPr lang="zh-CN" altLang="en-US"/>
          </a:p>
        </p:txBody>
      </p:sp>
      <p:sp>
        <p:nvSpPr>
          <p:cNvPr id="61442" name="幻灯片图像占位符 1"/>
          <p:cNvSpPr>
            <a:spLocks noGrp="1" noRot="1" noChangeAspect="1"/>
          </p:cNvSpPr>
          <p:nvPr>
            <p:ph type="sldImg"/>
          </p:nvPr>
        </p:nvSpPr>
        <p:spPr bwMode="auto">
          <a:noFill/>
          <a:ln>
            <a:solidFill>
              <a:srgbClr val="000000"/>
            </a:solidFill>
            <a:miter lim="800000"/>
          </a:ln>
        </p:spPr>
      </p:sp>
      <p:sp>
        <p:nvSpPr>
          <p:cNvPr id="61443"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61444" name="灯片编号占位符 3"/>
          <p:cNvSpPr txBox="1">
            <a:spLocks noGrp="1"/>
          </p:cNvSpPr>
          <p:nvPr/>
        </p:nvSpPr>
        <p:spPr bwMode="auto">
          <a:xfrm>
            <a:off x="3884613" y="8685213"/>
            <a:ext cx="2971800" cy="458787"/>
          </a:xfrm>
          <a:prstGeom prst="rect">
            <a:avLst/>
          </a:prstGeom>
          <a:noFill/>
          <a:ln w="9525">
            <a:noFill/>
            <a:miter lim="800000"/>
          </a:ln>
        </p:spPr>
        <p:txBody>
          <a:bodyPr anchor="b"/>
          <a:lstStyle/>
          <a:p>
            <a:pPr algn="r"/>
            <a:fld id="{9E9F06F8-F5E7-4D9D-B3A9-CE2C9A78BEA3}" type="slidenum">
              <a:rPr lang="zh-CN" altLang="en-US" sz="1200">
                <a:latin typeface="Calibri" panose="020F0502020204030204" pitchFamily="34" charset="0"/>
              </a:rPr>
              <a:pPr algn="r"/>
              <a:t>5</a:t>
            </a:fld>
            <a:endParaRPr lang="en-US" altLang="zh-CN" sz="120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标题幻灯片">
    <p:spTree>
      <p:nvGrpSpPr>
        <p:cNvPr id="1" name=""/>
        <p:cNvGrpSpPr/>
        <p:nvPr/>
      </p:nvGrpSpPr>
      <p:grpSpPr>
        <a:xfrm>
          <a:off x="0" y="0"/>
          <a:ext cx="0" cy="0"/>
          <a:chOff x="0" y="0"/>
          <a:chExt cx="0" cy="0"/>
        </a:xfrm>
      </p:grpSpPr>
      <p:pic>
        <p:nvPicPr>
          <p:cNvPr id="4" name="图片 18"/>
          <p:cNvPicPr>
            <a:picLocks noChangeAspect="1"/>
          </p:cNvPicPr>
          <p:nvPr/>
        </p:nvPicPr>
        <p:blipFill>
          <a:blip r:embed="rId2" cstate="print"/>
          <a:srcRect l="398" t="28519"/>
          <a:stretch>
            <a:fillRect/>
          </a:stretch>
        </p:blipFill>
        <p:spPr bwMode="auto">
          <a:xfrm>
            <a:off x="0" y="-12700"/>
            <a:ext cx="12190413" cy="6856413"/>
          </a:xfrm>
          <a:prstGeom prst="rect">
            <a:avLst/>
          </a:prstGeom>
          <a:noFill/>
          <a:ln w="9525">
            <a:noFill/>
            <a:miter lim="800000"/>
            <a:headEnd/>
            <a:tailEnd/>
          </a:ln>
        </p:spPr>
      </p:pic>
      <p:sp>
        <p:nvSpPr>
          <p:cNvPr id="3" name="KSO_CT2"/>
          <p:cNvSpPr>
            <a:spLocks noGrp="1"/>
          </p:cNvSpPr>
          <p:nvPr>
            <p:ph type="subTitle" idx="1"/>
          </p:nvPr>
        </p:nvSpPr>
        <p:spPr>
          <a:xfrm>
            <a:off x="632188" y="3178254"/>
            <a:ext cx="8262165" cy="467211"/>
          </a:xfrm>
          <a:noFill/>
        </p:spPr>
        <p:txBody>
          <a:bodyPr>
            <a:noAutofit/>
          </a:bodyPr>
          <a:lstStyle>
            <a:lvl1pPr marL="0" indent="0" algn="ctr">
              <a:buNone/>
              <a:defRPr sz="2000" b="0">
                <a:solidFill>
                  <a:schemeClr val="tx1"/>
                </a:solidFill>
                <a:effectLst/>
                <a:latin typeface="+mn-ea"/>
                <a:ea typeface="+mn-ea"/>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smtClean="0"/>
              <a:t>单击此处编辑母版副标题样式</a:t>
            </a:r>
          </a:p>
        </p:txBody>
      </p:sp>
      <p:sp>
        <p:nvSpPr>
          <p:cNvPr id="7" name="KSO_CT1"/>
          <p:cNvSpPr>
            <a:spLocks noGrp="1"/>
          </p:cNvSpPr>
          <p:nvPr>
            <p:ph type="title"/>
          </p:nvPr>
        </p:nvSpPr>
        <p:spPr>
          <a:xfrm>
            <a:off x="632188" y="1341121"/>
            <a:ext cx="8262165" cy="1716487"/>
          </a:xfrm>
        </p:spPr>
        <p:txBody>
          <a:bodyPr>
            <a:noAutofit/>
          </a:bodyPr>
          <a:lstStyle>
            <a:lvl1pPr algn="ctr">
              <a:lnSpc>
                <a:spcPct val="100000"/>
              </a:lnSpc>
              <a:defRPr sz="3600" b="1" kern="1000" baseline="0">
                <a:gradFill flip="none" rotWithShape="1">
                  <a:gsLst>
                    <a:gs pos="65000">
                      <a:schemeClr val="accent1">
                        <a:lumMod val="75000"/>
                      </a:schemeClr>
                    </a:gs>
                    <a:gs pos="0">
                      <a:schemeClr val="accent1">
                        <a:shade val="67500"/>
                        <a:satMod val="115000"/>
                      </a:schemeClr>
                    </a:gs>
                    <a:gs pos="100000">
                      <a:schemeClr val="accent1">
                        <a:shade val="100000"/>
                        <a:satMod val="115000"/>
                      </a:schemeClr>
                    </a:gs>
                  </a:gsLst>
                  <a:path path="circle">
                    <a:fillToRect l="50000" t="50000" r="50000" b="50000"/>
                  </a:path>
                  <a:tileRect/>
                </a:gradFill>
                <a:effectLst/>
                <a:latin typeface="+mj-ea"/>
                <a:ea typeface="+mj-ea"/>
              </a:defRPr>
            </a:lvl1pPr>
          </a:lstStyle>
          <a:p>
            <a:r>
              <a:rPr lang="zh-CN" altLang="en-US" dirty="0" smtClean="0"/>
              <a:t>单击此处编辑母版标题样式</a:t>
            </a:r>
            <a:endParaRPr lang="zh-CN" altLang="en-US" dirty="0"/>
          </a:p>
        </p:txBody>
      </p:sp>
      <p:sp>
        <p:nvSpPr>
          <p:cNvPr id="5" name="KSO_FD"/>
          <p:cNvSpPr>
            <a:spLocks noGrp="1"/>
          </p:cNvSpPr>
          <p:nvPr>
            <p:ph type="dt" sz="half" idx="10"/>
          </p:nvPr>
        </p:nvSpPr>
        <p:spPr/>
        <p:txBody>
          <a:bodyPr/>
          <a:lstStyle>
            <a:lvl1pPr>
              <a:defRPr/>
            </a:lvl1pPr>
          </a:lstStyle>
          <a:p>
            <a:pPr>
              <a:defRPr/>
            </a:pPr>
            <a:fld id="{01862F16-DC2F-4244-B5CD-08ABC6A06E28}" type="datetime1">
              <a:rPr lang="zh-CN" altLang="en-US"/>
              <a:pPr>
                <a:defRPr/>
              </a:pPr>
              <a:t>2019/5/30</a:t>
            </a:fld>
            <a:endParaRPr lang="zh-CN" altLang="en-US"/>
          </a:p>
        </p:txBody>
      </p:sp>
      <p:sp>
        <p:nvSpPr>
          <p:cNvPr id="6" name="KSO_FT"/>
          <p:cNvSpPr>
            <a:spLocks noGrp="1"/>
          </p:cNvSpPr>
          <p:nvPr>
            <p:ph type="ftr" sz="quarter" idx="11"/>
          </p:nvPr>
        </p:nvSpPr>
        <p:spPr/>
        <p:txBody>
          <a:bodyPr/>
          <a:lstStyle>
            <a:lvl1pPr>
              <a:defRPr sz="900" b="0">
                <a:solidFill>
                  <a:srgbClr val="9D9D9D"/>
                </a:solidFill>
              </a:defRPr>
            </a:lvl1pPr>
          </a:lstStyle>
          <a:p>
            <a:pPr>
              <a:defRPr/>
            </a:pPr>
            <a:r>
              <a:rPr lang="en-US" altLang="zh-CN"/>
              <a:t>《</a:t>
            </a:r>
            <a:r>
              <a:rPr lang="zh-CN" altLang="en-US"/>
              <a:t>烧结球团生产操作与控制》</a:t>
            </a:r>
            <a:endParaRPr lang="en-US" altLang="zh-CN"/>
          </a:p>
        </p:txBody>
      </p:sp>
      <p:sp>
        <p:nvSpPr>
          <p:cNvPr id="8" name="KSO_FN"/>
          <p:cNvSpPr>
            <a:spLocks noGrp="1"/>
          </p:cNvSpPr>
          <p:nvPr>
            <p:ph type="sldNum" sz="quarter" idx="12"/>
          </p:nvPr>
        </p:nvSpPr>
        <p:spPr/>
        <p:txBody>
          <a:bodyPr/>
          <a:lstStyle>
            <a:lvl1pPr>
              <a:defRPr/>
            </a:lvl1pPr>
          </a:lstStyle>
          <a:p>
            <a:pPr>
              <a:defRPr/>
            </a:pPr>
            <a:fld id="{586F7417-0134-4DBE-9966-23D7DAACBCDB}"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3BA234AA-7616-4A8F-80EC-91F8568B8FC0}" type="datetime1">
              <a:rPr lang="zh-CN" altLang="en-US"/>
              <a:pPr>
                <a:defRPr/>
              </a:pPr>
              <a:t>2019/5/30</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87593DAD-BC55-4EE2-BD3E-E26ED0C47BE9}"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KSO_BT1"/>
          <p:cNvSpPr>
            <a:spLocks noGrp="1"/>
          </p:cNvSpPr>
          <p:nvPr>
            <p:ph type="title" orient="vert"/>
          </p:nvPr>
        </p:nvSpPr>
        <p:spPr>
          <a:xfrm>
            <a:off x="10171291" y="365125"/>
            <a:ext cx="1182511" cy="5811838"/>
          </a:xfrm>
        </p:spPr>
        <p:txBody>
          <a:bodyPr vert="eaVert"/>
          <a:lstStyle/>
          <a:p>
            <a:r>
              <a:rPr lang="zh-CN" altLang="en-US" smtClean="0"/>
              <a:t>单击此处编辑母版标题样式</a:t>
            </a:r>
            <a:endParaRPr lang="en-US" dirty="0"/>
          </a:p>
        </p:txBody>
      </p:sp>
      <p:sp>
        <p:nvSpPr>
          <p:cNvPr id="3" name="KSO_BC1"/>
          <p:cNvSpPr>
            <a:spLocks noGrp="1"/>
          </p:cNvSpPr>
          <p:nvPr>
            <p:ph type="body" orient="vert" idx="1"/>
          </p:nvPr>
        </p:nvSpPr>
        <p:spPr>
          <a:xfrm>
            <a:off x="2113843" y="365125"/>
            <a:ext cx="7933269" cy="5811838"/>
          </a:xfrm>
        </p:spPr>
        <p:txBody>
          <a:bodyPr vert="eaVert"/>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78640E06-0789-44E0-9EF5-756D302B03A4}" type="datetime1">
              <a:rPr lang="zh-CN" altLang="en-US"/>
              <a:pPr>
                <a:defRPr/>
              </a:pPr>
              <a:t>2019/5/30</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CE8B729B-76CD-4F38-8F28-E05F494E96D8}"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KSO_BT1"/>
          <p:cNvSpPr>
            <a:spLocks noGrp="1"/>
          </p:cNvSpPr>
          <p:nvPr>
            <p:ph type="title"/>
          </p:nvPr>
        </p:nvSpPr>
        <p:spPr/>
        <p:txBody>
          <a:bodyPr>
            <a:normAutofit/>
          </a:bodyPr>
          <a:lstStyle>
            <a:lvl1pPr>
              <a:defRPr sz="3200"/>
            </a:lvl1pPr>
          </a:lstStyle>
          <a:p>
            <a:r>
              <a:rPr lang="zh-CN" altLang="en-US" smtClean="0"/>
              <a:t>单击此处编辑母版标题样式</a:t>
            </a:r>
            <a:endParaRPr lang="en-US" dirty="0"/>
          </a:p>
        </p:txBody>
      </p:sp>
      <p:sp>
        <p:nvSpPr>
          <p:cNvPr id="3" name="KSO_BC1"/>
          <p:cNvSpPr>
            <a:spLocks noGrp="1"/>
          </p:cNvSpPr>
          <p:nvPr>
            <p:ph idx="1"/>
          </p:nvPr>
        </p:nvSpPr>
        <p:spPr/>
        <p:txBody>
          <a:bodyPr>
            <a:normAutofit/>
          </a:bodyPr>
          <a:lstStyle>
            <a:lvl1pPr>
              <a:defRPr sz="2400">
                <a:solidFill>
                  <a:schemeClr val="accent1">
                    <a:lumMod val="75000"/>
                  </a:schemeClr>
                </a:solidFill>
              </a:defRPr>
            </a:lvl1pPr>
            <a:lvl2pPr>
              <a:defRPr sz="1800"/>
            </a:lvl2pPr>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A39DB91B-1F6D-4D8C-AF40-9488B4F81914}" type="datetime1">
              <a:rPr lang="zh-CN" altLang="en-US"/>
              <a:pPr>
                <a:defRPr/>
              </a:pPr>
              <a:t>2019/5/30</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CE889ECD-3179-4DAE-BD9C-DB7A184A0E1A}"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KSO_ST1"/>
          <p:cNvSpPr>
            <a:spLocks noGrp="1"/>
          </p:cNvSpPr>
          <p:nvPr>
            <p:ph type="title"/>
          </p:nvPr>
        </p:nvSpPr>
        <p:spPr>
          <a:xfrm>
            <a:off x="2098676" y="2108202"/>
            <a:ext cx="7994651" cy="1235075"/>
          </a:xfrm>
        </p:spPr>
        <p:txBody>
          <a:bodyPr>
            <a:normAutofit/>
          </a:bodyPr>
          <a:lstStyle>
            <a:lvl1pPr algn="ctr">
              <a:defRPr sz="2700">
                <a:solidFill>
                  <a:schemeClr val="tx2"/>
                </a:solidFill>
                <a:effectLst/>
              </a:defRPr>
            </a:lvl1pPr>
          </a:lstStyle>
          <a:p>
            <a:r>
              <a:rPr lang="zh-CN" altLang="en-US" dirty="0" smtClean="0"/>
              <a:t>单击此处编辑母版标题样式</a:t>
            </a:r>
            <a:endParaRPr lang="en-US" dirty="0"/>
          </a:p>
        </p:txBody>
      </p:sp>
      <p:sp>
        <p:nvSpPr>
          <p:cNvPr id="3" name="KSO_ST2"/>
          <p:cNvSpPr>
            <a:spLocks noGrp="1"/>
          </p:cNvSpPr>
          <p:nvPr>
            <p:ph type="body" idx="1"/>
          </p:nvPr>
        </p:nvSpPr>
        <p:spPr>
          <a:xfrm>
            <a:off x="4050894" y="3400425"/>
            <a:ext cx="4090217" cy="357478"/>
          </a:xfrm>
          <a:prstGeom prst="roundRect">
            <a:avLst>
              <a:gd name="adj" fmla="val 50000"/>
            </a:avLst>
          </a:prstGeom>
          <a:solidFill>
            <a:schemeClr val="tx2">
              <a:lumMod val="40000"/>
              <a:lumOff val="60000"/>
            </a:schemeClr>
          </a:solidFill>
        </p:spPr>
        <p:txBody>
          <a:bodyPr anchor="ctr">
            <a:normAutofit/>
          </a:bodyPr>
          <a:lstStyle>
            <a:lvl1pPr marL="0" indent="0" algn="ctr">
              <a:buNone/>
              <a:defRPr sz="12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smtClean="0"/>
              <a:t>单击此处编辑母版文本样式</a:t>
            </a:r>
          </a:p>
        </p:txBody>
      </p:sp>
      <p:sp>
        <p:nvSpPr>
          <p:cNvPr id="4" name="KSO_FD"/>
          <p:cNvSpPr>
            <a:spLocks noGrp="1"/>
          </p:cNvSpPr>
          <p:nvPr>
            <p:ph type="dt" sz="half" idx="10"/>
          </p:nvPr>
        </p:nvSpPr>
        <p:spPr/>
        <p:txBody>
          <a:bodyPr/>
          <a:lstStyle>
            <a:lvl1pPr>
              <a:defRPr/>
            </a:lvl1pPr>
          </a:lstStyle>
          <a:p>
            <a:pPr>
              <a:defRPr/>
            </a:pPr>
            <a:fld id="{7BA44B04-1CC7-4910-8A82-CC5EE468633D}" type="datetime1">
              <a:rPr lang="zh-CN" altLang="en-US"/>
              <a:pPr>
                <a:defRPr/>
              </a:pPr>
              <a:t>2019/5/30</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3A491447-070C-4196-9846-9B93A413DF75}"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sz="half" idx="1"/>
          </p:nvPr>
        </p:nvSpPr>
        <p:spPr>
          <a:xfrm>
            <a:off x="1399823" y="1244603"/>
            <a:ext cx="5080000" cy="4932363"/>
          </a:xfrm>
        </p:spPr>
        <p:txBody>
          <a:bodyPr/>
          <a:lstStyle/>
          <a:p>
            <a:pPr lvl="0"/>
            <a:r>
              <a:rPr lang="zh-CN" altLang="en-US" smtClean="0"/>
              <a:t>单击此处编辑母版文本样式</a:t>
            </a:r>
          </a:p>
          <a:p>
            <a:pPr lvl="1"/>
            <a:r>
              <a:rPr lang="zh-CN" altLang="en-US" smtClean="0"/>
              <a:t>第二级</a:t>
            </a:r>
          </a:p>
        </p:txBody>
      </p:sp>
      <p:sp>
        <p:nvSpPr>
          <p:cNvPr id="4" name="KSO_BC2"/>
          <p:cNvSpPr>
            <a:spLocks noGrp="1"/>
          </p:cNvSpPr>
          <p:nvPr>
            <p:ph sz="half" idx="2"/>
          </p:nvPr>
        </p:nvSpPr>
        <p:spPr>
          <a:xfrm>
            <a:off x="6519334" y="1244603"/>
            <a:ext cx="5094116" cy="4932363"/>
          </a:xfrm>
        </p:spPr>
        <p:txBody>
          <a:bodyPr/>
          <a:lstStyle/>
          <a:p>
            <a:pPr lvl="0"/>
            <a:r>
              <a:rPr lang="zh-CN" altLang="en-US" smtClean="0"/>
              <a:t>单击此处编辑母版文本样式</a:t>
            </a:r>
          </a:p>
          <a:p>
            <a:pPr lvl="1"/>
            <a:r>
              <a:rPr lang="zh-CN" altLang="en-US" smtClean="0"/>
              <a:t>第二级</a:t>
            </a:r>
          </a:p>
        </p:txBody>
      </p:sp>
      <p:sp>
        <p:nvSpPr>
          <p:cNvPr id="5" name="KSO_FD"/>
          <p:cNvSpPr>
            <a:spLocks noGrp="1"/>
          </p:cNvSpPr>
          <p:nvPr>
            <p:ph type="dt" sz="half" idx="10"/>
          </p:nvPr>
        </p:nvSpPr>
        <p:spPr/>
        <p:txBody>
          <a:bodyPr/>
          <a:lstStyle>
            <a:lvl1pPr>
              <a:defRPr/>
            </a:lvl1pPr>
          </a:lstStyle>
          <a:p>
            <a:pPr>
              <a:defRPr/>
            </a:pPr>
            <a:fld id="{D9A12157-9F99-4466-983C-82E373DDA4A7}" type="datetime1">
              <a:rPr lang="zh-CN" altLang="en-US"/>
              <a:pPr>
                <a:defRPr/>
              </a:pPr>
              <a:t>2019/5/30</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0D7ACB86-C4C3-48C7-8D27-2B42ACFD910D}"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KSO_BT1"/>
          <p:cNvSpPr>
            <a:spLocks noGrp="1"/>
          </p:cNvSpPr>
          <p:nvPr>
            <p:ph type="title"/>
          </p:nvPr>
        </p:nvSpPr>
        <p:spPr>
          <a:xfrm>
            <a:off x="2302932" y="118532"/>
            <a:ext cx="9312101" cy="717022"/>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9436" y="1376362"/>
            <a:ext cx="5157787"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KSO_BC1"/>
          <p:cNvSpPr>
            <a:spLocks noGrp="1"/>
          </p:cNvSpPr>
          <p:nvPr>
            <p:ph sz="half" idx="2"/>
          </p:nvPr>
        </p:nvSpPr>
        <p:spPr>
          <a:xfrm>
            <a:off x="1099436" y="2200274"/>
            <a:ext cx="5157787" cy="3684588"/>
          </a:xfrm>
        </p:spPr>
        <p:txBody>
          <a:bodyPr/>
          <a:lstStyle/>
          <a:p>
            <a:pPr lvl="0"/>
            <a:r>
              <a:rPr lang="zh-CN" altLang="en-US" smtClean="0"/>
              <a:t>单击此处编辑母版文本样式</a:t>
            </a:r>
          </a:p>
          <a:p>
            <a:pPr lvl="1"/>
            <a:r>
              <a:rPr lang="zh-CN" altLang="en-US" smtClean="0"/>
              <a:t>第二级</a:t>
            </a:r>
          </a:p>
        </p:txBody>
      </p:sp>
      <p:sp>
        <p:nvSpPr>
          <p:cNvPr id="5" name="Text Placeholder 4"/>
          <p:cNvSpPr>
            <a:spLocks noGrp="1"/>
          </p:cNvSpPr>
          <p:nvPr>
            <p:ph type="body" sz="quarter" idx="3"/>
          </p:nvPr>
        </p:nvSpPr>
        <p:spPr>
          <a:xfrm>
            <a:off x="6431847" y="1376362"/>
            <a:ext cx="5183188"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KSO_BC2"/>
          <p:cNvSpPr>
            <a:spLocks noGrp="1"/>
          </p:cNvSpPr>
          <p:nvPr>
            <p:ph sz="quarter" idx="4"/>
          </p:nvPr>
        </p:nvSpPr>
        <p:spPr>
          <a:xfrm>
            <a:off x="6431847" y="2200274"/>
            <a:ext cx="5183188" cy="3684588"/>
          </a:xfrm>
        </p:spPr>
        <p:txBody>
          <a:bodyPr/>
          <a:lstStyle/>
          <a:p>
            <a:pPr lvl="0"/>
            <a:r>
              <a:rPr lang="zh-CN" altLang="en-US" smtClean="0"/>
              <a:t>单击此处编辑母版文本样式</a:t>
            </a:r>
          </a:p>
          <a:p>
            <a:pPr lvl="1"/>
            <a:r>
              <a:rPr lang="zh-CN" altLang="en-US" smtClean="0"/>
              <a:t>第二级</a:t>
            </a:r>
          </a:p>
        </p:txBody>
      </p:sp>
      <p:sp>
        <p:nvSpPr>
          <p:cNvPr id="7" name="KSO_FD"/>
          <p:cNvSpPr>
            <a:spLocks noGrp="1"/>
          </p:cNvSpPr>
          <p:nvPr>
            <p:ph type="dt" sz="half" idx="10"/>
          </p:nvPr>
        </p:nvSpPr>
        <p:spPr/>
        <p:txBody>
          <a:bodyPr/>
          <a:lstStyle>
            <a:lvl1pPr>
              <a:defRPr/>
            </a:lvl1pPr>
          </a:lstStyle>
          <a:p>
            <a:pPr>
              <a:defRPr/>
            </a:pPr>
            <a:fld id="{92402EA9-C45F-45C6-9B5F-AC55A9C06720}" type="datetime1">
              <a:rPr lang="zh-CN" altLang="en-US"/>
              <a:pPr>
                <a:defRPr/>
              </a:pPr>
              <a:t>2019/5/30</a:t>
            </a:fld>
            <a:endParaRPr lang="zh-CN" altLang="en-US"/>
          </a:p>
        </p:txBody>
      </p:sp>
      <p:sp>
        <p:nvSpPr>
          <p:cNvPr id="8"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9" name="KSO_FN"/>
          <p:cNvSpPr>
            <a:spLocks noGrp="1"/>
          </p:cNvSpPr>
          <p:nvPr>
            <p:ph type="sldNum" sz="quarter" idx="12"/>
          </p:nvPr>
        </p:nvSpPr>
        <p:spPr/>
        <p:txBody>
          <a:bodyPr/>
          <a:lstStyle>
            <a:lvl1pPr>
              <a:defRPr/>
            </a:lvl1pPr>
          </a:lstStyle>
          <a:p>
            <a:pPr>
              <a:defRPr/>
            </a:pPr>
            <a:fld id="{78DAE4CD-C720-4E2E-B9A1-97CB9728ACD1}"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FD"/>
          <p:cNvSpPr>
            <a:spLocks noGrp="1"/>
          </p:cNvSpPr>
          <p:nvPr>
            <p:ph type="dt" sz="half" idx="10"/>
          </p:nvPr>
        </p:nvSpPr>
        <p:spPr/>
        <p:txBody>
          <a:bodyPr/>
          <a:lstStyle>
            <a:lvl1pPr>
              <a:defRPr/>
            </a:lvl1pPr>
          </a:lstStyle>
          <a:p>
            <a:pPr>
              <a:defRPr/>
            </a:pPr>
            <a:fld id="{4F3BBF67-C10E-444D-A56F-D617DEFA3769}" type="datetime1">
              <a:rPr lang="zh-CN" altLang="en-US"/>
              <a:pPr>
                <a:defRPr/>
              </a:pPr>
              <a:t>2019/5/30</a:t>
            </a:fld>
            <a:endParaRPr lang="zh-CN" altLang="en-US"/>
          </a:p>
        </p:txBody>
      </p:sp>
      <p:sp>
        <p:nvSpPr>
          <p:cNvPr id="4"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5" name="KSO_FN"/>
          <p:cNvSpPr>
            <a:spLocks noGrp="1"/>
          </p:cNvSpPr>
          <p:nvPr>
            <p:ph type="sldNum" sz="quarter" idx="12"/>
          </p:nvPr>
        </p:nvSpPr>
        <p:spPr/>
        <p:txBody>
          <a:bodyPr/>
          <a:lstStyle>
            <a:lvl1pPr>
              <a:defRPr/>
            </a:lvl1pPr>
          </a:lstStyle>
          <a:p>
            <a:pPr>
              <a:defRPr/>
            </a:pPr>
            <a:fld id="{B7ACD34C-A0F5-4075-B0B7-28ABCEC12979}"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pic>
        <p:nvPicPr>
          <p:cNvPr id="2" name="Picture 8"/>
          <p:cNvPicPr>
            <a:picLocks noChangeAspect="1" noChangeArrowheads="1"/>
          </p:cNvPicPr>
          <p:nvPr userDrawn="1"/>
        </p:nvPicPr>
        <p:blipFill>
          <a:blip r:embed="rId2"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
        <p:nvSpPr>
          <p:cNvPr id="3" name="KSO_FD"/>
          <p:cNvSpPr>
            <a:spLocks noGrp="1"/>
          </p:cNvSpPr>
          <p:nvPr>
            <p:ph type="dt" sz="half" idx="10"/>
          </p:nvPr>
        </p:nvSpPr>
        <p:spPr/>
        <p:txBody>
          <a:bodyPr/>
          <a:lstStyle>
            <a:lvl1pPr>
              <a:defRPr/>
            </a:lvl1pPr>
          </a:lstStyle>
          <a:p>
            <a:pPr>
              <a:defRPr/>
            </a:pPr>
            <a:fld id="{71ABACAB-235C-4AAA-ACBE-C519BA3221E2}" type="datetime1">
              <a:rPr lang="zh-CN" altLang="en-US"/>
              <a:pPr>
                <a:defRPr/>
              </a:pPr>
              <a:t>2019/5/30</a:t>
            </a:fld>
            <a:endParaRPr lang="zh-CN" altLang="en-US"/>
          </a:p>
        </p:txBody>
      </p:sp>
      <p:sp>
        <p:nvSpPr>
          <p:cNvPr id="4" name="KSO_FT"/>
          <p:cNvSpPr>
            <a:spLocks noGrp="1"/>
          </p:cNvSpPr>
          <p:nvPr>
            <p:ph type="ftr" sz="quarter" idx="11"/>
          </p:nvPr>
        </p:nvSpPr>
        <p:spPr>
          <a:xfrm>
            <a:off x="4038600" y="6330950"/>
            <a:ext cx="4114800" cy="365125"/>
          </a:xfrm>
        </p:spPr>
        <p:txBody>
          <a:bodyPr/>
          <a:lstStyle>
            <a:lvl1pPr>
              <a:defRPr sz="1600"/>
            </a:lvl1pPr>
          </a:lstStyle>
          <a:p>
            <a:pPr>
              <a:defRPr/>
            </a:pPr>
            <a:endParaRPr lang="en-US" altLang="zh-CN"/>
          </a:p>
        </p:txBody>
      </p:sp>
      <p:sp>
        <p:nvSpPr>
          <p:cNvPr id="5" name="KSO_FN"/>
          <p:cNvSpPr>
            <a:spLocks noGrp="1"/>
          </p:cNvSpPr>
          <p:nvPr>
            <p:ph type="sldNum" sz="quarter" idx="12"/>
          </p:nvPr>
        </p:nvSpPr>
        <p:spPr/>
        <p:txBody>
          <a:bodyPr wrap="square" numCol="1" anchorCtr="0" compatLnSpc="1"/>
          <a:lstStyle>
            <a:lvl1pPr fontAlgn="base">
              <a:spcBef>
                <a:spcPct val="0"/>
              </a:spcBef>
              <a:spcAft>
                <a:spcPct val="0"/>
              </a:spcAft>
              <a:defRPr sz="1400" b="1">
                <a:solidFill>
                  <a:srgbClr val="000000"/>
                </a:solidFill>
                <a:latin typeface="Times New Roman" panose="02020603050405020304" pitchFamily="18" charset="0"/>
              </a:defRPr>
            </a:lvl1pPr>
          </a:lstStyle>
          <a:p>
            <a:pPr>
              <a:defRPr/>
            </a:pPr>
            <a:fld id="{C0E3BD8B-ED1E-4F46-A78E-2907DC4B358E}" type="slidenum">
              <a:rPr lang="zh-CN" altLang="en-US"/>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KSO_BT1"/>
          <p:cNvSpPr>
            <a:spLocks noGrp="1"/>
          </p:cNvSpPr>
          <p:nvPr>
            <p:ph type="title"/>
          </p:nvPr>
        </p:nvSpPr>
        <p:spPr>
          <a:xfrm>
            <a:off x="1144591" y="533402"/>
            <a:ext cx="3932237" cy="1600200"/>
          </a:xfrm>
        </p:spPr>
        <p:txBody>
          <a:bodyPr/>
          <a:lstStyle>
            <a:lvl1pPr>
              <a:defRPr sz="2400"/>
            </a:lvl1pPr>
          </a:lstStyle>
          <a:p>
            <a:r>
              <a:rPr lang="zh-CN" altLang="en-US" smtClean="0"/>
              <a:t>单击此处编辑母版标题样式</a:t>
            </a:r>
            <a:endParaRPr lang="en-US" dirty="0"/>
          </a:p>
        </p:txBody>
      </p:sp>
      <p:sp>
        <p:nvSpPr>
          <p:cNvPr id="3" name="KSO_BC1"/>
          <p:cNvSpPr>
            <a:spLocks noGrp="1"/>
          </p:cNvSpPr>
          <p:nvPr>
            <p:ph idx="1"/>
          </p:nvPr>
        </p:nvSpPr>
        <p:spPr>
          <a:xfrm>
            <a:off x="5487989" y="1063631"/>
            <a:ext cx="6172200" cy="4873625"/>
          </a:xfrm>
        </p:spPr>
        <p:txBody>
          <a:bodyPr>
            <a:normAutofit/>
          </a:bodyPr>
          <a:lstStyle>
            <a:lvl1pPr>
              <a:defRPr sz="1500"/>
            </a:lvl1pPr>
            <a:lvl2pPr>
              <a:defRPr sz="1350"/>
            </a:lvl2pPr>
            <a:lvl3pPr>
              <a:defRPr sz="1200"/>
            </a:lvl3pPr>
            <a:lvl4pPr>
              <a:defRPr sz="1050"/>
            </a:lvl4pPr>
            <a:lvl5pPr>
              <a:defRPr sz="105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p:txBody>
      </p:sp>
      <p:sp>
        <p:nvSpPr>
          <p:cNvPr id="4" name="KSO_BC2"/>
          <p:cNvSpPr>
            <a:spLocks noGrp="1"/>
          </p:cNvSpPr>
          <p:nvPr>
            <p:ph type="body" sz="half" idx="2"/>
          </p:nvPr>
        </p:nvSpPr>
        <p:spPr>
          <a:xfrm>
            <a:off x="1144591" y="2133602"/>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KSO_FD"/>
          <p:cNvSpPr>
            <a:spLocks noGrp="1"/>
          </p:cNvSpPr>
          <p:nvPr>
            <p:ph type="dt" sz="half" idx="10"/>
          </p:nvPr>
        </p:nvSpPr>
        <p:spPr/>
        <p:txBody>
          <a:bodyPr/>
          <a:lstStyle>
            <a:lvl1pPr>
              <a:defRPr/>
            </a:lvl1pPr>
          </a:lstStyle>
          <a:p>
            <a:pPr>
              <a:defRPr/>
            </a:pPr>
            <a:fld id="{0E63B368-F608-40D6-9B7A-698DC78B5A9E}" type="datetime1">
              <a:rPr lang="zh-CN" altLang="en-US"/>
              <a:pPr>
                <a:defRPr/>
              </a:pPr>
              <a:t>2019/5/30</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DADFB6DA-1D9F-49E7-9606-F42048F2E757}"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KSO_BT1"/>
          <p:cNvSpPr>
            <a:spLocks noGrp="1"/>
          </p:cNvSpPr>
          <p:nvPr>
            <p:ph type="title"/>
          </p:nvPr>
        </p:nvSpPr>
        <p:spPr>
          <a:xfrm>
            <a:off x="1246192" y="457200"/>
            <a:ext cx="3932237" cy="1600200"/>
          </a:xfrm>
        </p:spPr>
        <p:txBody>
          <a:bodyPr/>
          <a:lstStyle>
            <a:lvl1pPr>
              <a:defRPr sz="2400"/>
            </a:lvl1pPr>
          </a:lstStyle>
          <a:p>
            <a:r>
              <a:rPr lang="zh-CN" altLang="en-US" smtClean="0"/>
              <a:t>单击此处编辑母版标题样式</a:t>
            </a:r>
            <a:endParaRPr lang="en-US" dirty="0"/>
          </a:p>
        </p:txBody>
      </p:sp>
      <p:sp>
        <p:nvSpPr>
          <p:cNvPr id="3" name="KSO_BC1"/>
          <p:cNvSpPr>
            <a:spLocks noGrp="1" noChangeAspect="1"/>
          </p:cNvSpPr>
          <p:nvPr>
            <p:ph type="pic" idx="1"/>
          </p:nvPr>
        </p:nvSpPr>
        <p:spPr>
          <a:xfrm>
            <a:off x="5442833" y="987429"/>
            <a:ext cx="617220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zh-CN" altLang="en-US" noProof="0" smtClean="0"/>
              <a:t>单击图标添加图片</a:t>
            </a:r>
            <a:endParaRPr lang="en-US" altLang="en-US" noProof="0" dirty="0"/>
          </a:p>
        </p:txBody>
      </p:sp>
      <p:sp>
        <p:nvSpPr>
          <p:cNvPr id="4" name="KSO_BC2"/>
          <p:cNvSpPr>
            <a:spLocks noGrp="1"/>
          </p:cNvSpPr>
          <p:nvPr>
            <p:ph type="body" sz="half" idx="2"/>
          </p:nvPr>
        </p:nvSpPr>
        <p:spPr>
          <a:xfrm>
            <a:off x="1246192"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KSO_FD"/>
          <p:cNvSpPr>
            <a:spLocks noGrp="1"/>
          </p:cNvSpPr>
          <p:nvPr>
            <p:ph type="dt" sz="half" idx="10"/>
          </p:nvPr>
        </p:nvSpPr>
        <p:spPr/>
        <p:txBody>
          <a:bodyPr/>
          <a:lstStyle>
            <a:lvl1pPr>
              <a:defRPr/>
            </a:lvl1pPr>
          </a:lstStyle>
          <a:p>
            <a:pPr>
              <a:defRPr/>
            </a:pPr>
            <a:fld id="{F8A580D8-DD5E-4D9F-8049-92AFEA690753}" type="datetime1">
              <a:rPr lang="zh-CN" altLang="en-US"/>
              <a:pPr>
                <a:defRPr/>
              </a:pPr>
              <a:t>2019/5/30</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07157D62-8AA2-478D-AD97-8E1DE53512C4}"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图片 8"/>
          <p:cNvPicPr>
            <a:picLocks noChangeAspect="1"/>
          </p:cNvPicPr>
          <p:nvPr/>
        </p:nvPicPr>
        <p:blipFill>
          <a:blip r:embed="rId13" cstate="print"/>
          <a:srcRect/>
          <a:stretch>
            <a:fillRect/>
          </a:stretch>
        </p:blipFill>
        <p:spPr bwMode="auto">
          <a:xfrm>
            <a:off x="0" y="0"/>
            <a:ext cx="12190413" cy="6858000"/>
          </a:xfrm>
          <a:prstGeom prst="rect">
            <a:avLst/>
          </a:prstGeom>
          <a:noFill/>
          <a:ln w="9525">
            <a:noFill/>
            <a:miter lim="800000"/>
            <a:headEnd/>
            <a:tailEnd/>
          </a:ln>
        </p:spPr>
      </p:pic>
      <p:sp>
        <p:nvSpPr>
          <p:cNvPr id="4" name="KSO_FD"/>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ea typeface="+mn-ea"/>
              </a:defRPr>
            </a:lvl1pPr>
          </a:lstStyle>
          <a:p>
            <a:pPr>
              <a:defRPr/>
            </a:pPr>
            <a:fld id="{4E698B5F-8DA3-43BB-8F70-9832B2FF099A}" type="datetime1">
              <a:rPr lang="zh-CN" altLang="en-US"/>
              <a:pPr>
                <a:defRPr/>
              </a:pPr>
              <a:t>2019/5/30</a:t>
            </a:fld>
            <a:endParaRPr lang="zh-CN" altLang="en-US"/>
          </a:p>
        </p:txBody>
      </p:sp>
      <p:sp>
        <p:nvSpPr>
          <p:cNvPr id="5" name="KSO_FT"/>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lstStyle>
            <a:lvl1pPr algn="ctr">
              <a:defRPr sz="1400" b="1">
                <a:solidFill>
                  <a:srgbClr val="000000"/>
                </a:solidFill>
                <a:latin typeface="Calibri" panose="020F0502020204030204" pitchFamily="34" charset="0"/>
                <a:ea typeface="幼圆" panose="02010509060101010101" pitchFamily="49" charset="-122"/>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ea typeface="+mn-ea"/>
              </a:defRPr>
            </a:lvl1pPr>
          </a:lstStyle>
          <a:p>
            <a:pPr>
              <a:defRPr/>
            </a:pPr>
            <a:fld id="{030706E2-B264-4DF4-B55E-E6B0EB9E8198}" type="slidenum">
              <a:rPr lang="zh-CN" altLang="en-US"/>
              <a:pPr>
                <a:defRPr/>
              </a:pPr>
              <a:t>‹#›</a:t>
            </a:fld>
            <a:endParaRPr lang="zh-CN" altLang="en-US"/>
          </a:p>
        </p:txBody>
      </p:sp>
      <p:sp>
        <p:nvSpPr>
          <p:cNvPr id="1030" name="KSO_BT1"/>
          <p:cNvSpPr>
            <a:spLocks noGrp="1"/>
          </p:cNvSpPr>
          <p:nvPr>
            <p:ph type="title"/>
          </p:nvPr>
        </p:nvSpPr>
        <p:spPr bwMode="auto">
          <a:xfrm>
            <a:off x="971550" y="76200"/>
            <a:ext cx="10277475" cy="796925"/>
          </a:xfrm>
          <a:prstGeom prst="rect">
            <a:avLst/>
          </a:prstGeom>
          <a:noFill/>
          <a:ln w="9525">
            <a:noFill/>
            <a:miter lim="800000"/>
          </a:ln>
        </p:spPr>
        <p:txBody>
          <a:bodyPr vert="horz" wrap="square" lIns="91440" tIns="45720" rIns="91440" bIns="45720" numCol="1" anchor="b" anchorCtr="0" compatLnSpc="1"/>
          <a:lstStyle/>
          <a:p>
            <a:pPr lvl="0"/>
            <a:r>
              <a:rPr lang="zh-CN" altLang="en-US" smtClean="0"/>
              <a:t>单击此处编辑母版标题样式</a:t>
            </a:r>
            <a:endParaRPr lang="en-US" smtClean="0"/>
          </a:p>
        </p:txBody>
      </p:sp>
      <p:sp>
        <p:nvSpPr>
          <p:cNvPr id="1031" name="KSO_BC1"/>
          <p:cNvSpPr>
            <a:spLocks noGrp="1"/>
          </p:cNvSpPr>
          <p:nvPr>
            <p:ph type="body" idx="1"/>
          </p:nvPr>
        </p:nvSpPr>
        <p:spPr bwMode="auto">
          <a:xfrm>
            <a:off x="971550" y="1047750"/>
            <a:ext cx="10277475" cy="4862513"/>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p>
          <a:p>
            <a:pPr lvl="1"/>
            <a:r>
              <a:rPr lang="zh-CN" altLang="en-US" smtClean="0"/>
              <a:t>第二级</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685800" rtl="0" eaLnBrk="0" fontAlgn="base" hangingPunct="0">
        <a:lnSpc>
          <a:spcPct val="90000"/>
        </a:lnSpc>
        <a:spcBef>
          <a:spcPct val="0"/>
        </a:spcBef>
        <a:spcAft>
          <a:spcPct val="0"/>
        </a:spcAft>
        <a:defRPr sz="3200" b="1" kern="1200">
          <a:solidFill>
            <a:srgbClr val="6C930E"/>
          </a:solidFill>
          <a:latin typeface="+mj-ea"/>
          <a:ea typeface="+mj-ea"/>
          <a:cs typeface="+mj-cs"/>
        </a:defRPr>
      </a:lvl1pPr>
      <a:lvl2pPr algn="l" defTabSz="685800" rtl="0" eaLnBrk="0" fontAlgn="base" hangingPunct="0">
        <a:lnSpc>
          <a:spcPct val="90000"/>
        </a:lnSpc>
        <a:spcBef>
          <a:spcPct val="0"/>
        </a:spcBef>
        <a:spcAft>
          <a:spcPct val="0"/>
        </a:spcAft>
        <a:defRPr sz="3200" b="1">
          <a:solidFill>
            <a:srgbClr val="6C930E"/>
          </a:solidFill>
          <a:latin typeface="微软雅黑" panose="020B0503020204020204" pitchFamily="34" charset="-122"/>
          <a:ea typeface="微软雅黑" panose="020B0503020204020204" pitchFamily="34" charset="-122"/>
        </a:defRPr>
      </a:lvl2pPr>
      <a:lvl3pPr algn="l" defTabSz="685800" rtl="0" eaLnBrk="0" fontAlgn="base" hangingPunct="0">
        <a:lnSpc>
          <a:spcPct val="90000"/>
        </a:lnSpc>
        <a:spcBef>
          <a:spcPct val="0"/>
        </a:spcBef>
        <a:spcAft>
          <a:spcPct val="0"/>
        </a:spcAft>
        <a:defRPr sz="3200" b="1">
          <a:solidFill>
            <a:srgbClr val="6C930E"/>
          </a:solidFill>
          <a:latin typeface="微软雅黑" panose="020B0503020204020204" pitchFamily="34" charset="-122"/>
          <a:ea typeface="微软雅黑" panose="020B0503020204020204" pitchFamily="34" charset="-122"/>
        </a:defRPr>
      </a:lvl3pPr>
      <a:lvl4pPr algn="l" defTabSz="685800" rtl="0" eaLnBrk="0" fontAlgn="base" hangingPunct="0">
        <a:lnSpc>
          <a:spcPct val="90000"/>
        </a:lnSpc>
        <a:spcBef>
          <a:spcPct val="0"/>
        </a:spcBef>
        <a:spcAft>
          <a:spcPct val="0"/>
        </a:spcAft>
        <a:defRPr sz="3200" b="1">
          <a:solidFill>
            <a:srgbClr val="6C930E"/>
          </a:solidFill>
          <a:latin typeface="微软雅黑" panose="020B0503020204020204" pitchFamily="34" charset="-122"/>
          <a:ea typeface="微软雅黑" panose="020B0503020204020204" pitchFamily="34" charset="-122"/>
        </a:defRPr>
      </a:lvl4pPr>
      <a:lvl5pPr algn="l" defTabSz="685800" rtl="0" eaLnBrk="0" fontAlgn="base" hangingPunct="0">
        <a:lnSpc>
          <a:spcPct val="90000"/>
        </a:lnSpc>
        <a:spcBef>
          <a:spcPct val="0"/>
        </a:spcBef>
        <a:spcAft>
          <a:spcPct val="0"/>
        </a:spcAft>
        <a:defRPr sz="3200" b="1">
          <a:solidFill>
            <a:srgbClr val="6C930E"/>
          </a:solidFill>
          <a:latin typeface="微软雅黑" panose="020B0503020204020204" pitchFamily="34" charset="-122"/>
          <a:ea typeface="微软雅黑" panose="020B0503020204020204" pitchFamily="34" charset="-122"/>
        </a:defRPr>
      </a:lvl5pPr>
      <a:lvl6pPr marL="457200" algn="l" defTabSz="685800" rtl="0" fontAlgn="base">
        <a:lnSpc>
          <a:spcPct val="90000"/>
        </a:lnSpc>
        <a:spcBef>
          <a:spcPct val="0"/>
        </a:spcBef>
        <a:spcAft>
          <a:spcPct val="0"/>
        </a:spcAft>
        <a:defRPr sz="3200" b="1">
          <a:solidFill>
            <a:srgbClr val="6C930E"/>
          </a:solidFill>
          <a:latin typeface="微软雅黑" panose="020B0503020204020204" pitchFamily="34" charset="-122"/>
          <a:ea typeface="微软雅黑" panose="020B0503020204020204" pitchFamily="34" charset="-122"/>
        </a:defRPr>
      </a:lvl6pPr>
      <a:lvl7pPr marL="914400" algn="l" defTabSz="685800" rtl="0" fontAlgn="base">
        <a:lnSpc>
          <a:spcPct val="90000"/>
        </a:lnSpc>
        <a:spcBef>
          <a:spcPct val="0"/>
        </a:spcBef>
        <a:spcAft>
          <a:spcPct val="0"/>
        </a:spcAft>
        <a:defRPr sz="3200" b="1">
          <a:solidFill>
            <a:srgbClr val="6C930E"/>
          </a:solidFill>
          <a:latin typeface="微软雅黑" panose="020B0503020204020204" pitchFamily="34" charset="-122"/>
          <a:ea typeface="微软雅黑" panose="020B0503020204020204" pitchFamily="34" charset="-122"/>
        </a:defRPr>
      </a:lvl7pPr>
      <a:lvl8pPr marL="1371600" algn="l" defTabSz="685800" rtl="0" fontAlgn="base">
        <a:lnSpc>
          <a:spcPct val="90000"/>
        </a:lnSpc>
        <a:spcBef>
          <a:spcPct val="0"/>
        </a:spcBef>
        <a:spcAft>
          <a:spcPct val="0"/>
        </a:spcAft>
        <a:defRPr sz="3200" b="1">
          <a:solidFill>
            <a:srgbClr val="6C930E"/>
          </a:solidFill>
          <a:latin typeface="微软雅黑" panose="020B0503020204020204" pitchFamily="34" charset="-122"/>
          <a:ea typeface="微软雅黑" panose="020B0503020204020204" pitchFamily="34" charset="-122"/>
        </a:defRPr>
      </a:lvl8pPr>
      <a:lvl9pPr marL="1828800" algn="l" defTabSz="685800" rtl="0" fontAlgn="base">
        <a:lnSpc>
          <a:spcPct val="90000"/>
        </a:lnSpc>
        <a:spcBef>
          <a:spcPct val="0"/>
        </a:spcBef>
        <a:spcAft>
          <a:spcPct val="0"/>
        </a:spcAft>
        <a:defRPr sz="3200" b="1">
          <a:solidFill>
            <a:srgbClr val="6C930E"/>
          </a:solidFill>
          <a:latin typeface="微软雅黑" panose="020B0503020204020204" pitchFamily="34" charset="-122"/>
          <a:ea typeface="微软雅黑" panose="020B0503020204020204" pitchFamily="34" charset="-122"/>
        </a:defRPr>
      </a:lvl9pPr>
    </p:titleStyle>
    <p:bodyStyle>
      <a:lvl1pPr marL="361950" indent="-361950" algn="just" defTabSz="685800" rtl="0" eaLnBrk="0" fontAlgn="base" hangingPunct="0">
        <a:lnSpc>
          <a:spcPct val="110000"/>
        </a:lnSpc>
        <a:spcBef>
          <a:spcPts val="450"/>
        </a:spcBef>
        <a:spcAft>
          <a:spcPct val="0"/>
        </a:spcAft>
        <a:buClr>
          <a:schemeClr val="accent1"/>
        </a:buClr>
        <a:buSzPct val="80000"/>
        <a:buFont typeface="Wingdings" panose="05000000000000000000" pitchFamily="2" charset="2"/>
        <a:buChar char=""/>
        <a:defRPr lang="zh-CN" altLang="en-US" sz="2400" kern="1200" dirty="0">
          <a:solidFill>
            <a:srgbClr val="6C930E"/>
          </a:solidFill>
          <a:latin typeface="+mn-ea"/>
          <a:ea typeface="+mn-ea"/>
          <a:cs typeface="+mn-cs"/>
        </a:defRPr>
      </a:lvl1pPr>
      <a:lvl2pPr marL="361950" indent="-361950" algn="just" defTabSz="685800" rtl="0" eaLnBrk="0" fontAlgn="base" hangingPunct="0">
        <a:lnSpc>
          <a:spcPct val="120000"/>
        </a:lnSpc>
        <a:spcBef>
          <a:spcPct val="0"/>
        </a:spcBef>
        <a:spcAft>
          <a:spcPts val="450"/>
        </a:spcAft>
        <a:buClr>
          <a:srgbClr val="D7D989"/>
        </a:buClr>
        <a:buFont typeface="幼圆" panose="02010509060101010101" pitchFamily="49" charset="-122"/>
        <a:buChar char=" "/>
        <a:defRPr kern="1200">
          <a:solidFill>
            <a:schemeClr val="tx1"/>
          </a:solidFill>
          <a:latin typeface="+mn-ea"/>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KSO_FN"/>
          <p:cNvSpPr>
            <a:spLocks noGrp="1"/>
          </p:cNvSpPr>
          <p:nvPr>
            <p:ph type="sldNum" sz="quarter" idx="12"/>
          </p:nvPr>
        </p:nvSpPr>
        <p:spPr/>
        <p:txBody>
          <a:bodyPr/>
          <a:lstStyle/>
          <a:p>
            <a:pPr>
              <a:defRPr/>
            </a:pPr>
            <a:fld id="{0AA277B9-2081-40AF-9D55-91671C712475}" type="slidenum">
              <a:rPr lang="zh-CN" altLang="en-US"/>
              <a:pPr>
                <a:defRPr/>
              </a:pPr>
              <a:t>1</a:t>
            </a:fld>
            <a:endParaRPr lang="en-US" altLang="zh-CN"/>
          </a:p>
        </p:txBody>
      </p:sp>
      <p:pic>
        <p:nvPicPr>
          <p:cNvPr id="4" name="图片 3"/>
          <p:cNvPicPr>
            <a:picLocks noChangeAspect="1"/>
          </p:cNvPicPr>
          <p:nvPr/>
        </p:nvPicPr>
        <p:blipFill>
          <a:blip r:embed="rId3" cstate="print">
            <a:duotone>
              <a:schemeClr val="accent3">
                <a:shade val="45000"/>
                <a:satMod val="135000"/>
              </a:schemeClr>
              <a:prstClr val="white"/>
            </a:duotone>
          </a:blip>
          <a:stretch>
            <a:fillRect/>
          </a:stretch>
        </p:blipFill>
        <p:spPr>
          <a:xfrm>
            <a:off x="3675580" y="1226858"/>
            <a:ext cx="2730782" cy="2243143"/>
          </a:xfrm>
          <a:prstGeom prst="rect">
            <a:avLst/>
          </a:prstGeom>
          <a:noFill/>
          <a:ln>
            <a:noFill/>
          </a:ln>
        </p:spPr>
      </p:pic>
      <p:sp>
        <p:nvSpPr>
          <p:cNvPr id="7" name="文本框 6"/>
          <p:cNvSpPr txBox="1">
            <a:spLocks noChangeArrowheads="1"/>
          </p:cNvSpPr>
          <p:nvPr/>
        </p:nvSpPr>
        <p:spPr bwMode="auto">
          <a:xfrm>
            <a:off x="10648950" y="7753350"/>
            <a:ext cx="723900" cy="344488"/>
          </a:xfrm>
          <a:prstGeom prst="rect">
            <a:avLst/>
          </a:prstGeom>
          <a:noFill/>
          <a:ln w="9525">
            <a:noFill/>
            <a:miter lim="800000"/>
          </a:ln>
        </p:spPr>
        <p:txBody>
          <a:bodyPr wrap="none">
            <a:spAutoFit/>
          </a:bodyPr>
          <a:lstStyle/>
          <a:p>
            <a:pPr>
              <a:lnSpc>
                <a:spcPct val="130000"/>
              </a:lnSpc>
            </a:pPr>
            <a:r>
              <a:rPr lang="zh-CN" altLang="en-US" sz="1400">
                <a:ea typeface="微软雅黑" panose="020B0503020204020204" pitchFamily="34" charset="-122"/>
              </a:rPr>
              <a:t>延迟符</a:t>
            </a:r>
          </a:p>
        </p:txBody>
      </p:sp>
      <p:sp>
        <p:nvSpPr>
          <p:cNvPr id="15364" name="Text Box 11"/>
          <p:cNvSpPr txBox="1">
            <a:spLocks noChangeArrowheads="1"/>
          </p:cNvSpPr>
          <p:nvPr/>
        </p:nvSpPr>
        <p:spPr bwMode="auto">
          <a:xfrm>
            <a:off x="2692400" y="3463925"/>
            <a:ext cx="6478588" cy="768350"/>
          </a:xfrm>
          <a:prstGeom prst="rect">
            <a:avLst/>
          </a:prstGeom>
          <a:noFill/>
          <a:ln w="9525">
            <a:noFill/>
            <a:miter lim="800000"/>
          </a:ln>
        </p:spPr>
        <p:txBody>
          <a:bodyPr>
            <a:spAutoFit/>
          </a:bodyPr>
          <a:lstStyle/>
          <a:p>
            <a:pPr>
              <a:spcBef>
                <a:spcPct val="50000"/>
              </a:spcBef>
            </a:pPr>
            <a:r>
              <a:rPr lang="zh-CN" altLang="en-US" sz="4400" b="1" dirty="0" smtClean="0">
                <a:solidFill>
                  <a:srgbClr val="000000"/>
                </a:solidFill>
              </a:rPr>
              <a:t>     </a:t>
            </a:r>
            <a:r>
              <a:rPr lang="zh-CN" altLang="en-US" sz="4400" b="1" dirty="0" smtClean="0">
                <a:solidFill>
                  <a:srgbClr val="000000"/>
                </a:solidFill>
                <a:latin typeface="微软雅黑" panose="020B0503020204020204" pitchFamily="34" charset="-122"/>
                <a:ea typeface="微软雅黑" panose="020B0503020204020204" pitchFamily="34" charset="-122"/>
              </a:rPr>
              <a:t>炉外精炼操作</a:t>
            </a:r>
            <a:r>
              <a:rPr lang="zh-CN" altLang="en-US" sz="4400" b="1" dirty="0">
                <a:solidFill>
                  <a:srgbClr val="000000"/>
                </a:solidFill>
                <a:latin typeface="微软雅黑" panose="020B0503020204020204" pitchFamily="34" charset="-122"/>
                <a:ea typeface="微软雅黑" panose="020B0503020204020204" pitchFamily="34" charset="-122"/>
              </a:rPr>
              <a:t>与控制</a:t>
            </a:r>
          </a:p>
        </p:txBody>
      </p:sp>
      <p:pic>
        <p:nvPicPr>
          <p:cNvPr id="6" name="图片 5"/>
          <p:cNvPicPr>
            <a:picLocks noChangeAspect="1"/>
          </p:cNvPicPr>
          <p:nvPr/>
        </p:nvPicPr>
        <p:blipFill>
          <a:blip r:embed="rId4" cstate="print"/>
          <a:srcRect/>
          <a:stretch>
            <a:fillRect/>
          </a:stretch>
        </p:blipFill>
        <p:spPr bwMode="auto">
          <a:xfrm>
            <a:off x="0" y="5622925"/>
            <a:ext cx="12192000" cy="1538288"/>
          </a:xfrm>
          <a:prstGeom prst="rect">
            <a:avLst/>
          </a:prstGeom>
          <a:noFill/>
          <a:ln w="9525">
            <a:noFill/>
            <a:miter lim="800000"/>
            <a:headEnd/>
            <a:tailEnd/>
          </a:ln>
        </p:spPr>
      </p:pic>
      <p:pic>
        <p:nvPicPr>
          <p:cNvPr id="15366" name="Picture 8"/>
          <p:cNvPicPr>
            <a:picLocks noChangeAspect="1" noChangeArrowheads="1"/>
          </p:cNvPicPr>
          <p:nvPr/>
        </p:nvPicPr>
        <p:blipFill>
          <a:blip r:embed="rId5"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ransition spd="slow" advClick="0" advTm="0">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0" presetClass="path" presetSubtype="0" fill="hold" nodeType="afterEffect">
                                  <p:stCondLst>
                                    <p:cond delay="0"/>
                                  </p:stCondLst>
                                  <p:childTnLst>
                                    <p:animMotion origin="layout" path="M -4.16667E-7 4.44444E-6 C 0.01094 -0.01945 0.00573 -0.01181 0.01523 -0.02431 C 0.01966 -0.0426 0.02331 -0.04075 0.0319 -0.04422 C 0.03385 -0.04144 0.03646 -0.04075 0.03802 -0.03635 C 0.04622 -0.01459 0.03164 -0.03102 0.04414 -0.02014 C 0.05313 -0.02223 0.06211 -0.02825 0.07148 -0.02825 C 0.08008 -0.02825 0.0905 -0.01945 0.09896 -0.01621 C 0.10794 -0.01737 0.11732 -0.01667 0.12643 -0.02014 C 0.12826 -0.02107 0.12904 -0.02778 0.13073 -0.02825 C 0.1349 -0.02894 0.13893 -0.02547 0.1431 -0.02431 C 0.14427 -0.02014 0.1444 -0.01412 0.14622 -0.01227 C 0.14987 -0.00741 0.1582 -0.00417 0.1582 -0.00371 C 0.18815 -0.00695 0.21107 -0.01297 0.24063 -0.01621 C 0.24362 -0.0213 0.24635 -0.02894 0.24961 -0.03218 C 0.25117 -0.03357 0.253 -0.03426 0.25456 -0.03635 C 0.26914 -0.05764 0.25768 -0.04908 0.26966 -0.05602 C 0.27122 -0.0588 0.27227 -0.06389 0.27409 -0.06389 C 0.27604 -0.06389 0.27721 -0.05834 0.27865 -0.05602 C 0.28073 -0.05325 0.28268 -0.0507 0.28477 -0.04838 C 0.28594 -0.04422 0.28633 -0.03866 0.28789 -0.03635 C 0.29063 -0.03195 0.29701 -0.02825 0.29701 -0.02778 C 0.30703 -0.0294 0.31732 -0.02987 0.32747 -0.03218 C 0.33346 -0.03357 0.33659 -0.04676 0.34271 -0.04838 C 0.37813 -0.05787 0.37565 -0.05602 0.4082 -0.05602 L 0.42513 -0.00417 " pathEditMode="relative" rAng="0" ptsTypes="AAAAAAAAAAAAAAAAAAAAAAAAA">
                                      <p:cBhvr>
                                        <p:cTn id="9" dur="2100" fill="hold"/>
                                        <p:tgtEl>
                                          <p:spTgt spid="4"/>
                                        </p:tgtEl>
                                        <p:attrNameLst>
                                          <p:attrName>ppt_x</p:attrName>
                                          <p:attrName>ppt_y</p:attrName>
                                        </p:attrNameLst>
                                      </p:cBhvr>
                                      <p:rCtr x="21250" y="-3194"/>
                                    </p:animMotion>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750"/>
                                        <p:tgtEl>
                                          <p:spTgt spid="7"/>
                                        </p:tgtEl>
                                      </p:cBhvr>
                                    </p:animEffect>
                                  </p:childTnLst>
                                </p:cTn>
                              </p:par>
                              <p:par>
                                <p:cTn id="15" presetID="22" presetClass="entr" presetSubtype="2"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righ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日期占位符 3"/>
          <p:cNvSpPr>
            <a:spLocks noGrp="1"/>
          </p:cNvSpPr>
          <p:nvPr>
            <p:ph type="dt" sz="half" idx="10"/>
          </p:nvPr>
        </p:nvSpPr>
        <p:spPr>
          <a:noFill/>
        </p:spPr>
        <p:txBody>
          <a:bodyPr/>
          <a:lstStyle/>
          <a:p>
            <a:fld id="{4781A4BC-B627-4B3C-9B38-020AD56D55AB}" type="datetime1">
              <a:rPr lang="zh-CN" altLang="en-US" smtClean="0">
                <a:ea typeface="宋体" panose="02010600030101010101" pitchFamily="2" charset="-122"/>
              </a:rPr>
              <a:pPr/>
              <a:t>2019/5/30</a:t>
            </a:fld>
            <a:endParaRPr lang="en-US" altLang="zh-CN" smtClean="0">
              <a:ea typeface="宋体" panose="02010600030101010101" pitchFamily="2" charset="-122"/>
            </a:endParaRPr>
          </a:p>
        </p:txBody>
      </p:sp>
      <p:sp>
        <p:nvSpPr>
          <p:cNvPr id="18436" name="灯片编号占位符 5"/>
          <p:cNvSpPr>
            <a:spLocks noGrp="1"/>
          </p:cNvSpPr>
          <p:nvPr>
            <p:ph type="sldNum" sz="quarter" idx="12"/>
          </p:nvPr>
        </p:nvSpPr>
        <p:spPr>
          <a:noFill/>
        </p:spPr>
        <p:txBody>
          <a:bodyPr/>
          <a:lstStyle/>
          <a:p>
            <a:fld id="{9F3BA782-DF9C-4D8C-AA41-0655433A05AE}" type="slidenum">
              <a:rPr lang="en-US" altLang="zh-CN" smtClean="0">
                <a:ea typeface="宋体" panose="02010600030101010101" pitchFamily="2" charset="-122"/>
              </a:rPr>
              <a:pPr/>
              <a:t>2</a:t>
            </a:fld>
            <a:endParaRPr lang="en-US" altLang="zh-CN" smtClean="0">
              <a:ea typeface="宋体" panose="02010600030101010101" pitchFamily="2" charset="-122"/>
            </a:endParaRPr>
          </a:p>
        </p:txBody>
      </p:sp>
      <p:sp>
        <p:nvSpPr>
          <p:cNvPr id="18437" name="Rectangle 2"/>
          <p:cNvSpPr>
            <a:spLocks noGrp="1" noChangeArrowheads="1"/>
          </p:cNvSpPr>
          <p:nvPr>
            <p:ph type="title" idx="4294967295"/>
          </p:nvPr>
        </p:nvSpPr>
        <p:spPr>
          <a:xfrm>
            <a:off x="1797685" y="529590"/>
            <a:ext cx="9438005" cy="1143000"/>
          </a:xfrm>
        </p:spPr>
        <p:txBody>
          <a:bodyPr/>
          <a:lstStyle/>
          <a:p>
            <a:pPr algn="ctr" eaLnBrk="1" hangingPunct="1"/>
            <a:r>
              <a:rPr lang="zh-CN" altLang="en-US" sz="3600" b="1" dirty="0" smtClean="0">
                <a:latin typeface="微软雅黑" panose="020B0503020204020204" pitchFamily="34" charset="-122"/>
                <a:ea typeface="微软雅黑" panose="020B0503020204020204" pitchFamily="34" charset="-122"/>
              </a:rPr>
              <a:t>炉外精炼技术的发展历程</a:t>
            </a:r>
          </a:p>
        </p:txBody>
      </p:sp>
      <p:sp>
        <p:nvSpPr>
          <p:cNvPr id="8" name="Rectangle 2"/>
          <p:cNvSpPr txBox="1">
            <a:spLocks noChangeArrowheads="1"/>
          </p:cNvSpPr>
          <p:nvPr/>
        </p:nvSpPr>
        <p:spPr bwMode="auto">
          <a:xfrm>
            <a:off x="1039283" y="1744981"/>
            <a:ext cx="10314517" cy="4513263"/>
          </a:xfrm>
          <a:prstGeom prst="rect">
            <a:avLst/>
          </a:prstGeom>
          <a:noFill/>
          <a:ln w="9525">
            <a:noFill/>
            <a:miter lim="800000"/>
          </a:ln>
        </p:spPr>
        <p:txBody>
          <a:bodyPr/>
          <a:lstStyle/>
          <a:p>
            <a:pPr marL="342900" indent="-342900" algn="just">
              <a:lnSpc>
                <a:spcPct val="130000"/>
              </a:lnSpc>
              <a:spcBef>
                <a:spcPct val="20000"/>
              </a:spcBef>
              <a:buClr>
                <a:schemeClr val="folHlink"/>
              </a:buClr>
              <a:buSzPct val="60000"/>
              <a:defRPr/>
            </a:pP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2400" kern="0" dirty="0" smtClean="0">
                <a:latin typeface="微软雅黑" panose="020B0503020204020204" pitchFamily="34" charset="-122"/>
                <a:ea typeface="微软雅黑" panose="020B0503020204020204" pitchFamily="34" charset="-122"/>
                <a:cs typeface="微软雅黑" panose="020B0503020204020204" pitchFamily="34" charset="-122"/>
              </a:rPr>
              <a:t>  1</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 1933</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年，法国派林应用专门配置的高碱度合成渣，在出钢过程中对钢液进行渣洗脱硫。这是炉外精炼技术的萌芽。</a:t>
            </a:r>
            <a:endPar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just">
              <a:lnSpc>
                <a:spcPct val="130000"/>
              </a:lnSpc>
              <a:spcBef>
                <a:spcPct val="20000"/>
              </a:spcBef>
              <a:buClr>
                <a:schemeClr val="folHlink"/>
              </a:buClr>
              <a:buSzPct val="60000"/>
              <a:defRPr/>
            </a:pP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2400" kern="0" dirty="0" smtClean="0">
                <a:latin typeface="微软雅黑" panose="020B0503020204020204" pitchFamily="34" charset="-122"/>
                <a:ea typeface="微软雅黑" panose="020B0503020204020204" pitchFamily="34" charset="-122"/>
                <a:cs typeface="微软雅黑" panose="020B0503020204020204" pitchFamily="34" charset="-122"/>
              </a:rPr>
              <a:t>2</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 1950</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年，联邦德国用真空处理脱除钢中的氢以防止产生白点。</a:t>
            </a:r>
            <a:endPar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just">
              <a:lnSpc>
                <a:spcPct val="130000"/>
              </a:lnSpc>
              <a:spcBef>
                <a:spcPct val="20000"/>
              </a:spcBef>
              <a:buClr>
                <a:schemeClr val="folHlink"/>
              </a:buClr>
              <a:buSzPct val="60000"/>
              <a:defRPr/>
            </a:pP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2400" kern="0" dirty="0" smtClean="0">
                <a:latin typeface="微软雅黑" panose="020B0503020204020204" pitchFamily="34" charset="-122"/>
                <a:ea typeface="微软雅黑" panose="020B0503020204020204" pitchFamily="34" charset="-122"/>
                <a:cs typeface="微软雅黑" panose="020B0503020204020204" pitchFamily="34" charset="-122"/>
              </a:rPr>
              <a:t>3</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 1956-1959</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年，研究成功了钢液真空提升脱气法</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DH</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和钢液真空循环脱气法</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RH</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just">
              <a:lnSpc>
                <a:spcPct val="130000"/>
              </a:lnSpc>
              <a:spcBef>
                <a:spcPct val="20000"/>
              </a:spcBef>
              <a:buClr>
                <a:schemeClr val="folHlink"/>
              </a:buClr>
              <a:buSzPct val="60000"/>
              <a:defRPr/>
            </a:pP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4. 1965</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年以来，真空电弧加热脱气炉</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VAD</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、真空吹氧脱碳炉</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VOD</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和氩氧精炼炉</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AOD</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以及喂线法</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WF</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和</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LF</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、钢包喷粉法等先后出现。</a:t>
            </a:r>
            <a:endPar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just">
              <a:lnSpc>
                <a:spcPct val="130000"/>
              </a:lnSpc>
              <a:spcBef>
                <a:spcPct val="20000"/>
              </a:spcBef>
              <a:buClr>
                <a:schemeClr val="folHlink"/>
              </a:buClr>
              <a:buSzPct val="60000"/>
              <a:defRPr/>
            </a:pP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2400" kern="0" dirty="0" smtClean="0">
                <a:latin typeface="微软雅黑" panose="020B0503020204020204" pitchFamily="34" charset="-122"/>
                <a:ea typeface="微软雅黑" panose="020B0503020204020204" pitchFamily="34" charset="-122"/>
                <a:cs typeface="微软雅黑" panose="020B0503020204020204" pitchFamily="34" charset="-122"/>
              </a:rPr>
              <a:t>5</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 20</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世纪</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90</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年代以来，几十种炉外精炼方法用于工业生产。</a:t>
            </a:r>
            <a:endPar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just">
              <a:lnSpc>
                <a:spcPct val="130000"/>
              </a:lnSpc>
              <a:spcBef>
                <a:spcPct val="20000"/>
              </a:spcBef>
              <a:buClr>
                <a:schemeClr val="folHlink"/>
              </a:buClr>
              <a:buSzPct val="60000"/>
              <a:defRPr/>
            </a:pP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           </a:t>
            </a:r>
            <a:endPar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6" name="KSO_FT"/>
          <p:cNvSpPr>
            <a:spLocks noGrp="1"/>
          </p:cNvSpPr>
          <p:nvPr>
            <p:ph type="ftr" sz="quarter" idx="11"/>
          </p:nvPr>
        </p:nvSpPr>
        <p:spPr bwMode="auto">
          <a:noFill/>
          <a:ln>
            <a:miter lim="800000"/>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7" name="Picture 8"/>
          <p:cNvPicPr>
            <a:picLocks noChangeAspect="1" noChangeArrowheads="1"/>
          </p:cNvPicPr>
          <p:nvPr/>
        </p:nvPicPr>
        <p:blipFill>
          <a:blip r:embed="rId3"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日期占位符 3"/>
          <p:cNvSpPr>
            <a:spLocks noGrp="1"/>
          </p:cNvSpPr>
          <p:nvPr>
            <p:ph type="dt" sz="half" idx="10"/>
          </p:nvPr>
        </p:nvSpPr>
        <p:spPr>
          <a:noFill/>
        </p:spPr>
        <p:txBody>
          <a:bodyPr/>
          <a:lstStyle/>
          <a:p>
            <a:fld id="{BD692A28-7C7B-4130-B24B-C78DA2013287}" type="datetime1">
              <a:rPr lang="zh-CN" altLang="en-US" smtClean="0">
                <a:ea typeface="宋体" panose="02010600030101010101" pitchFamily="2" charset="-122"/>
              </a:rPr>
              <a:pPr/>
              <a:t>2019/5/30</a:t>
            </a:fld>
            <a:endParaRPr lang="en-US" altLang="zh-CN" smtClean="0">
              <a:ea typeface="宋体" panose="02010600030101010101" pitchFamily="2" charset="-122"/>
            </a:endParaRPr>
          </a:p>
        </p:txBody>
      </p:sp>
      <p:sp>
        <p:nvSpPr>
          <p:cNvPr id="19460" name="灯片编号占位符 5"/>
          <p:cNvSpPr>
            <a:spLocks noGrp="1"/>
          </p:cNvSpPr>
          <p:nvPr>
            <p:ph type="sldNum" sz="quarter" idx="12"/>
          </p:nvPr>
        </p:nvSpPr>
        <p:spPr>
          <a:noFill/>
        </p:spPr>
        <p:txBody>
          <a:bodyPr/>
          <a:lstStyle/>
          <a:p>
            <a:fld id="{D2702A09-2CF1-40D8-A7F0-5B61D89505D4}" type="slidenum">
              <a:rPr lang="en-US" altLang="zh-CN" smtClean="0">
                <a:ea typeface="宋体" panose="02010600030101010101" pitchFamily="2" charset="-122"/>
              </a:rPr>
              <a:pPr/>
              <a:t>3</a:t>
            </a:fld>
            <a:endParaRPr lang="en-US" altLang="zh-CN" smtClean="0">
              <a:ea typeface="宋体" panose="02010600030101010101" pitchFamily="2" charset="-122"/>
            </a:endParaRPr>
          </a:p>
        </p:txBody>
      </p:sp>
      <p:sp>
        <p:nvSpPr>
          <p:cNvPr id="19461" name="Rectangle 2"/>
          <p:cNvSpPr>
            <a:spLocks noGrp="1" noChangeArrowheads="1"/>
          </p:cNvSpPr>
          <p:nvPr>
            <p:ph type="title" idx="4294967295"/>
          </p:nvPr>
        </p:nvSpPr>
        <p:spPr>
          <a:xfrm>
            <a:off x="1557655" y="520700"/>
            <a:ext cx="9438005" cy="1143000"/>
          </a:xfrm>
        </p:spPr>
        <p:txBody>
          <a:bodyPr/>
          <a:lstStyle/>
          <a:p>
            <a:pPr algn="ctr" eaLnBrk="1" hangingPunct="1"/>
            <a:r>
              <a:rPr lang="zh-CN" altLang="en-US" b="1" dirty="0" smtClean="0">
                <a:latin typeface="微软雅黑" panose="020B0503020204020204" pitchFamily="34" charset="-122"/>
                <a:ea typeface="微软雅黑" panose="020B0503020204020204" pitchFamily="34" charset="-122"/>
              </a:rPr>
              <a:t>炉外精炼技术的发展趋势</a:t>
            </a:r>
          </a:p>
        </p:txBody>
      </p:sp>
      <p:sp>
        <p:nvSpPr>
          <p:cNvPr id="8" name="Rectangle 2"/>
          <p:cNvSpPr txBox="1">
            <a:spLocks noChangeArrowheads="1"/>
          </p:cNvSpPr>
          <p:nvPr/>
        </p:nvSpPr>
        <p:spPr bwMode="auto">
          <a:xfrm>
            <a:off x="1020233" y="1844676"/>
            <a:ext cx="10314517" cy="4513263"/>
          </a:xfrm>
          <a:prstGeom prst="rect">
            <a:avLst/>
          </a:prstGeom>
          <a:noFill/>
          <a:ln w="9525">
            <a:noFill/>
            <a:miter lim="800000"/>
          </a:ln>
        </p:spPr>
        <p:txBody>
          <a:bodyPr/>
          <a:lstStyle/>
          <a:p>
            <a:pPr marL="342900" indent="-342900" algn="just">
              <a:lnSpc>
                <a:spcPct val="130000"/>
              </a:lnSpc>
              <a:spcBef>
                <a:spcPct val="20000"/>
              </a:spcBef>
              <a:buClr>
                <a:schemeClr val="folHlink"/>
              </a:buClr>
              <a:buSzPct val="60000"/>
              <a:defRPr/>
            </a:pP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          1. </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多功能化。</a:t>
            </a:r>
            <a:endPar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just">
              <a:lnSpc>
                <a:spcPct val="130000"/>
              </a:lnSpc>
              <a:spcBef>
                <a:spcPct val="20000"/>
              </a:spcBef>
              <a:buClr>
                <a:schemeClr val="folHlink"/>
              </a:buClr>
              <a:buSzPct val="60000"/>
              <a:defRPr/>
            </a:pPr>
            <a:r>
              <a:rPr lang="zh-CN" altLang="en-US" sz="2400" kern="0">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kern="0" smtClean="0">
                <a:latin typeface="微软雅黑" panose="020B0503020204020204" pitchFamily="34" charset="-122"/>
                <a:ea typeface="微软雅黑" panose="020B0503020204020204" pitchFamily="34" charset="-122"/>
                <a:cs typeface="微软雅黑" panose="020B0503020204020204" pitchFamily="34" charset="-122"/>
              </a:rPr>
              <a:t>多</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功能化是指由单一功能的炉外精炼设备发展为多种处理功能的设备和将各种不同功能的装置组合到一起，建立了综合处理站。如</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LF-VD</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CAS-OB</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RH-OB</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RH-KTB</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装置中分别配备了喂合金线（铝线、稀土线）、合金包芯线（</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Ca-Si</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Fe-B</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）等装置。这种多功能化的特点，不仅适应了不同品种生产的需要，提高了炉外精炼设备的适应性，还提高了设备的利用率、作业率，缩短了流程，在生产中发挥了更加灵活、全面的作用。</a:t>
            </a:r>
          </a:p>
        </p:txBody>
      </p:sp>
      <p:sp>
        <p:nvSpPr>
          <p:cNvPr id="6" name="KSO_FT"/>
          <p:cNvSpPr>
            <a:spLocks noGrp="1"/>
          </p:cNvSpPr>
          <p:nvPr>
            <p:ph type="ftr" sz="quarter" idx="11"/>
          </p:nvPr>
        </p:nvSpPr>
        <p:spPr bwMode="auto">
          <a:noFill/>
          <a:ln>
            <a:miter lim="800000"/>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7" name="Picture 8"/>
          <p:cNvPicPr>
            <a:picLocks noChangeAspect="1" noChangeArrowheads="1"/>
          </p:cNvPicPr>
          <p:nvPr/>
        </p:nvPicPr>
        <p:blipFill>
          <a:blip r:embed="rId3"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日期占位符 3"/>
          <p:cNvSpPr>
            <a:spLocks noGrp="1"/>
          </p:cNvSpPr>
          <p:nvPr>
            <p:ph type="dt" sz="half" idx="10"/>
          </p:nvPr>
        </p:nvSpPr>
        <p:spPr>
          <a:noFill/>
        </p:spPr>
        <p:txBody>
          <a:bodyPr/>
          <a:lstStyle/>
          <a:p>
            <a:fld id="{03BC48D8-E6F8-4C9C-95F7-26176C09E605}" type="datetime1">
              <a:rPr lang="zh-CN" altLang="en-US" smtClean="0">
                <a:ea typeface="宋体" panose="02010600030101010101" pitchFamily="2" charset="-122"/>
              </a:rPr>
              <a:pPr/>
              <a:t>2019/5/30</a:t>
            </a:fld>
            <a:endParaRPr lang="en-US" altLang="zh-CN" smtClean="0">
              <a:ea typeface="宋体" panose="02010600030101010101" pitchFamily="2" charset="-122"/>
            </a:endParaRPr>
          </a:p>
        </p:txBody>
      </p:sp>
      <p:sp>
        <p:nvSpPr>
          <p:cNvPr id="20484" name="灯片编号占位符 5"/>
          <p:cNvSpPr>
            <a:spLocks noGrp="1"/>
          </p:cNvSpPr>
          <p:nvPr>
            <p:ph type="sldNum" sz="quarter" idx="12"/>
          </p:nvPr>
        </p:nvSpPr>
        <p:spPr>
          <a:noFill/>
        </p:spPr>
        <p:txBody>
          <a:bodyPr/>
          <a:lstStyle/>
          <a:p>
            <a:fld id="{5309DB83-1725-4F72-A282-3AD353268E33}" type="slidenum">
              <a:rPr lang="en-US" altLang="zh-CN" smtClean="0">
                <a:ea typeface="宋体" panose="02010600030101010101" pitchFamily="2" charset="-122"/>
              </a:rPr>
              <a:pPr/>
              <a:t>4</a:t>
            </a:fld>
            <a:endParaRPr lang="en-US" altLang="zh-CN" smtClean="0">
              <a:ea typeface="宋体" panose="02010600030101010101" pitchFamily="2" charset="-122"/>
            </a:endParaRPr>
          </a:p>
        </p:txBody>
      </p:sp>
      <p:sp>
        <p:nvSpPr>
          <p:cNvPr id="8" name="Rectangle 2"/>
          <p:cNvSpPr txBox="1">
            <a:spLocks noChangeArrowheads="1"/>
          </p:cNvSpPr>
          <p:nvPr/>
        </p:nvSpPr>
        <p:spPr bwMode="auto">
          <a:xfrm>
            <a:off x="1020233" y="1844676"/>
            <a:ext cx="10314517" cy="4513263"/>
          </a:xfrm>
          <a:prstGeom prst="rect">
            <a:avLst/>
          </a:prstGeom>
          <a:noFill/>
          <a:ln w="9525">
            <a:noFill/>
            <a:miter lim="800000"/>
          </a:ln>
        </p:spPr>
        <p:txBody>
          <a:bodyPr/>
          <a:lstStyle/>
          <a:p>
            <a:pPr marL="342900" indent="-342900" algn="just">
              <a:lnSpc>
                <a:spcPct val="130000"/>
              </a:lnSpc>
              <a:spcBef>
                <a:spcPct val="20000"/>
              </a:spcBef>
              <a:buClr>
                <a:schemeClr val="folHlink"/>
              </a:buClr>
              <a:buSzPct val="60000"/>
              <a:defRPr/>
            </a:pP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2400" kern="0" dirty="0" smtClean="0">
                <a:latin typeface="微软雅黑" panose="020B0503020204020204" pitchFamily="34" charset="-122"/>
                <a:ea typeface="微软雅黑" panose="020B0503020204020204" pitchFamily="34" charset="-122"/>
                <a:cs typeface="微软雅黑" panose="020B0503020204020204" pitchFamily="34" charset="-122"/>
              </a:rPr>
              <a:t>2.  </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提高精炼设备生产效率和二次精炼比。</a:t>
            </a:r>
            <a:endPar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just">
              <a:lnSpc>
                <a:spcPct val="130000"/>
              </a:lnSpc>
              <a:spcBef>
                <a:spcPct val="20000"/>
              </a:spcBef>
              <a:buClr>
                <a:schemeClr val="folHlink"/>
              </a:buClr>
              <a:buSzPct val="60000"/>
              <a:defRPr/>
            </a:pP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           </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3. </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炉外精炼技术的发展不断促进钢铁生产流程优化重组、不断提高过程自动控制和冶金效果在线监测水平。</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LF</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精炼技术促进了超高功率电弧炉生产流程的优化；</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AOD</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VOD</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实现了不锈钢生产流程优质、低耗高效化的变革等。</a:t>
            </a:r>
            <a:endPar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endParaRPr>
          </a:p>
          <a:p>
            <a:pPr marL="342900" indent="-342900" algn="just">
              <a:lnSpc>
                <a:spcPct val="130000"/>
              </a:lnSpc>
              <a:spcBef>
                <a:spcPct val="20000"/>
              </a:spcBef>
              <a:buClr>
                <a:schemeClr val="folHlink"/>
              </a:buClr>
              <a:buSzPct val="60000"/>
              <a:defRPr/>
            </a:pPr>
            <a:r>
              <a:rPr lang="en-US" altLang="zh-CN" sz="2400" kern="0" dirty="0">
                <a:latin typeface="微软雅黑" panose="020B0503020204020204" pitchFamily="34" charset="-122"/>
                <a:ea typeface="微软雅黑" panose="020B0503020204020204" pitchFamily="34" charset="-122"/>
                <a:cs typeface="微软雅黑" panose="020B0503020204020204" pitchFamily="34" charset="-122"/>
              </a:rPr>
              <a:t>           </a:t>
            </a:r>
            <a:r>
              <a:rPr lang="zh-CN" altLang="en-US" sz="2400" kern="0" dirty="0">
                <a:latin typeface="微软雅黑" panose="020B0503020204020204" pitchFamily="34" charset="-122"/>
                <a:ea typeface="微软雅黑" panose="020B0503020204020204" pitchFamily="34" charset="-122"/>
                <a:cs typeface="微软雅黑" panose="020B0503020204020204" pitchFamily="34" charset="-122"/>
              </a:rPr>
              <a:t>目前炉外精炼技术已发展成为门类齐全、功能独到、系统配套、效益显著的钢铁生产主流技术，发挥着重要的作用。但炉外精炼技术仍处在不断完善与发展之中。</a:t>
            </a:r>
          </a:p>
        </p:txBody>
      </p:sp>
      <p:sp>
        <p:nvSpPr>
          <p:cNvPr id="6" name="KSO_FT"/>
          <p:cNvSpPr>
            <a:spLocks noGrp="1"/>
          </p:cNvSpPr>
          <p:nvPr>
            <p:ph type="ftr" sz="quarter" idx="11"/>
          </p:nvPr>
        </p:nvSpPr>
        <p:spPr bwMode="auto">
          <a:noFill/>
          <a:ln>
            <a:miter lim="800000"/>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7" name="Picture 8"/>
          <p:cNvPicPr>
            <a:picLocks noChangeAspect="1" noChangeArrowheads="1"/>
          </p:cNvPicPr>
          <p:nvPr/>
        </p:nvPicPr>
        <p:blipFill>
          <a:blip r:embed="rId3"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KSO_FN"/>
          <p:cNvSpPr>
            <a:spLocks noGrp="1"/>
          </p:cNvSpPr>
          <p:nvPr>
            <p:ph type="sldNum" sz="quarter" idx="12"/>
          </p:nvPr>
        </p:nvSpPr>
        <p:spPr/>
        <p:txBody>
          <a:bodyPr/>
          <a:lstStyle/>
          <a:p>
            <a:pPr>
              <a:defRPr/>
            </a:pPr>
            <a:fld id="{204ED957-A951-478C-85BC-C76F8564D87A}" type="slidenum">
              <a:rPr lang="zh-CN" altLang="en-US"/>
              <a:pPr>
                <a:defRPr/>
              </a:pPr>
              <a:t>5</a:t>
            </a:fld>
            <a:endParaRPr lang="en-US" altLang="zh-CN"/>
          </a:p>
        </p:txBody>
      </p:sp>
      <p:sp>
        <p:nvSpPr>
          <p:cNvPr id="11" name="KSO_FN"/>
          <p:cNvSpPr txBox="1">
            <a:spLocks noGrp="1"/>
          </p:cNvSpPr>
          <p:nvPr/>
        </p:nvSpPr>
        <p:spPr>
          <a:xfrm>
            <a:off x="8610600" y="6356350"/>
            <a:ext cx="2743200" cy="365125"/>
          </a:xfrm>
          <a:prstGeom prst="rect">
            <a:avLst/>
          </a:prstGeom>
          <a:noFill/>
        </p:spPr>
        <p:txBody>
          <a:bodyPr anchor="ctr"/>
          <a:lstStyle/>
          <a:p>
            <a:pPr algn="r">
              <a:defRPr/>
            </a:pPr>
            <a:fld id="{127E6C71-DAE6-4ABF-9553-F4B52C4A0937}" type="slidenum">
              <a:rPr lang="zh-CN" altLang="en-US" sz="1400" b="1">
                <a:solidFill>
                  <a:srgbClr val="000000"/>
                </a:solidFill>
                <a:latin typeface="Times New Roman" panose="02020603050405020304" pitchFamily="18" charset="0"/>
                <a:ea typeface="+mn-ea"/>
              </a:rPr>
              <a:pPr algn="r">
                <a:defRPr/>
              </a:pPr>
              <a:t>5</a:t>
            </a:fld>
            <a:endParaRPr lang="en-US" altLang="zh-CN" sz="1400" b="1">
              <a:solidFill>
                <a:srgbClr val="000000"/>
              </a:solidFill>
              <a:latin typeface="Times New Roman" panose="02020603050405020304" pitchFamily="18" charset="0"/>
              <a:ea typeface="+mn-ea"/>
            </a:endParaRPr>
          </a:p>
        </p:txBody>
      </p:sp>
      <p:sp>
        <p:nvSpPr>
          <p:cNvPr id="3" name="文本框 2"/>
          <p:cNvSpPr txBox="1">
            <a:spLocks noChangeArrowheads="1"/>
          </p:cNvSpPr>
          <p:nvPr/>
        </p:nvSpPr>
        <p:spPr bwMode="auto">
          <a:xfrm>
            <a:off x="3627438" y="2328863"/>
            <a:ext cx="5292725" cy="1836737"/>
          </a:xfrm>
          <a:prstGeom prst="rect">
            <a:avLst/>
          </a:prstGeom>
          <a:noFill/>
          <a:ln w="9525">
            <a:noFill/>
            <a:miter lim="800000"/>
          </a:ln>
        </p:spPr>
        <p:txBody>
          <a:bodyPr>
            <a:spAutoFit/>
          </a:bodyPr>
          <a:lstStyle/>
          <a:p>
            <a:pPr algn="ctr">
              <a:lnSpc>
                <a:spcPct val="130000"/>
              </a:lnSpc>
            </a:pPr>
            <a:r>
              <a:rPr lang="zh-CN" altLang="en-US" sz="8800" b="1">
                <a:solidFill>
                  <a:srgbClr val="6C930E"/>
                </a:solidFill>
                <a:ea typeface="微软雅黑" panose="020B0503020204020204" pitchFamily="34" charset="-122"/>
              </a:rPr>
              <a:t>谢谢</a:t>
            </a:r>
          </a:p>
        </p:txBody>
      </p:sp>
      <p:sp>
        <p:nvSpPr>
          <p:cNvPr id="33" name="文本框 32"/>
          <p:cNvSpPr txBox="1">
            <a:spLocks noChangeArrowheads="1"/>
          </p:cNvSpPr>
          <p:nvPr/>
        </p:nvSpPr>
        <p:spPr bwMode="auto">
          <a:xfrm>
            <a:off x="10648950" y="7753350"/>
            <a:ext cx="723900" cy="344488"/>
          </a:xfrm>
          <a:prstGeom prst="rect">
            <a:avLst/>
          </a:prstGeom>
          <a:noFill/>
          <a:ln w="9525">
            <a:noFill/>
            <a:miter lim="800000"/>
          </a:ln>
        </p:spPr>
        <p:txBody>
          <a:bodyPr wrap="none">
            <a:spAutoFit/>
          </a:bodyPr>
          <a:lstStyle/>
          <a:p>
            <a:pPr>
              <a:lnSpc>
                <a:spcPct val="130000"/>
              </a:lnSpc>
            </a:pPr>
            <a:r>
              <a:rPr lang="zh-CN" altLang="en-US" sz="1400">
                <a:ea typeface="微软雅黑" panose="020B0503020204020204" pitchFamily="34" charset="-122"/>
              </a:rPr>
              <a:t>延迟符</a:t>
            </a:r>
          </a:p>
        </p:txBody>
      </p:sp>
      <p:pic>
        <p:nvPicPr>
          <p:cNvPr id="7" name="图片 6"/>
          <p:cNvPicPr>
            <a:picLocks noChangeAspect="1"/>
          </p:cNvPicPr>
          <p:nvPr/>
        </p:nvPicPr>
        <p:blipFill>
          <a:blip r:embed="rId3" cstate="print"/>
          <a:srcRect/>
          <a:stretch>
            <a:fillRect/>
          </a:stretch>
        </p:blipFill>
        <p:spPr bwMode="auto">
          <a:xfrm>
            <a:off x="0" y="874713"/>
            <a:ext cx="12192000" cy="1538287"/>
          </a:xfrm>
          <a:prstGeom prst="rect">
            <a:avLst/>
          </a:prstGeom>
          <a:noFill/>
          <a:ln w="9525">
            <a:noFill/>
            <a:miter lim="800000"/>
            <a:headEnd/>
            <a:tailEnd/>
          </a:ln>
        </p:spPr>
      </p:pic>
      <p:pic>
        <p:nvPicPr>
          <p:cNvPr id="8" name="图片 7"/>
          <p:cNvPicPr>
            <a:picLocks noChangeAspect="1"/>
          </p:cNvPicPr>
          <p:nvPr/>
        </p:nvPicPr>
        <p:blipFill>
          <a:blip r:embed="rId4" cstate="print"/>
          <a:srcRect/>
          <a:stretch>
            <a:fillRect/>
          </a:stretch>
        </p:blipFill>
        <p:spPr bwMode="auto">
          <a:xfrm>
            <a:off x="13645" y="5319712"/>
            <a:ext cx="12192000" cy="1538288"/>
          </a:xfrm>
          <a:prstGeom prst="rect">
            <a:avLst/>
          </a:prstGeom>
          <a:noFill/>
          <a:ln w="9525">
            <a:noFill/>
            <a:miter lim="800000"/>
            <a:headEnd/>
            <a:tailEnd/>
          </a:ln>
        </p:spPr>
      </p:pic>
      <p:sp>
        <p:nvSpPr>
          <p:cNvPr id="9" name="矩形 8"/>
          <p:cNvSpPr/>
          <p:nvPr/>
        </p:nvSpPr>
        <p:spPr>
          <a:xfrm>
            <a:off x="334963" y="6496050"/>
            <a:ext cx="774700" cy="230188"/>
          </a:xfrm>
          <a:prstGeom prst="rect">
            <a:avLst/>
          </a:prstGeom>
        </p:spPr>
        <p:txBody>
          <a:bodyPr>
            <a:spAutoFit/>
          </a:bodyPr>
          <a:lstStyle/>
          <a:p>
            <a:pPr fontAlgn="auto">
              <a:spcBef>
                <a:spcPts val="0"/>
              </a:spcBef>
              <a:spcAft>
                <a:spcPts val="0"/>
              </a:spcAft>
              <a:defRPr/>
            </a:pP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模板下载：</a:t>
            </a:r>
            <a:r>
              <a:rPr lang="en-US" altLang="zh-CN" sz="100" kern="0" dirty="0">
                <a:solidFill>
                  <a:sysClr val="window" lastClr="FFFFFF"/>
                </a:solidFill>
                <a:latin typeface="+mn-lt"/>
                <a:ea typeface="+mn-ea"/>
              </a:rPr>
              <a:t>www.1ppt.com/moban/     </a:t>
            </a:r>
            <a:r>
              <a:rPr lang="zh-CN" altLang="en-US" sz="100" kern="0" dirty="0">
                <a:solidFill>
                  <a:sysClr val="window" lastClr="FFFFFF"/>
                </a:solidFill>
                <a:latin typeface="+mn-lt"/>
                <a:ea typeface="+mn-ea"/>
              </a:rPr>
              <a:t>行业</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a:t>
            </a:r>
            <a:r>
              <a:rPr lang="en-US" altLang="zh-CN" sz="100" kern="0" dirty="0">
                <a:solidFill>
                  <a:sysClr val="window" lastClr="FFFFFF"/>
                </a:solidFill>
                <a:latin typeface="+mn-lt"/>
                <a:ea typeface="+mn-ea"/>
              </a:rPr>
              <a:t>www.1ppt.com/hangye/ </a:t>
            </a:r>
          </a:p>
          <a:p>
            <a:pPr fontAlgn="auto">
              <a:spcBef>
                <a:spcPts val="0"/>
              </a:spcBef>
              <a:spcAft>
                <a:spcPts val="0"/>
              </a:spcAft>
              <a:defRPr/>
            </a:pPr>
            <a:r>
              <a:rPr lang="zh-CN" altLang="en-US" sz="100" kern="0" dirty="0">
                <a:solidFill>
                  <a:sysClr val="window" lastClr="FFFFFF"/>
                </a:solidFill>
                <a:latin typeface="+mn-lt"/>
                <a:ea typeface="+mn-ea"/>
              </a:rPr>
              <a:t>节日</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a:t>
            </a:r>
            <a:r>
              <a:rPr lang="en-US" altLang="zh-CN" sz="100" kern="0" dirty="0">
                <a:solidFill>
                  <a:sysClr val="window" lastClr="FFFFFF"/>
                </a:solidFill>
                <a:latin typeface="+mn-lt"/>
                <a:ea typeface="+mn-ea"/>
              </a:rPr>
              <a:t>www.1ppt.com/jieri/           PPT</a:t>
            </a:r>
            <a:r>
              <a:rPr lang="zh-CN" altLang="en-US" sz="100" kern="0" dirty="0">
                <a:solidFill>
                  <a:sysClr val="window" lastClr="FFFFFF"/>
                </a:solidFill>
                <a:latin typeface="+mn-lt"/>
                <a:ea typeface="+mn-ea"/>
              </a:rPr>
              <a:t>素材下载：</a:t>
            </a:r>
            <a:r>
              <a:rPr lang="en-US" altLang="zh-CN" sz="100" kern="0" dirty="0">
                <a:solidFill>
                  <a:sysClr val="window" lastClr="FFFFFF"/>
                </a:solidFill>
                <a:latin typeface="+mn-lt"/>
                <a:ea typeface="+mn-ea"/>
              </a:rPr>
              <a:t>www.1ppt.com/sucai/</a:t>
            </a:r>
          </a:p>
          <a:p>
            <a:pPr fontAlgn="auto">
              <a:spcBef>
                <a:spcPts val="0"/>
              </a:spcBef>
              <a:spcAft>
                <a:spcPts val="0"/>
              </a:spcAft>
              <a:defRPr/>
            </a:pP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背景图片：</a:t>
            </a:r>
            <a:r>
              <a:rPr lang="en-US" altLang="zh-CN" sz="100" kern="0" dirty="0">
                <a:solidFill>
                  <a:sysClr val="window" lastClr="FFFFFF"/>
                </a:solidFill>
                <a:latin typeface="+mn-lt"/>
                <a:ea typeface="+mn-ea"/>
              </a:rPr>
              <a:t>www.1ppt.com/beijing/      PPT</a:t>
            </a:r>
            <a:r>
              <a:rPr lang="zh-CN" altLang="en-US" sz="100" kern="0" dirty="0">
                <a:solidFill>
                  <a:sysClr val="window" lastClr="FFFFFF"/>
                </a:solidFill>
                <a:latin typeface="+mn-lt"/>
                <a:ea typeface="+mn-ea"/>
              </a:rPr>
              <a:t>图表下载：</a:t>
            </a:r>
            <a:r>
              <a:rPr lang="en-US" altLang="zh-CN" sz="100" kern="0" dirty="0">
                <a:solidFill>
                  <a:sysClr val="window" lastClr="FFFFFF"/>
                </a:solidFill>
                <a:latin typeface="+mn-lt"/>
                <a:ea typeface="+mn-ea"/>
              </a:rPr>
              <a:t>www.1ppt.com/tubiao/      </a:t>
            </a:r>
          </a:p>
          <a:p>
            <a:pPr fontAlgn="auto">
              <a:spcBef>
                <a:spcPts val="0"/>
              </a:spcBef>
              <a:spcAft>
                <a:spcPts val="0"/>
              </a:spcAft>
              <a:defRPr/>
            </a:pPr>
            <a:r>
              <a:rPr lang="zh-CN" altLang="en-US" sz="100" kern="0" dirty="0">
                <a:solidFill>
                  <a:sysClr val="window" lastClr="FFFFFF"/>
                </a:solidFill>
                <a:latin typeface="+mn-lt"/>
                <a:ea typeface="+mn-ea"/>
              </a:rPr>
              <a:t>优秀</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下载：</a:t>
            </a:r>
            <a:r>
              <a:rPr lang="en-US" altLang="zh-CN" sz="100" kern="0" dirty="0">
                <a:solidFill>
                  <a:sysClr val="window" lastClr="FFFFFF"/>
                </a:solidFill>
                <a:latin typeface="+mn-lt"/>
                <a:ea typeface="+mn-ea"/>
              </a:rPr>
              <a:t>www.1ppt.com/xiazai/        PPT</a:t>
            </a:r>
            <a:r>
              <a:rPr lang="zh-CN" altLang="en-US" sz="100" kern="0" dirty="0">
                <a:solidFill>
                  <a:sysClr val="window" lastClr="FFFFFF"/>
                </a:solidFill>
                <a:latin typeface="+mn-lt"/>
                <a:ea typeface="+mn-ea"/>
              </a:rPr>
              <a:t>教程： </a:t>
            </a:r>
            <a:r>
              <a:rPr lang="en-US" altLang="zh-CN" sz="100" kern="0" dirty="0">
                <a:solidFill>
                  <a:sysClr val="window" lastClr="FFFFFF"/>
                </a:solidFill>
                <a:latin typeface="+mn-lt"/>
                <a:ea typeface="+mn-ea"/>
              </a:rPr>
              <a:t>www.1ppt.com/powerpoint/      </a:t>
            </a:r>
          </a:p>
          <a:p>
            <a:pPr fontAlgn="auto">
              <a:spcBef>
                <a:spcPts val="0"/>
              </a:spcBef>
              <a:spcAft>
                <a:spcPts val="0"/>
              </a:spcAft>
              <a:defRPr/>
            </a:pPr>
            <a:r>
              <a:rPr lang="en-US" altLang="zh-CN" sz="100" kern="0" dirty="0">
                <a:solidFill>
                  <a:sysClr val="window" lastClr="FFFFFF"/>
                </a:solidFill>
                <a:latin typeface="+mn-lt"/>
                <a:ea typeface="+mn-ea"/>
              </a:rPr>
              <a:t>Word</a:t>
            </a:r>
            <a:r>
              <a:rPr lang="zh-CN" altLang="en-US" sz="100" kern="0" dirty="0">
                <a:solidFill>
                  <a:sysClr val="window" lastClr="FFFFFF"/>
                </a:solidFill>
                <a:latin typeface="+mn-lt"/>
                <a:ea typeface="+mn-ea"/>
              </a:rPr>
              <a:t>教程： </a:t>
            </a:r>
            <a:r>
              <a:rPr lang="en-US" altLang="zh-CN" sz="100" kern="0" dirty="0">
                <a:solidFill>
                  <a:sysClr val="window" lastClr="FFFFFF"/>
                </a:solidFill>
                <a:latin typeface="+mn-lt"/>
                <a:ea typeface="+mn-ea"/>
              </a:rPr>
              <a:t>www.1ppt.com/word/              Excel</a:t>
            </a:r>
            <a:r>
              <a:rPr lang="zh-CN" altLang="en-US" sz="100" kern="0" dirty="0">
                <a:solidFill>
                  <a:sysClr val="window" lastClr="FFFFFF"/>
                </a:solidFill>
                <a:latin typeface="+mn-lt"/>
                <a:ea typeface="+mn-ea"/>
              </a:rPr>
              <a:t>教程：</a:t>
            </a:r>
            <a:r>
              <a:rPr lang="en-US" altLang="zh-CN" sz="100" kern="0" dirty="0">
                <a:solidFill>
                  <a:sysClr val="window" lastClr="FFFFFF"/>
                </a:solidFill>
                <a:latin typeface="+mn-lt"/>
                <a:ea typeface="+mn-ea"/>
              </a:rPr>
              <a:t>www.1ppt.com/excel/  </a:t>
            </a:r>
          </a:p>
          <a:p>
            <a:pPr fontAlgn="auto">
              <a:spcBef>
                <a:spcPts val="0"/>
              </a:spcBef>
              <a:spcAft>
                <a:spcPts val="0"/>
              </a:spcAft>
              <a:defRPr/>
            </a:pPr>
            <a:r>
              <a:rPr lang="zh-CN" altLang="en-US" sz="100" kern="0" dirty="0">
                <a:solidFill>
                  <a:sysClr val="window" lastClr="FFFFFF"/>
                </a:solidFill>
                <a:latin typeface="+mn-lt"/>
                <a:ea typeface="+mn-ea"/>
              </a:rPr>
              <a:t>资料下载：</a:t>
            </a:r>
            <a:r>
              <a:rPr lang="en-US" altLang="zh-CN" sz="100" kern="0" dirty="0">
                <a:solidFill>
                  <a:sysClr val="window" lastClr="FFFFFF"/>
                </a:solidFill>
                <a:latin typeface="+mn-lt"/>
                <a:ea typeface="+mn-ea"/>
              </a:rPr>
              <a:t>www.1ppt.com/ziliao/                PPT</a:t>
            </a:r>
            <a:r>
              <a:rPr lang="zh-CN" altLang="en-US" sz="100" kern="0" dirty="0">
                <a:solidFill>
                  <a:sysClr val="window" lastClr="FFFFFF"/>
                </a:solidFill>
                <a:latin typeface="+mn-lt"/>
                <a:ea typeface="+mn-ea"/>
              </a:rPr>
              <a:t>课件下载：</a:t>
            </a:r>
            <a:r>
              <a:rPr lang="en-US" altLang="zh-CN" sz="100" kern="0" dirty="0">
                <a:solidFill>
                  <a:sysClr val="window" lastClr="FFFFFF"/>
                </a:solidFill>
                <a:latin typeface="+mn-lt"/>
                <a:ea typeface="+mn-ea"/>
              </a:rPr>
              <a:t>www.1ppt.com/kejian/ </a:t>
            </a:r>
          </a:p>
          <a:p>
            <a:pPr fontAlgn="auto">
              <a:spcBef>
                <a:spcPts val="0"/>
              </a:spcBef>
              <a:spcAft>
                <a:spcPts val="0"/>
              </a:spcAft>
              <a:defRPr/>
            </a:pPr>
            <a:r>
              <a:rPr lang="zh-CN" altLang="en-US" sz="100" kern="0" dirty="0">
                <a:solidFill>
                  <a:sysClr val="window" lastClr="FFFFFF"/>
                </a:solidFill>
                <a:latin typeface="+mn-lt"/>
                <a:ea typeface="+mn-ea"/>
              </a:rPr>
              <a:t>范文下载：</a:t>
            </a:r>
            <a:r>
              <a:rPr lang="en-US" altLang="zh-CN" sz="100" kern="0" dirty="0">
                <a:solidFill>
                  <a:sysClr val="window" lastClr="FFFFFF"/>
                </a:solidFill>
                <a:latin typeface="+mn-lt"/>
                <a:ea typeface="+mn-ea"/>
              </a:rPr>
              <a:t>www.1ppt.com/fanwen/             </a:t>
            </a:r>
            <a:r>
              <a:rPr lang="zh-CN" altLang="en-US" sz="100" kern="0" dirty="0">
                <a:solidFill>
                  <a:sysClr val="window" lastClr="FFFFFF"/>
                </a:solidFill>
                <a:latin typeface="+mn-lt"/>
                <a:ea typeface="+mn-ea"/>
              </a:rPr>
              <a:t>试卷下载：</a:t>
            </a:r>
            <a:r>
              <a:rPr lang="en-US" altLang="zh-CN" sz="100" kern="0" dirty="0">
                <a:solidFill>
                  <a:sysClr val="window" lastClr="FFFFFF"/>
                </a:solidFill>
                <a:latin typeface="+mn-lt"/>
                <a:ea typeface="+mn-ea"/>
              </a:rPr>
              <a:t>www.1ppt.com/shiti/  </a:t>
            </a:r>
          </a:p>
          <a:p>
            <a:pPr fontAlgn="auto">
              <a:spcBef>
                <a:spcPts val="0"/>
              </a:spcBef>
              <a:spcAft>
                <a:spcPts val="0"/>
              </a:spcAft>
              <a:defRPr/>
            </a:pPr>
            <a:r>
              <a:rPr lang="zh-CN" altLang="en-US" sz="100" kern="0" dirty="0">
                <a:solidFill>
                  <a:sysClr val="window" lastClr="FFFFFF"/>
                </a:solidFill>
                <a:latin typeface="+mn-lt"/>
                <a:ea typeface="+mn-ea"/>
              </a:rPr>
              <a:t>教案下载：</a:t>
            </a:r>
            <a:r>
              <a:rPr lang="en-US" altLang="zh-CN" sz="100" kern="0" dirty="0">
                <a:solidFill>
                  <a:sysClr val="window" lastClr="FFFFFF"/>
                </a:solidFill>
                <a:latin typeface="+mn-lt"/>
                <a:ea typeface="+mn-ea"/>
              </a:rPr>
              <a:t>www.1ppt.com/jiaoan/        PPT</a:t>
            </a:r>
            <a:r>
              <a:rPr lang="zh-CN" altLang="en-US" sz="100" kern="0" dirty="0">
                <a:solidFill>
                  <a:sysClr val="window" lastClr="FFFFFF"/>
                </a:solidFill>
                <a:latin typeface="+mn-lt"/>
                <a:ea typeface="+mn-ea"/>
              </a:rPr>
              <a:t>论坛：</a:t>
            </a:r>
            <a:r>
              <a:rPr lang="en-US" altLang="zh-CN" sz="100" kern="0" dirty="0">
                <a:solidFill>
                  <a:sysClr val="window" lastClr="FFFFFF"/>
                </a:solidFill>
                <a:latin typeface="+mn-lt"/>
                <a:ea typeface="+mn-ea"/>
              </a:rPr>
              <a:t>www.1ppt.cn</a:t>
            </a:r>
          </a:p>
          <a:p>
            <a:pPr fontAlgn="auto">
              <a:spcBef>
                <a:spcPts val="0"/>
              </a:spcBef>
              <a:spcAft>
                <a:spcPts val="0"/>
              </a:spcAft>
              <a:defRPr/>
            </a:pPr>
            <a:r>
              <a:rPr lang="en-US" altLang="zh-CN" sz="100" kern="0" dirty="0">
                <a:solidFill>
                  <a:sysClr val="window" lastClr="FFFFFF"/>
                </a:solidFill>
                <a:latin typeface="+mn-lt"/>
                <a:ea typeface="+mn-ea"/>
              </a:rPr>
              <a:t> </a:t>
            </a:r>
            <a:endParaRPr lang="zh-CN" altLang="en-US" sz="100" kern="0" dirty="0">
              <a:solidFill>
                <a:sysClr val="window" lastClr="FFFFFF"/>
              </a:solidFill>
              <a:latin typeface="+mn-lt"/>
              <a:ea typeface="+mn-ea"/>
            </a:endParaRPr>
          </a:p>
        </p:txBody>
      </p:sp>
      <p:sp>
        <p:nvSpPr>
          <p:cNvPr id="10" name="KSO_FT"/>
          <p:cNvSpPr>
            <a:spLocks noGrp="1"/>
          </p:cNvSpPr>
          <p:nvPr>
            <p:ph type="ftr" sz="quarter" idx="11"/>
          </p:nvPr>
        </p:nvSpPr>
        <p:spPr bwMode="auto">
          <a:xfrm>
            <a:off x="4038600" y="6330950"/>
            <a:ext cx="4114800" cy="365125"/>
          </a:xfrm>
          <a:noFill/>
          <a:ln>
            <a:miter lim="800000"/>
          </a:ln>
        </p:spPr>
        <p:txBody>
          <a:bodyPr/>
          <a:lstStyle/>
          <a:p>
            <a:r>
              <a:rPr lang="en-US" altLang="zh-CN" dirty="0" smtClean="0"/>
              <a:t>《</a:t>
            </a:r>
            <a:r>
              <a:rPr lang="zh-CN" altLang="en-US" dirty="0" smtClean="0"/>
              <a:t>炉外精炼</a:t>
            </a:r>
            <a:r>
              <a:rPr lang="en-US" altLang="zh-CN" dirty="0" err="1" smtClean="0"/>
              <a:t>操作与控制</a:t>
            </a:r>
            <a:r>
              <a:rPr lang="en-US" altLang="zh-CN" dirty="0" smtClean="0"/>
              <a:t>》</a:t>
            </a:r>
          </a:p>
        </p:txBody>
      </p:sp>
    </p:spTree>
  </p:cSld>
  <p:clrMapOvr>
    <a:masterClrMapping/>
  </p:clrMapOvr>
  <p:transition spd="slow" advClick="0" advTm="0">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2"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right)">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wipe(down)">
                                      <p:cBhvr>
                                        <p:cTn id="22" dur="75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3" grpId="0"/>
    </p:bldLst>
  </p:timing>
</p:sld>
</file>

<file path=ppt/theme/theme1.xml><?xml version="1.0" encoding="utf-8"?>
<a:theme xmlns:a="http://schemas.openxmlformats.org/drawingml/2006/main" name="第一PPT，www.1ppt.com">
  <a:themeElements>
    <a:clrScheme name="自定义 468">
      <a:dk1>
        <a:srgbClr val="5F5F5F"/>
      </a:dk1>
      <a:lt1>
        <a:srgbClr val="FFFFFF"/>
      </a:lt1>
      <a:dk2>
        <a:srgbClr val="5F5F5F"/>
      </a:dk2>
      <a:lt2>
        <a:srgbClr val="FFFFFF"/>
      </a:lt2>
      <a:accent1>
        <a:srgbClr val="90C413"/>
      </a:accent1>
      <a:accent2>
        <a:srgbClr val="BABD3D"/>
      </a:accent2>
      <a:accent3>
        <a:srgbClr val="DCAB48"/>
      </a:accent3>
      <a:accent4>
        <a:srgbClr val="6B8A4B"/>
      </a:accent4>
      <a:accent5>
        <a:srgbClr val="409BA2"/>
      </a:accent5>
      <a:accent6>
        <a:srgbClr val="B84D30"/>
      </a:accent6>
      <a:hlink>
        <a:srgbClr val="00B0F0"/>
      </a:hlink>
      <a:folHlink>
        <a:srgbClr val="AFB2B4"/>
      </a:folHlink>
    </a:clrScheme>
    <a:fontScheme name="KSO主题5">
      <a:majorFont>
        <a:latin typeface="Broadway"/>
        <a:ea typeface="微软雅黑"/>
        <a:cs typeface=""/>
      </a:majorFont>
      <a:minorFont>
        <a:latin typeface="Calibri"/>
        <a:ea typeface="幼圆"/>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TotalTime>
  <Words>772</Words>
  <Application>Microsoft Office PowerPoint</Application>
  <PresentationFormat>自定义</PresentationFormat>
  <Paragraphs>46</Paragraphs>
  <Slides>5</Slides>
  <Notes>5</Notes>
  <HiddenSlides>0</HiddenSlides>
  <MMClips>0</MMClips>
  <ScaleCrop>false</ScaleCrop>
  <HeadingPairs>
    <vt:vector size="4" baseType="variant">
      <vt:variant>
        <vt:lpstr>主题</vt:lpstr>
      </vt:variant>
      <vt:variant>
        <vt:i4>1</vt:i4>
      </vt:variant>
      <vt:variant>
        <vt:lpstr>幻灯片标题</vt:lpstr>
      </vt:variant>
      <vt:variant>
        <vt:i4>5</vt:i4>
      </vt:variant>
    </vt:vector>
  </HeadingPairs>
  <TitlesOfParts>
    <vt:vector size="6" baseType="lpstr">
      <vt:lpstr>第一PPT，www.1ppt.com</vt:lpstr>
      <vt:lpstr>幻灯片 1</vt:lpstr>
      <vt:lpstr>炉外精炼技术的发展历程</vt:lpstr>
      <vt:lpstr>炉外精炼技术的发展趋势</vt:lpstr>
      <vt:lpstr>幻灯片 4</vt:lpstr>
      <vt:lpstr>幻灯片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16说课模板</dc:title>
  <dc:creator>Administrator</dc:creator>
  <cp:lastModifiedBy>Administrator</cp:lastModifiedBy>
  <cp:revision>54</cp:revision>
  <dcterms:created xsi:type="dcterms:W3CDTF">2015-06-25T04:58:00Z</dcterms:created>
  <dcterms:modified xsi:type="dcterms:W3CDTF">2019-05-30T14:24:36Z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2052-11.1.0.8013</vt:lpwstr>
  </property>
</Properties>
</file>