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E7CC-813B-4375-9C06-B3F534D4E7E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0165-C833-4607-B8E2-A500522E78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E7CC-813B-4375-9C06-B3F534D4E7E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0165-C833-4607-B8E2-A500522E78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E7CC-813B-4375-9C06-B3F534D4E7E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0165-C833-4607-B8E2-A500522E78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98ABE7CC-813B-4375-9C06-B3F534D4E7E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0165-C833-4607-B8E2-A500522E78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E7CC-813B-4375-9C06-B3F534D4E7E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0165-C833-4607-B8E2-A500522E78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E7CC-813B-4375-9C06-B3F534D4E7E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0165-C833-4607-B8E2-A500522E78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E7CC-813B-4375-9C06-B3F534D4E7E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0165-C833-4607-B8E2-A500522E78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E7CC-813B-4375-9C06-B3F534D4E7E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0165-C833-4607-B8E2-A500522E78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E7CC-813B-4375-9C06-B3F534D4E7E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0165-C833-4607-B8E2-A500522E78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E7CC-813B-4375-9C06-B3F534D4E7E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0165-C833-4607-B8E2-A500522E78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E7CC-813B-4375-9C06-B3F534D4E7E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0165-C833-4607-B8E2-A500522E78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98ABE7CC-813B-4375-9C06-B3F534D4E7E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D81F0165-C833-4607-B8E2-A500522E78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632848" cy="1296144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latin typeface="仿宋" pitchFamily="49" charset="-122"/>
                <a:ea typeface="仿宋" pitchFamily="49" charset="-122"/>
              </a:rPr>
              <a:t>太极拳概论</a:t>
            </a:r>
            <a:endParaRPr lang="zh-CN" altLang="en-US" sz="66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4500" y="1556792"/>
            <a:ext cx="8159948" cy="4680520"/>
          </a:xfrm>
        </p:spPr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sz="4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体育部</a:t>
            </a:r>
            <a:endParaRPr lang="en-US" altLang="zh-CN" sz="4000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4000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许杉杉</a:t>
            </a:r>
          </a:p>
        </p:txBody>
      </p:sp>
      <p:pic>
        <p:nvPicPr>
          <p:cNvPr id="1026" name="Picture 2" descr="C:\Users\许杉杉\Desktop\t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60" y="2132856"/>
            <a:ext cx="82550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71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5</a:t>
            </a: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、太极拳基本功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68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20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sz="20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）手</a:t>
            </a:r>
            <a:r>
              <a:rPr lang="zh-CN" altLang="en-US" sz="20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型：拳、掌、</a:t>
            </a:r>
            <a:r>
              <a:rPr lang="zh-CN" altLang="en-US" sz="20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勾</a:t>
            </a:r>
            <a:endParaRPr lang="en-US" altLang="zh-CN" sz="2000" b="1" dirty="0" smtClean="0">
              <a:solidFill>
                <a:srgbClr val="0070C0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  1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.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拳：五指卷屈、自然握拢，拇指压于食指、中指第二指节上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。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  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2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.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掌：五指微屈分开，掌心微含，虎口成弧形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。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  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3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.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勾：五指第一指节自然捏拢，屈腕。  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  各种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手型都要求用力自然、舒展，不可僵硬。握拳不要过紧；掌指不要僵直，也不要松软过屈；腕部要保持松活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。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15965"/>
            <a:ext cx="2520280" cy="218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15964"/>
            <a:ext cx="2688299" cy="218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5965"/>
            <a:ext cx="2736304" cy="218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97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）太极拳基本</a:t>
            </a:r>
            <a:r>
              <a:rPr lang="zh-CN" altLang="en-US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步法</a:t>
            </a:r>
            <a:endParaRPr lang="zh-CN" altLang="en-US" b="1" dirty="0">
              <a:solidFill>
                <a:srgbClr val="0070C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进步</a:t>
            </a: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、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退步</a:t>
            </a: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进步：两脚</a:t>
            </a: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连续各前进一步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。</a:t>
            </a: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退步</a:t>
            </a: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：前脚向后退一步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。</a:t>
            </a: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要求：太极</a:t>
            </a: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步，重心移动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明</a:t>
            </a: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显，虚实分明。</a:t>
            </a: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113" y="1700808"/>
            <a:ext cx="294032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113" y="4221088"/>
            <a:ext cx="301233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35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3</a:t>
            </a: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）桩</a:t>
            </a:r>
            <a:r>
              <a:rPr lang="zh-CN" altLang="en-US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功</a:t>
            </a:r>
            <a:endParaRPr lang="zh-CN" altLang="en-US" b="1" dirty="0">
              <a:solidFill>
                <a:srgbClr val="0070C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4500"/>
              </a:lnSpc>
              <a:buNone/>
            </a:pP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太极</a:t>
            </a: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桩、开合桩、升降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桩</a:t>
            </a: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要求：虚</a:t>
            </a: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领顶劲、沉肩坠肘、含胸拔背、尾闾中正、气沉丹田、呼吸自然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。</a:t>
            </a: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32" r="3284" b="25678"/>
          <a:stretch/>
        </p:blipFill>
        <p:spPr bwMode="auto">
          <a:xfrm>
            <a:off x="4572000" y="3501008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1" r="2433" b="13309"/>
          <a:stretch/>
        </p:blipFill>
        <p:spPr bwMode="auto">
          <a:xfrm>
            <a:off x="539552" y="3492325"/>
            <a:ext cx="3816424" cy="281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75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37840"/>
          </a:xfrm>
        </p:spPr>
        <p:txBody>
          <a:bodyPr/>
          <a:lstStyle/>
          <a:p>
            <a:pPr marL="0" indent="0">
              <a:lnSpc>
                <a:spcPts val="4800"/>
              </a:lnSpc>
              <a:buNone/>
            </a:pP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     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练习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方法除了集体练习，还会进行分组练习，学生面对面互相纠错，队形变化会由四排集体练习、两排相对面对面练习、每排学生围成一个圆练习，教师巡回指导，及时纠错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。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39" r="11848" b="22328"/>
          <a:stretch/>
        </p:blipFill>
        <p:spPr bwMode="auto">
          <a:xfrm>
            <a:off x="6042203" y="3356992"/>
            <a:ext cx="277826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7" t="13159" b="21374"/>
          <a:stretch/>
        </p:blipFill>
        <p:spPr bwMode="auto">
          <a:xfrm>
            <a:off x="364487" y="3356992"/>
            <a:ext cx="26449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259228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05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一、太极拳基础知识</a:t>
            </a:r>
            <a:endParaRPr lang="zh-CN" altLang="en-US" b="1" dirty="0">
              <a:solidFill>
                <a:srgbClr val="0070C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太极拳</a:t>
            </a:r>
            <a:r>
              <a:rPr lang="zh-CN" altLang="en-US" dirty="0">
                <a:latin typeface="仿宋" pitchFamily="49" charset="-122"/>
                <a:ea typeface="仿宋" pitchFamily="49" charset="-122"/>
              </a:rPr>
              <a:t>，是以中国传统儒、道哲学中的太极、阴阳辩证理念为核心思想，集颐养性情、强身健体、技击对抗等多种功能为一体，结合易学的阴阳五行之变化，中医经络学，古代的导引术和吐纳术形成的一种内外兼修、柔和、缓慢、轻灵、刚柔相济的中国传统拳术。</a:t>
            </a:r>
          </a:p>
        </p:txBody>
      </p:sp>
    </p:spTree>
    <p:extLst>
      <p:ext uri="{BB962C8B-B14F-4D97-AF65-F5344CB8AC3E}">
        <p14:creationId xmlns:p14="http://schemas.microsoft.com/office/powerpoint/2010/main" xmlns="" val="3993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、太极拳的产生和发展</a:t>
            </a:r>
            <a:endParaRPr lang="zh-CN" altLang="en-US" b="1" dirty="0">
              <a:solidFill>
                <a:srgbClr val="0070C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ts val="2900"/>
              </a:lnSpc>
              <a:buNone/>
            </a:pPr>
            <a:r>
              <a:rPr lang="zh-CN" altLang="en-US" dirty="0" smtClean="0"/>
              <a:t>         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太极拳</a:t>
            </a: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是中国优秀的传统拳术之一，在我国广为流传。随着武术在世界范围的推广，太极拳以它独特的运动风格和显著的健身效果闻名于世。关于太极拳的起源，历来说法不一，其中不乏带有神秘色彩的传说。  尽管张三丰创拳之说流传广泛，但由于史料不足，他与太极拳的关系仍成为武术史界的悬案。还有人认为太极拳传于唐代许宝平或明初陈卜。此说虽有宋氏手抄拳谱与陈氏家谱记载，然而找不到其他佐证，也难以确立。  根据现代史实，明末清初太极拳已经在河南农村流传开展，名师辈出，尤以温县陈家沟和赵堡镇为中心，代表人物是陈王廷和蒋发。  综上所述，有关太极拳的起源还有待进一步研究考定。 长期以来，太极拳的开展局限于河南农村。</a:t>
            </a:r>
            <a:r>
              <a:rPr lang="en-US" altLang="zh-CN" b="1" dirty="0">
                <a:latin typeface="仿宋" pitchFamily="49" charset="-122"/>
                <a:ea typeface="仿宋" pitchFamily="49" charset="-122"/>
              </a:rPr>
              <a:t>19</a:t>
            </a: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世纪初，河北永年人杨露禅拜陈家沟陈长兴为师，学习了太极拳带回原籍，不久又到北京推广，从此才开辟了太极拳走向全国的新局面。  近一百多年来，太极拳得到了空前的发展，技术不断演变，内容不断丰富，逐渐形成了很多流派。</a:t>
            </a:r>
          </a:p>
        </p:txBody>
      </p:sp>
    </p:spTree>
    <p:extLst>
      <p:ext uri="{BB962C8B-B14F-4D97-AF65-F5344CB8AC3E}">
        <p14:creationId xmlns:p14="http://schemas.microsoft.com/office/powerpoint/2010/main" xmlns="" val="4904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、太极拳流派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 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   太极拳主要</a:t>
            </a: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有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：杨式、陈式、吴式、武式、孙式五大流派。</a:t>
            </a: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杨式</a:t>
            </a: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太极拳：为杨露禅首创。拳势中正舒展，动作均匀柔和，架势幅度大，走弧形。目前流传最为普遍</a:t>
            </a: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。</a:t>
            </a: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陈式</a:t>
            </a: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太极拳：为各派中传播历史最悠久的太极拳，仍保留有古老的发力、跳跃、震脚动作，运动量较大，速度快慢相间，动作多做螺旋缠绕，有刚有柔。  </a:t>
            </a:r>
          </a:p>
          <a:p>
            <a:pPr marL="0" indent="0">
              <a:lnSpc>
                <a:spcPts val="2500"/>
              </a:lnSpc>
              <a:buNone/>
            </a:pP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吴式太极拳：为杨式传人吴鉴全创编。特点是细腻柔和，斜中寓正，动作弧形，幅度适中。 </a:t>
            </a:r>
          </a:p>
          <a:p>
            <a:pPr marL="0" indent="0">
              <a:lnSpc>
                <a:spcPts val="2500"/>
              </a:lnSpc>
              <a:buNone/>
            </a:pP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 武式太极拳：为武禹襄在赵堡太极拳的基础上发展创编。该拳简洁紧凑，立身中正，朴实添秀，动作柔缓，幅度较小，如干枝老梅。  </a:t>
            </a:r>
          </a:p>
          <a:p>
            <a:pPr marL="0" indent="0">
              <a:lnSpc>
                <a:spcPts val="2500"/>
              </a:lnSpc>
              <a:buNone/>
            </a:pP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孙式太极拳：为形意、八卦拳名师孙禄堂在武式太极拳基础上创编。动作小巧，步法灵活，进退相随，又称活步太极拳。 </a:t>
            </a:r>
          </a:p>
          <a:p>
            <a:pPr marL="0" indent="0">
              <a:lnSpc>
                <a:spcPts val="2500"/>
              </a:lnSpc>
              <a:buNone/>
            </a:pP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 新中国成立以后，太极拳作为武术重点项目，得到了更大的普及与开展。太极拳不仅列入了国家正式体育竞赛项目，每年都有全国和地区的太极拳竞赛活动，而且广泛流传至五大洲，吸引了大批外国朋友。太极拳已经走上了规范化、系统化的现代体育道路。</a:t>
            </a:r>
          </a:p>
        </p:txBody>
      </p:sp>
    </p:spTree>
    <p:extLst>
      <p:ext uri="{BB962C8B-B14F-4D97-AF65-F5344CB8AC3E}">
        <p14:creationId xmlns:p14="http://schemas.microsoft.com/office/powerpoint/2010/main" xmlns="" val="40597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0984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zh-CN" altLang="en-US" sz="2800" b="1" dirty="0" smtClean="0"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我们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所学习二十四式简化太极拳是国家体委组织有关专家，在杨式太极拳的基础上，简化原有的套路而创编的。它不仅简单易练，而且保留了杨式太极拳的技术精华，具有极佳的健身功能和丰富的技击招法。全套共四段，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5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分钟左右可练完一套，主要动作有：野马分鬃、搂膝拗步、倒卷肱棚、揽雀尾、单鞭、云手、左右蹬脚、独立穿梭、海底针、闪通臂、搬拦锤等。</a:t>
            </a:r>
          </a:p>
          <a:p>
            <a:pPr marL="0" indent="0">
              <a:lnSpc>
                <a:spcPts val="3800"/>
              </a:lnSpc>
              <a:buNone/>
            </a:pP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太极拳与其它武术项目相比，其独特之处在于它是一项心静体松，柔缓自然，连绵不断，动静结合，着重自我控制和意气诱导的武术项目。尽管太极拳存在各种流派，在力度、速度以及表现的含蓄程度上各有差异，但在基本特点上各式太极拳是一致的。 </a:t>
            </a:r>
          </a:p>
        </p:txBody>
      </p:sp>
    </p:spTree>
    <p:extLst>
      <p:ext uri="{BB962C8B-B14F-4D97-AF65-F5344CB8AC3E}">
        <p14:creationId xmlns:p14="http://schemas.microsoft.com/office/powerpoint/2010/main" xmlns="" val="21357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3</a:t>
            </a: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、太极拳的运动特点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）心静意导，呼吸</a:t>
            </a:r>
            <a:r>
              <a:rPr lang="zh-CN" altLang="en-US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自然</a:t>
            </a:r>
            <a:endParaRPr lang="en-US" altLang="zh-CN" b="1" dirty="0" smtClean="0">
              <a:solidFill>
                <a:srgbClr val="0070C0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    各式</a:t>
            </a: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太极拳皆要求思想专一，心理安静，用意念引导动作。要做到先在心后在身，以意导静，形意合一。打拳时呼吸要自然平稳，并与动作相配合。 </a:t>
            </a: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）中正安舒，松柔</a:t>
            </a:r>
            <a:r>
              <a:rPr lang="zh-CN" altLang="en-US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连贯</a:t>
            </a:r>
            <a:endParaRPr lang="en-US" altLang="zh-CN" b="1" dirty="0" smtClean="0">
              <a:solidFill>
                <a:srgbClr val="0070C0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太极拳</a:t>
            </a: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要求立身中正安稳，姿势松展圆满，身体肌肉、关节不可紧张僵硬。动作如行云流水，悠缓流畅，连绵不断。 </a:t>
            </a:r>
          </a:p>
        </p:txBody>
      </p:sp>
    </p:spTree>
    <p:extLst>
      <p:ext uri="{BB962C8B-B14F-4D97-AF65-F5344CB8AC3E}">
        <p14:creationId xmlns:p14="http://schemas.microsoft.com/office/powerpoint/2010/main" xmlns="" val="34528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88632"/>
          </a:xfrm>
        </p:spPr>
        <p:txBody>
          <a:bodyPr>
            <a:normAutofit/>
          </a:bodyPr>
          <a:lstStyle/>
          <a:p>
            <a:pPr marL="0" indent="0">
              <a:lnSpc>
                <a:spcPts val="4800"/>
              </a:lnSpc>
              <a:buNone/>
            </a:pP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3</a:t>
            </a: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）动作圆活，周身</a:t>
            </a:r>
            <a:r>
              <a:rPr lang="zh-CN" altLang="en-US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协调</a:t>
            </a:r>
            <a:endParaRPr lang="en-US" altLang="zh-CN" b="1" dirty="0" smtClean="0">
              <a:solidFill>
                <a:srgbClr val="0070C0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en-US" sz="2800" b="1" dirty="0" smtClean="0">
                <a:latin typeface="仿宋" pitchFamily="49" charset="-122"/>
                <a:ea typeface="仿宋" pitchFamily="49" charset="-122"/>
              </a:rPr>
              <a:t>太极拳</a:t>
            </a:r>
            <a:r>
              <a:rPr lang="zh-CN" altLang="en-US" sz="2800" b="1" dirty="0">
                <a:latin typeface="仿宋" pitchFamily="49" charset="-122"/>
                <a:ea typeface="仿宋" pitchFamily="49" charset="-122"/>
              </a:rPr>
              <a:t>动作大多走弧形或螺旋形，转折圆润和顺，衔接自然。头、眼、手、脚、躯干要互相配合，整个身体要和谐地组成一个整体。  </a:t>
            </a:r>
          </a:p>
          <a:p>
            <a:pPr marL="0" indent="0">
              <a:lnSpc>
                <a:spcPts val="4800"/>
              </a:lnSpc>
              <a:buNone/>
            </a:pP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4</a:t>
            </a: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）轻灵沉着，</a:t>
            </a:r>
            <a:r>
              <a:rPr lang="zh-CN" altLang="en-US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刚柔相济</a:t>
            </a:r>
            <a:endParaRPr lang="en-US" altLang="zh-CN" b="1" dirty="0" smtClean="0">
              <a:solidFill>
                <a:srgbClr val="0070C0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ts val="4800"/>
              </a:lnSpc>
              <a:buNone/>
            </a:pP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     </a:t>
            </a:r>
            <a:r>
              <a:rPr lang="zh-CN" altLang="en-US" sz="2800" b="1" dirty="0" smtClean="0">
                <a:latin typeface="仿宋" pitchFamily="49" charset="-122"/>
                <a:ea typeface="仿宋" pitchFamily="49" charset="-122"/>
              </a:rPr>
              <a:t>太极拳</a:t>
            </a:r>
            <a:r>
              <a:rPr lang="zh-CN" altLang="en-US" sz="2800" b="1" dirty="0">
                <a:latin typeface="仿宋" pitchFamily="49" charset="-122"/>
                <a:ea typeface="仿宋" pitchFamily="49" charset="-122"/>
              </a:rPr>
              <a:t>动作“迈步如猫行，运劲似抽丝”，柔而不软，刚而不硬，富于韧性、弹性。即使发力动作，也要做到刚中有柔，充满弹性。 </a:t>
            </a:r>
          </a:p>
        </p:txBody>
      </p:sp>
    </p:spTree>
    <p:extLst>
      <p:ext uri="{BB962C8B-B14F-4D97-AF65-F5344CB8AC3E}">
        <p14:creationId xmlns:p14="http://schemas.microsoft.com/office/powerpoint/2010/main" xmlns="" val="495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4</a:t>
            </a: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、太极拳的健身作用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6320"/>
          </a:xfrm>
        </p:spPr>
        <p:txBody>
          <a:bodyPr>
            <a:no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zh-CN" altLang="en-US" sz="2800" b="1" dirty="0" smtClean="0">
                <a:latin typeface="仿宋" pitchFamily="49" charset="-122"/>
                <a:ea typeface="仿宋" pitchFamily="49" charset="-122"/>
              </a:rPr>
              <a:t>     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大量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的事实和科学实验充分证明，太极拳是一项对身心十分有益的体育活动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。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24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）对神经系统的</a:t>
            </a:r>
            <a:r>
              <a:rPr lang="zh-CN" altLang="en-US" sz="24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影响</a:t>
            </a:r>
            <a:endParaRPr lang="en-US" altLang="zh-CN" sz="2400" b="1" dirty="0" smtClean="0">
              <a:solidFill>
                <a:srgbClr val="0070C0"/>
              </a:solidFill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打拳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时思想高度入静，以意导体，使大脑皮层进入保护性抑制状态。对处于高度紧张，尤其是对脑力劳动的人们是一种积极的休息。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,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通过太极锻炼可以消除大脑神经的紧张疲劳，清醒头脑，活跃情绪，修复神经系统的平衡，并可增强免疫力。同时，由于打太极拳“用意”，大脑不断发出良性信号，会使人体气血及能量会聚于意守部位，使人体新陈代谢旺盛，血流量增加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30%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左右，医学界称之为“精神反馈”作用。 </a:t>
            </a:r>
          </a:p>
        </p:txBody>
      </p:sp>
    </p:spTree>
    <p:extLst>
      <p:ext uri="{BB962C8B-B14F-4D97-AF65-F5344CB8AC3E}">
        <p14:creationId xmlns:p14="http://schemas.microsoft.com/office/powerpoint/2010/main" xmlns="" val="14580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0984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ts val="3700"/>
              </a:lnSpc>
              <a:buNone/>
            </a:pP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）对心血管的</a:t>
            </a:r>
            <a:r>
              <a:rPr lang="zh-CN" altLang="en-US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影响</a:t>
            </a: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ts val="3700"/>
              </a:lnSpc>
              <a:buNone/>
            </a:pP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     </a:t>
            </a:r>
            <a:r>
              <a:rPr lang="zh-CN" altLang="en-US" sz="2600" b="1" dirty="0" smtClean="0">
                <a:latin typeface="仿宋" pitchFamily="49" charset="-122"/>
                <a:ea typeface="仿宋" pitchFamily="49" charset="-122"/>
              </a:rPr>
              <a:t>太极拳</a:t>
            </a:r>
            <a:r>
              <a:rPr lang="zh-CN" altLang="en-US" sz="2600" b="1" dirty="0">
                <a:latin typeface="仿宋" pitchFamily="49" charset="-122"/>
                <a:ea typeface="仿宋" pitchFamily="49" charset="-122"/>
              </a:rPr>
              <a:t>柔和协调的动作，会促使血管弹性增高，血管神经稳定性增强，更能适应外界刺激。太极拳与剧烈运动不同，运动以后，舒张压会下降，长期坚持锻炼，有利于防止高血压和血管硬化。 </a:t>
            </a:r>
          </a:p>
          <a:p>
            <a:pPr marL="0" indent="0">
              <a:lnSpc>
                <a:spcPts val="3700"/>
              </a:lnSpc>
              <a:buNone/>
            </a:pP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 </a:t>
            </a: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3</a:t>
            </a: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）对呼吸系统的</a:t>
            </a:r>
            <a:r>
              <a:rPr lang="zh-CN" altLang="en-US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影响</a:t>
            </a: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ts val="3700"/>
              </a:lnSpc>
              <a:buNone/>
            </a:pP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      </a:t>
            </a:r>
            <a:r>
              <a:rPr lang="zh-CN" altLang="en-US" sz="2600" b="1" dirty="0" smtClean="0">
                <a:latin typeface="仿宋" pitchFamily="49" charset="-122"/>
                <a:ea typeface="仿宋" pitchFamily="49" charset="-122"/>
              </a:rPr>
              <a:t>太极拳</a:t>
            </a:r>
            <a:r>
              <a:rPr lang="zh-CN" altLang="en-US" sz="2600" b="1" dirty="0">
                <a:latin typeface="仿宋" pitchFamily="49" charset="-122"/>
                <a:ea typeface="仿宋" pitchFamily="49" charset="-122"/>
              </a:rPr>
              <a:t>常常伴随深长的腹式呼吸，做到“气沉丹田”，这样就加强了膈肌的运动。膈肌的运动不仅促进呼吸的深长，还增加了内脏的蠕动，促进腹腔的血液循环和肠胃消化能力。</a:t>
            </a: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   </a:t>
            </a:r>
          </a:p>
          <a:p>
            <a:pPr marL="0" indent="0">
              <a:lnSpc>
                <a:spcPts val="3700"/>
              </a:lnSpc>
              <a:buNone/>
            </a:pP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4</a:t>
            </a:r>
            <a:r>
              <a:rPr lang="zh-CN" altLang="en-US" b="1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）对骨骼、肌肉的</a:t>
            </a:r>
            <a:r>
              <a:rPr lang="zh-CN" altLang="en-US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影响</a:t>
            </a: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lnSpc>
                <a:spcPts val="3700"/>
              </a:lnSpc>
              <a:buNone/>
            </a:pPr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     </a:t>
            </a:r>
            <a:r>
              <a:rPr lang="zh-CN" altLang="en-US" sz="2600" b="1" dirty="0" smtClean="0">
                <a:latin typeface="仿宋" pitchFamily="49" charset="-122"/>
                <a:ea typeface="仿宋" pitchFamily="49" charset="-122"/>
              </a:rPr>
              <a:t>太极拳</a:t>
            </a:r>
            <a:r>
              <a:rPr lang="zh-CN" altLang="en-US" sz="2600" b="1" dirty="0">
                <a:latin typeface="仿宋" pitchFamily="49" charset="-122"/>
                <a:ea typeface="仿宋" pitchFamily="49" charset="-122"/>
              </a:rPr>
              <a:t>要求立身端正，步法稳健，关节伸屈灵活，会使人养成良好的体型，锻炼有力的下肢，培养灵活、柔韧、协调的素质。</a:t>
            </a:r>
          </a:p>
          <a:p>
            <a:pPr marL="0" indent="0">
              <a:buNone/>
            </a:pP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3039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991</TotalTime>
  <Words>2341</Words>
  <Application>Microsoft Office PowerPoint</Application>
  <PresentationFormat>全屏显示(4:3)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暗香扑面</vt:lpstr>
      <vt:lpstr>太极拳概论</vt:lpstr>
      <vt:lpstr>一、太极拳基础知识</vt:lpstr>
      <vt:lpstr>1、太极拳的产生和发展</vt:lpstr>
      <vt:lpstr>2、太极拳流派</vt:lpstr>
      <vt:lpstr>幻灯片 5</vt:lpstr>
      <vt:lpstr>3、太极拳的运动特点</vt:lpstr>
      <vt:lpstr>幻灯片 7</vt:lpstr>
      <vt:lpstr>4、太极拳的健身作用</vt:lpstr>
      <vt:lpstr>幻灯片 9</vt:lpstr>
      <vt:lpstr>5、太极拳基本功</vt:lpstr>
      <vt:lpstr>（2）太极拳基本步法</vt:lpstr>
      <vt:lpstr>（3）桩功</vt:lpstr>
      <vt:lpstr>幻灯片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太极拳</dc:title>
  <dc:creator>许杉杉</dc:creator>
  <cp:lastModifiedBy>Administrator</cp:lastModifiedBy>
  <cp:revision>56</cp:revision>
  <dcterms:created xsi:type="dcterms:W3CDTF">2017-12-27T01:22:05Z</dcterms:created>
  <dcterms:modified xsi:type="dcterms:W3CDTF">2020-03-12T14:16:12Z</dcterms:modified>
</cp:coreProperties>
</file>