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2" r:id="rId3"/>
    <p:sldId id="308" r:id="rId4"/>
    <p:sldId id="319" r:id="rId5"/>
    <p:sldId id="261" r:id="rId6"/>
    <p:sldId id="370" r:id="rId7"/>
    <p:sldId id="365" r:id="rId8"/>
    <p:sldId id="276" r:id="rId9"/>
    <p:sldId id="363" r:id="rId10"/>
    <p:sldId id="278" r:id="rId11"/>
    <p:sldId id="279" r:id="rId12"/>
    <p:sldId id="280" r:id="rId13"/>
    <p:sldId id="291" r:id="rId14"/>
    <p:sldId id="342" r:id="rId15"/>
    <p:sldId id="360" r:id="rId16"/>
    <p:sldId id="281" r:id="rId17"/>
    <p:sldId id="282" r:id="rId18"/>
    <p:sldId id="367" r:id="rId19"/>
    <p:sldId id="368" r:id="rId20"/>
    <p:sldId id="369" r:id="rId2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p:restoredTop sz="94682"/>
  </p:normalViewPr>
  <p:slideViewPr>
    <p:cSldViewPr showGuides="1">
      <p:cViewPr varScale="1">
        <p:scale>
          <a:sx n="65" d="100"/>
          <a:sy n="65" d="100"/>
        </p:scale>
        <p:origin x="-1536" y="-114"/>
      </p:cViewPr>
      <p:guideLst>
        <p:guide orient="horz" pos="2189"/>
        <p:guide pos="291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19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05200" y="2722180"/>
            <a:ext cx="54756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单击此处添加您的副标题</a:t>
            </a:r>
            <a:endParaRPr lang="zh-CN" altLang="en-US" strike="noStrike" noProof="1" smtClean="0"/>
          </a:p>
        </p:txBody>
      </p:sp>
      <p:sp>
        <p:nvSpPr>
          <p:cNvPr id="7" name="KSO_CT1"/>
          <p:cNvSpPr>
            <a:spLocks noGrp="1"/>
          </p:cNvSpPr>
          <p:nvPr>
            <p:ph type="title" hasCustomPrompt="1"/>
          </p:nvPr>
        </p:nvSpPr>
        <p:spPr>
          <a:xfrm>
            <a:off x="205200" y="1743075"/>
            <a:ext cx="54756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2" charset="-122"/>
              </a:defRPr>
            </a:lvl1pPr>
          </a:lstStyle>
          <a:p>
            <a:pPr fontAlgn="auto"/>
            <a:r>
              <a:rPr lang="zh-CN" altLang="en-US" strike="noStrike" noProof="1" smtClean="0"/>
              <a:t>单击此处添加您的标题文字</a:t>
            </a:r>
            <a:endParaRPr lang="zh-CN" altLang="en-US" strike="noStrike" noProof="1"/>
          </a:p>
        </p:txBody>
      </p:sp>
      <p:sp>
        <p:nvSpPr>
          <p:cNvPr id="2" name="日期占位符 1"/>
          <p:cNvSpPr>
            <a:spLocks noGrp="1"/>
          </p:cNvSpPr>
          <p:nvPr>
            <p:ph type="dt" sz="half" idx="10"/>
          </p:nvPr>
        </p:nvSpPr>
        <p:spPr>
          <a:xfrm>
            <a:off x="628650" y="6451600"/>
            <a:ext cx="2057400" cy="365125"/>
          </a:xfrm>
          <a:prstGeom prst="rect">
            <a:avLst/>
          </a:prstGeom>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3028950" y="6451600"/>
            <a:ext cx="3086100" cy="365125"/>
          </a:xfrm>
          <a:prstGeom prst="rect">
            <a:avLst/>
          </a:prstGeo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6457950" y="6451600"/>
            <a:ext cx="2057400" cy="365125"/>
          </a:xfrm>
          <a:prstGeom prst="rect">
            <a:avLst/>
          </a:prstGeom>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normAutofit/>
          </a:bodyPr>
          <a:lstStyle>
            <a:lvl1pPr>
              <a:defRPr sz="2400"/>
            </a:lvl1pPr>
            <a:lvl2pPr>
              <a:defRPr sz="2000"/>
            </a:lvl2pPr>
            <a:lvl3pPr>
              <a:defRPr sz="1800"/>
            </a:lvl3pPr>
            <a:lvl4pPr>
              <a:defRPr sz="1800"/>
            </a:lvl4pPr>
            <a:lvl5pPr>
              <a:defRPr sz="1800"/>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2" name="日期占位符 1"/>
          <p:cNvSpPr>
            <a:spLocks noGrp="1"/>
          </p:cNvSpPr>
          <p:nvPr>
            <p:ph type="dt" sz="half" idx="10"/>
          </p:nvPr>
        </p:nvSpPr>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lstStyle/>
          <a:p>
            <a:pPr fontAlgn="base"/>
            <a:endParaRPr lang="zh-CN" altLang="en-US" strike="noStrike" noProof="1"/>
          </a:p>
        </p:txBody>
      </p:sp>
      <p:sp>
        <p:nvSpPr>
          <p:cNvPr id="5" name="灯片编号占位符 4"/>
          <p:cNvSpPr>
            <a:spLocks noGrp="1"/>
          </p:cNvSpPr>
          <p:nvPr>
            <p:ph type="sldNum" sz="quarter" idx="12"/>
          </p:nvPr>
        </p:nvSpPr>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112400" y="1011600"/>
            <a:ext cx="7002000" cy="583200"/>
          </a:xfrm>
        </p:spPr>
        <p:txBody>
          <a:bodyPr anchor="t" anchorCtr="0"/>
          <a:lstStyle>
            <a:lvl1pPr>
              <a:defRPr>
                <a:solidFill>
                  <a:schemeClr val="accent1">
                    <a:lumMod val="75000"/>
                  </a:schemeClr>
                </a:solidFill>
              </a:defRPr>
            </a:lvl1pPr>
          </a:lstStyle>
          <a:p>
            <a:pPr fontAlgn="auto"/>
            <a:r>
              <a:rPr lang="zh-CN" altLang="en-US" strike="noStrike" noProof="1" smtClean="0"/>
              <a:t>单击此处编辑母版标题样式</a:t>
            </a:r>
            <a:endParaRPr lang="en-US" strike="noStrike" noProof="1"/>
          </a:p>
        </p:txBody>
      </p:sp>
      <p:sp>
        <p:nvSpPr>
          <p:cNvPr id="3" name="KSO_BC1"/>
          <p:cNvSpPr>
            <a:spLocks noGrp="1"/>
          </p:cNvSpPr>
          <p:nvPr>
            <p:ph idx="1"/>
          </p:nvPr>
        </p:nvSpPr>
        <p:spPr>
          <a:xfrm>
            <a:off x="1112400" y="2217600"/>
            <a:ext cx="7002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fontAlgn="auto"/>
            <a:r>
              <a:rPr lang="zh-CN" altLang="zh-CN" strike="noStrike" noProof="1" smtClean="0"/>
              <a:t>单击此处编辑母版文本样式</a:t>
            </a:r>
            <a:endParaRPr lang="zh-CN" altLang="zh-CN" strike="noStrike" noProof="1" smtClean="0"/>
          </a:p>
          <a:p>
            <a:pPr lvl="1" fontAlgn="auto"/>
            <a:r>
              <a:rPr lang="zh-CN" altLang="zh-CN" strike="noStrike" noProof="1" smtClean="0"/>
              <a:t>第二级</a:t>
            </a:r>
            <a:endParaRPr lang="zh-CN" altLang="zh-CN" strike="noStrike" noProof="1" smtClean="0"/>
          </a:p>
          <a:p>
            <a:pPr lvl="2" fontAlgn="auto"/>
            <a:r>
              <a:rPr lang="zh-CN" altLang="zh-CN" strike="noStrike" noProof="1" smtClean="0"/>
              <a:t>第三级</a:t>
            </a:r>
            <a:endParaRPr lang="zh-CN" altLang="zh-CN" strike="noStrike" noProof="1" smtClean="0"/>
          </a:p>
          <a:p>
            <a:pPr lvl="3" fontAlgn="auto"/>
            <a:r>
              <a:rPr lang="zh-CN" altLang="zh-CN" strike="noStrike" noProof="1" smtClean="0"/>
              <a:t>第四级</a:t>
            </a:r>
            <a:endParaRPr lang="zh-CN" altLang="zh-CN" strike="noStrike" noProof="1" smtClean="0"/>
          </a:p>
          <a:p>
            <a:pPr lvl="4" fontAlgn="auto"/>
            <a:r>
              <a:rPr lang="zh-CN" altLang="zh-CN" strike="noStrike" noProof="1" smtClean="0"/>
              <a:t>第五级</a:t>
            </a:r>
            <a:endParaRPr lang="zh-CN" altLang="zh-CN" strike="noStrike" noProof="1" smtClean="0"/>
          </a:p>
        </p:txBody>
      </p:sp>
      <p:sp>
        <p:nvSpPr>
          <p:cNvPr id="4" name="日期占位符 3"/>
          <p:cNvSpPr>
            <a:spLocks noGrp="1"/>
          </p:cNvSpPr>
          <p:nvPr>
            <p:ph type="dt" sz="half" idx="10"/>
          </p:nvPr>
        </p:nvSpPr>
        <p:spPr>
          <a:xfrm>
            <a:off x="628650" y="6451600"/>
            <a:ext cx="2057400" cy="365125"/>
          </a:xfrm>
          <a:prstGeom prst="rect">
            <a:avLst/>
          </a:prstGeom>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5" name="页脚占位符 4"/>
          <p:cNvSpPr>
            <a:spLocks noGrp="1"/>
          </p:cNvSpPr>
          <p:nvPr>
            <p:ph type="ftr" sz="quarter" idx="11"/>
          </p:nvPr>
        </p:nvSpPr>
        <p:spPr>
          <a:xfrm>
            <a:off x="3028950" y="6451600"/>
            <a:ext cx="3086100" cy="365125"/>
          </a:xfrm>
          <a:prstGeom prst="rect">
            <a:avLst/>
          </a:prstGeo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6457950" y="6451600"/>
            <a:ext cx="2057400" cy="365125"/>
          </a:xfrm>
          <a:prstGeom prst="rect">
            <a:avLst/>
          </a:prstGeom>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trike="noStrike" noProof="1"/>
          </a:p>
        </p:txBody>
      </p:sp>
      <p:sp>
        <p:nvSpPr>
          <p:cNvPr id="7" name="矩形 6"/>
          <p:cNvSpPr/>
          <p:nvPr/>
        </p:nvSpPr>
        <p:spPr>
          <a:xfrm>
            <a:off x="2019300" y="3052763"/>
            <a:ext cx="5105400" cy="60483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base"/>
            <a:endParaRPr lang="zh-CN" altLang="en-US" sz="2000" b="1" strike="noStrike" noProof="1">
              <a:solidFill>
                <a:srgbClr val="FFFFFF"/>
              </a:solidFill>
            </a:endParaRPr>
          </a:p>
        </p:txBody>
      </p:sp>
      <p:sp>
        <p:nvSpPr>
          <p:cNvPr id="8" name="矩形 7"/>
          <p:cNvSpPr/>
          <p:nvPr/>
        </p:nvSpPr>
        <p:spPr>
          <a:xfrm>
            <a:off x="0" y="3201988"/>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base" hangingPunct="1">
              <a:spcBef>
                <a:spcPts val="0"/>
              </a:spcBef>
              <a:spcAft>
                <a:spcPts val="0"/>
              </a:spcAft>
              <a:defRPr/>
            </a:pPr>
            <a:endParaRPr lang="zh-CN" altLang="en-US" strike="noStrike" noProof="1"/>
          </a:p>
        </p:txBody>
      </p:sp>
      <p:sp>
        <p:nvSpPr>
          <p:cNvPr id="9" name="矩形 8"/>
          <p:cNvSpPr/>
          <p:nvPr/>
        </p:nvSpPr>
        <p:spPr>
          <a:xfrm>
            <a:off x="6867525" y="320040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base" hangingPunct="1">
              <a:spcBef>
                <a:spcPts val="0"/>
              </a:spcBef>
              <a:spcAft>
                <a:spcPts val="0"/>
              </a:spcAft>
              <a:defRPr/>
            </a:pPr>
            <a:endParaRPr lang="zh-CN" altLang="en-US" strike="noStrike" noProof="1"/>
          </a:p>
        </p:txBody>
      </p:sp>
      <p:sp>
        <p:nvSpPr>
          <p:cNvPr id="10" name="任意多边形 9"/>
          <p:cNvSpPr/>
          <p:nvPr/>
        </p:nvSpPr>
        <p:spPr>
          <a:xfrm>
            <a:off x="2019300" y="3054350"/>
            <a:ext cx="257175"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base" hangingPunct="1">
              <a:spcBef>
                <a:spcPts val="0"/>
              </a:spcBef>
              <a:spcAft>
                <a:spcPts val="0"/>
              </a:spcAft>
              <a:defRPr/>
            </a:pPr>
            <a:endParaRPr lang="zh-CN" altLang="en-US" strike="noStrike" noProof="1"/>
          </a:p>
        </p:txBody>
      </p:sp>
      <p:sp>
        <p:nvSpPr>
          <p:cNvPr id="11" name="任意多边形 10"/>
          <p:cNvSpPr/>
          <p:nvPr/>
        </p:nvSpPr>
        <p:spPr>
          <a:xfrm flipH="1">
            <a:off x="6867525" y="3052763"/>
            <a:ext cx="257175"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base" hangingPunct="1">
              <a:spcBef>
                <a:spcPts val="0"/>
              </a:spcBef>
              <a:spcAft>
                <a:spcPts val="0"/>
              </a:spcAft>
              <a:defRPr/>
            </a:pPr>
            <a:endParaRPr lang="zh-CN" altLang="en-US" strike="noStrike" noProof="1"/>
          </a:p>
        </p:txBody>
      </p:sp>
      <p:sp>
        <p:nvSpPr>
          <p:cNvPr id="2" name="KSO_ST1"/>
          <p:cNvSpPr>
            <a:spLocks noGrp="1"/>
          </p:cNvSpPr>
          <p:nvPr>
            <p:ph type="title" hasCustomPrompt="1"/>
          </p:nvPr>
        </p:nvSpPr>
        <p:spPr>
          <a:xfrm>
            <a:off x="2019300" y="3052763"/>
            <a:ext cx="5105400" cy="604837"/>
          </a:xfrm>
        </p:spPr>
        <p:txBody>
          <a:bodyPr anchor="ctr" anchorCtr="0">
            <a:normAutofit/>
          </a:bodyPr>
          <a:lstStyle>
            <a:lvl1pPr algn="ctr">
              <a:defRPr sz="2000">
                <a:solidFill>
                  <a:schemeClr val="bg1"/>
                </a:solidFill>
                <a:effectLst/>
              </a:defRPr>
            </a:lvl1pPr>
          </a:lstStyle>
          <a:p>
            <a:pPr fontAlgn="auto"/>
            <a:r>
              <a:rPr lang="zh-CN" altLang="en-US" strike="noStrike" noProof="1" smtClean="0"/>
              <a:t>此处添加您的标题</a:t>
            </a:r>
            <a:endParaRPr lang="en-US" strike="noStrike" noProof="1"/>
          </a:p>
        </p:txBody>
      </p:sp>
      <p:sp>
        <p:nvSpPr>
          <p:cNvPr id="3" name="日期占位符 2"/>
          <p:cNvSpPr>
            <a:spLocks noGrp="1"/>
          </p:cNvSpPr>
          <p:nvPr>
            <p:ph type="dt" sz="half" idx="10"/>
          </p:nvPr>
        </p:nvSpPr>
        <p:spPr>
          <a:xfrm>
            <a:off x="628650" y="6451600"/>
            <a:ext cx="2057400" cy="365125"/>
          </a:xfrm>
          <a:prstGeom prst="rect">
            <a:avLst/>
          </a:prstGeom>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3028950" y="6451600"/>
            <a:ext cx="3086100" cy="365125"/>
          </a:xfrm>
          <a:prstGeom prst="rect">
            <a:avLst/>
          </a:prstGeo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6457950" y="6451600"/>
            <a:ext cx="2057400" cy="365125"/>
          </a:xfrm>
          <a:prstGeom prst="rect">
            <a:avLst/>
          </a:prstGeom>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112400" y="1011600"/>
            <a:ext cx="7002000" cy="583200"/>
          </a:xfrm>
        </p:spPr>
        <p:txBody>
          <a:bodyPr anchor="t" anchorCtr="0"/>
          <a:lstStyle>
            <a:lvl1pPr>
              <a:defRPr>
                <a:solidFill>
                  <a:schemeClr val="accent1">
                    <a:lumMod val="75000"/>
                  </a:schemeClr>
                </a:solidFill>
              </a:defRPr>
            </a:lvl1pPr>
          </a:lstStyle>
          <a:p>
            <a:pPr fontAlgn="auto"/>
            <a:r>
              <a:rPr lang="zh-CN" altLang="en-US" strike="noStrike" noProof="1" smtClean="0"/>
              <a:t>单击此处编辑母版标题样式</a:t>
            </a:r>
            <a:endParaRPr lang="en-US" strike="noStrike" noProof="1"/>
          </a:p>
        </p:txBody>
      </p:sp>
      <p:sp>
        <p:nvSpPr>
          <p:cNvPr id="3" name="KSO_BC1"/>
          <p:cNvSpPr>
            <a:spLocks noGrp="1"/>
          </p:cNvSpPr>
          <p:nvPr>
            <p:ph sz="half" idx="1"/>
          </p:nvPr>
        </p:nvSpPr>
        <p:spPr>
          <a:xfrm>
            <a:off x="1112400" y="1916757"/>
            <a:ext cx="7002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fontAlgn="auto"/>
            <a:r>
              <a:rPr lang="zh-CN" altLang="zh-CN" strike="noStrike" noProof="1" smtClean="0"/>
              <a:t>单击此处编辑母版文本样式</a:t>
            </a:r>
            <a:endParaRPr lang="zh-CN" altLang="zh-CN" strike="noStrike" noProof="1" smtClean="0"/>
          </a:p>
          <a:p>
            <a:pPr lvl="1" fontAlgn="auto"/>
            <a:r>
              <a:rPr lang="zh-CN" altLang="zh-CN" strike="noStrike" noProof="1" smtClean="0"/>
              <a:t>第二级</a:t>
            </a:r>
            <a:endParaRPr lang="zh-CN" altLang="zh-CN" strike="noStrike" noProof="1" smtClean="0"/>
          </a:p>
          <a:p>
            <a:pPr lvl="2" fontAlgn="auto"/>
            <a:r>
              <a:rPr lang="zh-CN" altLang="zh-CN" strike="noStrike" noProof="1" smtClean="0"/>
              <a:t>第三级</a:t>
            </a:r>
            <a:endParaRPr lang="zh-CN" altLang="zh-CN" strike="noStrike" noProof="1" smtClean="0"/>
          </a:p>
          <a:p>
            <a:pPr lvl="3" fontAlgn="auto"/>
            <a:r>
              <a:rPr lang="zh-CN" altLang="zh-CN" strike="noStrike" noProof="1" smtClean="0"/>
              <a:t>第四级</a:t>
            </a:r>
            <a:endParaRPr lang="zh-CN" altLang="zh-CN" strike="noStrike" noProof="1" smtClean="0"/>
          </a:p>
          <a:p>
            <a:pPr lvl="4" fontAlgn="auto"/>
            <a:r>
              <a:rPr lang="zh-CN" altLang="zh-CN" strike="noStrike" noProof="1" smtClean="0"/>
              <a:t>第五级</a:t>
            </a:r>
            <a:endParaRPr lang="zh-CN" altLang="zh-CN" strike="noStrike" noProof="1" smtClean="0"/>
          </a:p>
        </p:txBody>
      </p:sp>
      <p:sp>
        <p:nvSpPr>
          <p:cNvPr id="4" name="KSO_BC2"/>
          <p:cNvSpPr>
            <a:spLocks noGrp="1"/>
          </p:cNvSpPr>
          <p:nvPr>
            <p:ph sz="half" idx="2"/>
          </p:nvPr>
        </p:nvSpPr>
        <p:spPr>
          <a:xfrm>
            <a:off x="1112400" y="3893157"/>
            <a:ext cx="7002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fontAlgn="auto"/>
            <a:r>
              <a:rPr lang="zh-CN" altLang="zh-CN" strike="noStrike" noProof="1" smtClean="0"/>
              <a:t>单击此处编辑母版文本样式</a:t>
            </a:r>
            <a:endParaRPr lang="zh-CN" altLang="zh-CN" strike="noStrike" noProof="1" smtClean="0"/>
          </a:p>
          <a:p>
            <a:pPr lvl="1" fontAlgn="auto"/>
            <a:r>
              <a:rPr lang="zh-CN" altLang="zh-CN" strike="noStrike" noProof="1" smtClean="0"/>
              <a:t>第二级</a:t>
            </a:r>
            <a:endParaRPr lang="zh-CN" altLang="zh-CN" strike="noStrike" noProof="1" smtClean="0"/>
          </a:p>
          <a:p>
            <a:pPr lvl="2" fontAlgn="auto"/>
            <a:r>
              <a:rPr lang="zh-CN" altLang="zh-CN" strike="noStrike" noProof="1" smtClean="0"/>
              <a:t>第三级</a:t>
            </a:r>
            <a:endParaRPr lang="zh-CN" altLang="zh-CN" strike="noStrike" noProof="1" smtClean="0"/>
          </a:p>
          <a:p>
            <a:pPr lvl="3" fontAlgn="auto"/>
            <a:r>
              <a:rPr lang="zh-CN" altLang="zh-CN" strike="noStrike" noProof="1" smtClean="0"/>
              <a:t>第四级</a:t>
            </a:r>
            <a:endParaRPr lang="zh-CN" altLang="zh-CN" strike="noStrike" noProof="1" smtClean="0"/>
          </a:p>
          <a:p>
            <a:pPr lvl="4" fontAlgn="auto"/>
            <a:r>
              <a:rPr lang="zh-CN" altLang="zh-CN" strike="noStrike" noProof="1" smtClean="0"/>
              <a:t>第五级</a:t>
            </a:r>
            <a:endParaRPr lang="zh-CN" altLang="zh-CN" strike="noStrike" noProof="1" smtClean="0"/>
          </a:p>
        </p:txBody>
      </p:sp>
      <p:sp>
        <p:nvSpPr>
          <p:cNvPr id="5" name="日期占位符 4"/>
          <p:cNvSpPr>
            <a:spLocks noGrp="1"/>
          </p:cNvSpPr>
          <p:nvPr>
            <p:ph type="dt" sz="half" idx="10"/>
          </p:nvPr>
        </p:nvSpPr>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lstStyle/>
          <a:p>
            <a:pPr fontAlgn="base"/>
            <a:endParaRPr lang="zh-CN" altLang="en-US" strike="noStrike" noProof="1"/>
          </a:p>
        </p:txBody>
      </p:sp>
      <p:sp>
        <p:nvSpPr>
          <p:cNvPr id="7" name="灯片编号占位符 6"/>
          <p:cNvSpPr>
            <a:spLocks noGrp="1"/>
          </p:cNvSpPr>
          <p:nvPr>
            <p:ph type="sldNum" sz="quarter" idx="12"/>
          </p:nvPr>
        </p:nvSpPr>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24576" y="232842"/>
            <a:ext cx="7886699" cy="717022"/>
          </a:xfrm>
        </p:spPr>
        <p:txBody>
          <a:bodyPr/>
          <a:lstStyle/>
          <a:p>
            <a:pPr fontAlgn="auto"/>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24576" y="1131435"/>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KSO_BC1"/>
          <p:cNvSpPr>
            <a:spLocks noGrp="1"/>
          </p:cNvSpPr>
          <p:nvPr>
            <p:ph sz="half" idx="2"/>
          </p:nvPr>
        </p:nvSpPr>
        <p:spPr>
          <a:xfrm>
            <a:off x="824576" y="1955347"/>
            <a:ext cx="3868340" cy="3684588"/>
          </a:xfrm>
        </p:spPr>
        <p:txBody>
          <a:bodyPr/>
          <a:lstStyle/>
          <a:p>
            <a:pPr lvl="0" fontAlgn="auto"/>
            <a:r>
              <a:rPr lang="zh-CN" altLang="zh-CN" strike="noStrike" noProof="1" smtClean="0"/>
              <a:t>单击此处编辑母版文本样式</a:t>
            </a:r>
            <a:endParaRPr lang="zh-CN" altLang="zh-CN" strike="noStrike" noProof="1" smtClean="0"/>
          </a:p>
          <a:p>
            <a:pPr lvl="1" fontAlgn="auto"/>
            <a:r>
              <a:rPr lang="zh-CN" altLang="zh-CN" strike="noStrike" noProof="1" smtClean="0"/>
              <a:t>第二级</a:t>
            </a:r>
            <a:endParaRPr lang="zh-CN" altLang="zh-CN" strike="noStrike" noProof="1" smtClean="0"/>
          </a:p>
          <a:p>
            <a:pPr lvl="2" fontAlgn="auto"/>
            <a:r>
              <a:rPr lang="zh-CN" altLang="zh-CN" strike="noStrike" noProof="1" smtClean="0"/>
              <a:t>第三级</a:t>
            </a:r>
            <a:endParaRPr lang="zh-CN" altLang="zh-CN" strike="noStrike" noProof="1" smtClean="0"/>
          </a:p>
          <a:p>
            <a:pPr lvl="3" fontAlgn="auto"/>
            <a:r>
              <a:rPr lang="zh-CN" altLang="zh-CN" strike="noStrike" noProof="1" smtClean="0"/>
              <a:t>第四级</a:t>
            </a:r>
            <a:endParaRPr lang="zh-CN" altLang="zh-CN" strike="noStrike" noProof="1" smtClean="0"/>
          </a:p>
          <a:p>
            <a:pPr lvl="4" fontAlgn="auto"/>
            <a:r>
              <a:rPr lang="zh-CN" altLang="zh-CN" strike="noStrike" noProof="1" smtClean="0"/>
              <a:t>第五级</a:t>
            </a:r>
            <a:endParaRPr lang="zh-CN" altLang="zh-CN" strike="noStrike" noProof="1" smtClean="0"/>
          </a:p>
        </p:txBody>
      </p:sp>
      <p:sp>
        <p:nvSpPr>
          <p:cNvPr id="5" name="Text Placeholder 4"/>
          <p:cNvSpPr>
            <a:spLocks noGrp="1"/>
          </p:cNvSpPr>
          <p:nvPr>
            <p:ph type="body" sz="quarter" idx="3"/>
          </p:nvPr>
        </p:nvSpPr>
        <p:spPr>
          <a:xfrm>
            <a:off x="4823884" y="1131435"/>
            <a:ext cx="388739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KSO_BC2"/>
          <p:cNvSpPr>
            <a:spLocks noGrp="1"/>
          </p:cNvSpPr>
          <p:nvPr>
            <p:ph sz="quarter" idx="4"/>
          </p:nvPr>
        </p:nvSpPr>
        <p:spPr>
          <a:xfrm>
            <a:off x="4823884" y="1955347"/>
            <a:ext cx="3887391" cy="3684588"/>
          </a:xfrm>
        </p:spPr>
        <p:txBody>
          <a:bodyPr/>
          <a:lstStyle/>
          <a:p>
            <a:pPr lvl="0" fontAlgn="auto"/>
            <a:r>
              <a:rPr lang="zh-CN" altLang="zh-CN" strike="noStrike" noProof="1" smtClean="0"/>
              <a:t>单击此处编辑母版文本样式</a:t>
            </a:r>
            <a:endParaRPr lang="zh-CN" altLang="zh-CN" strike="noStrike" noProof="1" smtClean="0"/>
          </a:p>
          <a:p>
            <a:pPr lvl="1" fontAlgn="auto"/>
            <a:r>
              <a:rPr lang="zh-CN" altLang="zh-CN" strike="noStrike" noProof="1" smtClean="0"/>
              <a:t>第二级</a:t>
            </a:r>
            <a:endParaRPr lang="zh-CN" altLang="zh-CN" strike="noStrike" noProof="1" smtClean="0"/>
          </a:p>
          <a:p>
            <a:pPr lvl="2" fontAlgn="auto"/>
            <a:r>
              <a:rPr lang="zh-CN" altLang="zh-CN" strike="noStrike" noProof="1" smtClean="0"/>
              <a:t>第三级</a:t>
            </a:r>
            <a:endParaRPr lang="zh-CN" altLang="zh-CN" strike="noStrike" noProof="1" smtClean="0"/>
          </a:p>
          <a:p>
            <a:pPr lvl="3" fontAlgn="auto"/>
            <a:r>
              <a:rPr lang="zh-CN" altLang="zh-CN" strike="noStrike" noProof="1" smtClean="0"/>
              <a:t>第四级</a:t>
            </a:r>
            <a:endParaRPr lang="zh-CN" altLang="zh-CN" strike="noStrike" noProof="1" smtClean="0"/>
          </a:p>
          <a:p>
            <a:pPr lvl="4" fontAlgn="auto"/>
            <a:r>
              <a:rPr lang="zh-CN" altLang="zh-CN" strike="noStrike" noProof="1" smtClean="0"/>
              <a:t>第五级</a:t>
            </a:r>
            <a:endParaRPr lang="zh-CN" altLang="zh-CN" strike="noStrike" noProof="1" smtClean="0"/>
          </a:p>
        </p:txBody>
      </p:sp>
      <p:sp>
        <p:nvSpPr>
          <p:cNvPr id="7" name="日期占位符 6"/>
          <p:cNvSpPr>
            <a:spLocks noGrp="1"/>
          </p:cNvSpPr>
          <p:nvPr>
            <p:ph type="dt" sz="half" idx="10"/>
          </p:nvPr>
        </p:nvSpPr>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8" name="页脚占位符 7"/>
          <p:cNvSpPr>
            <a:spLocks noGrp="1"/>
          </p:cNvSpPr>
          <p:nvPr>
            <p:ph type="ftr" sz="quarter" idx="11"/>
          </p:nvPr>
        </p:nvSpPr>
        <p:spPr/>
        <p:txBody>
          <a:bodyPr/>
          <a:lstStyle/>
          <a:p>
            <a:pPr fontAlgn="base"/>
            <a:endParaRPr lang="zh-CN" altLang="en-US" strike="noStrike" noProof="1"/>
          </a:p>
        </p:txBody>
      </p:sp>
      <p:sp>
        <p:nvSpPr>
          <p:cNvPr id="9" name="灯片编号占位符 8"/>
          <p:cNvSpPr>
            <a:spLocks noGrp="1"/>
          </p:cNvSpPr>
          <p:nvPr>
            <p:ph type="sldNum" sz="quarter" idx="12"/>
          </p:nvPr>
        </p:nvSpPr>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6" name="圆角矩形 5"/>
          <p:cNvSpPr/>
          <p:nvPr/>
        </p:nvSpPr>
        <p:spPr>
          <a:xfrm>
            <a:off x="2298700" y="3435350"/>
            <a:ext cx="4572000" cy="369888"/>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2500" lnSpcReduction="20000"/>
          </a:bodyPr>
          <a:lstStyle/>
          <a:p>
            <a:pPr algn="ctr" fontAlgn="base"/>
            <a:endParaRPr lang="en-US" altLang="zh-CN" sz="2000" strike="noStrike" noProof="1">
              <a:solidFill>
                <a:schemeClr val="accent2"/>
              </a:solidFill>
              <a:latin typeface="Arial" panose="020B0604020202020204" pitchFamily="34" charset="0"/>
              <a:ea typeface="黑体" panose="02010609060101010101" pitchFamily="2" charset="-122"/>
              <a:cs typeface="Arial" panose="020B0604020202020204" pitchFamily="34" charset="0"/>
            </a:endParaRPr>
          </a:p>
        </p:txBody>
      </p:sp>
      <p:sp>
        <p:nvSpPr>
          <p:cNvPr id="2" name="KSO_BT1"/>
          <p:cNvSpPr>
            <a:spLocks noGrp="1"/>
          </p:cNvSpPr>
          <p:nvPr>
            <p:ph type="title" hasCustomPrompt="1"/>
          </p:nvPr>
        </p:nvSpPr>
        <p:spPr>
          <a:xfrm>
            <a:off x="1778400" y="2322000"/>
            <a:ext cx="5659200" cy="1198800"/>
          </a:xfrm>
        </p:spPr>
        <p:txBody>
          <a:bodyPr anchor="t" anchorCtr="0">
            <a:normAutofit/>
          </a:bodyPr>
          <a:lstStyle>
            <a:lvl1pPr algn="ctr">
              <a:defRPr sz="7200" b="0">
                <a:solidFill>
                  <a:schemeClr val="accent1"/>
                </a:solidFill>
              </a:defRPr>
            </a:lvl1pPr>
          </a:lstStyle>
          <a:p>
            <a:pPr fontAlgn="auto"/>
            <a:r>
              <a:rPr lang="zh-CN" altLang="en-US" strike="noStrike" noProof="1" smtClean="0"/>
              <a:t>编辑标题</a:t>
            </a:r>
            <a:endParaRPr lang="en-US" strike="noStrike" noProof="1"/>
          </a:p>
        </p:txBody>
      </p:sp>
      <p:sp>
        <p:nvSpPr>
          <p:cNvPr id="3" name="日期占位符 2"/>
          <p:cNvSpPr>
            <a:spLocks noGrp="1"/>
          </p:cNvSpPr>
          <p:nvPr>
            <p:ph type="dt" sz="half" idx="10"/>
          </p:nvPr>
        </p:nvSpPr>
        <p:spPr>
          <a:xfrm>
            <a:off x="628650" y="6451600"/>
            <a:ext cx="2057400" cy="365125"/>
          </a:xfrm>
          <a:prstGeom prst="rect">
            <a:avLst/>
          </a:prstGeom>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4" name="页脚占位符 3"/>
          <p:cNvSpPr>
            <a:spLocks noGrp="1"/>
          </p:cNvSpPr>
          <p:nvPr>
            <p:ph type="ftr" sz="quarter" idx="11"/>
          </p:nvPr>
        </p:nvSpPr>
        <p:spPr>
          <a:xfrm>
            <a:off x="3028950" y="6451600"/>
            <a:ext cx="3086100" cy="365125"/>
          </a:xfrm>
          <a:prstGeom prst="rect">
            <a:avLst/>
          </a:prstGeo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6457950" y="6451600"/>
            <a:ext cx="2057400" cy="365125"/>
          </a:xfrm>
          <a:prstGeom prst="rect">
            <a:avLst/>
          </a:prstGeom>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9144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trike="noStrike" noProof="1"/>
          </a:p>
        </p:txBody>
      </p:sp>
      <p:sp>
        <p:nvSpPr>
          <p:cNvPr id="2" name="日期占位符 1"/>
          <p:cNvSpPr>
            <a:spLocks noGrp="1"/>
          </p:cNvSpPr>
          <p:nvPr>
            <p:ph type="dt" sz="half" idx="10"/>
          </p:nvPr>
        </p:nvSpPr>
        <p:spPr>
          <a:xfrm>
            <a:off x="628650" y="6451600"/>
            <a:ext cx="2057400" cy="365125"/>
          </a:xfrm>
          <a:prstGeom prst="rect">
            <a:avLst/>
          </a:prstGeom>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3" name="页脚占位符 2"/>
          <p:cNvSpPr>
            <a:spLocks noGrp="1"/>
          </p:cNvSpPr>
          <p:nvPr>
            <p:ph type="ftr" sz="quarter" idx="11"/>
          </p:nvPr>
        </p:nvSpPr>
        <p:spPr>
          <a:xfrm>
            <a:off x="3028950" y="6451600"/>
            <a:ext cx="3086100" cy="365125"/>
          </a:xfrm>
          <a:prstGeom prst="rect">
            <a:avLst/>
          </a:prstGeo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6457950" y="6451600"/>
            <a:ext cx="2057400" cy="365125"/>
          </a:xfrm>
          <a:prstGeom prst="rect">
            <a:avLst/>
          </a:prstGeom>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endParaRPr lang="zh-CN" altLang="en-US" strike="noStrike" noProof="1"/>
          </a:p>
        </p:txBody>
      </p:sp>
      <p:sp>
        <p:nvSpPr>
          <p:cNvPr id="2" name="KSO_BT1"/>
          <p:cNvSpPr>
            <a:spLocks noGrp="1"/>
          </p:cNvSpPr>
          <p:nvPr>
            <p:ph type="title"/>
          </p:nvPr>
        </p:nvSpPr>
        <p:spPr>
          <a:xfrm>
            <a:off x="741600" y="262800"/>
            <a:ext cx="7668000" cy="802800"/>
          </a:xfrm>
        </p:spPr>
        <p:txBody>
          <a:bodyPr anchor="ctr" anchorCtr="0">
            <a:normAutofit/>
          </a:bodyPr>
          <a:lstStyle>
            <a:lvl1pPr algn="ctr">
              <a:defRPr sz="3200"/>
            </a:lvl1pPr>
          </a:lstStyle>
          <a:p>
            <a:pPr fontAlgn="auto"/>
            <a:r>
              <a:rPr lang="zh-CN" altLang="en-US" strike="noStrike" noProof="1" smtClean="0"/>
              <a:t>单击此处编辑母版标题样式</a:t>
            </a:r>
            <a:endParaRPr lang="en-US" strike="noStrike" noProof="1"/>
          </a:p>
        </p:txBody>
      </p:sp>
      <p:sp>
        <p:nvSpPr>
          <p:cNvPr id="3" name="KSO_BC1"/>
          <p:cNvSpPr>
            <a:spLocks noGrp="1"/>
          </p:cNvSpPr>
          <p:nvPr>
            <p:ph type="pic" idx="1"/>
          </p:nvPr>
        </p:nvSpPr>
        <p:spPr>
          <a:xfrm>
            <a:off x="2869200" y="1310400"/>
            <a:ext cx="33228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lang="zh-CN" altLang="en-US" strike="noStrike" noProof="1" smtClean="0"/>
              <a:t>单击图标添加图片</a:t>
            </a:r>
            <a:endParaRPr lang="en-US" strike="noStrike" noProof="1"/>
          </a:p>
        </p:txBody>
      </p:sp>
      <p:sp>
        <p:nvSpPr>
          <p:cNvPr id="4" name="KSO_BC2"/>
          <p:cNvSpPr>
            <a:spLocks noGrp="1"/>
          </p:cNvSpPr>
          <p:nvPr>
            <p:ph type="body" sz="half" idx="2"/>
          </p:nvPr>
        </p:nvSpPr>
        <p:spPr>
          <a:xfrm>
            <a:off x="1368000" y="4759200"/>
            <a:ext cx="66456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628650" y="6451600"/>
            <a:ext cx="2057400" cy="365125"/>
          </a:xfrm>
          <a:prstGeom prst="rect">
            <a:avLst/>
          </a:prstGeom>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6" name="页脚占位符 5"/>
          <p:cNvSpPr>
            <a:spLocks noGrp="1"/>
          </p:cNvSpPr>
          <p:nvPr>
            <p:ph type="ftr" sz="quarter" idx="11"/>
          </p:nvPr>
        </p:nvSpPr>
        <p:spPr>
          <a:xfrm>
            <a:off x="3028950" y="6451600"/>
            <a:ext cx="3086100" cy="365125"/>
          </a:xfrm>
          <a:prstGeom prst="rect">
            <a:avLst/>
          </a:prstGeo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6457950" y="6451600"/>
            <a:ext cx="2057400" cy="365125"/>
          </a:xfrm>
          <a:prstGeom prst="rect">
            <a:avLst/>
          </a:prstGeom>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171261" y="561073"/>
            <a:ext cx="886883" cy="5811838"/>
          </a:xfrm>
        </p:spPr>
        <p:txBody>
          <a:bodyPr vert="eaVert"/>
          <a:lstStyle/>
          <a:p>
            <a:pPr fontAlgn="auto"/>
            <a:r>
              <a:rPr lang="zh-CN" altLang="en-US" strike="noStrike" noProof="1" smtClean="0"/>
              <a:t>单击此处编辑母版标题样式</a:t>
            </a:r>
            <a:endParaRPr lang="en-US" strike="noStrike" noProof="1"/>
          </a:p>
        </p:txBody>
      </p:sp>
      <p:sp>
        <p:nvSpPr>
          <p:cNvPr id="3" name="KSO_BC1"/>
          <p:cNvSpPr>
            <a:spLocks noGrp="1"/>
          </p:cNvSpPr>
          <p:nvPr>
            <p:ph type="body" orient="vert" idx="1"/>
          </p:nvPr>
        </p:nvSpPr>
        <p:spPr>
          <a:xfrm>
            <a:off x="1128175" y="561073"/>
            <a:ext cx="5949952" cy="5811838"/>
          </a:xfrm>
        </p:spPr>
        <p:txBody>
          <a:bodyPr vert="eaVert"/>
          <a:lstStyle/>
          <a:p>
            <a:pPr lvl="0" fontAlgn="auto"/>
            <a:r>
              <a:rPr lang="zh-CN" altLang="zh-CN" strike="noStrike" noProof="1" smtClean="0"/>
              <a:t>单击此处编辑母版文本样式</a:t>
            </a:r>
            <a:endParaRPr lang="zh-CN" altLang="zh-CN" strike="noStrike" noProof="1" smtClean="0"/>
          </a:p>
          <a:p>
            <a:pPr lvl="1" fontAlgn="auto"/>
            <a:r>
              <a:rPr lang="zh-CN" altLang="zh-CN" strike="noStrike" noProof="1" smtClean="0"/>
              <a:t>第二级</a:t>
            </a:r>
            <a:endParaRPr lang="zh-CN" altLang="zh-CN" strike="noStrike" noProof="1" smtClean="0"/>
          </a:p>
          <a:p>
            <a:pPr lvl="2" fontAlgn="auto"/>
            <a:r>
              <a:rPr lang="zh-CN" altLang="zh-CN" strike="noStrike" noProof="1" smtClean="0"/>
              <a:t>第三级</a:t>
            </a:r>
            <a:endParaRPr lang="zh-CN" altLang="zh-CN" strike="noStrike" noProof="1" smtClean="0"/>
          </a:p>
          <a:p>
            <a:pPr lvl="3" fontAlgn="auto"/>
            <a:r>
              <a:rPr lang="zh-CN" altLang="zh-CN" strike="noStrike" noProof="1" smtClean="0"/>
              <a:t>第四级</a:t>
            </a:r>
            <a:endParaRPr lang="zh-CN" altLang="zh-CN" strike="noStrike" noProof="1" smtClean="0"/>
          </a:p>
          <a:p>
            <a:pPr lvl="4" fontAlgn="auto"/>
            <a:r>
              <a:rPr lang="zh-CN" altLang="zh-CN" strike="noStrike" noProof="1" smtClean="0"/>
              <a:t>第五级</a:t>
            </a:r>
            <a:endParaRPr lang="zh-CN" altLang="zh-CN" strike="noStrike" noProof="1" smtClean="0"/>
          </a:p>
        </p:txBody>
      </p:sp>
      <p:sp>
        <p:nvSpPr>
          <p:cNvPr id="4" name="日期占位符 3"/>
          <p:cNvSpPr>
            <a:spLocks noGrp="1"/>
          </p:cNvSpPr>
          <p:nvPr>
            <p:ph type="dt" sz="half" idx="10"/>
          </p:nvPr>
        </p:nvSpPr>
        <p:spPr/>
        <p:txBody>
          <a:body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lstStyle/>
          <a:p>
            <a:pPr fontAlgn="base"/>
            <a:endParaRPr lang="zh-CN" altLang="en-US" strike="noStrike" noProof="1"/>
          </a:p>
        </p:txBody>
      </p:sp>
      <p:sp>
        <p:nvSpPr>
          <p:cNvPr id="6" name="灯片编号占位符 5"/>
          <p:cNvSpPr>
            <a:spLocks noGrp="1"/>
          </p:cNvSpPr>
          <p:nvPr>
            <p:ph type="sldNum" sz="quarter" idx="12"/>
          </p:nvPr>
        </p:nvSpPr>
        <p:spPr/>
        <p:txBody>
          <a:body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p:nvPicPr>
        <p:blipFill>
          <a:blip r:embed="rId11"/>
          <a:srcRect t="78491"/>
          <a:stretch>
            <a:fillRect/>
          </a:stretch>
        </p:blipFill>
        <p:spPr>
          <a:xfrm>
            <a:off x="0" y="5383213"/>
            <a:ext cx="9144000" cy="1474787"/>
          </a:xfrm>
          <a:prstGeom prst="rect">
            <a:avLst/>
          </a:prstGeom>
          <a:noFill/>
          <a:ln w="9525">
            <a:noFill/>
          </a:ln>
        </p:spPr>
      </p:pic>
      <p:sp>
        <p:nvSpPr>
          <p:cNvPr id="1027" name="KSO_BT1"/>
          <p:cNvSpPr>
            <a:spLocks noGrp="1"/>
          </p:cNvSpPr>
          <p:nvPr>
            <p:ph type="title"/>
          </p:nvPr>
        </p:nvSpPr>
        <p:spPr>
          <a:xfrm>
            <a:off x="419100" y="161925"/>
            <a:ext cx="8291513" cy="700088"/>
          </a:xfrm>
          <a:prstGeom prst="rect">
            <a:avLst/>
          </a:prstGeom>
          <a:noFill/>
          <a:ln w="9525">
            <a:noFill/>
          </a:ln>
        </p:spPr>
        <p:txBody>
          <a:bodyPr lIns="91440" tIns="45720" rIns="91440" bIns="45720" anchor="b"/>
          <a:lstStyle/>
          <a:p>
            <a:pPr lvl="0"/>
            <a:r>
              <a:rPr lang="zh-CN" altLang="en-US" dirty="0"/>
              <a:t>单击此处编辑母版标题样式</a:t>
            </a:r>
            <a:endParaRPr lang="en-US" altLang="zh-CN" dirty="0"/>
          </a:p>
        </p:txBody>
      </p:sp>
      <p:sp>
        <p:nvSpPr>
          <p:cNvPr id="1028" name="KSO_BC1"/>
          <p:cNvSpPr>
            <a:spLocks noGrp="1"/>
          </p:cNvSpPr>
          <p:nvPr>
            <p:ph type="body"/>
          </p:nvPr>
        </p:nvSpPr>
        <p:spPr>
          <a:xfrm>
            <a:off x="419100" y="1027113"/>
            <a:ext cx="8291513" cy="4356100"/>
          </a:xfrm>
          <a:prstGeom prst="rect">
            <a:avLst/>
          </a:prstGeom>
          <a:noFill/>
          <a:ln w="9525">
            <a:noFill/>
          </a:ln>
        </p:spPr>
        <p:txBody>
          <a:bodyPr lIns="91440" tIns="45720" rIns="91440" bIns="45720" anchor="t"/>
          <a:lstStyle/>
          <a:p>
            <a:pPr lvl="0" indent="-357505"/>
            <a:r>
              <a:rPr lang="zh-CN" altLang="zh-CN" dirty="0"/>
              <a:t>单击此处编辑母版文本样式</a:t>
            </a:r>
            <a:endParaRPr lang="zh-CN" altLang="zh-CN" dirty="0"/>
          </a:p>
          <a:p>
            <a:pPr lvl="1" indent="-28575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5" name="KSO_FD"/>
          <p:cNvSpPr>
            <a:spLocks noGrp="1"/>
          </p:cNvSpPr>
          <p:nvPr>
            <p:ph type="dt" sz="half" idx="2"/>
          </p:nvPr>
        </p:nvSpPr>
        <p:spPr>
          <a:xfrm>
            <a:off x="628650" y="6451600"/>
            <a:ext cx="2057400" cy="365125"/>
          </a:xfrm>
          <a:prstGeom prst="rect">
            <a:avLst/>
          </a:prstGeom>
        </p:spPr>
        <p:txBody>
          <a:bodyPr/>
          <a:lstStyle>
            <a:lvl1pPr>
              <a:defRPr baseline="0">
                <a:latin typeface="Arial" panose="020B0604020202020204" pitchFamily="34" charset="0"/>
                <a:ea typeface="黑体" panose="02010609060101010101" pitchFamily="2" charset="-122"/>
              </a:defRPr>
            </a:lvl1pPr>
          </a:lstStyle>
          <a:p>
            <a:pPr fontAlgn="base"/>
            <a:fld id="{095331BB-5290-4B74-890F-ADE3EAA0FDB5}" type="datetimeFigureOut">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
        <p:nvSpPr>
          <p:cNvPr id="6" name="KSO_FT"/>
          <p:cNvSpPr>
            <a:spLocks noGrp="1"/>
          </p:cNvSpPr>
          <p:nvPr>
            <p:ph type="ftr" sz="quarter" idx="3"/>
          </p:nvPr>
        </p:nvSpPr>
        <p:spPr>
          <a:xfrm>
            <a:off x="3028950" y="6451600"/>
            <a:ext cx="3086100" cy="365125"/>
          </a:xfrm>
          <a:prstGeom prst="rect">
            <a:avLst/>
          </a:prstGeom>
        </p:spPr>
        <p:txBody>
          <a:bodyPr/>
          <a:lstStyle>
            <a:lvl1pPr>
              <a:defRPr baseline="0">
                <a:latin typeface="Arial" panose="020B0604020202020204" pitchFamily="34" charset="0"/>
                <a:ea typeface="黑体" panose="02010609060101010101" pitchFamily="2" charset="-122"/>
              </a:defRPr>
            </a:lvl1pPr>
          </a:lstStyle>
          <a:p>
            <a:pPr fontAlgn="base"/>
            <a:endParaRPr lang="zh-CN" altLang="en-US" strike="noStrike" noProof="1"/>
          </a:p>
        </p:txBody>
      </p:sp>
      <p:sp>
        <p:nvSpPr>
          <p:cNvPr id="8" name="KSO_FN"/>
          <p:cNvSpPr>
            <a:spLocks noGrp="1"/>
          </p:cNvSpPr>
          <p:nvPr>
            <p:ph type="sldNum" sz="quarter" idx="4"/>
          </p:nvPr>
        </p:nvSpPr>
        <p:spPr>
          <a:xfrm>
            <a:off x="6457950" y="6451600"/>
            <a:ext cx="2057400" cy="365125"/>
          </a:xfrm>
          <a:prstGeom prst="rect">
            <a:avLst/>
          </a:prstGeom>
        </p:spPr>
        <p:txBody>
          <a:bodyPr/>
          <a:lstStyle>
            <a:lvl1pPr>
              <a:defRPr baseline="0">
                <a:latin typeface="Arial" panose="020B0604020202020204" pitchFamily="34" charset="0"/>
                <a:ea typeface="黑体" panose="02010609060101010101" pitchFamily="2" charset="-122"/>
              </a:defRPr>
            </a:lvl1pPr>
          </a:lstStyle>
          <a:p>
            <a:pPr fontAlgn="base"/>
            <a:fld id="{C6B5ED51-E834-49EC-BF25-99CF33DB10E9}" type="slidenum">
              <a:rPr lang="zh-CN" altLang="en-US" strike="noStrike" noProof="1" smtClean="0">
                <a:latin typeface="Arial" panose="020B0604020202020204" pitchFamily="34" charset="0"/>
                <a:ea typeface="黑体" panose="0201060906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2"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2"/>
        </a:buBlip>
        <a:defRPr sz="2400" kern="1200" baseline="0">
          <a:solidFill>
            <a:schemeClr val="tx1">
              <a:lumMod val="50000"/>
            </a:schemeClr>
          </a:solidFill>
          <a:latin typeface="Arial" panose="020B0604020202020204" pitchFamily="34" charset="0"/>
          <a:ea typeface="黑体" panose="02010609060101010101" pitchFamily="2" charset="-122"/>
          <a:cs typeface="+mn-cs"/>
        </a:defRPr>
      </a:lvl1pPr>
      <a:lvl2pPr marL="803275" indent="-285750" algn="just" defTabSz="914400" rtl="0" eaLnBrk="1" latinLnBrk="0" hangingPunct="1">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16.png"/><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image" Target="../media/image3.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19.png"/><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image" Target="../media/image10.png"/><Relationship Id="rId3" Type="http://schemas.openxmlformats.org/officeDocument/2006/relationships/tags" Target="../tags/tag10.xml"/><Relationship Id="rId2" Type="http://schemas.openxmlformats.org/officeDocument/2006/relationships/image" Target="../media/image9.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矩形 31"/>
          <p:cNvSpPr/>
          <p:nvPr/>
        </p:nvSpPr>
        <p:spPr>
          <a:xfrm>
            <a:off x="-6350" y="2486025"/>
            <a:ext cx="9140825" cy="2900363"/>
          </a:xfrm>
          <a:prstGeom prst="rect">
            <a:avLst/>
          </a:prstGeom>
          <a:solidFill>
            <a:srgbClr val="6C766B"/>
          </a:solidFill>
          <a:ln w="9525">
            <a:noFill/>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grpSp>
        <p:nvGrpSpPr>
          <p:cNvPr id="9218" name="Group 252"/>
          <p:cNvGrpSpPr>
            <a:grpSpLocks noChangeAspect="1"/>
          </p:cNvGrpSpPr>
          <p:nvPr/>
        </p:nvGrpSpPr>
        <p:grpSpPr>
          <a:xfrm>
            <a:off x="2693988" y="2044700"/>
            <a:ext cx="6099175" cy="1651000"/>
            <a:chOff x="0" y="0"/>
            <a:chExt cx="6099061" cy="1650297"/>
          </a:xfrm>
        </p:grpSpPr>
        <p:pic>
          <p:nvPicPr>
            <p:cNvPr id="9219" name="图片 5"/>
            <p:cNvPicPr>
              <a:picLocks noChangeAspect="1"/>
            </p:cNvPicPr>
            <p:nvPr/>
          </p:nvPicPr>
          <p:blipFill>
            <a:blip r:embed="rId1"/>
            <a:stretch>
              <a:fillRect/>
            </a:stretch>
          </p:blipFill>
          <p:spPr>
            <a:xfrm>
              <a:off x="3627398" y="0"/>
              <a:ext cx="2471663" cy="1650297"/>
            </a:xfrm>
            <a:prstGeom prst="rect">
              <a:avLst/>
            </a:prstGeom>
            <a:noFill/>
            <a:ln w="9525">
              <a:noFill/>
            </a:ln>
          </p:spPr>
        </p:pic>
        <p:pic>
          <p:nvPicPr>
            <p:cNvPr id="9220" name="图片 4"/>
            <p:cNvPicPr>
              <a:picLocks noChangeAspect="1"/>
            </p:cNvPicPr>
            <p:nvPr/>
          </p:nvPicPr>
          <p:blipFill>
            <a:blip r:embed="rId2"/>
            <a:stretch>
              <a:fillRect/>
            </a:stretch>
          </p:blipFill>
          <p:spPr>
            <a:xfrm flipH="1">
              <a:off x="1813699" y="1261"/>
              <a:ext cx="2471663" cy="1647775"/>
            </a:xfrm>
            <a:prstGeom prst="rect">
              <a:avLst/>
            </a:prstGeom>
            <a:noFill/>
            <a:ln w="9525">
              <a:noFill/>
            </a:ln>
          </p:spPr>
        </p:pic>
        <p:pic>
          <p:nvPicPr>
            <p:cNvPr id="9221" name="图片 3"/>
            <p:cNvPicPr>
              <a:picLocks noChangeAspect="1"/>
            </p:cNvPicPr>
            <p:nvPr/>
          </p:nvPicPr>
          <p:blipFill>
            <a:blip r:embed="rId3"/>
            <a:stretch>
              <a:fillRect/>
            </a:stretch>
          </p:blipFill>
          <p:spPr>
            <a:xfrm>
              <a:off x="0" y="858"/>
              <a:ext cx="2471663" cy="1648579"/>
            </a:xfrm>
            <a:prstGeom prst="rect">
              <a:avLst/>
            </a:prstGeom>
            <a:noFill/>
            <a:ln w="9525">
              <a:noFill/>
            </a:ln>
          </p:spPr>
        </p:pic>
      </p:grpSp>
      <p:sp>
        <p:nvSpPr>
          <p:cNvPr id="9222" name="矩形 553"/>
          <p:cNvSpPr/>
          <p:nvPr/>
        </p:nvSpPr>
        <p:spPr>
          <a:xfrm>
            <a:off x="387350" y="717550"/>
            <a:ext cx="6877050" cy="460375"/>
          </a:xfrm>
          <a:prstGeom prst="rect">
            <a:avLst/>
          </a:prstGeom>
          <a:noFill/>
          <a:ln w="9525">
            <a:noFill/>
          </a:ln>
        </p:spPr>
        <p:txBody>
          <a:bodyPr anchor="t"/>
          <a:lstStyle/>
          <a:p>
            <a:r>
              <a:rPr lang="zh-CN" altLang="en-US" sz="2400" b="1" i="1" dirty="0">
                <a:solidFill>
                  <a:srgbClr val="6C766B"/>
                </a:solidFill>
                <a:latin typeface="Rage Italic" pitchFamily="66" charset="0"/>
                <a:ea typeface="方正静蕾简体" pitchFamily="2" charset="-122"/>
              </a:rPr>
              <a:t>日照职业技术学院</a:t>
            </a:r>
            <a:endParaRPr lang="zh-CN" altLang="en-US" b="1" i="1" dirty="0">
              <a:latin typeface="Arial" panose="020B0604020202020204" pitchFamily="34" charset="0"/>
              <a:ea typeface="宋体" panose="02010600030101010101" pitchFamily="2" charset="-122"/>
            </a:endParaRPr>
          </a:p>
        </p:txBody>
      </p:sp>
      <p:sp>
        <p:nvSpPr>
          <p:cNvPr id="9223" name="文本框 1"/>
          <p:cNvSpPr txBox="1"/>
          <p:nvPr/>
        </p:nvSpPr>
        <p:spPr>
          <a:xfrm>
            <a:off x="403225" y="2763838"/>
            <a:ext cx="2389188" cy="1446212"/>
          </a:xfrm>
          <a:prstGeom prst="rect">
            <a:avLst/>
          </a:prstGeom>
          <a:noFill/>
          <a:ln w="9525">
            <a:noFill/>
          </a:ln>
        </p:spPr>
        <p:txBody>
          <a:bodyPr wrap="none" anchor="t"/>
          <a:lstStyle/>
          <a:p>
            <a:r>
              <a:rPr lang="en-US" altLang="zh-CN" sz="8800" dirty="0">
                <a:solidFill>
                  <a:schemeClr val="bg1"/>
                </a:solidFill>
                <a:latin typeface="Eras Bold ITC" pitchFamily="34" charset="0"/>
                <a:ea typeface="华文琥珀" pitchFamily="2" charset="-122"/>
              </a:rPr>
              <a:t>EET</a:t>
            </a:r>
            <a:endParaRPr lang="zh-CN" altLang="en-US" dirty="0">
              <a:latin typeface="Arial" panose="020B0604020202020204" pitchFamily="34" charset="0"/>
              <a:ea typeface="宋体" panose="02010600030101010101" pitchFamily="2" charset="-122"/>
            </a:endParaRPr>
          </a:p>
        </p:txBody>
      </p:sp>
      <p:sp>
        <p:nvSpPr>
          <p:cNvPr id="9224" name="矩形 6"/>
          <p:cNvSpPr/>
          <p:nvPr/>
        </p:nvSpPr>
        <p:spPr>
          <a:xfrm>
            <a:off x="411163" y="4213225"/>
            <a:ext cx="4870450" cy="400050"/>
          </a:xfrm>
          <a:prstGeom prst="rect">
            <a:avLst/>
          </a:prstGeom>
          <a:noFill/>
          <a:ln w="9525">
            <a:noFill/>
          </a:ln>
        </p:spPr>
        <p:txBody>
          <a:bodyPr anchor="t"/>
          <a:lstStyle/>
          <a:p>
            <a:pPr algn="dist"/>
            <a:r>
              <a:rPr lang="zh-CN" altLang="en-US" sz="2000" dirty="0">
                <a:solidFill>
                  <a:schemeClr val="bg1"/>
                </a:solidFill>
                <a:latin typeface="微软雅黑" panose="020B0503020204020204" charset="-122"/>
                <a:ea typeface="微软雅黑" panose="020B0503020204020204" charset="-122"/>
              </a:rPr>
              <a:t>创新创业教育</a:t>
            </a:r>
            <a:endParaRPr lang="zh-CN" altLang="en-US" dirty="0">
              <a:latin typeface="Arial" panose="020B0604020202020204" pitchFamily="34" charset="0"/>
              <a:ea typeface="宋体" panose="02010600030101010101" pitchFamily="2" charset="-122"/>
            </a:endParaRPr>
          </a:p>
        </p:txBody>
      </p:sp>
      <p:sp>
        <p:nvSpPr>
          <p:cNvPr id="9225" name="直接连接符 8"/>
          <p:cNvSpPr/>
          <p:nvPr/>
        </p:nvSpPr>
        <p:spPr>
          <a:xfrm>
            <a:off x="1068388" y="4281488"/>
            <a:ext cx="1587" cy="280987"/>
          </a:xfrm>
          <a:prstGeom prst="line">
            <a:avLst/>
          </a:prstGeom>
          <a:ln w="9525" cap="flat" cmpd="sng">
            <a:solidFill>
              <a:schemeClr val="bg1"/>
            </a:solidFill>
            <a:prstDash val="solid"/>
            <a:round/>
            <a:headEnd type="none" w="med" len="med"/>
            <a:tailEnd type="none" w="med" len="med"/>
          </a:ln>
        </p:spPr>
      </p:sp>
      <p:sp>
        <p:nvSpPr>
          <p:cNvPr id="9226" name="直接连接符 281"/>
          <p:cNvSpPr/>
          <p:nvPr/>
        </p:nvSpPr>
        <p:spPr>
          <a:xfrm>
            <a:off x="1957388" y="4281488"/>
            <a:ext cx="0" cy="280987"/>
          </a:xfrm>
          <a:prstGeom prst="line">
            <a:avLst/>
          </a:prstGeom>
          <a:ln w="9525" cap="flat" cmpd="sng">
            <a:solidFill>
              <a:schemeClr val="bg1"/>
            </a:solidFill>
            <a:prstDash val="solid"/>
            <a:round/>
            <a:headEnd type="none" w="med" len="med"/>
            <a:tailEnd type="none" w="med" len="med"/>
          </a:ln>
        </p:spPr>
      </p:sp>
      <p:sp>
        <p:nvSpPr>
          <p:cNvPr id="9227" name="直接连接符 282"/>
          <p:cNvSpPr/>
          <p:nvPr/>
        </p:nvSpPr>
        <p:spPr>
          <a:xfrm>
            <a:off x="2844800" y="4281488"/>
            <a:ext cx="1588" cy="280987"/>
          </a:xfrm>
          <a:prstGeom prst="line">
            <a:avLst/>
          </a:prstGeom>
          <a:ln w="9525" cap="flat" cmpd="sng">
            <a:solidFill>
              <a:schemeClr val="bg1"/>
            </a:solidFill>
            <a:prstDash val="solid"/>
            <a:round/>
            <a:headEnd type="none" w="med" len="med"/>
            <a:tailEnd type="none" w="med" len="med"/>
          </a:ln>
        </p:spPr>
      </p:sp>
      <p:sp>
        <p:nvSpPr>
          <p:cNvPr id="9228" name="直接连接符 283"/>
          <p:cNvSpPr/>
          <p:nvPr/>
        </p:nvSpPr>
        <p:spPr>
          <a:xfrm>
            <a:off x="3733800" y="4281488"/>
            <a:ext cx="0" cy="280987"/>
          </a:xfrm>
          <a:prstGeom prst="line">
            <a:avLst/>
          </a:prstGeom>
          <a:ln w="9525" cap="flat" cmpd="sng">
            <a:solidFill>
              <a:schemeClr val="bg1"/>
            </a:solidFill>
            <a:prstDash val="solid"/>
            <a:round/>
            <a:headEnd type="none" w="med" len="med"/>
            <a:tailEnd type="none" w="med" len="med"/>
          </a:ln>
        </p:spPr>
      </p:sp>
      <p:sp>
        <p:nvSpPr>
          <p:cNvPr id="9229" name="直接连接符 284"/>
          <p:cNvSpPr/>
          <p:nvPr/>
        </p:nvSpPr>
        <p:spPr>
          <a:xfrm>
            <a:off x="4621213" y="4281488"/>
            <a:ext cx="1587" cy="280987"/>
          </a:xfrm>
          <a:prstGeom prst="line">
            <a:avLst/>
          </a:prstGeom>
          <a:ln w="9525" cap="flat" cmpd="sng">
            <a:solidFill>
              <a:schemeClr val="bg1"/>
            </a:solidFill>
            <a:prstDash val="solid"/>
            <a:round/>
            <a:headEnd type="none" w="med" len="med"/>
            <a:tailEnd type="none" w="med" len="med"/>
          </a:ln>
        </p:spPr>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noRot="1"/>
          </p:cNvSpPr>
          <p:nvPr>
            <p:ph type="title"/>
          </p:nvPr>
        </p:nvSpPr>
        <p:spPr>
          <a:xfrm>
            <a:off x="442913" y="1035050"/>
            <a:ext cx="8540750" cy="1143000"/>
          </a:xfrm>
        </p:spPr>
        <p:txBody>
          <a:bodyPr lIns="91440" tIns="45720" rIns="91440" bIns="45720" anchor="ctr"/>
          <a:lstStyle/>
          <a:p>
            <a:pPr defTabSz="914400">
              <a:buNone/>
            </a:pPr>
            <a:r>
              <a:rPr lang="zh-CN" altLang="en-US" kern="1200" baseline="0">
                <a:solidFill>
                  <a:srgbClr val="4A890B"/>
                </a:solidFill>
                <a:latin typeface="Arial" panose="020B0604020202020204" pitchFamily="34" charset="0"/>
                <a:ea typeface="黑体" panose="02010609060101010101" pitchFamily="2" charset="-122"/>
                <a:cs typeface="+mj-cs"/>
              </a:rPr>
              <a:t>思考：</a:t>
            </a:r>
            <a:endParaRPr lang="zh-CN" altLang="en-US" kern="1200" baseline="0">
              <a:solidFill>
                <a:srgbClr val="4A890B"/>
              </a:solidFill>
              <a:latin typeface="Arial" panose="020B0604020202020204" pitchFamily="34" charset="0"/>
              <a:ea typeface="黑体" panose="02010609060101010101" pitchFamily="2" charset="-122"/>
              <a:cs typeface="+mj-cs"/>
            </a:endParaRPr>
          </a:p>
        </p:txBody>
      </p:sp>
      <p:sp>
        <p:nvSpPr>
          <p:cNvPr id="20482" name="内容占位符 2"/>
          <p:cNvSpPr>
            <a:spLocks noGrp="1" noRot="1"/>
          </p:cNvSpPr>
          <p:nvPr>
            <p:ph idx="1"/>
          </p:nvPr>
        </p:nvSpPr>
        <p:spPr>
          <a:xfrm>
            <a:off x="1112838" y="2217738"/>
            <a:ext cx="7000875" cy="2076450"/>
          </a:xfrm>
        </p:spPr>
        <p:txBody>
          <a:bodyPr lIns="91440" tIns="45720" rIns="91440" bIns="45720" anchor="t"/>
          <a:lstStyle/>
          <a:p>
            <a:pPr defTabSz="914400">
              <a:buSzPct val="130000"/>
              <a:buFontTx/>
              <a:buNone/>
            </a:pPr>
            <a:r>
              <a:rPr lang="en-US" altLang="zh-CN" kern="1200" baseline="0">
                <a:latin typeface="Arial" panose="020B0604020202020204" pitchFamily="34" charset="0"/>
                <a:ea typeface="黑体" panose="02010609060101010101" pitchFamily="2" charset="-122"/>
                <a:cs typeface="+mn-cs"/>
              </a:rPr>
              <a:t>      </a:t>
            </a:r>
            <a:endParaRPr lang="en-US" altLang="zh-CN" kern="1200" baseline="0">
              <a:latin typeface="Arial" panose="020B0604020202020204" pitchFamily="34" charset="0"/>
              <a:ea typeface="黑体" panose="02010609060101010101" pitchFamily="2" charset="-122"/>
              <a:cs typeface="+mn-cs"/>
            </a:endParaRPr>
          </a:p>
          <a:p>
            <a:pPr defTabSz="914400">
              <a:buSzPct val="130000"/>
              <a:buFontTx/>
              <a:buNone/>
            </a:pPr>
            <a:r>
              <a:rPr lang="zh-CN" altLang="en-US" kern="1200" baseline="0">
                <a:latin typeface="Arial" panose="020B0604020202020204" pitchFamily="34" charset="0"/>
                <a:ea typeface="黑体" panose="02010609060101010101" pitchFamily="2" charset="-122"/>
                <a:cs typeface="+mn-cs"/>
              </a:rPr>
              <a:t> </a:t>
            </a:r>
            <a:endParaRPr lang="zh-CN" altLang="en-US" sz="4400" kern="1200" baseline="0">
              <a:latin typeface="Arial" panose="020B0604020202020204" pitchFamily="34" charset="0"/>
              <a:ea typeface="黑体" panose="02010609060101010101" pitchFamily="2" charset="-122"/>
              <a:cs typeface="+mn-cs"/>
            </a:endParaRPr>
          </a:p>
        </p:txBody>
      </p:sp>
      <p:pic>
        <p:nvPicPr>
          <p:cNvPr id="20483" name="图片 1"/>
          <p:cNvPicPr>
            <a:picLocks noChangeAspect="1"/>
          </p:cNvPicPr>
          <p:nvPr/>
        </p:nvPicPr>
        <p:blipFill>
          <a:blip r:embed="rId1"/>
          <a:stretch>
            <a:fillRect/>
          </a:stretch>
        </p:blipFill>
        <p:spPr>
          <a:xfrm>
            <a:off x="84138" y="433388"/>
            <a:ext cx="8899525" cy="5665787"/>
          </a:xfrm>
          <a:prstGeom prst="rect">
            <a:avLst/>
          </a:prstGeom>
          <a:noFill/>
          <a:ln w="9525">
            <a:noFill/>
          </a:ln>
        </p:spPr>
      </p:pic>
      <p:sp>
        <p:nvSpPr>
          <p:cNvPr id="8196" name="文本框 2"/>
          <p:cNvSpPr txBox="1"/>
          <p:nvPr/>
        </p:nvSpPr>
        <p:spPr>
          <a:xfrm>
            <a:off x="2533650" y="1112838"/>
            <a:ext cx="3870325" cy="460375"/>
          </a:xfrm>
          <a:prstGeom prst="rect">
            <a:avLst/>
          </a:prstGeom>
          <a:noFill/>
          <a:ln w="9525">
            <a:noFill/>
          </a:ln>
        </p:spPr>
        <p:txBody>
          <a:bodyPr wrap="square" anchor="t">
            <a:spAutoFit/>
          </a:bodyPr>
          <a:lstStyle/>
          <a:p>
            <a:r>
              <a:rPr lang="zh-CN" altLang="en-US" sz="2400" b="1" dirty="0">
                <a:solidFill>
                  <a:schemeClr val="accent3">
                    <a:lumMod val="50000"/>
                  </a:schemeClr>
                </a:solidFill>
                <a:latin typeface="Arial" panose="020B0604020202020204" pitchFamily="34" charset="0"/>
                <a:ea typeface="宋体" panose="02010600030101010101" pitchFamily="2" charset="-122"/>
              </a:rPr>
              <a:t>以上人物的行为属于创业吗？</a:t>
            </a:r>
            <a:endParaRPr lang="zh-CN" altLang="en-US" sz="2400" b="1" dirty="0">
              <a:solidFill>
                <a:schemeClr val="accent3">
                  <a:lumMod val="50000"/>
                </a:schemeClr>
              </a:solidFill>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strVal val="#ppt_w*2.5"/>
                                          </p:val>
                                        </p:tav>
                                        <p:tav tm="100000">
                                          <p:val>
                                            <p:strVal val="#ppt_w"/>
                                          </p:val>
                                        </p:tav>
                                      </p:tavLst>
                                    </p:anim>
                                    <p:anim calcmode="lin" valueType="num">
                                      <p:cBhvr>
                                        <p:cTn id="8" dur="500" fill="hold"/>
                                        <p:tgtEl>
                                          <p:spTgt spid="8196"/>
                                        </p:tgtEl>
                                        <p:attrNameLst>
                                          <p:attrName>ppt_h</p:attrName>
                                        </p:attrNameLst>
                                      </p:cBhvr>
                                      <p:tavLst>
                                        <p:tav tm="0">
                                          <p:val>
                                            <p:strVal val="#ppt_h*0.01"/>
                                          </p:val>
                                        </p:tav>
                                        <p:tav tm="100000">
                                          <p:val>
                                            <p:strVal val="#ppt_h"/>
                                          </p:val>
                                        </p:tav>
                                      </p:tavLst>
                                    </p:anim>
                                    <p:anim calcmode="lin" valueType="num">
                                      <p:cBhvr>
                                        <p:cTn id="9" dur="500" fill="hold"/>
                                        <p:tgtEl>
                                          <p:spTgt spid="8196"/>
                                        </p:tgtEl>
                                        <p:attrNameLst>
                                          <p:attrName>ppt_x</p:attrName>
                                        </p:attrNameLst>
                                      </p:cBhvr>
                                      <p:tavLst>
                                        <p:tav tm="0">
                                          <p:val>
                                            <p:strVal val="#ppt_x"/>
                                          </p:val>
                                        </p:tav>
                                        <p:tav tm="100000">
                                          <p:val>
                                            <p:strVal val="#ppt_x"/>
                                          </p:val>
                                        </p:tav>
                                      </p:tavLst>
                                    </p:anim>
                                    <p:anim calcmode="lin" valueType="num">
                                      <p:cBhvr>
                                        <p:cTn id="10" dur="500" fill="hold"/>
                                        <p:tgtEl>
                                          <p:spTgt spid="8196"/>
                                        </p:tgtEl>
                                        <p:attrNameLst>
                                          <p:attrName>ppt_y</p:attrName>
                                        </p:attrNameLst>
                                      </p:cBhvr>
                                      <p:tavLst>
                                        <p:tav tm="0">
                                          <p:val>
                                            <p:strVal val="#ppt_h+1"/>
                                          </p:val>
                                        </p:tav>
                                        <p:tav tm="100000">
                                          <p:val>
                                            <p:strVal val="#ppt_y"/>
                                          </p:val>
                                        </p:tav>
                                      </p:tavLst>
                                    </p:anim>
                                    <p:animEffect transition="in" filter="fade">
                                      <p:cBhvr>
                                        <p:cTn id="11"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noRot="1"/>
          </p:cNvSpPr>
          <p:nvPr>
            <p:ph type="title"/>
          </p:nvPr>
        </p:nvSpPr>
        <p:spPr>
          <a:xfrm>
            <a:off x="1112838" y="1011238"/>
            <a:ext cx="7000875" cy="584200"/>
          </a:xfrm>
        </p:spPr>
        <p:txBody>
          <a:bodyPr lIns="91440" tIns="45720" rIns="91440" bIns="45720" anchor="ctr"/>
          <a:lstStyle/>
          <a:p>
            <a:pPr defTabSz="914400">
              <a:buNone/>
            </a:pPr>
            <a:r>
              <a:rPr lang="zh-CN" altLang="en-US" kern="1200" baseline="0">
                <a:solidFill>
                  <a:srgbClr val="4A890B"/>
                </a:solidFill>
                <a:latin typeface="Arial" panose="020B0604020202020204" pitchFamily="34" charset="0"/>
                <a:ea typeface="黑体" panose="02010609060101010101" pitchFamily="2" charset="-122"/>
                <a:cs typeface="+mj-cs"/>
              </a:rPr>
              <a:t>一、创业的定义</a:t>
            </a:r>
            <a:endParaRPr lang="zh-CN" altLang="en-US" kern="1200" baseline="0">
              <a:solidFill>
                <a:srgbClr val="4A890B"/>
              </a:solidFill>
              <a:latin typeface="Arial" panose="020B0604020202020204" pitchFamily="34" charset="0"/>
              <a:ea typeface="黑体" panose="02010609060101010101" pitchFamily="2" charset="-122"/>
              <a:cs typeface="+mj-cs"/>
            </a:endParaRPr>
          </a:p>
        </p:txBody>
      </p:sp>
      <p:sp>
        <p:nvSpPr>
          <p:cNvPr id="3" name="内容占位符 2"/>
          <p:cNvSpPr>
            <a:spLocks noGrp="1"/>
          </p:cNvSpPr>
          <p:nvPr>
            <p:ph idx="1"/>
          </p:nvPr>
        </p:nvSpPr>
        <p:spPr>
          <a:xfrm>
            <a:off x="301625" y="1905000"/>
            <a:ext cx="8540750" cy="1003300"/>
          </a:xfrm>
        </p:spPr>
        <p:txBody>
          <a:bodyPr lIns="91440" tIns="45720" rIns="91440" bIns="45720" anchor="ctr"/>
          <a:lstStyle/>
          <a:p>
            <a:pPr algn="l" defTabSz="914400" fontAlgn="base">
              <a:buSzPct val="130000"/>
              <a:buFontTx/>
              <a:buNone/>
            </a:pPr>
            <a:r>
              <a:rPr lang="en-US" altLang="zh-CN" kern="1200" baseline="0" dirty="0">
                <a:solidFill>
                  <a:schemeClr val="accent3">
                    <a:lumMod val="50000"/>
                  </a:schemeClr>
                </a:solidFill>
                <a:latin typeface="Arial" panose="020B0604020202020204" pitchFamily="34" charset="0"/>
                <a:ea typeface="黑体" panose="02010609060101010101" pitchFamily="2" charset="-122"/>
                <a:cs typeface="+mn-cs"/>
              </a:rPr>
              <a:t>       </a:t>
            </a:r>
            <a:r>
              <a:rPr lang="zh-CN" altLang="en-US" b="1" kern="1200" baseline="0" dirty="0">
                <a:solidFill>
                  <a:schemeClr val="accent3">
                    <a:lumMod val="50000"/>
                  </a:schemeClr>
                </a:solidFill>
                <a:latin typeface="Arial" panose="020B0604020202020204" pitchFamily="34" charset="0"/>
                <a:ea typeface="黑体" panose="02010609060101010101" pitchFamily="2" charset="-122"/>
                <a:cs typeface="+mn-cs"/>
              </a:rPr>
              <a:t>创业是不拘泥于当前的资源约束、寻求机会、进行价值创造的行为过程。</a:t>
            </a:r>
            <a:endParaRPr lang="zh-CN" altLang="en-US" b="1" kern="1200" baseline="0" dirty="0">
              <a:solidFill>
                <a:schemeClr val="accent3">
                  <a:lumMod val="50000"/>
                </a:schemeClr>
              </a:solidFill>
              <a:latin typeface="Arial" panose="020B0604020202020204" pitchFamily="34" charset="0"/>
              <a:ea typeface="黑体" panose="02010609060101010101" pitchFamily="2" charset="-122"/>
              <a:cs typeface="+mn-cs"/>
            </a:endParaRPr>
          </a:p>
          <a:p>
            <a:pPr defTabSz="914400" fontAlgn="base">
              <a:buSzPct val="130000"/>
              <a:buFontTx/>
              <a:buNone/>
            </a:pPr>
            <a:endParaRPr lang="zh-CN" altLang="en-US" b="1" kern="1200" baseline="0" dirty="0">
              <a:solidFill>
                <a:srgbClr val="FF0000"/>
              </a:solidFill>
              <a:latin typeface="Arial" panose="020B0604020202020204" pitchFamily="34" charset="0"/>
              <a:ea typeface="黑体" panose="02010609060101010101" pitchFamily="2" charset="-122"/>
              <a:cs typeface="+mn-cs"/>
            </a:endParaRPr>
          </a:p>
        </p:txBody>
      </p:sp>
      <p:pic>
        <p:nvPicPr>
          <p:cNvPr id="9219" name="图片 1"/>
          <p:cNvPicPr>
            <a:picLocks noChangeAspect="1"/>
          </p:cNvPicPr>
          <p:nvPr/>
        </p:nvPicPr>
        <p:blipFill>
          <a:blip r:embed="rId1"/>
          <a:stretch>
            <a:fillRect/>
          </a:stretch>
        </p:blipFill>
        <p:spPr>
          <a:xfrm>
            <a:off x="7118350" y="3500438"/>
            <a:ext cx="1724025" cy="2286000"/>
          </a:xfrm>
          <a:prstGeom prst="rect">
            <a:avLst/>
          </a:prstGeom>
          <a:noFill/>
          <a:ln w="9525">
            <a:noFill/>
          </a:ln>
        </p:spPr>
      </p:pic>
      <p:sp>
        <p:nvSpPr>
          <p:cNvPr id="9220" name="文本框 3"/>
          <p:cNvSpPr txBox="1"/>
          <p:nvPr/>
        </p:nvSpPr>
        <p:spPr>
          <a:xfrm>
            <a:off x="549275" y="4030663"/>
            <a:ext cx="6327775" cy="1598612"/>
          </a:xfrm>
          <a:prstGeom prst="rect">
            <a:avLst/>
          </a:prstGeom>
          <a:noFill/>
          <a:ln w="9525">
            <a:noFill/>
          </a:ln>
        </p:spPr>
        <p:txBody>
          <a:bodyPr wrap="square" anchor="t">
            <a:spAutoFit/>
          </a:bodyPr>
          <a:lstStyle/>
          <a:p>
            <a:r>
              <a:rPr lang="zh-CN" altLang="zh-CN" sz="2400" b="1" dirty="0">
                <a:latin typeface="Arial" panose="020B0604020202020204" pitchFamily="34" charset="0"/>
                <a:ea typeface="宋体" panose="02010600030101010101" pitchFamily="2" charset="-122"/>
              </a:rPr>
              <a:t>《辞海》中对创业的解释是</a:t>
            </a:r>
            <a:r>
              <a:rPr lang="en-US" altLang="zh-CN" sz="3200" b="1" dirty="0">
                <a:solidFill>
                  <a:schemeClr val="accent3">
                    <a:lumMod val="50000"/>
                  </a:schemeClr>
                </a:solidFill>
                <a:latin typeface="Arial" panose="020B0604020202020204" pitchFamily="34" charset="0"/>
                <a:ea typeface="宋体" panose="02010600030101010101" pitchFamily="2" charset="-122"/>
              </a:rPr>
              <a:t>“</a:t>
            </a:r>
            <a:r>
              <a:rPr lang="zh-CN" altLang="en-US" sz="3200" b="1" dirty="0">
                <a:solidFill>
                  <a:schemeClr val="accent3">
                    <a:lumMod val="50000"/>
                  </a:schemeClr>
                </a:solidFill>
                <a:latin typeface="Arial" panose="020B0604020202020204" pitchFamily="34" charset="0"/>
                <a:ea typeface="宋体" panose="02010600030101010101" pitchFamily="2" charset="-122"/>
              </a:rPr>
              <a:t>创立基业</a:t>
            </a:r>
            <a:r>
              <a:rPr lang="en-US" altLang="zh-CN" sz="3200" b="1" dirty="0">
                <a:solidFill>
                  <a:schemeClr val="accent3">
                    <a:lumMod val="50000"/>
                  </a:schemeClr>
                </a:solidFill>
                <a:latin typeface="Arial" panose="020B0604020202020204" pitchFamily="34" charset="0"/>
                <a:ea typeface="宋体" panose="02010600030101010101" pitchFamily="2" charset="-122"/>
              </a:rPr>
              <a:t>”</a:t>
            </a:r>
            <a:r>
              <a:rPr lang="zh-CN" altLang="en-US" sz="2400" b="1" dirty="0">
                <a:solidFill>
                  <a:schemeClr val="accent3">
                    <a:lumMod val="50000"/>
                  </a:schemeClr>
                </a:solidFill>
                <a:latin typeface="Arial" panose="020B0604020202020204" pitchFamily="34" charset="0"/>
                <a:ea typeface="宋体" panose="02010600030101010101" pitchFamily="2" charset="-122"/>
              </a:rPr>
              <a:t>。</a:t>
            </a:r>
            <a:endParaRPr lang="zh-CN" altLang="en-US" sz="2400" b="1" dirty="0">
              <a:solidFill>
                <a:schemeClr val="accent3">
                  <a:lumMod val="50000"/>
                </a:schemeClr>
              </a:solidFill>
              <a:latin typeface="Arial" panose="020B0604020202020204" pitchFamily="34" charset="0"/>
              <a:ea typeface="宋体" panose="02010600030101010101" pitchFamily="2" charset="-122"/>
            </a:endParaRPr>
          </a:p>
          <a:p>
            <a:r>
              <a:rPr lang="zh-CN" altLang="en-US" sz="2400" b="1" dirty="0">
                <a:solidFill>
                  <a:srgbClr val="FF0000"/>
                </a:solidFill>
                <a:latin typeface="Arial" panose="020B0604020202020204" pitchFamily="34" charset="0"/>
                <a:ea typeface="宋体" panose="02010600030101010101" pitchFamily="2" charset="-122"/>
              </a:rPr>
              <a:t> </a:t>
            </a:r>
            <a:endParaRPr lang="zh-CN" altLang="en-US" sz="2400" b="1" dirty="0">
              <a:solidFill>
                <a:srgbClr val="FF0000"/>
              </a:solidFill>
              <a:latin typeface="Arial" panose="020B0604020202020204" pitchFamily="34" charset="0"/>
              <a:ea typeface="宋体" panose="02010600030101010101" pitchFamily="2" charset="-122"/>
            </a:endParaRPr>
          </a:p>
          <a:p>
            <a:endParaRPr lang="zh-CN" altLang="en-US" sz="2400" b="1" dirty="0">
              <a:solidFill>
                <a:srgbClr val="FF0000"/>
              </a:solidFill>
              <a:latin typeface="Arial" panose="020B0604020202020204" pitchFamily="34" charset="0"/>
              <a:ea typeface="宋体" panose="02010600030101010101" pitchFamily="2" charset="-122"/>
            </a:endParaRPr>
          </a:p>
          <a:p>
            <a:endParaRPr lang="zh-CN" altLang="en-US" b="1" dirty="0">
              <a:solidFill>
                <a:srgbClr val="FF0000"/>
              </a:solidFill>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ppt_x"/>
                                          </p:val>
                                        </p:tav>
                                        <p:tav tm="100000">
                                          <p:val>
                                            <p:strVal val="#ppt_x"/>
                                          </p:val>
                                        </p:tav>
                                      </p:tavLst>
                                    </p:anim>
                                    <p:anim calcmode="lin" valueType="num">
                                      <p:cBhvr additive="base">
                                        <p:cTn id="8"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1000" fill="hold"/>
                                        <p:tgtEl>
                                          <p:spTgt spid="9219"/>
                                        </p:tgtEl>
                                        <p:attrNameLst>
                                          <p:attrName>ppt_w</p:attrName>
                                        </p:attrNameLst>
                                      </p:cBhvr>
                                      <p:tavLst>
                                        <p:tav tm="0">
                                          <p:val>
                                            <p:fltVal val="0"/>
                                          </p:val>
                                        </p:tav>
                                        <p:tav tm="100000">
                                          <p:val>
                                            <p:strVal val="#ppt_w"/>
                                          </p:val>
                                        </p:tav>
                                      </p:tavLst>
                                    </p:anim>
                                    <p:anim calcmode="lin" valueType="num">
                                      <p:cBhvr>
                                        <p:cTn id="14" dur="1000" fill="hold"/>
                                        <p:tgtEl>
                                          <p:spTgt spid="9219"/>
                                        </p:tgtEl>
                                        <p:attrNameLst>
                                          <p:attrName>ppt_h</p:attrName>
                                        </p:attrNameLst>
                                      </p:cBhvr>
                                      <p:tavLst>
                                        <p:tav tm="0">
                                          <p:val>
                                            <p:fltVal val="0"/>
                                          </p:val>
                                        </p:tav>
                                        <p:tav tm="100000">
                                          <p:val>
                                            <p:strVal val="#ppt_h"/>
                                          </p:val>
                                        </p:tav>
                                      </p:tavLst>
                                    </p:anim>
                                    <p:anim calcmode="lin" valueType="num">
                                      <p:cBhvr>
                                        <p:cTn id="15" dur="1000" fill="hold"/>
                                        <p:tgtEl>
                                          <p:spTgt spid="921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2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8" presetClass="entr" presetSubtype="0" fill="hold" grpId="0" nodeType="clickEffect">
                                  <p:stCondLst>
                                    <p:cond delay="0"/>
                                  </p:stCondLst>
                                  <p:childTnLst>
                                    <p:set>
                                      <p:cBhvr>
                                        <p:cTn id="20" dur="1" fill="hold">
                                          <p:stCondLst>
                                            <p:cond delay="0"/>
                                          </p:stCondLst>
                                        </p:cTn>
                                        <p:tgtEl>
                                          <p:spTgt spid="9220"/>
                                        </p:tgtEl>
                                        <p:attrNameLst>
                                          <p:attrName>style.visibility</p:attrName>
                                        </p:attrNameLst>
                                      </p:cBhvr>
                                      <p:to>
                                        <p:strVal val="visible"/>
                                      </p:to>
                                    </p:set>
                                    <p:anim calcmode="lin" valueType="num">
                                      <p:cBhvr>
                                        <p:cTn id="21" dur="15000" fill="hold"/>
                                        <p:tgtEl>
                                          <p:spTgt spid="9220"/>
                                        </p:tgtEl>
                                        <p:attrNameLst>
                                          <p:attrName>ppt_x</p:attrName>
                                        </p:attrNameLst>
                                      </p:cBhvr>
                                      <p:tavLst>
                                        <p:tav tm="0">
                                          <p:val>
                                            <p:strVal val="#ppt_x"/>
                                          </p:val>
                                        </p:tav>
                                        <p:tav tm="100000">
                                          <p:val>
                                            <p:strVal val="#ppt_x"/>
                                          </p:val>
                                        </p:tav>
                                      </p:tavLst>
                                    </p:anim>
                                    <p:anim calcmode="lin" valueType="num">
                                      <p:cBhvr>
                                        <p:cTn id="22" dur="15000" fill="hold"/>
                                        <p:tgtEl>
                                          <p:spTgt spid="9220"/>
                                        </p:tgtEl>
                                        <p:attrNameLst>
                                          <p:attrName>ppt_y</p:attrName>
                                        </p:attrNameLst>
                                      </p:cBhvr>
                                      <p:tavLst>
                                        <p:tav tm="0">
                                          <p:val>
                                            <p:strVal val="#ppt_y+1"/>
                                          </p:val>
                                        </p:tav>
                                        <p:tav tm="100000">
                                          <p:val>
                                            <p:strVal val="#ppt_y-1"/>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1" nodeType="clickEffect">
                                  <p:stCondLst>
                                    <p:cond delay="0"/>
                                  </p:stCondLst>
                                  <p:childTnLst>
                                    <p:set>
                                      <p:cBhvr>
                                        <p:cTn id="26" dur="1" fill="hold">
                                          <p:stCondLst>
                                            <p:cond delay="0"/>
                                          </p:stCondLst>
                                        </p:cTn>
                                        <p:tgtEl>
                                          <p:spTgt spid="9220"/>
                                        </p:tgtEl>
                                        <p:attrNameLst>
                                          <p:attrName>style.visibility</p:attrName>
                                        </p:attrNameLst>
                                      </p:cBhvr>
                                      <p:to>
                                        <p:strVal val="visible"/>
                                      </p:to>
                                    </p:set>
                                    <p:animEffect transition="in" filter="wheel(1)">
                                      <p:cBhvr>
                                        <p:cTn id="27" dur="2000"/>
                                        <p:tgtEl>
                                          <p:spTgt spid="9220"/>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grpId="2" nodeType="clickEffect">
                                  <p:stCondLst>
                                    <p:cond delay="0"/>
                                  </p:stCondLst>
                                  <p:childTnLst>
                                    <p:set>
                                      <p:cBhvr>
                                        <p:cTn id="31" dur="1" fill="hold">
                                          <p:stCondLst>
                                            <p:cond delay="0"/>
                                          </p:stCondLst>
                                        </p:cTn>
                                        <p:tgtEl>
                                          <p:spTgt spid="9220"/>
                                        </p:tgtEl>
                                        <p:attrNameLst>
                                          <p:attrName>style.visibility</p:attrName>
                                        </p:attrNameLst>
                                      </p:cBhvr>
                                      <p:to>
                                        <p:strVal val="visible"/>
                                      </p:to>
                                    </p:set>
                                    <p:anim calcmode="lin" valueType="num">
                                      <p:cBhvr>
                                        <p:cTn id="32" dur="1000" fill="hold"/>
                                        <p:tgtEl>
                                          <p:spTgt spid="92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9220"/>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9220"/>
                                        </p:tgtEl>
                                        <p:attrNameLst>
                                          <p:attrName>ppt_y</p:attrName>
                                        </p:attrNameLst>
                                      </p:cBhvr>
                                      <p:tavLst>
                                        <p:tav tm="0">
                                          <p:val>
                                            <p:strVal val="#ppt_y"/>
                                          </p:val>
                                        </p:tav>
                                        <p:tav tm="100000">
                                          <p:val>
                                            <p:strVal val="#ppt_y"/>
                                          </p:val>
                                        </p:tav>
                                      </p:tavLst>
                                    </p:anim>
                                    <p:animEffect transition="in" filter="fade">
                                      <p:cBhvr>
                                        <p:cTn id="35" dur="1000"/>
                                        <p:tgtEl>
                                          <p:spTgt spid="92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 calcmode="lin" valueType="num">
                                      <p:cBhvr additive="base">
                                        <p:cTn id="4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3" grpId="0" build="p"/>
      <p:bldP spid="9220" grpId="0"/>
      <p:bldP spid="9220" grpId="1"/>
      <p:bldP spid="9220"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5855969" y="1313815"/>
            <a:ext cx="2668906" cy="4280535"/>
          </a:xfrm>
          <a:prstGeom prst="rect">
            <a:avLst/>
          </a:prstGeom>
          <a:blipFill dpi="0" rotWithShape="1">
            <a:blip r:embed="rId2">
              <a:extLst>
                <a:ext uri="{28A0092B-C50C-407E-A947-70E740481C1C}">
                  <a14:useLocalDpi xmlns:a14="http://schemas.microsoft.com/office/drawing/2010/main" val="0"/>
                </a:ext>
              </a:extLst>
            </a:blip>
            <a:srcRect/>
            <a:stretch>
              <a:fillRect l="-6222" r="-6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base" hangingPunct="1">
              <a:spcBef>
                <a:spcPts val="0"/>
              </a:spcBef>
              <a:spcAft>
                <a:spcPts val="0"/>
              </a:spcAft>
              <a:defRPr/>
            </a:pPr>
            <a:endParaRPr lang="zh-CN" altLang="en-US" sz="1800" strike="noStrike" noProof="1"/>
          </a:p>
        </p:txBody>
      </p:sp>
      <p:sp>
        <p:nvSpPr>
          <p:cNvPr id="22530" name="文本框 1"/>
          <p:cNvSpPr txBox="1"/>
          <p:nvPr>
            <p:custDataLst>
              <p:tags r:id="rId3"/>
            </p:custDataLst>
          </p:nvPr>
        </p:nvSpPr>
        <p:spPr>
          <a:xfrm>
            <a:off x="630238" y="342900"/>
            <a:ext cx="7883525" cy="773113"/>
          </a:xfrm>
          <a:prstGeom prst="rect">
            <a:avLst/>
          </a:prstGeom>
          <a:noFill/>
          <a:ln w="9525">
            <a:noFill/>
          </a:ln>
        </p:spPr>
        <p:txBody>
          <a:bodyPr lIns="91440" tIns="45720" rIns="91440" bIns="45720" anchor="b"/>
          <a:lstStyle/>
          <a:p>
            <a:r>
              <a:rPr lang="zh-CN" altLang="en-US" sz="3200">
                <a:solidFill>
                  <a:schemeClr val="accent1"/>
                </a:solidFill>
                <a:latin typeface="Arial" panose="020B0604020202020204" pitchFamily="34" charset="0"/>
                <a:ea typeface="黑体" panose="02010609060101010101" pitchFamily="2" charset="-122"/>
              </a:rPr>
              <a:t>创业具备的三个要点：</a:t>
            </a:r>
            <a:endParaRPr lang="zh-CN" altLang="en-US" sz="3200">
              <a:solidFill>
                <a:schemeClr val="accent1"/>
              </a:solidFill>
              <a:latin typeface="Arial" panose="020B0604020202020204" pitchFamily="34" charset="0"/>
              <a:ea typeface="黑体" panose="02010609060101010101" pitchFamily="2" charset="-122"/>
            </a:endParaRPr>
          </a:p>
        </p:txBody>
      </p:sp>
      <p:sp>
        <p:nvSpPr>
          <p:cNvPr id="22531" name="文本框 3"/>
          <p:cNvSpPr txBox="1"/>
          <p:nvPr>
            <p:custDataLst>
              <p:tags r:id="rId4"/>
            </p:custDataLst>
          </p:nvPr>
        </p:nvSpPr>
        <p:spPr>
          <a:xfrm>
            <a:off x="473075" y="1860550"/>
            <a:ext cx="4870450" cy="3659188"/>
          </a:xfrm>
          <a:prstGeom prst="rect">
            <a:avLst/>
          </a:prstGeom>
          <a:noFill/>
          <a:ln w="9525">
            <a:noFill/>
          </a:ln>
        </p:spPr>
        <p:txBody>
          <a:bodyPr lIns="91440" tIns="45720" rIns="91440" bIns="45720" anchor="t"/>
          <a:lstStyle/>
          <a:p>
            <a:pPr marL="342900" indent="-342900">
              <a:buClr>
                <a:schemeClr val="hlink"/>
              </a:buClr>
              <a:buFont typeface="Wingdings" panose="05000000000000000000" pitchFamily="2" charset="2"/>
              <a:buChar char="v"/>
            </a:pPr>
            <a:r>
              <a:rPr lang="zh-CN" altLang="en-US" sz="3200">
                <a:solidFill>
                  <a:schemeClr val="tx2"/>
                </a:solidFill>
                <a:latin typeface="Arial" panose="020B0604020202020204" pitchFamily="34" charset="0"/>
                <a:ea typeface="宋体" panose="02010600030101010101" pitchFamily="2" charset="-122"/>
              </a:rPr>
              <a:t>第一，创业者不拘泥于当前资源约束。</a:t>
            </a:r>
            <a:endParaRPr lang="zh-CN" altLang="en-US" sz="3200">
              <a:solidFill>
                <a:schemeClr val="tx2"/>
              </a:solidFill>
              <a:latin typeface="Arial" panose="020B0604020202020204" pitchFamily="34" charset="0"/>
              <a:ea typeface="宋体" panose="02010600030101010101" pitchFamily="2" charset="-122"/>
            </a:endParaRPr>
          </a:p>
          <a:p>
            <a:pPr marL="342900" indent="-342900">
              <a:buClr>
                <a:schemeClr val="hlink"/>
              </a:buClr>
              <a:buFont typeface="Wingdings" panose="05000000000000000000" pitchFamily="2" charset="2"/>
              <a:buChar char="v"/>
            </a:pPr>
            <a:r>
              <a:rPr lang="zh-CN" altLang="en-US" sz="3200">
                <a:solidFill>
                  <a:schemeClr val="tx2"/>
                </a:solidFill>
                <a:latin typeface="Arial" panose="020B0604020202020204" pitchFamily="34" charset="0"/>
                <a:ea typeface="宋体" panose="02010600030101010101" pitchFamily="2" charset="-122"/>
              </a:rPr>
              <a:t>第二，创业者善于</a:t>
            </a:r>
            <a:r>
              <a:rPr lang="en-US" altLang="zh-CN" sz="3200">
                <a:solidFill>
                  <a:schemeClr val="tx2"/>
                </a:solidFill>
                <a:latin typeface="Arial" panose="020B0604020202020204" pitchFamily="34" charset="0"/>
                <a:ea typeface="宋体" panose="02010600030101010101" pitchFamily="2" charset="-122"/>
              </a:rPr>
              <a:t>“</a:t>
            </a:r>
            <a:r>
              <a:rPr lang="zh-CN" altLang="en-US" sz="3200">
                <a:solidFill>
                  <a:schemeClr val="tx2"/>
                </a:solidFill>
                <a:latin typeface="Arial" panose="020B0604020202020204" pitchFamily="34" charset="0"/>
                <a:ea typeface="宋体" panose="02010600030101010101" pitchFamily="2" charset="-122"/>
              </a:rPr>
              <a:t>寻求机会</a:t>
            </a:r>
            <a:r>
              <a:rPr lang="en-US" altLang="zh-CN" sz="3200">
                <a:solidFill>
                  <a:schemeClr val="tx2"/>
                </a:solidFill>
                <a:latin typeface="Arial" panose="020B0604020202020204" pitchFamily="34" charset="0"/>
                <a:ea typeface="宋体" panose="02010600030101010101" pitchFamily="2" charset="-122"/>
              </a:rPr>
              <a:t>”</a:t>
            </a:r>
            <a:r>
              <a:rPr lang="zh-CN" altLang="en-US" sz="3200">
                <a:solidFill>
                  <a:schemeClr val="tx2"/>
                </a:solidFill>
                <a:latin typeface="Arial" panose="020B0604020202020204" pitchFamily="34" charset="0"/>
                <a:ea typeface="宋体" panose="02010600030101010101" pitchFamily="2" charset="-122"/>
              </a:rPr>
              <a:t>。</a:t>
            </a:r>
            <a:endParaRPr lang="zh-CN" altLang="en-US" sz="3200">
              <a:solidFill>
                <a:schemeClr val="tx2"/>
              </a:solidFill>
              <a:latin typeface="Arial" panose="020B0604020202020204" pitchFamily="34" charset="0"/>
              <a:ea typeface="宋体" panose="02010600030101010101" pitchFamily="2" charset="-122"/>
            </a:endParaRPr>
          </a:p>
          <a:p>
            <a:pPr marL="342900" indent="-342900">
              <a:buClr>
                <a:schemeClr val="hlink"/>
              </a:buClr>
              <a:buFont typeface="Wingdings" panose="05000000000000000000" pitchFamily="2" charset="2"/>
              <a:buChar char="v"/>
            </a:pPr>
            <a:r>
              <a:rPr lang="zh-CN" altLang="en-US" sz="3200">
                <a:solidFill>
                  <a:schemeClr val="tx2"/>
                </a:solidFill>
                <a:latin typeface="Arial" panose="020B0604020202020204" pitchFamily="34" charset="0"/>
                <a:ea typeface="宋体" panose="02010600030101010101" pitchFamily="2" charset="-122"/>
              </a:rPr>
              <a:t>第三，创业者能够进行</a:t>
            </a:r>
            <a:r>
              <a:rPr lang="en-US" altLang="zh-CN" sz="3200">
                <a:solidFill>
                  <a:schemeClr val="tx2"/>
                </a:solidFill>
                <a:latin typeface="Arial" panose="020B0604020202020204" pitchFamily="34" charset="0"/>
                <a:ea typeface="宋体" panose="02010600030101010101" pitchFamily="2" charset="-122"/>
              </a:rPr>
              <a:t>“</a:t>
            </a:r>
            <a:r>
              <a:rPr lang="zh-CN" altLang="en-US" sz="3200">
                <a:solidFill>
                  <a:schemeClr val="tx2"/>
                </a:solidFill>
                <a:latin typeface="Arial" panose="020B0604020202020204" pitchFamily="34" charset="0"/>
                <a:ea typeface="宋体" panose="02010600030101010101" pitchFamily="2" charset="-122"/>
              </a:rPr>
              <a:t>价值创造</a:t>
            </a:r>
            <a:r>
              <a:rPr lang="en-US" altLang="zh-CN" sz="3200">
                <a:solidFill>
                  <a:schemeClr val="tx2"/>
                </a:solidFill>
                <a:latin typeface="Arial" panose="020B0604020202020204" pitchFamily="34" charset="0"/>
                <a:ea typeface="宋体" panose="02010600030101010101" pitchFamily="2" charset="-122"/>
              </a:rPr>
              <a:t>”</a:t>
            </a:r>
            <a:r>
              <a:rPr lang="zh-CN" altLang="en-US" sz="3200">
                <a:solidFill>
                  <a:schemeClr val="tx2"/>
                </a:solidFill>
                <a:latin typeface="Arial" panose="020B0604020202020204" pitchFamily="34" charset="0"/>
                <a:ea typeface="宋体" panose="02010600030101010101" pitchFamily="2" charset="-122"/>
              </a:rPr>
              <a:t>。</a:t>
            </a:r>
            <a:endParaRPr lang="zh-CN" altLang="en-US" sz="3200">
              <a:solidFill>
                <a:schemeClr val="tx2"/>
              </a:solidFill>
              <a:latin typeface="Arial" panose="020B0604020202020204" pitchFamily="34" charset="0"/>
              <a:ea typeface="宋体" panose="02010600030101010101" pitchFamily="2" charset="-122"/>
            </a:endParaRPr>
          </a:p>
        </p:txBody>
      </p:sp>
    </p:spTree>
    <p:custDataLst>
      <p:tags r:id="rId5"/>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2" name="灯片编号占位符 3"/>
          <p:cNvSpPr>
            <a:spLocks noGrp="1"/>
          </p:cNvSpPr>
          <p:nvPr>
            <p:ph type="sldNum" sz="quarter" idx="12"/>
          </p:nvPr>
        </p:nvSpPr>
        <p:spPr>
          <a:noFill/>
          <a:ln>
            <a:noFill/>
          </a:ln>
        </p:spPr>
        <p:txBody>
          <a:bodyPr wrap="square" lIns="68580" tIns="34290" rIns="68580" bIns="34290" anchor="t"/>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r" fontAlgn="base">
              <a:lnSpc>
                <a:spcPct val="100000"/>
              </a:lnSpc>
              <a:spcBef>
                <a:spcPct val="0"/>
              </a:spcBef>
              <a:spcAft>
                <a:spcPct val="0"/>
              </a:spcAft>
              <a:buNone/>
            </a:pPr>
            <a:fld id="{9A0DB2DC-4C9A-4742-B13C-FB6460FD3503}" type="slidenum">
              <a:rPr lang="en-US" altLang="zh-CN" sz="1350" b="1" u="none" strike="noStrike" baseline="0" noProof="1">
                <a:latin typeface="Times New Roman" panose="02020603050405020304" pitchFamily="18" charset="0"/>
                <a:ea typeface="楷体_GB2312" panose="02010609030101010101" pitchFamily="49" charset="-122"/>
                <a:cs typeface="+mn-cs"/>
              </a:rPr>
            </a:fld>
            <a:endParaRPr lang="en-US" altLang="zh-CN" sz="1350" b="1" u="none" strike="noStrike" baseline="0" noProof="1">
              <a:latin typeface="Times New Roman" panose="02020603050405020304" pitchFamily="18" charset="0"/>
              <a:ea typeface="楷体_GB2312" panose="02010609030101010101" pitchFamily="49" charset="-122"/>
            </a:endParaRPr>
          </a:p>
        </p:txBody>
      </p:sp>
      <p:sp>
        <p:nvSpPr>
          <p:cNvPr id="23555" name="文本框 3"/>
          <p:cNvSpPr txBox="1"/>
          <p:nvPr>
            <p:custDataLst>
              <p:tags r:id="rId2"/>
            </p:custDataLst>
          </p:nvPr>
        </p:nvSpPr>
        <p:spPr>
          <a:xfrm>
            <a:off x="457200" y="273050"/>
            <a:ext cx="8229600" cy="1012825"/>
          </a:xfrm>
          <a:prstGeom prst="rect">
            <a:avLst/>
          </a:prstGeom>
          <a:noFill/>
          <a:ln w="9525">
            <a:noFill/>
          </a:ln>
        </p:spPr>
        <p:txBody>
          <a:bodyPr lIns="91440" tIns="45720" rIns="91440" bIns="45720" anchor="ctr"/>
          <a:lstStyle/>
          <a:p>
            <a:pPr>
              <a:lnSpc>
                <a:spcPct val="90000"/>
              </a:lnSpc>
            </a:pPr>
            <a:r>
              <a:rPr lang="zh-CN" altLang="en-US" sz="3200" b="1" dirty="0">
                <a:solidFill>
                  <a:schemeClr val="accent1"/>
                </a:solidFill>
                <a:latin typeface="Arial" panose="020B0604020202020204" pitchFamily="34" charset="0"/>
                <a:ea typeface="黑体" panose="02010609060101010101" pitchFamily="2" charset="-122"/>
              </a:rPr>
              <a:t>练习：以下谁在创业？</a:t>
            </a:r>
            <a:endParaRPr lang="zh-CN" altLang="en-US" sz="3200" b="1" dirty="0">
              <a:solidFill>
                <a:schemeClr val="accent1"/>
              </a:solidFill>
              <a:latin typeface="Arial" panose="020B0604020202020204" pitchFamily="34" charset="0"/>
              <a:ea typeface="黑体" panose="02010609060101010101" pitchFamily="2" charset="-122"/>
            </a:endParaRPr>
          </a:p>
        </p:txBody>
      </p:sp>
      <p:sp>
        <p:nvSpPr>
          <p:cNvPr id="5" name="文本框 4"/>
          <p:cNvSpPr txBox="1"/>
          <p:nvPr>
            <p:custDataLst>
              <p:tags r:id="rId3"/>
            </p:custDataLst>
          </p:nvPr>
        </p:nvSpPr>
        <p:spPr>
          <a:xfrm>
            <a:off x="457200" y="1601788"/>
            <a:ext cx="8229600" cy="4968875"/>
          </a:xfrm>
          <a:prstGeom prst="rect">
            <a:avLst/>
          </a:prstGeom>
        </p:spPr>
        <p:txBody>
          <a:bodyPr vert="horz" lIns="91440" tIns="45720" rIns="91440" bIns="45720" rtlCol="0">
            <a:normAutofit fontScale="90000" lnSpcReduction="10000"/>
          </a:bodyPr>
          <a:lstStyle>
            <a:lvl1pPr marL="357505" indent="-357505" algn="just">
              <a:lnSpc>
                <a:spcPct val="110000"/>
              </a:lnSpc>
              <a:spcBef>
                <a:spcPts val="1800"/>
              </a:spcBef>
              <a:spcAft>
                <a:spcPts val="0"/>
              </a:spcAft>
              <a:buClr>
                <a:schemeClr val="accent1"/>
              </a:buClr>
              <a:buSzPct val="130000"/>
              <a:buFontTx/>
              <a:buBlip>
                <a:blip r:embed="rId4"/>
              </a:buBlip>
              <a:defRPr sz="2400" baseline="0">
                <a:solidFill>
                  <a:schemeClr val="tx2"/>
                </a:solidFill>
              </a:defRPr>
            </a:lvl1pPr>
            <a:lvl2pPr marL="803275" indent="-285750" algn="just">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2"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eaLnBrk="1" fontAlgn="auto" hangingPunct="1">
              <a:lnSpc>
                <a:spcPct val="150000"/>
              </a:lnSpc>
              <a:buClr>
                <a:schemeClr val="hlink"/>
              </a:buClr>
              <a:buSzTx/>
              <a:buFont typeface="Wingdings" panose="05000000000000000000" pitchFamily="2" charset="2"/>
              <a:buChar char="v"/>
            </a:pPr>
            <a:r>
              <a:rPr lang="zh-CN" altLang="en-US" sz="2000" strike="noStrike" noProof="1" smtClean="0">
                <a:latin typeface="Arial" panose="020B0604020202020204" pitchFamily="34" charset="0"/>
                <a:ea typeface="宋体" panose="02010600030101010101" pitchFamily="2" charset="-122"/>
                <a:cs typeface="+mn-cs"/>
              </a:rPr>
              <a:t>一位妇女喜欢为家庭聚会制作开胃食品，朋友们经常称赞她，告诉她这些食品有多么的美味。后来她建立了一家公司来制作和销售开胃食品。</a:t>
            </a:r>
            <a:endParaRPr lang="zh-CN" altLang="en-US" sz="2000" strike="noStrike" noProof="1" smtClean="0"/>
          </a:p>
          <a:p>
            <a:pPr marL="342900" indent="-342900" eaLnBrk="1" fontAlgn="auto" hangingPunct="1">
              <a:lnSpc>
                <a:spcPct val="150000"/>
              </a:lnSpc>
              <a:buClr>
                <a:schemeClr val="hlink"/>
              </a:buClr>
              <a:buSzTx/>
              <a:buFont typeface="Wingdings" panose="05000000000000000000" pitchFamily="2" charset="2"/>
              <a:buChar char="v"/>
            </a:pPr>
            <a:r>
              <a:rPr lang="zh-CN" altLang="en-US" sz="2000" strike="noStrike" noProof="1" smtClean="0">
                <a:latin typeface="Arial" panose="020B0604020202020204" pitchFamily="34" charset="0"/>
                <a:ea typeface="宋体" panose="02010600030101010101" pitchFamily="2" charset="-122"/>
                <a:cs typeface="+mn-cs"/>
              </a:rPr>
              <a:t>一位从事生物化学基础研究的科学家做出了能推动该领域前沿发展的重要发现。但是，他对识别该发现的实际用途没有兴趣，而且从未尝试那样做。</a:t>
            </a:r>
            <a:endParaRPr lang="zh-CN" altLang="en-US" sz="2000" strike="noStrike" noProof="1" smtClean="0"/>
          </a:p>
          <a:p>
            <a:pPr marL="342900" indent="-342900" eaLnBrk="1" fontAlgn="auto" hangingPunct="1">
              <a:lnSpc>
                <a:spcPct val="150000"/>
              </a:lnSpc>
              <a:buClr>
                <a:schemeClr val="hlink"/>
              </a:buClr>
              <a:buSzTx/>
              <a:buFont typeface="Wingdings" panose="05000000000000000000" pitchFamily="2" charset="2"/>
              <a:buChar char="v"/>
            </a:pPr>
            <a:r>
              <a:rPr lang="zh-CN" altLang="en-US" sz="2000" strike="noStrike" noProof="1" smtClean="0">
                <a:latin typeface="Arial" panose="020B0604020202020204" pitchFamily="34" charset="0"/>
                <a:ea typeface="宋体" panose="02010600030101010101" pitchFamily="2" charset="-122"/>
                <a:cs typeface="+mn-cs"/>
              </a:rPr>
              <a:t>在被从管理职位上“裁员”以后，一位中年人偶然发现了用特殊方法处理旧轮胎作为花园边饰（将不同种类植物分开的隔离物）的创意。</a:t>
            </a:r>
            <a:endParaRPr lang="zh-CN" altLang="en-US" sz="2000" strike="noStrike" noProof="1" smtClean="0"/>
          </a:p>
          <a:p>
            <a:pPr marL="342900" indent="-342900" eaLnBrk="1" fontAlgn="auto" hangingPunct="1">
              <a:lnSpc>
                <a:spcPct val="150000"/>
              </a:lnSpc>
              <a:buClr>
                <a:schemeClr val="hlink"/>
              </a:buClr>
              <a:buSzTx/>
              <a:buFont typeface="Wingdings" panose="05000000000000000000" pitchFamily="2" charset="2"/>
              <a:buChar char="v"/>
            </a:pPr>
            <a:r>
              <a:rPr lang="zh-CN" altLang="en-US" sz="2000" strike="noStrike" noProof="1" smtClean="0">
                <a:latin typeface="Arial" panose="020B0604020202020204" pitchFamily="34" charset="0"/>
                <a:ea typeface="宋体" panose="02010600030101010101" pitchFamily="2" charset="-122"/>
                <a:cs typeface="+mn-cs"/>
              </a:rPr>
              <a:t>一位退休军官想出一个创意：从政府那里购买淘汰的水陆两栖交通工具，并使用它们去建立一家专门从事偏远荒野旅游的公司。</a:t>
            </a:r>
            <a:endParaRPr lang="zh-CN" altLang="en-US" sz="2000" strike="noStrike" noProof="1" smtClean="0"/>
          </a:p>
          <a:p>
            <a:pPr marL="342900" indent="-342900" eaLnBrk="1" fontAlgn="auto" hangingPunct="1">
              <a:lnSpc>
                <a:spcPct val="150000"/>
              </a:lnSpc>
              <a:buClr>
                <a:schemeClr val="hlink"/>
              </a:buClr>
              <a:buSzTx/>
              <a:buFont typeface="Wingdings" panose="05000000000000000000" pitchFamily="2" charset="2"/>
              <a:buChar char="v"/>
            </a:pPr>
            <a:r>
              <a:rPr lang="zh-CN" altLang="en-US" sz="2000" strike="noStrike" noProof="1" smtClean="0">
                <a:latin typeface="Arial" panose="020B0604020202020204" pitchFamily="34" charset="0"/>
                <a:ea typeface="宋体" panose="02010600030101010101" pitchFamily="2" charset="-122"/>
                <a:cs typeface="+mn-cs"/>
              </a:rPr>
              <a:t>一个年轻的计算机科学家开发出比目前市面上任何软件都要好得多的新软件，并寻求资金创建一家公司来开发和销售该产品。</a:t>
            </a:r>
            <a:endParaRPr lang="zh-CN" altLang="en-US" sz="2000" strike="noStrike" noProof="1" smtClean="0"/>
          </a:p>
        </p:txBody>
      </p:sp>
    </p:spTree>
    <p:custDataLst>
      <p:tags r:id="rId5"/>
    </p:custDataLst>
  </p:cSld>
  <p:clrMapOvr>
    <a:masterClrMapping/>
  </p:clrMapOvr>
  <p:transition spd="med">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 descr="20150709124308333"/>
          <p:cNvPicPr>
            <a:picLocks noChangeAspect="1"/>
          </p:cNvPicPr>
          <p:nvPr/>
        </p:nvPicPr>
        <p:blipFill>
          <a:blip r:embed="rId1"/>
          <a:stretch>
            <a:fillRect/>
          </a:stretch>
        </p:blipFill>
        <p:spPr>
          <a:xfrm>
            <a:off x="800100" y="2014538"/>
            <a:ext cx="7543800" cy="2828925"/>
          </a:xfrm>
          <a:prstGeom prst="rect">
            <a:avLst/>
          </a:prstGeom>
          <a:noFill/>
          <a:ln w="9525">
            <a:noFill/>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448310" y="2082800"/>
            <a:ext cx="3524250" cy="2511425"/>
          </a:xfrm>
          <a:prstGeom prst="rect">
            <a:avLst/>
          </a:prstGeom>
          <a:blipFill dpi="0" rotWithShape="1">
            <a:blip r:embed="rId2">
              <a:extLst>
                <a:ext uri="{28A0092B-C50C-407E-A947-70E740481C1C}">
                  <a14:useLocalDpi xmlns:a14="http://schemas.microsoft.com/office/drawing/2010/main" val="0"/>
                </a:ext>
              </a:extLst>
            </a:blip>
            <a:srcRect/>
            <a:stretch>
              <a:fillRect l="-6222" r="-6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base" hangingPunct="1">
              <a:spcBef>
                <a:spcPts val="0"/>
              </a:spcBef>
              <a:spcAft>
                <a:spcPts val="0"/>
              </a:spcAft>
              <a:defRPr/>
            </a:pPr>
            <a:endParaRPr lang="zh-CN" altLang="en-US" sz="1800" strike="noStrike" noProof="1"/>
          </a:p>
        </p:txBody>
      </p:sp>
      <p:sp>
        <p:nvSpPr>
          <p:cNvPr id="25602" name="文本框 1"/>
          <p:cNvSpPr txBox="1"/>
          <p:nvPr>
            <p:custDataLst>
              <p:tags r:id="rId3"/>
            </p:custDataLst>
          </p:nvPr>
        </p:nvSpPr>
        <p:spPr>
          <a:xfrm>
            <a:off x="630238" y="342900"/>
            <a:ext cx="7883525" cy="773113"/>
          </a:xfrm>
          <a:prstGeom prst="rect">
            <a:avLst/>
          </a:prstGeom>
          <a:noFill/>
          <a:ln w="9525">
            <a:noFill/>
          </a:ln>
        </p:spPr>
        <p:txBody>
          <a:bodyPr lIns="91440" tIns="45720" rIns="91440" bIns="45720" anchor="b"/>
          <a:lstStyle/>
          <a:p>
            <a:r>
              <a:rPr lang="zh-CN" altLang="en-US" sz="3200">
                <a:solidFill>
                  <a:schemeClr val="accent1"/>
                </a:solidFill>
                <a:latin typeface="Arial" panose="020B0604020202020204" pitchFamily="34" charset="0"/>
                <a:ea typeface="黑体" panose="02010609060101010101" pitchFamily="2" charset="-122"/>
              </a:rPr>
              <a:t>二、创业的功能</a:t>
            </a:r>
            <a:endParaRPr lang="zh-CN" altLang="en-US" sz="3200">
              <a:solidFill>
                <a:schemeClr val="accent1"/>
              </a:solidFill>
              <a:latin typeface="Arial" panose="020B0604020202020204" pitchFamily="34" charset="0"/>
              <a:ea typeface="黑体" panose="02010609060101010101" pitchFamily="2" charset="-122"/>
            </a:endParaRPr>
          </a:p>
        </p:txBody>
      </p:sp>
      <p:sp>
        <p:nvSpPr>
          <p:cNvPr id="25603" name="文本框 2"/>
          <p:cNvSpPr txBox="1"/>
          <p:nvPr>
            <p:custDataLst>
              <p:tags r:id="rId4"/>
            </p:custDataLst>
          </p:nvPr>
        </p:nvSpPr>
        <p:spPr>
          <a:xfrm>
            <a:off x="4141788" y="2195513"/>
            <a:ext cx="4371975" cy="2122487"/>
          </a:xfrm>
          <a:prstGeom prst="rect">
            <a:avLst/>
          </a:prstGeom>
          <a:noFill/>
          <a:ln w="9525">
            <a:noFill/>
          </a:ln>
        </p:spPr>
        <p:txBody>
          <a:bodyPr lIns="91440" tIns="45720" rIns="91440" bIns="45720" anchor="t"/>
          <a:lstStyle/>
          <a:p>
            <a:pPr marL="342900" indent="-342900">
              <a:buClr>
                <a:schemeClr val="hlink"/>
              </a:buClr>
              <a:buFont typeface="Wingdings" panose="05000000000000000000" pitchFamily="2" charset="2"/>
              <a:buChar char="v"/>
            </a:pPr>
            <a:r>
              <a:rPr lang="zh-CN" altLang="en-US" sz="4000">
                <a:solidFill>
                  <a:schemeClr val="tx2"/>
                </a:solidFill>
                <a:latin typeface="Arial" panose="020B0604020202020204" pitchFamily="34" charset="0"/>
                <a:ea typeface="宋体" panose="02010600030101010101" pitchFamily="2" charset="-122"/>
              </a:rPr>
              <a:t>缓解就业压力</a:t>
            </a:r>
            <a:endParaRPr lang="zh-CN" altLang="en-US" sz="4000">
              <a:solidFill>
                <a:schemeClr val="tx2"/>
              </a:solidFill>
              <a:latin typeface="Arial" panose="020B0604020202020204" pitchFamily="34" charset="0"/>
              <a:ea typeface="宋体" panose="02010600030101010101" pitchFamily="2" charset="-122"/>
            </a:endParaRPr>
          </a:p>
          <a:p>
            <a:pPr marL="342900" indent="-342900">
              <a:buClr>
                <a:schemeClr val="hlink"/>
              </a:buClr>
              <a:buFont typeface="Wingdings" panose="05000000000000000000" pitchFamily="2" charset="2"/>
              <a:buChar char="v"/>
            </a:pPr>
            <a:r>
              <a:rPr lang="zh-CN" altLang="en-US" sz="4000">
                <a:solidFill>
                  <a:schemeClr val="tx2"/>
                </a:solidFill>
                <a:latin typeface="Arial" panose="020B0604020202020204" pitchFamily="34" charset="0"/>
                <a:ea typeface="宋体" panose="02010600030101010101" pitchFamily="2" charset="-122"/>
              </a:rPr>
              <a:t>促进科技进步</a:t>
            </a:r>
            <a:endParaRPr lang="zh-CN" altLang="en-US" sz="4000">
              <a:solidFill>
                <a:schemeClr val="tx2"/>
              </a:solidFill>
              <a:latin typeface="Arial" panose="020B0604020202020204" pitchFamily="34" charset="0"/>
              <a:ea typeface="宋体" panose="02010600030101010101" pitchFamily="2" charset="-122"/>
            </a:endParaRPr>
          </a:p>
          <a:p>
            <a:pPr marL="342900" indent="-342900">
              <a:buClr>
                <a:schemeClr val="hlink"/>
              </a:buClr>
              <a:buFont typeface="Wingdings" panose="05000000000000000000" pitchFamily="2" charset="2"/>
              <a:buChar char="v"/>
            </a:pPr>
            <a:r>
              <a:rPr lang="zh-CN" altLang="en-US" sz="4000">
                <a:solidFill>
                  <a:schemeClr val="tx2"/>
                </a:solidFill>
                <a:latin typeface="Arial" panose="020B0604020202020204" pitchFamily="34" charset="0"/>
                <a:ea typeface="宋体" panose="02010600030101010101" pitchFamily="2" charset="-122"/>
              </a:rPr>
              <a:t>繁荣市场</a:t>
            </a:r>
            <a:endParaRPr lang="zh-CN" altLang="en-US" sz="4000">
              <a:solidFill>
                <a:schemeClr val="tx2"/>
              </a:solidFill>
              <a:latin typeface="Arial" panose="020B0604020202020204" pitchFamily="34" charset="0"/>
              <a:ea typeface="宋体" panose="02010600030101010101" pitchFamily="2" charset="-122"/>
            </a:endParaRPr>
          </a:p>
        </p:txBody>
      </p:sp>
    </p:spTree>
    <p:custDataLst>
      <p:tags r:id="rId5"/>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89000" y="2263775"/>
            <a:ext cx="50800" cy="198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800" strike="noStrike" noProof="1"/>
          </a:p>
        </p:txBody>
      </p:sp>
      <p:sp>
        <p:nvSpPr>
          <p:cNvPr id="26626" name="标题 4"/>
          <p:cNvSpPr>
            <a:spLocks noGrp="1"/>
          </p:cNvSpPr>
          <p:nvPr>
            <p:ph type="title"/>
            <p:custDataLst>
              <p:tags r:id="rId2"/>
            </p:custDataLst>
          </p:nvPr>
        </p:nvSpPr>
        <p:spPr>
          <a:xfrm>
            <a:off x="1112838" y="1011238"/>
            <a:ext cx="7000875" cy="584200"/>
          </a:xfrm>
        </p:spPr>
        <p:txBody>
          <a:bodyPr wrap="square" lIns="91440" tIns="45720" rIns="91440" bIns="45720" anchor="t"/>
          <a:lstStyle/>
          <a:p>
            <a:pPr algn="ctr" defTabSz="914400">
              <a:buNone/>
            </a:pPr>
            <a:r>
              <a:rPr lang="zh-CN" altLang="en-US" kern="1200" baseline="0">
                <a:solidFill>
                  <a:srgbClr val="4A890B"/>
                </a:solidFill>
                <a:latin typeface="Arial" panose="020B0604020202020204" pitchFamily="34" charset="0"/>
                <a:ea typeface="黑体" panose="02010609060101010101" pitchFamily="2" charset="-122"/>
                <a:cs typeface="+mj-cs"/>
              </a:rPr>
              <a:t>创业定义拓展</a:t>
            </a:r>
            <a:endParaRPr lang="zh-CN" altLang="en-US" kern="1200" baseline="0">
              <a:solidFill>
                <a:srgbClr val="4A890B"/>
              </a:solidFill>
              <a:latin typeface="Arial" panose="020B0604020202020204" pitchFamily="34" charset="0"/>
              <a:ea typeface="黑体" panose="02010609060101010101" pitchFamily="2" charset="-122"/>
              <a:cs typeface="+mj-cs"/>
            </a:endParaRPr>
          </a:p>
        </p:txBody>
      </p:sp>
      <p:sp>
        <p:nvSpPr>
          <p:cNvPr id="26627" name="内容占位符 5"/>
          <p:cNvSpPr>
            <a:spLocks noGrp="1"/>
          </p:cNvSpPr>
          <p:nvPr>
            <p:ph idx="1"/>
            <p:custDataLst>
              <p:tags r:id="rId3"/>
            </p:custDataLst>
          </p:nvPr>
        </p:nvSpPr>
        <p:spPr>
          <a:xfrm>
            <a:off x="1112838" y="2217738"/>
            <a:ext cx="7000875" cy="2076450"/>
          </a:xfrm>
        </p:spPr>
        <p:txBody>
          <a:bodyPr wrap="square" lIns="91440" tIns="45720" rIns="91440" bIns="45720" anchor="ctr"/>
          <a:lstStyle/>
          <a:p>
            <a:pPr defTabSz="914400">
              <a:buClr>
                <a:schemeClr val="hlink"/>
              </a:buClr>
              <a:buSzPct val="130000"/>
              <a:buFont typeface="Wingdings" panose="05000000000000000000" pitchFamily="2" charset="2"/>
              <a:buNone/>
            </a:pPr>
            <a:r>
              <a:rPr lang="zh-CN" altLang="en-US" sz="3600" kern="1200" baseline="0">
                <a:latin typeface="Arial" panose="020B0604020202020204" pitchFamily="34" charset="0"/>
                <a:ea typeface="黑体" panose="02010609060101010101" pitchFamily="2" charset="-122"/>
                <a:cs typeface="+mn-cs"/>
              </a:rPr>
              <a:t>列举生活中属于创业行为的例子，提炼出最能反映创业行为的三个关键词，并用关键词串成一句话。</a:t>
            </a:r>
            <a:endParaRPr lang="zh-CN" altLang="en-US" sz="3600" kern="1200" baseline="0">
              <a:latin typeface="Arial" panose="020B0604020202020204" pitchFamily="34" charset="0"/>
              <a:ea typeface="黑体" panose="02010609060101010101" pitchFamily="2" charset="-122"/>
              <a:cs typeface="+mn-cs"/>
            </a:endParaRPr>
          </a:p>
        </p:txBody>
      </p:sp>
    </p:spTree>
    <p:custDataLst>
      <p:tags r:id="rId4"/>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89000" y="2263775"/>
            <a:ext cx="50800" cy="198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800" strike="noStrike" noProof="1"/>
          </a:p>
        </p:txBody>
      </p:sp>
      <p:sp>
        <p:nvSpPr>
          <p:cNvPr id="13314" name="内容占位符 5"/>
          <p:cNvSpPr>
            <a:spLocks noGrp="1"/>
          </p:cNvSpPr>
          <p:nvPr>
            <p:ph idx="1"/>
            <p:custDataLst>
              <p:tags r:id="rId2"/>
            </p:custDataLst>
          </p:nvPr>
        </p:nvSpPr>
        <p:spPr>
          <a:xfrm>
            <a:off x="1112838" y="2217738"/>
            <a:ext cx="7000875" cy="2076450"/>
          </a:xfrm>
        </p:spPr>
        <p:txBody>
          <a:bodyPr wrap="square" lIns="91440" tIns="45720" rIns="91440" bIns="45720" anchor="ctr"/>
          <a:lstStyle/>
          <a:p>
            <a:pPr algn="ctr" defTabSz="914400">
              <a:buSzPct val="130000"/>
              <a:buFontTx/>
              <a:buNone/>
            </a:pPr>
            <a:r>
              <a:rPr lang="en-US" altLang="zh-CN" sz="4800" kern="1200" baseline="0">
                <a:latin typeface="Arial" panose="020B0604020202020204" pitchFamily="34" charset="0"/>
                <a:ea typeface="黑体" panose="02010609060101010101" pitchFamily="2" charset="-122"/>
                <a:cs typeface="+mn-cs"/>
              </a:rPr>
              <a:t>5</a:t>
            </a:r>
            <a:r>
              <a:rPr lang="zh-CN" altLang="zh-CN" sz="4800" kern="1200" baseline="0">
                <a:latin typeface="Arial" panose="020B0604020202020204" pitchFamily="34" charset="0"/>
                <a:ea typeface="黑体" panose="02010609060101010101" pitchFamily="2" charset="-122"/>
                <a:cs typeface="+mn-cs"/>
              </a:rPr>
              <a:t>元创业大挑战</a:t>
            </a:r>
            <a:endParaRPr lang="zh-CN" altLang="zh-CN" sz="4800" kern="1200" baseline="0">
              <a:latin typeface="Arial" panose="020B0604020202020204" pitchFamily="34" charset="0"/>
              <a:ea typeface="黑体" panose="02010609060101010101" pitchFamily="2" charset="-122"/>
              <a:cs typeface="+mn-cs"/>
            </a:endParaRPr>
          </a:p>
        </p:txBody>
      </p:sp>
      <p:sp>
        <p:nvSpPr>
          <p:cNvPr id="13315" name="标题 2"/>
          <p:cNvSpPr>
            <a:spLocks noGrp="1"/>
          </p:cNvSpPr>
          <p:nvPr>
            <p:ph type="title"/>
          </p:nvPr>
        </p:nvSpPr>
        <p:spPr>
          <a:xfrm>
            <a:off x="1112838" y="1011238"/>
            <a:ext cx="7000875" cy="584200"/>
          </a:xfrm>
        </p:spPr>
        <p:txBody>
          <a:bodyPr lIns="91440" tIns="45720" rIns="91440" bIns="45720" anchor="t"/>
          <a:lstStyle/>
          <a:p>
            <a:pPr defTabSz="914400">
              <a:buNone/>
            </a:pPr>
            <a:endParaRPr lang="zh-CN" altLang="en-US" kern="1200" baseline="0">
              <a:solidFill>
                <a:srgbClr val="4A890B"/>
              </a:solidFill>
              <a:latin typeface="Arial" panose="020B0604020202020204" pitchFamily="34" charset="0"/>
              <a:ea typeface="黑体" panose="02010609060101010101" pitchFamily="2" charset="-122"/>
              <a:cs typeface="+mj-cs"/>
            </a:endParaRPr>
          </a:p>
        </p:txBody>
      </p:sp>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p:cNvSpPr>
          <p:nvPr>
            <p:ph type="subTitle" idx="4294967295"/>
          </p:nvPr>
        </p:nvSpPr>
        <p:spPr>
          <a:xfrm>
            <a:off x="858838" y="1589088"/>
            <a:ext cx="7707312" cy="3881437"/>
          </a:xfrm>
          <a:ln>
            <a:solidFill>
              <a:schemeClr val="hlink"/>
            </a:solidFill>
            <a:miter/>
          </a:ln>
        </p:spPr>
        <p:txBody>
          <a:bodyPr wrap="square" lIns="91440" tIns="45720" rIns="91440" bIns="45720" anchor="ctr"/>
          <a:lstStyle>
            <a:lvl1pPr marL="0" lvl="0" indent="0" algn="ctr">
              <a:defRPr/>
            </a:lvl1pPr>
            <a:lvl2pPr marL="457200" lvl="1" indent="60325" algn="ctr">
              <a:defRPr/>
            </a:lvl2pPr>
            <a:lvl3pPr marL="914400" lvl="2" indent="0" algn="ctr">
              <a:defRPr/>
            </a:lvl3pPr>
            <a:lvl4pPr marL="1371600" lvl="3" indent="0" algn="ctr">
              <a:defRPr/>
            </a:lvl4pPr>
            <a:lvl5pPr marL="1828800" lvl="4" indent="0" algn="ctr">
              <a:defRPr/>
            </a:lvl5pPr>
          </a:lstStyle>
          <a:p>
            <a:pPr marL="0" lvl="0" indent="0" algn="l">
              <a:lnSpc>
                <a:spcPct val="130000"/>
              </a:lnSpc>
              <a:buNone/>
            </a:pPr>
            <a:r>
              <a:rPr lang="zh-CN" altLang="zh-CN" sz="1400" dirty="0">
                <a:latin typeface="Arial Black" panose="020B0A04020102020204" pitchFamily="34" charset="0"/>
              </a:rPr>
              <a:t>	</a:t>
            </a:r>
            <a:endParaRPr lang="en-US" altLang="zh-CN" sz="1400" dirty="0">
              <a:latin typeface="Arial Black" panose="020B0A04020102020204" pitchFamily="34" charset="0"/>
            </a:endParaRPr>
          </a:p>
          <a:p>
            <a:pPr marL="0" lvl="0" indent="0" algn="l">
              <a:lnSpc>
                <a:spcPct val="130000"/>
              </a:lnSpc>
              <a:buNone/>
            </a:pPr>
            <a:endParaRPr lang="zh-CN" altLang="zh-CN" dirty="0">
              <a:latin typeface="宋体" panose="02010600030101010101" pitchFamily="2" charset="-122"/>
            </a:endParaRPr>
          </a:p>
        </p:txBody>
      </p:sp>
      <p:sp>
        <p:nvSpPr>
          <p:cNvPr id="4" name="标题 3"/>
          <p:cNvSpPr>
            <a:spLocks noGrp="1"/>
          </p:cNvSpPr>
          <p:nvPr>
            <p:ph type="ctrTitle" idx="4294967295"/>
          </p:nvPr>
        </p:nvSpPr>
        <p:spPr>
          <a:xfrm>
            <a:off x="323850" y="477838"/>
            <a:ext cx="7448550" cy="646113"/>
          </a:xfrm>
        </p:spPr>
        <p:txBody>
          <a:bodyPr vert="horz" wrap="square" lIns="91440" tIns="45720" rIns="91440" bIns="45720" numCol="1" anchor="ctr" anchorCtr="0" compatLnSpc="1">
            <a:spAutoFit/>
          </a:bodyPr>
          <a:lstStyle/>
          <a:p>
            <a:pPr marL="742950" marR="0" lvl="0" indent="-742950" algn="ctr" defTabSz="914400" rtl="0" eaLnBrk="0" fontAlgn="base" latinLnBrk="0" hangingPunct="0">
              <a:lnSpc>
                <a:spcPct val="100000"/>
              </a:lnSpc>
              <a:spcBef>
                <a:spcPct val="0"/>
              </a:spcBef>
              <a:spcAft>
                <a:spcPct val="0"/>
              </a:spcAft>
              <a:buClrTx/>
              <a:buSzTx/>
              <a:buFontTx/>
              <a:buNone/>
              <a:defRPr/>
            </a:pPr>
            <a:r>
              <a:rPr kumimoji="0" lang="en-US" altLang="zh-CN" sz="3600" b="1" i="1" u="none" strike="noStrike" kern="0" cap="none" spc="0" normalizeH="0" baseline="0" noProof="0" dirty="0" smtClean="0">
                <a:ln>
                  <a:noFill/>
                </a:ln>
                <a:solidFill>
                  <a:srgbClr val="FFC000"/>
                </a:solidFill>
                <a:effectLst/>
                <a:uLnTx/>
                <a:uFillTx/>
                <a:latin typeface="宋体" panose="02010600030101010101" pitchFamily="2" charset="-122"/>
                <a:ea typeface="宋体" panose="02010600030101010101" pitchFamily="2" charset="-122"/>
                <a:cs typeface="+mn-cs"/>
                <a:sym typeface="Arial" panose="020B0604020202020204" pitchFamily="34" charset="0"/>
              </a:rPr>
              <a:t>5</a:t>
            </a:r>
            <a:r>
              <a:rPr kumimoji="0" lang="zh-CN" altLang="en-US" sz="3600" b="1" i="1" u="none" strike="noStrike" kern="0" cap="none" spc="0" normalizeH="0" baseline="0" noProof="0" dirty="0" smtClean="0">
                <a:ln>
                  <a:noFill/>
                </a:ln>
                <a:solidFill>
                  <a:srgbClr val="FFC000"/>
                </a:solidFill>
                <a:effectLst/>
                <a:uLnTx/>
                <a:uFillTx/>
                <a:latin typeface="宋体" panose="02010600030101010101" pitchFamily="2" charset="-122"/>
                <a:ea typeface="宋体" panose="02010600030101010101" pitchFamily="2" charset="-122"/>
                <a:cs typeface="+mn-cs"/>
                <a:sym typeface="Arial" panose="020B0604020202020204" pitchFamily="34" charset="0"/>
              </a:rPr>
              <a:t>元创业大挑战</a:t>
            </a:r>
            <a:endParaRPr kumimoji="0" lang="zh-CN" altLang="en-US" sz="3600" b="1" i="1" u="none" strike="noStrike" kern="0" cap="none" spc="0" normalizeH="0" baseline="0" noProof="0" dirty="0" smtClean="0">
              <a:ln>
                <a:noFill/>
              </a:ln>
              <a:solidFill>
                <a:srgbClr val="FFC000"/>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5" name="TextBox 8"/>
          <p:cNvSpPr txBox="1"/>
          <p:nvPr/>
        </p:nvSpPr>
        <p:spPr>
          <a:xfrm>
            <a:off x="933450" y="1992313"/>
            <a:ext cx="7632700" cy="3479800"/>
          </a:xfrm>
          <a:prstGeom prst="rect">
            <a:avLst/>
          </a:prstGeom>
          <a:noFill/>
        </p:spPr>
        <p:txBody>
          <a:bodyPr wrap="square" anchor="ctr">
            <a:spAutoFit/>
          </a:bodyPr>
          <a:lstStyle/>
          <a:p>
            <a:pPr marL="742950" marR="0" indent="-742950" defTabSz="914400">
              <a:buClrTx/>
              <a:buSzTx/>
              <a:buFontTx/>
              <a:buNone/>
              <a:defRPr/>
            </a:pPr>
            <a:r>
              <a:rPr kumimoji="0" lang="en-US" altLang="zh-CN" sz="2800" b="1" kern="1200" cap="none" spc="0" normalizeH="0" baseline="0" noProof="0" dirty="0">
                <a:latin typeface="Rage Italic" pitchFamily="66" charset="0"/>
                <a:ea typeface="方正静蕾简体" pitchFamily="2" charset="-122"/>
                <a:cs typeface="+mn-cs"/>
                <a:sym typeface="Arial" panose="020B0604020202020204" pitchFamily="34" charset="0"/>
              </a:rPr>
              <a:t>1.</a:t>
            </a:r>
            <a:r>
              <a:rPr kumimoji="0" lang="zh-CN" altLang="en-US" sz="2800" b="1" kern="1200" cap="none" spc="0" normalizeH="0" baseline="0" noProof="0" dirty="0">
                <a:latin typeface="Rage Italic" pitchFamily="66" charset="0"/>
                <a:ea typeface="方正静蕾简体" pitchFamily="2" charset="-122"/>
                <a:cs typeface="+mn-cs"/>
                <a:sym typeface="Arial" panose="020B0604020202020204" pitchFamily="34" charset="0"/>
              </a:rPr>
              <a:t>自由分组组建团队，每团队</a:t>
            </a:r>
            <a:r>
              <a:rPr kumimoji="0" lang="en-US" altLang="zh-CN" sz="2800" b="1" kern="1200" cap="none" spc="0" normalizeH="0" baseline="0" noProof="0" dirty="0">
                <a:latin typeface="Rage Italic" pitchFamily="66" charset="0"/>
                <a:ea typeface="方正静蕾简体" pitchFamily="2" charset="-122"/>
                <a:cs typeface="+mn-cs"/>
                <a:sym typeface="Arial" panose="020B0604020202020204" pitchFamily="34" charset="0"/>
              </a:rPr>
              <a:t>8</a:t>
            </a:r>
            <a:r>
              <a:rPr kumimoji="0" lang="zh-CN" altLang="en-US" sz="3200" b="1" kern="1200" cap="none" spc="0" normalizeH="0" baseline="0" noProof="0" dirty="0">
                <a:latin typeface="Rage Italic" pitchFamily="66" charset="0"/>
                <a:ea typeface="方正静蕾简体" pitchFamily="2" charset="-122"/>
                <a:cs typeface="+mn-cs"/>
                <a:sym typeface="Arial" panose="020B0604020202020204" pitchFamily="34" charset="0"/>
              </a:rPr>
              <a:t>人以内，并为团队起一个名字；</a:t>
            </a:r>
            <a:endParaRPr kumimoji="0" lang="zh-CN" altLang="en-US" sz="3200" b="1" kern="1200" cap="none" spc="0" normalizeH="0" baseline="0" noProof="0" dirty="0">
              <a:latin typeface="Rage Italic" pitchFamily="66" charset="0"/>
              <a:ea typeface="方正静蕾简体" pitchFamily="2" charset="-122"/>
              <a:cs typeface="+mn-cs"/>
              <a:sym typeface="Arial" panose="020B0604020202020204" pitchFamily="34" charset="0"/>
            </a:endParaRPr>
          </a:p>
          <a:p>
            <a:pPr marL="742950" marR="0" indent="-742950" defTabSz="914400">
              <a:lnSpc>
                <a:spcPts val="3100"/>
              </a:lnSpc>
              <a:buClrTx/>
              <a:buSzTx/>
              <a:buFontTx/>
              <a:buNone/>
              <a:defRPr/>
            </a:pPr>
            <a:r>
              <a:rPr kumimoji="0" lang="en-US" altLang="zh-CN" sz="2800" b="1" kern="1200" cap="none" spc="0" normalizeH="0" baseline="0" noProof="0" dirty="0">
                <a:latin typeface="Rage Italic" pitchFamily="66" charset="0"/>
                <a:ea typeface="方正静蕾简体" pitchFamily="2" charset="-122"/>
                <a:cs typeface="+mn-cs"/>
                <a:sym typeface="Arial" panose="020B0604020202020204" pitchFamily="34" charset="0"/>
              </a:rPr>
              <a:t>2.</a:t>
            </a:r>
            <a:r>
              <a:rPr kumimoji="0" lang="zh-CN" altLang="en-US" sz="2800" b="1" kern="1200" cap="none" spc="0" normalizeH="0" baseline="0" noProof="0" dirty="0">
                <a:latin typeface="Rage Italic" pitchFamily="66" charset="0"/>
                <a:ea typeface="方正静蕾简体" pitchFamily="2" charset="-122"/>
                <a:cs typeface="+mn-cs"/>
                <a:sym typeface="Arial" panose="020B0604020202020204" pitchFamily="34" charset="0"/>
              </a:rPr>
              <a:t>每团队自筹</a:t>
            </a:r>
            <a:r>
              <a:rPr kumimoji="0" lang="en-US" altLang="zh-CN" sz="2800" b="1" kern="1200" cap="none" spc="0" normalizeH="0" baseline="0" noProof="0" dirty="0">
                <a:latin typeface="Rage Italic" pitchFamily="66" charset="0"/>
                <a:ea typeface="方正静蕾简体" pitchFamily="2" charset="-122"/>
                <a:cs typeface="+mn-cs"/>
                <a:sym typeface="Arial" panose="020B0604020202020204" pitchFamily="34" charset="0"/>
              </a:rPr>
              <a:t>5</a:t>
            </a:r>
            <a:r>
              <a:rPr kumimoji="0" lang="zh-CN" altLang="en-US" sz="2800" b="1" kern="1200" cap="none" spc="0" normalizeH="0" baseline="0" noProof="0" dirty="0">
                <a:latin typeface="Rage Italic" pitchFamily="66" charset="0"/>
                <a:ea typeface="方正静蕾简体" pitchFamily="2" charset="-122"/>
                <a:cs typeface="+mn-cs"/>
                <a:sym typeface="Arial" panose="020B0604020202020204" pitchFamily="34" charset="0"/>
              </a:rPr>
              <a:t>元创业启动资金</a:t>
            </a:r>
            <a:r>
              <a:rPr kumimoji="0" lang="en-US" altLang="zh-CN" sz="2800" b="1" kern="1200" cap="none" spc="0" normalizeH="0" baseline="0" noProof="0" dirty="0">
                <a:latin typeface="Rage Italic" pitchFamily="66" charset="0"/>
                <a:ea typeface="方正静蕾简体" pitchFamily="2" charset="-122"/>
                <a:cs typeface="+mn-cs"/>
                <a:sym typeface="Arial" panose="020B0604020202020204" pitchFamily="34" charset="0"/>
              </a:rPr>
              <a:t>;</a:t>
            </a:r>
            <a:endParaRPr kumimoji="0" lang="en-US" altLang="zh-CN" sz="2800" b="1" kern="1200" cap="none" spc="0" normalizeH="0" baseline="0" noProof="0" dirty="0">
              <a:latin typeface="Rage Italic" pitchFamily="66" charset="0"/>
              <a:ea typeface="方正静蕾简体" pitchFamily="2" charset="-122"/>
              <a:cs typeface="+mn-cs"/>
              <a:sym typeface="Arial" panose="020B0604020202020204" pitchFamily="34" charset="0"/>
            </a:endParaRPr>
          </a:p>
          <a:p>
            <a:pPr marL="742950" marR="0" indent="-742950" defTabSz="914400">
              <a:lnSpc>
                <a:spcPts val="3100"/>
              </a:lnSpc>
              <a:buClrTx/>
              <a:buSzTx/>
              <a:buFontTx/>
              <a:buNone/>
              <a:defRPr/>
            </a:pPr>
            <a:r>
              <a:rPr kumimoji="0" lang="en-US" altLang="zh-CN" sz="2800" b="1" kern="1200" cap="none" spc="0" normalizeH="0" baseline="0" noProof="0" dirty="0">
                <a:latin typeface="Rage Italic" pitchFamily="66" charset="0"/>
                <a:ea typeface="方正静蕾简体" pitchFamily="2" charset="-122"/>
                <a:cs typeface="+mn-cs"/>
                <a:sym typeface="Arial" panose="020B0604020202020204" pitchFamily="34" charset="0"/>
              </a:rPr>
              <a:t>3.</a:t>
            </a:r>
            <a:r>
              <a:rPr kumimoji="0" lang="zh-CN" altLang="en-US" sz="2800" b="1" kern="1200" cap="none" spc="0" normalizeH="0" baseline="0" noProof="0" dirty="0">
                <a:latin typeface="Rage Italic" pitchFamily="66" charset="0"/>
                <a:ea typeface="方正静蕾简体" pitchFamily="2" charset="-122"/>
                <a:cs typeface="+mn-cs"/>
                <a:sym typeface="Arial" panose="020B0604020202020204" pitchFamily="34" charset="0"/>
              </a:rPr>
              <a:t>在课堂上充分讨论以</a:t>
            </a:r>
            <a:r>
              <a:rPr kumimoji="0" lang="en-US" altLang="zh-CN" sz="2800" b="1" kern="1200" cap="none" spc="0" normalizeH="0" baseline="0" noProof="0" dirty="0">
                <a:latin typeface="Rage Italic" pitchFamily="66" charset="0"/>
                <a:ea typeface="方正静蕾简体" pitchFamily="2" charset="-122"/>
                <a:cs typeface="+mn-cs"/>
                <a:sym typeface="Arial" panose="020B0604020202020204" pitchFamily="34" charset="0"/>
              </a:rPr>
              <a:t>5</a:t>
            </a:r>
            <a:r>
              <a:rPr kumimoji="0" lang="zh-CN" altLang="en-US" sz="3200" b="1" kern="1200" cap="none" spc="0" normalizeH="0" baseline="0" noProof="0" dirty="0">
                <a:latin typeface="Rage Italic" pitchFamily="66" charset="0"/>
                <a:ea typeface="方正静蕾简体" pitchFamily="2" charset="-122"/>
                <a:cs typeface="+mn-cs"/>
                <a:sym typeface="Arial" panose="020B0604020202020204" pitchFamily="34" charset="0"/>
              </a:rPr>
              <a:t>元钱赚到更多的钱为目标的策划方案；</a:t>
            </a:r>
            <a:endParaRPr kumimoji="0" lang="zh-CN" altLang="en-US" sz="3200" b="1" kern="1200" cap="none" spc="0" normalizeH="0" baseline="0" noProof="0" dirty="0">
              <a:latin typeface="Rage Italic" pitchFamily="66" charset="0"/>
              <a:ea typeface="方正静蕾简体" pitchFamily="2" charset="-122"/>
              <a:cs typeface="+mn-cs"/>
              <a:sym typeface="Arial" panose="020B0604020202020204" pitchFamily="34" charset="0"/>
            </a:endParaRPr>
          </a:p>
          <a:p>
            <a:pPr marL="742950" marR="0" indent="-742950" defTabSz="914400">
              <a:lnSpc>
                <a:spcPts val="3100"/>
              </a:lnSpc>
              <a:buClrTx/>
              <a:buSzTx/>
              <a:buFontTx/>
              <a:buNone/>
              <a:defRPr/>
            </a:pPr>
            <a:endParaRPr kumimoji="0" lang="zh-CN" altLang="en-US" sz="3200" b="1" kern="1200" cap="none" spc="0" normalizeH="0" baseline="0" noProof="0" dirty="0">
              <a:latin typeface="Rage Italic" pitchFamily="66" charset="0"/>
              <a:ea typeface="方正静蕾简体" pitchFamily="2" charset="-122"/>
              <a:cs typeface="+mn-cs"/>
              <a:sym typeface="Arial" panose="020B0604020202020204" pitchFamily="34" charset="0"/>
            </a:endParaRPr>
          </a:p>
          <a:p>
            <a:pPr marR="0" algn="ctr" defTabSz="914400">
              <a:lnSpc>
                <a:spcPct val="120000"/>
              </a:lnSpc>
              <a:spcBef>
                <a:spcPts val="0"/>
              </a:spcBef>
              <a:spcAft>
                <a:spcPts val="0"/>
              </a:spcAft>
              <a:buClrTx/>
              <a:buSzTx/>
              <a:buFontTx/>
              <a:buNone/>
              <a:defRPr/>
            </a:pPr>
            <a:endParaRPr kumimoji="0" lang="en-US" altLang="zh-CN" sz="4400" b="1" kern="1200" cap="none" spc="0" normalizeH="0" baseline="0" noProof="0" dirty="0">
              <a:solidFill>
                <a:schemeClr val="accent1"/>
              </a:solidFill>
              <a:latin typeface="Rage Italic" pitchFamily="66" charset="0"/>
              <a:ea typeface="方正静蕾简体" pitchFamily="2" charset="-122"/>
              <a:cs typeface="+mn-cs"/>
              <a:sym typeface="Arial" panose="020B0604020202020204"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fade">
                                      <p:cBhvr>
                                        <p:cTn id="7" dur="1000"/>
                                        <p:tgtEl>
                                          <p:spTgt spid="24579">
                                            <p:bg/>
                                          </p:spTgt>
                                        </p:tgtEl>
                                      </p:cBhvr>
                                    </p:animEffect>
                                    <p:anim calcmode="lin" valueType="num">
                                      <p:cBhvr>
                                        <p:cTn id="8" dur="1000" fill="hold"/>
                                        <p:tgtEl>
                                          <p:spTgt spid="24579">
                                            <p:bg/>
                                          </p:spTgt>
                                        </p:tgtEl>
                                        <p:attrNameLst>
                                          <p:attrName>ppt_x</p:attrName>
                                        </p:attrNameLst>
                                      </p:cBhvr>
                                      <p:tavLst>
                                        <p:tav tm="0">
                                          <p:val>
                                            <p:strVal val="#ppt_x"/>
                                          </p:val>
                                        </p:tav>
                                        <p:tav tm="100000">
                                          <p:val>
                                            <p:strVal val="#ppt_x"/>
                                          </p:val>
                                        </p:tav>
                                      </p:tavLst>
                                    </p:anim>
                                    <p:anim calcmode="lin" valueType="num">
                                      <p:cBhvr>
                                        <p:cTn id="9" dur="1000" fill="hold"/>
                                        <p:tgtEl>
                                          <p:spTgt spid="24579">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Effect transition="in" filter="fade">
                                      <p:cBhvr>
                                        <p:cTn id="13" dur="1000"/>
                                        <p:tgtEl>
                                          <p:spTgt spid="24579">
                                            <p:txEl>
                                              <p:pRg st="0" end="0"/>
                                            </p:txEl>
                                          </p:spTgt>
                                        </p:tgtEl>
                                      </p:cBhvr>
                                    </p:animEffect>
                                    <p:anim calcmode="lin" valueType="num">
                                      <p:cBhvr>
                                        <p:cTn id="14"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1"/>
          <p:cNvSpPr txBox="1"/>
          <p:nvPr/>
        </p:nvSpPr>
        <p:spPr>
          <a:xfrm>
            <a:off x="612775" y="1063625"/>
            <a:ext cx="7920038" cy="4067175"/>
          </a:xfrm>
          <a:prstGeom prst="rect">
            <a:avLst/>
          </a:prstGeom>
          <a:noFill/>
          <a:ln w="9525">
            <a:noFill/>
          </a:ln>
        </p:spPr>
        <p:txBody>
          <a:bodyPr wrap="square" anchor="t">
            <a:spAutoFit/>
          </a:bodyPr>
          <a:lstStyle/>
          <a:p>
            <a:pPr marL="742950" indent="-742950" defTabSz="914400">
              <a:lnSpc>
                <a:spcPts val="3100"/>
              </a:lnSpc>
            </a:pPr>
            <a:r>
              <a:rPr lang="en-US" altLang="zh-CN" sz="2400" b="1" dirty="0">
                <a:latin typeface="Rage Italic" pitchFamily="66" charset="0"/>
                <a:ea typeface="方正静蕾简体" pitchFamily="2" charset="-122"/>
                <a:sym typeface="Arial" panose="020B0604020202020204" pitchFamily="34" charset="0"/>
              </a:rPr>
              <a:t>4.</a:t>
            </a:r>
            <a:r>
              <a:rPr lang="zh-CN" altLang="zh-CN" sz="2400" b="1" dirty="0">
                <a:latin typeface="Rage Italic" pitchFamily="66" charset="0"/>
                <a:ea typeface="方正静蕾简体" pitchFamily="2" charset="-122"/>
                <a:sym typeface="Arial" panose="020B0604020202020204" pitchFamily="34" charset="0"/>
              </a:rPr>
              <a:t>用</a:t>
            </a:r>
            <a:r>
              <a:rPr lang="zh-CN" altLang="en-US" sz="2400" b="1" dirty="0">
                <a:latin typeface="Rage Italic" pitchFamily="66" charset="0"/>
                <a:ea typeface="方正静蕾简体" pitchFamily="2" charset="-122"/>
                <a:sym typeface="Arial" panose="020B0604020202020204" pitchFamily="34" charset="0"/>
              </a:rPr>
              <a:t>一周的时间去完成任务，每个组别需要在课下做出含活动方式、项目、照片、人物等内容的</a:t>
            </a:r>
            <a:r>
              <a:rPr lang="en-US" altLang="zh-CN" sz="2400" b="1" dirty="0">
                <a:latin typeface="Rage Italic" pitchFamily="66" charset="0"/>
                <a:ea typeface="方正静蕾简体" pitchFamily="2" charset="-122"/>
                <a:sym typeface="Arial" panose="020B0604020202020204" pitchFamily="34" charset="0"/>
              </a:rPr>
              <a:t>PPT</a:t>
            </a:r>
            <a:r>
              <a:rPr lang="zh-CN" altLang="en-US" sz="2400" b="1" dirty="0">
                <a:latin typeface="Rage Italic" pitchFamily="66" charset="0"/>
                <a:ea typeface="方正静蕾简体" pitchFamily="2" charset="-122"/>
                <a:sym typeface="Arial" panose="020B0604020202020204" pitchFamily="34" charset="0"/>
              </a:rPr>
              <a:t>。</a:t>
            </a:r>
            <a:endParaRPr lang="zh-CN" altLang="en-US" sz="2400" b="1" dirty="0">
              <a:latin typeface="Rage Italic" pitchFamily="66" charset="0"/>
              <a:ea typeface="方正静蕾简体" pitchFamily="2" charset="-122"/>
              <a:sym typeface="Arial" panose="020B0604020202020204" pitchFamily="34" charset="0"/>
            </a:endParaRPr>
          </a:p>
          <a:p>
            <a:pPr marL="742950" indent="-742950" defTabSz="914400">
              <a:lnSpc>
                <a:spcPts val="3100"/>
              </a:lnSpc>
            </a:pPr>
            <a:r>
              <a:rPr lang="en-US" altLang="zh-CN" sz="2400" b="1" dirty="0">
                <a:latin typeface="Rage Italic" pitchFamily="66" charset="0"/>
                <a:ea typeface="方正静蕾简体" pitchFamily="2" charset="-122"/>
                <a:sym typeface="Arial" panose="020B0604020202020204" pitchFamily="34" charset="0"/>
              </a:rPr>
              <a:t>5.</a:t>
            </a:r>
            <a:r>
              <a:rPr lang="zh-CN" altLang="en-US" sz="2400" b="1" dirty="0">
                <a:latin typeface="Rage Italic" pitchFamily="66" charset="0"/>
                <a:ea typeface="方正静蕾简体" pitchFamily="2" charset="-122"/>
                <a:sym typeface="Arial" panose="020B0604020202020204" pitchFamily="34" charset="0"/>
              </a:rPr>
              <a:t>做一个时长不超过一分钟的小视频（交易过程）</a:t>
            </a:r>
            <a:endParaRPr lang="zh-CN" altLang="en-US" sz="2400" b="1" dirty="0">
              <a:latin typeface="Rage Italic" pitchFamily="66" charset="0"/>
              <a:ea typeface="方正静蕾简体" pitchFamily="2" charset="-122"/>
              <a:sym typeface="Arial" panose="020B0604020202020204" pitchFamily="34" charset="0"/>
            </a:endParaRPr>
          </a:p>
          <a:p>
            <a:pPr marL="742950" indent="-742950" defTabSz="914400">
              <a:lnSpc>
                <a:spcPts val="3100"/>
              </a:lnSpc>
            </a:pPr>
            <a:endParaRPr lang="zh-CN" altLang="en-US" sz="2400" b="1" dirty="0">
              <a:latin typeface="Rage Italic" pitchFamily="66" charset="0"/>
              <a:ea typeface="方正静蕾简体" pitchFamily="2" charset="-122"/>
              <a:sym typeface="Arial" panose="020B0604020202020204" pitchFamily="34" charset="0"/>
            </a:endParaRPr>
          </a:p>
          <a:p>
            <a:pPr marL="742950" indent="-742950" defTabSz="914400">
              <a:lnSpc>
                <a:spcPts val="3100"/>
              </a:lnSpc>
            </a:pPr>
            <a:r>
              <a:rPr lang="en-US" altLang="zh-CN" sz="2400" b="1" dirty="0">
                <a:latin typeface="Rage Italic" pitchFamily="66" charset="0"/>
                <a:ea typeface="方正静蕾简体" pitchFamily="2" charset="-122"/>
                <a:sym typeface="Arial" panose="020B0604020202020204" pitchFamily="34" charset="0"/>
              </a:rPr>
              <a:t>6.</a:t>
            </a:r>
            <a:r>
              <a:rPr lang="zh-CN" altLang="en-US" sz="2400" b="1" dirty="0">
                <a:latin typeface="Rage Italic" pitchFamily="66" charset="0"/>
                <a:ea typeface="方正静蕾简体" pitchFamily="2" charset="-122"/>
                <a:sym typeface="Arial" panose="020B0604020202020204" pitchFamily="34" charset="0"/>
              </a:rPr>
              <a:t>下周课堂上每小组需要将成果</a:t>
            </a:r>
            <a:r>
              <a:rPr lang="en-US" altLang="zh-CN" sz="2400" b="1" dirty="0">
                <a:latin typeface="Rage Italic" pitchFamily="66" charset="0"/>
                <a:ea typeface="方正静蕾简体" pitchFamily="2" charset="-122"/>
                <a:sym typeface="Arial" panose="020B0604020202020204" pitchFamily="34" charset="0"/>
              </a:rPr>
              <a:t>PPT</a:t>
            </a:r>
            <a:r>
              <a:rPr lang="zh-CN" altLang="en-US" sz="2400" b="1" dirty="0">
                <a:latin typeface="Rage Italic" pitchFamily="66" charset="0"/>
                <a:ea typeface="方正静蕾简体" pitchFamily="2" charset="-122"/>
                <a:sym typeface="Arial" panose="020B0604020202020204" pitchFamily="34" charset="0"/>
              </a:rPr>
              <a:t>在全班同学面前展示并做讲解；</a:t>
            </a:r>
            <a:endParaRPr lang="en-US" altLang="zh-CN" sz="2400" b="1" dirty="0">
              <a:latin typeface="Rage Italic" pitchFamily="66" charset="0"/>
              <a:ea typeface="方正静蕾简体" pitchFamily="2" charset="-122"/>
              <a:sym typeface="Arial" panose="020B0604020202020204" pitchFamily="34" charset="0"/>
            </a:endParaRPr>
          </a:p>
          <a:p>
            <a:pPr marL="742950" indent="-742950" defTabSz="914400">
              <a:lnSpc>
                <a:spcPts val="3100"/>
              </a:lnSpc>
            </a:pPr>
            <a:r>
              <a:rPr lang="en-US" altLang="zh-CN" sz="2400" b="1" dirty="0">
                <a:latin typeface="Rage Italic" pitchFamily="66" charset="0"/>
                <a:ea typeface="方正静蕾简体" pitchFamily="2" charset="-122"/>
                <a:sym typeface="Arial" panose="020B0604020202020204" pitchFamily="34" charset="0"/>
              </a:rPr>
              <a:t>7.</a:t>
            </a:r>
            <a:r>
              <a:rPr lang="zh-CN" altLang="en-US" sz="2400" b="1" dirty="0">
                <a:latin typeface="Rage Italic" pitchFamily="66" charset="0"/>
                <a:ea typeface="方正静蕾简体" pitchFamily="2" charset="-122"/>
                <a:sym typeface="Arial" panose="020B0604020202020204" pitchFamily="34" charset="0"/>
              </a:rPr>
              <a:t>每团队推选一名成员做评委，评选出一等奖</a:t>
            </a:r>
            <a:r>
              <a:rPr lang="en-US" altLang="zh-CN" sz="2400" b="1" dirty="0">
                <a:latin typeface="Rage Italic" pitchFamily="66" charset="0"/>
                <a:ea typeface="方正静蕾简体" pitchFamily="2" charset="-122"/>
                <a:sym typeface="Arial" panose="020B0604020202020204" pitchFamily="34" charset="0"/>
              </a:rPr>
              <a:t>1</a:t>
            </a:r>
            <a:r>
              <a:rPr lang="zh-CN" altLang="en-US" sz="2400" b="1" dirty="0">
                <a:latin typeface="Rage Italic" pitchFamily="66" charset="0"/>
                <a:ea typeface="方正静蕾简体" pitchFamily="2" charset="-122"/>
                <a:sym typeface="Arial" panose="020B0604020202020204" pitchFamily="34" charset="0"/>
              </a:rPr>
              <a:t>名（</a:t>
            </a:r>
            <a:r>
              <a:rPr lang="en-US" altLang="zh-CN" sz="2400" b="1" dirty="0">
                <a:latin typeface="Rage Italic" pitchFamily="66" charset="0"/>
                <a:ea typeface="方正静蕾简体" pitchFamily="2" charset="-122"/>
                <a:sym typeface="Arial" panose="020B0604020202020204" pitchFamily="34" charset="0"/>
              </a:rPr>
              <a:t>10</a:t>
            </a:r>
            <a:r>
              <a:rPr lang="zh-CN" altLang="en-US" sz="2400" b="1" dirty="0">
                <a:latin typeface="Rage Italic" pitchFamily="66" charset="0"/>
                <a:ea typeface="方正静蕾简体" pitchFamily="2" charset="-122"/>
                <a:sym typeface="Arial" panose="020B0604020202020204" pitchFamily="34" charset="0"/>
              </a:rPr>
              <a:t>分），二等奖</a:t>
            </a:r>
            <a:r>
              <a:rPr lang="en-US" altLang="zh-CN" sz="2400" b="1" dirty="0">
                <a:latin typeface="Rage Italic" pitchFamily="66" charset="0"/>
                <a:ea typeface="方正静蕾简体" pitchFamily="2" charset="-122"/>
                <a:sym typeface="Arial" panose="020B0604020202020204" pitchFamily="34" charset="0"/>
              </a:rPr>
              <a:t>2</a:t>
            </a:r>
            <a:r>
              <a:rPr lang="zh-CN" altLang="en-US" sz="2400" b="1" dirty="0">
                <a:latin typeface="Rage Italic" pitchFamily="66" charset="0"/>
                <a:ea typeface="方正静蕾简体" pitchFamily="2" charset="-122"/>
                <a:sym typeface="Arial" panose="020B0604020202020204" pitchFamily="34" charset="0"/>
              </a:rPr>
              <a:t>名（</a:t>
            </a:r>
            <a:r>
              <a:rPr lang="en-US" altLang="zh-CN" sz="2400" b="1" dirty="0">
                <a:latin typeface="Rage Italic" pitchFamily="66" charset="0"/>
                <a:ea typeface="方正静蕾简体" pitchFamily="2" charset="-122"/>
                <a:sym typeface="Arial" panose="020B0604020202020204" pitchFamily="34" charset="0"/>
              </a:rPr>
              <a:t>8</a:t>
            </a:r>
            <a:r>
              <a:rPr lang="zh-CN" altLang="en-US" sz="2400" b="1" dirty="0">
                <a:latin typeface="Rage Italic" pitchFamily="66" charset="0"/>
                <a:ea typeface="方正静蕾简体" pitchFamily="2" charset="-122"/>
                <a:sym typeface="Arial" panose="020B0604020202020204" pitchFamily="34" charset="0"/>
              </a:rPr>
              <a:t>分），三等奖</a:t>
            </a:r>
            <a:r>
              <a:rPr lang="en-US" altLang="zh-CN" sz="2400" b="1" dirty="0">
                <a:latin typeface="Rage Italic" pitchFamily="66" charset="0"/>
                <a:ea typeface="方正静蕾简体" pitchFamily="2" charset="-122"/>
                <a:sym typeface="Arial" panose="020B0604020202020204" pitchFamily="34" charset="0"/>
              </a:rPr>
              <a:t>3</a:t>
            </a:r>
            <a:r>
              <a:rPr lang="zh-CN" altLang="en-US" sz="2400" b="1" dirty="0">
                <a:latin typeface="Rage Italic" pitchFamily="66" charset="0"/>
                <a:ea typeface="方正静蕾简体" pitchFamily="2" charset="-122"/>
                <a:sym typeface="Arial" panose="020B0604020202020204" pitchFamily="34" charset="0"/>
              </a:rPr>
              <a:t>名（</a:t>
            </a:r>
            <a:r>
              <a:rPr lang="en-US" altLang="zh-CN" sz="2400" b="1" dirty="0">
                <a:latin typeface="Rage Italic" pitchFamily="66" charset="0"/>
                <a:ea typeface="方正静蕾简体" pitchFamily="2" charset="-122"/>
                <a:sym typeface="Arial" panose="020B0604020202020204" pitchFamily="34" charset="0"/>
              </a:rPr>
              <a:t>6</a:t>
            </a:r>
            <a:r>
              <a:rPr lang="zh-CN" altLang="en-US" sz="2400" b="1" dirty="0">
                <a:latin typeface="Rage Italic" pitchFamily="66" charset="0"/>
                <a:ea typeface="方正静蕾简体" pitchFamily="2" charset="-122"/>
                <a:sym typeface="Arial" panose="020B0604020202020204" pitchFamily="34" charset="0"/>
              </a:rPr>
              <a:t>分），优秀奖若干（</a:t>
            </a:r>
            <a:r>
              <a:rPr lang="en-US" altLang="zh-CN" sz="2400" b="1" dirty="0">
                <a:latin typeface="Rage Italic" pitchFamily="66" charset="0"/>
                <a:ea typeface="方正静蕾简体" pitchFamily="2" charset="-122"/>
                <a:sym typeface="Arial" panose="020B0604020202020204" pitchFamily="34" charset="0"/>
              </a:rPr>
              <a:t>4</a:t>
            </a:r>
            <a:r>
              <a:rPr lang="zh-CN" altLang="en-US" sz="2400" b="1" dirty="0">
                <a:latin typeface="Rage Italic" pitchFamily="66" charset="0"/>
                <a:ea typeface="方正静蕾简体" pitchFamily="2" charset="-122"/>
                <a:sym typeface="Arial" panose="020B0604020202020204" pitchFamily="34" charset="0"/>
              </a:rPr>
              <a:t>分）。评选标准可以根据获利、创意等多方面综合考虑。</a:t>
            </a:r>
            <a:endParaRPr lang="zh-CN" altLang="en-US" sz="2400" dirty="0">
              <a:latin typeface="Arial" panose="020B0604020202020204" pitchFamily="34" charset="0"/>
              <a:ea typeface="微软雅黑" panose="020B0503020204020204" charset="-122"/>
            </a:endParaRPr>
          </a:p>
        </p:txBody>
      </p:sp>
      <p:sp>
        <p:nvSpPr>
          <p:cNvPr id="24579" name="Rectangle 3"/>
          <p:cNvSpPr>
            <a:spLocks noGrp="1" noRot="1"/>
          </p:cNvSpPr>
          <p:nvPr/>
        </p:nvSpPr>
        <p:spPr>
          <a:xfrm>
            <a:off x="530225" y="808038"/>
            <a:ext cx="8083550" cy="4919662"/>
          </a:xfrm>
          <a:prstGeom prst="rect">
            <a:avLst/>
          </a:prstGeom>
          <a:noFill/>
          <a:ln w="9525" cap="flat" cmpd="sng">
            <a:solidFill>
              <a:schemeClr val="hlink"/>
            </a:solidFill>
            <a:prstDash val="solid"/>
            <a:miter/>
            <a:headEnd type="none" w="med" len="med"/>
            <a:tailEnd type="none" w="med" len="med"/>
          </a:ln>
        </p:spPr>
        <p:txBody>
          <a:bodyPr wrap="square" lIns="91440" tIns="45720" rIns="91440" bIns="45720" anchor="ctr"/>
          <a:lstStyle/>
          <a:p>
            <a:pPr>
              <a:lnSpc>
                <a:spcPct val="130000"/>
              </a:lnSpc>
            </a:pPr>
            <a:r>
              <a:rPr lang="zh-CN" altLang="zh-CN" sz="1400" dirty="0">
                <a:latin typeface="Arial Black" panose="020B0A04020102020204" pitchFamily="34" charset="0"/>
                <a:ea typeface="宋体" panose="02010600030101010101" pitchFamily="2" charset="-122"/>
              </a:rPr>
              <a:t>	</a:t>
            </a:r>
            <a:endParaRPr lang="en-US" altLang="zh-CN" sz="1400" dirty="0">
              <a:latin typeface="Arial Black" panose="020B0A04020102020204" pitchFamily="34" charset="0"/>
              <a:ea typeface="宋体" panose="02010600030101010101" pitchFamily="2" charset="-122"/>
            </a:endParaRPr>
          </a:p>
          <a:p>
            <a:pPr>
              <a:lnSpc>
                <a:spcPct val="130000"/>
              </a:lnSpc>
            </a:pPr>
            <a:endParaRPr lang="zh-CN" altLang="zh-CN" dirty="0">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fade">
                                      <p:cBhvr>
                                        <p:cTn id="7" dur="1000"/>
                                        <p:tgtEl>
                                          <p:spTgt spid="24579">
                                            <p:bg/>
                                          </p:spTgt>
                                        </p:tgtEl>
                                      </p:cBhvr>
                                    </p:animEffect>
                                    <p:anim calcmode="lin" valueType="num">
                                      <p:cBhvr>
                                        <p:cTn id="8" dur="1000" fill="hold"/>
                                        <p:tgtEl>
                                          <p:spTgt spid="24579">
                                            <p:bg/>
                                          </p:spTgt>
                                        </p:tgtEl>
                                        <p:attrNameLst>
                                          <p:attrName>ppt_x</p:attrName>
                                        </p:attrNameLst>
                                      </p:cBhvr>
                                      <p:tavLst>
                                        <p:tav tm="0">
                                          <p:val>
                                            <p:strVal val="#ppt_x"/>
                                          </p:val>
                                        </p:tav>
                                        <p:tav tm="100000">
                                          <p:val>
                                            <p:strVal val="#ppt_x"/>
                                          </p:val>
                                        </p:tav>
                                      </p:tavLst>
                                    </p:anim>
                                    <p:anim calcmode="lin" valueType="num">
                                      <p:cBhvr>
                                        <p:cTn id="9" dur="1000" fill="hold"/>
                                        <p:tgtEl>
                                          <p:spTgt spid="24579">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Effect transition="in" filter="fade">
                                      <p:cBhvr>
                                        <p:cTn id="13" dur="1000"/>
                                        <p:tgtEl>
                                          <p:spTgt spid="24579">
                                            <p:txEl>
                                              <p:pRg st="0" end="0"/>
                                            </p:txEl>
                                          </p:spTgt>
                                        </p:tgtEl>
                                      </p:cBhvr>
                                    </p:animEffect>
                                    <p:anim calcmode="lin" valueType="num">
                                      <p:cBhvr>
                                        <p:cTn id="14"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p:cNvSpPr>
          <p:nvPr>
            <p:ph type="subTitle"/>
          </p:nvPr>
        </p:nvSpPr>
        <p:spPr>
          <a:xfrm>
            <a:off x="612775" y="1544638"/>
            <a:ext cx="7635875" cy="4803775"/>
          </a:xfrm>
          <a:ln>
            <a:solidFill>
              <a:schemeClr val="hlink"/>
            </a:solidFill>
            <a:miter/>
          </a:ln>
        </p:spPr>
        <p:txBody>
          <a:bodyPr wrap="square" lIns="91440" tIns="45720" rIns="91440" bIns="45720" anchor="ctr"/>
          <a:lstStyle>
            <a:lvl1pPr marL="0" lvl="0" indent="0" algn="ctr">
              <a:defRPr/>
            </a:lvl1pPr>
            <a:lvl2pPr marL="457200" lvl="1" indent="60325" algn="ctr">
              <a:defRPr/>
            </a:lvl2pPr>
            <a:lvl3pPr marL="914400" lvl="2" indent="0" algn="ctr">
              <a:defRPr/>
            </a:lvl3pPr>
            <a:lvl4pPr marL="1371600" lvl="3" indent="0" algn="ctr">
              <a:defRPr/>
            </a:lvl4pPr>
            <a:lvl5pPr marL="1828800" lvl="4" indent="0" algn="ctr">
              <a:defRPr/>
            </a:lvl5pPr>
          </a:lstStyle>
          <a:p>
            <a:pPr marL="0" lvl="0" indent="0" algn="l">
              <a:lnSpc>
                <a:spcPct val="130000"/>
              </a:lnSpc>
              <a:buNone/>
            </a:pPr>
            <a:r>
              <a:rPr lang="zh-CN" altLang="zh-CN" sz="1400" dirty="0">
                <a:latin typeface="Arial Black" panose="020B0A04020102020204" pitchFamily="34" charset="0"/>
              </a:rPr>
              <a:t>	</a:t>
            </a:r>
            <a:endParaRPr lang="zh-CN" altLang="zh-CN" dirty="0">
              <a:latin typeface="宋体" panose="02010600030101010101" pitchFamily="2" charset="-122"/>
            </a:endParaRPr>
          </a:p>
        </p:txBody>
      </p:sp>
      <p:sp>
        <p:nvSpPr>
          <p:cNvPr id="4" name="标题 3"/>
          <p:cNvSpPr>
            <a:spLocks noGrp="1"/>
          </p:cNvSpPr>
          <p:nvPr>
            <p:ph type="ctrTitle"/>
          </p:nvPr>
        </p:nvSpPr>
        <p:spPr>
          <a:xfrm>
            <a:off x="384175" y="714375"/>
            <a:ext cx="7448550" cy="830263"/>
          </a:xfrm>
        </p:spPr>
        <p:txBody>
          <a:bodyPr vert="horz" wrap="square" lIns="91440" tIns="45720" rIns="91440" bIns="45720" numCol="1" anchor="ctr" anchorCtr="0" compatLnSpc="1">
            <a:spAutoFit/>
          </a:bodyPr>
          <a:lstStyle/>
          <a:p>
            <a:pPr marL="742950" marR="0" lvl="0" indent="-742950" algn="l" defTabSz="914400" rtl="0" eaLnBrk="0" fontAlgn="base" latinLnBrk="0" hangingPunct="0">
              <a:lnSpc>
                <a:spcPct val="100000"/>
              </a:lnSpc>
              <a:spcBef>
                <a:spcPct val="0"/>
              </a:spcBef>
              <a:spcAft>
                <a:spcPct val="0"/>
              </a:spcAft>
              <a:buClrTx/>
              <a:buSzTx/>
              <a:buFontTx/>
              <a:buNone/>
              <a:defRPr/>
            </a:pPr>
            <a:r>
              <a:rPr kumimoji="0" lang="en-US" altLang="zh-CN" sz="3600" b="1" i="1" u="none" strike="noStrike" kern="0" cap="none" spc="0" normalizeH="0" baseline="0" noProof="0" dirty="0" smtClean="0">
                <a:ln>
                  <a:noFill/>
                </a:ln>
                <a:solidFill>
                  <a:srgbClr val="FFC000"/>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r>
              <a:rPr kumimoji="0" lang="zh-CN" altLang="en-US" sz="4800" b="1" i="1" u="none" strike="noStrike" kern="0" cap="none" spc="0" normalizeH="0" baseline="0" noProof="0" dirty="0" smtClean="0">
                <a:ln>
                  <a:noFill/>
                </a:ln>
                <a:solidFill>
                  <a:srgbClr val="FFC000"/>
                </a:solidFill>
                <a:effectLst/>
                <a:uLnTx/>
                <a:uFillTx/>
                <a:latin typeface="宋体" panose="02010600030101010101" pitchFamily="2" charset="-122"/>
                <a:ea typeface="宋体" panose="02010600030101010101" pitchFamily="2" charset="-122"/>
                <a:cs typeface="+mn-cs"/>
                <a:sym typeface="Arial" panose="020B0604020202020204" pitchFamily="34" charset="0"/>
              </a:rPr>
              <a:t>思考</a:t>
            </a:r>
            <a:r>
              <a:rPr kumimoji="0" lang="en-US" altLang="zh-CN" sz="3600" b="1" i="1" u="none" strike="noStrike" kern="0" cap="none" spc="0" normalizeH="0" baseline="0" noProof="0" dirty="0" smtClean="0">
                <a:ln>
                  <a:noFill/>
                </a:ln>
                <a:solidFill>
                  <a:srgbClr val="FFC000"/>
                </a:solidFill>
                <a:effectLst/>
                <a:uLnTx/>
                <a:uFillTx/>
                <a:latin typeface="宋体" panose="02010600030101010101" pitchFamily="2" charset="-122"/>
                <a:ea typeface="宋体" panose="02010600030101010101" pitchFamily="2" charset="-122"/>
                <a:cs typeface="+mn-cs"/>
                <a:sym typeface="Arial" panose="020B0604020202020204" pitchFamily="34" charset="0"/>
              </a:rPr>
              <a:t>】</a:t>
            </a:r>
            <a:endParaRPr kumimoji="0" lang="zh-CN" altLang="en-US" sz="3600" b="1" i="1" u="none" strike="noStrike" kern="0" cap="none" spc="0" normalizeH="0" baseline="0" noProof="0" dirty="0" smtClean="0">
              <a:ln>
                <a:noFill/>
              </a:ln>
              <a:solidFill>
                <a:srgbClr val="FFC000"/>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5" name="TextBox 8"/>
          <p:cNvSpPr txBox="1"/>
          <p:nvPr/>
        </p:nvSpPr>
        <p:spPr>
          <a:xfrm>
            <a:off x="612775" y="614363"/>
            <a:ext cx="7348538" cy="6173998"/>
          </a:xfrm>
          <a:prstGeom prst="rect">
            <a:avLst/>
          </a:prstGeom>
          <a:noFill/>
        </p:spPr>
        <p:txBody>
          <a:bodyPr wrap="square" anchor="ctr">
            <a:spAutoFit/>
          </a:bodyPr>
          <a:lstStyle/>
          <a:p>
            <a:pPr marL="742950" marR="0" indent="-742950" defTabSz="914400">
              <a:buClrTx/>
              <a:buSzTx/>
              <a:buFontTx/>
              <a:buNone/>
              <a:defRPr/>
            </a:pPr>
            <a:endParaRPr lang="zh-CN" altLang="en-US" sz="3200" b="1" i="1" noProof="0" dirty="0">
              <a:latin typeface="Rage Italic" pitchFamily="66" charset="0"/>
              <a:ea typeface="方正静蕾简体" pitchFamily="2" charset="-122"/>
              <a:sym typeface="Arial" panose="020B0604020202020204" pitchFamily="34" charset="0"/>
            </a:endParaRPr>
          </a:p>
          <a:p>
            <a:pPr marL="742950" marR="0" indent="-742950" defTabSz="914400">
              <a:buClrTx/>
              <a:buSzTx/>
              <a:buFontTx/>
              <a:buNone/>
              <a:defRPr/>
            </a:pPr>
            <a:endParaRPr lang="zh-CN" altLang="en-US" sz="3200" b="1" i="1" noProof="0" dirty="0">
              <a:latin typeface="Rage Italic" pitchFamily="66" charset="0"/>
              <a:ea typeface="方正静蕾简体" pitchFamily="2" charset="-122"/>
              <a:sym typeface="Arial" panose="020B0604020202020204" pitchFamily="34" charset="0"/>
            </a:endParaRPr>
          </a:p>
          <a:p>
            <a:pPr marL="742950" marR="0" indent="-742950" defTabSz="914400">
              <a:buClrTx/>
              <a:buSzTx/>
              <a:buFontTx/>
              <a:buNone/>
              <a:defRPr/>
            </a:pPr>
            <a:endParaRPr lang="zh-CN" altLang="en-US" sz="3200" b="1" i="1" noProof="0" dirty="0">
              <a:latin typeface="Rage Italic" pitchFamily="66" charset="0"/>
              <a:ea typeface="方正静蕾简体" pitchFamily="2" charset="-122"/>
              <a:sym typeface="Arial" panose="020B0604020202020204" pitchFamily="34" charset="0"/>
            </a:endParaRPr>
          </a:p>
          <a:p>
            <a:pPr marL="742950" marR="0" indent="-742950" defTabSz="914400">
              <a:buClrTx/>
              <a:buSzTx/>
              <a:buFontTx/>
              <a:buNone/>
              <a:defRPr/>
            </a:pPr>
            <a:r>
              <a:rPr lang="zh-CN" altLang="en-US" sz="4000" b="1" i="1" noProof="0" dirty="0" smtClean="0">
                <a:solidFill>
                  <a:srgbClr val="663300"/>
                </a:solidFill>
                <a:latin typeface="Rage Italic" pitchFamily="66" charset="0"/>
                <a:ea typeface="方正静蕾简体" pitchFamily="2" charset="-122"/>
                <a:cs typeface="+mn-cs"/>
                <a:sym typeface="Arial" panose="020B0604020202020204" pitchFamily="34" charset="0"/>
              </a:rPr>
              <a:t>      你</a:t>
            </a:r>
            <a:r>
              <a:rPr lang="zh-CN" altLang="en-US" sz="4000" b="1" i="1" noProof="0" dirty="0">
                <a:solidFill>
                  <a:srgbClr val="663300"/>
                </a:solidFill>
                <a:latin typeface="Rage Italic" pitchFamily="66" charset="0"/>
                <a:ea typeface="方正静蕾简体" pitchFamily="2" charset="-122"/>
                <a:cs typeface="+mn-cs"/>
                <a:sym typeface="Arial" panose="020B0604020202020204" pitchFamily="34" charset="0"/>
              </a:rPr>
              <a:t>认为人和人之间平等么？</a:t>
            </a:r>
            <a:endParaRPr kumimoji="0" lang="zh-CN" altLang="en-US" sz="4000" b="1" i="1" kern="1200" cap="none" spc="0" normalizeH="0" baseline="0" noProof="0" dirty="0">
              <a:solidFill>
                <a:srgbClr val="663300"/>
              </a:solidFill>
              <a:latin typeface="Rage Italic" pitchFamily="66" charset="0"/>
              <a:ea typeface="方正静蕾简体" pitchFamily="2" charset="-122"/>
              <a:cs typeface="+mn-cs"/>
              <a:sym typeface="Arial" panose="020B0604020202020204" pitchFamily="34" charset="0"/>
            </a:endParaRPr>
          </a:p>
          <a:p>
            <a:pPr marL="742950" marR="0" indent="-742950" defTabSz="914400">
              <a:buClrTx/>
              <a:buSzTx/>
              <a:buFontTx/>
              <a:buNone/>
              <a:defRPr/>
            </a:pPr>
            <a:endParaRPr kumimoji="0" lang="zh-CN" altLang="en-US" sz="4000" b="1" i="1" kern="1200" cap="none" spc="0" normalizeH="0" baseline="0" noProof="0" dirty="0">
              <a:solidFill>
                <a:srgbClr val="663300"/>
              </a:solidFill>
              <a:latin typeface="Rage Italic" pitchFamily="66" charset="0"/>
              <a:ea typeface="方正静蕾简体" pitchFamily="2" charset="-122"/>
              <a:cs typeface="+mn-cs"/>
              <a:sym typeface="Arial" panose="020B0604020202020204" pitchFamily="34" charset="0"/>
            </a:endParaRPr>
          </a:p>
          <a:p>
            <a:pPr marL="742950" marR="0" indent="-742950" defTabSz="914400">
              <a:buClrTx/>
              <a:buSzTx/>
              <a:buFontTx/>
              <a:buNone/>
              <a:defRPr/>
            </a:pPr>
            <a:endParaRPr kumimoji="0" lang="zh-CN" altLang="en-US" sz="4000" b="1" i="1" kern="1200" cap="none" spc="0" normalizeH="0" baseline="0" noProof="0" dirty="0">
              <a:solidFill>
                <a:srgbClr val="663300"/>
              </a:solidFill>
              <a:latin typeface="Rage Italic" pitchFamily="66" charset="0"/>
              <a:ea typeface="方正静蕾简体" pitchFamily="2" charset="-122"/>
              <a:cs typeface="+mn-cs"/>
              <a:sym typeface="Arial" panose="020B0604020202020204" pitchFamily="34" charset="0"/>
            </a:endParaRPr>
          </a:p>
          <a:p>
            <a:pPr marL="742950" marR="0" indent="-742950" defTabSz="914400">
              <a:buClrTx/>
              <a:buSzTx/>
              <a:buFontTx/>
              <a:buNone/>
              <a:defRPr/>
            </a:pPr>
            <a:endParaRPr kumimoji="0" lang="zh-CN" altLang="en-US" sz="4000" b="1" kern="1200" cap="none" spc="0" normalizeH="0" baseline="0" noProof="0" dirty="0">
              <a:solidFill>
                <a:srgbClr val="663300"/>
              </a:solidFill>
              <a:latin typeface="Rage Italic" pitchFamily="66" charset="0"/>
              <a:ea typeface="方正静蕾简体" pitchFamily="2" charset="-122"/>
              <a:cs typeface="+mn-cs"/>
              <a:sym typeface="Arial" panose="020B0604020202020204" pitchFamily="34" charset="0"/>
            </a:endParaRPr>
          </a:p>
          <a:p>
            <a:pPr marL="742950" marR="0" indent="-742950" defTabSz="914400">
              <a:buClrTx/>
              <a:buSzTx/>
              <a:buFontTx/>
              <a:buNone/>
              <a:defRPr/>
            </a:pPr>
            <a:endParaRPr kumimoji="0" lang="en-US" altLang="zh-CN" sz="3200" b="1" i="1" kern="1200" cap="none" spc="0" normalizeH="0" baseline="0" noProof="0" dirty="0">
              <a:latin typeface="Rage Italic" pitchFamily="66" charset="0"/>
              <a:ea typeface="方正静蕾简体" pitchFamily="2" charset="-122"/>
              <a:cs typeface="+mn-cs"/>
              <a:sym typeface="Arial" panose="020B0604020202020204" pitchFamily="34" charset="0"/>
            </a:endParaRPr>
          </a:p>
          <a:p>
            <a:pPr marL="742950" marR="0" indent="-742950" defTabSz="914400">
              <a:buClrTx/>
              <a:buSzTx/>
              <a:buFontTx/>
              <a:buNone/>
              <a:defRPr/>
            </a:pPr>
            <a:endParaRPr kumimoji="0" lang="zh-CN" altLang="en-US" sz="3200" b="1" i="1" kern="1200" cap="none" spc="0" normalizeH="0" baseline="0" noProof="0" dirty="0">
              <a:latin typeface="Rage Italic" pitchFamily="66" charset="0"/>
              <a:ea typeface="方正静蕾简体" pitchFamily="2" charset="-122"/>
              <a:cs typeface="+mn-cs"/>
              <a:sym typeface="Arial" panose="020B0604020202020204" pitchFamily="34" charset="0"/>
            </a:endParaRPr>
          </a:p>
          <a:p>
            <a:pPr marL="742950" marR="0" indent="-742950" defTabSz="914400">
              <a:buClrTx/>
              <a:buSzTx/>
              <a:buFontTx/>
              <a:buNone/>
              <a:defRPr/>
            </a:pPr>
            <a:endParaRPr kumimoji="0" lang="zh-CN" altLang="en-US" sz="3200" b="1" i="1" kern="1200" cap="none" spc="0" normalizeH="0" baseline="0" noProof="0" dirty="0">
              <a:latin typeface="Rage Italic" pitchFamily="66" charset="0"/>
              <a:ea typeface="方正静蕾简体" pitchFamily="2" charset="-122"/>
              <a:cs typeface="+mn-cs"/>
              <a:sym typeface="Arial" panose="020B0604020202020204" pitchFamily="34" charset="0"/>
            </a:endParaRPr>
          </a:p>
          <a:p>
            <a:pPr marR="0" algn="ctr" defTabSz="914400">
              <a:lnSpc>
                <a:spcPct val="120000"/>
              </a:lnSpc>
              <a:spcBef>
                <a:spcPts val="0"/>
              </a:spcBef>
              <a:spcAft>
                <a:spcPts val="0"/>
              </a:spcAft>
              <a:buClrTx/>
              <a:buSzTx/>
              <a:buFontTx/>
              <a:buNone/>
              <a:defRPr/>
            </a:pPr>
            <a:endParaRPr kumimoji="0" lang="en-US" altLang="zh-CN" sz="3600" b="1" kern="1200" cap="none" spc="0" normalizeH="0" baseline="0" noProof="0" dirty="0">
              <a:solidFill>
                <a:schemeClr val="accent1"/>
              </a:solidFill>
              <a:latin typeface="微软雅黑" panose="020B0503020204020204" charset="-122"/>
              <a:ea typeface="微软雅黑" panose="020B0503020204020204" charset="-122"/>
              <a:cs typeface="+mn-ea"/>
              <a:sym typeface="Arial" panose="020B0604020202020204"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fade">
                                      <p:cBhvr>
                                        <p:cTn id="7" dur="1000"/>
                                        <p:tgtEl>
                                          <p:spTgt spid="24579">
                                            <p:bg/>
                                          </p:spTgt>
                                        </p:tgtEl>
                                      </p:cBhvr>
                                    </p:animEffect>
                                    <p:anim calcmode="lin" valueType="num">
                                      <p:cBhvr>
                                        <p:cTn id="8" dur="1000" fill="hold"/>
                                        <p:tgtEl>
                                          <p:spTgt spid="24579">
                                            <p:bg/>
                                          </p:spTgt>
                                        </p:tgtEl>
                                        <p:attrNameLst>
                                          <p:attrName>ppt_x</p:attrName>
                                        </p:attrNameLst>
                                      </p:cBhvr>
                                      <p:tavLst>
                                        <p:tav tm="0">
                                          <p:val>
                                            <p:strVal val="#ppt_x"/>
                                          </p:val>
                                        </p:tav>
                                        <p:tav tm="100000">
                                          <p:val>
                                            <p:strVal val="#ppt_x"/>
                                          </p:val>
                                        </p:tav>
                                      </p:tavLst>
                                    </p:anim>
                                    <p:anim calcmode="lin" valueType="num">
                                      <p:cBhvr>
                                        <p:cTn id="9" dur="1000" fill="hold"/>
                                        <p:tgtEl>
                                          <p:spTgt spid="24579">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Effect transition="in" filter="fade">
                                      <p:cBhvr>
                                        <p:cTn id="13" dur="1000"/>
                                        <p:tgtEl>
                                          <p:spTgt spid="24579">
                                            <p:txEl>
                                              <p:pRg st="0" end="0"/>
                                            </p:txEl>
                                          </p:spTgt>
                                        </p:tgtEl>
                                      </p:cBhvr>
                                    </p:animEffect>
                                    <p:anim calcmode="lin" valueType="num">
                                      <p:cBhvr>
                                        <p:cTn id="14"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1"/>
          <p:cNvSpPr txBox="1"/>
          <p:nvPr/>
        </p:nvSpPr>
        <p:spPr>
          <a:xfrm>
            <a:off x="422275" y="1536700"/>
            <a:ext cx="8001000" cy="2860675"/>
          </a:xfrm>
          <a:prstGeom prst="rect">
            <a:avLst/>
          </a:prstGeom>
          <a:noFill/>
          <a:ln w="9525">
            <a:noFill/>
          </a:ln>
        </p:spPr>
        <p:txBody>
          <a:bodyPr wrap="square" anchor="t">
            <a:spAutoFit/>
          </a:bodyPr>
          <a:lstStyle/>
          <a:p>
            <a:r>
              <a:rPr lang="en-US" altLang="zh-CN" sz="3600">
                <a:latin typeface="Arial" panose="020B0604020202020204" pitchFamily="34" charset="0"/>
                <a:ea typeface="宋体" panose="02010600030101010101" pitchFamily="2" charset="-122"/>
              </a:rPr>
              <a:t>       </a:t>
            </a:r>
            <a:r>
              <a:rPr lang="zh-CN" altLang="en-US" sz="3600">
                <a:latin typeface="Arial" panose="020B0604020202020204" pitchFamily="34" charset="0"/>
                <a:ea typeface="宋体" panose="02010600030101010101" pitchFamily="2" charset="-122"/>
              </a:rPr>
              <a:t>给孩子的第一课应该是这个世界是不平等的。</a:t>
            </a:r>
            <a:endParaRPr lang="zh-CN" altLang="en-US" sz="3600">
              <a:latin typeface="Arial" panose="020B0604020202020204" pitchFamily="34" charset="0"/>
              <a:ea typeface="宋体" panose="02010600030101010101" pitchFamily="2" charset="-122"/>
            </a:endParaRPr>
          </a:p>
          <a:p>
            <a:endParaRPr lang="zh-CN" altLang="en-US" sz="3600">
              <a:latin typeface="Arial" panose="020B0604020202020204" pitchFamily="34" charset="0"/>
              <a:ea typeface="宋体" panose="02010600030101010101" pitchFamily="2" charset="-122"/>
            </a:endParaRPr>
          </a:p>
          <a:p>
            <a:endParaRPr lang="zh-CN" altLang="en-US" sz="3600">
              <a:latin typeface="Arial" panose="020B0604020202020204" pitchFamily="34" charset="0"/>
              <a:ea typeface="宋体" panose="02010600030101010101" pitchFamily="2" charset="-122"/>
            </a:endParaRPr>
          </a:p>
          <a:p>
            <a:r>
              <a:rPr lang="zh-CN" altLang="en-US" sz="3600">
                <a:latin typeface="Arial" panose="020B0604020202020204" pitchFamily="34" charset="0"/>
                <a:ea typeface="宋体" panose="02010600030101010101" pitchFamily="2" charset="-122"/>
              </a:rPr>
              <a:t>                                      </a:t>
            </a:r>
            <a:r>
              <a:rPr lang="en-US" altLang="zh-CN" sz="3600">
                <a:latin typeface="Arial" panose="020B0604020202020204" pitchFamily="34" charset="0"/>
                <a:ea typeface="宋体" panose="02010600030101010101" pitchFamily="2" charset="-122"/>
              </a:rPr>
              <a:t>——</a:t>
            </a:r>
            <a:r>
              <a:rPr lang="zh-CN" altLang="en-US" sz="3600">
                <a:latin typeface="Arial" panose="020B0604020202020204" pitchFamily="34" charset="0"/>
                <a:ea typeface="宋体" panose="02010600030101010101" pitchFamily="2" charset="-122"/>
              </a:rPr>
              <a:t>比尔</a:t>
            </a:r>
            <a:r>
              <a:rPr lang="zh-CN" altLang="en-US" sz="3600">
                <a:latin typeface="宋体" panose="02010600030101010101" pitchFamily="2" charset="-122"/>
                <a:ea typeface="宋体" panose="02010600030101010101" pitchFamily="2" charset="-122"/>
              </a:rPr>
              <a:t>.</a:t>
            </a:r>
            <a:r>
              <a:rPr lang="zh-CN" altLang="en-US" sz="3600">
                <a:latin typeface="Arial" panose="020B0604020202020204" pitchFamily="34" charset="0"/>
                <a:ea typeface="宋体" panose="02010600030101010101" pitchFamily="2" charset="-122"/>
              </a:rPr>
              <a:t>盖茨</a:t>
            </a:r>
            <a:endParaRPr lang="zh-CN" altLang="en-US" sz="360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占位符 39938"/>
          <p:cNvSpPr>
            <a:spLocks noGrp="1" noRot="1"/>
          </p:cNvSpPr>
          <p:nvPr>
            <p:ph idx="1"/>
          </p:nvPr>
        </p:nvSpPr>
        <p:spPr>
          <a:xfrm>
            <a:off x="609600" y="3886200"/>
            <a:ext cx="7772400" cy="4953000"/>
          </a:xfrm>
        </p:spPr>
        <p:txBody>
          <a:bodyPr lIns="91440" tIns="45720" rIns="91440" bIns="45720" anchor="t"/>
          <a:lstStyle/>
          <a:p>
            <a:pPr defTabSz="914400">
              <a:buSzPct val="130000"/>
              <a:buFontTx/>
              <a:buNone/>
            </a:pPr>
            <a:r>
              <a:rPr lang="zh-CN" altLang="en-US" sz="4000" kern="1200" baseline="0" dirty="0">
                <a:latin typeface="Arial" panose="020B0604020202020204" pitchFamily="34" charset="0"/>
                <a:ea typeface="黑体" panose="02010609060101010101" pitchFamily="2" charset="-122"/>
                <a:cs typeface="+mn-cs"/>
              </a:rPr>
              <a:t>你认为的创业是什么样子的？</a:t>
            </a:r>
            <a:endParaRPr lang="zh-CN" altLang="en-US" sz="4000" kern="1200" baseline="0" dirty="0">
              <a:latin typeface="Arial" panose="020B0604020202020204" pitchFamily="34" charset="0"/>
              <a:ea typeface="黑体" panose="02010609060101010101" pitchFamily="2" charset="-122"/>
              <a:cs typeface="+mn-cs"/>
            </a:endParaRPr>
          </a:p>
        </p:txBody>
      </p:sp>
      <p:pic>
        <p:nvPicPr>
          <p:cNvPr id="12290" name="图片 39940" descr="t01043ea8164b787f25"/>
          <p:cNvPicPr>
            <a:picLocks noChangeAspect="1"/>
          </p:cNvPicPr>
          <p:nvPr/>
        </p:nvPicPr>
        <p:blipFill>
          <a:blip r:embed="rId1"/>
          <a:stretch>
            <a:fillRect/>
          </a:stretch>
        </p:blipFill>
        <p:spPr>
          <a:xfrm>
            <a:off x="0" y="533400"/>
            <a:ext cx="9144000" cy="5811838"/>
          </a:xfrm>
          <a:prstGeom prst="rect">
            <a:avLst/>
          </a:prstGeom>
          <a:noFill/>
          <a:ln w="9525">
            <a:noFill/>
          </a:ln>
        </p:spPr>
      </p:pic>
      <p:sp>
        <p:nvSpPr>
          <p:cNvPr id="4099" name="文本框 39941"/>
          <p:cNvSpPr txBox="1"/>
          <p:nvPr/>
        </p:nvSpPr>
        <p:spPr>
          <a:xfrm>
            <a:off x="838200" y="2743200"/>
            <a:ext cx="7620000" cy="768350"/>
          </a:xfrm>
          <a:prstGeom prst="rect">
            <a:avLst/>
          </a:prstGeom>
          <a:noFill/>
          <a:ln w="9525">
            <a:noFill/>
          </a:ln>
        </p:spPr>
        <p:txBody>
          <a:bodyPr anchor="t">
            <a:spAutoFit/>
          </a:bodyPr>
          <a:lstStyle/>
          <a:p>
            <a:pPr>
              <a:spcBef>
                <a:spcPct val="50000"/>
              </a:spcBef>
            </a:pPr>
            <a:r>
              <a:rPr lang="zh-CN" altLang="zh-CN" sz="4400" b="1" dirty="0">
                <a:solidFill>
                  <a:schemeClr val="accent5">
                    <a:lumMod val="50000"/>
                  </a:schemeClr>
                </a:solidFill>
                <a:latin typeface="Arial" panose="020B0604020202020204" pitchFamily="34" charset="0"/>
                <a:ea typeface="宋体" panose="02010600030101010101" pitchFamily="2" charset="-122"/>
              </a:rPr>
              <a:t>提到</a:t>
            </a:r>
            <a:r>
              <a:rPr lang="en-US" altLang="zh-CN" sz="4400" b="1" dirty="0">
                <a:solidFill>
                  <a:schemeClr val="accent5">
                    <a:lumMod val="50000"/>
                  </a:schemeClr>
                </a:solidFill>
                <a:latin typeface="Arial" panose="020B0604020202020204" pitchFamily="34" charset="0"/>
                <a:ea typeface="宋体" panose="02010600030101010101" pitchFamily="2" charset="-122"/>
              </a:rPr>
              <a:t>“</a:t>
            </a:r>
            <a:r>
              <a:rPr lang="zh-CN" altLang="en-US" sz="4400" b="1" dirty="0">
                <a:solidFill>
                  <a:schemeClr val="accent5">
                    <a:lumMod val="50000"/>
                  </a:schemeClr>
                </a:solidFill>
                <a:latin typeface="Arial" panose="020B0604020202020204" pitchFamily="34" charset="0"/>
                <a:ea typeface="宋体" panose="02010600030101010101" pitchFamily="2" charset="-122"/>
              </a:rPr>
              <a:t>创业</a:t>
            </a:r>
            <a:r>
              <a:rPr lang="en-US" altLang="zh-CN" sz="4400" b="1" dirty="0">
                <a:solidFill>
                  <a:schemeClr val="accent5">
                    <a:lumMod val="50000"/>
                  </a:schemeClr>
                </a:solidFill>
                <a:latin typeface="Arial" panose="020B0604020202020204" pitchFamily="34" charset="0"/>
                <a:ea typeface="宋体" panose="02010600030101010101" pitchFamily="2" charset="-122"/>
              </a:rPr>
              <a:t>”</a:t>
            </a:r>
            <a:r>
              <a:rPr lang="zh-CN" altLang="en-US" sz="4400" b="1" dirty="0">
                <a:solidFill>
                  <a:schemeClr val="accent5">
                    <a:lumMod val="50000"/>
                  </a:schemeClr>
                </a:solidFill>
                <a:latin typeface="Arial" panose="020B0604020202020204" pitchFamily="34" charset="0"/>
                <a:ea typeface="宋体" panose="02010600030101010101" pitchFamily="2" charset="-122"/>
              </a:rPr>
              <a:t>，你会想到什么？</a:t>
            </a:r>
            <a:endParaRPr lang="zh-CN" altLang="en-US" sz="4400" b="1" dirty="0">
              <a:solidFill>
                <a:schemeClr val="accent5">
                  <a:lumMod val="50000"/>
                </a:schemeClr>
              </a:solidFill>
              <a:latin typeface="Arial" panose="020B0604020202020204" pitchFamily="3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1)">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89000" y="2263775"/>
            <a:ext cx="50800" cy="198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base"/>
            <a:endParaRPr lang="zh-CN" altLang="en-US" sz="1800" strike="noStrike" noProof="1"/>
          </a:p>
        </p:txBody>
      </p:sp>
      <p:sp>
        <p:nvSpPr>
          <p:cNvPr id="13314" name="内容占位符 5"/>
          <p:cNvSpPr>
            <a:spLocks noGrp="1"/>
          </p:cNvSpPr>
          <p:nvPr>
            <p:ph idx="1"/>
            <p:custDataLst>
              <p:tags r:id="rId2"/>
            </p:custDataLst>
          </p:nvPr>
        </p:nvSpPr>
        <p:spPr>
          <a:xfrm>
            <a:off x="1112838" y="2217738"/>
            <a:ext cx="7000875" cy="2076450"/>
          </a:xfrm>
        </p:spPr>
        <p:txBody>
          <a:bodyPr wrap="square" lIns="91440" tIns="45720" rIns="91440" bIns="45720" anchor="ctr"/>
          <a:lstStyle/>
          <a:p>
            <a:pPr algn="ctr"/>
            <a:r>
              <a:rPr lang="zh-CN" altLang="en-US" sz="4800" dirty="0" smtClean="0"/>
              <a:t>“香港精神”</a:t>
            </a:r>
            <a:endParaRPr lang="en-US" altLang="zh-CN" sz="4800" kern="1200" baseline="0" dirty="0" smtClean="0">
              <a:latin typeface="Arial" panose="020B0604020202020204" pitchFamily="34" charset="0"/>
              <a:ea typeface="黑体" panose="02010609060101010101" pitchFamily="2" charset="-122"/>
              <a:cs typeface="+mn-cs"/>
            </a:endParaRPr>
          </a:p>
          <a:p>
            <a:pPr algn="ctr" defTabSz="914400">
              <a:buSzPct val="130000"/>
              <a:buFontTx/>
              <a:buNone/>
            </a:pPr>
            <a:r>
              <a:rPr lang="en-US" altLang="zh-CN" sz="4800" kern="1200" baseline="0" dirty="0" smtClean="0">
                <a:latin typeface="Arial" panose="020B0604020202020204" pitchFamily="34" charset="0"/>
                <a:ea typeface="黑体" panose="02010609060101010101" pitchFamily="2" charset="-122"/>
                <a:cs typeface="+mn-cs"/>
              </a:rPr>
              <a:t>                     ——</a:t>
            </a:r>
            <a:r>
              <a:rPr lang="zh-CN" altLang="en-US" sz="4800" kern="1200" baseline="0" dirty="0" smtClean="0">
                <a:latin typeface="Arial" panose="020B0604020202020204" pitchFamily="34" charset="0"/>
                <a:ea typeface="黑体" panose="02010609060101010101" pitchFamily="2" charset="-122"/>
                <a:cs typeface="+mn-cs"/>
              </a:rPr>
              <a:t>臧健和</a:t>
            </a:r>
            <a:endParaRPr lang="zh-CN" altLang="zh-CN" sz="4800" kern="1200" baseline="0" dirty="0">
              <a:latin typeface="Arial" panose="020B0604020202020204" pitchFamily="34" charset="0"/>
              <a:ea typeface="黑体" panose="02010609060101010101" pitchFamily="2" charset="-122"/>
              <a:cs typeface="+mn-cs"/>
            </a:endParaRPr>
          </a:p>
        </p:txBody>
      </p:sp>
      <p:sp>
        <p:nvSpPr>
          <p:cNvPr id="13315" name="标题 2"/>
          <p:cNvSpPr>
            <a:spLocks noGrp="1"/>
          </p:cNvSpPr>
          <p:nvPr>
            <p:ph type="title"/>
          </p:nvPr>
        </p:nvSpPr>
        <p:spPr>
          <a:xfrm>
            <a:off x="1112838" y="1011238"/>
            <a:ext cx="7000875" cy="584200"/>
          </a:xfrm>
        </p:spPr>
        <p:txBody>
          <a:bodyPr lIns="91440" tIns="45720" rIns="91440" bIns="45720" anchor="t"/>
          <a:lstStyle/>
          <a:p>
            <a:pPr defTabSz="914400">
              <a:buNone/>
            </a:pPr>
            <a:endParaRPr lang="zh-CN" altLang="en-US" kern="1200" baseline="0">
              <a:solidFill>
                <a:srgbClr val="4A890B"/>
              </a:solidFill>
              <a:latin typeface="Arial" panose="020B0604020202020204" pitchFamily="34" charset="0"/>
              <a:ea typeface="黑体" panose="02010609060101010101" pitchFamily="2" charset="-122"/>
              <a:cs typeface="+mj-cs"/>
            </a:endParaRPr>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996440" y="1915160"/>
            <a:ext cx="5262880" cy="1691640"/>
          </a:xfrm>
          <a:prstGeom prst="rect">
            <a:avLst/>
          </a:prstGeom>
          <a:noFill/>
        </p:spPr>
        <p:txBody>
          <a:bodyPr wrap="none" rtlCol="0">
            <a:spAutoFit/>
            <a:scene3d>
              <a:camera prst="orthographicFront"/>
              <a:lightRig rig="threePt" dir="t"/>
            </a:scene3d>
          </a:bodyPr>
          <a:lstStyle/>
          <a:p>
            <a:pPr>
              <a:lnSpc>
                <a:spcPct val="130000"/>
              </a:lnSpc>
            </a:pPr>
            <a:r>
              <a:rPr lang="zh-CN" altLang="en-US" sz="8000" noProof="1"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a typeface="+mn-ea"/>
                <a:cs typeface="+mn-cs"/>
              </a:rPr>
              <a:t>什么是创业</a:t>
            </a:r>
            <a:endParaRPr lang="zh-CN" altLang="en-US" sz="8000" noProof="1"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ea"/>
              <a:ea typeface="+mn-ea"/>
            </a:endParaRPr>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4691343" y="486110"/>
            <a:ext cx="4478401" cy="5378400"/>
          </a:xfrm>
          <a:prstGeom prst="rect">
            <a:avLst/>
          </a:prstGeom>
          <a:blipFill dpi="0" rotWithShape="1">
            <a:blip r:embed="rId2" cstate="print">
              <a:extLst>
                <a:ext uri="{28A0092B-C50C-407E-A947-70E740481C1C}">
                  <a14:useLocalDpi xmlns:a14="http://schemas.microsoft.com/office/drawing/2010/main" val="0"/>
                </a:ext>
              </a:extLst>
            </a:blip>
            <a:srcRect/>
            <a:stretch>
              <a:fillRect l="-30549" r="-305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base" hangingPunct="1">
              <a:spcBef>
                <a:spcPts val="0"/>
              </a:spcBef>
              <a:spcAft>
                <a:spcPts val="0"/>
              </a:spcAft>
              <a:defRPr/>
            </a:pPr>
            <a:endParaRPr lang="zh-CN" altLang="en-US" sz="1800" strike="noStrike" noProof="1"/>
          </a:p>
        </p:txBody>
      </p:sp>
      <p:sp>
        <p:nvSpPr>
          <p:cNvPr id="15362" name="文本框 1"/>
          <p:cNvSpPr txBox="1"/>
          <p:nvPr>
            <p:custDataLst>
              <p:tags r:id="rId3"/>
            </p:custDataLst>
          </p:nvPr>
        </p:nvSpPr>
        <p:spPr>
          <a:xfrm>
            <a:off x="685800" y="1439863"/>
            <a:ext cx="3195638" cy="1600200"/>
          </a:xfrm>
          <a:prstGeom prst="rect">
            <a:avLst/>
          </a:prstGeom>
          <a:noFill/>
          <a:ln w="9525">
            <a:noFill/>
          </a:ln>
        </p:spPr>
        <p:txBody>
          <a:bodyPr lIns="91440" tIns="45720" rIns="91440" bIns="45720" anchor="t"/>
          <a:lstStyle/>
          <a:p>
            <a:r>
              <a:rPr lang="en-US" altLang="zh-CN" sz="3200" b="1">
                <a:solidFill>
                  <a:schemeClr val="accent1"/>
                </a:solidFill>
                <a:latin typeface="Arial" panose="020B0604020202020204" pitchFamily="34" charset="0"/>
                <a:ea typeface="黑体" panose="02010609060101010101" pitchFamily="2" charset="-122"/>
              </a:rPr>
              <a:t>“</a:t>
            </a:r>
            <a:r>
              <a:rPr lang="zh-CN" altLang="zh-CN" sz="3200" b="1">
                <a:solidFill>
                  <a:schemeClr val="accent1"/>
                </a:solidFill>
                <a:latin typeface="Arial" panose="020B0604020202020204" pitchFamily="34" charset="0"/>
                <a:ea typeface="黑体" panose="02010609060101010101" pitchFamily="2" charset="-122"/>
              </a:rPr>
              <a:t>老干妈</a:t>
            </a:r>
            <a:r>
              <a:rPr lang="en-US" altLang="zh-CN" sz="3200" b="1">
                <a:solidFill>
                  <a:schemeClr val="accent1"/>
                </a:solidFill>
                <a:latin typeface="Arial" panose="020B0604020202020204" pitchFamily="34" charset="0"/>
                <a:ea typeface="黑体" panose="02010609060101010101" pitchFamily="2" charset="-122"/>
              </a:rPr>
              <a:t>”</a:t>
            </a:r>
            <a:r>
              <a:rPr lang="zh-CN" altLang="en-US" sz="3200" b="1">
                <a:solidFill>
                  <a:schemeClr val="accent1"/>
                </a:solidFill>
                <a:latin typeface="Arial" panose="020B0604020202020204" pitchFamily="34" charset="0"/>
                <a:ea typeface="黑体" panose="02010609060101010101" pitchFamily="2" charset="-122"/>
              </a:rPr>
              <a:t>陶华碧</a:t>
            </a:r>
            <a:endParaRPr lang="zh-CN" altLang="en-US" sz="3200" b="1">
              <a:solidFill>
                <a:schemeClr val="accent1"/>
              </a:solidFill>
              <a:latin typeface="Arial" panose="020B0604020202020204" pitchFamily="34" charset="0"/>
              <a:ea typeface="黑体" panose="02010609060101010101" pitchFamily="2" charset="-122"/>
            </a:endParaRPr>
          </a:p>
        </p:txBody>
      </p:sp>
      <p:pic>
        <p:nvPicPr>
          <p:cNvPr id="15363" name="图片 3"/>
          <p:cNvPicPr>
            <a:picLocks noChangeAspect="1"/>
          </p:cNvPicPr>
          <p:nvPr/>
        </p:nvPicPr>
        <p:blipFill>
          <a:blip r:embed="rId4"/>
          <a:stretch>
            <a:fillRect/>
          </a:stretch>
        </p:blipFill>
        <p:spPr>
          <a:xfrm>
            <a:off x="282575" y="3316288"/>
            <a:ext cx="4168775" cy="3065462"/>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ppt_x"/>
                                          </p:val>
                                        </p:tav>
                                        <p:tav tm="100000">
                                          <p:val>
                                            <p:strVal val="#ppt_x"/>
                                          </p:val>
                                        </p:tav>
                                      </p:tavLst>
                                    </p:anim>
                                    <p:anim calcmode="lin" valueType="num">
                                      <p:cBhvr additive="base">
                                        <p:cTn id="14"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362"/>
                                        </p:tgtEl>
                                        <p:attrNameLst>
                                          <p:attrName>style.visibility</p:attrName>
                                        </p:attrNameLst>
                                      </p:cBhvr>
                                      <p:to>
                                        <p:strVal val="visible"/>
                                      </p:to>
                                    </p:set>
                                    <p:anim calcmode="lin" valueType="num">
                                      <p:cBhvr>
                                        <p:cTn id="19" dur="500"/>
                                        <p:tgtEl>
                                          <p:spTgt spid="15362"/>
                                        </p:tgtEl>
                                        <p:attrNameLst>
                                          <p:attrName>ppt_y</p:attrName>
                                        </p:attrNameLst>
                                      </p:cBhvr>
                                      <p:tavLst>
                                        <p:tav tm="0">
                                          <p:val>
                                            <p:strVal val="#ppt_y+#ppt_h*1.125000"/>
                                          </p:val>
                                        </p:tav>
                                        <p:tav tm="100000">
                                          <p:val>
                                            <p:strVal val="#ppt_y"/>
                                          </p:val>
                                        </p:tav>
                                      </p:tavLst>
                                    </p:anim>
                                    <p:animEffect transition="in" filter="wipe(up)">
                                      <p:cBhvr>
                                        <p:cTn id="2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3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 descr="timg (4)"/>
          <p:cNvPicPr>
            <a:picLocks noChangeAspect="1"/>
          </p:cNvPicPr>
          <p:nvPr/>
        </p:nvPicPr>
        <p:blipFill>
          <a:blip r:embed="rId1"/>
          <a:stretch>
            <a:fillRect/>
          </a:stretch>
        </p:blipFill>
        <p:spPr>
          <a:xfrm>
            <a:off x="57150" y="150813"/>
            <a:ext cx="8529638" cy="6669087"/>
          </a:xfrm>
          <a:prstGeom prst="rect">
            <a:avLst/>
          </a:prstGeom>
          <a:noFill/>
          <a:ln w="9525">
            <a:noFill/>
          </a:ln>
        </p:spPr>
      </p:pic>
      <p:pic>
        <p:nvPicPr>
          <p:cNvPr id="2" name="图片 1"/>
          <p:cNvPicPr>
            <a:picLocks noChangeAspect="1"/>
          </p:cNvPicPr>
          <p:nvPr/>
        </p:nvPicPr>
        <p:blipFill>
          <a:blip r:embed="rId2"/>
          <a:stretch>
            <a:fillRect/>
          </a:stretch>
        </p:blipFill>
        <p:spPr>
          <a:xfrm>
            <a:off x="0" y="150813"/>
            <a:ext cx="4500561" cy="5064137"/>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ppt_x</p:attrName>
                                        </p:attrNameLst>
                                      </p:cBhvr>
                                      <p:tavLst>
                                        <p:tav tm="0">
                                          <p:val>
                                            <p:strVal val="#ppt_x"/>
                                          </p:val>
                                        </p:tav>
                                        <p:tav tm="100000">
                                          <p:val>
                                            <p:strVal val="#ppt_x"/>
                                          </p:val>
                                        </p:tav>
                                      </p:tavLst>
                                    </p:anim>
                                    <p:anim calcmode="lin" valueType="num">
                                      <p:cBhvr>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内容占位符 1"/>
          <p:cNvPicPr>
            <a:picLocks noGrp="1" noRot="1" noChangeAspect="1"/>
          </p:cNvPicPr>
          <p:nvPr>
            <p:ph idx="1"/>
          </p:nvPr>
        </p:nvPicPr>
        <p:blipFill>
          <a:blip r:embed="rId1"/>
          <a:stretch>
            <a:fillRect/>
          </a:stretch>
        </p:blipFill>
        <p:spPr>
          <a:xfrm>
            <a:off x="1008063" y="938213"/>
            <a:ext cx="7126287" cy="4746625"/>
          </a:xfrm>
        </p:spPr>
      </p:pic>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EMPLATE_CATEGORY" val="custom"/>
  <p:tag name="KSO_WM_TEMPLATE_INDEX" val="159"/>
</p:tagLst>
</file>

<file path=ppt/tags/tag10.xml><?xml version="1.0" encoding="utf-8"?>
<p:tagLst xmlns:p="http://schemas.openxmlformats.org/presentationml/2006/main">
  <p:tag name="KSO_WM_TAG_VERSION" val="1.0"/>
  <p:tag name="KSO_WM_BEAUTIFY_FLAG" val="#wm#"/>
  <p:tag name="KSO_WM_TEMPLATE_CATEGORY" val="custom"/>
  <p:tag name="KSO_WM_TEMPLATE_INDEX" val="159"/>
  <p:tag name="KSO_WM_UNIT_TYPE" val="a"/>
  <p:tag name="KSO_WM_UNIT_INDEX" val="1"/>
  <p:tag name="KSO_WM_UNIT_ID" val="custom159_4*a*1"/>
  <p:tag name="KSO_WM_UNIT_CLEAR" val="1"/>
  <p:tag name="KSO_WM_UNIT_LAYERLEVEL" val="1"/>
  <p:tag name="KSO_WM_UNIT_VALUE" val="27"/>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EMPLATE_CATEGORY" val="custom"/>
  <p:tag name="KSO_WM_TEMPLATE_INDEX" val="159"/>
  <p:tag name="KSO_WM_TAG_VERSION" val="1.0"/>
  <p:tag name="KSO_WM_SLIDE_ID" val="custom159_4"/>
  <p:tag name="KSO_WM_SLIDE_INDEX" val="4"/>
  <p:tag name="KSO_WM_SLIDE_ITEM_CNT" val="2"/>
  <p:tag name="KSO_WM_SLIDE_LAYOUT" val="a_f_d"/>
  <p:tag name="KSO_WM_SLIDE_LAYOUT_CNT" val="1_1_1"/>
  <p:tag name="KSO_WM_SLIDE_TYPE" val="text"/>
  <p:tag name="KSO_WM_BEAUTIFY_FLAG" val="#wm#"/>
  <p:tag name="KSO_WM_SLIDE_POSITION" val="50*57"/>
  <p:tag name="KSO_WM_SLIDE_SIZE" val="621*426"/>
</p:tagLst>
</file>

<file path=ppt/tags/tag12.xml><?xml version="1.0" encoding="utf-8"?>
<p:tagLst xmlns:p="http://schemas.openxmlformats.org/presentationml/2006/main">
  <p:tag name="KSO_WM_TEMPLATE_CATEGORY" val="custom"/>
  <p:tag name="KSO_WM_TEMPLATE_INDEX" val="159"/>
</p:tagLst>
</file>

<file path=ppt/tags/tag13.xml><?xml version="1.0" encoding="utf-8"?>
<p:tagLst xmlns:p="http://schemas.openxmlformats.org/presentationml/2006/main">
  <p:tag name="KSO_WM_TEMPLATE_CATEGORY" val="custom"/>
  <p:tag name="KSO_WM_TEMPLATE_INDEX" val="159"/>
</p:tagLst>
</file>

<file path=ppt/tags/tag14.xml><?xml version="1.0" encoding="utf-8"?>
<p:tagLst xmlns:p="http://schemas.openxmlformats.org/presentationml/2006/main">
  <p:tag name="KSO_WM_TEMPLATE_CATEGORY" val="custom"/>
  <p:tag name="KSO_WM_TEMPLATE_INDEX" val="159"/>
</p:tagLst>
</file>

<file path=ppt/tags/tag15.xml><?xml version="1.0" encoding="utf-8"?>
<p:tagLst xmlns:p="http://schemas.openxmlformats.org/presentationml/2006/main">
  <p:tag name="KSO_WM_TAG_VERSION" val="1.0"/>
  <p:tag name="KSO_WM_BEAUTIFY_FLAG" val="#wm#"/>
  <p:tag name="KSO_WM_TEMPLATE_CATEGORY" val="custom"/>
  <p:tag name="KSO_WM_TEMPLATE_INDEX" val="159"/>
  <p:tag name="KSO_WM_UNIT_TYPE" val="d"/>
  <p:tag name="KSO_WM_UNIT_INDEX" val="1"/>
  <p:tag name="KSO_WM_UNIT_ID" val="custom159_5*d*1"/>
  <p:tag name="KSO_WM_UNIT_CLEAR" val="0"/>
  <p:tag name="KSO_WM_UNIT_LAYERLEVEL" val="1"/>
  <p:tag name="KSO_WM_UNIT_VALUE" val="1188*2194"/>
  <p:tag name="KSO_WM_UNIT_HIGHLIGHT" val="0"/>
  <p:tag name="KSO_WM_UNIT_COMPATIBLE" val="0"/>
</p:tagLst>
</file>

<file path=ppt/tags/tag16.xml><?xml version="1.0" encoding="utf-8"?>
<p:tagLst xmlns:p="http://schemas.openxmlformats.org/presentationml/2006/main">
  <p:tag name="KSO_WM_TAG_VERSION" val="1.0"/>
  <p:tag name="KSO_WM_BEAUTIFY_FLAG" val="#wm#"/>
  <p:tag name="KSO_WM_TEMPLATE_CATEGORY" val="custom"/>
  <p:tag name="KSO_WM_TEMPLATE_INDEX" val="159"/>
  <p:tag name="KSO_WM_UNIT_TYPE" val="a"/>
  <p:tag name="KSO_WM_UNIT_INDEX" val="1"/>
  <p:tag name="KSO_WM_UNIT_ID" val="custom159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TAG_VERSION" val="1.0"/>
  <p:tag name="KSO_WM_BEAUTIFY_FLAG" val="#wm#"/>
  <p:tag name="KSO_WM_TEMPLATE_CATEGORY" val="custom"/>
  <p:tag name="KSO_WM_TEMPLATE_INDEX" val="159"/>
  <p:tag name="KSO_WM_UNIT_TYPE" val="f"/>
  <p:tag name="KSO_WM_UNIT_INDEX" val="1"/>
  <p:tag name="KSO_WM_UNIT_ID" val="custom159_5*f*1"/>
  <p:tag name="KSO_WM_UNIT_CLEAR" val="1"/>
  <p:tag name="KSO_WM_UNIT_LAYERLEVEL" val="1"/>
  <p:tag name="KSO_WM_UNIT_VALUE" val="66"/>
  <p:tag name="KSO_WM_UNIT_HIGHLIGHT" val="0"/>
  <p:tag name="KSO_WM_UNIT_COMPATIBLE" val="0"/>
  <p:tag name="KSO_WM_UNIT_PRESET_TEXT_INDEX" val="5"/>
  <p:tag name="KSO_WM_UNIT_PRESET_TEXT_LEN" val="125"/>
</p:tagLst>
</file>

<file path=ppt/tags/tag18.xml><?xml version="1.0" encoding="utf-8"?>
<p:tagLst xmlns:p="http://schemas.openxmlformats.org/presentationml/2006/main">
  <p:tag name="KSO_WM_TEMPLATE_CATEGORY" val="custom"/>
  <p:tag name="KSO_WM_TEMPLATE_INDEX" val="159"/>
  <p:tag name="KSO_WM_TAG_VERSION" val="1.0"/>
  <p:tag name="KSO_WM_SLIDE_ID" val="custom159_5"/>
  <p:tag name="KSO_WM_SLIDE_INDEX" val="5"/>
  <p:tag name="KSO_WM_SLIDE_ITEM_CNT" val="2"/>
  <p:tag name="KSO_WM_SLIDE_LAYOUT" val="a_f_d"/>
  <p:tag name="KSO_WM_SLIDE_LAYOUT_CNT" val="1_1_1"/>
  <p:tag name="KSO_WM_SLIDE_TYPE" val="text"/>
  <p:tag name="KSO_WM_BEAUTIFY_FLAG" val="#wm#"/>
  <p:tag name="KSO_WM_SLIDE_POSITION" val="49*103"/>
  <p:tag name="KSO_WM_SLIDE_SIZE" val="622*397"/>
</p:tagLst>
</file>

<file path=ppt/tags/tag19.xml><?xml version="1.0" encoding="utf-8"?>
<p:tagLst xmlns:p="http://schemas.openxmlformats.org/presentationml/2006/main">
  <p:tag name="KSO_WM_TAG_VERSION" val="1.0"/>
  <p:tag name="KSO_WM_BEAUTIFY_FLAG" val="#wm#"/>
  <p:tag name="KSO_WM_TEMPLATE_CATEGORY" val="custom"/>
  <p:tag name="KSO_WM_TEMPLATE_INDEX" val="159"/>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2.xml><?xml version="1.0" encoding="utf-8"?>
<p:tagLst xmlns:p="http://schemas.openxmlformats.org/presentationml/2006/main">
  <p:tag name="KSO_WM_TEMPLATE_CATEGORY" val="custom"/>
  <p:tag name="KSO_WM_TEMPLATE_INDEX" val="159"/>
</p:tagLst>
</file>

<file path=ppt/tags/tag20.xml><?xml version="1.0" encoding="utf-8"?>
<p:tagLst xmlns:p="http://schemas.openxmlformats.org/presentationml/2006/main">
  <p:tag name="KSO_WM_TAG_VERSION" val="1.0"/>
  <p:tag name="KSO_WM_BEAUTIFY_FLAG" val="#wm#"/>
  <p:tag name="KSO_WM_TEMPLATE_CATEGORY" val="custom"/>
  <p:tag name="KSO_WM_TEMPLATE_INDEX" val="159"/>
  <p:tag name="KSO_WM_UNIT_TYPE" val="f"/>
  <p:tag name="KSO_WM_UNIT_INDEX" val="1"/>
  <p:tag name="KSO_WM_UNIT_ID" val="custom159_2*f*1"/>
  <p:tag name="KSO_WM_UNIT_CLEAR" val="1"/>
  <p:tag name="KSO_WM_UNIT_LAYERLEVEL" val="1"/>
  <p:tag name="KSO_WM_UNIT_VALUE" val="434"/>
  <p:tag name="KSO_WM_UNIT_HIGHLIGHT" val="0"/>
  <p:tag name="KSO_WM_UNIT_COMPATIBLE" val="0"/>
  <p:tag name="KSO_WM_UNIT_PRESET_TEXT_INDEX" val="5"/>
  <p:tag name="KSO_WM_UNIT_PRESET_TEXT_LEN" val="232"/>
</p:tagLst>
</file>

<file path=ppt/tags/tag21.xml><?xml version="1.0" encoding="utf-8"?>
<p:tagLst xmlns:p="http://schemas.openxmlformats.org/presentationml/2006/main">
  <p:tag name="KSO_WM_SLIDE_ID" val="custom159_2"/>
  <p:tag name="KSO_WM_SLIDE_INDEX" val="2"/>
  <p:tag name="KSO_WM_SLIDE_LAYOUT" val="a_f"/>
  <p:tag name="KSO_WM_SLIDE_LAYOUT_CNT" val="1_1"/>
  <p:tag name="KSO_WM_SLIDE_TYPE" val="text"/>
  <p:tag name="KSO_WM_BEAUTIFY_FLAG" val="#wm#"/>
  <p:tag name="KSO_WM_SLIDE_POSITION" val="36*126"/>
  <p:tag name="KSO_WM_SLIDE_SIZE" val="648*391"/>
  <p:tag name="KSO_WM_SLIDE_ITEM_CNT" val="1"/>
  <p:tag name="KSO_WM_TEMPLATE_CATEGORY" val="custom"/>
  <p:tag name="KSO_WM_TEMPLATE_INDEX" val="159"/>
  <p:tag name="KSO_WM_TAG_VERSION" val="1.0"/>
</p:tagLst>
</file>

<file path=ppt/tags/tag22.xml><?xml version="1.0" encoding="utf-8"?>
<p:tagLst xmlns:p="http://schemas.openxmlformats.org/presentationml/2006/main">
  <p:tag name="KSO_WM_TAG_VERSION" val="1.0"/>
  <p:tag name="KSO_WM_BEAUTIFY_FLAG" val="#wm#"/>
  <p:tag name="KSO_WM_TEMPLATE_CATEGORY" val="custom"/>
  <p:tag name="KSO_WM_TEMPLATE_INDEX" val="159"/>
  <p:tag name="KSO_WM_UNIT_TYPE" val="d"/>
  <p:tag name="KSO_WM_UNIT_INDEX" val="1"/>
  <p:tag name="KSO_WM_UNIT_ID" val="custom159_5*d*1"/>
  <p:tag name="KSO_WM_UNIT_CLEAR" val="0"/>
  <p:tag name="KSO_WM_UNIT_LAYERLEVEL" val="1"/>
  <p:tag name="KSO_WM_UNIT_VALUE" val="1188*2194"/>
  <p:tag name="KSO_WM_UNIT_HIGHLIGHT" val="0"/>
  <p:tag name="KSO_WM_UNIT_COMPATIBLE" val="0"/>
</p:tagLst>
</file>

<file path=ppt/tags/tag23.xml><?xml version="1.0" encoding="utf-8"?>
<p:tagLst xmlns:p="http://schemas.openxmlformats.org/presentationml/2006/main">
  <p:tag name="KSO_WM_TAG_VERSION" val="1.0"/>
  <p:tag name="KSO_WM_BEAUTIFY_FLAG" val="#wm#"/>
  <p:tag name="KSO_WM_TEMPLATE_CATEGORY" val="custom"/>
  <p:tag name="KSO_WM_TEMPLATE_INDEX" val="159"/>
  <p:tag name="KSO_WM_UNIT_TYPE" val="a"/>
  <p:tag name="KSO_WM_UNIT_INDEX" val="1"/>
  <p:tag name="KSO_WM_UNIT_ID" val="custom159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p="http://schemas.openxmlformats.org/presentationml/2006/main">
  <p:tag name="KSO_WM_TAG_VERSION" val="1.0"/>
  <p:tag name="KSO_WM_BEAUTIFY_FLAG" val="#wm#"/>
  <p:tag name="KSO_WM_TEMPLATE_CATEGORY" val="custom"/>
  <p:tag name="KSO_WM_TEMPLATE_INDEX" val="159"/>
  <p:tag name="KSO_WM_UNIT_TYPE" val="f"/>
  <p:tag name="KSO_WM_UNIT_INDEX" val="1"/>
  <p:tag name="KSO_WM_UNIT_ID" val="custom159_5*f*1"/>
  <p:tag name="KSO_WM_UNIT_CLEAR" val="1"/>
  <p:tag name="KSO_WM_UNIT_LAYERLEVEL" val="1"/>
  <p:tag name="KSO_WM_UNIT_VALUE" val="66"/>
  <p:tag name="KSO_WM_UNIT_HIGHLIGHT" val="0"/>
  <p:tag name="KSO_WM_UNIT_COMPATIBLE" val="0"/>
  <p:tag name="KSO_WM_UNIT_PRESET_TEXT_INDEX" val="5"/>
  <p:tag name="KSO_WM_UNIT_PRESET_TEXT_LEN" val="125"/>
</p:tagLst>
</file>

<file path=ppt/tags/tag25.xml><?xml version="1.0" encoding="utf-8"?>
<p:tagLst xmlns:p="http://schemas.openxmlformats.org/presentationml/2006/main">
  <p:tag name="KSO_WM_TEMPLATE_CATEGORY" val="custom"/>
  <p:tag name="KSO_WM_TEMPLATE_INDEX" val="159"/>
  <p:tag name="KSO_WM_TAG_VERSION" val="1.0"/>
  <p:tag name="KSO_WM_SLIDE_ID" val="custom159_5"/>
  <p:tag name="KSO_WM_SLIDE_INDEX" val="5"/>
  <p:tag name="KSO_WM_SLIDE_ITEM_CNT" val="2"/>
  <p:tag name="KSO_WM_SLIDE_LAYOUT" val="a_f_d"/>
  <p:tag name="KSO_WM_SLIDE_LAYOUT_CNT" val="1_1_1"/>
  <p:tag name="KSO_WM_SLIDE_TYPE" val="text"/>
  <p:tag name="KSO_WM_BEAUTIFY_FLAG" val="#wm#"/>
  <p:tag name="KSO_WM_SLIDE_POSITION" val="49*103"/>
  <p:tag name="KSO_WM_SLIDE_SIZE" val="622*397"/>
</p:tagLst>
</file>

<file path=ppt/tags/tag26.xml><?xml version="1.0" encoding="utf-8"?>
<p:tagLst xmlns:p="http://schemas.openxmlformats.org/presentationml/2006/main">
  <p:tag name="KSO_WM_TAG_VERSION" val="1.0"/>
  <p:tag name="KSO_WM_BEAUTIFY_FLAG" val="#wm#"/>
  <p:tag name="KSO_WM_UNIT_TYPE" val="i"/>
  <p:tag name="KSO_WM_UNIT_ID" val="custom159_28*i*0"/>
  <p:tag name="KSO_WM_TEMPLATE_CATEGORY" val="custom"/>
  <p:tag name="KSO_WM_TEMPLATE_INDEX" val="159"/>
  <p:tag name="KSO_WM_UNIT_INDEX" val="0"/>
</p:tagLst>
</file>

<file path=ppt/tags/tag27.xml><?xml version="1.0" encoding="utf-8"?>
<p:tagLst xmlns:p="http://schemas.openxmlformats.org/presentationml/2006/main">
  <p:tag name="KSO_WM_TAG_VERSION" val="1.0"/>
  <p:tag name="KSO_WM_BEAUTIFY_FLAG" val="#wm#"/>
  <p:tag name="KSO_WM_TEMPLATE_CATEGORY" val="custom"/>
  <p:tag name="KSO_WM_TEMPLATE_INDEX" val="159"/>
  <p:tag name="KSO_WM_UNIT_TYPE" val="a"/>
  <p:tag name="KSO_WM_UNIT_INDEX" val="1"/>
  <p:tag name="KSO_WM_UNIT_ID" val="custom159_28*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p="http://schemas.openxmlformats.org/presentationml/2006/main">
  <p:tag name="KSO_WM_TAG_VERSION" val="1.0"/>
  <p:tag name="KSO_WM_BEAUTIFY_FLAG" val="#wm#"/>
  <p:tag name="KSO_WM_TEMPLATE_CATEGORY" val="custom"/>
  <p:tag name="KSO_WM_TEMPLATE_INDEX" val="159"/>
  <p:tag name="KSO_WM_UNIT_TYPE" val="f"/>
  <p:tag name="KSO_WM_UNIT_INDEX" val="1"/>
  <p:tag name="KSO_WM_UNIT_ID" val="custom159_28*f*1"/>
  <p:tag name="KSO_WM_UNIT_CLEAR" val="1"/>
  <p:tag name="KSO_WM_UNIT_LAYERLEVEL" val="1"/>
  <p:tag name="KSO_WM_UNIT_VALUE" val="156"/>
  <p:tag name="KSO_WM_UNIT_HIGHLIGHT" val="0"/>
  <p:tag name="KSO_WM_UNIT_COMPATIBLE" val="0"/>
  <p:tag name="KSO_WM_UNIT_PRESET_TEXT_INDEX" val="5"/>
  <p:tag name="KSO_WM_UNIT_PRESET_TEXT_LEN" val="180"/>
</p:tagLst>
</file>

<file path=ppt/tags/tag29.xml><?xml version="1.0" encoding="utf-8"?>
<p:tagLst xmlns:p="http://schemas.openxmlformats.org/presentationml/2006/main">
  <p:tag name="KSO_WM_TEMPLATE_CATEGORY" val="custom"/>
  <p:tag name="KSO_WM_TEMPLATE_INDEX" val="159"/>
  <p:tag name="KSO_WM_SLIDE_ID" val="custom159_28"/>
  <p:tag name="KSO_WM_SLIDE_INDEX" val="28"/>
  <p:tag name="KSO_WM_SLIDE_ITEM_CNT" val="1"/>
  <p:tag name="KSO_WM_SLIDE_LAYOUT" val="a_f"/>
  <p:tag name="KSO_WM_SLIDE_LAYOUT_CNT" val="1_1"/>
  <p:tag name="KSO_WM_SLIDE_TYPE" val="text"/>
  <p:tag name="KSO_WM_BEAUTIFY_FLAG" val="#wm#"/>
  <p:tag name="KSO_WM_TAG_VERSION" val="1.0"/>
  <p:tag name="KSO_WM_SLIDE_POSITION" val="88*175"/>
  <p:tag name="KSO_WM_SLIDE_SIZE" val="551*164"/>
</p:tagLst>
</file>

<file path=ppt/tags/tag3.xml><?xml version="1.0" encoding="utf-8"?>
<p:tagLst xmlns:p="http://schemas.openxmlformats.org/presentationml/2006/main">
  <p:tag name="KSO_WM_TEMPLATE_CATEGORY" val="custom"/>
  <p:tag name="KSO_WM_TEMPLATE_INDEX" val="159"/>
</p:tagLst>
</file>

<file path=ppt/tags/tag30.xml><?xml version="1.0" encoding="utf-8"?>
<p:tagLst xmlns:p="http://schemas.openxmlformats.org/presentationml/2006/main">
  <p:tag name="KSO_WM_TAG_VERSION" val="1.0"/>
  <p:tag name="KSO_WM_BEAUTIFY_FLAG" val="#wm#"/>
  <p:tag name="KSO_WM_UNIT_TYPE" val="i"/>
  <p:tag name="KSO_WM_UNIT_ID" val="custom159_28*i*0"/>
  <p:tag name="KSO_WM_TEMPLATE_CATEGORY" val="custom"/>
  <p:tag name="KSO_WM_TEMPLATE_INDEX" val="159"/>
  <p:tag name="KSO_WM_UNIT_INDEX" val="0"/>
</p:tagLst>
</file>

<file path=ppt/tags/tag31.xml><?xml version="1.0" encoding="utf-8"?>
<p:tagLst xmlns:p="http://schemas.openxmlformats.org/presentationml/2006/main">
  <p:tag name="KSO_WM_TAG_VERSION" val="1.0"/>
  <p:tag name="KSO_WM_BEAUTIFY_FLAG" val="#wm#"/>
  <p:tag name="KSO_WM_TEMPLATE_CATEGORY" val="custom"/>
  <p:tag name="KSO_WM_TEMPLATE_INDEX" val="159"/>
  <p:tag name="KSO_WM_UNIT_TYPE" val="f"/>
  <p:tag name="KSO_WM_UNIT_INDEX" val="1"/>
  <p:tag name="KSO_WM_UNIT_ID" val="custom159_28*f*1"/>
  <p:tag name="KSO_WM_UNIT_CLEAR" val="1"/>
  <p:tag name="KSO_WM_UNIT_LAYERLEVEL" val="1"/>
  <p:tag name="KSO_WM_UNIT_VALUE" val="156"/>
  <p:tag name="KSO_WM_UNIT_HIGHLIGHT" val="0"/>
  <p:tag name="KSO_WM_UNIT_COMPATIBLE" val="0"/>
  <p:tag name="KSO_WM_UNIT_PRESET_TEXT_INDEX" val="5"/>
  <p:tag name="KSO_WM_UNIT_PRESET_TEXT_LEN" val="180"/>
</p:tagLst>
</file>

<file path=ppt/tags/tag32.xml><?xml version="1.0" encoding="utf-8"?>
<p:tagLst xmlns:p="http://schemas.openxmlformats.org/presentationml/2006/main">
  <p:tag name="KSO_WM_TEMPLATE_CATEGORY" val="custom"/>
  <p:tag name="KSO_WM_TEMPLATE_INDEX" val="159"/>
  <p:tag name="KSO_WM_SLIDE_ID" val="custom159_28"/>
  <p:tag name="KSO_WM_SLIDE_INDEX" val="28"/>
  <p:tag name="KSO_WM_SLIDE_ITEM_CNT" val="1"/>
  <p:tag name="KSO_WM_SLIDE_LAYOUT" val="a_f"/>
  <p:tag name="KSO_WM_SLIDE_LAYOUT_CNT" val="1_1"/>
  <p:tag name="KSO_WM_SLIDE_TYPE" val="text"/>
  <p:tag name="KSO_WM_BEAUTIFY_FLAG" val="#wm#"/>
  <p:tag name="KSO_WM_TAG_VERSION" val="1.0"/>
  <p:tag name="KSO_WM_SLIDE_POSITION" val="88*175"/>
  <p:tag name="KSO_WM_SLIDE_SIZE" val="551*164"/>
</p:tagLst>
</file>

<file path=ppt/tags/tag33.xml><?xml version="1.0" encoding="utf-8"?>
<p:tagLst xmlns:p="http://schemas.openxmlformats.org/presentationml/2006/main">
  <p:tag name="KSO_WM_TEMPLATE_CATEGORY" val="custom"/>
  <p:tag name="KSO_WM_TEMPLATE_INDEX" val="159"/>
</p:tagLst>
</file>

<file path=ppt/tags/tag34.xml><?xml version="1.0" encoding="utf-8"?>
<p:tagLst xmlns:p="http://schemas.openxmlformats.org/presentationml/2006/main">
  <p:tag name="KSO_WM_BEAUTIFY_FLAG" val="#wm#"/>
  <p:tag name="KSO_WM_TEMPLATE_CATEGORY" val="custom"/>
  <p:tag name="KSO_WM_TEMPLATE_INDEX" val="159"/>
</p:tagLst>
</file>

<file path=ppt/tags/tag4.xml><?xml version="1.0" encoding="utf-8"?>
<p:tagLst xmlns:p="http://schemas.openxmlformats.org/presentationml/2006/main">
  <p:tag name="KSO_WM_TEMPLATE_CATEGORY" val="custom"/>
  <p:tag name="KSO_WM_TEMPLATE_INDEX" val="159"/>
</p:tagLst>
</file>

<file path=ppt/tags/tag5.xml><?xml version="1.0" encoding="utf-8"?>
<p:tagLst xmlns:p="http://schemas.openxmlformats.org/presentationml/2006/main">
  <p:tag name="KSO_WM_TAG_VERSION" val="1.0"/>
  <p:tag name="KSO_WM_BEAUTIFY_FLAG" val="#wm#"/>
  <p:tag name="KSO_WM_UNIT_TYPE" val="i"/>
  <p:tag name="KSO_WM_UNIT_ID" val="custom159_28*i*0"/>
  <p:tag name="KSO_WM_TEMPLATE_CATEGORY" val="custom"/>
  <p:tag name="KSO_WM_TEMPLATE_INDEX" val="159"/>
  <p:tag name="KSO_WM_UNIT_INDEX" val="0"/>
</p:tagLst>
</file>

<file path=ppt/tags/tag6.xml><?xml version="1.0" encoding="utf-8"?>
<p:tagLst xmlns:p="http://schemas.openxmlformats.org/presentationml/2006/main">
  <p:tag name="KSO_WM_TAG_VERSION" val="1.0"/>
  <p:tag name="KSO_WM_BEAUTIFY_FLAG" val="#wm#"/>
  <p:tag name="KSO_WM_TEMPLATE_CATEGORY" val="custom"/>
  <p:tag name="KSO_WM_TEMPLATE_INDEX" val="159"/>
  <p:tag name="KSO_WM_UNIT_TYPE" val="f"/>
  <p:tag name="KSO_WM_UNIT_INDEX" val="1"/>
  <p:tag name="KSO_WM_UNIT_ID" val="custom159_28*f*1"/>
  <p:tag name="KSO_WM_UNIT_CLEAR" val="1"/>
  <p:tag name="KSO_WM_UNIT_LAYERLEVEL" val="1"/>
  <p:tag name="KSO_WM_UNIT_VALUE" val="156"/>
  <p:tag name="KSO_WM_UNIT_HIGHLIGHT" val="0"/>
  <p:tag name="KSO_WM_UNIT_COMPATIBLE" val="0"/>
  <p:tag name="KSO_WM_UNIT_PRESET_TEXT_INDEX" val="5"/>
  <p:tag name="KSO_WM_UNIT_PRESET_TEXT_LEN" val="180"/>
</p:tagLst>
</file>

<file path=ppt/tags/tag7.xml><?xml version="1.0" encoding="utf-8"?>
<p:tagLst xmlns:p="http://schemas.openxmlformats.org/presentationml/2006/main">
  <p:tag name="KSO_WM_TEMPLATE_CATEGORY" val="custom"/>
  <p:tag name="KSO_WM_TEMPLATE_INDEX" val="159"/>
  <p:tag name="KSO_WM_SLIDE_ID" val="custom159_28"/>
  <p:tag name="KSO_WM_SLIDE_INDEX" val="28"/>
  <p:tag name="KSO_WM_SLIDE_ITEM_CNT" val="1"/>
  <p:tag name="KSO_WM_SLIDE_LAYOUT" val="a_f"/>
  <p:tag name="KSO_WM_SLIDE_LAYOUT_CNT" val="1_1"/>
  <p:tag name="KSO_WM_SLIDE_TYPE" val="text"/>
  <p:tag name="KSO_WM_BEAUTIFY_FLAG" val="#wm#"/>
  <p:tag name="KSO_WM_TAG_VERSION" val="1.0"/>
  <p:tag name="KSO_WM_SLIDE_POSITION" val="88*175"/>
  <p:tag name="KSO_WM_SLIDE_SIZE" val="551*164"/>
</p:tagLst>
</file>

<file path=ppt/tags/tag8.xml><?xml version="1.0" encoding="utf-8"?>
<p:tagLst xmlns:p="http://schemas.openxmlformats.org/presentationml/2006/main">
  <p:tag name="KSO_WM_BEAUTIFY_FLAG" val="#wm#"/>
  <p:tag name="KSO_WM_TEMPLATE_CATEGORY" val="custom"/>
  <p:tag name="KSO_WM_TEMPLATE_INDEX" val="159"/>
</p:tagLst>
</file>

<file path=ppt/tags/tag9.xml><?xml version="1.0" encoding="utf-8"?>
<p:tagLst xmlns:p="http://schemas.openxmlformats.org/presentationml/2006/main">
  <p:tag name="KSO_WM_TAG_VERSION" val="1.0"/>
  <p:tag name="KSO_WM_BEAUTIFY_FLAG" val="#wm#"/>
  <p:tag name="KSO_WM_TEMPLATE_CATEGORY" val="custom"/>
  <p:tag name="KSO_WM_TEMPLATE_INDEX" val="159"/>
  <p:tag name="KSO_WM_UNIT_TYPE" val="d"/>
  <p:tag name="KSO_WM_UNIT_INDEX" val="1"/>
  <p:tag name="KSO_WM_UNIT_ID" val="custom159_4*d*1"/>
  <p:tag name="KSO_WM_UNIT_CLEAR" val="0"/>
  <p:tag name="KSO_WM_UNIT_LAYERLEVEL" val="1"/>
  <p:tag name="KSO_WM_UNIT_VALUE" val="1493*1243"/>
  <p:tag name="KSO_WM_UNIT_HIGHLIGHT" val="0"/>
  <p:tag name="KSO_WM_UNIT_COMPATIBLE" val="0"/>
</p:tagLst>
</file>

<file path=ppt/theme/theme1.xml><?xml version="1.0" encoding="utf-8"?>
<a:theme xmlns:a="http://schemas.openxmlformats.org/drawingml/2006/main" name="7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CDESIGNL</Template>
  <TotalTime>0</TotalTime>
  <Words>988</Words>
  <Application>WPS 演示</Application>
  <PresentationFormat>全屏显示(4:3)</PresentationFormat>
  <Paragraphs>102</Paragraphs>
  <Slides>19</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微软雅黑</vt:lpstr>
      <vt:lpstr>黑体</vt:lpstr>
      <vt:lpstr>Rage Italic</vt:lpstr>
      <vt:lpstr>Segoe Print</vt:lpstr>
      <vt:lpstr>方正静蕾简体</vt:lpstr>
      <vt:lpstr>Eras Bold ITC</vt:lpstr>
      <vt:lpstr>华文琥珀</vt:lpstr>
      <vt:lpstr>Arial Black</vt:lpstr>
      <vt:lpstr>Calibri</vt:lpstr>
      <vt:lpstr>Times New Roman</vt:lpstr>
      <vt:lpstr>楷体_GB2312</vt:lpstr>
      <vt:lpstr>Arial Unicode MS</vt:lpstr>
      <vt:lpstr>新宋体</vt:lpstr>
      <vt:lpstr>7_A000120140530A99PPBG</vt:lpstr>
      <vt:lpstr>PowerPoint 演示文稿</vt:lpstr>
      <vt:lpstr>【思考】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vt:lpstr>
      <vt:lpstr>一、创业的定义</vt:lpstr>
      <vt:lpstr>PowerPoint 演示文稿</vt:lpstr>
      <vt:lpstr>PowerPoint 演示文稿</vt:lpstr>
      <vt:lpstr>PowerPoint 演示文稿</vt:lpstr>
      <vt:lpstr>PowerPoint 演示文稿</vt:lpstr>
      <vt:lpstr>创业定义拓展</vt:lpstr>
      <vt:lpstr>PowerPoint 演示文稿</vt:lpstr>
      <vt:lpstr>5元创业大挑战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11561</cp:lastModifiedBy>
  <cp:revision>40</cp:revision>
  <dcterms:created xsi:type="dcterms:W3CDTF">2017-08-11T23:46:00Z</dcterms:created>
  <dcterms:modified xsi:type="dcterms:W3CDTF">2020-03-12T10:20:51Z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2052-11.1.0.9513</vt:lpwstr>
  </property>
</Properties>
</file>